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</p:sldIdLst>
  <p:sldSz cx="18288000" cy="10287000"/>
  <p:notesSz cx="18288000" cy="10287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2" d="100"/>
          <a:sy n="52" d="100"/>
        </p:scale>
        <p:origin x="-91" y="-13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13" Type="http://schemas.openxmlformats.org/officeDocument/2006/relationships/image" Target="../media/image246.png"/><Relationship Id="rId18" Type="http://schemas.openxmlformats.org/officeDocument/2006/relationships/image" Target="../media/image251.png"/><Relationship Id="rId26" Type="http://schemas.openxmlformats.org/officeDocument/2006/relationships/image" Target="../media/image259.png"/><Relationship Id="rId39" Type="http://schemas.openxmlformats.org/officeDocument/2006/relationships/image" Target="../media/image272.png"/><Relationship Id="rId3" Type="http://schemas.openxmlformats.org/officeDocument/2006/relationships/image" Target="../media/image236.png"/><Relationship Id="rId21" Type="http://schemas.openxmlformats.org/officeDocument/2006/relationships/image" Target="../media/image254.png"/><Relationship Id="rId34" Type="http://schemas.openxmlformats.org/officeDocument/2006/relationships/image" Target="../media/image267.png"/><Relationship Id="rId7" Type="http://schemas.openxmlformats.org/officeDocument/2006/relationships/image" Target="../media/image240.png"/><Relationship Id="rId12" Type="http://schemas.openxmlformats.org/officeDocument/2006/relationships/image" Target="../media/image245.png"/><Relationship Id="rId17" Type="http://schemas.openxmlformats.org/officeDocument/2006/relationships/image" Target="../media/image250.png"/><Relationship Id="rId25" Type="http://schemas.openxmlformats.org/officeDocument/2006/relationships/image" Target="../media/image258.png"/><Relationship Id="rId33" Type="http://schemas.openxmlformats.org/officeDocument/2006/relationships/image" Target="../media/image266.png"/><Relationship Id="rId38" Type="http://schemas.openxmlformats.org/officeDocument/2006/relationships/image" Target="../media/image271.png"/><Relationship Id="rId2" Type="http://schemas.openxmlformats.org/officeDocument/2006/relationships/image" Target="../media/image235.png"/><Relationship Id="rId16" Type="http://schemas.openxmlformats.org/officeDocument/2006/relationships/image" Target="../media/image249.png"/><Relationship Id="rId20" Type="http://schemas.openxmlformats.org/officeDocument/2006/relationships/image" Target="../media/image253.png"/><Relationship Id="rId29" Type="http://schemas.openxmlformats.org/officeDocument/2006/relationships/image" Target="../media/image2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9.png"/><Relationship Id="rId11" Type="http://schemas.openxmlformats.org/officeDocument/2006/relationships/image" Target="../media/image244.png"/><Relationship Id="rId24" Type="http://schemas.openxmlformats.org/officeDocument/2006/relationships/image" Target="../media/image257.png"/><Relationship Id="rId32" Type="http://schemas.openxmlformats.org/officeDocument/2006/relationships/image" Target="../media/image265.png"/><Relationship Id="rId37" Type="http://schemas.openxmlformats.org/officeDocument/2006/relationships/image" Target="../media/image270.png"/><Relationship Id="rId40" Type="http://schemas.openxmlformats.org/officeDocument/2006/relationships/image" Target="../media/image273.png"/><Relationship Id="rId5" Type="http://schemas.openxmlformats.org/officeDocument/2006/relationships/image" Target="../media/image238.png"/><Relationship Id="rId15" Type="http://schemas.openxmlformats.org/officeDocument/2006/relationships/image" Target="../media/image248.png"/><Relationship Id="rId23" Type="http://schemas.openxmlformats.org/officeDocument/2006/relationships/image" Target="../media/image256.png"/><Relationship Id="rId28" Type="http://schemas.openxmlformats.org/officeDocument/2006/relationships/image" Target="../media/image261.png"/><Relationship Id="rId36" Type="http://schemas.openxmlformats.org/officeDocument/2006/relationships/image" Target="../media/image269.png"/><Relationship Id="rId10" Type="http://schemas.openxmlformats.org/officeDocument/2006/relationships/image" Target="../media/image243.png"/><Relationship Id="rId19" Type="http://schemas.openxmlformats.org/officeDocument/2006/relationships/image" Target="../media/image252.png"/><Relationship Id="rId31" Type="http://schemas.openxmlformats.org/officeDocument/2006/relationships/image" Target="../media/image264.png"/><Relationship Id="rId4" Type="http://schemas.openxmlformats.org/officeDocument/2006/relationships/image" Target="../media/image237.png"/><Relationship Id="rId9" Type="http://schemas.openxmlformats.org/officeDocument/2006/relationships/image" Target="../media/image242.png"/><Relationship Id="rId14" Type="http://schemas.openxmlformats.org/officeDocument/2006/relationships/image" Target="../media/image247.png"/><Relationship Id="rId22" Type="http://schemas.openxmlformats.org/officeDocument/2006/relationships/image" Target="../media/image255.png"/><Relationship Id="rId27" Type="http://schemas.openxmlformats.org/officeDocument/2006/relationships/image" Target="../media/image260.png"/><Relationship Id="rId30" Type="http://schemas.openxmlformats.org/officeDocument/2006/relationships/image" Target="../media/image263.png"/><Relationship Id="rId35" Type="http://schemas.openxmlformats.org/officeDocument/2006/relationships/image" Target="../media/image26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13" Type="http://schemas.openxmlformats.org/officeDocument/2006/relationships/image" Target="../media/image285.png"/><Relationship Id="rId18" Type="http://schemas.openxmlformats.org/officeDocument/2006/relationships/image" Target="../media/image287.png"/><Relationship Id="rId26" Type="http://schemas.openxmlformats.org/officeDocument/2006/relationships/image" Target="../media/image294.png"/><Relationship Id="rId3" Type="http://schemas.openxmlformats.org/officeDocument/2006/relationships/image" Target="../media/image275.png"/><Relationship Id="rId21" Type="http://schemas.openxmlformats.org/officeDocument/2006/relationships/image" Target="../media/image289.png"/><Relationship Id="rId34" Type="http://schemas.openxmlformats.org/officeDocument/2006/relationships/image" Target="../media/image300.png"/><Relationship Id="rId7" Type="http://schemas.openxmlformats.org/officeDocument/2006/relationships/image" Target="../media/image279.png"/><Relationship Id="rId12" Type="http://schemas.openxmlformats.org/officeDocument/2006/relationships/image" Target="../media/image284.png"/><Relationship Id="rId17" Type="http://schemas.openxmlformats.org/officeDocument/2006/relationships/image" Target="../media/image241.png"/><Relationship Id="rId25" Type="http://schemas.openxmlformats.org/officeDocument/2006/relationships/image" Target="../media/image293.png"/><Relationship Id="rId33" Type="http://schemas.openxmlformats.org/officeDocument/2006/relationships/image" Target="../media/image299.png"/><Relationship Id="rId2" Type="http://schemas.openxmlformats.org/officeDocument/2006/relationships/image" Target="../media/image274.png"/><Relationship Id="rId16" Type="http://schemas.openxmlformats.org/officeDocument/2006/relationships/image" Target="../media/image246.png"/><Relationship Id="rId20" Type="http://schemas.openxmlformats.org/officeDocument/2006/relationships/image" Target="../media/image242.png"/><Relationship Id="rId29" Type="http://schemas.openxmlformats.org/officeDocument/2006/relationships/image" Target="../media/image2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8.png"/><Relationship Id="rId11" Type="http://schemas.openxmlformats.org/officeDocument/2006/relationships/image" Target="../media/image283.png"/><Relationship Id="rId24" Type="http://schemas.openxmlformats.org/officeDocument/2006/relationships/image" Target="../media/image292.png"/><Relationship Id="rId32" Type="http://schemas.openxmlformats.org/officeDocument/2006/relationships/image" Target="../media/image298.png"/><Relationship Id="rId5" Type="http://schemas.openxmlformats.org/officeDocument/2006/relationships/image" Target="../media/image277.png"/><Relationship Id="rId15" Type="http://schemas.openxmlformats.org/officeDocument/2006/relationships/image" Target="../media/image286.png"/><Relationship Id="rId23" Type="http://schemas.openxmlformats.org/officeDocument/2006/relationships/image" Target="../media/image291.png"/><Relationship Id="rId28" Type="http://schemas.openxmlformats.org/officeDocument/2006/relationships/image" Target="../media/image95.png"/><Relationship Id="rId10" Type="http://schemas.openxmlformats.org/officeDocument/2006/relationships/image" Target="../media/image282.png"/><Relationship Id="rId19" Type="http://schemas.openxmlformats.org/officeDocument/2006/relationships/image" Target="../media/image288.png"/><Relationship Id="rId31" Type="http://schemas.openxmlformats.org/officeDocument/2006/relationships/image" Target="../media/image297.png"/><Relationship Id="rId4" Type="http://schemas.openxmlformats.org/officeDocument/2006/relationships/image" Target="../media/image276.png"/><Relationship Id="rId9" Type="http://schemas.openxmlformats.org/officeDocument/2006/relationships/image" Target="../media/image281.png"/><Relationship Id="rId14" Type="http://schemas.openxmlformats.org/officeDocument/2006/relationships/image" Target="../media/image243.png"/><Relationship Id="rId22" Type="http://schemas.openxmlformats.org/officeDocument/2006/relationships/image" Target="../media/image290.png"/><Relationship Id="rId27" Type="http://schemas.openxmlformats.org/officeDocument/2006/relationships/image" Target="../media/image295.png"/><Relationship Id="rId30" Type="http://schemas.openxmlformats.org/officeDocument/2006/relationships/image" Target="../media/image29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13" Type="http://schemas.openxmlformats.org/officeDocument/2006/relationships/image" Target="../media/image310.png"/><Relationship Id="rId3" Type="http://schemas.openxmlformats.org/officeDocument/2006/relationships/image" Target="../media/image302.png"/><Relationship Id="rId7" Type="http://schemas.openxmlformats.org/officeDocument/2006/relationships/image" Target="../media/image304.png"/><Relationship Id="rId12" Type="http://schemas.openxmlformats.org/officeDocument/2006/relationships/image" Target="../media/image309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png"/><Relationship Id="rId11" Type="http://schemas.openxmlformats.org/officeDocument/2006/relationships/image" Target="../media/image308.png"/><Relationship Id="rId5" Type="http://schemas.openxmlformats.org/officeDocument/2006/relationships/image" Target="../media/image303.png"/><Relationship Id="rId10" Type="http://schemas.openxmlformats.org/officeDocument/2006/relationships/image" Target="../media/image307.png"/><Relationship Id="rId4" Type="http://schemas.openxmlformats.org/officeDocument/2006/relationships/image" Target="../media/image241.png"/><Relationship Id="rId9" Type="http://schemas.openxmlformats.org/officeDocument/2006/relationships/image" Target="../media/image306.png"/><Relationship Id="rId14" Type="http://schemas.openxmlformats.org/officeDocument/2006/relationships/image" Target="../media/image311.pn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28.png"/><Relationship Id="rId21" Type="http://schemas.openxmlformats.org/officeDocument/2006/relationships/image" Target="../media/image24.png"/><Relationship Id="rId42" Type="http://schemas.openxmlformats.org/officeDocument/2006/relationships/image" Target="../media/image340.png"/><Relationship Id="rId47" Type="http://schemas.openxmlformats.org/officeDocument/2006/relationships/image" Target="../media/image51.png"/><Relationship Id="rId63" Type="http://schemas.openxmlformats.org/officeDocument/2006/relationships/image" Target="../media/image359.png"/><Relationship Id="rId68" Type="http://schemas.openxmlformats.org/officeDocument/2006/relationships/image" Target="../media/image364.png"/><Relationship Id="rId84" Type="http://schemas.openxmlformats.org/officeDocument/2006/relationships/image" Target="../media/image380.png"/><Relationship Id="rId89" Type="http://schemas.openxmlformats.org/officeDocument/2006/relationships/image" Target="../media/image385.png"/><Relationship Id="rId7" Type="http://schemas.openxmlformats.org/officeDocument/2006/relationships/image" Target="../media/image317.png"/><Relationship Id="rId71" Type="http://schemas.openxmlformats.org/officeDocument/2006/relationships/image" Target="../media/image367.png"/><Relationship Id="rId92" Type="http://schemas.openxmlformats.org/officeDocument/2006/relationships/image" Target="../media/image388.png"/><Relationship Id="rId2" Type="http://schemas.openxmlformats.org/officeDocument/2006/relationships/image" Target="../media/image312.png"/><Relationship Id="rId16" Type="http://schemas.openxmlformats.org/officeDocument/2006/relationships/image" Target="../media/image322.png"/><Relationship Id="rId29" Type="http://schemas.openxmlformats.org/officeDocument/2006/relationships/image" Target="../media/image331.png"/><Relationship Id="rId11" Type="http://schemas.openxmlformats.org/officeDocument/2006/relationships/image" Target="../media/image320.png"/><Relationship Id="rId24" Type="http://schemas.openxmlformats.org/officeDocument/2006/relationships/image" Target="../media/image25.png"/><Relationship Id="rId32" Type="http://schemas.openxmlformats.org/officeDocument/2006/relationships/image" Target="../media/image333.png"/><Relationship Id="rId37" Type="http://schemas.openxmlformats.org/officeDocument/2006/relationships/image" Target="../media/image336.png"/><Relationship Id="rId40" Type="http://schemas.openxmlformats.org/officeDocument/2006/relationships/image" Target="../media/image79.png"/><Relationship Id="rId45" Type="http://schemas.openxmlformats.org/officeDocument/2006/relationships/image" Target="../media/image343.png"/><Relationship Id="rId53" Type="http://schemas.openxmlformats.org/officeDocument/2006/relationships/image" Target="../media/image350.png"/><Relationship Id="rId58" Type="http://schemas.openxmlformats.org/officeDocument/2006/relationships/image" Target="../media/image355.png"/><Relationship Id="rId66" Type="http://schemas.openxmlformats.org/officeDocument/2006/relationships/image" Target="../media/image362.png"/><Relationship Id="rId74" Type="http://schemas.openxmlformats.org/officeDocument/2006/relationships/image" Target="../media/image370.png"/><Relationship Id="rId79" Type="http://schemas.openxmlformats.org/officeDocument/2006/relationships/image" Target="../media/image375.png"/><Relationship Id="rId87" Type="http://schemas.openxmlformats.org/officeDocument/2006/relationships/image" Target="../media/image383.png"/><Relationship Id="rId102" Type="http://schemas.openxmlformats.org/officeDocument/2006/relationships/image" Target="../media/image394.png"/><Relationship Id="rId5" Type="http://schemas.openxmlformats.org/officeDocument/2006/relationships/image" Target="../media/image315.png"/><Relationship Id="rId61" Type="http://schemas.openxmlformats.org/officeDocument/2006/relationships/image" Target="../media/image358.png"/><Relationship Id="rId82" Type="http://schemas.openxmlformats.org/officeDocument/2006/relationships/image" Target="../media/image378.png"/><Relationship Id="rId90" Type="http://schemas.openxmlformats.org/officeDocument/2006/relationships/image" Target="../media/image386.png"/><Relationship Id="rId95" Type="http://schemas.openxmlformats.org/officeDocument/2006/relationships/image" Target="../media/image77.png"/><Relationship Id="rId19" Type="http://schemas.openxmlformats.org/officeDocument/2006/relationships/image" Target="../media/image324.png"/><Relationship Id="rId14" Type="http://schemas.openxmlformats.org/officeDocument/2006/relationships/image" Target="../media/image321.png"/><Relationship Id="rId22" Type="http://schemas.openxmlformats.org/officeDocument/2006/relationships/image" Target="../media/image325.png"/><Relationship Id="rId27" Type="http://schemas.openxmlformats.org/officeDocument/2006/relationships/image" Target="../media/image329.png"/><Relationship Id="rId30" Type="http://schemas.openxmlformats.org/officeDocument/2006/relationships/image" Target="../media/image90.png"/><Relationship Id="rId35" Type="http://schemas.openxmlformats.org/officeDocument/2006/relationships/image" Target="../media/image61.png"/><Relationship Id="rId43" Type="http://schemas.openxmlformats.org/officeDocument/2006/relationships/image" Target="../media/image341.png"/><Relationship Id="rId48" Type="http://schemas.openxmlformats.org/officeDocument/2006/relationships/image" Target="../media/image345.png"/><Relationship Id="rId56" Type="http://schemas.openxmlformats.org/officeDocument/2006/relationships/image" Target="../media/image353.png"/><Relationship Id="rId64" Type="http://schemas.openxmlformats.org/officeDocument/2006/relationships/image" Target="../media/image360.png"/><Relationship Id="rId69" Type="http://schemas.openxmlformats.org/officeDocument/2006/relationships/image" Target="../media/image365.png"/><Relationship Id="rId77" Type="http://schemas.openxmlformats.org/officeDocument/2006/relationships/image" Target="../media/image373.png"/><Relationship Id="rId100" Type="http://schemas.openxmlformats.org/officeDocument/2006/relationships/image" Target="../media/image392.png"/><Relationship Id="rId8" Type="http://schemas.openxmlformats.org/officeDocument/2006/relationships/image" Target="../media/image318.png"/><Relationship Id="rId51" Type="http://schemas.openxmlformats.org/officeDocument/2006/relationships/image" Target="../media/image348.png"/><Relationship Id="rId72" Type="http://schemas.openxmlformats.org/officeDocument/2006/relationships/image" Target="../media/image368.png"/><Relationship Id="rId80" Type="http://schemas.openxmlformats.org/officeDocument/2006/relationships/image" Target="../media/image376.png"/><Relationship Id="rId85" Type="http://schemas.openxmlformats.org/officeDocument/2006/relationships/image" Target="../media/image381.png"/><Relationship Id="rId93" Type="http://schemas.openxmlformats.org/officeDocument/2006/relationships/image" Target="../media/image389.png"/><Relationship Id="rId98" Type="http://schemas.openxmlformats.org/officeDocument/2006/relationships/image" Target="../media/image78.png"/><Relationship Id="rId3" Type="http://schemas.openxmlformats.org/officeDocument/2006/relationships/image" Target="../media/image313.png"/><Relationship Id="rId12" Type="http://schemas.openxmlformats.org/officeDocument/2006/relationships/image" Target="../media/image29.png"/><Relationship Id="rId17" Type="http://schemas.openxmlformats.org/officeDocument/2006/relationships/image" Target="../media/image52.png"/><Relationship Id="rId25" Type="http://schemas.openxmlformats.org/officeDocument/2006/relationships/image" Target="../media/image327.png"/><Relationship Id="rId33" Type="http://schemas.openxmlformats.org/officeDocument/2006/relationships/image" Target="../media/image334.png"/><Relationship Id="rId38" Type="http://schemas.openxmlformats.org/officeDocument/2006/relationships/image" Target="../media/image337.png"/><Relationship Id="rId46" Type="http://schemas.openxmlformats.org/officeDocument/2006/relationships/image" Target="../media/image344.png"/><Relationship Id="rId59" Type="http://schemas.openxmlformats.org/officeDocument/2006/relationships/image" Target="../media/image356.png"/><Relationship Id="rId67" Type="http://schemas.openxmlformats.org/officeDocument/2006/relationships/image" Target="../media/image363.png"/><Relationship Id="rId103" Type="http://schemas.openxmlformats.org/officeDocument/2006/relationships/image" Target="../media/image395.png"/><Relationship Id="rId20" Type="http://schemas.openxmlformats.org/officeDocument/2006/relationships/image" Target="../media/image28.png"/><Relationship Id="rId41" Type="http://schemas.openxmlformats.org/officeDocument/2006/relationships/image" Target="../media/image339.png"/><Relationship Id="rId54" Type="http://schemas.openxmlformats.org/officeDocument/2006/relationships/image" Target="../media/image351.png"/><Relationship Id="rId62" Type="http://schemas.openxmlformats.org/officeDocument/2006/relationships/image" Target="../media/image83.png"/><Relationship Id="rId70" Type="http://schemas.openxmlformats.org/officeDocument/2006/relationships/image" Target="../media/image366.png"/><Relationship Id="rId75" Type="http://schemas.openxmlformats.org/officeDocument/2006/relationships/image" Target="../media/image371.png"/><Relationship Id="rId83" Type="http://schemas.openxmlformats.org/officeDocument/2006/relationships/image" Target="../media/image379.png"/><Relationship Id="rId88" Type="http://schemas.openxmlformats.org/officeDocument/2006/relationships/image" Target="../media/image384.png"/><Relationship Id="rId91" Type="http://schemas.openxmlformats.org/officeDocument/2006/relationships/image" Target="../media/image387.png"/><Relationship Id="rId96" Type="http://schemas.openxmlformats.org/officeDocument/2006/relationships/image" Target="../media/image3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6.png"/><Relationship Id="rId15" Type="http://schemas.openxmlformats.org/officeDocument/2006/relationships/image" Target="../media/image23.png"/><Relationship Id="rId23" Type="http://schemas.openxmlformats.org/officeDocument/2006/relationships/image" Target="../media/image326.png"/><Relationship Id="rId28" Type="http://schemas.openxmlformats.org/officeDocument/2006/relationships/image" Target="../media/image330.png"/><Relationship Id="rId36" Type="http://schemas.openxmlformats.org/officeDocument/2006/relationships/image" Target="../media/image49.png"/><Relationship Id="rId49" Type="http://schemas.openxmlformats.org/officeDocument/2006/relationships/image" Target="../media/image346.png"/><Relationship Id="rId57" Type="http://schemas.openxmlformats.org/officeDocument/2006/relationships/image" Target="../media/image354.png"/><Relationship Id="rId10" Type="http://schemas.openxmlformats.org/officeDocument/2006/relationships/image" Target="../media/image26.png"/><Relationship Id="rId31" Type="http://schemas.openxmlformats.org/officeDocument/2006/relationships/image" Target="../media/image332.png"/><Relationship Id="rId44" Type="http://schemas.openxmlformats.org/officeDocument/2006/relationships/image" Target="../media/image342.png"/><Relationship Id="rId52" Type="http://schemas.openxmlformats.org/officeDocument/2006/relationships/image" Target="../media/image349.png"/><Relationship Id="rId60" Type="http://schemas.openxmlformats.org/officeDocument/2006/relationships/image" Target="../media/image357.png"/><Relationship Id="rId65" Type="http://schemas.openxmlformats.org/officeDocument/2006/relationships/image" Target="../media/image361.png"/><Relationship Id="rId73" Type="http://schemas.openxmlformats.org/officeDocument/2006/relationships/image" Target="../media/image369.png"/><Relationship Id="rId78" Type="http://schemas.openxmlformats.org/officeDocument/2006/relationships/image" Target="../media/image374.png"/><Relationship Id="rId81" Type="http://schemas.openxmlformats.org/officeDocument/2006/relationships/image" Target="../media/image377.png"/><Relationship Id="rId86" Type="http://schemas.openxmlformats.org/officeDocument/2006/relationships/image" Target="../media/image382.png"/><Relationship Id="rId94" Type="http://schemas.openxmlformats.org/officeDocument/2006/relationships/image" Target="../media/image65.png"/><Relationship Id="rId99" Type="http://schemas.openxmlformats.org/officeDocument/2006/relationships/image" Target="../media/image82.png"/><Relationship Id="rId101" Type="http://schemas.openxmlformats.org/officeDocument/2006/relationships/image" Target="../media/image393.png"/><Relationship Id="rId4" Type="http://schemas.openxmlformats.org/officeDocument/2006/relationships/image" Target="../media/image314.png"/><Relationship Id="rId9" Type="http://schemas.openxmlformats.org/officeDocument/2006/relationships/image" Target="../media/image319.png"/><Relationship Id="rId13" Type="http://schemas.openxmlformats.org/officeDocument/2006/relationships/image" Target="../media/image64.png"/><Relationship Id="rId18" Type="http://schemas.openxmlformats.org/officeDocument/2006/relationships/image" Target="../media/image323.png"/><Relationship Id="rId39" Type="http://schemas.openxmlformats.org/officeDocument/2006/relationships/image" Target="../media/image338.png"/><Relationship Id="rId34" Type="http://schemas.openxmlformats.org/officeDocument/2006/relationships/image" Target="../media/image335.png"/><Relationship Id="rId50" Type="http://schemas.openxmlformats.org/officeDocument/2006/relationships/image" Target="../media/image347.png"/><Relationship Id="rId55" Type="http://schemas.openxmlformats.org/officeDocument/2006/relationships/image" Target="../media/image352.png"/><Relationship Id="rId76" Type="http://schemas.openxmlformats.org/officeDocument/2006/relationships/image" Target="../media/image372.png"/><Relationship Id="rId97" Type="http://schemas.openxmlformats.org/officeDocument/2006/relationships/image" Target="../media/image391.png"/><Relationship Id="rId104" Type="http://schemas.openxmlformats.org/officeDocument/2006/relationships/image" Target="../media/image39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13" Type="http://schemas.openxmlformats.org/officeDocument/2006/relationships/image" Target="../media/image389.png"/><Relationship Id="rId18" Type="http://schemas.openxmlformats.org/officeDocument/2006/relationships/image" Target="../media/image78.png"/><Relationship Id="rId3" Type="http://schemas.openxmlformats.org/officeDocument/2006/relationships/image" Target="../media/image338.png"/><Relationship Id="rId21" Type="http://schemas.openxmlformats.org/officeDocument/2006/relationships/image" Target="../media/image406.png"/><Relationship Id="rId7" Type="http://schemas.openxmlformats.org/officeDocument/2006/relationships/image" Target="../media/image398.png"/><Relationship Id="rId12" Type="http://schemas.openxmlformats.org/officeDocument/2006/relationships/image" Target="../media/image402.png"/><Relationship Id="rId17" Type="http://schemas.openxmlformats.org/officeDocument/2006/relationships/image" Target="../media/image404.png"/><Relationship Id="rId25" Type="http://schemas.openxmlformats.org/officeDocument/2006/relationships/image" Target="../media/image409.png"/><Relationship Id="rId2" Type="http://schemas.openxmlformats.org/officeDocument/2006/relationships/image" Target="../media/image397.png"/><Relationship Id="rId16" Type="http://schemas.openxmlformats.org/officeDocument/2006/relationships/image" Target="../media/image403.png"/><Relationship Id="rId20" Type="http://schemas.openxmlformats.org/officeDocument/2006/relationships/image" Target="../media/image40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11" Type="http://schemas.openxmlformats.org/officeDocument/2006/relationships/image" Target="../media/image401.png"/><Relationship Id="rId24" Type="http://schemas.openxmlformats.org/officeDocument/2006/relationships/image" Target="../media/image408.png"/><Relationship Id="rId5" Type="http://schemas.openxmlformats.org/officeDocument/2006/relationships/image" Target="../media/image318.png"/><Relationship Id="rId15" Type="http://schemas.openxmlformats.org/officeDocument/2006/relationships/image" Target="../media/image77.png"/><Relationship Id="rId23" Type="http://schemas.openxmlformats.org/officeDocument/2006/relationships/image" Target="../media/image80.png"/><Relationship Id="rId10" Type="http://schemas.openxmlformats.org/officeDocument/2006/relationships/image" Target="../media/image25.png"/><Relationship Id="rId19" Type="http://schemas.openxmlformats.org/officeDocument/2006/relationships/image" Target="../media/image66.png"/><Relationship Id="rId4" Type="http://schemas.openxmlformats.org/officeDocument/2006/relationships/image" Target="../media/image23.png"/><Relationship Id="rId9" Type="http://schemas.openxmlformats.org/officeDocument/2006/relationships/image" Target="../media/image400.png"/><Relationship Id="rId14" Type="http://schemas.openxmlformats.org/officeDocument/2006/relationships/image" Target="../media/image65.png"/><Relationship Id="rId22" Type="http://schemas.openxmlformats.org/officeDocument/2006/relationships/image" Target="../media/image40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6.png"/><Relationship Id="rId13" Type="http://schemas.openxmlformats.org/officeDocument/2006/relationships/image" Target="../media/image421.png"/><Relationship Id="rId18" Type="http://schemas.openxmlformats.org/officeDocument/2006/relationships/image" Target="../media/image426.png"/><Relationship Id="rId26" Type="http://schemas.openxmlformats.org/officeDocument/2006/relationships/image" Target="../media/image434.png"/><Relationship Id="rId39" Type="http://schemas.openxmlformats.org/officeDocument/2006/relationships/image" Target="../media/image447.png"/><Relationship Id="rId3" Type="http://schemas.openxmlformats.org/officeDocument/2006/relationships/image" Target="../media/image411.png"/><Relationship Id="rId21" Type="http://schemas.openxmlformats.org/officeDocument/2006/relationships/image" Target="../media/image429.png"/><Relationship Id="rId34" Type="http://schemas.openxmlformats.org/officeDocument/2006/relationships/image" Target="../media/image442.png"/><Relationship Id="rId7" Type="http://schemas.openxmlformats.org/officeDocument/2006/relationships/image" Target="../media/image415.png"/><Relationship Id="rId12" Type="http://schemas.openxmlformats.org/officeDocument/2006/relationships/image" Target="../media/image420.png"/><Relationship Id="rId17" Type="http://schemas.openxmlformats.org/officeDocument/2006/relationships/image" Target="../media/image425.png"/><Relationship Id="rId25" Type="http://schemas.openxmlformats.org/officeDocument/2006/relationships/image" Target="../media/image433.png"/><Relationship Id="rId33" Type="http://schemas.openxmlformats.org/officeDocument/2006/relationships/image" Target="../media/image441.png"/><Relationship Id="rId38" Type="http://schemas.openxmlformats.org/officeDocument/2006/relationships/image" Target="../media/image446.png"/><Relationship Id="rId2" Type="http://schemas.openxmlformats.org/officeDocument/2006/relationships/image" Target="../media/image410.png"/><Relationship Id="rId16" Type="http://schemas.openxmlformats.org/officeDocument/2006/relationships/image" Target="../media/image424.png"/><Relationship Id="rId20" Type="http://schemas.openxmlformats.org/officeDocument/2006/relationships/image" Target="../media/image428.png"/><Relationship Id="rId29" Type="http://schemas.openxmlformats.org/officeDocument/2006/relationships/image" Target="../media/image4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4.png"/><Relationship Id="rId11" Type="http://schemas.openxmlformats.org/officeDocument/2006/relationships/image" Target="../media/image419.png"/><Relationship Id="rId24" Type="http://schemas.openxmlformats.org/officeDocument/2006/relationships/image" Target="../media/image432.png"/><Relationship Id="rId32" Type="http://schemas.openxmlformats.org/officeDocument/2006/relationships/image" Target="../media/image440.png"/><Relationship Id="rId37" Type="http://schemas.openxmlformats.org/officeDocument/2006/relationships/image" Target="../media/image445.png"/><Relationship Id="rId40" Type="http://schemas.openxmlformats.org/officeDocument/2006/relationships/image" Target="../media/image448.png"/><Relationship Id="rId5" Type="http://schemas.openxmlformats.org/officeDocument/2006/relationships/image" Target="../media/image413.png"/><Relationship Id="rId15" Type="http://schemas.openxmlformats.org/officeDocument/2006/relationships/image" Target="../media/image423.png"/><Relationship Id="rId23" Type="http://schemas.openxmlformats.org/officeDocument/2006/relationships/image" Target="../media/image431.png"/><Relationship Id="rId28" Type="http://schemas.openxmlformats.org/officeDocument/2006/relationships/image" Target="../media/image436.png"/><Relationship Id="rId36" Type="http://schemas.openxmlformats.org/officeDocument/2006/relationships/image" Target="../media/image444.png"/><Relationship Id="rId10" Type="http://schemas.openxmlformats.org/officeDocument/2006/relationships/image" Target="../media/image418.png"/><Relationship Id="rId19" Type="http://schemas.openxmlformats.org/officeDocument/2006/relationships/image" Target="../media/image427.png"/><Relationship Id="rId31" Type="http://schemas.openxmlformats.org/officeDocument/2006/relationships/image" Target="../media/image439.png"/><Relationship Id="rId4" Type="http://schemas.openxmlformats.org/officeDocument/2006/relationships/image" Target="../media/image412.png"/><Relationship Id="rId9" Type="http://schemas.openxmlformats.org/officeDocument/2006/relationships/image" Target="../media/image417.png"/><Relationship Id="rId14" Type="http://schemas.openxmlformats.org/officeDocument/2006/relationships/image" Target="../media/image422.png"/><Relationship Id="rId22" Type="http://schemas.openxmlformats.org/officeDocument/2006/relationships/image" Target="../media/image430.png"/><Relationship Id="rId27" Type="http://schemas.openxmlformats.org/officeDocument/2006/relationships/image" Target="../media/image435.png"/><Relationship Id="rId30" Type="http://schemas.openxmlformats.org/officeDocument/2006/relationships/image" Target="../media/image438.png"/><Relationship Id="rId35" Type="http://schemas.openxmlformats.org/officeDocument/2006/relationships/image" Target="../media/image4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3.png"/><Relationship Id="rId5" Type="http://schemas.openxmlformats.org/officeDocument/2006/relationships/image" Target="../media/image452.png"/><Relationship Id="rId4" Type="http://schemas.openxmlformats.org/officeDocument/2006/relationships/image" Target="../media/image4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13" Type="http://schemas.openxmlformats.org/officeDocument/2006/relationships/image" Target="../media/image465.png"/><Relationship Id="rId18" Type="http://schemas.openxmlformats.org/officeDocument/2006/relationships/image" Target="../media/image470.png"/><Relationship Id="rId3" Type="http://schemas.openxmlformats.org/officeDocument/2006/relationships/image" Target="../media/image455.png"/><Relationship Id="rId21" Type="http://schemas.openxmlformats.org/officeDocument/2006/relationships/image" Target="../media/image473.png"/><Relationship Id="rId7" Type="http://schemas.openxmlformats.org/officeDocument/2006/relationships/image" Target="../media/image459.png"/><Relationship Id="rId12" Type="http://schemas.openxmlformats.org/officeDocument/2006/relationships/image" Target="../media/image464.png"/><Relationship Id="rId17" Type="http://schemas.openxmlformats.org/officeDocument/2006/relationships/image" Target="../media/image469.png"/><Relationship Id="rId2" Type="http://schemas.openxmlformats.org/officeDocument/2006/relationships/image" Target="../media/image454.png"/><Relationship Id="rId16" Type="http://schemas.openxmlformats.org/officeDocument/2006/relationships/image" Target="../media/image468.png"/><Relationship Id="rId20" Type="http://schemas.openxmlformats.org/officeDocument/2006/relationships/image" Target="../media/image47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8.png"/><Relationship Id="rId11" Type="http://schemas.openxmlformats.org/officeDocument/2006/relationships/image" Target="../media/image463.png"/><Relationship Id="rId5" Type="http://schemas.openxmlformats.org/officeDocument/2006/relationships/image" Target="../media/image457.png"/><Relationship Id="rId15" Type="http://schemas.openxmlformats.org/officeDocument/2006/relationships/image" Target="../media/image467.png"/><Relationship Id="rId23" Type="http://schemas.openxmlformats.org/officeDocument/2006/relationships/image" Target="../media/image475.png"/><Relationship Id="rId10" Type="http://schemas.openxmlformats.org/officeDocument/2006/relationships/image" Target="../media/image462.png"/><Relationship Id="rId19" Type="http://schemas.openxmlformats.org/officeDocument/2006/relationships/image" Target="../media/image471.png"/><Relationship Id="rId4" Type="http://schemas.openxmlformats.org/officeDocument/2006/relationships/image" Target="../media/image456.png"/><Relationship Id="rId9" Type="http://schemas.openxmlformats.org/officeDocument/2006/relationships/image" Target="../media/image461.png"/><Relationship Id="rId14" Type="http://schemas.openxmlformats.org/officeDocument/2006/relationships/image" Target="../media/image466.png"/><Relationship Id="rId22" Type="http://schemas.openxmlformats.org/officeDocument/2006/relationships/image" Target="../media/image47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7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1.png"/><Relationship Id="rId4" Type="http://schemas.openxmlformats.org/officeDocument/2006/relationships/image" Target="../media/image48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26" Type="http://schemas.openxmlformats.org/officeDocument/2006/relationships/image" Target="../media/image61.png"/><Relationship Id="rId3" Type="http://schemas.openxmlformats.org/officeDocument/2006/relationships/image" Target="../media/image43.png"/><Relationship Id="rId21" Type="http://schemas.openxmlformats.org/officeDocument/2006/relationships/image" Target="../media/image24.png"/><Relationship Id="rId34" Type="http://schemas.openxmlformats.org/officeDocument/2006/relationships/image" Target="../media/image69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5" Type="http://schemas.openxmlformats.org/officeDocument/2006/relationships/image" Target="../media/image60.png"/><Relationship Id="rId33" Type="http://schemas.openxmlformats.org/officeDocument/2006/relationships/image" Target="../media/image68.png"/><Relationship Id="rId38" Type="http://schemas.openxmlformats.org/officeDocument/2006/relationships/image" Target="../media/image73.pn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20" Type="http://schemas.openxmlformats.org/officeDocument/2006/relationships/image" Target="../media/image23.png"/><Relationship Id="rId29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24" Type="http://schemas.openxmlformats.org/officeDocument/2006/relationships/image" Target="../media/image59.png"/><Relationship Id="rId32" Type="http://schemas.openxmlformats.org/officeDocument/2006/relationships/image" Target="../media/image67.png"/><Relationship Id="rId37" Type="http://schemas.openxmlformats.org/officeDocument/2006/relationships/image" Target="../media/image72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23" Type="http://schemas.openxmlformats.org/officeDocument/2006/relationships/image" Target="../media/image26.png"/><Relationship Id="rId28" Type="http://schemas.openxmlformats.org/officeDocument/2006/relationships/image" Target="../media/image63.png"/><Relationship Id="rId36" Type="http://schemas.openxmlformats.org/officeDocument/2006/relationships/image" Target="../media/image71.png"/><Relationship Id="rId10" Type="http://schemas.openxmlformats.org/officeDocument/2006/relationships/image" Target="../media/image50.png"/><Relationship Id="rId19" Type="http://schemas.openxmlformats.org/officeDocument/2006/relationships/image" Target="../media/image22.png"/><Relationship Id="rId31" Type="http://schemas.openxmlformats.org/officeDocument/2006/relationships/image" Target="../media/image66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25.png"/><Relationship Id="rId27" Type="http://schemas.openxmlformats.org/officeDocument/2006/relationships/image" Target="../media/image62.png"/><Relationship Id="rId30" Type="http://schemas.openxmlformats.org/officeDocument/2006/relationships/image" Target="../media/image65.png"/><Relationship Id="rId35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7.png"/><Relationship Id="rId117" Type="http://schemas.openxmlformats.org/officeDocument/2006/relationships/image" Target="../media/image188.png"/><Relationship Id="rId21" Type="http://schemas.openxmlformats.org/officeDocument/2006/relationships/image" Target="../media/image92.png"/><Relationship Id="rId42" Type="http://schemas.openxmlformats.org/officeDocument/2006/relationships/image" Target="../media/image113.png"/><Relationship Id="rId47" Type="http://schemas.openxmlformats.org/officeDocument/2006/relationships/image" Target="../media/image118.png"/><Relationship Id="rId63" Type="http://schemas.openxmlformats.org/officeDocument/2006/relationships/image" Target="../media/image134.png"/><Relationship Id="rId68" Type="http://schemas.openxmlformats.org/officeDocument/2006/relationships/image" Target="../media/image139.png"/><Relationship Id="rId84" Type="http://schemas.openxmlformats.org/officeDocument/2006/relationships/image" Target="../media/image155.png"/><Relationship Id="rId89" Type="http://schemas.openxmlformats.org/officeDocument/2006/relationships/image" Target="../media/image160.png"/><Relationship Id="rId112" Type="http://schemas.openxmlformats.org/officeDocument/2006/relationships/image" Target="../media/image183.png"/><Relationship Id="rId133" Type="http://schemas.openxmlformats.org/officeDocument/2006/relationships/image" Target="../media/image204.png"/><Relationship Id="rId138" Type="http://schemas.openxmlformats.org/officeDocument/2006/relationships/image" Target="../media/image209.png"/><Relationship Id="rId154" Type="http://schemas.openxmlformats.org/officeDocument/2006/relationships/image" Target="../media/image225.png"/><Relationship Id="rId16" Type="http://schemas.openxmlformats.org/officeDocument/2006/relationships/image" Target="../media/image87.png"/><Relationship Id="rId107" Type="http://schemas.openxmlformats.org/officeDocument/2006/relationships/image" Target="../media/image178.png"/><Relationship Id="rId11" Type="http://schemas.openxmlformats.org/officeDocument/2006/relationships/image" Target="../media/image83.png"/><Relationship Id="rId32" Type="http://schemas.openxmlformats.org/officeDocument/2006/relationships/image" Target="../media/image103.png"/><Relationship Id="rId37" Type="http://schemas.openxmlformats.org/officeDocument/2006/relationships/image" Target="../media/image108.png"/><Relationship Id="rId53" Type="http://schemas.openxmlformats.org/officeDocument/2006/relationships/image" Target="../media/image124.png"/><Relationship Id="rId58" Type="http://schemas.openxmlformats.org/officeDocument/2006/relationships/image" Target="../media/image129.png"/><Relationship Id="rId74" Type="http://schemas.openxmlformats.org/officeDocument/2006/relationships/image" Target="../media/image145.png"/><Relationship Id="rId79" Type="http://schemas.openxmlformats.org/officeDocument/2006/relationships/image" Target="../media/image150.png"/><Relationship Id="rId102" Type="http://schemas.openxmlformats.org/officeDocument/2006/relationships/image" Target="../media/image173.png"/><Relationship Id="rId123" Type="http://schemas.openxmlformats.org/officeDocument/2006/relationships/image" Target="../media/image194.png"/><Relationship Id="rId128" Type="http://schemas.openxmlformats.org/officeDocument/2006/relationships/image" Target="../media/image199.png"/><Relationship Id="rId144" Type="http://schemas.openxmlformats.org/officeDocument/2006/relationships/image" Target="../media/image215.png"/><Relationship Id="rId149" Type="http://schemas.openxmlformats.org/officeDocument/2006/relationships/image" Target="../media/image220.png"/><Relationship Id="rId5" Type="http://schemas.openxmlformats.org/officeDocument/2006/relationships/image" Target="../media/image77.png"/><Relationship Id="rId90" Type="http://schemas.openxmlformats.org/officeDocument/2006/relationships/image" Target="../media/image161.png"/><Relationship Id="rId95" Type="http://schemas.openxmlformats.org/officeDocument/2006/relationships/image" Target="../media/image166.png"/><Relationship Id="rId22" Type="http://schemas.openxmlformats.org/officeDocument/2006/relationships/image" Target="../media/image93.png"/><Relationship Id="rId27" Type="http://schemas.openxmlformats.org/officeDocument/2006/relationships/image" Target="../media/image98.png"/><Relationship Id="rId43" Type="http://schemas.openxmlformats.org/officeDocument/2006/relationships/image" Target="../media/image114.png"/><Relationship Id="rId48" Type="http://schemas.openxmlformats.org/officeDocument/2006/relationships/image" Target="../media/image119.png"/><Relationship Id="rId64" Type="http://schemas.openxmlformats.org/officeDocument/2006/relationships/image" Target="../media/image135.png"/><Relationship Id="rId69" Type="http://schemas.openxmlformats.org/officeDocument/2006/relationships/image" Target="../media/image140.png"/><Relationship Id="rId113" Type="http://schemas.openxmlformats.org/officeDocument/2006/relationships/image" Target="../media/image184.png"/><Relationship Id="rId118" Type="http://schemas.openxmlformats.org/officeDocument/2006/relationships/image" Target="../media/image189.png"/><Relationship Id="rId134" Type="http://schemas.openxmlformats.org/officeDocument/2006/relationships/image" Target="../media/image205.png"/><Relationship Id="rId139" Type="http://schemas.openxmlformats.org/officeDocument/2006/relationships/image" Target="../media/image210.png"/><Relationship Id="rId80" Type="http://schemas.openxmlformats.org/officeDocument/2006/relationships/image" Target="../media/image151.png"/><Relationship Id="rId85" Type="http://schemas.openxmlformats.org/officeDocument/2006/relationships/image" Target="../media/image156.png"/><Relationship Id="rId150" Type="http://schemas.openxmlformats.org/officeDocument/2006/relationships/image" Target="../media/image221.png"/><Relationship Id="rId12" Type="http://schemas.openxmlformats.org/officeDocument/2006/relationships/image" Target="../media/image84.png"/><Relationship Id="rId17" Type="http://schemas.openxmlformats.org/officeDocument/2006/relationships/image" Target="../media/image88.png"/><Relationship Id="rId25" Type="http://schemas.openxmlformats.org/officeDocument/2006/relationships/image" Target="../media/image96.png"/><Relationship Id="rId33" Type="http://schemas.openxmlformats.org/officeDocument/2006/relationships/image" Target="../media/image104.png"/><Relationship Id="rId38" Type="http://schemas.openxmlformats.org/officeDocument/2006/relationships/image" Target="../media/image109.png"/><Relationship Id="rId46" Type="http://schemas.openxmlformats.org/officeDocument/2006/relationships/image" Target="../media/image117.png"/><Relationship Id="rId59" Type="http://schemas.openxmlformats.org/officeDocument/2006/relationships/image" Target="../media/image130.png"/><Relationship Id="rId67" Type="http://schemas.openxmlformats.org/officeDocument/2006/relationships/image" Target="../media/image138.png"/><Relationship Id="rId103" Type="http://schemas.openxmlformats.org/officeDocument/2006/relationships/image" Target="../media/image174.png"/><Relationship Id="rId108" Type="http://schemas.openxmlformats.org/officeDocument/2006/relationships/image" Target="../media/image179.png"/><Relationship Id="rId116" Type="http://schemas.openxmlformats.org/officeDocument/2006/relationships/image" Target="../media/image187.png"/><Relationship Id="rId124" Type="http://schemas.openxmlformats.org/officeDocument/2006/relationships/image" Target="../media/image195.png"/><Relationship Id="rId129" Type="http://schemas.openxmlformats.org/officeDocument/2006/relationships/image" Target="../media/image200.png"/><Relationship Id="rId137" Type="http://schemas.openxmlformats.org/officeDocument/2006/relationships/image" Target="../media/image208.png"/><Relationship Id="rId20" Type="http://schemas.openxmlformats.org/officeDocument/2006/relationships/image" Target="../media/image91.png"/><Relationship Id="rId41" Type="http://schemas.openxmlformats.org/officeDocument/2006/relationships/image" Target="../media/image112.png"/><Relationship Id="rId54" Type="http://schemas.openxmlformats.org/officeDocument/2006/relationships/image" Target="../media/image125.png"/><Relationship Id="rId62" Type="http://schemas.openxmlformats.org/officeDocument/2006/relationships/image" Target="../media/image133.png"/><Relationship Id="rId70" Type="http://schemas.openxmlformats.org/officeDocument/2006/relationships/image" Target="../media/image141.png"/><Relationship Id="rId75" Type="http://schemas.openxmlformats.org/officeDocument/2006/relationships/image" Target="../media/image146.png"/><Relationship Id="rId83" Type="http://schemas.openxmlformats.org/officeDocument/2006/relationships/image" Target="../media/image154.png"/><Relationship Id="rId88" Type="http://schemas.openxmlformats.org/officeDocument/2006/relationships/image" Target="../media/image159.png"/><Relationship Id="rId91" Type="http://schemas.openxmlformats.org/officeDocument/2006/relationships/image" Target="../media/image162.png"/><Relationship Id="rId96" Type="http://schemas.openxmlformats.org/officeDocument/2006/relationships/image" Target="../media/image167.png"/><Relationship Id="rId111" Type="http://schemas.openxmlformats.org/officeDocument/2006/relationships/image" Target="../media/image182.png"/><Relationship Id="rId132" Type="http://schemas.openxmlformats.org/officeDocument/2006/relationships/image" Target="../media/image203.png"/><Relationship Id="rId140" Type="http://schemas.openxmlformats.org/officeDocument/2006/relationships/image" Target="../media/image211.png"/><Relationship Id="rId145" Type="http://schemas.openxmlformats.org/officeDocument/2006/relationships/image" Target="../media/image216.png"/><Relationship Id="rId153" Type="http://schemas.openxmlformats.org/officeDocument/2006/relationships/image" Target="../media/image2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png"/><Relationship Id="rId15" Type="http://schemas.openxmlformats.org/officeDocument/2006/relationships/image" Target="../media/image49.png"/><Relationship Id="rId23" Type="http://schemas.openxmlformats.org/officeDocument/2006/relationships/image" Target="../media/image94.png"/><Relationship Id="rId28" Type="http://schemas.openxmlformats.org/officeDocument/2006/relationships/image" Target="../media/image99.png"/><Relationship Id="rId36" Type="http://schemas.openxmlformats.org/officeDocument/2006/relationships/image" Target="../media/image107.png"/><Relationship Id="rId49" Type="http://schemas.openxmlformats.org/officeDocument/2006/relationships/image" Target="../media/image120.png"/><Relationship Id="rId57" Type="http://schemas.openxmlformats.org/officeDocument/2006/relationships/image" Target="../media/image128.png"/><Relationship Id="rId106" Type="http://schemas.openxmlformats.org/officeDocument/2006/relationships/image" Target="../media/image177.png"/><Relationship Id="rId114" Type="http://schemas.openxmlformats.org/officeDocument/2006/relationships/image" Target="../media/image185.png"/><Relationship Id="rId119" Type="http://schemas.openxmlformats.org/officeDocument/2006/relationships/image" Target="../media/image190.png"/><Relationship Id="rId127" Type="http://schemas.openxmlformats.org/officeDocument/2006/relationships/image" Target="../media/image198.png"/><Relationship Id="rId10" Type="http://schemas.openxmlformats.org/officeDocument/2006/relationships/image" Target="../media/image82.png"/><Relationship Id="rId31" Type="http://schemas.openxmlformats.org/officeDocument/2006/relationships/image" Target="../media/image102.png"/><Relationship Id="rId44" Type="http://schemas.openxmlformats.org/officeDocument/2006/relationships/image" Target="../media/image115.png"/><Relationship Id="rId52" Type="http://schemas.openxmlformats.org/officeDocument/2006/relationships/image" Target="../media/image123.png"/><Relationship Id="rId60" Type="http://schemas.openxmlformats.org/officeDocument/2006/relationships/image" Target="../media/image131.png"/><Relationship Id="rId65" Type="http://schemas.openxmlformats.org/officeDocument/2006/relationships/image" Target="../media/image136.png"/><Relationship Id="rId73" Type="http://schemas.openxmlformats.org/officeDocument/2006/relationships/image" Target="../media/image144.png"/><Relationship Id="rId78" Type="http://schemas.openxmlformats.org/officeDocument/2006/relationships/image" Target="../media/image149.png"/><Relationship Id="rId81" Type="http://schemas.openxmlformats.org/officeDocument/2006/relationships/image" Target="../media/image152.png"/><Relationship Id="rId86" Type="http://schemas.openxmlformats.org/officeDocument/2006/relationships/image" Target="../media/image157.png"/><Relationship Id="rId94" Type="http://schemas.openxmlformats.org/officeDocument/2006/relationships/image" Target="../media/image165.png"/><Relationship Id="rId99" Type="http://schemas.openxmlformats.org/officeDocument/2006/relationships/image" Target="../media/image170.png"/><Relationship Id="rId101" Type="http://schemas.openxmlformats.org/officeDocument/2006/relationships/image" Target="../media/image172.png"/><Relationship Id="rId122" Type="http://schemas.openxmlformats.org/officeDocument/2006/relationships/image" Target="../media/image193.png"/><Relationship Id="rId130" Type="http://schemas.openxmlformats.org/officeDocument/2006/relationships/image" Target="../media/image201.png"/><Relationship Id="rId135" Type="http://schemas.openxmlformats.org/officeDocument/2006/relationships/image" Target="../media/image206.png"/><Relationship Id="rId143" Type="http://schemas.openxmlformats.org/officeDocument/2006/relationships/image" Target="../media/image214.png"/><Relationship Id="rId148" Type="http://schemas.openxmlformats.org/officeDocument/2006/relationships/image" Target="../media/image219.png"/><Relationship Id="rId151" Type="http://schemas.openxmlformats.org/officeDocument/2006/relationships/image" Target="../media/image22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3" Type="http://schemas.openxmlformats.org/officeDocument/2006/relationships/image" Target="../media/image85.png"/><Relationship Id="rId18" Type="http://schemas.openxmlformats.org/officeDocument/2006/relationships/image" Target="../media/image89.png"/><Relationship Id="rId39" Type="http://schemas.openxmlformats.org/officeDocument/2006/relationships/image" Target="../media/image110.png"/><Relationship Id="rId109" Type="http://schemas.openxmlformats.org/officeDocument/2006/relationships/image" Target="../media/image180.png"/><Relationship Id="rId34" Type="http://schemas.openxmlformats.org/officeDocument/2006/relationships/image" Target="../media/image105.png"/><Relationship Id="rId50" Type="http://schemas.openxmlformats.org/officeDocument/2006/relationships/image" Target="../media/image121.png"/><Relationship Id="rId55" Type="http://schemas.openxmlformats.org/officeDocument/2006/relationships/image" Target="../media/image126.png"/><Relationship Id="rId76" Type="http://schemas.openxmlformats.org/officeDocument/2006/relationships/image" Target="../media/image147.png"/><Relationship Id="rId97" Type="http://schemas.openxmlformats.org/officeDocument/2006/relationships/image" Target="../media/image168.png"/><Relationship Id="rId104" Type="http://schemas.openxmlformats.org/officeDocument/2006/relationships/image" Target="../media/image175.png"/><Relationship Id="rId120" Type="http://schemas.openxmlformats.org/officeDocument/2006/relationships/image" Target="../media/image191.png"/><Relationship Id="rId125" Type="http://schemas.openxmlformats.org/officeDocument/2006/relationships/image" Target="../media/image196.png"/><Relationship Id="rId141" Type="http://schemas.openxmlformats.org/officeDocument/2006/relationships/image" Target="../media/image212.png"/><Relationship Id="rId146" Type="http://schemas.openxmlformats.org/officeDocument/2006/relationships/image" Target="../media/image217.png"/><Relationship Id="rId7" Type="http://schemas.openxmlformats.org/officeDocument/2006/relationships/image" Target="../media/image79.png"/><Relationship Id="rId71" Type="http://schemas.openxmlformats.org/officeDocument/2006/relationships/image" Target="../media/image142.png"/><Relationship Id="rId92" Type="http://schemas.openxmlformats.org/officeDocument/2006/relationships/image" Target="../media/image163.png"/><Relationship Id="rId2" Type="http://schemas.openxmlformats.org/officeDocument/2006/relationships/image" Target="../media/image74.png"/><Relationship Id="rId29" Type="http://schemas.openxmlformats.org/officeDocument/2006/relationships/image" Target="../media/image100.png"/><Relationship Id="rId24" Type="http://schemas.openxmlformats.org/officeDocument/2006/relationships/image" Target="../media/image95.png"/><Relationship Id="rId40" Type="http://schemas.openxmlformats.org/officeDocument/2006/relationships/image" Target="../media/image111.png"/><Relationship Id="rId45" Type="http://schemas.openxmlformats.org/officeDocument/2006/relationships/image" Target="../media/image116.png"/><Relationship Id="rId66" Type="http://schemas.openxmlformats.org/officeDocument/2006/relationships/image" Target="../media/image137.png"/><Relationship Id="rId87" Type="http://schemas.openxmlformats.org/officeDocument/2006/relationships/image" Target="../media/image158.png"/><Relationship Id="rId110" Type="http://schemas.openxmlformats.org/officeDocument/2006/relationships/image" Target="../media/image181.png"/><Relationship Id="rId115" Type="http://schemas.openxmlformats.org/officeDocument/2006/relationships/image" Target="../media/image186.png"/><Relationship Id="rId131" Type="http://schemas.openxmlformats.org/officeDocument/2006/relationships/image" Target="../media/image202.png"/><Relationship Id="rId136" Type="http://schemas.openxmlformats.org/officeDocument/2006/relationships/image" Target="../media/image207.png"/><Relationship Id="rId61" Type="http://schemas.openxmlformats.org/officeDocument/2006/relationships/image" Target="../media/image132.png"/><Relationship Id="rId82" Type="http://schemas.openxmlformats.org/officeDocument/2006/relationships/image" Target="../media/image153.png"/><Relationship Id="rId152" Type="http://schemas.openxmlformats.org/officeDocument/2006/relationships/image" Target="../media/image223.png"/><Relationship Id="rId19" Type="http://schemas.openxmlformats.org/officeDocument/2006/relationships/image" Target="../media/image90.png"/><Relationship Id="rId14" Type="http://schemas.openxmlformats.org/officeDocument/2006/relationships/image" Target="../media/image86.png"/><Relationship Id="rId30" Type="http://schemas.openxmlformats.org/officeDocument/2006/relationships/image" Target="../media/image101.png"/><Relationship Id="rId35" Type="http://schemas.openxmlformats.org/officeDocument/2006/relationships/image" Target="../media/image106.png"/><Relationship Id="rId56" Type="http://schemas.openxmlformats.org/officeDocument/2006/relationships/image" Target="../media/image127.png"/><Relationship Id="rId77" Type="http://schemas.openxmlformats.org/officeDocument/2006/relationships/image" Target="../media/image148.png"/><Relationship Id="rId100" Type="http://schemas.openxmlformats.org/officeDocument/2006/relationships/image" Target="../media/image171.png"/><Relationship Id="rId105" Type="http://schemas.openxmlformats.org/officeDocument/2006/relationships/image" Target="../media/image176.png"/><Relationship Id="rId126" Type="http://schemas.openxmlformats.org/officeDocument/2006/relationships/image" Target="../media/image197.png"/><Relationship Id="rId147" Type="http://schemas.openxmlformats.org/officeDocument/2006/relationships/image" Target="../media/image218.png"/><Relationship Id="rId8" Type="http://schemas.openxmlformats.org/officeDocument/2006/relationships/image" Target="../media/image80.png"/><Relationship Id="rId51" Type="http://schemas.openxmlformats.org/officeDocument/2006/relationships/image" Target="../media/image122.png"/><Relationship Id="rId72" Type="http://schemas.openxmlformats.org/officeDocument/2006/relationships/image" Target="../media/image143.png"/><Relationship Id="rId93" Type="http://schemas.openxmlformats.org/officeDocument/2006/relationships/image" Target="../media/image164.png"/><Relationship Id="rId98" Type="http://schemas.openxmlformats.org/officeDocument/2006/relationships/image" Target="../media/image169.png"/><Relationship Id="rId121" Type="http://schemas.openxmlformats.org/officeDocument/2006/relationships/image" Target="../media/image192.png"/><Relationship Id="rId142" Type="http://schemas.openxmlformats.org/officeDocument/2006/relationships/image" Target="../media/image213.png"/><Relationship Id="rId3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10" Type="http://schemas.openxmlformats.org/officeDocument/2006/relationships/image" Target="../media/image234.png"/><Relationship Id="rId4" Type="http://schemas.openxmlformats.org/officeDocument/2006/relationships/image" Target="../media/image228.png"/><Relationship Id="rId9" Type="http://schemas.openxmlformats.org/officeDocument/2006/relationships/image" Target="../media/image2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2904" y="5592792"/>
            <a:ext cx="15159014" cy="469420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623199" y="2265857"/>
            <a:ext cx="2062480" cy="1098550"/>
          </a:xfrm>
          <a:custGeom>
            <a:avLst/>
            <a:gdLst/>
            <a:ahLst/>
            <a:cxnLst/>
            <a:rect l="l" t="t" r="r" b="b"/>
            <a:pathLst>
              <a:path w="2062479" h="1098550">
                <a:moveTo>
                  <a:pt x="1009243" y="409181"/>
                </a:moveTo>
                <a:lnTo>
                  <a:pt x="866368" y="409181"/>
                </a:lnTo>
                <a:lnTo>
                  <a:pt x="866368" y="0"/>
                </a:lnTo>
                <a:lnTo>
                  <a:pt x="640054" y="0"/>
                </a:lnTo>
                <a:lnTo>
                  <a:pt x="640054" y="792073"/>
                </a:lnTo>
                <a:lnTo>
                  <a:pt x="610552" y="812368"/>
                </a:lnTo>
                <a:lnTo>
                  <a:pt x="573760" y="825792"/>
                </a:lnTo>
                <a:lnTo>
                  <a:pt x="527545" y="833221"/>
                </a:lnTo>
                <a:lnTo>
                  <a:pt x="469760" y="835507"/>
                </a:lnTo>
                <a:lnTo>
                  <a:pt x="225158" y="835507"/>
                </a:lnTo>
                <a:lnTo>
                  <a:pt x="225158" y="201168"/>
                </a:lnTo>
                <a:lnTo>
                  <a:pt x="552043" y="201168"/>
                </a:lnTo>
                <a:lnTo>
                  <a:pt x="552043" y="18288"/>
                </a:lnTo>
                <a:lnTo>
                  <a:pt x="0" y="18288"/>
                </a:lnTo>
                <a:lnTo>
                  <a:pt x="0" y="1018387"/>
                </a:lnTo>
                <a:lnTo>
                  <a:pt x="451472" y="1018387"/>
                </a:lnTo>
                <a:lnTo>
                  <a:pt x="516140" y="1015530"/>
                </a:lnTo>
                <a:lnTo>
                  <a:pt x="567626" y="1006665"/>
                </a:lnTo>
                <a:lnTo>
                  <a:pt x="608177" y="991387"/>
                </a:lnTo>
                <a:lnTo>
                  <a:pt x="640054" y="969238"/>
                </a:lnTo>
                <a:lnTo>
                  <a:pt x="640054" y="1086967"/>
                </a:lnTo>
                <a:lnTo>
                  <a:pt x="866368" y="1086967"/>
                </a:lnTo>
                <a:lnTo>
                  <a:pt x="866368" y="596633"/>
                </a:lnTo>
                <a:lnTo>
                  <a:pt x="1009243" y="596633"/>
                </a:lnTo>
                <a:lnTo>
                  <a:pt x="1009243" y="409181"/>
                </a:lnTo>
                <a:close/>
              </a:path>
              <a:path w="2062479" h="1098550">
                <a:moveTo>
                  <a:pt x="1936191" y="948664"/>
                </a:moveTo>
                <a:lnTo>
                  <a:pt x="1323555" y="948664"/>
                </a:lnTo>
                <a:lnTo>
                  <a:pt x="1323555" y="904087"/>
                </a:lnTo>
                <a:lnTo>
                  <a:pt x="1924761" y="904087"/>
                </a:lnTo>
                <a:lnTo>
                  <a:pt x="1924761" y="564629"/>
                </a:lnTo>
                <a:lnTo>
                  <a:pt x="1100670" y="564629"/>
                </a:lnTo>
                <a:lnTo>
                  <a:pt x="1100670" y="713219"/>
                </a:lnTo>
                <a:lnTo>
                  <a:pt x="1701876" y="713219"/>
                </a:lnTo>
                <a:lnTo>
                  <a:pt x="1701876" y="757783"/>
                </a:lnTo>
                <a:lnTo>
                  <a:pt x="1100670" y="757783"/>
                </a:lnTo>
                <a:lnTo>
                  <a:pt x="1100670" y="1098397"/>
                </a:lnTo>
                <a:lnTo>
                  <a:pt x="1936191" y="1098397"/>
                </a:lnTo>
                <a:lnTo>
                  <a:pt x="1936191" y="948664"/>
                </a:lnTo>
                <a:close/>
              </a:path>
              <a:path w="2062479" h="1098550">
                <a:moveTo>
                  <a:pt x="2061921" y="179451"/>
                </a:moveTo>
                <a:lnTo>
                  <a:pt x="1924761" y="179451"/>
                </a:lnTo>
                <a:lnTo>
                  <a:pt x="1924761" y="0"/>
                </a:lnTo>
                <a:lnTo>
                  <a:pt x="1698447" y="0"/>
                </a:lnTo>
                <a:lnTo>
                  <a:pt x="1698447" y="315455"/>
                </a:lnTo>
                <a:lnTo>
                  <a:pt x="1664500" y="330581"/>
                </a:lnTo>
                <a:lnTo>
                  <a:pt x="1624012" y="340461"/>
                </a:lnTo>
                <a:lnTo>
                  <a:pt x="1573885" y="345833"/>
                </a:lnTo>
                <a:lnTo>
                  <a:pt x="1511007" y="347459"/>
                </a:lnTo>
                <a:lnTo>
                  <a:pt x="1261833" y="347459"/>
                </a:lnTo>
                <a:lnTo>
                  <a:pt x="1261833" y="179451"/>
                </a:lnTo>
                <a:lnTo>
                  <a:pt x="1610436" y="179451"/>
                </a:lnTo>
                <a:lnTo>
                  <a:pt x="1610436" y="12573"/>
                </a:lnTo>
                <a:lnTo>
                  <a:pt x="1046962" y="12573"/>
                </a:lnTo>
                <a:lnTo>
                  <a:pt x="1046962" y="513194"/>
                </a:lnTo>
                <a:lnTo>
                  <a:pt x="1492719" y="513194"/>
                </a:lnTo>
                <a:lnTo>
                  <a:pt x="1560220" y="511124"/>
                </a:lnTo>
                <a:lnTo>
                  <a:pt x="1616151" y="504329"/>
                </a:lnTo>
                <a:lnTo>
                  <a:pt x="1661807" y="491972"/>
                </a:lnTo>
                <a:lnTo>
                  <a:pt x="1698447" y="473189"/>
                </a:lnTo>
                <a:lnTo>
                  <a:pt x="1698447" y="531482"/>
                </a:lnTo>
                <a:lnTo>
                  <a:pt x="1924761" y="531482"/>
                </a:lnTo>
                <a:lnTo>
                  <a:pt x="1924761" y="473189"/>
                </a:lnTo>
                <a:lnTo>
                  <a:pt x="1924761" y="364604"/>
                </a:lnTo>
                <a:lnTo>
                  <a:pt x="2061921" y="364604"/>
                </a:lnTo>
                <a:lnTo>
                  <a:pt x="2061921" y="347459"/>
                </a:lnTo>
                <a:lnTo>
                  <a:pt x="2061921" y="1794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53225" y="3828965"/>
            <a:ext cx="98425" cy="12065"/>
          </a:xfrm>
          <a:custGeom>
            <a:avLst/>
            <a:gdLst/>
            <a:ahLst/>
            <a:cxnLst/>
            <a:rect l="l" t="t" r="r" b="b"/>
            <a:pathLst>
              <a:path w="98425" h="12064">
                <a:moveTo>
                  <a:pt x="98421" y="12064"/>
                </a:moveTo>
                <a:lnTo>
                  <a:pt x="0" y="12064"/>
                </a:lnTo>
                <a:lnTo>
                  <a:pt x="0" y="0"/>
                </a:lnTo>
                <a:lnTo>
                  <a:pt x="98421" y="0"/>
                </a:lnTo>
                <a:lnTo>
                  <a:pt x="98421" y="120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3166" y="3689906"/>
            <a:ext cx="248920" cy="280670"/>
          </a:xfrm>
          <a:custGeom>
            <a:avLst/>
            <a:gdLst/>
            <a:ahLst/>
            <a:cxnLst/>
            <a:rect l="l" t="t" r="r" b="b"/>
            <a:pathLst>
              <a:path w="248919" h="280670">
                <a:moveTo>
                  <a:pt x="225415" y="135884"/>
                </a:moveTo>
                <a:lnTo>
                  <a:pt x="212081" y="135884"/>
                </a:lnTo>
                <a:lnTo>
                  <a:pt x="215231" y="119533"/>
                </a:lnTo>
                <a:lnTo>
                  <a:pt x="217518" y="100802"/>
                </a:lnTo>
                <a:lnTo>
                  <a:pt x="218912" y="80879"/>
                </a:lnTo>
                <a:lnTo>
                  <a:pt x="219383" y="60957"/>
                </a:lnTo>
                <a:lnTo>
                  <a:pt x="219383" y="11747"/>
                </a:lnTo>
                <a:lnTo>
                  <a:pt x="13969" y="11747"/>
                </a:lnTo>
                <a:lnTo>
                  <a:pt x="13969" y="0"/>
                </a:lnTo>
                <a:lnTo>
                  <a:pt x="232718" y="0"/>
                </a:lnTo>
                <a:lnTo>
                  <a:pt x="232694" y="60957"/>
                </a:lnTo>
                <a:lnTo>
                  <a:pt x="232202" y="80567"/>
                </a:lnTo>
                <a:lnTo>
                  <a:pt x="230733" y="100921"/>
                </a:lnTo>
                <a:lnTo>
                  <a:pt x="228432" y="119786"/>
                </a:lnTo>
                <a:lnTo>
                  <a:pt x="225415" y="135884"/>
                </a:lnTo>
                <a:close/>
              </a:path>
              <a:path w="248919" h="280670">
                <a:moveTo>
                  <a:pt x="248592" y="183825"/>
                </a:moveTo>
                <a:lnTo>
                  <a:pt x="0" y="183825"/>
                </a:lnTo>
                <a:lnTo>
                  <a:pt x="0" y="171760"/>
                </a:lnTo>
                <a:lnTo>
                  <a:pt x="248592" y="171760"/>
                </a:lnTo>
                <a:lnTo>
                  <a:pt x="248592" y="183825"/>
                </a:lnTo>
                <a:close/>
              </a:path>
              <a:path w="248919" h="280670">
                <a:moveTo>
                  <a:pt x="130487" y="280658"/>
                </a:moveTo>
                <a:lnTo>
                  <a:pt x="117470" y="280658"/>
                </a:lnTo>
                <a:lnTo>
                  <a:pt x="117470" y="183825"/>
                </a:lnTo>
                <a:lnTo>
                  <a:pt x="130487" y="183825"/>
                </a:lnTo>
                <a:lnTo>
                  <a:pt x="130487" y="2806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67153" y="3690073"/>
            <a:ext cx="252095" cy="154305"/>
          </a:xfrm>
          <a:custGeom>
            <a:avLst/>
            <a:gdLst/>
            <a:ahLst/>
            <a:cxnLst/>
            <a:rect l="l" t="t" r="r" b="b"/>
            <a:pathLst>
              <a:path w="252094" h="154304">
                <a:moveTo>
                  <a:pt x="233349" y="78740"/>
                </a:moveTo>
                <a:lnTo>
                  <a:pt x="33337" y="78740"/>
                </a:lnTo>
                <a:lnTo>
                  <a:pt x="33337" y="11430"/>
                </a:lnTo>
                <a:lnTo>
                  <a:pt x="231762" y="11430"/>
                </a:lnTo>
                <a:lnTo>
                  <a:pt x="231762" y="0"/>
                </a:lnTo>
                <a:lnTo>
                  <a:pt x="20002" y="0"/>
                </a:lnTo>
                <a:lnTo>
                  <a:pt x="20002" y="11430"/>
                </a:lnTo>
                <a:lnTo>
                  <a:pt x="20002" y="78740"/>
                </a:lnTo>
                <a:lnTo>
                  <a:pt x="20002" y="90170"/>
                </a:lnTo>
                <a:lnTo>
                  <a:pt x="233349" y="90170"/>
                </a:lnTo>
                <a:lnTo>
                  <a:pt x="233349" y="78740"/>
                </a:lnTo>
                <a:close/>
              </a:path>
              <a:path w="252094" h="154304">
                <a:moveTo>
                  <a:pt x="251764" y="142074"/>
                </a:moveTo>
                <a:lnTo>
                  <a:pt x="132080" y="142074"/>
                </a:lnTo>
                <a:lnTo>
                  <a:pt x="132080" y="90322"/>
                </a:lnTo>
                <a:lnTo>
                  <a:pt x="119062" y="90322"/>
                </a:lnTo>
                <a:lnTo>
                  <a:pt x="119062" y="142074"/>
                </a:lnTo>
                <a:lnTo>
                  <a:pt x="0" y="142074"/>
                </a:lnTo>
                <a:lnTo>
                  <a:pt x="0" y="154139"/>
                </a:lnTo>
                <a:lnTo>
                  <a:pt x="251764" y="154139"/>
                </a:lnTo>
                <a:lnTo>
                  <a:pt x="251764" y="1420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85251" y="3893273"/>
            <a:ext cx="213995" cy="77470"/>
          </a:xfrm>
          <a:custGeom>
            <a:avLst/>
            <a:gdLst/>
            <a:ahLst/>
            <a:cxnLst/>
            <a:rect l="l" t="t" r="r" b="b"/>
            <a:pathLst>
              <a:path w="213994" h="77470">
                <a:moveTo>
                  <a:pt x="213664" y="0"/>
                </a:moveTo>
                <a:lnTo>
                  <a:pt x="0" y="0"/>
                </a:lnTo>
                <a:lnTo>
                  <a:pt x="0" y="11430"/>
                </a:lnTo>
                <a:lnTo>
                  <a:pt x="200329" y="11430"/>
                </a:lnTo>
                <a:lnTo>
                  <a:pt x="200329" y="77470"/>
                </a:lnTo>
                <a:lnTo>
                  <a:pt x="213664" y="77470"/>
                </a:lnTo>
                <a:lnTo>
                  <a:pt x="213664" y="11430"/>
                </a:lnTo>
                <a:lnTo>
                  <a:pt x="2136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43983" y="3686096"/>
            <a:ext cx="233679" cy="280035"/>
          </a:xfrm>
          <a:custGeom>
            <a:avLst/>
            <a:gdLst/>
            <a:ahLst/>
            <a:cxnLst/>
            <a:rect l="l" t="t" r="r" b="b"/>
            <a:pathLst>
              <a:path w="233680" h="280035">
                <a:moveTo>
                  <a:pt x="233353" y="279706"/>
                </a:moveTo>
                <a:lnTo>
                  <a:pt x="220018" y="279706"/>
                </a:lnTo>
                <a:lnTo>
                  <a:pt x="220018" y="119692"/>
                </a:lnTo>
                <a:lnTo>
                  <a:pt x="144774" y="119692"/>
                </a:lnTo>
                <a:lnTo>
                  <a:pt x="144774" y="107628"/>
                </a:lnTo>
                <a:lnTo>
                  <a:pt x="220018" y="107628"/>
                </a:lnTo>
                <a:lnTo>
                  <a:pt x="220018" y="0"/>
                </a:lnTo>
                <a:lnTo>
                  <a:pt x="233353" y="0"/>
                </a:lnTo>
                <a:lnTo>
                  <a:pt x="233353" y="279706"/>
                </a:lnTo>
                <a:close/>
              </a:path>
              <a:path w="233680" h="280035">
                <a:moveTo>
                  <a:pt x="0" y="260339"/>
                </a:moveTo>
                <a:lnTo>
                  <a:pt x="0" y="247322"/>
                </a:lnTo>
                <a:lnTo>
                  <a:pt x="26912" y="230803"/>
                </a:lnTo>
                <a:lnTo>
                  <a:pt x="50520" y="205176"/>
                </a:lnTo>
                <a:lnTo>
                  <a:pt x="67282" y="168476"/>
                </a:lnTo>
                <a:lnTo>
                  <a:pt x="73534" y="119692"/>
                </a:lnTo>
                <a:lnTo>
                  <a:pt x="73657" y="3809"/>
                </a:lnTo>
                <a:lnTo>
                  <a:pt x="87309" y="3809"/>
                </a:lnTo>
                <a:lnTo>
                  <a:pt x="87431" y="119692"/>
                </a:lnTo>
                <a:lnTo>
                  <a:pt x="93200" y="164458"/>
                </a:lnTo>
                <a:lnTo>
                  <a:pt x="80324" y="164458"/>
                </a:lnTo>
                <a:lnTo>
                  <a:pt x="70407" y="195289"/>
                </a:lnTo>
                <a:lnTo>
                  <a:pt x="52663" y="222280"/>
                </a:lnTo>
                <a:lnTo>
                  <a:pt x="28668" y="244331"/>
                </a:lnTo>
                <a:lnTo>
                  <a:pt x="0" y="260339"/>
                </a:lnTo>
                <a:close/>
              </a:path>
              <a:path w="233680" h="280035">
                <a:moveTo>
                  <a:pt x="160966" y="260339"/>
                </a:moveTo>
                <a:lnTo>
                  <a:pt x="132784" y="243795"/>
                </a:lnTo>
                <a:lnTo>
                  <a:pt x="108858" y="221804"/>
                </a:lnTo>
                <a:lnTo>
                  <a:pt x="90826" y="195110"/>
                </a:lnTo>
                <a:lnTo>
                  <a:pt x="80324" y="164458"/>
                </a:lnTo>
                <a:lnTo>
                  <a:pt x="93200" y="164458"/>
                </a:lnTo>
                <a:lnTo>
                  <a:pt x="93683" y="168208"/>
                </a:lnTo>
                <a:lnTo>
                  <a:pt x="110445" y="204461"/>
                </a:lnTo>
                <a:lnTo>
                  <a:pt x="134054" y="229999"/>
                </a:lnTo>
                <a:lnTo>
                  <a:pt x="160966" y="247322"/>
                </a:lnTo>
                <a:lnTo>
                  <a:pt x="160966" y="2603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53842" y="3691343"/>
            <a:ext cx="129539" cy="254000"/>
          </a:xfrm>
          <a:custGeom>
            <a:avLst/>
            <a:gdLst/>
            <a:ahLst/>
            <a:cxnLst/>
            <a:rect l="l" t="t" r="r" b="b"/>
            <a:pathLst>
              <a:path w="129539" h="254000">
                <a:moveTo>
                  <a:pt x="129222" y="152"/>
                </a:moveTo>
                <a:lnTo>
                  <a:pt x="116205" y="152"/>
                </a:lnTo>
                <a:lnTo>
                  <a:pt x="116205" y="107950"/>
                </a:lnTo>
                <a:lnTo>
                  <a:pt x="116205" y="120650"/>
                </a:lnTo>
                <a:lnTo>
                  <a:pt x="116205" y="242570"/>
                </a:lnTo>
                <a:lnTo>
                  <a:pt x="13017" y="242570"/>
                </a:lnTo>
                <a:lnTo>
                  <a:pt x="13017" y="120650"/>
                </a:lnTo>
                <a:lnTo>
                  <a:pt x="116205" y="120650"/>
                </a:lnTo>
                <a:lnTo>
                  <a:pt x="116205" y="107950"/>
                </a:lnTo>
                <a:lnTo>
                  <a:pt x="13017" y="107950"/>
                </a:lnTo>
                <a:lnTo>
                  <a:pt x="13017" y="0"/>
                </a:lnTo>
                <a:lnTo>
                  <a:pt x="0" y="0"/>
                </a:lnTo>
                <a:lnTo>
                  <a:pt x="0" y="107950"/>
                </a:lnTo>
                <a:lnTo>
                  <a:pt x="0" y="120650"/>
                </a:lnTo>
                <a:lnTo>
                  <a:pt x="0" y="242570"/>
                </a:lnTo>
                <a:lnTo>
                  <a:pt x="0" y="254000"/>
                </a:lnTo>
                <a:lnTo>
                  <a:pt x="129222" y="254000"/>
                </a:lnTo>
                <a:lnTo>
                  <a:pt x="129222" y="107950"/>
                </a:lnTo>
                <a:lnTo>
                  <a:pt x="129222" y="1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59583" y="3686096"/>
            <a:ext cx="13335" cy="279400"/>
          </a:xfrm>
          <a:custGeom>
            <a:avLst/>
            <a:gdLst/>
            <a:ahLst/>
            <a:cxnLst/>
            <a:rect l="l" t="t" r="r" b="b"/>
            <a:pathLst>
              <a:path w="13335" h="279400">
                <a:moveTo>
                  <a:pt x="13334" y="279388"/>
                </a:moveTo>
                <a:lnTo>
                  <a:pt x="0" y="279388"/>
                </a:lnTo>
                <a:lnTo>
                  <a:pt x="0" y="0"/>
                </a:lnTo>
                <a:lnTo>
                  <a:pt x="13334" y="0"/>
                </a:lnTo>
                <a:lnTo>
                  <a:pt x="13334" y="2793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38002" y="3689906"/>
            <a:ext cx="248920" cy="262255"/>
          </a:xfrm>
          <a:custGeom>
            <a:avLst/>
            <a:gdLst/>
            <a:ahLst/>
            <a:cxnLst/>
            <a:rect l="l" t="t" r="r" b="b"/>
            <a:pathLst>
              <a:path w="248920" h="262254">
                <a:moveTo>
                  <a:pt x="5079" y="163505"/>
                </a:moveTo>
                <a:lnTo>
                  <a:pt x="5079" y="150806"/>
                </a:lnTo>
                <a:lnTo>
                  <a:pt x="50098" y="134773"/>
                </a:lnTo>
                <a:lnTo>
                  <a:pt x="85681" y="108501"/>
                </a:lnTo>
                <a:lnTo>
                  <a:pt x="109061" y="73299"/>
                </a:lnTo>
                <a:lnTo>
                  <a:pt x="117470" y="30478"/>
                </a:lnTo>
                <a:lnTo>
                  <a:pt x="117470" y="0"/>
                </a:lnTo>
                <a:lnTo>
                  <a:pt x="130804" y="0"/>
                </a:lnTo>
                <a:lnTo>
                  <a:pt x="130804" y="30478"/>
                </a:lnTo>
                <a:lnTo>
                  <a:pt x="139118" y="71117"/>
                </a:lnTo>
                <a:lnTo>
                  <a:pt x="124137" y="71117"/>
                </a:lnTo>
                <a:lnTo>
                  <a:pt x="108392" y="101268"/>
                </a:lnTo>
                <a:lnTo>
                  <a:pt x="83657" y="127788"/>
                </a:lnTo>
                <a:lnTo>
                  <a:pt x="49399" y="149070"/>
                </a:lnTo>
                <a:lnTo>
                  <a:pt x="5079" y="163505"/>
                </a:lnTo>
                <a:close/>
              </a:path>
              <a:path w="248920" h="262254">
                <a:moveTo>
                  <a:pt x="242877" y="163505"/>
                </a:moveTo>
                <a:lnTo>
                  <a:pt x="199322" y="148936"/>
                </a:lnTo>
                <a:lnTo>
                  <a:pt x="165172" y="127669"/>
                </a:lnTo>
                <a:lnTo>
                  <a:pt x="140190" y="101223"/>
                </a:lnTo>
                <a:lnTo>
                  <a:pt x="124137" y="71117"/>
                </a:lnTo>
                <a:lnTo>
                  <a:pt x="139118" y="71117"/>
                </a:lnTo>
                <a:lnTo>
                  <a:pt x="139565" y="73299"/>
                </a:lnTo>
                <a:lnTo>
                  <a:pt x="163505" y="108501"/>
                </a:lnTo>
                <a:lnTo>
                  <a:pt x="199114" y="134773"/>
                </a:lnTo>
                <a:lnTo>
                  <a:pt x="242877" y="150806"/>
                </a:lnTo>
                <a:lnTo>
                  <a:pt x="242877" y="163505"/>
                </a:lnTo>
                <a:close/>
              </a:path>
              <a:path w="248920" h="262254">
                <a:moveTo>
                  <a:pt x="248592" y="262244"/>
                </a:moveTo>
                <a:lnTo>
                  <a:pt x="0" y="262244"/>
                </a:lnTo>
                <a:lnTo>
                  <a:pt x="0" y="250814"/>
                </a:lnTo>
                <a:lnTo>
                  <a:pt x="248592" y="250814"/>
                </a:lnTo>
                <a:lnTo>
                  <a:pt x="248592" y="262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31984" y="3690073"/>
            <a:ext cx="252095" cy="278130"/>
          </a:xfrm>
          <a:custGeom>
            <a:avLst/>
            <a:gdLst/>
            <a:ahLst/>
            <a:cxnLst/>
            <a:rect l="l" t="t" r="r" b="b"/>
            <a:pathLst>
              <a:path w="252095" h="278129">
                <a:moveTo>
                  <a:pt x="233680" y="88900"/>
                </a:moveTo>
                <a:lnTo>
                  <a:pt x="33337" y="88900"/>
                </a:lnTo>
                <a:lnTo>
                  <a:pt x="33337" y="54610"/>
                </a:lnTo>
                <a:lnTo>
                  <a:pt x="231775" y="54610"/>
                </a:lnTo>
                <a:lnTo>
                  <a:pt x="231775" y="44450"/>
                </a:lnTo>
                <a:lnTo>
                  <a:pt x="231775" y="11430"/>
                </a:lnTo>
                <a:lnTo>
                  <a:pt x="231775" y="0"/>
                </a:lnTo>
                <a:lnTo>
                  <a:pt x="20002" y="0"/>
                </a:lnTo>
                <a:lnTo>
                  <a:pt x="20002" y="11430"/>
                </a:lnTo>
                <a:lnTo>
                  <a:pt x="218440" y="11430"/>
                </a:lnTo>
                <a:lnTo>
                  <a:pt x="218440" y="44450"/>
                </a:lnTo>
                <a:lnTo>
                  <a:pt x="20002" y="44450"/>
                </a:lnTo>
                <a:lnTo>
                  <a:pt x="20002" y="54610"/>
                </a:lnTo>
                <a:lnTo>
                  <a:pt x="20002" y="88900"/>
                </a:lnTo>
                <a:lnTo>
                  <a:pt x="20002" y="100330"/>
                </a:lnTo>
                <a:lnTo>
                  <a:pt x="233680" y="100330"/>
                </a:lnTo>
                <a:lnTo>
                  <a:pt x="233680" y="88900"/>
                </a:lnTo>
                <a:close/>
              </a:path>
              <a:path w="252095" h="278129">
                <a:moveTo>
                  <a:pt x="239077" y="267970"/>
                </a:moveTo>
                <a:lnTo>
                  <a:pt x="33337" y="267970"/>
                </a:lnTo>
                <a:lnTo>
                  <a:pt x="33337" y="233680"/>
                </a:lnTo>
                <a:lnTo>
                  <a:pt x="231775" y="233680"/>
                </a:lnTo>
                <a:lnTo>
                  <a:pt x="231775" y="222250"/>
                </a:lnTo>
                <a:lnTo>
                  <a:pt x="231775" y="190500"/>
                </a:lnTo>
                <a:lnTo>
                  <a:pt x="231775" y="179070"/>
                </a:lnTo>
                <a:lnTo>
                  <a:pt x="20002" y="179070"/>
                </a:lnTo>
                <a:lnTo>
                  <a:pt x="20002" y="190500"/>
                </a:lnTo>
                <a:lnTo>
                  <a:pt x="218440" y="190500"/>
                </a:lnTo>
                <a:lnTo>
                  <a:pt x="218440" y="222250"/>
                </a:lnTo>
                <a:lnTo>
                  <a:pt x="20002" y="222250"/>
                </a:lnTo>
                <a:lnTo>
                  <a:pt x="20002" y="233680"/>
                </a:lnTo>
                <a:lnTo>
                  <a:pt x="20002" y="267970"/>
                </a:lnTo>
                <a:lnTo>
                  <a:pt x="20002" y="278130"/>
                </a:lnTo>
                <a:lnTo>
                  <a:pt x="239077" y="278130"/>
                </a:lnTo>
                <a:lnTo>
                  <a:pt x="239077" y="267970"/>
                </a:lnTo>
                <a:close/>
              </a:path>
              <a:path w="252095" h="278129">
                <a:moveTo>
                  <a:pt x="251777" y="133184"/>
                </a:moveTo>
                <a:lnTo>
                  <a:pt x="0" y="133184"/>
                </a:lnTo>
                <a:lnTo>
                  <a:pt x="0" y="144614"/>
                </a:lnTo>
                <a:lnTo>
                  <a:pt x="251777" y="144614"/>
                </a:lnTo>
                <a:lnTo>
                  <a:pt x="251777" y="133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12878" y="3686096"/>
            <a:ext cx="233045" cy="280035"/>
          </a:xfrm>
          <a:custGeom>
            <a:avLst/>
            <a:gdLst/>
            <a:ahLst/>
            <a:cxnLst/>
            <a:rect l="l" t="t" r="r" b="b"/>
            <a:pathLst>
              <a:path w="233045" h="280035">
                <a:moveTo>
                  <a:pt x="141916" y="191444"/>
                </a:moveTo>
                <a:lnTo>
                  <a:pt x="0" y="191444"/>
                </a:lnTo>
                <a:lnTo>
                  <a:pt x="0" y="179380"/>
                </a:lnTo>
                <a:lnTo>
                  <a:pt x="143504" y="179380"/>
                </a:lnTo>
                <a:lnTo>
                  <a:pt x="165807" y="178060"/>
                </a:lnTo>
                <a:lnTo>
                  <a:pt x="186206" y="174062"/>
                </a:lnTo>
                <a:lnTo>
                  <a:pt x="204223" y="167325"/>
                </a:lnTo>
                <a:lnTo>
                  <a:pt x="219383" y="157791"/>
                </a:lnTo>
                <a:lnTo>
                  <a:pt x="219383" y="0"/>
                </a:lnTo>
                <a:lnTo>
                  <a:pt x="233035" y="0"/>
                </a:lnTo>
                <a:lnTo>
                  <a:pt x="233035" y="169220"/>
                </a:lnTo>
                <a:lnTo>
                  <a:pt x="219383" y="169220"/>
                </a:lnTo>
                <a:lnTo>
                  <a:pt x="204511" y="178854"/>
                </a:lnTo>
                <a:lnTo>
                  <a:pt x="186365" y="185809"/>
                </a:lnTo>
                <a:lnTo>
                  <a:pt x="165361" y="190026"/>
                </a:lnTo>
                <a:lnTo>
                  <a:pt x="141916" y="191444"/>
                </a:lnTo>
                <a:close/>
              </a:path>
              <a:path w="233045" h="280035">
                <a:moveTo>
                  <a:pt x="86356" y="137472"/>
                </a:moveTo>
                <a:lnTo>
                  <a:pt x="44388" y="127560"/>
                </a:lnTo>
                <a:lnTo>
                  <a:pt x="18295" y="98817"/>
                </a:lnTo>
                <a:lnTo>
                  <a:pt x="12699" y="69529"/>
                </a:lnTo>
                <a:lnTo>
                  <a:pt x="14143" y="54146"/>
                </a:lnTo>
                <a:lnTo>
                  <a:pt x="33653" y="19366"/>
                </a:lnTo>
                <a:lnTo>
                  <a:pt x="70978" y="2713"/>
                </a:lnTo>
                <a:lnTo>
                  <a:pt x="86356" y="1587"/>
                </a:lnTo>
                <a:lnTo>
                  <a:pt x="101784" y="2713"/>
                </a:lnTo>
                <a:lnTo>
                  <a:pt x="115962" y="6071"/>
                </a:lnTo>
                <a:lnTo>
                  <a:pt x="128592" y="11632"/>
                </a:lnTo>
                <a:lnTo>
                  <a:pt x="131407" y="13651"/>
                </a:lnTo>
                <a:lnTo>
                  <a:pt x="86356" y="13651"/>
                </a:lnTo>
                <a:lnTo>
                  <a:pt x="73478" y="14649"/>
                </a:lnTo>
                <a:lnTo>
                  <a:pt x="35459" y="36803"/>
                </a:lnTo>
                <a:lnTo>
                  <a:pt x="26351" y="69529"/>
                </a:lnTo>
                <a:lnTo>
                  <a:pt x="27403" y="82090"/>
                </a:lnTo>
                <a:lnTo>
                  <a:pt x="51174" y="117018"/>
                </a:lnTo>
                <a:lnTo>
                  <a:pt x="86356" y="125724"/>
                </a:lnTo>
                <a:lnTo>
                  <a:pt x="131214" y="125724"/>
                </a:lnTo>
                <a:lnTo>
                  <a:pt x="128592" y="127560"/>
                </a:lnTo>
                <a:lnTo>
                  <a:pt x="115962" y="133027"/>
                </a:lnTo>
                <a:lnTo>
                  <a:pt x="101784" y="136350"/>
                </a:lnTo>
                <a:lnTo>
                  <a:pt x="86356" y="137472"/>
                </a:lnTo>
                <a:close/>
              </a:path>
              <a:path w="233045" h="280035">
                <a:moveTo>
                  <a:pt x="131214" y="125724"/>
                </a:moveTo>
                <a:lnTo>
                  <a:pt x="86356" y="125724"/>
                </a:lnTo>
                <a:lnTo>
                  <a:pt x="99373" y="124727"/>
                </a:lnTo>
                <a:lnTo>
                  <a:pt x="111199" y="121796"/>
                </a:lnTo>
                <a:lnTo>
                  <a:pt x="142551" y="93103"/>
                </a:lnTo>
                <a:lnTo>
                  <a:pt x="146679" y="69529"/>
                </a:lnTo>
                <a:lnTo>
                  <a:pt x="145627" y="57152"/>
                </a:lnTo>
                <a:lnTo>
                  <a:pt x="121716" y="22358"/>
                </a:lnTo>
                <a:lnTo>
                  <a:pt x="86356" y="13651"/>
                </a:lnTo>
                <a:lnTo>
                  <a:pt x="131407" y="13651"/>
                </a:lnTo>
                <a:lnTo>
                  <a:pt x="158887" y="54146"/>
                </a:lnTo>
                <a:lnTo>
                  <a:pt x="160331" y="69529"/>
                </a:lnTo>
                <a:lnTo>
                  <a:pt x="158887" y="85096"/>
                </a:lnTo>
                <a:lnTo>
                  <a:pt x="154735" y="98817"/>
                </a:lnTo>
                <a:lnTo>
                  <a:pt x="148142" y="110515"/>
                </a:lnTo>
                <a:lnTo>
                  <a:pt x="139376" y="120010"/>
                </a:lnTo>
                <a:lnTo>
                  <a:pt x="131214" y="125724"/>
                </a:lnTo>
                <a:close/>
              </a:path>
              <a:path w="233045" h="280035">
                <a:moveTo>
                  <a:pt x="233035" y="279706"/>
                </a:moveTo>
                <a:lnTo>
                  <a:pt x="219383" y="279706"/>
                </a:lnTo>
                <a:lnTo>
                  <a:pt x="219383" y="169220"/>
                </a:lnTo>
                <a:lnTo>
                  <a:pt x="233035" y="169220"/>
                </a:lnTo>
                <a:lnTo>
                  <a:pt x="233035" y="279706"/>
                </a:lnTo>
                <a:close/>
              </a:path>
              <a:path w="233045" h="280035">
                <a:moveTo>
                  <a:pt x="87626" y="280023"/>
                </a:moveTo>
                <a:lnTo>
                  <a:pt x="73974" y="280023"/>
                </a:lnTo>
                <a:lnTo>
                  <a:pt x="73974" y="191444"/>
                </a:lnTo>
                <a:lnTo>
                  <a:pt x="87626" y="191444"/>
                </a:lnTo>
                <a:lnTo>
                  <a:pt x="87626" y="2800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00839" y="3676889"/>
            <a:ext cx="276225" cy="290195"/>
          </a:xfrm>
          <a:custGeom>
            <a:avLst/>
            <a:gdLst/>
            <a:ahLst/>
            <a:cxnLst/>
            <a:rect l="l" t="t" r="r" b="b"/>
            <a:pathLst>
              <a:path w="276225" h="290195">
                <a:moveTo>
                  <a:pt x="86039" y="36511"/>
                </a:moveTo>
                <a:lnTo>
                  <a:pt x="72704" y="36511"/>
                </a:lnTo>
                <a:lnTo>
                  <a:pt x="72704" y="0"/>
                </a:lnTo>
                <a:lnTo>
                  <a:pt x="86039" y="0"/>
                </a:lnTo>
                <a:lnTo>
                  <a:pt x="86039" y="36511"/>
                </a:lnTo>
                <a:close/>
              </a:path>
              <a:path w="276225" h="290195">
                <a:moveTo>
                  <a:pt x="158426" y="47940"/>
                </a:moveTo>
                <a:lnTo>
                  <a:pt x="0" y="47940"/>
                </a:lnTo>
                <a:lnTo>
                  <a:pt x="0" y="36511"/>
                </a:lnTo>
                <a:lnTo>
                  <a:pt x="158426" y="36511"/>
                </a:lnTo>
                <a:lnTo>
                  <a:pt x="158426" y="47940"/>
                </a:lnTo>
                <a:close/>
              </a:path>
              <a:path w="276225" h="290195">
                <a:moveTo>
                  <a:pt x="79054" y="185412"/>
                </a:moveTo>
                <a:lnTo>
                  <a:pt x="37131" y="175902"/>
                </a:lnTo>
                <a:lnTo>
                  <a:pt x="10640" y="143543"/>
                </a:lnTo>
                <a:lnTo>
                  <a:pt x="9524" y="133027"/>
                </a:lnTo>
                <a:lnTo>
                  <a:pt x="10640" y="122326"/>
                </a:lnTo>
                <a:lnTo>
                  <a:pt x="37131" y="89700"/>
                </a:lnTo>
                <a:lnTo>
                  <a:pt x="79054" y="80324"/>
                </a:lnTo>
                <a:lnTo>
                  <a:pt x="94521" y="81385"/>
                </a:lnTo>
                <a:lnTo>
                  <a:pt x="108739" y="84530"/>
                </a:lnTo>
                <a:lnTo>
                  <a:pt x="121290" y="89700"/>
                </a:lnTo>
                <a:lnTo>
                  <a:pt x="123837" y="91436"/>
                </a:lnTo>
                <a:lnTo>
                  <a:pt x="79054" y="91436"/>
                </a:lnTo>
                <a:lnTo>
                  <a:pt x="66627" y="92373"/>
                </a:lnTo>
                <a:lnTo>
                  <a:pt x="29957" y="111194"/>
                </a:lnTo>
                <a:lnTo>
                  <a:pt x="22859" y="133027"/>
                </a:lnTo>
                <a:lnTo>
                  <a:pt x="23677" y="140810"/>
                </a:lnTo>
                <a:lnTo>
                  <a:pt x="54885" y="170292"/>
                </a:lnTo>
                <a:lnTo>
                  <a:pt x="79054" y="173983"/>
                </a:lnTo>
                <a:lnTo>
                  <a:pt x="124160" y="173983"/>
                </a:lnTo>
                <a:lnTo>
                  <a:pt x="121290" y="175902"/>
                </a:lnTo>
                <a:lnTo>
                  <a:pt x="108739" y="181086"/>
                </a:lnTo>
                <a:lnTo>
                  <a:pt x="94521" y="184306"/>
                </a:lnTo>
                <a:lnTo>
                  <a:pt x="79054" y="185412"/>
                </a:lnTo>
                <a:close/>
              </a:path>
              <a:path w="276225" h="290195">
                <a:moveTo>
                  <a:pt x="124160" y="173983"/>
                </a:moveTo>
                <a:lnTo>
                  <a:pt x="79054" y="173983"/>
                </a:lnTo>
                <a:lnTo>
                  <a:pt x="91659" y="173045"/>
                </a:lnTo>
                <a:lnTo>
                  <a:pt x="103461" y="170292"/>
                </a:lnTo>
                <a:lnTo>
                  <a:pt x="134743" y="140810"/>
                </a:lnTo>
                <a:lnTo>
                  <a:pt x="135567" y="133027"/>
                </a:lnTo>
                <a:lnTo>
                  <a:pt x="134743" y="124876"/>
                </a:lnTo>
                <a:lnTo>
                  <a:pt x="103461" y="95127"/>
                </a:lnTo>
                <a:lnTo>
                  <a:pt x="79054" y="91436"/>
                </a:lnTo>
                <a:lnTo>
                  <a:pt x="123837" y="91436"/>
                </a:lnTo>
                <a:lnTo>
                  <a:pt x="147740" y="122326"/>
                </a:lnTo>
                <a:lnTo>
                  <a:pt x="148901" y="133027"/>
                </a:lnTo>
                <a:lnTo>
                  <a:pt x="147740" y="143543"/>
                </a:lnTo>
                <a:lnTo>
                  <a:pt x="144377" y="153108"/>
                </a:lnTo>
                <a:lnTo>
                  <a:pt x="138989" y="161601"/>
                </a:lnTo>
                <a:lnTo>
                  <a:pt x="131757" y="168903"/>
                </a:lnTo>
                <a:lnTo>
                  <a:pt x="124160" y="173983"/>
                </a:lnTo>
                <a:close/>
              </a:path>
              <a:path w="276225" h="290195">
                <a:moveTo>
                  <a:pt x="230495" y="211446"/>
                </a:moveTo>
                <a:lnTo>
                  <a:pt x="217161" y="211446"/>
                </a:lnTo>
                <a:lnTo>
                  <a:pt x="217161" y="9207"/>
                </a:lnTo>
                <a:lnTo>
                  <a:pt x="230495" y="9207"/>
                </a:lnTo>
                <a:lnTo>
                  <a:pt x="230495" y="96198"/>
                </a:lnTo>
                <a:lnTo>
                  <a:pt x="275896" y="96198"/>
                </a:lnTo>
                <a:lnTo>
                  <a:pt x="275896" y="107945"/>
                </a:lnTo>
                <a:lnTo>
                  <a:pt x="230495" y="107945"/>
                </a:lnTo>
                <a:lnTo>
                  <a:pt x="230495" y="211446"/>
                </a:lnTo>
                <a:close/>
              </a:path>
              <a:path w="276225" h="290195">
                <a:moveTo>
                  <a:pt x="235893" y="289865"/>
                </a:moveTo>
                <a:lnTo>
                  <a:pt x="27938" y="289865"/>
                </a:lnTo>
                <a:lnTo>
                  <a:pt x="27938" y="213668"/>
                </a:lnTo>
                <a:lnTo>
                  <a:pt x="41590" y="213668"/>
                </a:lnTo>
                <a:lnTo>
                  <a:pt x="41590" y="277801"/>
                </a:lnTo>
                <a:lnTo>
                  <a:pt x="235893" y="277801"/>
                </a:lnTo>
                <a:lnTo>
                  <a:pt x="235893" y="2898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385531" y="3689906"/>
            <a:ext cx="248920" cy="280670"/>
          </a:xfrm>
          <a:custGeom>
            <a:avLst/>
            <a:gdLst/>
            <a:ahLst/>
            <a:cxnLst/>
            <a:rect l="l" t="t" r="r" b="b"/>
            <a:pathLst>
              <a:path w="248920" h="280670">
                <a:moveTo>
                  <a:pt x="225415" y="135884"/>
                </a:moveTo>
                <a:lnTo>
                  <a:pt x="212081" y="135884"/>
                </a:lnTo>
                <a:lnTo>
                  <a:pt x="215231" y="119533"/>
                </a:lnTo>
                <a:lnTo>
                  <a:pt x="217518" y="100802"/>
                </a:lnTo>
                <a:lnTo>
                  <a:pt x="218912" y="80879"/>
                </a:lnTo>
                <a:lnTo>
                  <a:pt x="219383" y="60957"/>
                </a:lnTo>
                <a:lnTo>
                  <a:pt x="219383" y="11747"/>
                </a:lnTo>
                <a:lnTo>
                  <a:pt x="13969" y="11747"/>
                </a:lnTo>
                <a:lnTo>
                  <a:pt x="13969" y="0"/>
                </a:lnTo>
                <a:lnTo>
                  <a:pt x="232718" y="0"/>
                </a:lnTo>
                <a:lnTo>
                  <a:pt x="232694" y="60957"/>
                </a:lnTo>
                <a:lnTo>
                  <a:pt x="232202" y="80567"/>
                </a:lnTo>
                <a:lnTo>
                  <a:pt x="230733" y="100921"/>
                </a:lnTo>
                <a:lnTo>
                  <a:pt x="228432" y="119786"/>
                </a:lnTo>
                <a:lnTo>
                  <a:pt x="225415" y="135884"/>
                </a:lnTo>
                <a:close/>
              </a:path>
              <a:path w="248920" h="280670">
                <a:moveTo>
                  <a:pt x="248592" y="183825"/>
                </a:moveTo>
                <a:lnTo>
                  <a:pt x="0" y="183825"/>
                </a:lnTo>
                <a:lnTo>
                  <a:pt x="0" y="171760"/>
                </a:lnTo>
                <a:lnTo>
                  <a:pt x="248592" y="171760"/>
                </a:lnTo>
                <a:lnTo>
                  <a:pt x="248592" y="183825"/>
                </a:lnTo>
                <a:close/>
              </a:path>
              <a:path w="248920" h="280670">
                <a:moveTo>
                  <a:pt x="130487" y="280658"/>
                </a:moveTo>
                <a:lnTo>
                  <a:pt x="117470" y="280658"/>
                </a:lnTo>
                <a:lnTo>
                  <a:pt x="117470" y="183825"/>
                </a:lnTo>
                <a:lnTo>
                  <a:pt x="130487" y="183825"/>
                </a:lnTo>
                <a:lnTo>
                  <a:pt x="130487" y="2806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679518" y="3690073"/>
            <a:ext cx="252095" cy="154305"/>
          </a:xfrm>
          <a:custGeom>
            <a:avLst/>
            <a:gdLst/>
            <a:ahLst/>
            <a:cxnLst/>
            <a:rect l="l" t="t" r="r" b="b"/>
            <a:pathLst>
              <a:path w="252095" h="154304">
                <a:moveTo>
                  <a:pt x="233349" y="78740"/>
                </a:moveTo>
                <a:lnTo>
                  <a:pt x="33337" y="78740"/>
                </a:lnTo>
                <a:lnTo>
                  <a:pt x="33337" y="11430"/>
                </a:lnTo>
                <a:lnTo>
                  <a:pt x="231762" y="11430"/>
                </a:lnTo>
                <a:lnTo>
                  <a:pt x="231762" y="0"/>
                </a:lnTo>
                <a:lnTo>
                  <a:pt x="20002" y="0"/>
                </a:lnTo>
                <a:lnTo>
                  <a:pt x="20002" y="11430"/>
                </a:lnTo>
                <a:lnTo>
                  <a:pt x="20002" y="78740"/>
                </a:lnTo>
                <a:lnTo>
                  <a:pt x="20002" y="90170"/>
                </a:lnTo>
                <a:lnTo>
                  <a:pt x="233349" y="90170"/>
                </a:lnTo>
                <a:lnTo>
                  <a:pt x="233349" y="78740"/>
                </a:lnTo>
                <a:close/>
              </a:path>
              <a:path w="252095" h="154304">
                <a:moveTo>
                  <a:pt x="251764" y="142074"/>
                </a:moveTo>
                <a:lnTo>
                  <a:pt x="132080" y="142074"/>
                </a:lnTo>
                <a:lnTo>
                  <a:pt x="132080" y="90322"/>
                </a:lnTo>
                <a:lnTo>
                  <a:pt x="119062" y="90322"/>
                </a:lnTo>
                <a:lnTo>
                  <a:pt x="119062" y="142074"/>
                </a:lnTo>
                <a:lnTo>
                  <a:pt x="0" y="142074"/>
                </a:lnTo>
                <a:lnTo>
                  <a:pt x="0" y="154139"/>
                </a:lnTo>
                <a:lnTo>
                  <a:pt x="251764" y="154139"/>
                </a:lnTo>
                <a:lnTo>
                  <a:pt x="251764" y="1420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97615" y="3893273"/>
            <a:ext cx="213995" cy="77470"/>
          </a:xfrm>
          <a:custGeom>
            <a:avLst/>
            <a:gdLst/>
            <a:ahLst/>
            <a:cxnLst/>
            <a:rect l="l" t="t" r="r" b="b"/>
            <a:pathLst>
              <a:path w="213995" h="77470">
                <a:moveTo>
                  <a:pt x="213664" y="0"/>
                </a:moveTo>
                <a:lnTo>
                  <a:pt x="0" y="0"/>
                </a:lnTo>
                <a:lnTo>
                  <a:pt x="0" y="11430"/>
                </a:lnTo>
                <a:lnTo>
                  <a:pt x="200329" y="11430"/>
                </a:lnTo>
                <a:lnTo>
                  <a:pt x="200329" y="77470"/>
                </a:lnTo>
                <a:lnTo>
                  <a:pt x="213664" y="77470"/>
                </a:lnTo>
                <a:lnTo>
                  <a:pt x="213664" y="11430"/>
                </a:lnTo>
                <a:lnTo>
                  <a:pt x="2136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56358" y="3686096"/>
            <a:ext cx="233679" cy="280035"/>
          </a:xfrm>
          <a:custGeom>
            <a:avLst/>
            <a:gdLst/>
            <a:ahLst/>
            <a:cxnLst/>
            <a:rect l="l" t="t" r="r" b="b"/>
            <a:pathLst>
              <a:path w="233679" h="280035">
                <a:moveTo>
                  <a:pt x="233353" y="279706"/>
                </a:moveTo>
                <a:lnTo>
                  <a:pt x="220018" y="279706"/>
                </a:lnTo>
                <a:lnTo>
                  <a:pt x="220018" y="119692"/>
                </a:lnTo>
                <a:lnTo>
                  <a:pt x="144774" y="119692"/>
                </a:lnTo>
                <a:lnTo>
                  <a:pt x="144774" y="107628"/>
                </a:lnTo>
                <a:lnTo>
                  <a:pt x="220018" y="107628"/>
                </a:lnTo>
                <a:lnTo>
                  <a:pt x="220018" y="0"/>
                </a:lnTo>
                <a:lnTo>
                  <a:pt x="233353" y="0"/>
                </a:lnTo>
                <a:lnTo>
                  <a:pt x="233353" y="279706"/>
                </a:lnTo>
                <a:close/>
              </a:path>
              <a:path w="233679" h="280035">
                <a:moveTo>
                  <a:pt x="0" y="260339"/>
                </a:moveTo>
                <a:lnTo>
                  <a:pt x="0" y="247322"/>
                </a:lnTo>
                <a:lnTo>
                  <a:pt x="26912" y="230803"/>
                </a:lnTo>
                <a:lnTo>
                  <a:pt x="50520" y="205176"/>
                </a:lnTo>
                <a:lnTo>
                  <a:pt x="67282" y="168476"/>
                </a:lnTo>
                <a:lnTo>
                  <a:pt x="73534" y="119692"/>
                </a:lnTo>
                <a:lnTo>
                  <a:pt x="73657" y="3809"/>
                </a:lnTo>
                <a:lnTo>
                  <a:pt x="87309" y="3809"/>
                </a:lnTo>
                <a:lnTo>
                  <a:pt x="87431" y="119692"/>
                </a:lnTo>
                <a:lnTo>
                  <a:pt x="93200" y="164458"/>
                </a:lnTo>
                <a:lnTo>
                  <a:pt x="80324" y="164458"/>
                </a:lnTo>
                <a:lnTo>
                  <a:pt x="70407" y="195289"/>
                </a:lnTo>
                <a:lnTo>
                  <a:pt x="52663" y="222280"/>
                </a:lnTo>
                <a:lnTo>
                  <a:pt x="28668" y="244331"/>
                </a:lnTo>
                <a:lnTo>
                  <a:pt x="0" y="260339"/>
                </a:lnTo>
                <a:close/>
              </a:path>
              <a:path w="233679" h="280035">
                <a:moveTo>
                  <a:pt x="160966" y="260339"/>
                </a:moveTo>
                <a:lnTo>
                  <a:pt x="132784" y="243795"/>
                </a:lnTo>
                <a:lnTo>
                  <a:pt x="108858" y="221804"/>
                </a:lnTo>
                <a:lnTo>
                  <a:pt x="90826" y="195110"/>
                </a:lnTo>
                <a:lnTo>
                  <a:pt x="80324" y="164458"/>
                </a:lnTo>
                <a:lnTo>
                  <a:pt x="93200" y="164458"/>
                </a:lnTo>
                <a:lnTo>
                  <a:pt x="93683" y="168208"/>
                </a:lnTo>
                <a:lnTo>
                  <a:pt x="110445" y="204461"/>
                </a:lnTo>
                <a:lnTo>
                  <a:pt x="134054" y="229999"/>
                </a:lnTo>
                <a:lnTo>
                  <a:pt x="160966" y="247322"/>
                </a:lnTo>
                <a:lnTo>
                  <a:pt x="160966" y="2603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66220" y="3691343"/>
            <a:ext cx="129539" cy="254000"/>
          </a:xfrm>
          <a:custGeom>
            <a:avLst/>
            <a:gdLst/>
            <a:ahLst/>
            <a:cxnLst/>
            <a:rect l="l" t="t" r="r" b="b"/>
            <a:pathLst>
              <a:path w="129539" h="254000">
                <a:moveTo>
                  <a:pt x="129222" y="152"/>
                </a:moveTo>
                <a:lnTo>
                  <a:pt x="116205" y="152"/>
                </a:lnTo>
                <a:lnTo>
                  <a:pt x="116205" y="107950"/>
                </a:lnTo>
                <a:lnTo>
                  <a:pt x="116205" y="120650"/>
                </a:lnTo>
                <a:lnTo>
                  <a:pt x="116205" y="242570"/>
                </a:lnTo>
                <a:lnTo>
                  <a:pt x="13017" y="242570"/>
                </a:lnTo>
                <a:lnTo>
                  <a:pt x="13017" y="120650"/>
                </a:lnTo>
                <a:lnTo>
                  <a:pt x="116205" y="120650"/>
                </a:lnTo>
                <a:lnTo>
                  <a:pt x="116205" y="107950"/>
                </a:lnTo>
                <a:lnTo>
                  <a:pt x="13017" y="107950"/>
                </a:lnTo>
                <a:lnTo>
                  <a:pt x="13017" y="0"/>
                </a:lnTo>
                <a:lnTo>
                  <a:pt x="0" y="0"/>
                </a:lnTo>
                <a:lnTo>
                  <a:pt x="0" y="107950"/>
                </a:lnTo>
                <a:lnTo>
                  <a:pt x="0" y="120650"/>
                </a:lnTo>
                <a:lnTo>
                  <a:pt x="0" y="242570"/>
                </a:lnTo>
                <a:lnTo>
                  <a:pt x="0" y="254000"/>
                </a:lnTo>
                <a:lnTo>
                  <a:pt x="129222" y="254000"/>
                </a:lnTo>
                <a:lnTo>
                  <a:pt x="129222" y="107950"/>
                </a:lnTo>
                <a:lnTo>
                  <a:pt x="129222" y="1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571957" y="3686096"/>
            <a:ext cx="13335" cy="279400"/>
          </a:xfrm>
          <a:custGeom>
            <a:avLst/>
            <a:gdLst/>
            <a:ahLst/>
            <a:cxnLst/>
            <a:rect l="l" t="t" r="r" b="b"/>
            <a:pathLst>
              <a:path w="13335" h="279400">
                <a:moveTo>
                  <a:pt x="13334" y="279388"/>
                </a:moveTo>
                <a:lnTo>
                  <a:pt x="0" y="279388"/>
                </a:lnTo>
                <a:lnTo>
                  <a:pt x="0" y="0"/>
                </a:lnTo>
                <a:lnTo>
                  <a:pt x="13334" y="0"/>
                </a:lnTo>
                <a:lnTo>
                  <a:pt x="13334" y="2793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650376" y="3689906"/>
            <a:ext cx="248920" cy="262255"/>
          </a:xfrm>
          <a:custGeom>
            <a:avLst/>
            <a:gdLst/>
            <a:ahLst/>
            <a:cxnLst/>
            <a:rect l="l" t="t" r="r" b="b"/>
            <a:pathLst>
              <a:path w="248920" h="262254">
                <a:moveTo>
                  <a:pt x="5079" y="163505"/>
                </a:moveTo>
                <a:lnTo>
                  <a:pt x="5079" y="150806"/>
                </a:lnTo>
                <a:lnTo>
                  <a:pt x="50098" y="134773"/>
                </a:lnTo>
                <a:lnTo>
                  <a:pt x="85681" y="108501"/>
                </a:lnTo>
                <a:lnTo>
                  <a:pt x="109061" y="73299"/>
                </a:lnTo>
                <a:lnTo>
                  <a:pt x="117470" y="30478"/>
                </a:lnTo>
                <a:lnTo>
                  <a:pt x="117470" y="0"/>
                </a:lnTo>
                <a:lnTo>
                  <a:pt x="130804" y="0"/>
                </a:lnTo>
                <a:lnTo>
                  <a:pt x="130804" y="30478"/>
                </a:lnTo>
                <a:lnTo>
                  <a:pt x="139118" y="71117"/>
                </a:lnTo>
                <a:lnTo>
                  <a:pt x="124137" y="71117"/>
                </a:lnTo>
                <a:lnTo>
                  <a:pt x="108392" y="101268"/>
                </a:lnTo>
                <a:lnTo>
                  <a:pt x="83657" y="127788"/>
                </a:lnTo>
                <a:lnTo>
                  <a:pt x="49399" y="149070"/>
                </a:lnTo>
                <a:lnTo>
                  <a:pt x="5079" y="163505"/>
                </a:lnTo>
                <a:close/>
              </a:path>
              <a:path w="248920" h="262254">
                <a:moveTo>
                  <a:pt x="242877" y="163505"/>
                </a:moveTo>
                <a:lnTo>
                  <a:pt x="199322" y="148936"/>
                </a:lnTo>
                <a:lnTo>
                  <a:pt x="165172" y="127669"/>
                </a:lnTo>
                <a:lnTo>
                  <a:pt x="140190" y="101223"/>
                </a:lnTo>
                <a:lnTo>
                  <a:pt x="124137" y="71117"/>
                </a:lnTo>
                <a:lnTo>
                  <a:pt x="139118" y="71117"/>
                </a:lnTo>
                <a:lnTo>
                  <a:pt x="139565" y="73299"/>
                </a:lnTo>
                <a:lnTo>
                  <a:pt x="163505" y="108501"/>
                </a:lnTo>
                <a:lnTo>
                  <a:pt x="199114" y="134773"/>
                </a:lnTo>
                <a:lnTo>
                  <a:pt x="242877" y="150806"/>
                </a:lnTo>
                <a:lnTo>
                  <a:pt x="242877" y="163505"/>
                </a:lnTo>
                <a:close/>
              </a:path>
              <a:path w="248920" h="262254">
                <a:moveTo>
                  <a:pt x="248592" y="262244"/>
                </a:moveTo>
                <a:lnTo>
                  <a:pt x="0" y="262244"/>
                </a:lnTo>
                <a:lnTo>
                  <a:pt x="0" y="250814"/>
                </a:lnTo>
                <a:lnTo>
                  <a:pt x="248592" y="250814"/>
                </a:lnTo>
                <a:lnTo>
                  <a:pt x="248592" y="262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8007" y="3135595"/>
            <a:ext cx="297248" cy="29764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97800" y="3135595"/>
            <a:ext cx="77112" cy="226956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4248710" y="3118945"/>
            <a:ext cx="877569" cy="294640"/>
            <a:chOff x="4248710" y="3118945"/>
            <a:chExt cx="877569" cy="294640"/>
          </a:xfrm>
        </p:grpSpPr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48710" y="3135595"/>
              <a:ext cx="132610" cy="22695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395239" y="3400815"/>
              <a:ext cx="162560" cy="12700"/>
            </a:xfrm>
            <a:custGeom>
              <a:avLst/>
              <a:gdLst/>
              <a:ahLst/>
              <a:cxnLst/>
              <a:rect l="l" t="t" r="r" b="b"/>
              <a:pathLst>
                <a:path w="162560" h="12700">
                  <a:moveTo>
                    <a:pt x="162111" y="12267"/>
                  </a:moveTo>
                  <a:lnTo>
                    <a:pt x="0" y="12267"/>
                  </a:lnTo>
                  <a:lnTo>
                    <a:pt x="0" y="0"/>
                  </a:lnTo>
                  <a:lnTo>
                    <a:pt x="162111" y="0"/>
                  </a:lnTo>
                  <a:lnTo>
                    <a:pt x="162111" y="1226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70393" y="3131797"/>
              <a:ext cx="136699" cy="23075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33572" y="3131797"/>
              <a:ext cx="144293" cy="23455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918073" y="3118945"/>
              <a:ext cx="208279" cy="262255"/>
            </a:xfrm>
            <a:custGeom>
              <a:avLst/>
              <a:gdLst/>
              <a:ahLst/>
              <a:cxnLst/>
              <a:rect l="l" t="t" r="r" b="b"/>
              <a:pathLst>
                <a:path w="208279" h="262254">
                  <a:moveTo>
                    <a:pt x="187692" y="125307"/>
                  </a:moveTo>
                  <a:lnTo>
                    <a:pt x="118005" y="125307"/>
                  </a:lnTo>
                  <a:lnTo>
                    <a:pt x="140574" y="124440"/>
                  </a:lnTo>
                  <a:lnTo>
                    <a:pt x="160103" y="121656"/>
                  </a:lnTo>
                  <a:lnTo>
                    <a:pt x="176620" y="116681"/>
                  </a:lnTo>
                  <a:lnTo>
                    <a:pt x="190152" y="109242"/>
                  </a:lnTo>
                  <a:lnTo>
                    <a:pt x="190152" y="0"/>
                  </a:lnTo>
                  <a:lnTo>
                    <a:pt x="207970" y="0"/>
                  </a:lnTo>
                  <a:lnTo>
                    <a:pt x="207970" y="123847"/>
                  </a:lnTo>
                  <a:lnTo>
                    <a:pt x="190152" y="123847"/>
                  </a:lnTo>
                  <a:lnTo>
                    <a:pt x="187692" y="125307"/>
                  </a:lnTo>
                  <a:close/>
                </a:path>
                <a:path w="208279" h="262254">
                  <a:moveTo>
                    <a:pt x="122094" y="140204"/>
                  </a:moveTo>
                  <a:lnTo>
                    <a:pt x="0" y="140204"/>
                  </a:lnTo>
                  <a:lnTo>
                    <a:pt x="0" y="3213"/>
                  </a:lnTo>
                  <a:lnTo>
                    <a:pt x="120634" y="3213"/>
                  </a:lnTo>
                  <a:lnTo>
                    <a:pt x="120634" y="18401"/>
                  </a:lnTo>
                  <a:lnTo>
                    <a:pt x="17817" y="18401"/>
                  </a:lnTo>
                  <a:lnTo>
                    <a:pt x="17817" y="63384"/>
                  </a:lnTo>
                  <a:lnTo>
                    <a:pt x="113624" y="63384"/>
                  </a:lnTo>
                  <a:lnTo>
                    <a:pt x="113624" y="78865"/>
                  </a:lnTo>
                  <a:lnTo>
                    <a:pt x="17817" y="78865"/>
                  </a:lnTo>
                  <a:lnTo>
                    <a:pt x="17817" y="125307"/>
                  </a:lnTo>
                  <a:lnTo>
                    <a:pt x="187692" y="125307"/>
                  </a:lnTo>
                  <a:lnTo>
                    <a:pt x="177546" y="131332"/>
                  </a:lnTo>
                  <a:lnTo>
                    <a:pt x="161819" y="136407"/>
                  </a:lnTo>
                  <a:lnTo>
                    <a:pt x="143244" y="139291"/>
                  </a:lnTo>
                  <a:lnTo>
                    <a:pt x="122094" y="140204"/>
                  </a:lnTo>
                  <a:close/>
                </a:path>
                <a:path w="208279" h="262254">
                  <a:moveTo>
                    <a:pt x="207970" y="153640"/>
                  </a:moveTo>
                  <a:lnTo>
                    <a:pt x="190152" y="153640"/>
                  </a:lnTo>
                  <a:lnTo>
                    <a:pt x="190152" y="123847"/>
                  </a:lnTo>
                  <a:lnTo>
                    <a:pt x="207970" y="123847"/>
                  </a:lnTo>
                  <a:lnTo>
                    <a:pt x="207970" y="153640"/>
                  </a:lnTo>
                  <a:close/>
                </a:path>
                <a:path w="208279" h="262254">
                  <a:moveTo>
                    <a:pt x="207970" y="262007"/>
                  </a:moveTo>
                  <a:lnTo>
                    <a:pt x="16649" y="262007"/>
                  </a:lnTo>
                  <a:lnTo>
                    <a:pt x="16649" y="177592"/>
                  </a:lnTo>
                  <a:lnTo>
                    <a:pt x="207970" y="177592"/>
                  </a:lnTo>
                  <a:lnTo>
                    <a:pt x="207970" y="193073"/>
                  </a:lnTo>
                  <a:lnTo>
                    <a:pt x="34466" y="193073"/>
                  </a:lnTo>
                  <a:lnTo>
                    <a:pt x="34466" y="246818"/>
                  </a:lnTo>
                  <a:lnTo>
                    <a:pt x="207970" y="246818"/>
                  </a:lnTo>
                  <a:lnTo>
                    <a:pt x="207970" y="262007"/>
                  </a:lnTo>
                  <a:close/>
                </a:path>
                <a:path w="208279" h="262254">
                  <a:moveTo>
                    <a:pt x="207970" y="246818"/>
                  </a:moveTo>
                  <a:lnTo>
                    <a:pt x="190152" y="246818"/>
                  </a:lnTo>
                  <a:lnTo>
                    <a:pt x="190152" y="193073"/>
                  </a:lnTo>
                  <a:lnTo>
                    <a:pt x="207970" y="193073"/>
                  </a:lnTo>
                  <a:lnTo>
                    <a:pt x="207970" y="246818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363699"/>
            <a:ext cx="18288000" cy="5923915"/>
          </a:xfrm>
          <a:custGeom>
            <a:avLst/>
            <a:gdLst/>
            <a:ahLst/>
            <a:cxnLst/>
            <a:rect l="l" t="t" r="r" b="b"/>
            <a:pathLst>
              <a:path w="18288000" h="5923915">
                <a:moveTo>
                  <a:pt x="0" y="5923300"/>
                </a:moveTo>
                <a:lnTo>
                  <a:pt x="18288000" y="5923300"/>
                </a:lnTo>
                <a:lnTo>
                  <a:pt x="18288000" y="0"/>
                </a:lnTo>
                <a:lnTo>
                  <a:pt x="0" y="0"/>
                </a:lnTo>
                <a:lnTo>
                  <a:pt x="0" y="5923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8000" cy="4363720"/>
            <a:chOff x="0" y="0"/>
            <a:chExt cx="18288000" cy="436372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8288000" cy="4363720"/>
            </a:xfrm>
            <a:custGeom>
              <a:avLst/>
              <a:gdLst/>
              <a:ahLst/>
              <a:cxnLst/>
              <a:rect l="l" t="t" r="r" b="b"/>
              <a:pathLst>
                <a:path w="18288000" h="4363720">
                  <a:moveTo>
                    <a:pt x="0" y="4363699"/>
                  </a:moveTo>
                  <a:lnTo>
                    <a:pt x="18288000" y="4363699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4363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71981" y="719200"/>
              <a:ext cx="3941445" cy="802005"/>
            </a:xfrm>
            <a:custGeom>
              <a:avLst/>
              <a:gdLst/>
              <a:ahLst/>
              <a:cxnLst/>
              <a:rect l="l" t="t" r="r" b="b"/>
              <a:pathLst>
                <a:path w="3941445" h="802005">
                  <a:moveTo>
                    <a:pt x="491985" y="149936"/>
                  </a:moveTo>
                  <a:lnTo>
                    <a:pt x="318643" y="149936"/>
                  </a:lnTo>
                  <a:lnTo>
                    <a:pt x="318643" y="130886"/>
                  </a:lnTo>
                  <a:lnTo>
                    <a:pt x="318643" y="8966"/>
                  </a:lnTo>
                  <a:lnTo>
                    <a:pt x="192341" y="8966"/>
                  </a:lnTo>
                  <a:lnTo>
                    <a:pt x="192341" y="130886"/>
                  </a:lnTo>
                  <a:lnTo>
                    <a:pt x="192341" y="149936"/>
                  </a:lnTo>
                  <a:lnTo>
                    <a:pt x="192341" y="279476"/>
                  </a:lnTo>
                  <a:lnTo>
                    <a:pt x="192341" y="307416"/>
                  </a:lnTo>
                  <a:lnTo>
                    <a:pt x="130429" y="307416"/>
                  </a:lnTo>
                  <a:lnTo>
                    <a:pt x="130429" y="130886"/>
                  </a:lnTo>
                  <a:lnTo>
                    <a:pt x="192341" y="130886"/>
                  </a:lnTo>
                  <a:lnTo>
                    <a:pt x="192341" y="8966"/>
                  </a:lnTo>
                  <a:lnTo>
                    <a:pt x="0" y="8966"/>
                  </a:lnTo>
                  <a:lnTo>
                    <a:pt x="0" y="130886"/>
                  </a:lnTo>
                  <a:lnTo>
                    <a:pt x="0" y="307416"/>
                  </a:lnTo>
                  <a:lnTo>
                    <a:pt x="0" y="428066"/>
                  </a:lnTo>
                  <a:lnTo>
                    <a:pt x="318643" y="428066"/>
                  </a:lnTo>
                  <a:lnTo>
                    <a:pt x="318643" y="307416"/>
                  </a:lnTo>
                  <a:lnTo>
                    <a:pt x="318643" y="279476"/>
                  </a:lnTo>
                  <a:lnTo>
                    <a:pt x="359918" y="279476"/>
                  </a:lnTo>
                  <a:lnTo>
                    <a:pt x="359918" y="439153"/>
                  </a:lnTo>
                  <a:lnTo>
                    <a:pt x="491985" y="439153"/>
                  </a:lnTo>
                  <a:lnTo>
                    <a:pt x="491985" y="279476"/>
                  </a:lnTo>
                  <a:lnTo>
                    <a:pt x="491985" y="279006"/>
                  </a:lnTo>
                  <a:lnTo>
                    <a:pt x="491985" y="149936"/>
                  </a:lnTo>
                  <a:close/>
                </a:path>
                <a:path w="3941445" h="802005">
                  <a:moveTo>
                    <a:pt x="491985" y="4127"/>
                  </a:moveTo>
                  <a:lnTo>
                    <a:pt x="359918" y="4127"/>
                  </a:lnTo>
                  <a:lnTo>
                    <a:pt x="359918" y="149402"/>
                  </a:lnTo>
                  <a:lnTo>
                    <a:pt x="491985" y="149402"/>
                  </a:lnTo>
                  <a:lnTo>
                    <a:pt x="491985" y="4127"/>
                  </a:lnTo>
                  <a:close/>
                </a:path>
                <a:path w="3941445" h="802005">
                  <a:moveTo>
                    <a:pt x="659561" y="471246"/>
                  </a:moveTo>
                  <a:lnTo>
                    <a:pt x="51181" y="471246"/>
                  </a:lnTo>
                  <a:lnTo>
                    <a:pt x="51181" y="595706"/>
                  </a:lnTo>
                  <a:lnTo>
                    <a:pt x="51181" y="668096"/>
                  </a:lnTo>
                  <a:lnTo>
                    <a:pt x="51181" y="793826"/>
                  </a:lnTo>
                  <a:lnTo>
                    <a:pt x="659561" y="793826"/>
                  </a:lnTo>
                  <a:lnTo>
                    <a:pt x="659561" y="668642"/>
                  </a:lnTo>
                  <a:lnTo>
                    <a:pt x="659561" y="668096"/>
                  </a:lnTo>
                  <a:lnTo>
                    <a:pt x="659561" y="595998"/>
                  </a:lnTo>
                  <a:lnTo>
                    <a:pt x="498589" y="595998"/>
                  </a:lnTo>
                  <a:lnTo>
                    <a:pt x="498589" y="668096"/>
                  </a:lnTo>
                  <a:lnTo>
                    <a:pt x="212153" y="668096"/>
                  </a:lnTo>
                  <a:lnTo>
                    <a:pt x="212153" y="595706"/>
                  </a:lnTo>
                  <a:lnTo>
                    <a:pt x="659561" y="595706"/>
                  </a:lnTo>
                  <a:lnTo>
                    <a:pt x="659561" y="471246"/>
                  </a:lnTo>
                  <a:close/>
                </a:path>
                <a:path w="3941445" h="802005">
                  <a:moveTo>
                    <a:pt x="659561" y="0"/>
                  </a:moveTo>
                  <a:lnTo>
                    <a:pt x="520877" y="0"/>
                  </a:lnTo>
                  <a:lnTo>
                    <a:pt x="520877" y="443280"/>
                  </a:lnTo>
                  <a:lnTo>
                    <a:pt x="659561" y="443280"/>
                  </a:lnTo>
                  <a:lnTo>
                    <a:pt x="659561" y="0"/>
                  </a:lnTo>
                  <a:close/>
                </a:path>
                <a:path w="3941445" h="802005">
                  <a:moveTo>
                    <a:pt x="1413040" y="423468"/>
                  </a:moveTo>
                  <a:lnTo>
                    <a:pt x="1249591" y="423468"/>
                  </a:lnTo>
                  <a:lnTo>
                    <a:pt x="1249591" y="785025"/>
                  </a:lnTo>
                  <a:lnTo>
                    <a:pt x="1413040" y="785025"/>
                  </a:lnTo>
                  <a:lnTo>
                    <a:pt x="1413040" y="423468"/>
                  </a:lnTo>
                  <a:close/>
                </a:path>
                <a:path w="3941445" h="802005">
                  <a:moveTo>
                    <a:pt x="1413040" y="0"/>
                  </a:moveTo>
                  <a:lnTo>
                    <a:pt x="1249591" y="0"/>
                  </a:lnTo>
                  <a:lnTo>
                    <a:pt x="1249591" y="288366"/>
                  </a:lnTo>
                  <a:lnTo>
                    <a:pt x="1181074" y="288366"/>
                  </a:lnTo>
                  <a:lnTo>
                    <a:pt x="1181074" y="259194"/>
                  </a:lnTo>
                  <a:lnTo>
                    <a:pt x="1181074" y="13208"/>
                  </a:lnTo>
                  <a:lnTo>
                    <a:pt x="1022591" y="13208"/>
                  </a:lnTo>
                  <a:lnTo>
                    <a:pt x="1022591" y="259156"/>
                  </a:lnTo>
                  <a:lnTo>
                    <a:pt x="1022591" y="392506"/>
                  </a:lnTo>
                  <a:lnTo>
                    <a:pt x="1022591" y="422986"/>
                  </a:lnTo>
                  <a:lnTo>
                    <a:pt x="1022591" y="603326"/>
                  </a:lnTo>
                  <a:lnTo>
                    <a:pt x="934262" y="603326"/>
                  </a:lnTo>
                  <a:lnTo>
                    <a:pt x="934262" y="392506"/>
                  </a:lnTo>
                  <a:lnTo>
                    <a:pt x="1022591" y="392506"/>
                  </a:lnTo>
                  <a:lnTo>
                    <a:pt x="1022591" y="259156"/>
                  </a:lnTo>
                  <a:lnTo>
                    <a:pt x="934262" y="259156"/>
                  </a:lnTo>
                  <a:lnTo>
                    <a:pt x="934262" y="12776"/>
                  </a:lnTo>
                  <a:lnTo>
                    <a:pt x="773290" y="12776"/>
                  </a:lnTo>
                  <a:lnTo>
                    <a:pt x="773290" y="735406"/>
                  </a:lnTo>
                  <a:lnTo>
                    <a:pt x="1181074" y="735406"/>
                  </a:lnTo>
                  <a:lnTo>
                    <a:pt x="1181074" y="603326"/>
                  </a:lnTo>
                  <a:lnTo>
                    <a:pt x="1181074" y="422986"/>
                  </a:lnTo>
                  <a:lnTo>
                    <a:pt x="1413040" y="422986"/>
                  </a:lnTo>
                  <a:lnTo>
                    <a:pt x="1413040" y="392506"/>
                  </a:lnTo>
                  <a:lnTo>
                    <a:pt x="1413040" y="288912"/>
                  </a:lnTo>
                  <a:lnTo>
                    <a:pt x="1413040" y="288366"/>
                  </a:lnTo>
                  <a:lnTo>
                    <a:pt x="1413040" y="0"/>
                  </a:lnTo>
                  <a:close/>
                </a:path>
                <a:path w="3941445" h="802005">
                  <a:moveTo>
                    <a:pt x="2085962" y="266623"/>
                  </a:moveTo>
                  <a:lnTo>
                    <a:pt x="2043353" y="245046"/>
                  </a:lnTo>
                  <a:lnTo>
                    <a:pt x="2013216" y="214109"/>
                  </a:lnTo>
                  <a:lnTo>
                    <a:pt x="1995297" y="168770"/>
                  </a:lnTo>
                  <a:lnTo>
                    <a:pt x="1989455" y="104825"/>
                  </a:lnTo>
                  <a:lnTo>
                    <a:pt x="1989378" y="9080"/>
                  </a:lnTo>
                  <a:lnTo>
                    <a:pt x="1848218" y="9080"/>
                  </a:lnTo>
                  <a:lnTo>
                    <a:pt x="1848218" y="104825"/>
                  </a:lnTo>
                  <a:lnTo>
                    <a:pt x="1842300" y="171500"/>
                  </a:lnTo>
                  <a:lnTo>
                    <a:pt x="1824380" y="219671"/>
                  </a:lnTo>
                  <a:lnTo>
                    <a:pt x="1794243" y="253771"/>
                  </a:lnTo>
                  <a:lnTo>
                    <a:pt x="1751634" y="278180"/>
                  </a:lnTo>
                  <a:lnTo>
                    <a:pt x="1751634" y="409435"/>
                  </a:lnTo>
                  <a:lnTo>
                    <a:pt x="1798396" y="396163"/>
                  </a:lnTo>
                  <a:lnTo>
                    <a:pt x="1844611" y="375069"/>
                  </a:lnTo>
                  <a:lnTo>
                    <a:pt x="1886648" y="348259"/>
                  </a:lnTo>
                  <a:lnTo>
                    <a:pt x="1920862" y="317804"/>
                  </a:lnTo>
                  <a:lnTo>
                    <a:pt x="1953514" y="345630"/>
                  </a:lnTo>
                  <a:lnTo>
                    <a:pt x="1995055" y="369506"/>
                  </a:lnTo>
                  <a:lnTo>
                    <a:pt x="2040775" y="387337"/>
                  </a:lnTo>
                  <a:lnTo>
                    <a:pt x="2085962" y="397052"/>
                  </a:lnTo>
                  <a:lnTo>
                    <a:pt x="2085962" y="317804"/>
                  </a:lnTo>
                  <a:lnTo>
                    <a:pt x="2085962" y="266623"/>
                  </a:lnTo>
                  <a:close/>
                </a:path>
                <a:path w="3941445" h="802005">
                  <a:moveTo>
                    <a:pt x="2087613" y="411086"/>
                  </a:moveTo>
                  <a:lnTo>
                    <a:pt x="2065337" y="416471"/>
                  </a:lnTo>
                  <a:lnTo>
                    <a:pt x="2040039" y="419442"/>
                  </a:lnTo>
                  <a:lnTo>
                    <a:pt x="2012734" y="420725"/>
                  </a:lnTo>
                  <a:lnTo>
                    <a:pt x="1735124" y="420992"/>
                  </a:lnTo>
                  <a:lnTo>
                    <a:pt x="1735124" y="553072"/>
                  </a:lnTo>
                  <a:lnTo>
                    <a:pt x="1835010" y="553072"/>
                  </a:lnTo>
                  <a:lnTo>
                    <a:pt x="1835010" y="785850"/>
                  </a:lnTo>
                  <a:lnTo>
                    <a:pt x="1978647" y="785850"/>
                  </a:lnTo>
                  <a:lnTo>
                    <a:pt x="1978647" y="553072"/>
                  </a:lnTo>
                  <a:lnTo>
                    <a:pt x="1980298" y="553072"/>
                  </a:lnTo>
                  <a:lnTo>
                    <a:pt x="2009368" y="552373"/>
                  </a:lnTo>
                  <a:lnTo>
                    <a:pt x="2037664" y="549973"/>
                  </a:lnTo>
                  <a:lnTo>
                    <a:pt x="2064105" y="545414"/>
                  </a:lnTo>
                  <a:lnTo>
                    <a:pt x="2087613" y="538213"/>
                  </a:lnTo>
                  <a:lnTo>
                    <a:pt x="2087613" y="411086"/>
                  </a:lnTo>
                  <a:close/>
                </a:path>
                <a:path w="3941445" h="802005">
                  <a:moveTo>
                    <a:pt x="2242807" y="4127"/>
                  </a:moveTo>
                  <a:lnTo>
                    <a:pt x="2107425" y="4127"/>
                  </a:lnTo>
                  <a:lnTo>
                    <a:pt x="2107425" y="579488"/>
                  </a:lnTo>
                  <a:lnTo>
                    <a:pt x="2009190" y="579488"/>
                  </a:lnTo>
                  <a:lnTo>
                    <a:pt x="2009190" y="709091"/>
                  </a:lnTo>
                  <a:lnTo>
                    <a:pt x="2107425" y="709091"/>
                  </a:lnTo>
                  <a:lnTo>
                    <a:pt x="2107425" y="775944"/>
                  </a:lnTo>
                  <a:lnTo>
                    <a:pt x="2242807" y="775944"/>
                  </a:lnTo>
                  <a:lnTo>
                    <a:pt x="2242807" y="4127"/>
                  </a:lnTo>
                  <a:close/>
                </a:path>
                <a:path w="3941445" h="802005">
                  <a:moveTo>
                    <a:pt x="2406243" y="0"/>
                  </a:moveTo>
                  <a:lnTo>
                    <a:pt x="2266746" y="0"/>
                  </a:lnTo>
                  <a:lnTo>
                    <a:pt x="2266746" y="785025"/>
                  </a:lnTo>
                  <a:lnTo>
                    <a:pt x="2406243" y="785025"/>
                  </a:lnTo>
                  <a:lnTo>
                    <a:pt x="2406243" y="0"/>
                  </a:lnTo>
                  <a:close/>
                </a:path>
                <a:path w="3941445" h="802005">
                  <a:moveTo>
                    <a:pt x="3159722" y="0"/>
                  </a:moveTo>
                  <a:lnTo>
                    <a:pt x="2996285" y="0"/>
                  </a:lnTo>
                  <a:lnTo>
                    <a:pt x="2996285" y="288912"/>
                  </a:lnTo>
                  <a:lnTo>
                    <a:pt x="2938500" y="288912"/>
                  </a:lnTo>
                  <a:lnTo>
                    <a:pt x="2931922" y="223278"/>
                  </a:lnTo>
                  <a:lnTo>
                    <a:pt x="2920949" y="166801"/>
                  </a:lnTo>
                  <a:lnTo>
                    <a:pt x="2905328" y="119113"/>
                  </a:lnTo>
                  <a:lnTo>
                    <a:pt x="2884843" y="79857"/>
                  </a:lnTo>
                  <a:lnTo>
                    <a:pt x="2859252" y="48704"/>
                  </a:lnTo>
                  <a:lnTo>
                    <a:pt x="2800642" y="12382"/>
                  </a:lnTo>
                  <a:lnTo>
                    <a:pt x="2780830" y="7543"/>
                  </a:lnTo>
                  <a:lnTo>
                    <a:pt x="2780830" y="374764"/>
                  </a:lnTo>
                  <a:lnTo>
                    <a:pt x="2779636" y="450532"/>
                  </a:lnTo>
                  <a:lnTo>
                    <a:pt x="2776016" y="509625"/>
                  </a:lnTo>
                  <a:lnTo>
                    <a:pt x="2769946" y="553783"/>
                  </a:lnTo>
                  <a:lnTo>
                    <a:pt x="2750286" y="604253"/>
                  </a:lnTo>
                  <a:lnTo>
                    <a:pt x="2724696" y="615810"/>
                  </a:lnTo>
                  <a:lnTo>
                    <a:pt x="2717914" y="615048"/>
                  </a:lnTo>
                  <a:lnTo>
                    <a:pt x="2688412" y="584746"/>
                  </a:lnTo>
                  <a:lnTo>
                    <a:pt x="2674137" y="509625"/>
                  </a:lnTo>
                  <a:lnTo>
                    <a:pt x="2670581" y="450532"/>
                  </a:lnTo>
                  <a:lnTo>
                    <a:pt x="2669387" y="374764"/>
                  </a:lnTo>
                  <a:lnTo>
                    <a:pt x="2670581" y="298589"/>
                  </a:lnTo>
                  <a:lnTo>
                    <a:pt x="2674137" y="239255"/>
                  </a:lnTo>
                  <a:lnTo>
                    <a:pt x="2680081" y="194970"/>
                  </a:lnTo>
                  <a:lnTo>
                    <a:pt x="2699105" y="144449"/>
                  </a:lnTo>
                  <a:lnTo>
                    <a:pt x="2724696" y="132892"/>
                  </a:lnTo>
                  <a:lnTo>
                    <a:pt x="2731947" y="133654"/>
                  </a:lnTo>
                  <a:lnTo>
                    <a:pt x="2761386" y="163969"/>
                  </a:lnTo>
                  <a:lnTo>
                    <a:pt x="2776016" y="239255"/>
                  </a:lnTo>
                  <a:lnTo>
                    <a:pt x="2779636" y="298589"/>
                  </a:lnTo>
                  <a:lnTo>
                    <a:pt x="2780830" y="374764"/>
                  </a:lnTo>
                  <a:lnTo>
                    <a:pt x="2780830" y="7543"/>
                  </a:lnTo>
                  <a:lnTo>
                    <a:pt x="2764993" y="3657"/>
                  </a:lnTo>
                  <a:lnTo>
                    <a:pt x="2724696" y="825"/>
                  </a:lnTo>
                  <a:lnTo>
                    <a:pt x="2684767" y="3657"/>
                  </a:lnTo>
                  <a:lnTo>
                    <a:pt x="2617901" y="27292"/>
                  </a:lnTo>
                  <a:lnTo>
                    <a:pt x="2568206" y="75463"/>
                  </a:lnTo>
                  <a:lnTo>
                    <a:pt x="2534221" y="148005"/>
                  </a:lnTo>
                  <a:lnTo>
                    <a:pt x="2522715" y="194183"/>
                  </a:lnTo>
                  <a:lnTo>
                    <a:pt x="2514676" y="247230"/>
                  </a:lnTo>
                  <a:lnTo>
                    <a:pt x="2509964" y="307365"/>
                  </a:lnTo>
                  <a:lnTo>
                    <a:pt x="2508415" y="374764"/>
                  </a:lnTo>
                  <a:lnTo>
                    <a:pt x="2509964" y="441858"/>
                  </a:lnTo>
                  <a:lnTo>
                    <a:pt x="2514676" y="501764"/>
                  </a:lnTo>
                  <a:lnTo>
                    <a:pt x="2522715" y="554672"/>
                  </a:lnTo>
                  <a:lnTo>
                    <a:pt x="2534221" y="600760"/>
                  </a:lnTo>
                  <a:lnTo>
                    <a:pt x="2549334" y="640219"/>
                  </a:lnTo>
                  <a:lnTo>
                    <a:pt x="2590965" y="700011"/>
                  </a:lnTo>
                  <a:lnTo>
                    <a:pt x="2649169" y="736333"/>
                  </a:lnTo>
                  <a:lnTo>
                    <a:pt x="2724696" y="747890"/>
                  </a:lnTo>
                  <a:lnTo>
                    <a:pt x="2764993" y="745045"/>
                  </a:lnTo>
                  <a:lnTo>
                    <a:pt x="2831960" y="721410"/>
                  </a:lnTo>
                  <a:lnTo>
                    <a:pt x="2883014" y="671842"/>
                  </a:lnTo>
                  <a:lnTo>
                    <a:pt x="2902420" y="636752"/>
                  </a:lnTo>
                  <a:lnTo>
                    <a:pt x="2917647" y="594550"/>
                  </a:lnTo>
                  <a:lnTo>
                    <a:pt x="2928899" y="545058"/>
                  </a:lnTo>
                  <a:lnTo>
                    <a:pt x="2936329" y="488099"/>
                  </a:lnTo>
                  <a:lnTo>
                    <a:pt x="2940151" y="423468"/>
                  </a:lnTo>
                  <a:lnTo>
                    <a:pt x="2996285" y="423468"/>
                  </a:lnTo>
                  <a:lnTo>
                    <a:pt x="2996285" y="785025"/>
                  </a:lnTo>
                  <a:lnTo>
                    <a:pt x="3159722" y="785025"/>
                  </a:lnTo>
                  <a:lnTo>
                    <a:pt x="3159722" y="423468"/>
                  </a:lnTo>
                  <a:lnTo>
                    <a:pt x="3159722" y="288912"/>
                  </a:lnTo>
                  <a:lnTo>
                    <a:pt x="3159722" y="0"/>
                  </a:lnTo>
                  <a:close/>
                </a:path>
                <a:path w="3941445" h="802005">
                  <a:moveTo>
                    <a:pt x="3924757" y="0"/>
                  </a:moveTo>
                  <a:lnTo>
                    <a:pt x="3761308" y="0"/>
                  </a:lnTo>
                  <a:lnTo>
                    <a:pt x="3761308" y="308724"/>
                  </a:lnTo>
                  <a:lnTo>
                    <a:pt x="3736975" y="321081"/>
                  </a:lnTo>
                  <a:lnTo>
                    <a:pt x="3707142" y="328955"/>
                  </a:lnTo>
                  <a:lnTo>
                    <a:pt x="3669728" y="333108"/>
                  </a:lnTo>
                  <a:lnTo>
                    <a:pt x="3622637" y="334314"/>
                  </a:lnTo>
                  <a:lnTo>
                    <a:pt x="3436899" y="334314"/>
                  </a:lnTo>
                  <a:lnTo>
                    <a:pt x="3436899" y="287261"/>
                  </a:lnTo>
                  <a:lnTo>
                    <a:pt x="3691153" y="287261"/>
                  </a:lnTo>
                  <a:lnTo>
                    <a:pt x="3691153" y="9080"/>
                  </a:lnTo>
                  <a:lnTo>
                    <a:pt x="3280054" y="9080"/>
                  </a:lnTo>
                  <a:lnTo>
                    <a:pt x="3280054" y="126288"/>
                  </a:lnTo>
                  <a:lnTo>
                    <a:pt x="3534308" y="126288"/>
                  </a:lnTo>
                  <a:lnTo>
                    <a:pt x="3534308" y="170865"/>
                  </a:lnTo>
                  <a:lnTo>
                    <a:pt x="3280054" y="170865"/>
                  </a:lnTo>
                  <a:lnTo>
                    <a:pt x="3280054" y="452361"/>
                  </a:lnTo>
                  <a:lnTo>
                    <a:pt x="3609429" y="452361"/>
                  </a:lnTo>
                  <a:lnTo>
                    <a:pt x="3660089" y="450608"/>
                  </a:lnTo>
                  <a:lnTo>
                    <a:pt x="3702088" y="445135"/>
                  </a:lnTo>
                  <a:lnTo>
                    <a:pt x="3735730" y="435648"/>
                  </a:lnTo>
                  <a:lnTo>
                    <a:pt x="3761308" y="421817"/>
                  </a:lnTo>
                  <a:lnTo>
                    <a:pt x="3761308" y="472998"/>
                  </a:lnTo>
                  <a:lnTo>
                    <a:pt x="3924757" y="472998"/>
                  </a:lnTo>
                  <a:lnTo>
                    <a:pt x="3924757" y="421817"/>
                  </a:lnTo>
                  <a:lnTo>
                    <a:pt x="3924757" y="334314"/>
                  </a:lnTo>
                  <a:lnTo>
                    <a:pt x="3924757" y="0"/>
                  </a:lnTo>
                  <a:close/>
                </a:path>
                <a:path w="3941445" h="802005">
                  <a:moveTo>
                    <a:pt x="3941267" y="642226"/>
                  </a:moveTo>
                  <a:lnTo>
                    <a:pt x="3935704" y="604253"/>
                  </a:lnTo>
                  <a:lnTo>
                    <a:pt x="3899484" y="548195"/>
                  </a:lnTo>
                  <a:lnTo>
                    <a:pt x="3832466" y="509968"/>
                  </a:lnTo>
                  <a:lnTo>
                    <a:pt x="3789718" y="497408"/>
                  </a:lnTo>
                  <a:lnTo>
                    <a:pt x="3780294" y="495731"/>
                  </a:lnTo>
                  <a:lnTo>
                    <a:pt x="3780294" y="642226"/>
                  </a:lnTo>
                  <a:lnTo>
                    <a:pt x="3779482" y="649071"/>
                  </a:lnTo>
                  <a:lnTo>
                    <a:pt x="3744836" y="671487"/>
                  </a:lnTo>
                  <a:lnTo>
                    <a:pt x="3676053" y="679246"/>
                  </a:lnTo>
                  <a:lnTo>
                    <a:pt x="3627590" y="680199"/>
                  </a:lnTo>
                  <a:lnTo>
                    <a:pt x="3579584" y="679246"/>
                  </a:lnTo>
                  <a:lnTo>
                    <a:pt x="3540709" y="676376"/>
                  </a:lnTo>
                  <a:lnTo>
                    <a:pt x="3489731" y="664514"/>
                  </a:lnTo>
                  <a:lnTo>
                    <a:pt x="3474872" y="642226"/>
                  </a:lnTo>
                  <a:lnTo>
                    <a:pt x="3475799" y="635254"/>
                  </a:lnTo>
                  <a:lnTo>
                    <a:pt x="3510800" y="612609"/>
                  </a:lnTo>
                  <a:lnTo>
                    <a:pt x="3579584" y="605078"/>
                  </a:lnTo>
                  <a:lnTo>
                    <a:pt x="3627590" y="604253"/>
                  </a:lnTo>
                  <a:lnTo>
                    <a:pt x="3676053" y="605078"/>
                  </a:lnTo>
                  <a:lnTo>
                    <a:pt x="3715093" y="607758"/>
                  </a:lnTo>
                  <a:lnTo>
                    <a:pt x="3765435" y="619937"/>
                  </a:lnTo>
                  <a:lnTo>
                    <a:pt x="3780294" y="642226"/>
                  </a:lnTo>
                  <a:lnTo>
                    <a:pt x="3780294" y="495731"/>
                  </a:lnTo>
                  <a:lnTo>
                    <a:pt x="3740962" y="488734"/>
                  </a:lnTo>
                  <a:lnTo>
                    <a:pt x="3686733" y="483704"/>
                  </a:lnTo>
                  <a:lnTo>
                    <a:pt x="3627590" y="482079"/>
                  </a:lnTo>
                  <a:lnTo>
                    <a:pt x="3568522" y="483704"/>
                  </a:lnTo>
                  <a:lnTo>
                    <a:pt x="3514445" y="488734"/>
                  </a:lnTo>
                  <a:lnTo>
                    <a:pt x="3465804" y="497408"/>
                  </a:lnTo>
                  <a:lnTo>
                    <a:pt x="3423018" y="509968"/>
                  </a:lnTo>
                  <a:lnTo>
                    <a:pt x="3386544" y="526656"/>
                  </a:lnTo>
                  <a:lnTo>
                    <a:pt x="3333191" y="574535"/>
                  </a:lnTo>
                  <a:lnTo>
                    <a:pt x="3313900" y="642226"/>
                  </a:lnTo>
                  <a:lnTo>
                    <a:pt x="3318865" y="678624"/>
                  </a:lnTo>
                  <a:lnTo>
                    <a:pt x="3356038" y="736244"/>
                  </a:lnTo>
                  <a:lnTo>
                    <a:pt x="3423018" y="774065"/>
                  </a:lnTo>
                  <a:lnTo>
                    <a:pt x="3465804" y="786384"/>
                  </a:lnTo>
                  <a:lnTo>
                    <a:pt x="3514445" y="794931"/>
                  </a:lnTo>
                  <a:lnTo>
                    <a:pt x="3568522" y="799922"/>
                  </a:lnTo>
                  <a:lnTo>
                    <a:pt x="3627590" y="801535"/>
                  </a:lnTo>
                  <a:lnTo>
                    <a:pt x="3686733" y="799922"/>
                  </a:lnTo>
                  <a:lnTo>
                    <a:pt x="3740962" y="794931"/>
                  </a:lnTo>
                  <a:lnTo>
                    <a:pt x="3789718" y="786384"/>
                  </a:lnTo>
                  <a:lnTo>
                    <a:pt x="3832466" y="774065"/>
                  </a:lnTo>
                  <a:lnTo>
                    <a:pt x="3868623" y="757783"/>
                  </a:lnTo>
                  <a:lnTo>
                    <a:pt x="3922280" y="709917"/>
                  </a:lnTo>
                  <a:lnTo>
                    <a:pt x="3936415" y="678624"/>
                  </a:lnTo>
                  <a:lnTo>
                    <a:pt x="3941267" y="6422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501895" y="5101027"/>
            <a:ext cx="2998470" cy="4434205"/>
            <a:chOff x="1501895" y="5101027"/>
            <a:chExt cx="2998470" cy="4434205"/>
          </a:xfrm>
        </p:grpSpPr>
        <p:sp>
          <p:nvSpPr>
            <p:cNvPr id="7" name="object 7"/>
            <p:cNvSpPr/>
            <p:nvPr/>
          </p:nvSpPr>
          <p:spPr>
            <a:xfrm>
              <a:off x="1516736" y="6124835"/>
              <a:ext cx="2968625" cy="3395345"/>
            </a:xfrm>
            <a:custGeom>
              <a:avLst/>
              <a:gdLst/>
              <a:ahLst/>
              <a:cxnLst/>
              <a:rect l="l" t="t" r="r" b="b"/>
              <a:pathLst>
                <a:path w="2968625" h="3395345">
                  <a:moveTo>
                    <a:pt x="0" y="0"/>
                  </a:moveTo>
                  <a:lnTo>
                    <a:pt x="0" y="3395272"/>
                  </a:lnTo>
                  <a:lnTo>
                    <a:pt x="2968289" y="3395272"/>
                  </a:lnTo>
                  <a:lnTo>
                    <a:pt x="2968289" y="0"/>
                  </a:lnTo>
                  <a:lnTo>
                    <a:pt x="0" y="0"/>
                  </a:lnTo>
                  <a:close/>
                </a:path>
              </a:pathLst>
            </a:custGeom>
            <a:ln w="2968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90573" y="5101027"/>
              <a:ext cx="1638935" cy="1034415"/>
            </a:xfrm>
            <a:custGeom>
              <a:avLst/>
              <a:gdLst/>
              <a:ahLst/>
              <a:cxnLst/>
              <a:rect l="l" t="t" r="r" b="b"/>
              <a:pathLst>
                <a:path w="1638935" h="1034414">
                  <a:moveTo>
                    <a:pt x="1638632" y="1034321"/>
                  </a:moveTo>
                  <a:lnTo>
                    <a:pt x="0" y="1034321"/>
                  </a:lnTo>
                  <a:lnTo>
                    <a:pt x="0" y="0"/>
                  </a:lnTo>
                  <a:lnTo>
                    <a:pt x="1638632" y="0"/>
                  </a:lnTo>
                  <a:lnTo>
                    <a:pt x="1638632" y="10343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590801" y="5103691"/>
            <a:ext cx="2998470" cy="4434205"/>
            <a:chOff x="5590801" y="5103691"/>
            <a:chExt cx="2998470" cy="4434205"/>
          </a:xfrm>
        </p:grpSpPr>
        <p:sp>
          <p:nvSpPr>
            <p:cNvPr id="10" name="object 10"/>
            <p:cNvSpPr/>
            <p:nvPr/>
          </p:nvSpPr>
          <p:spPr>
            <a:xfrm>
              <a:off x="5605642" y="6127499"/>
              <a:ext cx="2968625" cy="3395345"/>
            </a:xfrm>
            <a:custGeom>
              <a:avLst/>
              <a:gdLst/>
              <a:ahLst/>
              <a:cxnLst/>
              <a:rect l="l" t="t" r="r" b="b"/>
              <a:pathLst>
                <a:path w="2968625" h="3395345">
                  <a:moveTo>
                    <a:pt x="0" y="0"/>
                  </a:moveTo>
                  <a:lnTo>
                    <a:pt x="0" y="3395272"/>
                  </a:lnTo>
                  <a:lnTo>
                    <a:pt x="2968289" y="3395272"/>
                  </a:lnTo>
                  <a:lnTo>
                    <a:pt x="2968289" y="0"/>
                  </a:lnTo>
                  <a:lnTo>
                    <a:pt x="0" y="0"/>
                  </a:lnTo>
                  <a:close/>
                </a:path>
              </a:pathLst>
            </a:custGeom>
            <a:ln w="2968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279479" y="5103691"/>
              <a:ext cx="1638935" cy="1034415"/>
            </a:xfrm>
            <a:custGeom>
              <a:avLst/>
              <a:gdLst/>
              <a:ahLst/>
              <a:cxnLst/>
              <a:rect l="l" t="t" r="r" b="b"/>
              <a:pathLst>
                <a:path w="1638934" h="1034414">
                  <a:moveTo>
                    <a:pt x="1638632" y="1034321"/>
                  </a:moveTo>
                  <a:lnTo>
                    <a:pt x="0" y="1034321"/>
                  </a:lnTo>
                  <a:lnTo>
                    <a:pt x="0" y="0"/>
                  </a:lnTo>
                  <a:lnTo>
                    <a:pt x="1638632" y="0"/>
                  </a:lnTo>
                  <a:lnTo>
                    <a:pt x="1638632" y="10343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885855" y="6657623"/>
              <a:ext cx="188595" cy="306070"/>
            </a:xfrm>
            <a:custGeom>
              <a:avLst/>
              <a:gdLst/>
              <a:ahLst/>
              <a:cxnLst/>
              <a:rect l="l" t="t" r="r" b="b"/>
              <a:pathLst>
                <a:path w="188595" h="306070">
                  <a:moveTo>
                    <a:pt x="94104" y="305935"/>
                  </a:moveTo>
                  <a:lnTo>
                    <a:pt x="55529" y="298887"/>
                  </a:lnTo>
                  <a:lnTo>
                    <a:pt x="15590" y="258216"/>
                  </a:lnTo>
                  <a:lnTo>
                    <a:pt x="1720" y="197972"/>
                  </a:lnTo>
                  <a:lnTo>
                    <a:pt x="0" y="152777"/>
                  </a:lnTo>
                  <a:lnTo>
                    <a:pt x="1720" y="107969"/>
                  </a:lnTo>
                  <a:lnTo>
                    <a:pt x="15590" y="47927"/>
                  </a:lnTo>
                  <a:lnTo>
                    <a:pt x="40313" y="16073"/>
                  </a:lnTo>
                  <a:lnTo>
                    <a:pt x="94104" y="0"/>
                  </a:lnTo>
                  <a:lnTo>
                    <a:pt x="114803" y="1833"/>
                  </a:lnTo>
                  <a:lnTo>
                    <a:pt x="132822" y="7238"/>
                  </a:lnTo>
                  <a:lnTo>
                    <a:pt x="148056" y="16073"/>
                  </a:lnTo>
                  <a:lnTo>
                    <a:pt x="153026" y="20954"/>
                  </a:lnTo>
                  <a:lnTo>
                    <a:pt x="94104" y="20954"/>
                  </a:lnTo>
                  <a:lnTo>
                    <a:pt x="78757" y="22424"/>
                  </a:lnTo>
                  <a:lnTo>
                    <a:pt x="44575" y="43051"/>
                  </a:lnTo>
                  <a:lnTo>
                    <a:pt x="28812" y="81627"/>
                  </a:lnTo>
                  <a:lnTo>
                    <a:pt x="23621" y="152777"/>
                  </a:lnTo>
                  <a:lnTo>
                    <a:pt x="24913" y="193501"/>
                  </a:lnTo>
                  <a:lnTo>
                    <a:pt x="35354" y="246804"/>
                  </a:lnTo>
                  <a:lnTo>
                    <a:pt x="65339" y="279408"/>
                  </a:lnTo>
                  <a:lnTo>
                    <a:pt x="94104" y="285361"/>
                  </a:lnTo>
                  <a:lnTo>
                    <a:pt x="152990" y="285361"/>
                  </a:lnTo>
                  <a:lnTo>
                    <a:pt x="148056" y="290183"/>
                  </a:lnTo>
                  <a:lnTo>
                    <a:pt x="132822" y="298887"/>
                  </a:lnTo>
                  <a:lnTo>
                    <a:pt x="114803" y="304161"/>
                  </a:lnTo>
                  <a:lnTo>
                    <a:pt x="94104" y="305935"/>
                  </a:lnTo>
                  <a:close/>
                </a:path>
                <a:path w="188595" h="306070">
                  <a:moveTo>
                    <a:pt x="152990" y="285361"/>
                  </a:moveTo>
                  <a:lnTo>
                    <a:pt x="94104" y="285361"/>
                  </a:lnTo>
                  <a:lnTo>
                    <a:pt x="109451" y="283831"/>
                  </a:lnTo>
                  <a:lnTo>
                    <a:pt x="122869" y="279408"/>
                  </a:lnTo>
                  <a:lnTo>
                    <a:pt x="152854" y="246804"/>
                  </a:lnTo>
                  <a:lnTo>
                    <a:pt x="163296" y="193501"/>
                  </a:lnTo>
                  <a:lnTo>
                    <a:pt x="164587" y="152777"/>
                  </a:lnTo>
                  <a:lnTo>
                    <a:pt x="163296" y="112273"/>
                  </a:lnTo>
                  <a:lnTo>
                    <a:pt x="152854" y="59124"/>
                  </a:lnTo>
                  <a:lnTo>
                    <a:pt x="122869" y="26716"/>
                  </a:lnTo>
                  <a:lnTo>
                    <a:pt x="94104" y="20954"/>
                  </a:lnTo>
                  <a:lnTo>
                    <a:pt x="153026" y="20954"/>
                  </a:lnTo>
                  <a:lnTo>
                    <a:pt x="181303" y="73769"/>
                  </a:lnTo>
                  <a:lnTo>
                    <a:pt x="188209" y="152777"/>
                  </a:lnTo>
                  <a:lnTo>
                    <a:pt x="186488" y="197972"/>
                  </a:lnTo>
                  <a:lnTo>
                    <a:pt x="181303" y="232308"/>
                  </a:lnTo>
                  <a:lnTo>
                    <a:pt x="172618" y="258216"/>
                  </a:lnTo>
                  <a:lnTo>
                    <a:pt x="160396" y="278123"/>
                  </a:lnTo>
                  <a:lnTo>
                    <a:pt x="152990" y="285361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885855" y="6657623"/>
              <a:ext cx="188595" cy="306070"/>
            </a:xfrm>
            <a:custGeom>
              <a:avLst/>
              <a:gdLst/>
              <a:ahLst/>
              <a:cxnLst/>
              <a:rect l="l" t="t" r="r" b="b"/>
              <a:pathLst>
                <a:path w="188595" h="306070">
                  <a:moveTo>
                    <a:pt x="188209" y="152777"/>
                  </a:moveTo>
                  <a:lnTo>
                    <a:pt x="186488" y="107969"/>
                  </a:lnTo>
                  <a:lnTo>
                    <a:pt x="172618" y="47927"/>
                  </a:lnTo>
                  <a:lnTo>
                    <a:pt x="148056" y="16073"/>
                  </a:lnTo>
                  <a:lnTo>
                    <a:pt x="94104" y="0"/>
                  </a:lnTo>
                  <a:lnTo>
                    <a:pt x="73459" y="1833"/>
                  </a:lnTo>
                  <a:lnTo>
                    <a:pt x="27812" y="28193"/>
                  </a:lnTo>
                  <a:lnTo>
                    <a:pt x="6905" y="73769"/>
                  </a:lnTo>
                  <a:lnTo>
                    <a:pt x="0" y="152777"/>
                  </a:lnTo>
                  <a:lnTo>
                    <a:pt x="1720" y="197972"/>
                  </a:lnTo>
                  <a:lnTo>
                    <a:pt x="15590" y="258216"/>
                  </a:lnTo>
                  <a:lnTo>
                    <a:pt x="40313" y="290183"/>
                  </a:lnTo>
                  <a:lnTo>
                    <a:pt x="94104" y="305935"/>
                  </a:lnTo>
                  <a:lnTo>
                    <a:pt x="114803" y="304161"/>
                  </a:lnTo>
                  <a:lnTo>
                    <a:pt x="160396" y="278123"/>
                  </a:lnTo>
                  <a:lnTo>
                    <a:pt x="181303" y="232308"/>
                  </a:lnTo>
                  <a:lnTo>
                    <a:pt x="188209" y="152777"/>
                  </a:lnTo>
                  <a:close/>
                </a:path>
                <a:path w="188595" h="306070">
                  <a:moveTo>
                    <a:pt x="164587" y="152777"/>
                  </a:moveTo>
                  <a:lnTo>
                    <a:pt x="163296" y="193501"/>
                  </a:lnTo>
                  <a:lnTo>
                    <a:pt x="152854" y="246804"/>
                  </a:lnTo>
                  <a:lnTo>
                    <a:pt x="122869" y="279408"/>
                  </a:lnTo>
                  <a:lnTo>
                    <a:pt x="94104" y="285361"/>
                  </a:lnTo>
                  <a:lnTo>
                    <a:pt x="78757" y="283831"/>
                  </a:lnTo>
                  <a:lnTo>
                    <a:pt x="44575" y="262883"/>
                  </a:lnTo>
                  <a:lnTo>
                    <a:pt x="28812" y="224260"/>
                  </a:lnTo>
                  <a:lnTo>
                    <a:pt x="23621" y="152777"/>
                  </a:lnTo>
                  <a:lnTo>
                    <a:pt x="24913" y="112273"/>
                  </a:lnTo>
                  <a:lnTo>
                    <a:pt x="35354" y="59124"/>
                  </a:lnTo>
                  <a:lnTo>
                    <a:pt x="65339" y="26716"/>
                  </a:lnTo>
                  <a:lnTo>
                    <a:pt x="94104" y="20954"/>
                  </a:lnTo>
                  <a:lnTo>
                    <a:pt x="109451" y="22424"/>
                  </a:lnTo>
                  <a:lnTo>
                    <a:pt x="143633" y="43051"/>
                  </a:lnTo>
                  <a:lnTo>
                    <a:pt x="159396" y="81627"/>
                  </a:lnTo>
                  <a:lnTo>
                    <a:pt x="164587" y="152777"/>
                  </a:lnTo>
                  <a:close/>
                </a:path>
              </a:pathLst>
            </a:custGeom>
            <a:ln w="7937">
              <a:solidFill>
                <a:srgbClr val="E6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135404" y="6662575"/>
              <a:ext cx="100965" cy="296545"/>
            </a:xfrm>
            <a:custGeom>
              <a:avLst/>
              <a:gdLst/>
              <a:ahLst/>
              <a:cxnLst/>
              <a:rect l="l" t="t" r="r" b="b"/>
              <a:pathLst>
                <a:path w="100965" h="296545">
                  <a:moveTo>
                    <a:pt x="100581" y="296029"/>
                  </a:moveTo>
                  <a:lnTo>
                    <a:pt x="76960" y="296029"/>
                  </a:lnTo>
                  <a:lnTo>
                    <a:pt x="76960" y="25145"/>
                  </a:lnTo>
                  <a:lnTo>
                    <a:pt x="0" y="59434"/>
                  </a:lnTo>
                  <a:lnTo>
                    <a:pt x="0" y="35813"/>
                  </a:lnTo>
                  <a:lnTo>
                    <a:pt x="79627" y="0"/>
                  </a:lnTo>
                  <a:lnTo>
                    <a:pt x="100581" y="0"/>
                  </a:lnTo>
                  <a:lnTo>
                    <a:pt x="100581" y="296029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135404" y="6662575"/>
              <a:ext cx="100965" cy="296545"/>
            </a:xfrm>
            <a:custGeom>
              <a:avLst/>
              <a:gdLst/>
              <a:ahLst/>
              <a:cxnLst/>
              <a:rect l="l" t="t" r="r" b="b"/>
              <a:pathLst>
                <a:path w="100965" h="296545">
                  <a:moveTo>
                    <a:pt x="100581" y="296029"/>
                  </a:moveTo>
                  <a:lnTo>
                    <a:pt x="100581" y="0"/>
                  </a:lnTo>
                  <a:lnTo>
                    <a:pt x="79627" y="0"/>
                  </a:lnTo>
                  <a:lnTo>
                    <a:pt x="0" y="35813"/>
                  </a:lnTo>
                  <a:lnTo>
                    <a:pt x="0" y="59434"/>
                  </a:lnTo>
                  <a:lnTo>
                    <a:pt x="76960" y="25145"/>
                  </a:lnTo>
                  <a:lnTo>
                    <a:pt x="76960" y="296029"/>
                  </a:lnTo>
                  <a:lnTo>
                    <a:pt x="100581" y="296029"/>
                  </a:lnTo>
                  <a:close/>
                </a:path>
              </a:pathLst>
            </a:custGeom>
            <a:ln w="7937">
              <a:solidFill>
                <a:srgbClr val="E6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9679707" y="5103691"/>
            <a:ext cx="2998470" cy="4434205"/>
            <a:chOff x="9679707" y="5103691"/>
            <a:chExt cx="2998470" cy="4434205"/>
          </a:xfrm>
        </p:grpSpPr>
        <p:sp>
          <p:nvSpPr>
            <p:cNvPr id="17" name="object 17"/>
            <p:cNvSpPr/>
            <p:nvPr/>
          </p:nvSpPr>
          <p:spPr>
            <a:xfrm>
              <a:off x="9694549" y="6127499"/>
              <a:ext cx="2968625" cy="3395345"/>
            </a:xfrm>
            <a:custGeom>
              <a:avLst/>
              <a:gdLst/>
              <a:ahLst/>
              <a:cxnLst/>
              <a:rect l="l" t="t" r="r" b="b"/>
              <a:pathLst>
                <a:path w="2968625" h="3395345">
                  <a:moveTo>
                    <a:pt x="0" y="0"/>
                  </a:moveTo>
                  <a:lnTo>
                    <a:pt x="0" y="3395272"/>
                  </a:lnTo>
                  <a:lnTo>
                    <a:pt x="2968289" y="3395272"/>
                  </a:lnTo>
                  <a:lnTo>
                    <a:pt x="2968289" y="0"/>
                  </a:lnTo>
                  <a:lnTo>
                    <a:pt x="0" y="0"/>
                  </a:lnTo>
                  <a:close/>
                </a:path>
              </a:pathLst>
            </a:custGeom>
            <a:ln w="2968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423080" y="7534516"/>
              <a:ext cx="1498600" cy="1151890"/>
            </a:xfrm>
            <a:custGeom>
              <a:avLst/>
              <a:gdLst/>
              <a:ahLst/>
              <a:cxnLst/>
              <a:rect l="l" t="t" r="r" b="b"/>
              <a:pathLst>
                <a:path w="1498600" h="1151890">
                  <a:moveTo>
                    <a:pt x="197192" y="633425"/>
                  </a:moveTo>
                  <a:lnTo>
                    <a:pt x="193535" y="608533"/>
                  </a:lnTo>
                  <a:lnTo>
                    <a:pt x="183388" y="589292"/>
                  </a:lnTo>
                  <a:lnTo>
                    <a:pt x="167995" y="576008"/>
                  </a:lnTo>
                  <a:lnTo>
                    <a:pt x="148615" y="568972"/>
                  </a:lnTo>
                  <a:lnTo>
                    <a:pt x="166179" y="561289"/>
                  </a:lnTo>
                  <a:lnTo>
                    <a:pt x="179133" y="548652"/>
                  </a:lnTo>
                  <a:lnTo>
                    <a:pt x="187147" y="531736"/>
                  </a:lnTo>
                  <a:lnTo>
                    <a:pt x="189890" y="511187"/>
                  </a:lnTo>
                  <a:lnTo>
                    <a:pt x="185216" y="486918"/>
                  </a:lnTo>
                  <a:lnTo>
                    <a:pt x="171792" y="467258"/>
                  </a:lnTo>
                  <a:lnTo>
                    <a:pt x="150520" y="454088"/>
                  </a:lnTo>
                  <a:lnTo>
                    <a:pt x="122262" y="449275"/>
                  </a:lnTo>
                  <a:lnTo>
                    <a:pt x="94208" y="454088"/>
                  </a:lnTo>
                  <a:lnTo>
                    <a:pt x="73012" y="467258"/>
                  </a:lnTo>
                  <a:lnTo>
                    <a:pt x="59626" y="486918"/>
                  </a:lnTo>
                  <a:lnTo>
                    <a:pt x="54965" y="511187"/>
                  </a:lnTo>
                  <a:lnTo>
                    <a:pt x="54965" y="517220"/>
                  </a:lnTo>
                  <a:lnTo>
                    <a:pt x="67983" y="517220"/>
                  </a:lnTo>
                  <a:lnTo>
                    <a:pt x="67983" y="511822"/>
                  </a:lnTo>
                  <a:lnTo>
                    <a:pt x="71678" y="491426"/>
                  </a:lnTo>
                  <a:lnTo>
                    <a:pt x="82384" y="475348"/>
                  </a:lnTo>
                  <a:lnTo>
                    <a:pt x="99453" y="464807"/>
                  </a:lnTo>
                  <a:lnTo>
                    <a:pt x="122262" y="461022"/>
                  </a:lnTo>
                  <a:lnTo>
                    <a:pt x="144995" y="464807"/>
                  </a:lnTo>
                  <a:lnTo>
                    <a:pt x="162191" y="475348"/>
                  </a:lnTo>
                  <a:lnTo>
                    <a:pt x="173075" y="491426"/>
                  </a:lnTo>
                  <a:lnTo>
                    <a:pt x="176872" y="511822"/>
                  </a:lnTo>
                  <a:lnTo>
                    <a:pt x="173812" y="530796"/>
                  </a:lnTo>
                  <a:lnTo>
                    <a:pt x="164528" y="547141"/>
                  </a:lnTo>
                  <a:lnTo>
                    <a:pt x="148882" y="558609"/>
                  </a:lnTo>
                  <a:lnTo>
                    <a:pt x="126707" y="562940"/>
                  </a:lnTo>
                  <a:lnTo>
                    <a:pt x="101307" y="562940"/>
                  </a:lnTo>
                  <a:lnTo>
                    <a:pt x="101307" y="574687"/>
                  </a:lnTo>
                  <a:lnTo>
                    <a:pt x="124802" y="574687"/>
                  </a:lnTo>
                  <a:lnTo>
                    <a:pt x="149885" y="579005"/>
                  </a:lnTo>
                  <a:lnTo>
                    <a:pt x="168541" y="591121"/>
                  </a:lnTo>
                  <a:lnTo>
                    <a:pt x="180174" y="609777"/>
                  </a:lnTo>
                  <a:lnTo>
                    <a:pt x="184175" y="633742"/>
                  </a:lnTo>
                  <a:lnTo>
                    <a:pt x="179590" y="657783"/>
                  </a:lnTo>
                  <a:lnTo>
                    <a:pt x="166801" y="676325"/>
                  </a:lnTo>
                  <a:lnTo>
                    <a:pt x="147205" y="688251"/>
                  </a:lnTo>
                  <a:lnTo>
                    <a:pt x="122262" y="692480"/>
                  </a:lnTo>
                  <a:lnTo>
                    <a:pt x="97320" y="688149"/>
                  </a:lnTo>
                  <a:lnTo>
                    <a:pt x="77736" y="675728"/>
                  </a:lnTo>
                  <a:lnTo>
                    <a:pt x="64947" y="656043"/>
                  </a:lnTo>
                  <a:lnTo>
                    <a:pt x="60363" y="629932"/>
                  </a:lnTo>
                  <a:lnTo>
                    <a:pt x="60363" y="628980"/>
                  </a:lnTo>
                  <a:lnTo>
                    <a:pt x="47345" y="628980"/>
                  </a:lnTo>
                  <a:lnTo>
                    <a:pt x="47345" y="630250"/>
                  </a:lnTo>
                  <a:lnTo>
                    <a:pt x="52755" y="660958"/>
                  </a:lnTo>
                  <a:lnTo>
                    <a:pt x="68021" y="684263"/>
                  </a:lnTo>
                  <a:lnTo>
                    <a:pt x="91681" y="699046"/>
                  </a:lnTo>
                  <a:lnTo>
                    <a:pt x="122262" y="704227"/>
                  </a:lnTo>
                  <a:lnTo>
                    <a:pt x="152996" y="699274"/>
                  </a:lnTo>
                  <a:lnTo>
                    <a:pt x="176644" y="685139"/>
                  </a:lnTo>
                  <a:lnTo>
                    <a:pt x="191833" y="662838"/>
                  </a:lnTo>
                  <a:lnTo>
                    <a:pt x="197192" y="633425"/>
                  </a:lnTo>
                  <a:close/>
                </a:path>
                <a:path w="1498600" h="1151890">
                  <a:moveTo>
                    <a:pt x="270179" y="131114"/>
                  </a:moveTo>
                  <a:lnTo>
                    <a:pt x="222554" y="131114"/>
                  </a:lnTo>
                  <a:lnTo>
                    <a:pt x="222554" y="8890"/>
                  </a:lnTo>
                  <a:lnTo>
                    <a:pt x="209219" y="8890"/>
                  </a:lnTo>
                  <a:lnTo>
                    <a:pt x="209219" y="231762"/>
                  </a:lnTo>
                  <a:lnTo>
                    <a:pt x="194602" y="242328"/>
                  </a:lnTo>
                  <a:lnTo>
                    <a:pt x="176517" y="250101"/>
                  </a:lnTo>
                  <a:lnTo>
                    <a:pt x="155829" y="254889"/>
                  </a:lnTo>
                  <a:lnTo>
                    <a:pt x="133337" y="256527"/>
                  </a:lnTo>
                  <a:lnTo>
                    <a:pt x="121920" y="256527"/>
                  </a:lnTo>
                  <a:lnTo>
                    <a:pt x="125298" y="238379"/>
                  </a:lnTo>
                  <a:lnTo>
                    <a:pt x="127787" y="216166"/>
                  </a:lnTo>
                  <a:lnTo>
                    <a:pt x="129324" y="191744"/>
                  </a:lnTo>
                  <a:lnTo>
                    <a:pt x="129755" y="171437"/>
                  </a:lnTo>
                  <a:lnTo>
                    <a:pt x="129844" y="26352"/>
                  </a:lnTo>
                  <a:lnTo>
                    <a:pt x="163182" y="26352"/>
                  </a:lnTo>
                  <a:lnTo>
                    <a:pt x="163182" y="14287"/>
                  </a:lnTo>
                  <a:lnTo>
                    <a:pt x="116522" y="14287"/>
                  </a:lnTo>
                  <a:lnTo>
                    <a:pt x="116522" y="26352"/>
                  </a:lnTo>
                  <a:lnTo>
                    <a:pt x="116522" y="171437"/>
                  </a:lnTo>
                  <a:lnTo>
                    <a:pt x="115989" y="194602"/>
                  </a:lnTo>
                  <a:lnTo>
                    <a:pt x="114452" y="217678"/>
                  </a:lnTo>
                  <a:lnTo>
                    <a:pt x="111963" y="238899"/>
                  </a:lnTo>
                  <a:lnTo>
                    <a:pt x="108585" y="256527"/>
                  </a:lnTo>
                  <a:lnTo>
                    <a:pt x="49212" y="256527"/>
                  </a:lnTo>
                  <a:lnTo>
                    <a:pt x="49212" y="26352"/>
                  </a:lnTo>
                  <a:lnTo>
                    <a:pt x="116522" y="26352"/>
                  </a:lnTo>
                  <a:lnTo>
                    <a:pt x="116522" y="14287"/>
                  </a:lnTo>
                  <a:lnTo>
                    <a:pt x="3175" y="14287"/>
                  </a:lnTo>
                  <a:lnTo>
                    <a:pt x="3175" y="26352"/>
                  </a:lnTo>
                  <a:lnTo>
                    <a:pt x="35877" y="26352"/>
                  </a:lnTo>
                  <a:lnTo>
                    <a:pt x="35877" y="256527"/>
                  </a:lnTo>
                  <a:lnTo>
                    <a:pt x="0" y="256527"/>
                  </a:lnTo>
                  <a:lnTo>
                    <a:pt x="0" y="268592"/>
                  </a:lnTo>
                  <a:lnTo>
                    <a:pt x="132067" y="268592"/>
                  </a:lnTo>
                  <a:lnTo>
                    <a:pt x="155194" y="266992"/>
                  </a:lnTo>
                  <a:lnTo>
                    <a:pt x="176606" y="262242"/>
                  </a:lnTo>
                  <a:lnTo>
                    <a:pt x="195021" y="254393"/>
                  </a:lnTo>
                  <a:lnTo>
                    <a:pt x="209219" y="243509"/>
                  </a:lnTo>
                  <a:lnTo>
                    <a:pt x="209219" y="288594"/>
                  </a:lnTo>
                  <a:lnTo>
                    <a:pt x="222554" y="288594"/>
                  </a:lnTo>
                  <a:lnTo>
                    <a:pt x="222554" y="243509"/>
                  </a:lnTo>
                  <a:lnTo>
                    <a:pt x="222554" y="142862"/>
                  </a:lnTo>
                  <a:lnTo>
                    <a:pt x="270179" y="142862"/>
                  </a:lnTo>
                  <a:lnTo>
                    <a:pt x="270179" y="131114"/>
                  </a:lnTo>
                  <a:close/>
                </a:path>
                <a:path w="1498600" h="1151890">
                  <a:moveTo>
                    <a:pt x="375310" y="440067"/>
                  </a:moveTo>
                  <a:lnTo>
                    <a:pt x="361975" y="440067"/>
                  </a:lnTo>
                  <a:lnTo>
                    <a:pt x="361975" y="451815"/>
                  </a:lnTo>
                  <a:lnTo>
                    <a:pt x="361975" y="558812"/>
                  </a:lnTo>
                  <a:lnTo>
                    <a:pt x="259105" y="558812"/>
                  </a:lnTo>
                  <a:lnTo>
                    <a:pt x="259105" y="451815"/>
                  </a:lnTo>
                  <a:lnTo>
                    <a:pt x="361975" y="451815"/>
                  </a:lnTo>
                  <a:lnTo>
                    <a:pt x="361975" y="440067"/>
                  </a:lnTo>
                  <a:lnTo>
                    <a:pt x="245770" y="440067"/>
                  </a:lnTo>
                  <a:lnTo>
                    <a:pt x="245770" y="570560"/>
                  </a:lnTo>
                  <a:lnTo>
                    <a:pt x="375310" y="570560"/>
                  </a:lnTo>
                  <a:lnTo>
                    <a:pt x="375310" y="558812"/>
                  </a:lnTo>
                  <a:lnTo>
                    <a:pt x="375310" y="451815"/>
                  </a:lnTo>
                  <a:lnTo>
                    <a:pt x="375310" y="440067"/>
                  </a:lnTo>
                  <a:close/>
                </a:path>
                <a:path w="1498600" h="1151890">
                  <a:moveTo>
                    <a:pt x="469595" y="436257"/>
                  </a:moveTo>
                  <a:lnTo>
                    <a:pt x="456260" y="436257"/>
                  </a:lnTo>
                  <a:lnTo>
                    <a:pt x="456260" y="468325"/>
                  </a:lnTo>
                  <a:lnTo>
                    <a:pt x="393725" y="468325"/>
                  </a:lnTo>
                  <a:lnTo>
                    <a:pt x="393725" y="479755"/>
                  </a:lnTo>
                  <a:lnTo>
                    <a:pt x="456260" y="479755"/>
                  </a:lnTo>
                  <a:lnTo>
                    <a:pt x="456260" y="529920"/>
                  </a:lnTo>
                  <a:lnTo>
                    <a:pt x="393725" y="529920"/>
                  </a:lnTo>
                  <a:lnTo>
                    <a:pt x="393725" y="541667"/>
                  </a:lnTo>
                  <a:lnTo>
                    <a:pt x="456260" y="541667"/>
                  </a:lnTo>
                  <a:lnTo>
                    <a:pt x="456260" y="595325"/>
                  </a:lnTo>
                  <a:lnTo>
                    <a:pt x="469595" y="595325"/>
                  </a:lnTo>
                  <a:lnTo>
                    <a:pt x="469595" y="436257"/>
                  </a:lnTo>
                  <a:close/>
                </a:path>
                <a:path w="1498600" h="1151890">
                  <a:moveTo>
                    <a:pt x="475627" y="667080"/>
                  </a:moveTo>
                  <a:lnTo>
                    <a:pt x="474243" y="655878"/>
                  </a:lnTo>
                  <a:lnTo>
                    <a:pt x="470192" y="646049"/>
                  </a:lnTo>
                  <a:lnTo>
                    <a:pt x="463715" y="637514"/>
                  </a:lnTo>
                  <a:lnTo>
                    <a:pt x="462610" y="636600"/>
                  </a:lnTo>
                  <a:lnTo>
                    <a:pt x="462610" y="667080"/>
                  </a:lnTo>
                  <a:lnTo>
                    <a:pt x="461556" y="675005"/>
                  </a:lnTo>
                  <a:lnTo>
                    <a:pt x="432066" y="701560"/>
                  </a:lnTo>
                  <a:lnTo>
                    <a:pt x="391909" y="710133"/>
                  </a:lnTo>
                  <a:lnTo>
                    <a:pt x="367372" y="711212"/>
                  </a:lnTo>
                  <a:lnTo>
                    <a:pt x="343001" y="710133"/>
                  </a:lnTo>
                  <a:lnTo>
                    <a:pt x="302856" y="701560"/>
                  </a:lnTo>
                  <a:lnTo>
                    <a:pt x="273799" y="675005"/>
                  </a:lnTo>
                  <a:lnTo>
                    <a:pt x="272757" y="667080"/>
                  </a:lnTo>
                  <a:lnTo>
                    <a:pt x="273799" y="659015"/>
                  </a:lnTo>
                  <a:lnTo>
                    <a:pt x="302856" y="632460"/>
                  </a:lnTo>
                  <a:lnTo>
                    <a:pt x="343001" y="624014"/>
                  </a:lnTo>
                  <a:lnTo>
                    <a:pt x="367372" y="622947"/>
                  </a:lnTo>
                  <a:lnTo>
                    <a:pt x="391909" y="624014"/>
                  </a:lnTo>
                  <a:lnTo>
                    <a:pt x="432066" y="632460"/>
                  </a:lnTo>
                  <a:lnTo>
                    <a:pt x="461556" y="659015"/>
                  </a:lnTo>
                  <a:lnTo>
                    <a:pt x="462610" y="667080"/>
                  </a:lnTo>
                  <a:lnTo>
                    <a:pt x="462610" y="636600"/>
                  </a:lnTo>
                  <a:lnTo>
                    <a:pt x="417855" y="615569"/>
                  </a:lnTo>
                  <a:lnTo>
                    <a:pt x="367372" y="610882"/>
                  </a:lnTo>
                  <a:lnTo>
                    <a:pt x="341045" y="612038"/>
                  </a:lnTo>
                  <a:lnTo>
                    <a:pt x="296735" y="621601"/>
                  </a:lnTo>
                  <a:lnTo>
                    <a:pt x="264744" y="646049"/>
                  </a:lnTo>
                  <a:lnTo>
                    <a:pt x="259422" y="667080"/>
                  </a:lnTo>
                  <a:lnTo>
                    <a:pt x="260769" y="678091"/>
                  </a:lnTo>
                  <a:lnTo>
                    <a:pt x="296735" y="712190"/>
                  </a:lnTo>
                  <a:lnTo>
                    <a:pt x="341045" y="721537"/>
                  </a:lnTo>
                  <a:lnTo>
                    <a:pt x="367372" y="722642"/>
                  </a:lnTo>
                  <a:lnTo>
                    <a:pt x="394004" y="721537"/>
                  </a:lnTo>
                  <a:lnTo>
                    <a:pt x="438353" y="712190"/>
                  </a:lnTo>
                  <a:lnTo>
                    <a:pt x="470192" y="687832"/>
                  </a:lnTo>
                  <a:lnTo>
                    <a:pt x="474243" y="678091"/>
                  </a:lnTo>
                  <a:lnTo>
                    <a:pt x="475627" y="667080"/>
                  </a:lnTo>
                  <a:close/>
                </a:path>
                <a:path w="1498600" h="1151890">
                  <a:moveTo>
                    <a:pt x="524484" y="8890"/>
                  </a:moveTo>
                  <a:lnTo>
                    <a:pt x="511149" y="8890"/>
                  </a:lnTo>
                  <a:lnTo>
                    <a:pt x="511149" y="228904"/>
                  </a:lnTo>
                  <a:lnTo>
                    <a:pt x="494665" y="240855"/>
                  </a:lnTo>
                  <a:lnTo>
                    <a:pt x="473964" y="249504"/>
                  </a:lnTo>
                  <a:lnTo>
                    <a:pt x="450126" y="254749"/>
                  </a:lnTo>
                  <a:lnTo>
                    <a:pt x="424167" y="256527"/>
                  </a:lnTo>
                  <a:lnTo>
                    <a:pt x="318757" y="256527"/>
                  </a:lnTo>
                  <a:lnTo>
                    <a:pt x="318757" y="146037"/>
                  </a:lnTo>
                  <a:lnTo>
                    <a:pt x="428612" y="146037"/>
                  </a:lnTo>
                  <a:lnTo>
                    <a:pt x="428612" y="134289"/>
                  </a:lnTo>
                  <a:lnTo>
                    <a:pt x="318757" y="134289"/>
                  </a:lnTo>
                  <a:lnTo>
                    <a:pt x="318757" y="26352"/>
                  </a:lnTo>
                  <a:lnTo>
                    <a:pt x="432104" y="26352"/>
                  </a:lnTo>
                  <a:lnTo>
                    <a:pt x="432104" y="14287"/>
                  </a:lnTo>
                  <a:lnTo>
                    <a:pt x="305739" y="14287"/>
                  </a:lnTo>
                  <a:lnTo>
                    <a:pt x="305739" y="268592"/>
                  </a:lnTo>
                  <a:lnTo>
                    <a:pt x="427977" y="268592"/>
                  </a:lnTo>
                  <a:lnTo>
                    <a:pt x="453161" y="266687"/>
                  </a:lnTo>
                  <a:lnTo>
                    <a:pt x="476351" y="261213"/>
                  </a:lnTo>
                  <a:lnTo>
                    <a:pt x="496150" y="252514"/>
                  </a:lnTo>
                  <a:lnTo>
                    <a:pt x="511149" y="240969"/>
                  </a:lnTo>
                  <a:lnTo>
                    <a:pt x="511149" y="288277"/>
                  </a:lnTo>
                  <a:lnTo>
                    <a:pt x="524484" y="288277"/>
                  </a:lnTo>
                  <a:lnTo>
                    <a:pt x="524484" y="8890"/>
                  </a:lnTo>
                  <a:close/>
                </a:path>
                <a:path w="1498600" h="1151890">
                  <a:moveTo>
                    <a:pt x="534098" y="933157"/>
                  </a:moveTo>
                  <a:lnTo>
                    <a:pt x="532625" y="919314"/>
                  </a:lnTo>
                  <a:lnTo>
                    <a:pt x="528269" y="906894"/>
                  </a:lnTo>
                  <a:lnTo>
                    <a:pt x="521106" y="896010"/>
                  </a:lnTo>
                  <a:lnTo>
                    <a:pt x="520763" y="895692"/>
                  </a:lnTo>
                  <a:lnTo>
                    <a:pt x="520763" y="933157"/>
                  </a:lnTo>
                  <a:lnTo>
                    <a:pt x="519645" y="944054"/>
                  </a:lnTo>
                  <a:lnTo>
                    <a:pt x="488632" y="979474"/>
                  </a:lnTo>
                  <a:lnTo>
                    <a:pt x="446163" y="989952"/>
                  </a:lnTo>
                  <a:lnTo>
                    <a:pt x="418846" y="991260"/>
                  </a:lnTo>
                  <a:lnTo>
                    <a:pt x="391541" y="989952"/>
                  </a:lnTo>
                  <a:lnTo>
                    <a:pt x="349199" y="979474"/>
                  </a:lnTo>
                  <a:lnTo>
                    <a:pt x="318008" y="944054"/>
                  </a:lnTo>
                  <a:lnTo>
                    <a:pt x="316941" y="933157"/>
                  </a:lnTo>
                  <a:lnTo>
                    <a:pt x="318008" y="922451"/>
                  </a:lnTo>
                  <a:lnTo>
                    <a:pt x="349199" y="887120"/>
                  </a:lnTo>
                  <a:lnTo>
                    <a:pt x="391541" y="876414"/>
                  </a:lnTo>
                  <a:lnTo>
                    <a:pt x="418846" y="875055"/>
                  </a:lnTo>
                  <a:lnTo>
                    <a:pt x="446163" y="876414"/>
                  </a:lnTo>
                  <a:lnTo>
                    <a:pt x="488632" y="887120"/>
                  </a:lnTo>
                  <a:lnTo>
                    <a:pt x="519645" y="922451"/>
                  </a:lnTo>
                  <a:lnTo>
                    <a:pt x="520763" y="933157"/>
                  </a:lnTo>
                  <a:lnTo>
                    <a:pt x="520763" y="895692"/>
                  </a:lnTo>
                  <a:lnTo>
                    <a:pt x="473252" y="869226"/>
                  </a:lnTo>
                  <a:lnTo>
                    <a:pt x="418846" y="863307"/>
                  </a:lnTo>
                  <a:lnTo>
                    <a:pt x="389763" y="864793"/>
                  </a:lnTo>
                  <a:lnTo>
                    <a:pt x="343395" y="876579"/>
                  </a:lnTo>
                  <a:lnTo>
                    <a:pt x="309270" y="906894"/>
                  </a:lnTo>
                  <a:lnTo>
                    <a:pt x="303288" y="933157"/>
                  </a:lnTo>
                  <a:lnTo>
                    <a:pt x="304812" y="947064"/>
                  </a:lnTo>
                  <a:lnTo>
                    <a:pt x="326466" y="979830"/>
                  </a:lnTo>
                  <a:lnTo>
                    <a:pt x="364553" y="997407"/>
                  </a:lnTo>
                  <a:lnTo>
                    <a:pt x="418846" y="1003325"/>
                  </a:lnTo>
                  <a:lnTo>
                    <a:pt x="448068" y="1001839"/>
                  </a:lnTo>
                  <a:lnTo>
                    <a:pt x="490918" y="991260"/>
                  </a:lnTo>
                  <a:lnTo>
                    <a:pt x="528269" y="959586"/>
                  </a:lnTo>
                  <a:lnTo>
                    <a:pt x="532625" y="947064"/>
                  </a:lnTo>
                  <a:lnTo>
                    <a:pt x="534098" y="933157"/>
                  </a:lnTo>
                  <a:close/>
                </a:path>
                <a:path w="1498600" h="1151890">
                  <a:moveTo>
                    <a:pt x="542671" y="1053490"/>
                  </a:moveTo>
                  <a:lnTo>
                    <a:pt x="294081" y="1053490"/>
                  </a:lnTo>
                  <a:lnTo>
                    <a:pt x="294081" y="1065555"/>
                  </a:lnTo>
                  <a:lnTo>
                    <a:pt x="355028" y="1065555"/>
                  </a:lnTo>
                  <a:lnTo>
                    <a:pt x="355028" y="1146200"/>
                  </a:lnTo>
                  <a:lnTo>
                    <a:pt x="368363" y="1146200"/>
                  </a:lnTo>
                  <a:lnTo>
                    <a:pt x="368363" y="1065555"/>
                  </a:lnTo>
                  <a:lnTo>
                    <a:pt x="469963" y="1065555"/>
                  </a:lnTo>
                  <a:lnTo>
                    <a:pt x="469963" y="1146200"/>
                  </a:lnTo>
                  <a:lnTo>
                    <a:pt x="482981" y="1146200"/>
                  </a:lnTo>
                  <a:lnTo>
                    <a:pt x="482981" y="1065555"/>
                  </a:lnTo>
                  <a:lnTo>
                    <a:pt x="542671" y="1065555"/>
                  </a:lnTo>
                  <a:lnTo>
                    <a:pt x="542671" y="1053490"/>
                  </a:lnTo>
                  <a:close/>
                </a:path>
                <a:path w="1498600" h="1151890">
                  <a:moveTo>
                    <a:pt x="647395" y="568020"/>
                  </a:moveTo>
                  <a:lnTo>
                    <a:pt x="646061" y="524700"/>
                  </a:lnTo>
                  <a:lnTo>
                    <a:pt x="641756" y="490270"/>
                  </a:lnTo>
                  <a:lnTo>
                    <a:pt x="634060" y="464705"/>
                  </a:lnTo>
                  <a:lnTo>
                    <a:pt x="634060" y="568020"/>
                  </a:lnTo>
                  <a:lnTo>
                    <a:pt x="633031" y="607936"/>
                  </a:lnTo>
                  <a:lnTo>
                    <a:pt x="623341" y="663346"/>
                  </a:lnTo>
                  <a:lnTo>
                    <a:pt x="601040" y="688035"/>
                  </a:lnTo>
                  <a:lnTo>
                    <a:pt x="584212" y="688035"/>
                  </a:lnTo>
                  <a:lnTo>
                    <a:pt x="555637" y="639648"/>
                  </a:lnTo>
                  <a:lnTo>
                    <a:pt x="551192" y="568020"/>
                  </a:lnTo>
                  <a:lnTo>
                    <a:pt x="552221" y="527977"/>
                  </a:lnTo>
                  <a:lnTo>
                    <a:pt x="561911" y="472516"/>
                  </a:lnTo>
                  <a:lnTo>
                    <a:pt x="584212" y="447687"/>
                  </a:lnTo>
                  <a:lnTo>
                    <a:pt x="601040" y="447687"/>
                  </a:lnTo>
                  <a:lnTo>
                    <a:pt x="629615" y="496227"/>
                  </a:lnTo>
                  <a:lnTo>
                    <a:pt x="634060" y="568020"/>
                  </a:lnTo>
                  <a:lnTo>
                    <a:pt x="634060" y="464705"/>
                  </a:lnTo>
                  <a:lnTo>
                    <a:pt x="633996" y="464489"/>
                  </a:lnTo>
                  <a:lnTo>
                    <a:pt x="622731" y="447687"/>
                  </a:lnTo>
                  <a:lnTo>
                    <a:pt x="622312" y="447052"/>
                  </a:lnTo>
                  <a:lnTo>
                    <a:pt x="616178" y="442239"/>
                  </a:lnTo>
                  <a:lnTo>
                    <a:pt x="609219" y="438759"/>
                  </a:lnTo>
                  <a:lnTo>
                    <a:pt x="601421" y="436651"/>
                  </a:lnTo>
                  <a:lnTo>
                    <a:pt x="592785" y="435940"/>
                  </a:lnTo>
                  <a:lnTo>
                    <a:pt x="583971" y="436651"/>
                  </a:lnTo>
                  <a:lnTo>
                    <a:pt x="551522" y="464489"/>
                  </a:lnTo>
                  <a:lnTo>
                    <a:pt x="539242" y="524700"/>
                  </a:lnTo>
                  <a:lnTo>
                    <a:pt x="537857" y="568020"/>
                  </a:lnTo>
                  <a:lnTo>
                    <a:pt x="539242" y="611162"/>
                  </a:lnTo>
                  <a:lnTo>
                    <a:pt x="551522" y="671245"/>
                  </a:lnTo>
                  <a:lnTo>
                    <a:pt x="583971" y="698842"/>
                  </a:lnTo>
                  <a:lnTo>
                    <a:pt x="592785" y="699465"/>
                  </a:lnTo>
                  <a:lnTo>
                    <a:pt x="601421" y="698842"/>
                  </a:lnTo>
                  <a:lnTo>
                    <a:pt x="609219" y="696925"/>
                  </a:lnTo>
                  <a:lnTo>
                    <a:pt x="616178" y="693572"/>
                  </a:lnTo>
                  <a:lnTo>
                    <a:pt x="622312" y="688670"/>
                  </a:lnTo>
                  <a:lnTo>
                    <a:pt x="622731" y="688035"/>
                  </a:lnTo>
                  <a:lnTo>
                    <a:pt x="633996" y="671245"/>
                  </a:lnTo>
                  <a:lnTo>
                    <a:pt x="641756" y="645490"/>
                  </a:lnTo>
                  <a:lnTo>
                    <a:pt x="646061" y="611162"/>
                  </a:lnTo>
                  <a:lnTo>
                    <a:pt x="647395" y="568020"/>
                  </a:lnTo>
                  <a:close/>
                </a:path>
                <a:path w="1498600" h="1151890">
                  <a:moveTo>
                    <a:pt x="707720" y="437845"/>
                  </a:moveTo>
                  <a:lnTo>
                    <a:pt x="694702" y="437845"/>
                  </a:lnTo>
                  <a:lnTo>
                    <a:pt x="694702" y="555637"/>
                  </a:lnTo>
                  <a:lnTo>
                    <a:pt x="654380" y="555637"/>
                  </a:lnTo>
                  <a:lnTo>
                    <a:pt x="654380" y="567702"/>
                  </a:lnTo>
                  <a:lnTo>
                    <a:pt x="694702" y="567702"/>
                  </a:lnTo>
                  <a:lnTo>
                    <a:pt x="694702" y="712482"/>
                  </a:lnTo>
                  <a:lnTo>
                    <a:pt x="707720" y="712482"/>
                  </a:lnTo>
                  <a:lnTo>
                    <a:pt x="707720" y="437845"/>
                  </a:lnTo>
                  <a:close/>
                </a:path>
                <a:path w="1498600" h="1151890">
                  <a:moveTo>
                    <a:pt x="746099" y="55562"/>
                  </a:moveTo>
                  <a:lnTo>
                    <a:pt x="744829" y="45021"/>
                  </a:lnTo>
                  <a:lnTo>
                    <a:pt x="741248" y="35788"/>
                  </a:lnTo>
                  <a:lnTo>
                    <a:pt x="735647" y="27876"/>
                  </a:lnTo>
                  <a:lnTo>
                    <a:pt x="733082" y="25565"/>
                  </a:lnTo>
                  <a:lnTo>
                    <a:pt x="733082" y="55562"/>
                  </a:lnTo>
                  <a:lnTo>
                    <a:pt x="732155" y="63411"/>
                  </a:lnTo>
                  <a:lnTo>
                    <a:pt x="699147" y="90119"/>
                  </a:lnTo>
                  <a:lnTo>
                    <a:pt x="673074" y="93014"/>
                  </a:lnTo>
                  <a:lnTo>
                    <a:pt x="659574" y="92303"/>
                  </a:lnTo>
                  <a:lnTo>
                    <a:pt x="620839" y="76276"/>
                  </a:lnTo>
                  <a:lnTo>
                    <a:pt x="613067" y="55562"/>
                  </a:lnTo>
                  <a:lnTo>
                    <a:pt x="613994" y="47739"/>
                  </a:lnTo>
                  <a:lnTo>
                    <a:pt x="647001" y="21107"/>
                  </a:lnTo>
                  <a:lnTo>
                    <a:pt x="673074" y="18097"/>
                  </a:lnTo>
                  <a:lnTo>
                    <a:pt x="686574" y="18859"/>
                  </a:lnTo>
                  <a:lnTo>
                    <a:pt x="725309" y="34975"/>
                  </a:lnTo>
                  <a:lnTo>
                    <a:pt x="733082" y="55562"/>
                  </a:lnTo>
                  <a:lnTo>
                    <a:pt x="733082" y="25565"/>
                  </a:lnTo>
                  <a:lnTo>
                    <a:pt x="728319" y="21272"/>
                  </a:lnTo>
                  <a:lnTo>
                    <a:pt x="722668" y="18097"/>
                  </a:lnTo>
                  <a:lnTo>
                    <a:pt x="716953" y="14884"/>
                  </a:lnTo>
                  <a:lnTo>
                    <a:pt x="703668" y="10439"/>
                  </a:lnTo>
                  <a:lnTo>
                    <a:pt x="688886" y="7835"/>
                  </a:lnTo>
                  <a:lnTo>
                    <a:pt x="673074" y="6985"/>
                  </a:lnTo>
                  <a:lnTo>
                    <a:pt x="657072" y="7835"/>
                  </a:lnTo>
                  <a:lnTo>
                    <a:pt x="617512" y="21272"/>
                  </a:lnTo>
                  <a:lnTo>
                    <a:pt x="599732" y="55562"/>
                  </a:lnTo>
                  <a:lnTo>
                    <a:pt x="600989" y="66230"/>
                  </a:lnTo>
                  <a:lnTo>
                    <a:pt x="628865" y="96418"/>
                  </a:lnTo>
                  <a:lnTo>
                    <a:pt x="673074" y="104444"/>
                  </a:lnTo>
                  <a:lnTo>
                    <a:pt x="688886" y="103555"/>
                  </a:lnTo>
                  <a:lnTo>
                    <a:pt x="703668" y="100876"/>
                  </a:lnTo>
                  <a:lnTo>
                    <a:pt x="716953" y="96418"/>
                  </a:lnTo>
                  <a:lnTo>
                    <a:pt x="723125" y="93014"/>
                  </a:lnTo>
                  <a:lnTo>
                    <a:pt x="728319" y="90157"/>
                  </a:lnTo>
                  <a:lnTo>
                    <a:pt x="735647" y="83413"/>
                  </a:lnTo>
                  <a:lnTo>
                    <a:pt x="741248" y="75476"/>
                  </a:lnTo>
                  <a:lnTo>
                    <a:pt x="744829" y="66230"/>
                  </a:lnTo>
                  <a:lnTo>
                    <a:pt x="746099" y="55562"/>
                  </a:lnTo>
                  <a:close/>
                </a:path>
                <a:path w="1498600" h="1151890">
                  <a:moveTo>
                    <a:pt x="768350" y="435940"/>
                  </a:moveTo>
                  <a:lnTo>
                    <a:pt x="755015" y="435940"/>
                  </a:lnTo>
                  <a:lnTo>
                    <a:pt x="755015" y="715975"/>
                  </a:lnTo>
                  <a:lnTo>
                    <a:pt x="768350" y="715975"/>
                  </a:lnTo>
                  <a:lnTo>
                    <a:pt x="768350" y="435940"/>
                  </a:lnTo>
                  <a:close/>
                </a:path>
                <a:path w="1498600" h="1151890">
                  <a:moveTo>
                    <a:pt x="777519" y="124764"/>
                  </a:moveTo>
                  <a:lnTo>
                    <a:pt x="761885" y="129844"/>
                  </a:lnTo>
                  <a:lnTo>
                    <a:pt x="743356" y="132943"/>
                  </a:lnTo>
                  <a:lnTo>
                    <a:pt x="723099" y="134505"/>
                  </a:lnTo>
                  <a:lnTo>
                    <a:pt x="702284" y="134924"/>
                  </a:lnTo>
                  <a:lnTo>
                    <a:pt x="587032" y="134924"/>
                  </a:lnTo>
                  <a:lnTo>
                    <a:pt x="587032" y="146354"/>
                  </a:lnTo>
                  <a:lnTo>
                    <a:pt x="652754" y="146354"/>
                  </a:lnTo>
                  <a:lnTo>
                    <a:pt x="652754" y="207314"/>
                  </a:lnTo>
                  <a:lnTo>
                    <a:pt x="666089" y="207314"/>
                  </a:lnTo>
                  <a:lnTo>
                    <a:pt x="666089" y="146354"/>
                  </a:lnTo>
                  <a:lnTo>
                    <a:pt x="703237" y="146354"/>
                  </a:lnTo>
                  <a:lnTo>
                    <a:pt x="724484" y="145923"/>
                  </a:lnTo>
                  <a:lnTo>
                    <a:pt x="744664" y="144335"/>
                  </a:lnTo>
                  <a:lnTo>
                    <a:pt x="762698" y="141135"/>
                  </a:lnTo>
                  <a:lnTo>
                    <a:pt x="777519" y="135877"/>
                  </a:lnTo>
                  <a:lnTo>
                    <a:pt x="777519" y="124764"/>
                  </a:lnTo>
                  <a:close/>
                </a:path>
                <a:path w="1498600" h="1151890">
                  <a:moveTo>
                    <a:pt x="811466" y="869022"/>
                  </a:moveTo>
                  <a:lnTo>
                    <a:pt x="680339" y="869022"/>
                  </a:lnTo>
                  <a:lnTo>
                    <a:pt x="680339" y="881087"/>
                  </a:lnTo>
                  <a:lnTo>
                    <a:pt x="797814" y="881087"/>
                  </a:lnTo>
                  <a:lnTo>
                    <a:pt x="797814" y="926490"/>
                  </a:lnTo>
                  <a:lnTo>
                    <a:pt x="792899" y="981862"/>
                  </a:lnTo>
                  <a:lnTo>
                    <a:pt x="778306" y="1028217"/>
                  </a:lnTo>
                  <a:lnTo>
                    <a:pt x="754265" y="1065403"/>
                  </a:lnTo>
                  <a:lnTo>
                    <a:pt x="721004" y="1093254"/>
                  </a:lnTo>
                  <a:lnTo>
                    <a:pt x="678751" y="1111592"/>
                  </a:lnTo>
                  <a:lnTo>
                    <a:pt x="678751" y="1124292"/>
                  </a:lnTo>
                  <a:lnTo>
                    <a:pt x="726084" y="1104620"/>
                  </a:lnTo>
                  <a:lnTo>
                    <a:pt x="763181" y="1074724"/>
                  </a:lnTo>
                  <a:lnTo>
                    <a:pt x="789889" y="1034770"/>
                  </a:lnTo>
                  <a:lnTo>
                    <a:pt x="806043" y="984973"/>
                  </a:lnTo>
                  <a:lnTo>
                    <a:pt x="811377" y="926490"/>
                  </a:lnTo>
                  <a:lnTo>
                    <a:pt x="811466" y="869022"/>
                  </a:lnTo>
                  <a:close/>
                </a:path>
                <a:path w="1498600" h="1151890">
                  <a:moveTo>
                    <a:pt x="821651" y="8890"/>
                  </a:moveTo>
                  <a:lnTo>
                    <a:pt x="808316" y="8890"/>
                  </a:lnTo>
                  <a:lnTo>
                    <a:pt x="808316" y="180009"/>
                  </a:lnTo>
                  <a:lnTo>
                    <a:pt x="739432" y="180009"/>
                  </a:lnTo>
                  <a:lnTo>
                    <a:pt x="739432" y="191439"/>
                  </a:lnTo>
                  <a:lnTo>
                    <a:pt x="808316" y="191439"/>
                  </a:lnTo>
                  <a:lnTo>
                    <a:pt x="808316" y="223189"/>
                  </a:lnTo>
                  <a:lnTo>
                    <a:pt x="821651" y="223189"/>
                  </a:lnTo>
                  <a:lnTo>
                    <a:pt x="821651" y="8890"/>
                  </a:lnTo>
                  <a:close/>
                </a:path>
                <a:path w="1498600" h="1151890">
                  <a:moveTo>
                    <a:pt x="827366" y="279387"/>
                  </a:moveTo>
                  <a:lnTo>
                    <a:pt x="629894" y="279387"/>
                  </a:lnTo>
                  <a:lnTo>
                    <a:pt x="629894" y="218109"/>
                  </a:lnTo>
                  <a:lnTo>
                    <a:pt x="616242" y="218109"/>
                  </a:lnTo>
                  <a:lnTo>
                    <a:pt x="616242" y="291134"/>
                  </a:lnTo>
                  <a:lnTo>
                    <a:pt x="827366" y="291134"/>
                  </a:lnTo>
                  <a:lnTo>
                    <a:pt x="827366" y="279387"/>
                  </a:lnTo>
                  <a:close/>
                </a:path>
                <a:path w="1498600" h="1151890">
                  <a:moveTo>
                    <a:pt x="933450" y="441655"/>
                  </a:moveTo>
                  <a:lnTo>
                    <a:pt x="838517" y="441655"/>
                  </a:lnTo>
                  <a:lnTo>
                    <a:pt x="838517" y="453720"/>
                  </a:lnTo>
                  <a:lnTo>
                    <a:pt x="919797" y="453720"/>
                  </a:lnTo>
                  <a:lnTo>
                    <a:pt x="919797" y="521030"/>
                  </a:lnTo>
                  <a:lnTo>
                    <a:pt x="914044" y="581088"/>
                  </a:lnTo>
                  <a:lnTo>
                    <a:pt x="897369" y="628535"/>
                  </a:lnTo>
                  <a:lnTo>
                    <a:pt x="870635" y="662965"/>
                  </a:lnTo>
                  <a:lnTo>
                    <a:pt x="834707" y="683907"/>
                  </a:lnTo>
                  <a:lnTo>
                    <a:pt x="834707" y="696925"/>
                  </a:lnTo>
                  <a:lnTo>
                    <a:pt x="869607" y="679932"/>
                  </a:lnTo>
                  <a:lnTo>
                    <a:pt x="897166" y="653503"/>
                  </a:lnTo>
                  <a:lnTo>
                    <a:pt x="917168" y="617893"/>
                  </a:lnTo>
                  <a:lnTo>
                    <a:pt x="929335" y="573341"/>
                  </a:lnTo>
                  <a:lnTo>
                    <a:pt x="933373" y="521030"/>
                  </a:lnTo>
                  <a:lnTo>
                    <a:pt x="933450" y="441655"/>
                  </a:lnTo>
                  <a:close/>
                </a:path>
                <a:path w="1498600" h="1151890">
                  <a:moveTo>
                    <a:pt x="943851" y="985862"/>
                  </a:moveTo>
                  <a:lnTo>
                    <a:pt x="896226" y="985862"/>
                  </a:lnTo>
                  <a:lnTo>
                    <a:pt x="896226" y="863625"/>
                  </a:lnTo>
                  <a:lnTo>
                    <a:pt x="882891" y="863625"/>
                  </a:lnTo>
                  <a:lnTo>
                    <a:pt x="882891" y="1143342"/>
                  </a:lnTo>
                  <a:lnTo>
                    <a:pt x="896226" y="1143342"/>
                  </a:lnTo>
                  <a:lnTo>
                    <a:pt x="896226" y="997610"/>
                  </a:lnTo>
                  <a:lnTo>
                    <a:pt x="943851" y="997610"/>
                  </a:lnTo>
                  <a:lnTo>
                    <a:pt x="943851" y="985862"/>
                  </a:lnTo>
                  <a:close/>
                </a:path>
                <a:path w="1498600" h="1151890">
                  <a:moveTo>
                    <a:pt x="1000125" y="437845"/>
                  </a:moveTo>
                  <a:lnTo>
                    <a:pt x="987107" y="437845"/>
                  </a:lnTo>
                  <a:lnTo>
                    <a:pt x="987107" y="554367"/>
                  </a:lnTo>
                  <a:lnTo>
                    <a:pt x="941705" y="554367"/>
                  </a:lnTo>
                  <a:lnTo>
                    <a:pt x="941705" y="566432"/>
                  </a:lnTo>
                  <a:lnTo>
                    <a:pt x="987107" y="566432"/>
                  </a:lnTo>
                  <a:lnTo>
                    <a:pt x="987107" y="712165"/>
                  </a:lnTo>
                  <a:lnTo>
                    <a:pt x="1000125" y="712165"/>
                  </a:lnTo>
                  <a:lnTo>
                    <a:pt x="1000125" y="437845"/>
                  </a:lnTo>
                  <a:close/>
                </a:path>
                <a:path w="1498600" h="1151890">
                  <a:moveTo>
                    <a:pt x="1063929" y="436257"/>
                  </a:moveTo>
                  <a:lnTo>
                    <a:pt x="1050607" y="436257"/>
                  </a:lnTo>
                  <a:lnTo>
                    <a:pt x="1050607" y="715657"/>
                  </a:lnTo>
                  <a:lnTo>
                    <a:pt x="1063929" y="715657"/>
                  </a:lnTo>
                  <a:lnTo>
                    <a:pt x="1063929" y="436257"/>
                  </a:lnTo>
                  <a:close/>
                </a:path>
                <a:path w="1498600" h="1151890">
                  <a:moveTo>
                    <a:pt x="1127848" y="162864"/>
                  </a:moveTo>
                  <a:lnTo>
                    <a:pt x="1102652" y="150380"/>
                  </a:lnTo>
                  <a:lnTo>
                    <a:pt x="1080338" y="131318"/>
                  </a:lnTo>
                  <a:lnTo>
                    <a:pt x="1066558" y="109524"/>
                  </a:lnTo>
                  <a:lnTo>
                    <a:pt x="1064399" y="106121"/>
                  </a:lnTo>
                  <a:lnTo>
                    <a:pt x="1058316" y="75247"/>
                  </a:lnTo>
                  <a:lnTo>
                    <a:pt x="1058316" y="52705"/>
                  </a:lnTo>
                  <a:lnTo>
                    <a:pt x="1122768" y="52705"/>
                  </a:lnTo>
                  <a:lnTo>
                    <a:pt x="1122768" y="40957"/>
                  </a:lnTo>
                  <a:lnTo>
                    <a:pt x="1058316" y="40957"/>
                  </a:lnTo>
                  <a:lnTo>
                    <a:pt x="1058316" y="0"/>
                  </a:lnTo>
                  <a:lnTo>
                    <a:pt x="1044981" y="0"/>
                  </a:lnTo>
                  <a:lnTo>
                    <a:pt x="1044981" y="40957"/>
                  </a:lnTo>
                  <a:lnTo>
                    <a:pt x="978941" y="40957"/>
                  </a:lnTo>
                  <a:lnTo>
                    <a:pt x="978941" y="52705"/>
                  </a:lnTo>
                  <a:lnTo>
                    <a:pt x="1044981" y="52705"/>
                  </a:lnTo>
                  <a:lnTo>
                    <a:pt x="1044981" y="75247"/>
                  </a:lnTo>
                  <a:lnTo>
                    <a:pt x="1038936" y="106705"/>
                  </a:lnTo>
                  <a:lnTo>
                    <a:pt x="1023035" y="132867"/>
                  </a:lnTo>
                  <a:lnTo>
                    <a:pt x="1000645" y="152831"/>
                  </a:lnTo>
                  <a:lnTo>
                    <a:pt x="975131" y="165722"/>
                  </a:lnTo>
                  <a:lnTo>
                    <a:pt x="975131" y="178422"/>
                  </a:lnTo>
                  <a:lnTo>
                    <a:pt x="1002004" y="166192"/>
                  </a:lnTo>
                  <a:lnTo>
                    <a:pt x="1024382" y="149809"/>
                  </a:lnTo>
                  <a:lnTo>
                    <a:pt x="1041349" y="130517"/>
                  </a:lnTo>
                  <a:lnTo>
                    <a:pt x="1051966" y="109524"/>
                  </a:lnTo>
                  <a:lnTo>
                    <a:pt x="1062748" y="129755"/>
                  </a:lnTo>
                  <a:lnTo>
                    <a:pt x="1079906" y="148221"/>
                  </a:lnTo>
                  <a:lnTo>
                    <a:pt x="1102055" y="163779"/>
                  </a:lnTo>
                  <a:lnTo>
                    <a:pt x="1127848" y="175247"/>
                  </a:lnTo>
                  <a:lnTo>
                    <a:pt x="1127848" y="162864"/>
                  </a:lnTo>
                  <a:close/>
                </a:path>
                <a:path w="1498600" h="1151890">
                  <a:moveTo>
                    <a:pt x="1198003" y="8890"/>
                  </a:moveTo>
                  <a:lnTo>
                    <a:pt x="1184668" y="8890"/>
                  </a:lnTo>
                  <a:lnTo>
                    <a:pt x="1184668" y="237794"/>
                  </a:lnTo>
                  <a:lnTo>
                    <a:pt x="1168895" y="247916"/>
                  </a:lnTo>
                  <a:lnTo>
                    <a:pt x="1150112" y="254698"/>
                  </a:lnTo>
                  <a:lnTo>
                    <a:pt x="1129004" y="258508"/>
                  </a:lnTo>
                  <a:lnTo>
                    <a:pt x="1106258" y="259702"/>
                  </a:lnTo>
                  <a:lnTo>
                    <a:pt x="1058633" y="259702"/>
                  </a:lnTo>
                  <a:lnTo>
                    <a:pt x="1058633" y="181279"/>
                  </a:lnTo>
                  <a:lnTo>
                    <a:pt x="1044981" y="181279"/>
                  </a:lnTo>
                  <a:lnTo>
                    <a:pt x="1044981" y="259702"/>
                  </a:lnTo>
                  <a:lnTo>
                    <a:pt x="968781" y="259702"/>
                  </a:lnTo>
                  <a:lnTo>
                    <a:pt x="968781" y="271132"/>
                  </a:lnTo>
                  <a:lnTo>
                    <a:pt x="1103083" y="271132"/>
                  </a:lnTo>
                  <a:lnTo>
                    <a:pt x="1127798" y="269862"/>
                  </a:lnTo>
                  <a:lnTo>
                    <a:pt x="1150073" y="265938"/>
                  </a:lnTo>
                  <a:lnTo>
                    <a:pt x="1169250" y="259207"/>
                  </a:lnTo>
                  <a:lnTo>
                    <a:pt x="1184668" y="249542"/>
                  </a:lnTo>
                  <a:lnTo>
                    <a:pt x="1184668" y="288594"/>
                  </a:lnTo>
                  <a:lnTo>
                    <a:pt x="1198003" y="288594"/>
                  </a:lnTo>
                  <a:lnTo>
                    <a:pt x="1198003" y="249542"/>
                  </a:lnTo>
                  <a:lnTo>
                    <a:pt x="1198003" y="8890"/>
                  </a:lnTo>
                  <a:close/>
                </a:path>
                <a:path w="1498600" h="1151890">
                  <a:moveTo>
                    <a:pt x="1199743" y="934745"/>
                  </a:moveTo>
                  <a:lnTo>
                    <a:pt x="999413" y="934745"/>
                  </a:lnTo>
                  <a:lnTo>
                    <a:pt x="999413" y="865847"/>
                  </a:lnTo>
                  <a:lnTo>
                    <a:pt x="986078" y="865847"/>
                  </a:lnTo>
                  <a:lnTo>
                    <a:pt x="986078" y="946175"/>
                  </a:lnTo>
                  <a:lnTo>
                    <a:pt x="1199743" y="946175"/>
                  </a:lnTo>
                  <a:lnTo>
                    <a:pt x="1199743" y="934745"/>
                  </a:lnTo>
                  <a:close/>
                </a:path>
                <a:path w="1498600" h="1151890">
                  <a:moveTo>
                    <a:pt x="1204506" y="1101750"/>
                  </a:moveTo>
                  <a:lnTo>
                    <a:pt x="1203223" y="1092047"/>
                  </a:lnTo>
                  <a:lnTo>
                    <a:pt x="1199476" y="1083449"/>
                  </a:lnTo>
                  <a:lnTo>
                    <a:pt x="1193393" y="1075982"/>
                  </a:lnTo>
                  <a:lnTo>
                    <a:pt x="1190866" y="1074051"/>
                  </a:lnTo>
                  <a:lnTo>
                    <a:pt x="1190866" y="1101750"/>
                  </a:lnTo>
                  <a:lnTo>
                    <a:pt x="1189990" y="1108354"/>
                  </a:lnTo>
                  <a:lnTo>
                    <a:pt x="1144308" y="1136154"/>
                  </a:lnTo>
                  <a:lnTo>
                    <a:pt x="1092441" y="1140167"/>
                  </a:lnTo>
                  <a:lnTo>
                    <a:pt x="1064323" y="1139151"/>
                  </a:lnTo>
                  <a:lnTo>
                    <a:pt x="1021537" y="1131189"/>
                  </a:lnTo>
                  <a:lnTo>
                    <a:pt x="994016" y="1101750"/>
                  </a:lnTo>
                  <a:lnTo>
                    <a:pt x="994854" y="1095235"/>
                  </a:lnTo>
                  <a:lnTo>
                    <a:pt x="1040612" y="1067384"/>
                  </a:lnTo>
                  <a:lnTo>
                    <a:pt x="1092441" y="1063332"/>
                  </a:lnTo>
                  <a:lnTo>
                    <a:pt x="1120559" y="1064348"/>
                  </a:lnTo>
                  <a:lnTo>
                    <a:pt x="1163472" y="1072438"/>
                  </a:lnTo>
                  <a:lnTo>
                    <a:pt x="1190866" y="1101750"/>
                  </a:lnTo>
                  <a:lnTo>
                    <a:pt x="1190866" y="1074051"/>
                  </a:lnTo>
                  <a:lnTo>
                    <a:pt x="1185151" y="1069682"/>
                  </a:lnTo>
                  <a:lnTo>
                    <a:pt x="1171867" y="1063332"/>
                  </a:lnTo>
                  <a:lnTo>
                    <a:pt x="1168692" y="1061808"/>
                  </a:lnTo>
                  <a:lnTo>
                    <a:pt x="1147597" y="1056271"/>
                  </a:lnTo>
                  <a:lnTo>
                    <a:pt x="1122108" y="1052982"/>
                  </a:lnTo>
                  <a:lnTo>
                    <a:pt x="1092441" y="1051902"/>
                  </a:lnTo>
                  <a:lnTo>
                    <a:pt x="1062634" y="1052982"/>
                  </a:lnTo>
                  <a:lnTo>
                    <a:pt x="1016139" y="1061808"/>
                  </a:lnTo>
                  <a:lnTo>
                    <a:pt x="981646" y="1092047"/>
                  </a:lnTo>
                  <a:lnTo>
                    <a:pt x="980363" y="1101750"/>
                  </a:lnTo>
                  <a:lnTo>
                    <a:pt x="981646" y="1111631"/>
                  </a:lnTo>
                  <a:lnTo>
                    <a:pt x="1016139" y="1141945"/>
                  </a:lnTo>
                  <a:lnTo>
                    <a:pt x="1062634" y="1150556"/>
                  </a:lnTo>
                  <a:lnTo>
                    <a:pt x="1092441" y="1151597"/>
                  </a:lnTo>
                  <a:lnTo>
                    <a:pt x="1122108" y="1150556"/>
                  </a:lnTo>
                  <a:lnTo>
                    <a:pt x="1168692" y="1141945"/>
                  </a:lnTo>
                  <a:lnTo>
                    <a:pt x="1203223" y="1111631"/>
                  </a:lnTo>
                  <a:lnTo>
                    <a:pt x="1204506" y="1101750"/>
                  </a:lnTo>
                  <a:close/>
                </a:path>
                <a:path w="1498600" h="1151890">
                  <a:moveTo>
                    <a:pt x="1217841" y="993482"/>
                  </a:moveTo>
                  <a:lnTo>
                    <a:pt x="966076" y="993482"/>
                  </a:lnTo>
                  <a:lnTo>
                    <a:pt x="966076" y="1005230"/>
                  </a:lnTo>
                  <a:lnTo>
                    <a:pt x="1217841" y="1005230"/>
                  </a:lnTo>
                  <a:lnTo>
                    <a:pt x="1217841" y="993482"/>
                  </a:lnTo>
                  <a:close/>
                </a:path>
                <a:path w="1498600" h="1151890">
                  <a:moveTo>
                    <a:pt x="1437119" y="440067"/>
                  </a:moveTo>
                  <a:lnTo>
                    <a:pt x="1223124" y="440067"/>
                  </a:lnTo>
                  <a:lnTo>
                    <a:pt x="1223124" y="451815"/>
                  </a:lnTo>
                  <a:lnTo>
                    <a:pt x="1423466" y="451815"/>
                  </a:lnTo>
                  <a:lnTo>
                    <a:pt x="1423466" y="488010"/>
                  </a:lnTo>
                  <a:lnTo>
                    <a:pt x="1423225" y="499351"/>
                  </a:lnTo>
                  <a:lnTo>
                    <a:pt x="1422514" y="511543"/>
                  </a:lnTo>
                  <a:lnTo>
                    <a:pt x="1421320" y="523240"/>
                  </a:lnTo>
                  <a:lnTo>
                    <a:pt x="1419656" y="533412"/>
                  </a:lnTo>
                  <a:lnTo>
                    <a:pt x="1432991" y="533412"/>
                  </a:lnTo>
                  <a:lnTo>
                    <a:pt x="1434566" y="523367"/>
                  </a:lnTo>
                  <a:lnTo>
                    <a:pt x="1435887" y="511632"/>
                  </a:lnTo>
                  <a:lnTo>
                    <a:pt x="1436776" y="499351"/>
                  </a:lnTo>
                  <a:lnTo>
                    <a:pt x="1437106" y="488010"/>
                  </a:lnTo>
                  <a:lnTo>
                    <a:pt x="1437119" y="440067"/>
                  </a:lnTo>
                  <a:close/>
                </a:path>
                <a:path w="1498600" h="1151890">
                  <a:moveTo>
                    <a:pt x="1443469" y="674382"/>
                  </a:moveTo>
                  <a:lnTo>
                    <a:pt x="1442173" y="664679"/>
                  </a:lnTo>
                  <a:lnTo>
                    <a:pt x="1438427" y="656082"/>
                  </a:lnTo>
                  <a:lnTo>
                    <a:pt x="1432344" y="648614"/>
                  </a:lnTo>
                  <a:lnTo>
                    <a:pt x="1429816" y="646684"/>
                  </a:lnTo>
                  <a:lnTo>
                    <a:pt x="1429816" y="674382"/>
                  </a:lnTo>
                  <a:lnTo>
                    <a:pt x="1428940" y="680986"/>
                  </a:lnTo>
                  <a:lnTo>
                    <a:pt x="1383258" y="708787"/>
                  </a:lnTo>
                  <a:lnTo>
                    <a:pt x="1331391" y="712800"/>
                  </a:lnTo>
                  <a:lnTo>
                    <a:pt x="1303274" y="711784"/>
                  </a:lnTo>
                  <a:lnTo>
                    <a:pt x="1260487" y="703821"/>
                  </a:lnTo>
                  <a:lnTo>
                    <a:pt x="1232966" y="674382"/>
                  </a:lnTo>
                  <a:lnTo>
                    <a:pt x="1233805" y="667867"/>
                  </a:lnTo>
                  <a:lnTo>
                    <a:pt x="1279563" y="640016"/>
                  </a:lnTo>
                  <a:lnTo>
                    <a:pt x="1331391" y="635965"/>
                  </a:lnTo>
                  <a:lnTo>
                    <a:pt x="1359509" y="636981"/>
                  </a:lnTo>
                  <a:lnTo>
                    <a:pt x="1402422" y="645071"/>
                  </a:lnTo>
                  <a:lnTo>
                    <a:pt x="1429816" y="674382"/>
                  </a:lnTo>
                  <a:lnTo>
                    <a:pt x="1429816" y="646684"/>
                  </a:lnTo>
                  <a:lnTo>
                    <a:pt x="1424101" y="642315"/>
                  </a:lnTo>
                  <a:lnTo>
                    <a:pt x="1410817" y="635965"/>
                  </a:lnTo>
                  <a:lnTo>
                    <a:pt x="1407642" y="634441"/>
                  </a:lnTo>
                  <a:lnTo>
                    <a:pt x="1386560" y="628904"/>
                  </a:lnTo>
                  <a:lnTo>
                    <a:pt x="1361059" y="625614"/>
                  </a:lnTo>
                  <a:lnTo>
                    <a:pt x="1331391" y="624535"/>
                  </a:lnTo>
                  <a:lnTo>
                    <a:pt x="1301597" y="625614"/>
                  </a:lnTo>
                  <a:lnTo>
                    <a:pt x="1255090" y="634441"/>
                  </a:lnTo>
                  <a:lnTo>
                    <a:pt x="1220609" y="664679"/>
                  </a:lnTo>
                  <a:lnTo>
                    <a:pt x="1219314" y="674382"/>
                  </a:lnTo>
                  <a:lnTo>
                    <a:pt x="1220609" y="684263"/>
                  </a:lnTo>
                  <a:lnTo>
                    <a:pt x="1255090" y="714578"/>
                  </a:lnTo>
                  <a:lnTo>
                    <a:pt x="1301597" y="723188"/>
                  </a:lnTo>
                  <a:lnTo>
                    <a:pt x="1331391" y="724230"/>
                  </a:lnTo>
                  <a:lnTo>
                    <a:pt x="1361059" y="723188"/>
                  </a:lnTo>
                  <a:lnTo>
                    <a:pt x="1407642" y="714578"/>
                  </a:lnTo>
                  <a:lnTo>
                    <a:pt x="1442173" y="684263"/>
                  </a:lnTo>
                  <a:lnTo>
                    <a:pt x="1443469" y="674382"/>
                  </a:lnTo>
                  <a:close/>
                </a:path>
                <a:path w="1498600" h="1151890">
                  <a:moveTo>
                    <a:pt x="1456804" y="565797"/>
                  </a:moveTo>
                  <a:lnTo>
                    <a:pt x="1313294" y="565797"/>
                  </a:lnTo>
                  <a:lnTo>
                    <a:pt x="1313294" y="501027"/>
                  </a:lnTo>
                  <a:lnTo>
                    <a:pt x="1299959" y="501027"/>
                  </a:lnTo>
                  <a:lnTo>
                    <a:pt x="1299959" y="565797"/>
                  </a:lnTo>
                  <a:lnTo>
                    <a:pt x="1205026" y="565797"/>
                  </a:lnTo>
                  <a:lnTo>
                    <a:pt x="1205026" y="577545"/>
                  </a:lnTo>
                  <a:lnTo>
                    <a:pt x="1456804" y="577545"/>
                  </a:lnTo>
                  <a:lnTo>
                    <a:pt x="1456804" y="565797"/>
                  </a:lnTo>
                  <a:close/>
                </a:path>
                <a:path w="1498600" h="1151890">
                  <a:moveTo>
                    <a:pt x="1498346" y="8890"/>
                  </a:moveTo>
                  <a:lnTo>
                    <a:pt x="1485023" y="8890"/>
                  </a:lnTo>
                  <a:lnTo>
                    <a:pt x="1485023" y="129844"/>
                  </a:lnTo>
                  <a:lnTo>
                    <a:pt x="1430413" y="129844"/>
                  </a:lnTo>
                  <a:lnTo>
                    <a:pt x="1430413" y="10477"/>
                  </a:lnTo>
                  <a:lnTo>
                    <a:pt x="1417078" y="10477"/>
                  </a:lnTo>
                  <a:lnTo>
                    <a:pt x="1417078" y="234619"/>
                  </a:lnTo>
                  <a:lnTo>
                    <a:pt x="1404239" y="244335"/>
                  </a:lnTo>
                  <a:lnTo>
                    <a:pt x="1388694" y="251167"/>
                  </a:lnTo>
                  <a:lnTo>
                    <a:pt x="1370596" y="255206"/>
                  </a:lnTo>
                  <a:lnTo>
                    <a:pt x="1350086" y="256527"/>
                  </a:lnTo>
                  <a:lnTo>
                    <a:pt x="1286268" y="256527"/>
                  </a:lnTo>
                  <a:lnTo>
                    <a:pt x="1286268" y="26352"/>
                  </a:lnTo>
                  <a:lnTo>
                    <a:pt x="1367866" y="26352"/>
                  </a:lnTo>
                  <a:lnTo>
                    <a:pt x="1367866" y="14287"/>
                  </a:lnTo>
                  <a:lnTo>
                    <a:pt x="1272933" y="14287"/>
                  </a:lnTo>
                  <a:lnTo>
                    <a:pt x="1272933" y="268592"/>
                  </a:lnTo>
                  <a:lnTo>
                    <a:pt x="1348816" y="268592"/>
                  </a:lnTo>
                  <a:lnTo>
                    <a:pt x="1370101" y="267271"/>
                  </a:lnTo>
                  <a:lnTo>
                    <a:pt x="1388897" y="263232"/>
                  </a:lnTo>
                  <a:lnTo>
                    <a:pt x="1404708" y="256400"/>
                  </a:lnTo>
                  <a:lnTo>
                    <a:pt x="1417078" y="246684"/>
                  </a:lnTo>
                  <a:lnTo>
                    <a:pt x="1417078" y="284784"/>
                  </a:lnTo>
                  <a:lnTo>
                    <a:pt x="1430413" y="284784"/>
                  </a:lnTo>
                  <a:lnTo>
                    <a:pt x="1430413" y="141592"/>
                  </a:lnTo>
                  <a:lnTo>
                    <a:pt x="1485023" y="141592"/>
                  </a:lnTo>
                  <a:lnTo>
                    <a:pt x="1485023" y="288594"/>
                  </a:lnTo>
                  <a:lnTo>
                    <a:pt x="1498346" y="288594"/>
                  </a:lnTo>
                  <a:lnTo>
                    <a:pt x="1498346" y="88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359377" y="5103691"/>
              <a:ext cx="1638935" cy="1034415"/>
            </a:xfrm>
            <a:custGeom>
              <a:avLst/>
              <a:gdLst/>
              <a:ahLst/>
              <a:cxnLst/>
              <a:rect l="l" t="t" r="r" b="b"/>
              <a:pathLst>
                <a:path w="1638934" h="1034414">
                  <a:moveTo>
                    <a:pt x="1638632" y="1034321"/>
                  </a:moveTo>
                  <a:lnTo>
                    <a:pt x="0" y="1034321"/>
                  </a:lnTo>
                  <a:lnTo>
                    <a:pt x="0" y="0"/>
                  </a:lnTo>
                  <a:lnTo>
                    <a:pt x="1638632" y="0"/>
                  </a:lnTo>
                  <a:lnTo>
                    <a:pt x="1638632" y="10343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13768613" y="5106355"/>
            <a:ext cx="2998470" cy="4434205"/>
            <a:chOff x="13768613" y="5106355"/>
            <a:chExt cx="2998470" cy="4434205"/>
          </a:xfrm>
        </p:grpSpPr>
        <p:sp>
          <p:nvSpPr>
            <p:cNvPr id="21" name="object 21"/>
            <p:cNvSpPr/>
            <p:nvPr/>
          </p:nvSpPr>
          <p:spPr>
            <a:xfrm>
              <a:off x="13783455" y="6130163"/>
              <a:ext cx="2968625" cy="3395345"/>
            </a:xfrm>
            <a:custGeom>
              <a:avLst/>
              <a:gdLst/>
              <a:ahLst/>
              <a:cxnLst/>
              <a:rect l="l" t="t" r="r" b="b"/>
              <a:pathLst>
                <a:path w="2968625" h="3395345">
                  <a:moveTo>
                    <a:pt x="0" y="0"/>
                  </a:moveTo>
                  <a:lnTo>
                    <a:pt x="0" y="3395272"/>
                  </a:lnTo>
                  <a:lnTo>
                    <a:pt x="2968289" y="3395272"/>
                  </a:lnTo>
                  <a:lnTo>
                    <a:pt x="2968289" y="0"/>
                  </a:lnTo>
                  <a:lnTo>
                    <a:pt x="0" y="0"/>
                  </a:lnTo>
                  <a:close/>
                </a:path>
              </a:pathLst>
            </a:custGeom>
            <a:ln w="2968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4457291" y="5106355"/>
              <a:ext cx="1638935" cy="1034415"/>
            </a:xfrm>
            <a:custGeom>
              <a:avLst/>
              <a:gdLst/>
              <a:ahLst/>
              <a:cxnLst/>
              <a:rect l="l" t="t" r="r" b="b"/>
              <a:pathLst>
                <a:path w="1638934" h="1034414">
                  <a:moveTo>
                    <a:pt x="1638632" y="1034321"/>
                  </a:moveTo>
                  <a:lnTo>
                    <a:pt x="0" y="1034321"/>
                  </a:lnTo>
                  <a:lnTo>
                    <a:pt x="0" y="0"/>
                  </a:lnTo>
                  <a:lnTo>
                    <a:pt x="1638632" y="0"/>
                  </a:lnTo>
                  <a:lnTo>
                    <a:pt x="1638632" y="10343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2274571" y="6691917"/>
            <a:ext cx="278765" cy="345440"/>
            <a:chOff x="2274571" y="6691917"/>
            <a:chExt cx="278765" cy="345440"/>
          </a:xfrm>
        </p:grpSpPr>
        <p:sp>
          <p:nvSpPr>
            <p:cNvPr id="24" name="object 24"/>
            <p:cNvSpPr/>
            <p:nvPr/>
          </p:nvSpPr>
          <p:spPr>
            <a:xfrm>
              <a:off x="2278540" y="6695885"/>
              <a:ext cx="270510" cy="337185"/>
            </a:xfrm>
            <a:custGeom>
              <a:avLst/>
              <a:gdLst/>
              <a:ahLst/>
              <a:cxnLst/>
              <a:rect l="l" t="t" r="r" b="b"/>
              <a:pathLst>
                <a:path w="270510" h="337184">
                  <a:moveTo>
                    <a:pt x="85722" y="318508"/>
                  </a:moveTo>
                  <a:lnTo>
                    <a:pt x="42379" y="307096"/>
                  </a:lnTo>
                  <a:lnTo>
                    <a:pt x="16715" y="274342"/>
                  </a:lnTo>
                  <a:lnTo>
                    <a:pt x="1619" y="204919"/>
                  </a:lnTo>
                  <a:lnTo>
                    <a:pt x="0" y="159635"/>
                  </a:lnTo>
                  <a:lnTo>
                    <a:pt x="1619" y="114410"/>
                  </a:lnTo>
                  <a:lnTo>
                    <a:pt x="6953" y="76150"/>
                  </a:lnTo>
                  <a:lnTo>
                    <a:pt x="31622" y="22097"/>
                  </a:lnTo>
                  <a:lnTo>
                    <a:pt x="69608" y="1416"/>
                  </a:lnTo>
                  <a:lnTo>
                    <a:pt x="85722" y="0"/>
                  </a:lnTo>
                  <a:lnTo>
                    <a:pt x="101783" y="1416"/>
                  </a:lnTo>
                  <a:lnTo>
                    <a:pt x="116202" y="5619"/>
                  </a:lnTo>
                  <a:lnTo>
                    <a:pt x="128905" y="12536"/>
                  </a:lnTo>
                  <a:lnTo>
                    <a:pt x="137648" y="20192"/>
                  </a:lnTo>
                  <a:lnTo>
                    <a:pt x="85722" y="20192"/>
                  </a:lnTo>
                  <a:lnTo>
                    <a:pt x="74799" y="21246"/>
                  </a:lnTo>
                  <a:lnTo>
                    <a:pt x="36581" y="56124"/>
                  </a:lnTo>
                  <a:lnTo>
                    <a:pt x="24544" y="118273"/>
                  </a:lnTo>
                  <a:lnTo>
                    <a:pt x="23240" y="159635"/>
                  </a:lnTo>
                  <a:lnTo>
                    <a:pt x="24544" y="201276"/>
                  </a:lnTo>
                  <a:lnTo>
                    <a:pt x="36581" y="263841"/>
                  </a:lnTo>
                  <a:lnTo>
                    <a:pt x="64911" y="295172"/>
                  </a:lnTo>
                  <a:lnTo>
                    <a:pt x="85722" y="299077"/>
                  </a:lnTo>
                  <a:lnTo>
                    <a:pt x="138079" y="299077"/>
                  </a:lnTo>
                  <a:lnTo>
                    <a:pt x="128905" y="307096"/>
                  </a:lnTo>
                  <a:lnTo>
                    <a:pt x="116202" y="313602"/>
                  </a:lnTo>
                  <a:lnTo>
                    <a:pt x="101783" y="317323"/>
                  </a:lnTo>
                  <a:lnTo>
                    <a:pt x="85722" y="318508"/>
                  </a:lnTo>
                  <a:close/>
                </a:path>
                <a:path w="270510" h="337184">
                  <a:moveTo>
                    <a:pt x="138079" y="299077"/>
                  </a:moveTo>
                  <a:lnTo>
                    <a:pt x="85722" y="299077"/>
                  </a:lnTo>
                  <a:lnTo>
                    <a:pt x="96860" y="298089"/>
                  </a:lnTo>
                  <a:lnTo>
                    <a:pt x="106820" y="295172"/>
                  </a:lnTo>
                  <a:lnTo>
                    <a:pt x="135084" y="263841"/>
                  </a:lnTo>
                  <a:lnTo>
                    <a:pt x="147276" y="201276"/>
                  </a:lnTo>
                  <a:lnTo>
                    <a:pt x="148586" y="159635"/>
                  </a:lnTo>
                  <a:lnTo>
                    <a:pt x="147276" y="118273"/>
                  </a:lnTo>
                  <a:lnTo>
                    <a:pt x="135084" y="56124"/>
                  </a:lnTo>
                  <a:lnTo>
                    <a:pt x="106820" y="24335"/>
                  </a:lnTo>
                  <a:lnTo>
                    <a:pt x="85722" y="20192"/>
                  </a:lnTo>
                  <a:lnTo>
                    <a:pt x="137648" y="20192"/>
                  </a:lnTo>
                  <a:lnTo>
                    <a:pt x="164826" y="76150"/>
                  </a:lnTo>
                  <a:lnTo>
                    <a:pt x="170201" y="114410"/>
                  </a:lnTo>
                  <a:lnTo>
                    <a:pt x="171826" y="159635"/>
                  </a:lnTo>
                  <a:lnTo>
                    <a:pt x="170201" y="204919"/>
                  </a:lnTo>
                  <a:lnTo>
                    <a:pt x="164826" y="243310"/>
                  </a:lnTo>
                  <a:lnTo>
                    <a:pt x="154950" y="274342"/>
                  </a:lnTo>
                  <a:lnTo>
                    <a:pt x="139823" y="297553"/>
                  </a:lnTo>
                  <a:lnTo>
                    <a:pt x="138079" y="299077"/>
                  </a:lnTo>
                  <a:close/>
                </a:path>
                <a:path w="270510" h="337184">
                  <a:moveTo>
                    <a:pt x="270503" y="337176"/>
                  </a:moveTo>
                  <a:lnTo>
                    <a:pt x="247262" y="337176"/>
                  </a:lnTo>
                  <a:lnTo>
                    <a:pt x="247262" y="0"/>
                  </a:lnTo>
                  <a:lnTo>
                    <a:pt x="270503" y="0"/>
                  </a:lnTo>
                  <a:lnTo>
                    <a:pt x="270503" y="337176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278540" y="6695885"/>
              <a:ext cx="270510" cy="337185"/>
            </a:xfrm>
            <a:custGeom>
              <a:avLst/>
              <a:gdLst/>
              <a:ahLst/>
              <a:cxnLst/>
              <a:rect l="l" t="t" r="r" b="b"/>
              <a:pathLst>
                <a:path w="270510" h="337184">
                  <a:moveTo>
                    <a:pt x="148586" y="159635"/>
                  </a:moveTo>
                  <a:lnTo>
                    <a:pt x="147276" y="118273"/>
                  </a:lnTo>
                  <a:lnTo>
                    <a:pt x="135084" y="56124"/>
                  </a:lnTo>
                  <a:lnTo>
                    <a:pt x="106820" y="24335"/>
                  </a:lnTo>
                  <a:lnTo>
                    <a:pt x="85722" y="20192"/>
                  </a:lnTo>
                  <a:lnTo>
                    <a:pt x="74799" y="21246"/>
                  </a:lnTo>
                  <a:lnTo>
                    <a:pt x="36581" y="56124"/>
                  </a:lnTo>
                  <a:lnTo>
                    <a:pt x="24544" y="118273"/>
                  </a:lnTo>
                  <a:lnTo>
                    <a:pt x="23240" y="159635"/>
                  </a:lnTo>
                  <a:lnTo>
                    <a:pt x="24544" y="201276"/>
                  </a:lnTo>
                  <a:lnTo>
                    <a:pt x="36581" y="263841"/>
                  </a:lnTo>
                  <a:lnTo>
                    <a:pt x="64911" y="295172"/>
                  </a:lnTo>
                  <a:lnTo>
                    <a:pt x="85722" y="299077"/>
                  </a:lnTo>
                  <a:lnTo>
                    <a:pt x="96860" y="298089"/>
                  </a:lnTo>
                  <a:lnTo>
                    <a:pt x="135084" y="263841"/>
                  </a:lnTo>
                  <a:lnTo>
                    <a:pt x="147276" y="201276"/>
                  </a:lnTo>
                  <a:lnTo>
                    <a:pt x="148586" y="159635"/>
                  </a:lnTo>
                  <a:close/>
                </a:path>
                <a:path w="270510" h="337184">
                  <a:moveTo>
                    <a:pt x="0" y="159635"/>
                  </a:moveTo>
                  <a:lnTo>
                    <a:pt x="1619" y="114410"/>
                  </a:lnTo>
                  <a:lnTo>
                    <a:pt x="6953" y="76150"/>
                  </a:lnTo>
                  <a:lnTo>
                    <a:pt x="31622" y="22097"/>
                  </a:lnTo>
                  <a:lnTo>
                    <a:pt x="69608" y="1416"/>
                  </a:lnTo>
                  <a:lnTo>
                    <a:pt x="85722" y="0"/>
                  </a:lnTo>
                  <a:lnTo>
                    <a:pt x="101783" y="1416"/>
                  </a:lnTo>
                  <a:lnTo>
                    <a:pt x="139823" y="22097"/>
                  </a:lnTo>
                  <a:lnTo>
                    <a:pt x="164826" y="76150"/>
                  </a:lnTo>
                  <a:lnTo>
                    <a:pt x="170201" y="114410"/>
                  </a:lnTo>
                  <a:lnTo>
                    <a:pt x="171826" y="159635"/>
                  </a:lnTo>
                  <a:lnTo>
                    <a:pt x="170201" y="204919"/>
                  </a:lnTo>
                  <a:lnTo>
                    <a:pt x="164826" y="243310"/>
                  </a:lnTo>
                  <a:lnTo>
                    <a:pt x="139823" y="297553"/>
                  </a:lnTo>
                  <a:lnTo>
                    <a:pt x="101783" y="317323"/>
                  </a:lnTo>
                  <a:lnTo>
                    <a:pt x="85722" y="318508"/>
                  </a:lnTo>
                  <a:lnTo>
                    <a:pt x="69608" y="317323"/>
                  </a:lnTo>
                  <a:lnTo>
                    <a:pt x="31622" y="297553"/>
                  </a:lnTo>
                  <a:lnTo>
                    <a:pt x="6953" y="243310"/>
                  </a:lnTo>
                  <a:lnTo>
                    <a:pt x="1619" y="204919"/>
                  </a:lnTo>
                  <a:lnTo>
                    <a:pt x="0" y="159635"/>
                  </a:lnTo>
                  <a:close/>
                </a:path>
                <a:path w="270510" h="337184">
                  <a:moveTo>
                    <a:pt x="247262" y="337176"/>
                  </a:moveTo>
                  <a:lnTo>
                    <a:pt x="247262" y="0"/>
                  </a:lnTo>
                  <a:lnTo>
                    <a:pt x="270503" y="0"/>
                  </a:lnTo>
                  <a:lnTo>
                    <a:pt x="270503" y="337176"/>
                  </a:lnTo>
                  <a:lnTo>
                    <a:pt x="247262" y="337176"/>
                  </a:lnTo>
                  <a:close/>
                </a:path>
              </a:pathLst>
            </a:custGeom>
            <a:ln w="7937">
              <a:solidFill>
                <a:srgbClr val="E6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2617844" y="6691917"/>
            <a:ext cx="312420" cy="356235"/>
            <a:chOff x="2617844" y="6691917"/>
            <a:chExt cx="312420" cy="356235"/>
          </a:xfrm>
        </p:grpSpPr>
        <p:sp>
          <p:nvSpPr>
            <p:cNvPr id="27" name="object 27"/>
            <p:cNvSpPr/>
            <p:nvPr/>
          </p:nvSpPr>
          <p:spPr>
            <a:xfrm>
              <a:off x="2621812" y="6695885"/>
              <a:ext cx="304800" cy="348615"/>
            </a:xfrm>
            <a:custGeom>
              <a:avLst/>
              <a:gdLst/>
              <a:ahLst/>
              <a:cxnLst/>
              <a:rect l="l" t="t" r="r" b="b"/>
              <a:pathLst>
                <a:path w="304800" h="348615">
                  <a:moveTo>
                    <a:pt x="99819" y="165349"/>
                  </a:moveTo>
                  <a:lnTo>
                    <a:pt x="76960" y="165349"/>
                  </a:lnTo>
                  <a:lnTo>
                    <a:pt x="76960" y="112773"/>
                  </a:lnTo>
                  <a:lnTo>
                    <a:pt x="65310" y="109909"/>
                  </a:lnTo>
                  <a:lnTo>
                    <a:pt x="28704" y="90014"/>
                  </a:lnTo>
                  <a:lnTo>
                    <a:pt x="17144" y="59815"/>
                  </a:lnTo>
                  <a:lnTo>
                    <a:pt x="18430" y="48457"/>
                  </a:lnTo>
                  <a:lnTo>
                    <a:pt x="57785" y="12054"/>
                  </a:lnTo>
                  <a:lnTo>
                    <a:pt x="115779" y="1256"/>
                  </a:lnTo>
                  <a:lnTo>
                    <a:pt x="152777" y="0"/>
                  </a:lnTo>
                  <a:lnTo>
                    <a:pt x="189614" y="1256"/>
                  </a:lnTo>
                  <a:lnTo>
                    <a:pt x="221450" y="5190"/>
                  </a:lnTo>
                  <a:lnTo>
                    <a:pt x="247715" y="12054"/>
                  </a:lnTo>
                  <a:lnTo>
                    <a:pt x="263256" y="19811"/>
                  </a:lnTo>
                  <a:lnTo>
                    <a:pt x="152777" y="19811"/>
                  </a:lnTo>
                  <a:lnTo>
                    <a:pt x="119833" y="20835"/>
                  </a:lnTo>
                  <a:lnTo>
                    <a:pt x="69947" y="29455"/>
                  </a:lnTo>
                  <a:lnTo>
                    <a:pt x="40384" y="59815"/>
                  </a:lnTo>
                  <a:lnTo>
                    <a:pt x="41236" y="66381"/>
                  </a:lnTo>
                  <a:lnTo>
                    <a:pt x="92104" y="95485"/>
                  </a:lnTo>
                  <a:lnTo>
                    <a:pt x="152777" y="99819"/>
                  </a:lnTo>
                  <a:lnTo>
                    <a:pt x="263887" y="99819"/>
                  </a:lnTo>
                  <a:lnTo>
                    <a:pt x="259835" y="102164"/>
                  </a:lnTo>
                  <a:lnTo>
                    <a:pt x="250691" y="106296"/>
                  </a:lnTo>
                  <a:lnTo>
                    <a:pt x="240404" y="109856"/>
                  </a:lnTo>
                  <a:lnTo>
                    <a:pt x="228975" y="112773"/>
                  </a:lnTo>
                  <a:lnTo>
                    <a:pt x="228975" y="116583"/>
                  </a:lnTo>
                  <a:lnTo>
                    <a:pt x="99819" y="116583"/>
                  </a:lnTo>
                  <a:lnTo>
                    <a:pt x="99819" y="165349"/>
                  </a:lnTo>
                  <a:close/>
                </a:path>
                <a:path w="304800" h="348615">
                  <a:moveTo>
                    <a:pt x="263887" y="99819"/>
                  </a:moveTo>
                  <a:lnTo>
                    <a:pt x="152777" y="99819"/>
                  </a:lnTo>
                  <a:lnTo>
                    <a:pt x="185720" y="98742"/>
                  </a:lnTo>
                  <a:lnTo>
                    <a:pt x="213449" y="95485"/>
                  </a:lnTo>
                  <a:lnTo>
                    <a:pt x="251834" y="82293"/>
                  </a:lnTo>
                  <a:lnTo>
                    <a:pt x="265169" y="59815"/>
                  </a:lnTo>
                  <a:lnTo>
                    <a:pt x="264371" y="53249"/>
                  </a:lnTo>
                  <a:lnTo>
                    <a:pt x="213449" y="24002"/>
                  </a:lnTo>
                  <a:lnTo>
                    <a:pt x="152777" y="19811"/>
                  </a:lnTo>
                  <a:lnTo>
                    <a:pt x="263256" y="19811"/>
                  </a:lnTo>
                  <a:lnTo>
                    <a:pt x="288409" y="59815"/>
                  </a:lnTo>
                  <a:lnTo>
                    <a:pt x="287070" y="71173"/>
                  </a:lnTo>
                  <a:lnTo>
                    <a:pt x="283123" y="81246"/>
                  </a:lnTo>
                  <a:lnTo>
                    <a:pt x="276676" y="90032"/>
                  </a:lnTo>
                  <a:lnTo>
                    <a:pt x="267836" y="97533"/>
                  </a:lnTo>
                  <a:lnTo>
                    <a:pt x="263887" y="99819"/>
                  </a:lnTo>
                  <a:close/>
                </a:path>
                <a:path w="304800" h="348615">
                  <a:moveTo>
                    <a:pt x="152777" y="119631"/>
                  </a:moveTo>
                  <a:lnTo>
                    <a:pt x="138501" y="119476"/>
                  </a:lnTo>
                  <a:lnTo>
                    <a:pt x="124869" y="118964"/>
                  </a:lnTo>
                  <a:lnTo>
                    <a:pt x="111951" y="118023"/>
                  </a:lnTo>
                  <a:lnTo>
                    <a:pt x="99819" y="116583"/>
                  </a:lnTo>
                  <a:lnTo>
                    <a:pt x="206115" y="116583"/>
                  </a:lnTo>
                  <a:lnTo>
                    <a:pt x="193763" y="117862"/>
                  </a:lnTo>
                  <a:lnTo>
                    <a:pt x="180732" y="118821"/>
                  </a:lnTo>
                  <a:lnTo>
                    <a:pt x="167058" y="119422"/>
                  </a:lnTo>
                  <a:lnTo>
                    <a:pt x="152777" y="119631"/>
                  </a:lnTo>
                  <a:close/>
                </a:path>
                <a:path w="304800" h="348615">
                  <a:moveTo>
                    <a:pt x="228975" y="165349"/>
                  </a:moveTo>
                  <a:lnTo>
                    <a:pt x="206115" y="165349"/>
                  </a:lnTo>
                  <a:lnTo>
                    <a:pt x="206115" y="116583"/>
                  </a:lnTo>
                  <a:lnTo>
                    <a:pt x="228975" y="116583"/>
                  </a:lnTo>
                  <a:lnTo>
                    <a:pt x="228975" y="165349"/>
                  </a:lnTo>
                  <a:close/>
                </a:path>
                <a:path w="304800" h="348615">
                  <a:moveTo>
                    <a:pt x="304411" y="185923"/>
                  </a:moveTo>
                  <a:lnTo>
                    <a:pt x="0" y="185923"/>
                  </a:lnTo>
                  <a:lnTo>
                    <a:pt x="0" y="165349"/>
                  </a:lnTo>
                  <a:lnTo>
                    <a:pt x="304411" y="165349"/>
                  </a:lnTo>
                  <a:lnTo>
                    <a:pt x="304411" y="185923"/>
                  </a:lnTo>
                  <a:close/>
                </a:path>
                <a:path w="304800" h="348615">
                  <a:moveTo>
                    <a:pt x="152777" y="348225"/>
                  </a:moveTo>
                  <a:lnTo>
                    <a:pt x="86056" y="343415"/>
                  </a:lnTo>
                  <a:lnTo>
                    <a:pt x="40765" y="328032"/>
                  </a:lnTo>
                  <a:lnTo>
                    <a:pt x="17144" y="288409"/>
                  </a:lnTo>
                  <a:lnTo>
                    <a:pt x="18585" y="276491"/>
                  </a:lnTo>
                  <a:lnTo>
                    <a:pt x="60678" y="239887"/>
                  </a:lnTo>
                  <a:lnTo>
                    <a:pt x="116791" y="229183"/>
                  </a:lnTo>
                  <a:lnTo>
                    <a:pt x="152777" y="227832"/>
                  </a:lnTo>
                  <a:lnTo>
                    <a:pt x="188756" y="229183"/>
                  </a:lnTo>
                  <a:lnTo>
                    <a:pt x="219450" y="233213"/>
                  </a:lnTo>
                  <a:lnTo>
                    <a:pt x="244714" y="239887"/>
                  </a:lnTo>
                  <a:lnTo>
                    <a:pt x="262790" y="248405"/>
                  </a:lnTo>
                  <a:lnTo>
                    <a:pt x="152777" y="248405"/>
                  </a:lnTo>
                  <a:lnTo>
                    <a:pt x="119952" y="249465"/>
                  </a:lnTo>
                  <a:lnTo>
                    <a:pt x="70590" y="257728"/>
                  </a:lnTo>
                  <a:lnTo>
                    <a:pt x="40384" y="288409"/>
                  </a:lnTo>
                  <a:lnTo>
                    <a:pt x="41248" y="295035"/>
                  </a:lnTo>
                  <a:lnTo>
                    <a:pt x="92485" y="324127"/>
                  </a:lnTo>
                  <a:lnTo>
                    <a:pt x="152777" y="328413"/>
                  </a:lnTo>
                  <a:lnTo>
                    <a:pt x="263583" y="328413"/>
                  </a:lnTo>
                  <a:lnTo>
                    <a:pt x="244714" y="337134"/>
                  </a:lnTo>
                  <a:lnTo>
                    <a:pt x="219450" y="343415"/>
                  </a:lnTo>
                  <a:lnTo>
                    <a:pt x="188756" y="347052"/>
                  </a:lnTo>
                  <a:lnTo>
                    <a:pt x="152777" y="348225"/>
                  </a:lnTo>
                  <a:close/>
                </a:path>
                <a:path w="304800" h="348615">
                  <a:moveTo>
                    <a:pt x="263583" y="328413"/>
                  </a:moveTo>
                  <a:lnTo>
                    <a:pt x="152777" y="328413"/>
                  </a:lnTo>
                  <a:lnTo>
                    <a:pt x="185601" y="327342"/>
                  </a:lnTo>
                  <a:lnTo>
                    <a:pt x="213068" y="324127"/>
                  </a:lnTo>
                  <a:lnTo>
                    <a:pt x="251072" y="311269"/>
                  </a:lnTo>
                  <a:lnTo>
                    <a:pt x="265169" y="288409"/>
                  </a:lnTo>
                  <a:lnTo>
                    <a:pt x="264359" y="281825"/>
                  </a:lnTo>
                  <a:lnTo>
                    <a:pt x="213068" y="252596"/>
                  </a:lnTo>
                  <a:lnTo>
                    <a:pt x="152777" y="248405"/>
                  </a:lnTo>
                  <a:lnTo>
                    <a:pt x="262790" y="248405"/>
                  </a:lnTo>
                  <a:lnTo>
                    <a:pt x="288409" y="288409"/>
                  </a:lnTo>
                  <a:lnTo>
                    <a:pt x="286909" y="300333"/>
                  </a:lnTo>
                  <a:lnTo>
                    <a:pt x="282409" y="310935"/>
                  </a:lnTo>
                  <a:lnTo>
                    <a:pt x="274908" y="320180"/>
                  </a:lnTo>
                  <a:lnTo>
                    <a:pt x="264407" y="328032"/>
                  </a:lnTo>
                  <a:lnTo>
                    <a:pt x="263583" y="328413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621812" y="6695885"/>
              <a:ext cx="304800" cy="186055"/>
            </a:xfrm>
            <a:custGeom>
              <a:avLst/>
              <a:gdLst/>
              <a:ahLst/>
              <a:cxnLst/>
              <a:rect l="l" t="t" r="r" b="b"/>
              <a:pathLst>
                <a:path w="304800" h="186054">
                  <a:moveTo>
                    <a:pt x="17144" y="59815"/>
                  </a:moveTo>
                  <a:lnTo>
                    <a:pt x="37718" y="22097"/>
                  </a:lnTo>
                  <a:lnTo>
                    <a:pt x="83960" y="5190"/>
                  </a:lnTo>
                  <a:lnTo>
                    <a:pt x="152777" y="0"/>
                  </a:lnTo>
                  <a:lnTo>
                    <a:pt x="189614" y="1256"/>
                  </a:lnTo>
                  <a:lnTo>
                    <a:pt x="247715" y="12054"/>
                  </a:lnTo>
                  <a:lnTo>
                    <a:pt x="283123" y="38384"/>
                  </a:lnTo>
                  <a:lnTo>
                    <a:pt x="288409" y="59815"/>
                  </a:lnTo>
                  <a:lnTo>
                    <a:pt x="287070" y="71173"/>
                  </a:lnTo>
                  <a:lnTo>
                    <a:pt x="259835" y="102164"/>
                  </a:lnTo>
                  <a:lnTo>
                    <a:pt x="228975" y="112773"/>
                  </a:lnTo>
                  <a:lnTo>
                    <a:pt x="228975" y="165349"/>
                  </a:lnTo>
                  <a:lnTo>
                    <a:pt x="304411" y="165349"/>
                  </a:lnTo>
                  <a:lnTo>
                    <a:pt x="304411" y="185923"/>
                  </a:lnTo>
                  <a:lnTo>
                    <a:pt x="0" y="185923"/>
                  </a:lnTo>
                  <a:lnTo>
                    <a:pt x="0" y="165349"/>
                  </a:lnTo>
                  <a:lnTo>
                    <a:pt x="76960" y="165349"/>
                  </a:lnTo>
                  <a:lnTo>
                    <a:pt x="76960" y="112773"/>
                  </a:lnTo>
                  <a:lnTo>
                    <a:pt x="37718" y="97533"/>
                  </a:lnTo>
                  <a:lnTo>
                    <a:pt x="18430" y="71173"/>
                  </a:lnTo>
                  <a:lnTo>
                    <a:pt x="17144" y="59815"/>
                  </a:lnTo>
                  <a:close/>
                </a:path>
              </a:pathLst>
            </a:custGeom>
            <a:ln w="7937">
              <a:solidFill>
                <a:srgbClr val="E6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58229" y="6711728"/>
              <a:ext cx="232721" cy="15347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638957" y="6923718"/>
              <a:ext cx="271780" cy="120650"/>
            </a:xfrm>
            <a:custGeom>
              <a:avLst/>
              <a:gdLst/>
              <a:ahLst/>
              <a:cxnLst/>
              <a:rect l="l" t="t" r="r" b="b"/>
              <a:pathLst>
                <a:path w="271780" h="120650">
                  <a:moveTo>
                    <a:pt x="0" y="60577"/>
                  </a:moveTo>
                  <a:lnTo>
                    <a:pt x="23621" y="21335"/>
                  </a:lnTo>
                  <a:lnTo>
                    <a:pt x="68911" y="5381"/>
                  </a:lnTo>
                  <a:lnTo>
                    <a:pt x="135632" y="0"/>
                  </a:lnTo>
                  <a:lnTo>
                    <a:pt x="171612" y="1351"/>
                  </a:lnTo>
                  <a:lnTo>
                    <a:pt x="227570" y="12054"/>
                  </a:lnTo>
                  <a:lnTo>
                    <a:pt x="265264" y="38099"/>
                  </a:lnTo>
                  <a:lnTo>
                    <a:pt x="271265" y="60577"/>
                  </a:lnTo>
                  <a:lnTo>
                    <a:pt x="269765" y="72501"/>
                  </a:lnTo>
                  <a:lnTo>
                    <a:pt x="227570" y="109302"/>
                  </a:lnTo>
                  <a:lnTo>
                    <a:pt x="171612" y="119220"/>
                  </a:lnTo>
                  <a:lnTo>
                    <a:pt x="135632" y="120392"/>
                  </a:lnTo>
                  <a:lnTo>
                    <a:pt x="99646" y="119220"/>
                  </a:lnTo>
                  <a:lnTo>
                    <a:pt x="43534" y="109302"/>
                  </a:lnTo>
                  <a:lnTo>
                    <a:pt x="5810" y="83103"/>
                  </a:lnTo>
                  <a:lnTo>
                    <a:pt x="0" y="60577"/>
                  </a:lnTo>
                  <a:close/>
                </a:path>
              </a:pathLst>
            </a:custGeom>
            <a:ln w="7937">
              <a:solidFill>
                <a:srgbClr val="E6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58229" y="6940322"/>
              <a:ext cx="232721" cy="87945"/>
            </a:xfrm>
            <a:prstGeom prst="rect">
              <a:avLst/>
            </a:prstGeom>
          </p:spPr>
        </p:pic>
      </p:grpSp>
      <p:sp>
        <p:nvSpPr>
          <p:cNvPr id="32" name="object 32"/>
          <p:cNvSpPr/>
          <p:nvPr/>
        </p:nvSpPr>
        <p:spPr>
          <a:xfrm>
            <a:off x="3074695" y="6700024"/>
            <a:ext cx="304800" cy="190500"/>
          </a:xfrm>
          <a:custGeom>
            <a:avLst/>
            <a:gdLst/>
            <a:ahLst/>
            <a:cxnLst/>
            <a:rect l="l" t="t" r="r" b="b"/>
            <a:pathLst>
              <a:path w="304800" h="190500">
                <a:moveTo>
                  <a:pt x="280797" y="0"/>
                </a:moveTo>
                <a:lnTo>
                  <a:pt x="23622" y="0"/>
                </a:lnTo>
                <a:lnTo>
                  <a:pt x="23622" y="20320"/>
                </a:lnTo>
                <a:lnTo>
                  <a:pt x="23622" y="93980"/>
                </a:lnTo>
                <a:lnTo>
                  <a:pt x="23622" y="113030"/>
                </a:lnTo>
                <a:lnTo>
                  <a:pt x="280797" y="113030"/>
                </a:lnTo>
                <a:lnTo>
                  <a:pt x="280797" y="93980"/>
                </a:lnTo>
                <a:lnTo>
                  <a:pt x="46863" y="93980"/>
                </a:lnTo>
                <a:lnTo>
                  <a:pt x="46863" y="20320"/>
                </a:lnTo>
                <a:lnTo>
                  <a:pt x="257556" y="20320"/>
                </a:lnTo>
                <a:lnTo>
                  <a:pt x="257556" y="93776"/>
                </a:lnTo>
                <a:lnTo>
                  <a:pt x="280797" y="93776"/>
                </a:lnTo>
                <a:lnTo>
                  <a:pt x="280797" y="20320"/>
                </a:lnTo>
                <a:lnTo>
                  <a:pt x="280797" y="0"/>
                </a:lnTo>
                <a:close/>
              </a:path>
              <a:path w="304800" h="190500">
                <a:moveTo>
                  <a:pt x="304419" y="170357"/>
                </a:moveTo>
                <a:lnTo>
                  <a:pt x="163449" y="170357"/>
                </a:lnTo>
                <a:lnTo>
                  <a:pt x="163449" y="113207"/>
                </a:lnTo>
                <a:lnTo>
                  <a:pt x="140208" y="113207"/>
                </a:lnTo>
                <a:lnTo>
                  <a:pt x="140208" y="170357"/>
                </a:lnTo>
                <a:lnTo>
                  <a:pt x="0" y="170357"/>
                </a:lnTo>
                <a:lnTo>
                  <a:pt x="0" y="190169"/>
                </a:lnTo>
                <a:lnTo>
                  <a:pt x="304419" y="190169"/>
                </a:lnTo>
                <a:lnTo>
                  <a:pt x="304419" y="170357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095650" y="6942594"/>
            <a:ext cx="260350" cy="96520"/>
          </a:xfrm>
          <a:custGeom>
            <a:avLst/>
            <a:gdLst/>
            <a:ahLst/>
            <a:cxnLst/>
            <a:rect l="l" t="t" r="r" b="b"/>
            <a:pathLst>
              <a:path w="260350" h="96520">
                <a:moveTo>
                  <a:pt x="259842" y="0"/>
                </a:moveTo>
                <a:lnTo>
                  <a:pt x="0" y="0"/>
                </a:lnTo>
                <a:lnTo>
                  <a:pt x="0" y="20320"/>
                </a:lnTo>
                <a:lnTo>
                  <a:pt x="236601" y="20320"/>
                </a:lnTo>
                <a:lnTo>
                  <a:pt x="236601" y="96520"/>
                </a:lnTo>
                <a:lnTo>
                  <a:pt x="259842" y="96520"/>
                </a:lnTo>
                <a:lnTo>
                  <a:pt x="259842" y="20320"/>
                </a:lnTo>
                <a:lnTo>
                  <a:pt x="259842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074706" y="6700457"/>
            <a:ext cx="304800" cy="189865"/>
          </a:xfrm>
          <a:custGeom>
            <a:avLst/>
            <a:gdLst/>
            <a:ahLst/>
            <a:cxnLst/>
            <a:rect l="l" t="t" r="r" b="b"/>
            <a:pathLst>
              <a:path w="304800" h="189865">
                <a:moveTo>
                  <a:pt x="280789" y="112773"/>
                </a:moveTo>
                <a:lnTo>
                  <a:pt x="163444" y="112773"/>
                </a:lnTo>
                <a:lnTo>
                  <a:pt x="163444" y="169921"/>
                </a:lnTo>
                <a:lnTo>
                  <a:pt x="304411" y="169921"/>
                </a:lnTo>
                <a:lnTo>
                  <a:pt x="304411" y="189733"/>
                </a:lnTo>
                <a:lnTo>
                  <a:pt x="0" y="189733"/>
                </a:lnTo>
                <a:lnTo>
                  <a:pt x="0" y="169921"/>
                </a:lnTo>
                <a:lnTo>
                  <a:pt x="140204" y="169921"/>
                </a:lnTo>
                <a:lnTo>
                  <a:pt x="140204" y="112773"/>
                </a:lnTo>
                <a:lnTo>
                  <a:pt x="23621" y="112773"/>
                </a:lnTo>
                <a:lnTo>
                  <a:pt x="23621" y="0"/>
                </a:lnTo>
                <a:lnTo>
                  <a:pt x="280789" y="0"/>
                </a:lnTo>
                <a:lnTo>
                  <a:pt x="280789" y="112773"/>
                </a:lnTo>
                <a:close/>
              </a:path>
              <a:path w="304800" h="189865">
                <a:moveTo>
                  <a:pt x="257549" y="93342"/>
                </a:moveTo>
                <a:lnTo>
                  <a:pt x="257549" y="19811"/>
                </a:lnTo>
                <a:lnTo>
                  <a:pt x="46861" y="19811"/>
                </a:lnTo>
                <a:lnTo>
                  <a:pt x="46861" y="93342"/>
                </a:lnTo>
                <a:lnTo>
                  <a:pt x="257549" y="93342"/>
                </a:lnTo>
                <a:close/>
              </a:path>
            </a:pathLst>
          </a:custGeom>
          <a:ln w="7937">
            <a:solidFill>
              <a:srgbClr val="E6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095661" y="6942767"/>
            <a:ext cx="260350" cy="97155"/>
          </a:xfrm>
          <a:custGeom>
            <a:avLst/>
            <a:gdLst/>
            <a:ahLst/>
            <a:cxnLst/>
            <a:rect l="l" t="t" r="r" b="b"/>
            <a:pathLst>
              <a:path w="260350" h="97154">
                <a:moveTo>
                  <a:pt x="236595" y="96771"/>
                </a:moveTo>
                <a:lnTo>
                  <a:pt x="236595" y="20573"/>
                </a:lnTo>
                <a:lnTo>
                  <a:pt x="0" y="20573"/>
                </a:lnTo>
                <a:lnTo>
                  <a:pt x="0" y="0"/>
                </a:lnTo>
                <a:lnTo>
                  <a:pt x="259835" y="0"/>
                </a:lnTo>
                <a:lnTo>
                  <a:pt x="259835" y="96771"/>
                </a:lnTo>
                <a:lnTo>
                  <a:pt x="236595" y="96771"/>
                </a:lnTo>
                <a:close/>
              </a:path>
            </a:pathLst>
          </a:custGeom>
          <a:ln w="7937">
            <a:solidFill>
              <a:srgbClr val="E6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object 36"/>
          <p:cNvGrpSpPr/>
          <p:nvPr/>
        </p:nvGrpSpPr>
        <p:grpSpPr>
          <a:xfrm>
            <a:off x="3431155" y="6691917"/>
            <a:ext cx="285115" cy="351790"/>
            <a:chOff x="3431155" y="6691917"/>
            <a:chExt cx="285115" cy="351790"/>
          </a:xfrm>
        </p:grpSpPr>
        <p:sp>
          <p:nvSpPr>
            <p:cNvPr id="37" name="object 37"/>
            <p:cNvSpPr/>
            <p:nvPr/>
          </p:nvSpPr>
          <p:spPr>
            <a:xfrm>
              <a:off x="3435123" y="6695885"/>
              <a:ext cx="277495" cy="344170"/>
            </a:xfrm>
            <a:custGeom>
              <a:avLst/>
              <a:gdLst/>
              <a:ahLst/>
              <a:cxnLst/>
              <a:rect l="l" t="t" r="r" b="b"/>
              <a:pathLst>
                <a:path w="277495" h="344170">
                  <a:moveTo>
                    <a:pt x="276980" y="193162"/>
                  </a:moveTo>
                  <a:lnTo>
                    <a:pt x="253739" y="193162"/>
                  </a:lnTo>
                  <a:lnTo>
                    <a:pt x="253739" y="96390"/>
                  </a:lnTo>
                  <a:lnTo>
                    <a:pt x="174112" y="96390"/>
                  </a:lnTo>
                  <a:lnTo>
                    <a:pt x="174112" y="76198"/>
                  </a:lnTo>
                  <a:lnTo>
                    <a:pt x="253739" y="76198"/>
                  </a:lnTo>
                  <a:lnTo>
                    <a:pt x="253739" y="0"/>
                  </a:lnTo>
                  <a:lnTo>
                    <a:pt x="276980" y="0"/>
                  </a:lnTo>
                  <a:lnTo>
                    <a:pt x="276980" y="193162"/>
                  </a:lnTo>
                  <a:close/>
                </a:path>
                <a:path w="277495" h="344170">
                  <a:moveTo>
                    <a:pt x="175255" y="24764"/>
                  </a:moveTo>
                  <a:lnTo>
                    <a:pt x="5333" y="24764"/>
                  </a:lnTo>
                  <a:lnTo>
                    <a:pt x="5333" y="4571"/>
                  </a:lnTo>
                  <a:lnTo>
                    <a:pt x="175255" y="4571"/>
                  </a:lnTo>
                  <a:lnTo>
                    <a:pt x="175255" y="24764"/>
                  </a:lnTo>
                  <a:close/>
                </a:path>
                <a:path w="277495" h="344170">
                  <a:moveTo>
                    <a:pt x="0" y="184780"/>
                  </a:moveTo>
                  <a:lnTo>
                    <a:pt x="0" y="163444"/>
                  </a:lnTo>
                  <a:lnTo>
                    <a:pt x="29622" y="151443"/>
                  </a:lnTo>
                  <a:lnTo>
                    <a:pt x="54672" y="130013"/>
                  </a:lnTo>
                  <a:lnTo>
                    <a:pt x="72007" y="99581"/>
                  </a:lnTo>
                  <a:lnTo>
                    <a:pt x="78484" y="60577"/>
                  </a:lnTo>
                  <a:lnTo>
                    <a:pt x="78484" y="24764"/>
                  </a:lnTo>
                  <a:lnTo>
                    <a:pt x="101724" y="24764"/>
                  </a:lnTo>
                  <a:lnTo>
                    <a:pt x="101724" y="60577"/>
                  </a:lnTo>
                  <a:lnTo>
                    <a:pt x="108534" y="98224"/>
                  </a:lnTo>
                  <a:lnTo>
                    <a:pt x="116144" y="110487"/>
                  </a:lnTo>
                  <a:lnTo>
                    <a:pt x="90675" y="110487"/>
                  </a:lnTo>
                  <a:lnTo>
                    <a:pt x="76668" y="135275"/>
                  </a:lnTo>
                  <a:lnTo>
                    <a:pt x="56053" y="157063"/>
                  </a:lnTo>
                  <a:lnTo>
                    <a:pt x="30080" y="174136"/>
                  </a:lnTo>
                  <a:lnTo>
                    <a:pt x="0" y="184780"/>
                  </a:lnTo>
                  <a:close/>
                </a:path>
                <a:path w="277495" h="344170">
                  <a:moveTo>
                    <a:pt x="180970" y="180208"/>
                  </a:moveTo>
                  <a:lnTo>
                    <a:pt x="151538" y="169850"/>
                  </a:lnTo>
                  <a:lnTo>
                    <a:pt x="125822" y="154205"/>
                  </a:lnTo>
                  <a:lnTo>
                    <a:pt x="105105" y="134132"/>
                  </a:lnTo>
                  <a:lnTo>
                    <a:pt x="90675" y="110487"/>
                  </a:lnTo>
                  <a:lnTo>
                    <a:pt x="116144" y="110487"/>
                  </a:lnTo>
                  <a:lnTo>
                    <a:pt x="126488" y="127155"/>
                  </a:lnTo>
                  <a:lnTo>
                    <a:pt x="151872" y="147371"/>
                  </a:lnTo>
                  <a:lnTo>
                    <a:pt x="180970" y="158873"/>
                  </a:lnTo>
                  <a:lnTo>
                    <a:pt x="180970" y="180208"/>
                  </a:lnTo>
                  <a:close/>
                </a:path>
                <a:path w="277495" h="344170">
                  <a:moveTo>
                    <a:pt x="276980" y="343653"/>
                  </a:moveTo>
                  <a:lnTo>
                    <a:pt x="253739" y="343653"/>
                  </a:lnTo>
                  <a:lnTo>
                    <a:pt x="253739" y="247262"/>
                  </a:lnTo>
                  <a:lnTo>
                    <a:pt x="22859" y="247262"/>
                  </a:lnTo>
                  <a:lnTo>
                    <a:pt x="22859" y="227070"/>
                  </a:lnTo>
                  <a:lnTo>
                    <a:pt x="276980" y="227070"/>
                  </a:lnTo>
                  <a:lnTo>
                    <a:pt x="276980" y="343653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435123" y="6695885"/>
              <a:ext cx="277495" cy="344170"/>
            </a:xfrm>
            <a:custGeom>
              <a:avLst/>
              <a:gdLst/>
              <a:ahLst/>
              <a:cxnLst/>
              <a:rect l="l" t="t" r="r" b="b"/>
              <a:pathLst>
                <a:path w="277495" h="344170">
                  <a:moveTo>
                    <a:pt x="5333" y="4571"/>
                  </a:moveTo>
                  <a:lnTo>
                    <a:pt x="175255" y="4571"/>
                  </a:lnTo>
                  <a:lnTo>
                    <a:pt x="175255" y="24764"/>
                  </a:lnTo>
                  <a:lnTo>
                    <a:pt x="101724" y="24764"/>
                  </a:lnTo>
                  <a:lnTo>
                    <a:pt x="101724" y="60577"/>
                  </a:lnTo>
                  <a:lnTo>
                    <a:pt x="108534" y="98224"/>
                  </a:lnTo>
                  <a:lnTo>
                    <a:pt x="126488" y="127155"/>
                  </a:lnTo>
                  <a:lnTo>
                    <a:pt x="151872" y="147371"/>
                  </a:lnTo>
                  <a:lnTo>
                    <a:pt x="180970" y="158873"/>
                  </a:lnTo>
                  <a:lnTo>
                    <a:pt x="180970" y="180208"/>
                  </a:lnTo>
                  <a:lnTo>
                    <a:pt x="151538" y="169850"/>
                  </a:lnTo>
                  <a:lnTo>
                    <a:pt x="125822" y="154205"/>
                  </a:lnTo>
                  <a:lnTo>
                    <a:pt x="105105" y="134132"/>
                  </a:lnTo>
                  <a:lnTo>
                    <a:pt x="90675" y="110487"/>
                  </a:lnTo>
                  <a:lnTo>
                    <a:pt x="76668" y="135275"/>
                  </a:lnTo>
                  <a:lnTo>
                    <a:pt x="56053" y="157063"/>
                  </a:lnTo>
                  <a:lnTo>
                    <a:pt x="30080" y="174136"/>
                  </a:lnTo>
                  <a:lnTo>
                    <a:pt x="0" y="184780"/>
                  </a:lnTo>
                  <a:lnTo>
                    <a:pt x="0" y="163444"/>
                  </a:lnTo>
                  <a:lnTo>
                    <a:pt x="29622" y="151443"/>
                  </a:lnTo>
                  <a:lnTo>
                    <a:pt x="54672" y="130012"/>
                  </a:lnTo>
                  <a:lnTo>
                    <a:pt x="72007" y="99581"/>
                  </a:lnTo>
                  <a:lnTo>
                    <a:pt x="78484" y="60577"/>
                  </a:lnTo>
                  <a:lnTo>
                    <a:pt x="78484" y="24764"/>
                  </a:lnTo>
                  <a:lnTo>
                    <a:pt x="5333" y="24764"/>
                  </a:lnTo>
                  <a:lnTo>
                    <a:pt x="5333" y="4571"/>
                  </a:lnTo>
                  <a:close/>
                </a:path>
                <a:path w="277495" h="344170">
                  <a:moveTo>
                    <a:pt x="276980" y="193162"/>
                  </a:moveTo>
                  <a:lnTo>
                    <a:pt x="253739" y="193162"/>
                  </a:lnTo>
                  <a:lnTo>
                    <a:pt x="253739" y="96390"/>
                  </a:lnTo>
                  <a:lnTo>
                    <a:pt x="174112" y="96390"/>
                  </a:lnTo>
                  <a:lnTo>
                    <a:pt x="174112" y="76198"/>
                  </a:lnTo>
                  <a:lnTo>
                    <a:pt x="253739" y="76198"/>
                  </a:lnTo>
                  <a:lnTo>
                    <a:pt x="253739" y="0"/>
                  </a:lnTo>
                  <a:lnTo>
                    <a:pt x="276980" y="0"/>
                  </a:lnTo>
                  <a:lnTo>
                    <a:pt x="276980" y="193162"/>
                  </a:lnTo>
                  <a:close/>
                </a:path>
                <a:path w="277495" h="344170">
                  <a:moveTo>
                    <a:pt x="253739" y="343653"/>
                  </a:moveTo>
                  <a:lnTo>
                    <a:pt x="253739" y="247262"/>
                  </a:lnTo>
                  <a:lnTo>
                    <a:pt x="22859" y="247262"/>
                  </a:lnTo>
                  <a:lnTo>
                    <a:pt x="22859" y="227070"/>
                  </a:lnTo>
                  <a:lnTo>
                    <a:pt x="276980" y="227070"/>
                  </a:lnTo>
                  <a:lnTo>
                    <a:pt x="276980" y="343653"/>
                  </a:lnTo>
                  <a:lnTo>
                    <a:pt x="253739" y="343653"/>
                  </a:lnTo>
                  <a:close/>
                </a:path>
              </a:pathLst>
            </a:custGeom>
            <a:ln w="7937">
              <a:solidFill>
                <a:srgbClr val="E6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/>
          <p:nvPr/>
        </p:nvSpPr>
        <p:spPr>
          <a:xfrm>
            <a:off x="1812531" y="7335049"/>
            <a:ext cx="794385" cy="279400"/>
          </a:xfrm>
          <a:custGeom>
            <a:avLst/>
            <a:gdLst/>
            <a:ahLst/>
            <a:cxnLst/>
            <a:rect l="l" t="t" r="r" b="b"/>
            <a:pathLst>
              <a:path w="794385" h="279400">
                <a:moveTo>
                  <a:pt x="182232" y="140322"/>
                </a:moveTo>
                <a:lnTo>
                  <a:pt x="180848" y="109740"/>
                </a:lnTo>
                <a:lnTo>
                  <a:pt x="176403" y="82550"/>
                </a:lnTo>
                <a:lnTo>
                  <a:pt x="168897" y="60502"/>
                </a:lnTo>
                <a:lnTo>
                  <a:pt x="168897" y="140322"/>
                </a:lnTo>
                <a:lnTo>
                  <a:pt x="167741" y="169011"/>
                </a:lnTo>
                <a:lnTo>
                  <a:pt x="156845" y="215417"/>
                </a:lnTo>
                <a:lnTo>
                  <a:pt x="122745" y="250063"/>
                </a:lnTo>
                <a:lnTo>
                  <a:pt x="91109" y="255892"/>
                </a:lnTo>
                <a:lnTo>
                  <a:pt x="74358" y="254419"/>
                </a:lnTo>
                <a:lnTo>
                  <a:pt x="36182" y="233032"/>
                </a:lnTo>
                <a:lnTo>
                  <a:pt x="18326" y="194068"/>
                </a:lnTo>
                <a:lnTo>
                  <a:pt x="13322" y="140322"/>
                </a:lnTo>
                <a:lnTo>
                  <a:pt x="14490" y="111823"/>
                </a:lnTo>
                <a:lnTo>
                  <a:pt x="25387" y="65544"/>
                </a:lnTo>
                <a:lnTo>
                  <a:pt x="59486" y="30911"/>
                </a:lnTo>
                <a:lnTo>
                  <a:pt x="91109" y="25082"/>
                </a:lnTo>
                <a:lnTo>
                  <a:pt x="107861" y="26555"/>
                </a:lnTo>
                <a:lnTo>
                  <a:pt x="146037" y="47942"/>
                </a:lnTo>
                <a:lnTo>
                  <a:pt x="163893" y="86868"/>
                </a:lnTo>
                <a:lnTo>
                  <a:pt x="168897" y="140322"/>
                </a:lnTo>
                <a:lnTo>
                  <a:pt x="168897" y="60502"/>
                </a:lnTo>
                <a:lnTo>
                  <a:pt x="168440" y="59156"/>
                </a:lnTo>
                <a:lnTo>
                  <a:pt x="156514" y="40005"/>
                </a:lnTo>
                <a:lnTo>
                  <a:pt x="144068" y="28422"/>
                </a:lnTo>
                <a:lnTo>
                  <a:pt x="138137" y="25082"/>
                </a:lnTo>
                <a:lnTo>
                  <a:pt x="129057" y="19964"/>
                </a:lnTo>
                <a:lnTo>
                  <a:pt x="111417" y="14782"/>
                </a:lnTo>
                <a:lnTo>
                  <a:pt x="91109" y="13017"/>
                </a:lnTo>
                <a:lnTo>
                  <a:pt x="70764" y="14782"/>
                </a:lnTo>
                <a:lnTo>
                  <a:pt x="25704" y="40005"/>
                </a:lnTo>
                <a:lnTo>
                  <a:pt x="5715" y="82550"/>
                </a:lnTo>
                <a:lnTo>
                  <a:pt x="0" y="140322"/>
                </a:lnTo>
                <a:lnTo>
                  <a:pt x="1333" y="171094"/>
                </a:lnTo>
                <a:lnTo>
                  <a:pt x="13652" y="221805"/>
                </a:lnTo>
                <a:lnTo>
                  <a:pt x="38023" y="252552"/>
                </a:lnTo>
                <a:lnTo>
                  <a:pt x="91109" y="267957"/>
                </a:lnTo>
                <a:lnTo>
                  <a:pt x="111417" y="266192"/>
                </a:lnTo>
                <a:lnTo>
                  <a:pt x="129057" y="261010"/>
                </a:lnTo>
                <a:lnTo>
                  <a:pt x="138137" y="255892"/>
                </a:lnTo>
                <a:lnTo>
                  <a:pt x="144068" y="252552"/>
                </a:lnTo>
                <a:lnTo>
                  <a:pt x="156514" y="240969"/>
                </a:lnTo>
                <a:lnTo>
                  <a:pt x="168440" y="221805"/>
                </a:lnTo>
                <a:lnTo>
                  <a:pt x="176403" y="198386"/>
                </a:lnTo>
                <a:lnTo>
                  <a:pt x="180848" y="171094"/>
                </a:lnTo>
                <a:lnTo>
                  <a:pt x="182232" y="140322"/>
                </a:lnTo>
                <a:close/>
              </a:path>
              <a:path w="794385" h="279400">
                <a:moveTo>
                  <a:pt x="365417" y="17246"/>
                </a:moveTo>
                <a:lnTo>
                  <a:pt x="199377" y="17246"/>
                </a:lnTo>
                <a:lnTo>
                  <a:pt x="199377" y="29946"/>
                </a:lnTo>
                <a:lnTo>
                  <a:pt x="275577" y="29946"/>
                </a:lnTo>
                <a:lnTo>
                  <a:pt x="275577" y="263626"/>
                </a:lnTo>
                <a:lnTo>
                  <a:pt x="289229" y="263626"/>
                </a:lnTo>
                <a:lnTo>
                  <a:pt x="289229" y="29946"/>
                </a:lnTo>
                <a:lnTo>
                  <a:pt x="365417" y="29946"/>
                </a:lnTo>
                <a:lnTo>
                  <a:pt x="365417" y="17246"/>
                </a:lnTo>
                <a:close/>
              </a:path>
              <a:path w="794385" h="279400">
                <a:moveTo>
                  <a:pt x="534327" y="17246"/>
                </a:moveTo>
                <a:lnTo>
                  <a:pt x="368274" y="17246"/>
                </a:lnTo>
                <a:lnTo>
                  <a:pt x="368274" y="29946"/>
                </a:lnTo>
                <a:lnTo>
                  <a:pt x="444474" y="29946"/>
                </a:lnTo>
                <a:lnTo>
                  <a:pt x="444474" y="263626"/>
                </a:lnTo>
                <a:lnTo>
                  <a:pt x="458127" y="263626"/>
                </a:lnTo>
                <a:lnTo>
                  <a:pt x="458127" y="29946"/>
                </a:lnTo>
                <a:lnTo>
                  <a:pt x="534327" y="29946"/>
                </a:lnTo>
                <a:lnTo>
                  <a:pt x="534327" y="17246"/>
                </a:lnTo>
                <a:close/>
              </a:path>
              <a:path w="794385" h="279400">
                <a:moveTo>
                  <a:pt x="663854" y="5397"/>
                </a:moveTo>
                <a:lnTo>
                  <a:pt x="568934" y="5397"/>
                </a:lnTo>
                <a:lnTo>
                  <a:pt x="568934" y="17462"/>
                </a:lnTo>
                <a:lnTo>
                  <a:pt x="650201" y="17462"/>
                </a:lnTo>
                <a:lnTo>
                  <a:pt x="650201" y="84772"/>
                </a:lnTo>
                <a:lnTo>
                  <a:pt x="644461" y="144818"/>
                </a:lnTo>
                <a:lnTo>
                  <a:pt x="627786" y="192278"/>
                </a:lnTo>
                <a:lnTo>
                  <a:pt x="601052" y="226695"/>
                </a:lnTo>
                <a:lnTo>
                  <a:pt x="565124" y="247637"/>
                </a:lnTo>
                <a:lnTo>
                  <a:pt x="565124" y="260654"/>
                </a:lnTo>
                <a:lnTo>
                  <a:pt x="600011" y="243662"/>
                </a:lnTo>
                <a:lnTo>
                  <a:pt x="627583" y="217246"/>
                </a:lnTo>
                <a:lnTo>
                  <a:pt x="647573" y="181635"/>
                </a:lnTo>
                <a:lnTo>
                  <a:pt x="659752" y="137071"/>
                </a:lnTo>
                <a:lnTo>
                  <a:pt x="663790" y="84772"/>
                </a:lnTo>
                <a:lnTo>
                  <a:pt x="663854" y="5397"/>
                </a:lnTo>
                <a:close/>
              </a:path>
              <a:path w="794385" h="279400">
                <a:moveTo>
                  <a:pt x="730846" y="1587"/>
                </a:moveTo>
                <a:lnTo>
                  <a:pt x="717511" y="1587"/>
                </a:lnTo>
                <a:lnTo>
                  <a:pt x="717511" y="73025"/>
                </a:lnTo>
                <a:lnTo>
                  <a:pt x="674966" y="73025"/>
                </a:lnTo>
                <a:lnTo>
                  <a:pt x="674966" y="85090"/>
                </a:lnTo>
                <a:lnTo>
                  <a:pt x="717511" y="85090"/>
                </a:lnTo>
                <a:lnTo>
                  <a:pt x="717511" y="169849"/>
                </a:lnTo>
                <a:lnTo>
                  <a:pt x="671156" y="169849"/>
                </a:lnTo>
                <a:lnTo>
                  <a:pt x="671156" y="181914"/>
                </a:lnTo>
                <a:lnTo>
                  <a:pt x="717511" y="181914"/>
                </a:lnTo>
                <a:lnTo>
                  <a:pt x="717511" y="275894"/>
                </a:lnTo>
                <a:lnTo>
                  <a:pt x="730846" y="275894"/>
                </a:lnTo>
                <a:lnTo>
                  <a:pt x="730846" y="1587"/>
                </a:lnTo>
                <a:close/>
              </a:path>
              <a:path w="794385" h="279400">
                <a:moveTo>
                  <a:pt x="794346" y="0"/>
                </a:moveTo>
                <a:lnTo>
                  <a:pt x="781011" y="0"/>
                </a:lnTo>
                <a:lnTo>
                  <a:pt x="781011" y="279387"/>
                </a:lnTo>
                <a:lnTo>
                  <a:pt x="794346" y="279387"/>
                </a:lnTo>
                <a:lnTo>
                  <a:pt x="7943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671017" y="7335042"/>
            <a:ext cx="234315" cy="286385"/>
          </a:xfrm>
          <a:custGeom>
            <a:avLst/>
            <a:gdLst/>
            <a:ahLst/>
            <a:cxnLst/>
            <a:rect l="l" t="t" r="r" b="b"/>
            <a:pathLst>
              <a:path w="234314" h="286384">
                <a:moveTo>
                  <a:pt x="228273" y="158743"/>
                </a:moveTo>
                <a:lnTo>
                  <a:pt x="214938" y="158743"/>
                </a:lnTo>
                <a:lnTo>
                  <a:pt x="214938" y="75879"/>
                </a:lnTo>
                <a:lnTo>
                  <a:pt x="145726" y="75879"/>
                </a:lnTo>
                <a:lnTo>
                  <a:pt x="145726" y="64132"/>
                </a:lnTo>
                <a:lnTo>
                  <a:pt x="214938" y="64132"/>
                </a:lnTo>
                <a:lnTo>
                  <a:pt x="214938" y="0"/>
                </a:lnTo>
                <a:lnTo>
                  <a:pt x="228273" y="0"/>
                </a:lnTo>
                <a:lnTo>
                  <a:pt x="228273" y="158743"/>
                </a:lnTo>
                <a:close/>
              </a:path>
              <a:path w="234314" h="286384">
                <a:moveTo>
                  <a:pt x="143186" y="15556"/>
                </a:moveTo>
                <a:lnTo>
                  <a:pt x="4444" y="15556"/>
                </a:lnTo>
                <a:lnTo>
                  <a:pt x="4444" y="3809"/>
                </a:lnTo>
                <a:lnTo>
                  <a:pt x="143186" y="3809"/>
                </a:lnTo>
                <a:lnTo>
                  <a:pt x="143186" y="15556"/>
                </a:lnTo>
                <a:close/>
              </a:path>
              <a:path w="234314" h="286384">
                <a:moveTo>
                  <a:pt x="0" y="147314"/>
                </a:moveTo>
                <a:lnTo>
                  <a:pt x="0" y="134932"/>
                </a:lnTo>
                <a:lnTo>
                  <a:pt x="24664" y="124737"/>
                </a:lnTo>
                <a:lnTo>
                  <a:pt x="46115" y="106477"/>
                </a:lnTo>
                <a:lnTo>
                  <a:pt x="61255" y="80775"/>
                </a:lnTo>
                <a:lnTo>
                  <a:pt x="66989" y="48258"/>
                </a:lnTo>
                <a:lnTo>
                  <a:pt x="66989" y="15556"/>
                </a:lnTo>
                <a:lnTo>
                  <a:pt x="80641" y="15556"/>
                </a:lnTo>
                <a:lnTo>
                  <a:pt x="80641" y="48258"/>
                </a:lnTo>
                <a:lnTo>
                  <a:pt x="86649" y="79600"/>
                </a:lnTo>
                <a:lnTo>
                  <a:pt x="88130" y="81911"/>
                </a:lnTo>
                <a:lnTo>
                  <a:pt x="73974" y="81911"/>
                </a:lnTo>
                <a:lnTo>
                  <a:pt x="63175" y="103605"/>
                </a:lnTo>
                <a:lnTo>
                  <a:pt x="46630" y="122827"/>
                </a:lnTo>
                <a:lnTo>
                  <a:pt x="25265" y="137943"/>
                </a:lnTo>
                <a:lnTo>
                  <a:pt x="0" y="147314"/>
                </a:lnTo>
                <a:close/>
              </a:path>
              <a:path w="234314" h="286384">
                <a:moveTo>
                  <a:pt x="147949" y="143821"/>
                </a:moveTo>
                <a:lnTo>
                  <a:pt x="123487" y="134505"/>
                </a:lnTo>
                <a:lnTo>
                  <a:pt x="102270" y="120486"/>
                </a:lnTo>
                <a:lnTo>
                  <a:pt x="85399" y="102657"/>
                </a:lnTo>
                <a:lnTo>
                  <a:pt x="73974" y="81911"/>
                </a:lnTo>
                <a:lnTo>
                  <a:pt x="88130" y="81911"/>
                </a:lnTo>
                <a:lnTo>
                  <a:pt x="102270" y="103977"/>
                </a:lnTo>
                <a:lnTo>
                  <a:pt x="123904" y="121210"/>
                </a:lnTo>
                <a:lnTo>
                  <a:pt x="147949" y="131122"/>
                </a:lnTo>
                <a:lnTo>
                  <a:pt x="147949" y="143821"/>
                </a:lnTo>
                <a:close/>
              </a:path>
              <a:path w="234314" h="286384">
                <a:moveTo>
                  <a:pt x="126042" y="286373"/>
                </a:moveTo>
                <a:lnTo>
                  <a:pt x="75958" y="281849"/>
                </a:lnTo>
                <a:lnTo>
                  <a:pt x="38733" y="267324"/>
                </a:lnTo>
                <a:lnTo>
                  <a:pt x="18096" y="230813"/>
                </a:lnTo>
                <a:lnTo>
                  <a:pt x="19446" y="219611"/>
                </a:lnTo>
                <a:lnTo>
                  <a:pt x="55411" y="185333"/>
                </a:lnTo>
                <a:lnTo>
                  <a:pt x="99720" y="175768"/>
                </a:lnTo>
                <a:lnTo>
                  <a:pt x="126042" y="174618"/>
                </a:lnTo>
                <a:lnTo>
                  <a:pt x="152681" y="175768"/>
                </a:lnTo>
                <a:lnTo>
                  <a:pt x="176522" y="179300"/>
                </a:lnTo>
                <a:lnTo>
                  <a:pt x="197030" y="185333"/>
                </a:lnTo>
                <a:lnTo>
                  <a:pt x="199625" y="186682"/>
                </a:lnTo>
                <a:lnTo>
                  <a:pt x="126042" y="186682"/>
                </a:lnTo>
                <a:lnTo>
                  <a:pt x="101680" y="187749"/>
                </a:lnTo>
                <a:lnTo>
                  <a:pt x="61528" y="196192"/>
                </a:lnTo>
                <a:lnTo>
                  <a:pt x="32477" y="222752"/>
                </a:lnTo>
                <a:lnTo>
                  <a:pt x="31431" y="230813"/>
                </a:lnTo>
                <a:lnTo>
                  <a:pt x="32477" y="238735"/>
                </a:lnTo>
                <a:lnTo>
                  <a:pt x="61528" y="265300"/>
                </a:lnTo>
                <a:lnTo>
                  <a:pt x="101680" y="273872"/>
                </a:lnTo>
                <a:lnTo>
                  <a:pt x="126042" y="274944"/>
                </a:lnTo>
                <a:lnTo>
                  <a:pt x="198930" y="274944"/>
                </a:lnTo>
                <a:lnTo>
                  <a:pt x="197030" y="275926"/>
                </a:lnTo>
                <a:lnTo>
                  <a:pt x="176522" y="281849"/>
                </a:lnTo>
                <a:lnTo>
                  <a:pt x="152681" y="285272"/>
                </a:lnTo>
                <a:lnTo>
                  <a:pt x="126042" y="286373"/>
                </a:lnTo>
                <a:close/>
              </a:path>
              <a:path w="234314" h="286384">
                <a:moveTo>
                  <a:pt x="198930" y="274944"/>
                </a:moveTo>
                <a:lnTo>
                  <a:pt x="126042" y="274944"/>
                </a:lnTo>
                <a:lnTo>
                  <a:pt x="150583" y="273872"/>
                </a:lnTo>
                <a:lnTo>
                  <a:pt x="172355" y="270657"/>
                </a:lnTo>
                <a:lnTo>
                  <a:pt x="212046" y="252199"/>
                </a:lnTo>
                <a:lnTo>
                  <a:pt x="221288" y="230813"/>
                </a:lnTo>
                <a:lnTo>
                  <a:pt x="220232" y="222752"/>
                </a:lnTo>
                <a:lnTo>
                  <a:pt x="190735" y="196192"/>
                </a:lnTo>
                <a:lnTo>
                  <a:pt x="150583" y="187749"/>
                </a:lnTo>
                <a:lnTo>
                  <a:pt x="126042" y="186682"/>
                </a:lnTo>
                <a:lnTo>
                  <a:pt x="199625" y="186682"/>
                </a:lnTo>
                <a:lnTo>
                  <a:pt x="232911" y="219611"/>
                </a:lnTo>
                <a:lnTo>
                  <a:pt x="234305" y="230813"/>
                </a:lnTo>
                <a:lnTo>
                  <a:pt x="232911" y="241831"/>
                </a:lnTo>
                <a:lnTo>
                  <a:pt x="228868" y="251569"/>
                </a:lnTo>
                <a:lnTo>
                  <a:pt x="222384" y="260056"/>
                </a:lnTo>
                <a:lnTo>
                  <a:pt x="213668" y="267324"/>
                </a:lnTo>
                <a:lnTo>
                  <a:pt x="198930" y="2749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961200" y="7334724"/>
            <a:ext cx="252095" cy="282575"/>
          </a:xfrm>
          <a:custGeom>
            <a:avLst/>
            <a:gdLst/>
            <a:ahLst/>
            <a:cxnLst/>
            <a:rect l="l" t="t" r="r" b="b"/>
            <a:pathLst>
              <a:path w="252094" h="282575">
                <a:moveTo>
                  <a:pt x="126359" y="83816"/>
                </a:moveTo>
                <a:lnTo>
                  <a:pt x="64965" y="79729"/>
                </a:lnTo>
                <a:lnTo>
                  <a:pt x="28573" y="67307"/>
                </a:lnTo>
                <a:lnTo>
                  <a:pt x="14286" y="41908"/>
                </a:lnTo>
                <a:lnTo>
                  <a:pt x="15135" y="34273"/>
                </a:lnTo>
                <a:lnTo>
                  <a:pt x="43808" y="8973"/>
                </a:lnTo>
                <a:lnTo>
                  <a:pt x="92373" y="967"/>
                </a:lnTo>
                <a:lnTo>
                  <a:pt x="126359" y="0"/>
                </a:lnTo>
                <a:lnTo>
                  <a:pt x="160345" y="967"/>
                </a:lnTo>
                <a:lnTo>
                  <a:pt x="187754" y="3928"/>
                </a:lnTo>
                <a:lnTo>
                  <a:pt x="208911" y="8973"/>
                </a:lnTo>
                <a:lnTo>
                  <a:pt x="214094" y="11429"/>
                </a:lnTo>
                <a:lnTo>
                  <a:pt x="126359" y="11429"/>
                </a:lnTo>
                <a:lnTo>
                  <a:pt x="94437" y="12218"/>
                </a:lnTo>
                <a:lnTo>
                  <a:pt x="50594" y="18796"/>
                </a:lnTo>
                <a:lnTo>
                  <a:pt x="27938" y="34923"/>
                </a:lnTo>
                <a:lnTo>
                  <a:pt x="27938" y="48893"/>
                </a:lnTo>
                <a:lnTo>
                  <a:pt x="69331" y="69053"/>
                </a:lnTo>
                <a:lnTo>
                  <a:pt x="126359" y="72387"/>
                </a:lnTo>
                <a:lnTo>
                  <a:pt x="213497" y="72387"/>
                </a:lnTo>
                <a:lnTo>
                  <a:pt x="208911" y="74574"/>
                </a:lnTo>
                <a:lnTo>
                  <a:pt x="187754" y="79729"/>
                </a:lnTo>
                <a:lnTo>
                  <a:pt x="160345" y="82799"/>
                </a:lnTo>
                <a:lnTo>
                  <a:pt x="126359" y="83816"/>
                </a:lnTo>
                <a:close/>
              </a:path>
              <a:path w="252094" h="282575">
                <a:moveTo>
                  <a:pt x="213497" y="72387"/>
                </a:moveTo>
                <a:lnTo>
                  <a:pt x="126359" y="72387"/>
                </a:lnTo>
                <a:lnTo>
                  <a:pt x="158326" y="71553"/>
                </a:lnTo>
                <a:lnTo>
                  <a:pt x="183507" y="69053"/>
                </a:lnTo>
                <a:lnTo>
                  <a:pt x="202259" y="64886"/>
                </a:lnTo>
                <a:lnTo>
                  <a:pt x="214938" y="59052"/>
                </a:lnTo>
                <a:lnTo>
                  <a:pt x="221923" y="54290"/>
                </a:lnTo>
                <a:lnTo>
                  <a:pt x="224781" y="48893"/>
                </a:lnTo>
                <a:lnTo>
                  <a:pt x="224781" y="34923"/>
                </a:lnTo>
                <a:lnTo>
                  <a:pt x="183507" y="14644"/>
                </a:lnTo>
                <a:lnTo>
                  <a:pt x="126359" y="11429"/>
                </a:lnTo>
                <a:lnTo>
                  <a:pt x="214094" y="11429"/>
                </a:lnTo>
                <a:lnTo>
                  <a:pt x="238432" y="41908"/>
                </a:lnTo>
                <a:lnTo>
                  <a:pt x="237540" y="49404"/>
                </a:lnTo>
                <a:lnTo>
                  <a:pt x="234861" y="56155"/>
                </a:lnTo>
                <a:lnTo>
                  <a:pt x="230396" y="62133"/>
                </a:lnTo>
                <a:lnTo>
                  <a:pt x="224146" y="67307"/>
                </a:lnTo>
                <a:lnTo>
                  <a:pt x="213497" y="72387"/>
                </a:lnTo>
                <a:close/>
              </a:path>
              <a:path w="252094" h="282575">
                <a:moveTo>
                  <a:pt x="251767" y="131122"/>
                </a:moveTo>
                <a:lnTo>
                  <a:pt x="0" y="131122"/>
                </a:lnTo>
                <a:lnTo>
                  <a:pt x="0" y="119692"/>
                </a:lnTo>
                <a:lnTo>
                  <a:pt x="251767" y="119692"/>
                </a:lnTo>
                <a:lnTo>
                  <a:pt x="251767" y="131122"/>
                </a:lnTo>
                <a:close/>
              </a:path>
              <a:path w="252094" h="282575">
                <a:moveTo>
                  <a:pt x="239067" y="282563"/>
                </a:moveTo>
                <a:lnTo>
                  <a:pt x="20001" y="282563"/>
                </a:lnTo>
                <a:lnTo>
                  <a:pt x="20001" y="221923"/>
                </a:lnTo>
                <a:lnTo>
                  <a:pt x="218431" y="221923"/>
                </a:lnTo>
                <a:lnTo>
                  <a:pt x="218431" y="182872"/>
                </a:lnTo>
                <a:lnTo>
                  <a:pt x="20001" y="182872"/>
                </a:lnTo>
                <a:lnTo>
                  <a:pt x="20001" y="171443"/>
                </a:lnTo>
                <a:lnTo>
                  <a:pt x="231765" y="171443"/>
                </a:lnTo>
                <a:lnTo>
                  <a:pt x="231765" y="233035"/>
                </a:lnTo>
                <a:lnTo>
                  <a:pt x="33336" y="233035"/>
                </a:lnTo>
                <a:lnTo>
                  <a:pt x="33336" y="271134"/>
                </a:lnTo>
                <a:lnTo>
                  <a:pt x="239067" y="271134"/>
                </a:lnTo>
                <a:lnTo>
                  <a:pt x="239067" y="2825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342163" y="7335042"/>
            <a:ext cx="234315" cy="280035"/>
          </a:xfrm>
          <a:custGeom>
            <a:avLst/>
            <a:gdLst/>
            <a:ahLst/>
            <a:cxnLst/>
            <a:rect l="l" t="t" r="r" b="b"/>
            <a:pathLst>
              <a:path w="234314" h="280034">
                <a:moveTo>
                  <a:pt x="173348" y="275896"/>
                </a:moveTo>
                <a:lnTo>
                  <a:pt x="160648" y="275896"/>
                </a:lnTo>
                <a:lnTo>
                  <a:pt x="160648" y="235258"/>
                </a:lnTo>
                <a:lnTo>
                  <a:pt x="110168" y="235258"/>
                </a:lnTo>
                <a:lnTo>
                  <a:pt x="110168" y="223193"/>
                </a:lnTo>
                <a:lnTo>
                  <a:pt x="160648" y="223193"/>
                </a:lnTo>
                <a:lnTo>
                  <a:pt x="160648" y="1587"/>
                </a:lnTo>
                <a:lnTo>
                  <a:pt x="173348" y="1587"/>
                </a:lnTo>
                <a:lnTo>
                  <a:pt x="173348" y="275896"/>
                </a:lnTo>
                <a:close/>
              </a:path>
              <a:path w="234314" h="280034">
                <a:moveTo>
                  <a:pt x="5714" y="135884"/>
                </a:moveTo>
                <a:lnTo>
                  <a:pt x="5714" y="122867"/>
                </a:lnTo>
                <a:lnTo>
                  <a:pt x="25111" y="112579"/>
                </a:lnTo>
                <a:lnTo>
                  <a:pt x="43019" y="96278"/>
                </a:lnTo>
                <a:lnTo>
                  <a:pt x="56165" y="74381"/>
                </a:lnTo>
                <a:lnTo>
                  <a:pt x="61275" y="47305"/>
                </a:lnTo>
                <a:lnTo>
                  <a:pt x="61275" y="3809"/>
                </a:lnTo>
                <a:lnTo>
                  <a:pt x="74609" y="3809"/>
                </a:lnTo>
                <a:lnTo>
                  <a:pt x="74609" y="47305"/>
                </a:lnTo>
                <a:lnTo>
                  <a:pt x="79629" y="73855"/>
                </a:lnTo>
                <a:lnTo>
                  <a:pt x="82836" y="79054"/>
                </a:lnTo>
                <a:lnTo>
                  <a:pt x="68259" y="79054"/>
                </a:lnTo>
                <a:lnTo>
                  <a:pt x="58487" y="96729"/>
                </a:lnTo>
                <a:lnTo>
                  <a:pt x="44130" y="112827"/>
                </a:lnTo>
                <a:lnTo>
                  <a:pt x="26202" y="126245"/>
                </a:lnTo>
                <a:lnTo>
                  <a:pt x="5714" y="135884"/>
                </a:lnTo>
                <a:close/>
              </a:path>
              <a:path w="234314" h="280034">
                <a:moveTo>
                  <a:pt x="130169" y="133662"/>
                </a:moveTo>
                <a:lnTo>
                  <a:pt x="109825" y="124236"/>
                </a:lnTo>
                <a:lnTo>
                  <a:pt x="92190" y="111358"/>
                </a:lnTo>
                <a:lnTo>
                  <a:pt x="78067" y="95980"/>
                </a:lnTo>
                <a:lnTo>
                  <a:pt x="68259" y="79054"/>
                </a:lnTo>
                <a:lnTo>
                  <a:pt x="82836" y="79054"/>
                </a:lnTo>
                <a:lnTo>
                  <a:pt x="92626" y="94928"/>
                </a:lnTo>
                <a:lnTo>
                  <a:pt x="110505" y="110525"/>
                </a:lnTo>
                <a:lnTo>
                  <a:pt x="130169" y="120645"/>
                </a:lnTo>
                <a:lnTo>
                  <a:pt x="130169" y="133662"/>
                </a:lnTo>
                <a:close/>
              </a:path>
              <a:path w="234314" h="280034">
                <a:moveTo>
                  <a:pt x="78419" y="183825"/>
                </a:moveTo>
                <a:lnTo>
                  <a:pt x="0" y="183825"/>
                </a:lnTo>
                <a:lnTo>
                  <a:pt x="0" y="172078"/>
                </a:lnTo>
                <a:lnTo>
                  <a:pt x="78736" y="172078"/>
                </a:lnTo>
                <a:lnTo>
                  <a:pt x="95697" y="171601"/>
                </a:lnTo>
                <a:lnTo>
                  <a:pt x="111557" y="169935"/>
                </a:lnTo>
                <a:lnTo>
                  <a:pt x="125928" y="166720"/>
                </a:lnTo>
                <a:lnTo>
                  <a:pt x="138424" y="161601"/>
                </a:lnTo>
                <a:lnTo>
                  <a:pt x="138424" y="173348"/>
                </a:lnTo>
                <a:lnTo>
                  <a:pt x="126280" y="178601"/>
                </a:lnTo>
                <a:lnTo>
                  <a:pt x="111993" y="181801"/>
                </a:lnTo>
                <a:lnTo>
                  <a:pt x="95920" y="183393"/>
                </a:lnTo>
                <a:lnTo>
                  <a:pt x="78419" y="183825"/>
                </a:lnTo>
                <a:close/>
              </a:path>
              <a:path w="234314" h="280034">
                <a:moveTo>
                  <a:pt x="66354" y="280023"/>
                </a:moveTo>
                <a:lnTo>
                  <a:pt x="53337" y="280023"/>
                </a:lnTo>
                <a:lnTo>
                  <a:pt x="53337" y="183825"/>
                </a:lnTo>
                <a:lnTo>
                  <a:pt x="66354" y="183825"/>
                </a:lnTo>
                <a:lnTo>
                  <a:pt x="66354" y="280023"/>
                </a:lnTo>
                <a:close/>
              </a:path>
              <a:path w="234314" h="280034">
                <a:moveTo>
                  <a:pt x="233988" y="279706"/>
                </a:moveTo>
                <a:lnTo>
                  <a:pt x="220653" y="279706"/>
                </a:lnTo>
                <a:lnTo>
                  <a:pt x="220653" y="0"/>
                </a:lnTo>
                <a:lnTo>
                  <a:pt x="233988" y="0"/>
                </a:lnTo>
                <a:lnTo>
                  <a:pt x="233988" y="27970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644729" y="7334724"/>
            <a:ext cx="222250" cy="280035"/>
          </a:xfrm>
          <a:custGeom>
            <a:avLst/>
            <a:gdLst/>
            <a:ahLst/>
            <a:cxnLst/>
            <a:rect l="l" t="t" r="r" b="b"/>
            <a:pathLst>
              <a:path w="222250" h="280034">
                <a:moveTo>
                  <a:pt x="70482" y="263514"/>
                </a:moveTo>
                <a:lnTo>
                  <a:pt x="27621" y="247005"/>
                </a:lnTo>
                <a:lnTo>
                  <a:pt x="6310" y="202160"/>
                </a:lnTo>
                <a:lnTo>
                  <a:pt x="0" y="132074"/>
                </a:lnTo>
                <a:lnTo>
                  <a:pt x="1503" y="93981"/>
                </a:lnTo>
                <a:lnTo>
                  <a:pt x="14867" y="36129"/>
                </a:lnTo>
                <a:lnTo>
                  <a:pt x="46194" y="4286"/>
                </a:lnTo>
                <a:lnTo>
                  <a:pt x="70482" y="0"/>
                </a:lnTo>
                <a:lnTo>
                  <a:pt x="83156" y="1071"/>
                </a:lnTo>
                <a:lnTo>
                  <a:pt x="94492" y="4286"/>
                </a:lnTo>
                <a:lnTo>
                  <a:pt x="104458" y="9643"/>
                </a:lnTo>
                <a:lnTo>
                  <a:pt x="106860" y="11747"/>
                </a:lnTo>
                <a:lnTo>
                  <a:pt x="70482" y="11747"/>
                </a:lnTo>
                <a:lnTo>
                  <a:pt x="60491" y="12724"/>
                </a:lnTo>
                <a:lnTo>
                  <a:pt x="25924" y="42736"/>
                </a:lnTo>
                <a:lnTo>
                  <a:pt x="14594" y="96302"/>
                </a:lnTo>
                <a:lnTo>
                  <a:pt x="13334" y="132074"/>
                </a:lnTo>
                <a:lnTo>
                  <a:pt x="14594" y="167801"/>
                </a:lnTo>
                <a:lnTo>
                  <a:pt x="25924" y="221278"/>
                </a:lnTo>
                <a:lnTo>
                  <a:pt x="60491" y="251201"/>
                </a:lnTo>
                <a:lnTo>
                  <a:pt x="70482" y="252084"/>
                </a:lnTo>
                <a:lnTo>
                  <a:pt x="107037" y="252084"/>
                </a:lnTo>
                <a:lnTo>
                  <a:pt x="104458" y="254272"/>
                </a:lnTo>
                <a:lnTo>
                  <a:pt x="94492" y="259426"/>
                </a:lnTo>
                <a:lnTo>
                  <a:pt x="83156" y="262497"/>
                </a:lnTo>
                <a:lnTo>
                  <a:pt x="70482" y="263514"/>
                </a:lnTo>
                <a:close/>
              </a:path>
              <a:path w="222250" h="280034">
                <a:moveTo>
                  <a:pt x="107037" y="252084"/>
                </a:moveTo>
                <a:lnTo>
                  <a:pt x="70482" y="252084"/>
                </a:lnTo>
                <a:lnTo>
                  <a:pt x="80289" y="251201"/>
                </a:lnTo>
                <a:lnTo>
                  <a:pt x="89174" y="248592"/>
                </a:lnTo>
                <a:lnTo>
                  <a:pt x="121994" y="197635"/>
                </a:lnTo>
                <a:lnTo>
                  <a:pt x="127312" y="132074"/>
                </a:lnTo>
                <a:lnTo>
                  <a:pt x="126052" y="96302"/>
                </a:lnTo>
                <a:lnTo>
                  <a:pt x="114722" y="42736"/>
                </a:lnTo>
                <a:lnTo>
                  <a:pt x="80289" y="12724"/>
                </a:lnTo>
                <a:lnTo>
                  <a:pt x="70482" y="11747"/>
                </a:lnTo>
                <a:lnTo>
                  <a:pt x="106860" y="11747"/>
                </a:lnTo>
                <a:lnTo>
                  <a:pt x="134455" y="61870"/>
                </a:lnTo>
                <a:lnTo>
                  <a:pt x="140646" y="132074"/>
                </a:lnTo>
                <a:lnTo>
                  <a:pt x="139188" y="170034"/>
                </a:lnTo>
                <a:lnTo>
                  <a:pt x="134455" y="202160"/>
                </a:lnTo>
                <a:lnTo>
                  <a:pt x="125913" y="227975"/>
                </a:lnTo>
                <a:lnTo>
                  <a:pt x="113025" y="247005"/>
                </a:lnTo>
                <a:lnTo>
                  <a:pt x="107037" y="252084"/>
                </a:lnTo>
                <a:close/>
              </a:path>
              <a:path w="222250" h="280034">
                <a:moveTo>
                  <a:pt x="222241" y="280023"/>
                </a:moveTo>
                <a:lnTo>
                  <a:pt x="208906" y="280023"/>
                </a:lnTo>
                <a:lnTo>
                  <a:pt x="208906" y="132074"/>
                </a:lnTo>
                <a:lnTo>
                  <a:pt x="150488" y="132074"/>
                </a:lnTo>
                <a:lnTo>
                  <a:pt x="150488" y="120327"/>
                </a:lnTo>
                <a:lnTo>
                  <a:pt x="208906" y="120327"/>
                </a:lnTo>
                <a:lnTo>
                  <a:pt x="208906" y="317"/>
                </a:lnTo>
                <a:lnTo>
                  <a:pt x="222241" y="317"/>
                </a:lnTo>
                <a:lnTo>
                  <a:pt x="222241" y="2800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940309" y="7335042"/>
            <a:ext cx="229870" cy="286385"/>
          </a:xfrm>
          <a:custGeom>
            <a:avLst/>
            <a:gdLst/>
            <a:ahLst/>
            <a:cxnLst/>
            <a:rect l="l" t="t" r="r" b="b"/>
            <a:pathLst>
              <a:path w="229870" h="286384">
                <a:moveTo>
                  <a:pt x="198244" y="138424"/>
                </a:moveTo>
                <a:lnTo>
                  <a:pt x="134932" y="138424"/>
                </a:lnTo>
                <a:lnTo>
                  <a:pt x="157453" y="137367"/>
                </a:lnTo>
                <a:lnTo>
                  <a:pt x="177713" y="134019"/>
                </a:lnTo>
                <a:lnTo>
                  <a:pt x="195472" y="128111"/>
                </a:lnTo>
                <a:lnTo>
                  <a:pt x="210494" y="119375"/>
                </a:lnTo>
                <a:lnTo>
                  <a:pt x="210494" y="0"/>
                </a:lnTo>
                <a:lnTo>
                  <a:pt x="223828" y="0"/>
                </a:lnTo>
                <a:lnTo>
                  <a:pt x="223828" y="131122"/>
                </a:lnTo>
                <a:lnTo>
                  <a:pt x="210494" y="131122"/>
                </a:lnTo>
                <a:lnTo>
                  <a:pt x="198244" y="138424"/>
                </a:lnTo>
                <a:close/>
              </a:path>
              <a:path w="229870" h="286384">
                <a:moveTo>
                  <a:pt x="132709" y="150171"/>
                </a:moveTo>
                <a:lnTo>
                  <a:pt x="0" y="150171"/>
                </a:lnTo>
                <a:lnTo>
                  <a:pt x="0" y="70482"/>
                </a:lnTo>
                <a:lnTo>
                  <a:pt x="113977" y="70482"/>
                </a:lnTo>
                <a:lnTo>
                  <a:pt x="113977" y="15239"/>
                </a:lnTo>
                <a:lnTo>
                  <a:pt x="0" y="15239"/>
                </a:lnTo>
                <a:lnTo>
                  <a:pt x="0" y="3809"/>
                </a:lnTo>
                <a:lnTo>
                  <a:pt x="127312" y="3809"/>
                </a:lnTo>
                <a:lnTo>
                  <a:pt x="127312" y="81911"/>
                </a:lnTo>
                <a:lnTo>
                  <a:pt x="13651" y="81911"/>
                </a:lnTo>
                <a:lnTo>
                  <a:pt x="13651" y="138424"/>
                </a:lnTo>
                <a:lnTo>
                  <a:pt x="198244" y="138424"/>
                </a:lnTo>
                <a:lnTo>
                  <a:pt x="195840" y="139858"/>
                </a:lnTo>
                <a:lnTo>
                  <a:pt x="177792" y="145766"/>
                </a:lnTo>
                <a:lnTo>
                  <a:pt x="156650" y="149114"/>
                </a:lnTo>
                <a:lnTo>
                  <a:pt x="132709" y="150171"/>
                </a:lnTo>
                <a:close/>
              </a:path>
              <a:path w="229870" h="286384">
                <a:moveTo>
                  <a:pt x="223828" y="169855"/>
                </a:moveTo>
                <a:lnTo>
                  <a:pt x="210494" y="169855"/>
                </a:lnTo>
                <a:lnTo>
                  <a:pt x="210494" y="131122"/>
                </a:lnTo>
                <a:lnTo>
                  <a:pt x="223828" y="131122"/>
                </a:lnTo>
                <a:lnTo>
                  <a:pt x="223828" y="169855"/>
                </a:lnTo>
                <a:close/>
              </a:path>
              <a:path w="229870" h="286384">
                <a:moveTo>
                  <a:pt x="121597" y="286373"/>
                </a:moveTo>
                <a:lnTo>
                  <a:pt x="69807" y="282206"/>
                </a:lnTo>
                <a:lnTo>
                  <a:pt x="33018" y="269229"/>
                </a:lnTo>
                <a:lnTo>
                  <a:pt x="13651" y="237163"/>
                </a:lnTo>
                <a:lnTo>
                  <a:pt x="14892" y="227509"/>
                </a:lnTo>
                <a:lnTo>
                  <a:pt x="49314" y="197412"/>
                </a:lnTo>
                <a:lnTo>
                  <a:pt x="94050" y="188711"/>
                </a:lnTo>
                <a:lnTo>
                  <a:pt x="121597" y="187634"/>
                </a:lnTo>
                <a:lnTo>
                  <a:pt x="149372" y="188711"/>
                </a:lnTo>
                <a:lnTo>
                  <a:pt x="173784" y="191960"/>
                </a:lnTo>
                <a:lnTo>
                  <a:pt x="194327" y="197412"/>
                </a:lnTo>
                <a:lnTo>
                  <a:pt x="198470" y="199382"/>
                </a:lnTo>
                <a:lnTo>
                  <a:pt x="121597" y="199382"/>
                </a:lnTo>
                <a:lnTo>
                  <a:pt x="95965" y="200329"/>
                </a:lnTo>
                <a:lnTo>
                  <a:pt x="55297" y="207820"/>
                </a:lnTo>
                <a:lnTo>
                  <a:pt x="26986" y="237163"/>
                </a:lnTo>
                <a:lnTo>
                  <a:pt x="27968" y="243770"/>
                </a:lnTo>
                <a:lnTo>
                  <a:pt x="73696" y="271173"/>
                </a:lnTo>
                <a:lnTo>
                  <a:pt x="121597" y="274944"/>
                </a:lnTo>
                <a:lnTo>
                  <a:pt x="198392" y="274944"/>
                </a:lnTo>
                <a:lnTo>
                  <a:pt x="194327" y="276863"/>
                </a:lnTo>
                <a:lnTo>
                  <a:pt x="173784" y="282206"/>
                </a:lnTo>
                <a:lnTo>
                  <a:pt x="149372" y="285346"/>
                </a:lnTo>
                <a:lnTo>
                  <a:pt x="121597" y="286373"/>
                </a:lnTo>
                <a:close/>
              </a:path>
              <a:path w="229870" h="286384">
                <a:moveTo>
                  <a:pt x="198392" y="274944"/>
                </a:moveTo>
                <a:lnTo>
                  <a:pt x="121597" y="274944"/>
                </a:lnTo>
                <a:lnTo>
                  <a:pt x="147507" y="273996"/>
                </a:lnTo>
                <a:lnTo>
                  <a:pt x="169816" y="271173"/>
                </a:lnTo>
                <a:lnTo>
                  <a:pt x="208539" y="255200"/>
                </a:lnTo>
                <a:lnTo>
                  <a:pt x="216843" y="237163"/>
                </a:lnTo>
                <a:lnTo>
                  <a:pt x="215861" y="230510"/>
                </a:lnTo>
                <a:lnTo>
                  <a:pt x="169816" y="203152"/>
                </a:lnTo>
                <a:lnTo>
                  <a:pt x="121597" y="199382"/>
                </a:lnTo>
                <a:lnTo>
                  <a:pt x="198470" y="199382"/>
                </a:lnTo>
                <a:lnTo>
                  <a:pt x="228620" y="227509"/>
                </a:lnTo>
                <a:lnTo>
                  <a:pt x="229860" y="237163"/>
                </a:lnTo>
                <a:lnTo>
                  <a:pt x="228620" y="246816"/>
                </a:lnTo>
                <a:lnTo>
                  <a:pt x="224939" y="255339"/>
                </a:lnTo>
                <a:lnTo>
                  <a:pt x="218877" y="262790"/>
                </a:lnTo>
                <a:lnTo>
                  <a:pt x="210494" y="269229"/>
                </a:lnTo>
                <a:lnTo>
                  <a:pt x="198392" y="2749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752784" y="7753202"/>
            <a:ext cx="276225" cy="290195"/>
          </a:xfrm>
          <a:custGeom>
            <a:avLst/>
            <a:gdLst/>
            <a:ahLst/>
            <a:cxnLst/>
            <a:rect l="l" t="t" r="r" b="b"/>
            <a:pathLst>
              <a:path w="276225" h="290195">
                <a:moveTo>
                  <a:pt x="86039" y="36511"/>
                </a:moveTo>
                <a:lnTo>
                  <a:pt x="72704" y="36511"/>
                </a:lnTo>
                <a:lnTo>
                  <a:pt x="72704" y="0"/>
                </a:lnTo>
                <a:lnTo>
                  <a:pt x="86039" y="0"/>
                </a:lnTo>
                <a:lnTo>
                  <a:pt x="86039" y="36511"/>
                </a:lnTo>
                <a:close/>
              </a:path>
              <a:path w="276225" h="290195">
                <a:moveTo>
                  <a:pt x="158426" y="47940"/>
                </a:moveTo>
                <a:lnTo>
                  <a:pt x="0" y="47940"/>
                </a:lnTo>
                <a:lnTo>
                  <a:pt x="0" y="36511"/>
                </a:lnTo>
                <a:lnTo>
                  <a:pt x="158426" y="36511"/>
                </a:lnTo>
                <a:lnTo>
                  <a:pt x="158426" y="47940"/>
                </a:lnTo>
                <a:close/>
              </a:path>
              <a:path w="276225" h="290195">
                <a:moveTo>
                  <a:pt x="79054" y="185412"/>
                </a:moveTo>
                <a:lnTo>
                  <a:pt x="37131" y="175902"/>
                </a:lnTo>
                <a:lnTo>
                  <a:pt x="10640" y="143543"/>
                </a:lnTo>
                <a:lnTo>
                  <a:pt x="9524" y="133027"/>
                </a:lnTo>
                <a:lnTo>
                  <a:pt x="10640" y="122326"/>
                </a:lnTo>
                <a:lnTo>
                  <a:pt x="37131" y="89700"/>
                </a:lnTo>
                <a:lnTo>
                  <a:pt x="79054" y="80324"/>
                </a:lnTo>
                <a:lnTo>
                  <a:pt x="94521" y="81385"/>
                </a:lnTo>
                <a:lnTo>
                  <a:pt x="108739" y="84530"/>
                </a:lnTo>
                <a:lnTo>
                  <a:pt x="121290" y="89700"/>
                </a:lnTo>
                <a:lnTo>
                  <a:pt x="123837" y="91436"/>
                </a:lnTo>
                <a:lnTo>
                  <a:pt x="79054" y="91436"/>
                </a:lnTo>
                <a:lnTo>
                  <a:pt x="66627" y="92373"/>
                </a:lnTo>
                <a:lnTo>
                  <a:pt x="29957" y="111194"/>
                </a:lnTo>
                <a:lnTo>
                  <a:pt x="22859" y="133027"/>
                </a:lnTo>
                <a:lnTo>
                  <a:pt x="23677" y="140810"/>
                </a:lnTo>
                <a:lnTo>
                  <a:pt x="54885" y="170292"/>
                </a:lnTo>
                <a:lnTo>
                  <a:pt x="79054" y="173983"/>
                </a:lnTo>
                <a:lnTo>
                  <a:pt x="124160" y="173983"/>
                </a:lnTo>
                <a:lnTo>
                  <a:pt x="121290" y="175902"/>
                </a:lnTo>
                <a:lnTo>
                  <a:pt x="108739" y="181086"/>
                </a:lnTo>
                <a:lnTo>
                  <a:pt x="94521" y="184306"/>
                </a:lnTo>
                <a:lnTo>
                  <a:pt x="79054" y="185412"/>
                </a:lnTo>
                <a:close/>
              </a:path>
              <a:path w="276225" h="290195">
                <a:moveTo>
                  <a:pt x="124160" y="173983"/>
                </a:moveTo>
                <a:lnTo>
                  <a:pt x="79054" y="173983"/>
                </a:lnTo>
                <a:lnTo>
                  <a:pt x="91659" y="173045"/>
                </a:lnTo>
                <a:lnTo>
                  <a:pt x="103461" y="170292"/>
                </a:lnTo>
                <a:lnTo>
                  <a:pt x="134743" y="140810"/>
                </a:lnTo>
                <a:lnTo>
                  <a:pt x="135567" y="133027"/>
                </a:lnTo>
                <a:lnTo>
                  <a:pt x="134743" y="124876"/>
                </a:lnTo>
                <a:lnTo>
                  <a:pt x="103461" y="95127"/>
                </a:lnTo>
                <a:lnTo>
                  <a:pt x="79054" y="91436"/>
                </a:lnTo>
                <a:lnTo>
                  <a:pt x="123837" y="91436"/>
                </a:lnTo>
                <a:lnTo>
                  <a:pt x="147740" y="122326"/>
                </a:lnTo>
                <a:lnTo>
                  <a:pt x="148901" y="133027"/>
                </a:lnTo>
                <a:lnTo>
                  <a:pt x="147740" y="143543"/>
                </a:lnTo>
                <a:lnTo>
                  <a:pt x="144377" y="153108"/>
                </a:lnTo>
                <a:lnTo>
                  <a:pt x="138989" y="161601"/>
                </a:lnTo>
                <a:lnTo>
                  <a:pt x="131757" y="168903"/>
                </a:lnTo>
                <a:lnTo>
                  <a:pt x="124160" y="173983"/>
                </a:lnTo>
                <a:close/>
              </a:path>
              <a:path w="276225" h="290195">
                <a:moveTo>
                  <a:pt x="230495" y="211446"/>
                </a:moveTo>
                <a:lnTo>
                  <a:pt x="217161" y="211446"/>
                </a:lnTo>
                <a:lnTo>
                  <a:pt x="217161" y="9207"/>
                </a:lnTo>
                <a:lnTo>
                  <a:pt x="230495" y="9207"/>
                </a:lnTo>
                <a:lnTo>
                  <a:pt x="230495" y="96198"/>
                </a:lnTo>
                <a:lnTo>
                  <a:pt x="275896" y="96198"/>
                </a:lnTo>
                <a:lnTo>
                  <a:pt x="275896" y="107945"/>
                </a:lnTo>
                <a:lnTo>
                  <a:pt x="230495" y="107945"/>
                </a:lnTo>
                <a:lnTo>
                  <a:pt x="230495" y="211446"/>
                </a:lnTo>
                <a:close/>
              </a:path>
              <a:path w="276225" h="290195">
                <a:moveTo>
                  <a:pt x="235893" y="289865"/>
                </a:moveTo>
                <a:lnTo>
                  <a:pt x="27938" y="289865"/>
                </a:lnTo>
                <a:lnTo>
                  <a:pt x="27938" y="213668"/>
                </a:lnTo>
                <a:lnTo>
                  <a:pt x="41590" y="213668"/>
                </a:lnTo>
                <a:lnTo>
                  <a:pt x="41590" y="277801"/>
                </a:lnTo>
                <a:lnTo>
                  <a:pt x="235893" y="277801"/>
                </a:lnTo>
                <a:lnTo>
                  <a:pt x="235893" y="2898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143493" y="7766316"/>
            <a:ext cx="103505" cy="134620"/>
          </a:xfrm>
          <a:custGeom>
            <a:avLst/>
            <a:gdLst/>
            <a:ahLst/>
            <a:cxnLst/>
            <a:rect l="l" t="t" r="r" b="b"/>
            <a:pathLst>
              <a:path w="103505" h="134620">
                <a:moveTo>
                  <a:pt x="103505" y="11658"/>
                </a:moveTo>
                <a:lnTo>
                  <a:pt x="90487" y="11658"/>
                </a:lnTo>
                <a:lnTo>
                  <a:pt x="90487" y="123088"/>
                </a:lnTo>
                <a:lnTo>
                  <a:pt x="103505" y="123088"/>
                </a:lnTo>
                <a:lnTo>
                  <a:pt x="103505" y="11658"/>
                </a:lnTo>
                <a:close/>
              </a:path>
              <a:path w="103505" h="134620">
                <a:moveTo>
                  <a:pt x="103505" y="0"/>
                </a:moveTo>
                <a:lnTo>
                  <a:pt x="0" y="0"/>
                </a:lnTo>
                <a:lnTo>
                  <a:pt x="0" y="11430"/>
                </a:lnTo>
                <a:lnTo>
                  <a:pt x="0" y="123190"/>
                </a:lnTo>
                <a:lnTo>
                  <a:pt x="0" y="134620"/>
                </a:lnTo>
                <a:lnTo>
                  <a:pt x="103505" y="134620"/>
                </a:lnTo>
                <a:lnTo>
                  <a:pt x="103505" y="123190"/>
                </a:lnTo>
                <a:lnTo>
                  <a:pt x="12700" y="123190"/>
                </a:lnTo>
                <a:lnTo>
                  <a:pt x="12700" y="11430"/>
                </a:lnTo>
                <a:lnTo>
                  <a:pt x="103505" y="11430"/>
                </a:lnTo>
                <a:lnTo>
                  <a:pt x="10350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258745" y="7763776"/>
            <a:ext cx="52705" cy="151130"/>
          </a:xfrm>
          <a:custGeom>
            <a:avLst/>
            <a:gdLst/>
            <a:ahLst/>
            <a:cxnLst/>
            <a:rect l="l" t="t" r="r" b="b"/>
            <a:pathLst>
              <a:path w="52705" h="151129">
                <a:moveTo>
                  <a:pt x="52387" y="0"/>
                </a:moveTo>
                <a:lnTo>
                  <a:pt x="39052" y="0"/>
                </a:lnTo>
                <a:lnTo>
                  <a:pt x="39052" y="62230"/>
                </a:lnTo>
                <a:lnTo>
                  <a:pt x="0" y="62230"/>
                </a:lnTo>
                <a:lnTo>
                  <a:pt x="0" y="74930"/>
                </a:lnTo>
                <a:lnTo>
                  <a:pt x="39052" y="74930"/>
                </a:lnTo>
                <a:lnTo>
                  <a:pt x="39052" y="151130"/>
                </a:lnTo>
                <a:lnTo>
                  <a:pt x="52387" y="151130"/>
                </a:lnTo>
                <a:lnTo>
                  <a:pt x="52387" y="74930"/>
                </a:lnTo>
                <a:lnTo>
                  <a:pt x="52387" y="62230"/>
                </a:lnTo>
                <a:lnTo>
                  <a:pt x="523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360663" y="7762092"/>
            <a:ext cx="13335" cy="154940"/>
          </a:xfrm>
          <a:custGeom>
            <a:avLst/>
            <a:gdLst/>
            <a:ahLst/>
            <a:cxnLst/>
            <a:rect l="l" t="t" r="r" b="b"/>
            <a:pathLst>
              <a:path w="13335" h="154940">
                <a:moveTo>
                  <a:pt x="13334" y="154933"/>
                </a:moveTo>
                <a:lnTo>
                  <a:pt x="0" y="154933"/>
                </a:lnTo>
                <a:lnTo>
                  <a:pt x="0" y="0"/>
                </a:lnTo>
                <a:lnTo>
                  <a:pt x="13334" y="0"/>
                </a:lnTo>
                <a:lnTo>
                  <a:pt x="13334" y="1549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165718" y="7946656"/>
            <a:ext cx="208279" cy="97790"/>
          </a:xfrm>
          <a:custGeom>
            <a:avLst/>
            <a:gdLst/>
            <a:ahLst/>
            <a:cxnLst/>
            <a:rect l="l" t="t" r="r" b="b"/>
            <a:pathLst>
              <a:path w="208280" h="97790">
                <a:moveTo>
                  <a:pt x="207962" y="0"/>
                </a:moveTo>
                <a:lnTo>
                  <a:pt x="0" y="0"/>
                </a:lnTo>
                <a:lnTo>
                  <a:pt x="0" y="11430"/>
                </a:lnTo>
                <a:lnTo>
                  <a:pt x="0" y="86360"/>
                </a:lnTo>
                <a:lnTo>
                  <a:pt x="0" y="97790"/>
                </a:lnTo>
                <a:lnTo>
                  <a:pt x="207962" y="97790"/>
                </a:lnTo>
                <a:lnTo>
                  <a:pt x="207962" y="86360"/>
                </a:lnTo>
                <a:lnTo>
                  <a:pt x="13335" y="86360"/>
                </a:lnTo>
                <a:lnTo>
                  <a:pt x="13335" y="11430"/>
                </a:lnTo>
                <a:lnTo>
                  <a:pt x="194627" y="11430"/>
                </a:lnTo>
                <a:lnTo>
                  <a:pt x="194627" y="86258"/>
                </a:lnTo>
                <a:lnTo>
                  <a:pt x="207962" y="86258"/>
                </a:lnTo>
                <a:lnTo>
                  <a:pt x="207962" y="11430"/>
                </a:lnTo>
                <a:lnTo>
                  <a:pt x="2079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444153" y="7767586"/>
            <a:ext cx="129539" cy="254000"/>
          </a:xfrm>
          <a:custGeom>
            <a:avLst/>
            <a:gdLst/>
            <a:ahLst/>
            <a:cxnLst/>
            <a:rect l="l" t="t" r="r" b="b"/>
            <a:pathLst>
              <a:path w="129539" h="254000">
                <a:moveTo>
                  <a:pt x="129222" y="228"/>
                </a:moveTo>
                <a:lnTo>
                  <a:pt x="116205" y="228"/>
                </a:lnTo>
                <a:lnTo>
                  <a:pt x="116205" y="107950"/>
                </a:lnTo>
                <a:lnTo>
                  <a:pt x="116205" y="120650"/>
                </a:lnTo>
                <a:lnTo>
                  <a:pt x="116205" y="242570"/>
                </a:lnTo>
                <a:lnTo>
                  <a:pt x="13017" y="242570"/>
                </a:lnTo>
                <a:lnTo>
                  <a:pt x="13017" y="120650"/>
                </a:lnTo>
                <a:lnTo>
                  <a:pt x="116205" y="120650"/>
                </a:lnTo>
                <a:lnTo>
                  <a:pt x="116205" y="107950"/>
                </a:lnTo>
                <a:lnTo>
                  <a:pt x="13017" y="107950"/>
                </a:lnTo>
                <a:lnTo>
                  <a:pt x="13017" y="0"/>
                </a:lnTo>
                <a:lnTo>
                  <a:pt x="0" y="0"/>
                </a:lnTo>
                <a:lnTo>
                  <a:pt x="0" y="107950"/>
                </a:lnTo>
                <a:lnTo>
                  <a:pt x="0" y="120650"/>
                </a:lnTo>
                <a:lnTo>
                  <a:pt x="0" y="242570"/>
                </a:lnTo>
                <a:lnTo>
                  <a:pt x="0" y="254000"/>
                </a:lnTo>
                <a:lnTo>
                  <a:pt x="129222" y="254000"/>
                </a:lnTo>
                <a:lnTo>
                  <a:pt x="129222" y="107950"/>
                </a:lnTo>
                <a:lnTo>
                  <a:pt x="129222" y="2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591473" y="7762506"/>
            <a:ext cx="71755" cy="279400"/>
          </a:xfrm>
          <a:custGeom>
            <a:avLst/>
            <a:gdLst/>
            <a:ahLst/>
            <a:cxnLst/>
            <a:rect l="l" t="t" r="r" b="b"/>
            <a:pathLst>
              <a:path w="71755" h="279400">
                <a:moveTo>
                  <a:pt x="71755" y="0"/>
                </a:moveTo>
                <a:lnTo>
                  <a:pt x="58420" y="0"/>
                </a:lnTo>
                <a:lnTo>
                  <a:pt x="58420" y="119380"/>
                </a:lnTo>
                <a:lnTo>
                  <a:pt x="0" y="119380"/>
                </a:lnTo>
                <a:lnTo>
                  <a:pt x="0" y="132080"/>
                </a:lnTo>
                <a:lnTo>
                  <a:pt x="58420" y="132080"/>
                </a:lnTo>
                <a:lnTo>
                  <a:pt x="58420" y="279400"/>
                </a:lnTo>
                <a:lnTo>
                  <a:pt x="71755" y="279400"/>
                </a:lnTo>
                <a:lnTo>
                  <a:pt x="71755" y="132080"/>
                </a:lnTo>
                <a:lnTo>
                  <a:pt x="71755" y="119380"/>
                </a:lnTo>
                <a:lnTo>
                  <a:pt x="717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726715" y="7766316"/>
            <a:ext cx="252095" cy="278130"/>
          </a:xfrm>
          <a:custGeom>
            <a:avLst/>
            <a:gdLst/>
            <a:ahLst/>
            <a:cxnLst/>
            <a:rect l="l" t="t" r="r" b="b"/>
            <a:pathLst>
              <a:path w="252094" h="278129">
                <a:moveTo>
                  <a:pt x="233680" y="88900"/>
                </a:moveTo>
                <a:lnTo>
                  <a:pt x="33337" y="88900"/>
                </a:lnTo>
                <a:lnTo>
                  <a:pt x="33337" y="54610"/>
                </a:lnTo>
                <a:lnTo>
                  <a:pt x="231775" y="54610"/>
                </a:lnTo>
                <a:lnTo>
                  <a:pt x="231775" y="44450"/>
                </a:lnTo>
                <a:lnTo>
                  <a:pt x="231775" y="11430"/>
                </a:lnTo>
                <a:lnTo>
                  <a:pt x="231775" y="0"/>
                </a:lnTo>
                <a:lnTo>
                  <a:pt x="20002" y="0"/>
                </a:lnTo>
                <a:lnTo>
                  <a:pt x="20002" y="11430"/>
                </a:lnTo>
                <a:lnTo>
                  <a:pt x="218440" y="11430"/>
                </a:lnTo>
                <a:lnTo>
                  <a:pt x="218440" y="44450"/>
                </a:lnTo>
                <a:lnTo>
                  <a:pt x="20002" y="44450"/>
                </a:lnTo>
                <a:lnTo>
                  <a:pt x="20002" y="54610"/>
                </a:lnTo>
                <a:lnTo>
                  <a:pt x="20002" y="88900"/>
                </a:lnTo>
                <a:lnTo>
                  <a:pt x="20002" y="100330"/>
                </a:lnTo>
                <a:lnTo>
                  <a:pt x="233680" y="100330"/>
                </a:lnTo>
                <a:lnTo>
                  <a:pt x="233680" y="88900"/>
                </a:lnTo>
                <a:close/>
              </a:path>
              <a:path w="252094" h="278129">
                <a:moveTo>
                  <a:pt x="239077" y="267970"/>
                </a:moveTo>
                <a:lnTo>
                  <a:pt x="33337" y="267970"/>
                </a:lnTo>
                <a:lnTo>
                  <a:pt x="33337" y="233680"/>
                </a:lnTo>
                <a:lnTo>
                  <a:pt x="231775" y="233680"/>
                </a:lnTo>
                <a:lnTo>
                  <a:pt x="231775" y="222250"/>
                </a:lnTo>
                <a:lnTo>
                  <a:pt x="231775" y="190500"/>
                </a:lnTo>
                <a:lnTo>
                  <a:pt x="231775" y="179070"/>
                </a:lnTo>
                <a:lnTo>
                  <a:pt x="20002" y="179070"/>
                </a:lnTo>
                <a:lnTo>
                  <a:pt x="20002" y="190500"/>
                </a:lnTo>
                <a:lnTo>
                  <a:pt x="218440" y="190500"/>
                </a:lnTo>
                <a:lnTo>
                  <a:pt x="218440" y="222250"/>
                </a:lnTo>
                <a:lnTo>
                  <a:pt x="20002" y="222250"/>
                </a:lnTo>
                <a:lnTo>
                  <a:pt x="20002" y="233680"/>
                </a:lnTo>
                <a:lnTo>
                  <a:pt x="20002" y="267970"/>
                </a:lnTo>
                <a:lnTo>
                  <a:pt x="20002" y="278130"/>
                </a:lnTo>
                <a:lnTo>
                  <a:pt x="239077" y="278130"/>
                </a:lnTo>
                <a:lnTo>
                  <a:pt x="239077" y="267970"/>
                </a:lnTo>
                <a:close/>
              </a:path>
              <a:path w="252094" h="278129">
                <a:moveTo>
                  <a:pt x="251777" y="133248"/>
                </a:moveTo>
                <a:lnTo>
                  <a:pt x="0" y="133248"/>
                </a:lnTo>
                <a:lnTo>
                  <a:pt x="0" y="144678"/>
                </a:lnTo>
                <a:lnTo>
                  <a:pt x="251777" y="144678"/>
                </a:lnTo>
                <a:lnTo>
                  <a:pt x="251777" y="1332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106492" y="7751615"/>
            <a:ext cx="248920" cy="276860"/>
          </a:xfrm>
          <a:custGeom>
            <a:avLst/>
            <a:gdLst/>
            <a:ahLst/>
            <a:cxnLst/>
            <a:rect l="l" t="t" r="r" b="b"/>
            <a:pathLst>
              <a:path w="248920" h="276859">
                <a:moveTo>
                  <a:pt x="130487" y="42543"/>
                </a:moveTo>
                <a:lnTo>
                  <a:pt x="117470" y="42543"/>
                </a:lnTo>
                <a:lnTo>
                  <a:pt x="117470" y="0"/>
                </a:lnTo>
                <a:lnTo>
                  <a:pt x="130487" y="0"/>
                </a:lnTo>
                <a:lnTo>
                  <a:pt x="130487" y="42543"/>
                </a:lnTo>
                <a:close/>
              </a:path>
              <a:path w="248920" h="276859">
                <a:moveTo>
                  <a:pt x="232400" y="54290"/>
                </a:moveTo>
                <a:lnTo>
                  <a:pt x="16191" y="54290"/>
                </a:lnTo>
                <a:lnTo>
                  <a:pt x="16191" y="42543"/>
                </a:lnTo>
                <a:lnTo>
                  <a:pt x="232400" y="42543"/>
                </a:lnTo>
                <a:lnTo>
                  <a:pt x="232400" y="54290"/>
                </a:lnTo>
                <a:close/>
              </a:path>
              <a:path w="248920" h="276859">
                <a:moveTo>
                  <a:pt x="12699" y="181602"/>
                </a:moveTo>
                <a:lnTo>
                  <a:pt x="12699" y="169538"/>
                </a:lnTo>
                <a:lnTo>
                  <a:pt x="50098" y="157687"/>
                </a:lnTo>
                <a:lnTo>
                  <a:pt x="83776" y="136638"/>
                </a:lnTo>
                <a:lnTo>
                  <a:pt x="108109" y="106720"/>
                </a:lnTo>
                <a:lnTo>
                  <a:pt x="117470" y="68259"/>
                </a:lnTo>
                <a:lnTo>
                  <a:pt x="117470" y="54290"/>
                </a:lnTo>
                <a:lnTo>
                  <a:pt x="130487" y="54290"/>
                </a:lnTo>
                <a:lnTo>
                  <a:pt x="130487" y="68259"/>
                </a:lnTo>
                <a:lnTo>
                  <a:pt x="139279" y="105405"/>
                </a:lnTo>
                <a:lnTo>
                  <a:pt x="124137" y="105405"/>
                </a:lnTo>
                <a:lnTo>
                  <a:pt x="106591" y="132000"/>
                </a:lnTo>
                <a:lnTo>
                  <a:pt x="81157" y="154100"/>
                </a:lnTo>
                <a:lnTo>
                  <a:pt x="49354" y="170902"/>
                </a:lnTo>
                <a:lnTo>
                  <a:pt x="12699" y="181602"/>
                </a:lnTo>
                <a:close/>
              </a:path>
              <a:path w="248920" h="276859">
                <a:moveTo>
                  <a:pt x="235258" y="181602"/>
                </a:moveTo>
                <a:lnTo>
                  <a:pt x="197893" y="170813"/>
                </a:lnTo>
                <a:lnTo>
                  <a:pt x="166363" y="153862"/>
                </a:lnTo>
                <a:lnTo>
                  <a:pt x="141500" y="131732"/>
                </a:lnTo>
                <a:lnTo>
                  <a:pt x="124137" y="105405"/>
                </a:lnTo>
                <a:lnTo>
                  <a:pt x="139279" y="105405"/>
                </a:lnTo>
                <a:lnTo>
                  <a:pt x="139580" y="106675"/>
                </a:lnTo>
                <a:lnTo>
                  <a:pt x="163466" y="136519"/>
                </a:lnTo>
                <a:lnTo>
                  <a:pt x="197055" y="157553"/>
                </a:lnTo>
                <a:lnTo>
                  <a:pt x="235258" y="169538"/>
                </a:lnTo>
                <a:lnTo>
                  <a:pt x="235258" y="181602"/>
                </a:lnTo>
                <a:close/>
              </a:path>
              <a:path w="248920" h="276859">
                <a:moveTo>
                  <a:pt x="130487" y="265419"/>
                </a:moveTo>
                <a:lnTo>
                  <a:pt x="117470" y="265419"/>
                </a:lnTo>
                <a:lnTo>
                  <a:pt x="117470" y="176840"/>
                </a:lnTo>
                <a:lnTo>
                  <a:pt x="130487" y="176840"/>
                </a:lnTo>
                <a:lnTo>
                  <a:pt x="130487" y="265419"/>
                </a:lnTo>
                <a:close/>
              </a:path>
              <a:path w="248920" h="276859">
                <a:moveTo>
                  <a:pt x="248592" y="276848"/>
                </a:moveTo>
                <a:lnTo>
                  <a:pt x="0" y="276848"/>
                </a:lnTo>
                <a:lnTo>
                  <a:pt x="0" y="265419"/>
                </a:lnTo>
                <a:lnTo>
                  <a:pt x="248592" y="265419"/>
                </a:lnTo>
                <a:lnTo>
                  <a:pt x="248592" y="2768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411915" y="7762409"/>
            <a:ext cx="225425" cy="280035"/>
          </a:xfrm>
          <a:custGeom>
            <a:avLst/>
            <a:gdLst/>
            <a:ahLst/>
            <a:cxnLst/>
            <a:rect l="l" t="t" r="r" b="b"/>
            <a:pathLst>
              <a:path w="225425" h="280034">
                <a:moveTo>
                  <a:pt x="225415" y="279706"/>
                </a:moveTo>
                <a:lnTo>
                  <a:pt x="212081" y="279706"/>
                </a:lnTo>
                <a:lnTo>
                  <a:pt x="212081" y="132709"/>
                </a:lnTo>
                <a:lnTo>
                  <a:pt x="157473" y="132709"/>
                </a:lnTo>
                <a:lnTo>
                  <a:pt x="157473" y="275896"/>
                </a:lnTo>
                <a:lnTo>
                  <a:pt x="144139" y="275896"/>
                </a:lnTo>
                <a:lnTo>
                  <a:pt x="144139" y="237797"/>
                </a:lnTo>
                <a:lnTo>
                  <a:pt x="131777" y="247516"/>
                </a:lnTo>
                <a:lnTo>
                  <a:pt x="115962" y="254347"/>
                </a:lnTo>
                <a:lnTo>
                  <a:pt x="97170" y="258380"/>
                </a:lnTo>
                <a:lnTo>
                  <a:pt x="75879" y="259704"/>
                </a:lnTo>
                <a:lnTo>
                  <a:pt x="0" y="259704"/>
                </a:lnTo>
                <a:lnTo>
                  <a:pt x="0" y="5397"/>
                </a:lnTo>
                <a:lnTo>
                  <a:pt x="94928" y="5397"/>
                </a:lnTo>
                <a:lnTo>
                  <a:pt x="94928" y="17461"/>
                </a:lnTo>
                <a:lnTo>
                  <a:pt x="13334" y="17461"/>
                </a:lnTo>
                <a:lnTo>
                  <a:pt x="13334" y="247640"/>
                </a:lnTo>
                <a:lnTo>
                  <a:pt x="77149" y="247640"/>
                </a:lnTo>
                <a:lnTo>
                  <a:pt x="97662" y="246315"/>
                </a:lnTo>
                <a:lnTo>
                  <a:pt x="115763" y="242282"/>
                </a:lnTo>
                <a:lnTo>
                  <a:pt x="131305" y="235451"/>
                </a:lnTo>
                <a:lnTo>
                  <a:pt x="144139" y="225733"/>
                </a:lnTo>
                <a:lnTo>
                  <a:pt x="144139" y="1587"/>
                </a:lnTo>
                <a:lnTo>
                  <a:pt x="157473" y="1587"/>
                </a:lnTo>
                <a:lnTo>
                  <a:pt x="157473" y="120962"/>
                </a:lnTo>
                <a:lnTo>
                  <a:pt x="212081" y="120962"/>
                </a:lnTo>
                <a:lnTo>
                  <a:pt x="212081" y="0"/>
                </a:lnTo>
                <a:lnTo>
                  <a:pt x="225415" y="0"/>
                </a:lnTo>
                <a:lnTo>
                  <a:pt x="225415" y="27970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693198" y="7753527"/>
            <a:ext cx="530860" cy="288925"/>
          </a:xfrm>
          <a:custGeom>
            <a:avLst/>
            <a:gdLst/>
            <a:ahLst/>
            <a:cxnLst/>
            <a:rect l="l" t="t" r="r" b="b"/>
            <a:pathLst>
              <a:path w="530860" h="288925">
                <a:moveTo>
                  <a:pt x="149225" y="184454"/>
                </a:moveTo>
                <a:lnTo>
                  <a:pt x="147320" y="159308"/>
                </a:lnTo>
                <a:lnTo>
                  <a:pt x="141884" y="138544"/>
                </a:lnTo>
                <a:lnTo>
                  <a:pt x="135890" y="127012"/>
                </a:lnTo>
                <a:lnTo>
                  <a:pt x="135890" y="184454"/>
                </a:lnTo>
                <a:lnTo>
                  <a:pt x="134429" y="206514"/>
                </a:lnTo>
                <a:lnTo>
                  <a:pt x="113982" y="249859"/>
                </a:lnTo>
                <a:lnTo>
                  <a:pt x="80962" y="261289"/>
                </a:lnTo>
                <a:lnTo>
                  <a:pt x="71564" y="260527"/>
                </a:lnTo>
                <a:lnTo>
                  <a:pt x="38633" y="239064"/>
                </a:lnTo>
                <a:lnTo>
                  <a:pt x="26035" y="184454"/>
                </a:lnTo>
                <a:lnTo>
                  <a:pt x="27495" y="162547"/>
                </a:lnTo>
                <a:lnTo>
                  <a:pt x="47942" y="119380"/>
                </a:lnTo>
                <a:lnTo>
                  <a:pt x="80962" y="107632"/>
                </a:lnTo>
                <a:lnTo>
                  <a:pt x="90360" y="108394"/>
                </a:lnTo>
                <a:lnTo>
                  <a:pt x="123304" y="130035"/>
                </a:lnTo>
                <a:lnTo>
                  <a:pt x="135890" y="184454"/>
                </a:lnTo>
                <a:lnTo>
                  <a:pt x="135890" y="127012"/>
                </a:lnTo>
                <a:lnTo>
                  <a:pt x="133286" y="121996"/>
                </a:lnTo>
                <a:lnTo>
                  <a:pt x="121920" y="109537"/>
                </a:lnTo>
                <a:lnTo>
                  <a:pt x="118973" y="107632"/>
                </a:lnTo>
                <a:lnTo>
                  <a:pt x="112890" y="103695"/>
                </a:lnTo>
                <a:lnTo>
                  <a:pt x="102984" y="99529"/>
                </a:lnTo>
                <a:lnTo>
                  <a:pt x="92316" y="97028"/>
                </a:lnTo>
                <a:lnTo>
                  <a:pt x="80962" y="96202"/>
                </a:lnTo>
                <a:lnTo>
                  <a:pt x="69608" y="97028"/>
                </a:lnTo>
                <a:lnTo>
                  <a:pt x="28778" y="121996"/>
                </a:lnTo>
                <a:lnTo>
                  <a:pt x="14605" y="159308"/>
                </a:lnTo>
                <a:lnTo>
                  <a:pt x="12700" y="184454"/>
                </a:lnTo>
                <a:lnTo>
                  <a:pt x="14605" y="209791"/>
                </a:lnTo>
                <a:lnTo>
                  <a:pt x="28778" y="247230"/>
                </a:lnTo>
                <a:lnTo>
                  <a:pt x="69608" y="272199"/>
                </a:lnTo>
                <a:lnTo>
                  <a:pt x="80962" y="273037"/>
                </a:lnTo>
                <a:lnTo>
                  <a:pt x="92316" y="272199"/>
                </a:lnTo>
                <a:lnTo>
                  <a:pt x="102984" y="269709"/>
                </a:lnTo>
                <a:lnTo>
                  <a:pt x="112890" y="265531"/>
                </a:lnTo>
                <a:lnTo>
                  <a:pt x="119456" y="261289"/>
                </a:lnTo>
                <a:lnTo>
                  <a:pt x="121920" y="259702"/>
                </a:lnTo>
                <a:lnTo>
                  <a:pt x="133286" y="247230"/>
                </a:lnTo>
                <a:lnTo>
                  <a:pt x="141884" y="230657"/>
                </a:lnTo>
                <a:lnTo>
                  <a:pt x="147320" y="209791"/>
                </a:lnTo>
                <a:lnTo>
                  <a:pt x="149225" y="184454"/>
                </a:lnTo>
                <a:close/>
              </a:path>
              <a:path w="530860" h="288925">
                <a:moveTo>
                  <a:pt x="161290" y="46990"/>
                </a:moveTo>
                <a:lnTo>
                  <a:pt x="86995" y="46990"/>
                </a:lnTo>
                <a:lnTo>
                  <a:pt x="86995" y="0"/>
                </a:lnTo>
                <a:lnTo>
                  <a:pt x="73977" y="0"/>
                </a:lnTo>
                <a:lnTo>
                  <a:pt x="73977" y="46990"/>
                </a:lnTo>
                <a:lnTo>
                  <a:pt x="0" y="46990"/>
                </a:lnTo>
                <a:lnTo>
                  <a:pt x="0" y="58737"/>
                </a:lnTo>
                <a:lnTo>
                  <a:pt x="161290" y="58737"/>
                </a:lnTo>
                <a:lnTo>
                  <a:pt x="161290" y="46990"/>
                </a:lnTo>
                <a:close/>
              </a:path>
              <a:path w="530860" h="288925">
                <a:moveTo>
                  <a:pt x="276225" y="131114"/>
                </a:moveTo>
                <a:lnTo>
                  <a:pt x="228600" y="131114"/>
                </a:lnTo>
                <a:lnTo>
                  <a:pt x="228600" y="8890"/>
                </a:lnTo>
                <a:lnTo>
                  <a:pt x="215265" y="8890"/>
                </a:lnTo>
                <a:lnTo>
                  <a:pt x="215265" y="288594"/>
                </a:lnTo>
                <a:lnTo>
                  <a:pt x="228600" y="288594"/>
                </a:lnTo>
                <a:lnTo>
                  <a:pt x="228600" y="142862"/>
                </a:lnTo>
                <a:lnTo>
                  <a:pt x="276225" y="142862"/>
                </a:lnTo>
                <a:lnTo>
                  <a:pt x="276225" y="131114"/>
                </a:lnTo>
                <a:close/>
              </a:path>
              <a:path w="530860" h="288925">
                <a:moveTo>
                  <a:pt x="448932" y="140639"/>
                </a:moveTo>
                <a:lnTo>
                  <a:pt x="447471" y="102552"/>
                </a:lnTo>
                <a:lnTo>
                  <a:pt x="442747" y="70446"/>
                </a:lnTo>
                <a:lnTo>
                  <a:pt x="435597" y="48920"/>
                </a:lnTo>
                <a:lnTo>
                  <a:pt x="435597" y="140639"/>
                </a:lnTo>
                <a:lnTo>
                  <a:pt x="434340" y="176377"/>
                </a:lnTo>
                <a:lnTo>
                  <a:pt x="423011" y="229844"/>
                </a:lnTo>
                <a:lnTo>
                  <a:pt x="388569" y="259778"/>
                </a:lnTo>
                <a:lnTo>
                  <a:pt x="378764" y="260654"/>
                </a:lnTo>
                <a:lnTo>
                  <a:pt x="368782" y="259778"/>
                </a:lnTo>
                <a:lnTo>
                  <a:pt x="334213" y="229844"/>
                </a:lnTo>
                <a:lnTo>
                  <a:pt x="322884" y="176377"/>
                </a:lnTo>
                <a:lnTo>
                  <a:pt x="321614" y="140639"/>
                </a:lnTo>
                <a:lnTo>
                  <a:pt x="322884" y="104876"/>
                </a:lnTo>
                <a:lnTo>
                  <a:pt x="334213" y="51308"/>
                </a:lnTo>
                <a:lnTo>
                  <a:pt x="368782" y="21297"/>
                </a:lnTo>
                <a:lnTo>
                  <a:pt x="378764" y="20320"/>
                </a:lnTo>
                <a:lnTo>
                  <a:pt x="388569" y="21297"/>
                </a:lnTo>
                <a:lnTo>
                  <a:pt x="423011" y="51308"/>
                </a:lnTo>
                <a:lnTo>
                  <a:pt x="434340" y="104876"/>
                </a:lnTo>
                <a:lnTo>
                  <a:pt x="435597" y="140639"/>
                </a:lnTo>
                <a:lnTo>
                  <a:pt x="435597" y="48920"/>
                </a:lnTo>
                <a:lnTo>
                  <a:pt x="412737" y="18211"/>
                </a:lnTo>
                <a:lnTo>
                  <a:pt x="378764" y="8572"/>
                </a:lnTo>
                <a:lnTo>
                  <a:pt x="365912" y="9639"/>
                </a:lnTo>
                <a:lnTo>
                  <a:pt x="323151" y="44704"/>
                </a:lnTo>
                <a:lnTo>
                  <a:pt x="309791" y="102552"/>
                </a:lnTo>
                <a:lnTo>
                  <a:pt x="308279" y="140639"/>
                </a:lnTo>
                <a:lnTo>
                  <a:pt x="309791" y="178600"/>
                </a:lnTo>
                <a:lnTo>
                  <a:pt x="323151" y="236550"/>
                </a:lnTo>
                <a:lnTo>
                  <a:pt x="354482" y="267995"/>
                </a:lnTo>
                <a:lnTo>
                  <a:pt x="378764" y="272084"/>
                </a:lnTo>
                <a:lnTo>
                  <a:pt x="391439" y="271068"/>
                </a:lnTo>
                <a:lnTo>
                  <a:pt x="434200" y="236550"/>
                </a:lnTo>
                <a:lnTo>
                  <a:pt x="447471" y="178600"/>
                </a:lnTo>
                <a:lnTo>
                  <a:pt x="448932" y="140639"/>
                </a:lnTo>
                <a:close/>
              </a:path>
              <a:path w="530860" h="288925">
                <a:moveTo>
                  <a:pt x="530529" y="8890"/>
                </a:moveTo>
                <a:lnTo>
                  <a:pt x="517194" y="8890"/>
                </a:lnTo>
                <a:lnTo>
                  <a:pt x="517194" y="77787"/>
                </a:lnTo>
                <a:lnTo>
                  <a:pt x="457187" y="77787"/>
                </a:lnTo>
                <a:lnTo>
                  <a:pt x="457187" y="89852"/>
                </a:lnTo>
                <a:lnTo>
                  <a:pt x="517194" y="89852"/>
                </a:lnTo>
                <a:lnTo>
                  <a:pt x="517194" y="184454"/>
                </a:lnTo>
                <a:lnTo>
                  <a:pt x="457187" y="184454"/>
                </a:lnTo>
                <a:lnTo>
                  <a:pt x="457187" y="196519"/>
                </a:lnTo>
                <a:lnTo>
                  <a:pt x="517194" y="196519"/>
                </a:lnTo>
                <a:lnTo>
                  <a:pt x="517194" y="288277"/>
                </a:lnTo>
                <a:lnTo>
                  <a:pt x="530529" y="288277"/>
                </a:lnTo>
                <a:lnTo>
                  <a:pt x="530529" y="88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804120" y="8189786"/>
            <a:ext cx="234315" cy="286385"/>
          </a:xfrm>
          <a:custGeom>
            <a:avLst/>
            <a:gdLst/>
            <a:ahLst/>
            <a:cxnLst/>
            <a:rect l="l" t="t" r="r" b="b"/>
            <a:pathLst>
              <a:path w="234314" h="286384">
                <a:moveTo>
                  <a:pt x="228273" y="158743"/>
                </a:moveTo>
                <a:lnTo>
                  <a:pt x="214938" y="158743"/>
                </a:lnTo>
                <a:lnTo>
                  <a:pt x="214938" y="75879"/>
                </a:lnTo>
                <a:lnTo>
                  <a:pt x="145726" y="75879"/>
                </a:lnTo>
                <a:lnTo>
                  <a:pt x="145726" y="64132"/>
                </a:lnTo>
                <a:lnTo>
                  <a:pt x="214938" y="64132"/>
                </a:lnTo>
                <a:lnTo>
                  <a:pt x="214938" y="0"/>
                </a:lnTo>
                <a:lnTo>
                  <a:pt x="228273" y="0"/>
                </a:lnTo>
                <a:lnTo>
                  <a:pt x="228273" y="158743"/>
                </a:lnTo>
                <a:close/>
              </a:path>
              <a:path w="234314" h="286384">
                <a:moveTo>
                  <a:pt x="143186" y="15556"/>
                </a:moveTo>
                <a:lnTo>
                  <a:pt x="4444" y="15556"/>
                </a:lnTo>
                <a:lnTo>
                  <a:pt x="4444" y="3809"/>
                </a:lnTo>
                <a:lnTo>
                  <a:pt x="143186" y="3809"/>
                </a:lnTo>
                <a:lnTo>
                  <a:pt x="143186" y="15556"/>
                </a:lnTo>
                <a:close/>
              </a:path>
              <a:path w="234314" h="286384">
                <a:moveTo>
                  <a:pt x="0" y="147314"/>
                </a:moveTo>
                <a:lnTo>
                  <a:pt x="0" y="134932"/>
                </a:lnTo>
                <a:lnTo>
                  <a:pt x="24664" y="124737"/>
                </a:lnTo>
                <a:lnTo>
                  <a:pt x="46115" y="106477"/>
                </a:lnTo>
                <a:lnTo>
                  <a:pt x="61255" y="80775"/>
                </a:lnTo>
                <a:lnTo>
                  <a:pt x="66989" y="48258"/>
                </a:lnTo>
                <a:lnTo>
                  <a:pt x="66989" y="15556"/>
                </a:lnTo>
                <a:lnTo>
                  <a:pt x="80641" y="15556"/>
                </a:lnTo>
                <a:lnTo>
                  <a:pt x="80641" y="48258"/>
                </a:lnTo>
                <a:lnTo>
                  <a:pt x="86649" y="79600"/>
                </a:lnTo>
                <a:lnTo>
                  <a:pt x="88130" y="81911"/>
                </a:lnTo>
                <a:lnTo>
                  <a:pt x="73974" y="81911"/>
                </a:lnTo>
                <a:lnTo>
                  <a:pt x="63175" y="103605"/>
                </a:lnTo>
                <a:lnTo>
                  <a:pt x="46630" y="122827"/>
                </a:lnTo>
                <a:lnTo>
                  <a:pt x="25265" y="137943"/>
                </a:lnTo>
                <a:lnTo>
                  <a:pt x="0" y="147314"/>
                </a:lnTo>
                <a:close/>
              </a:path>
              <a:path w="234314" h="286384">
                <a:moveTo>
                  <a:pt x="147949" y="143821"/>
                </a:moveTo>
                <a:lnTo>
                  <a:pt x="123487" y="134505"/>
                </a:lnTo>
                <a:lnTo>
                  <a:pt x="102270" y="120486"/>
                </a:lnTo>
                <a:lnTo>
                  <a:pt x="85399" y="102657"/>
                </a:lnTo>
                <a:lnTo>
                  <a:pt x="73974" y="81911"/>
                </a:lnTo>
                <a:lnTo>
                  <a:pt x="88130" y="81911"/>
                </a:lnTo>
                <a:lnTo>
                  <a:pt x="102270" y="103977"/>
                </a:lnTo>
                <a:lnTo>
                  <a:pt x="123904" y="121210"/>
                </a:lnTo>
                <a:lnTo>
                  <a:pt x="147949" y="131122"/>
                </a:lnTo>
                <a:lnTo>
                  <a:pt x="147949" y="143821"/>
                </a:lnTo>
                <a:close/>
              </a:path>
              <a:path w="234314" h="286384">
                <a:moveTo>
                  <a:pt x="126042" y="286373"/>
                </a:moveTo>
                <a:lnTo>
                  <a:pt x="75958" y="281849"/>
                </a:lnTo>
                <a:lnTo>
                  <a:pt x="38733" y="267324"/>
                </a:lnTo>
                <a:lnTo>
                  <a:pt x="18096" y="230813"/>
                </a:lnTo>
                <a:lnTo>
                  <a:pt x="19446" y="219611"/>
                </a:lnTo>
                <a:lnTo>
                  <a:pt x="55411" y="185333"/>
                </a:lnTo>
                <a:lnTo>
                  <a:pt x="99720" y="175768"/>
                </a:lnTo>
                <a:lnTo>
                  <a:pt x="126042" y="174618"/>
                </a:lnTo>
                <a:lnTo>
                  <a:pt x="152681" y="175768"/>
                </a:lnTo>
                <a:lnTo>
                  <a:pt x="176522" y="179300"/>
                </a:lnTo>
                <a:lnTo>
                  <a:pt x="197030" y="185333"/>
                </a:lnTo>
                <a:lnTo>
                  <a:pt x="199625" y="186682"/>
                </a:lnTo>
                <a:lnTo>
                  <a:pt x="126042" y="186682"/>
                </a:lnTo>
                <a:lnTo>
                  <a:pt x="101680" y="187749"/>
                </a:lnTo>
                <a:lnTo>
                  <a:pt x="61528" y="196192"/>
                </a:lnTo>
                <a:lnTo>
                  <a:pt x="32477" y="222752"/>
                </a:lnTo>
                <a:lnTo>
                  <a:pt x="31431" y="230813"/>
                </a:lnTo>
                <a:lnTo>
                  <a:pt x="32477" y="238735"/>
                </a:lnTo>
                <a:lnTo>
                  <a:pt x="61528" y="265300"/>
                </a:lnTo>
                <a:lnTo>
                  <a:pt x="101680" y="273872"/>
                </a:lnTo>
                <a:lnTo>
                  <a:pt x="126042" y="274944"/>
                </a:lnTo>
                <a:lnTo>
                  <a:pt x="198930" y="274944"/>
                </a:lnTo>
                <a:lnTo>
                  <a:pt x="197030" y="275926"/>
                </a:lnTo>
                <a:lnTo>
                  <a:pt x="176522" y="281849"/>
                </a:lnTo>
                <a:lnTo>
                  <a:pt x="152681" y="285272"/>
                </a:lnTo>
                <a:lnTo>
                  <a:pt x="126042" y="286373"/>
                </a:lnTo>
                <a:close/>
              </a:path>
              <a:path w="234314" h="286384">
                <a:moveTo>
                  <a:pt x="198930" y="274944"/>
                </a:moveTo>
                <a:lnTo>
                  <a:pt x="126042" y="274944"/>
                </a:lnTo>
                <a:lnTo>
                  <a:pt x="150583" y="273872"/>
                </a:lnTo>
                <a:lnTo>
                  <a:pt x="172355" y="270657"/>
                </a:lnTo>
                <a:lnTo>
                  <a:pt x="212046" y="252199"/>
                </a:lnTo>
                <a:lnTo>
                  <a:pt x="221288" y="230813"/>
                </a:lnTo>
                <a:lnTo>
                  <a:pt x="220232" y="222752"/>
                </a:lnTo>
                <a:lnTo>
                  <a:pt x="190735" y="196192"/>
                </a:lnTo>
                <a:lnTo>
                  <a:pt x="150583" y="187749"/>
                </a:lnTo>
                <a:lnTo>
                  <a:pt x="126042" y="186682"/>
                </a:lnTo>
                <a:lnTo>
                  <a:pt x="199625" y="186682"/>
                </a:lnTo>
                <a:lnTo>
                  <a:pt x="232911" y="219611"/>
                </a:lnTo>
                <a:lnTo>
                  <a:pt x="234305" y="230813"/>
                </a:lnTo>
                <a:lnTo>
                  <a:pt x="232911" y="241831"/>
                </a:lnTo>
                <a:lnTo>
                  <a:pt x="228868" y="251569"/>
                </a:lnTo>
                <a:lnTo>
                  <a:pt x="222384" y="260056"/>
                </a:lnTo>
                <a:lnTo>
                  <a:pt x="213668" y="267324"/>
                </a:lnTo>
                <a:lnTo>
                  <a:pt x="198930" y="2749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089213" y="8180590"/>
            <a:ext cx="537845" cy="290195"/>
          </a:xfrm>
          <a:custGeom>
            <a:avLst/>
            <a:gdLst/>
            <a:ahLst/>
            <a:cxnLst/>
            <a:rect l="l" t="t" r="r" b="b"/>
            <a:pathLst>
              <a:path w="537844" h="290195">
                <a:moveTo>
                  <a:pt x="157480" y="153974"/>
                </a:moveTo>
                <a:lnTo>
                  <a:pt x="131267" y="141490"/>
                </a:lnTo>
                <a:lnTo>
                  <a:pt x="108267" y="122224"/>
                </a:lnTo>
                <a:lnTo>
                  <a:pt x="92875" y="97777"/>
                </a:lnTo>
                <a:lnTo>
                  <a:pt x="91935" y="96291"/>
                </a:lnTo>
                <a:lnTo>
                  <a:pt x="85725" y="63804"/>
                </a:lnTo>
                <a:lnTo>
                  <a:pt x="85725" y="11430"/>
                </a:lnTo>
                <a:lnTo>
                  <a:pt x="72072" y="11430"/>
                </a:lnTo>
                <a:lnTo>
                  <a:pt x="72072" y="63804"/>
                </a:lnTo>
                <a:lnTo>
                  <a:pt x="66040" y="96659"/>
                </a:lnTo>
                <a:lnTo>
                  <a:pt x="49974" y="123736"/>
                </a:lnTo>
                <a:lnTo>
                  <a:pt x="26936" y="144259"/>
                </a:lnTo>
                <a:lnTo>
                  <a:pt x="0" y="157467"/>
                </a:lnTo>
                <a:lnTo>
                  <a:pt x="0" y="169849"/>
                </a:lnTo>
                <a:lnTo>
                  <a:pt x="28105" y="157391"/>
                </a:lnTo>
                <a:lnTo>
                  <a:pt x="51244" y="140131"/>
                </a:lnTo>
                <a:lnTo>
                  <a:pt x="68364" y="119710"/>
                </a:lnTo>
                <a:lnTo>
                  <a:pt x="78422" y="97777"/>
                </a:lnTo>
                <a:lnTo>
                  <a:pt x="89966" y="119126"/>
                </a:lnTo>
                <a:lnTo>
                  <a:pt x="107708" y="138544"/>
                </a:lnTo>
                <a:lnTo>
                  <a:pt x="130568" y="154800"/>
                </a:lnTo>
                <a:lnTo>
                  <a:pt x="157480" y="166674"/>
                </a:lnTo>
                <a:lnTo>
                  <a:pt x="157480" y="153974"/>
                </a:lnTo>
                <a:close/>
              </a:path>
              <a:path w="537844" h="290195">
                <a:moveTo>
                  <a:pt x="236220" y="277799"/>
                </a:moveTo>
                <a:lnTo>
                  <a:pt x="41910" y="277799"/>
                </a:lnTo>
                <a:lnTo>
                  <a:pt x="41910" y="203504"/>
                </a:lnTo>
                <a:lnTo>
                  <a:pt x="28257" y="203504"/>
                </a:lnTo>
                <a:lnTo>
                  <a:pt x="28257" y="289864"/>
                </a:lnTo>
                <a:lnTo>
                  <a:pt x="236220" y="289864"/>
                </a:lnTo>
                <a:lnTo>
                  <a:pt x="236220" y="277799"/>
                </a:lnTo>
                <a:close/>
              </a:path>
              <a:path w="537844" h="290195">
                <a:moveTo>
                  <a:pt x="276212" y="92379"/>
                </a:moveTo>
                <a:lnTo>
                  <a:pt x="230822" y="92379"/>
                </a:lnTo>
                <a:lnTo>
                  <a:pt x="230822" y="9207"/>
                </a:lnTo>
                <a:lnTo>
                  <a:pt x="217487" y="9207"/>
                </a:lnTo>
                <a:lnTo>
                  <a:pt x="217487" y="202869"/>
                </a:lnTo>
                <a:lnTo>
                  <a:pt x="230822" y="202869"/>
                </a:lnTo>
                <a:lnTo>
                  <a:pt x="230822" y="104444"/>
                </a:lnTo>
                <a:lnTo>
                  <a:pt x="276212" y="104444"/>
                </a:lnTo>
                <a:lnTo>
                  <a:pt x="276212" y="92379"/>
                </a:lnTo>
                <a:close/>
              </a:path>
              <a:path w="537844" h="290195">
                <a:moveTo>
                  <a:pt x="417182" y="184137"/>
                </a:moveTo>
                <a:lnTo>
                  <a:pt x="415658" y="156845"/>
                </a:lnTo>
                <a:lnTo>
                  <a:pt x="411187" y="134810"/>
                </a:lnTo>
                <a:lnTo>
                  <a:pt x="404164" y="118414"/>
                </a:lnTo>
                <a:lnTo>
                  <a:pt x="404164" y="184137"/>
                </a:lnTo>
                <a:lnTo>
                  <a:pt x="402945" y="208610"/>
                </a:lnTo>
                <a:lnTo>
                  <a:pt x="386384" y="252717"/>
                </a:lnTo>
                <a:lnTo>
                  <a:pt x="373049" y="261607"/>
                </a:lnTo>
                <a:lnTo>
                  <a:pt x="356539" y="261607"/>
                </a:lnTo>
                <a:lnTo>
                  <a:pt x="329831" y="227952"/>
                </a:lnTo>
                <a:lnTo>
                  <a:pt x="325107" y="184137"/>
                </a:lnTo>
                <a:lnTo>
                  <a:pt x="326326" y="159804"/>
                </a:lnTo>
                <a:lnTo>
                  <a:pt x="342887" y="115557"/>
                </a:lnTo>
                <a:lnTo>
                  <a:pt x="356539" y="106667"/>
                </a:lnTo>
                <a:lnTo>
                  <a:pt x="373049" y="106667"/>
                </a:lnTo>
                <a:lnTo>
                  <a:pt x="399440" y="140449"/>
                </a:lnTo>
                <a:lnTo>
                  <a:pt x="404164" y="184137"/>
                </a:lnTo>
                <a:lnTo>
                  <a:pt x="404164" y="118414"/>
                </a:lnTo>
                <a:lnTo>
                  <a:pt x="403923" y="117843"/>
                </a:lnTo>
                <a:lnTo>
                  <a:pt x="394779" y="106667"/>
                </a:lnTo>
                <a:lnTo>
                  <a:pt x="394004" y="105714"/>
                </a:lnTo>
                <a:lnTo>
                  <a:pt x="387692" y="100812"/>
                </a:lnTo>
                <a:lnTo>
                  <a:pt x="380669" y="97459"/>
                </a:lnTo>
                <a:lnTo>
                  <a:pt x="372935" y="95542"/>
                </a:lnTo>
                <a:lnTo>
                  <a:pt x="364477" y="94919"/>
                </a:lnTo>
                <a:lnTo>
                  <a:pt x="356336" y="95542"/>
                </a:lnTo>
                <a:lnTo>
                  <a:pt x="325170" y="117843"/>
                </a:lnTo>
                <a:lnTo>
                  <a:pt x="313347" y="156845"/>
                </a:lnTo>
                <a:lnTo>
                  <a:pt x="311772" y="184137"/>
                </a:lnTo>
                <a:lnTo>
                  <a:pt x="313347" y="211480"/>
                </a:lnTo>
                <a:lnTo>
                  <a:pt x="325170" y="250571"/>
                </a:lnTo>
                <a:lnTo>
                  <a:pt x="356336" y="272999"/>
                </a:lnTo>
                <a:lnTo>
                  <a:pt x="364477" y="273672"/>
                </a:lnTo>
                <a:lnTo>
                  <a:pt x="372935" y="272999"/>
                </a:lnTo>
                <a:lnTo>
                  <a:pt x="380669" y="270967"/>
                </a:lnTo>
                <a:lnTo>
                  <a:pt x="387692" y="267512"/>
                </a:lnTo>
                <a:lnTo>
                  <a:pt x="394004" y="262559"/>
                </a:lnTo>
                <a:lnTo>
                  <a:pt x="394792" y="261607"/>
                </a:lnTo>
                <a:lnTo>
                  <a:pt x="403923" y="250571"/>
                </a:lnTo>
                <a:lnTo>
                  <a:pt x="411187" y="233591"/>
                </a:lnTo>
                <a:lnTo>
                  <a:pt x="415658" y="211480"/>
                </a:lnTo>
                <a:lnTo>
                  <a:pt x="417182" y="184137"/>
                </a:lnTo>
                <a:close/>
              </a:path>
              <a:path w="537844" h="290195">
                <a:moveTo>
                  <a:pt x="422579" y="46990"/>
                </a:moveTo>
                <a:lnTo>
                  <a:pt x="371462" y="46990"/>
                </a:lnTo>
                <a:lnTo>
                  <a:pt x="371462" y="0"/>
                </a:lnTo>
                <a:lnTo>
                  <a:pt x="357809" y="0"/>
                </a:lnTo>
                <a:lnTo>
                  <a:pt x="357809" y="46990"/>
                </a:lnTo>
                <a:lnTo>
                  <a:pt x="305739" y="46990"/>
                </a:lnTo>
                <a:lnTo>
                  <a:pt x="305739" y="59042"/>
                </a:lnTo>
                <a:lnTo>
                  <a:pt x="422579" y="59042"/>
                </a:lnTo>
                <a:lnTo>
                  <a:pt x="422579" y="46990"/>
                </a:lnTo>
                <a:close/>
              </a:path>
              <a:path w="537844" h="290195">
                <a:moveTo>
                  <a:pt x="537514" y="9207"/>
                </a:moveTo>
                <a:lnTo>
                  <a:pt x="524179" y="9207"/>
                </a:lnTo>
                <a:lnTo>
                  <a:pt x="524179" y="130162"/>
                </a:lnTo>
                <a:lnTo>
                  <a:pt x="473062" y="130162"/>
                </a:lnTo>
                <a:lnTo>
                  <a:pt x="473062" y="10795"/>
                </a:lnTo>
                <a:lnTo>
                  <a:pt x="460044" y="10795"/>
                </a:lnTo>
                <a:lnTo>
                  <a:pt x="460044" y="285102"/>
                </a:lnTo>
                <a:lnTo>
                  <a:pt x="473062" y="285102"/>
                </a:lnTo>
                <a:lnTo>
                  <a:pt x="473062" y="141909"/>
                </a:lnTo>
                <a:lnTo>
                  <a:pt x="524179" y="141909"/>
                </a:lnTo>
                <a:lnTo>
                  <a:pt x="524179" y="288912"/>
                </a:lnTo>
                <a:lnTo>
                  <a:pt x="537514" y="288912"/>
                </a:lnTo>
                <a:lnTo>
                  <a:pt x="537514" y="141909"/>
                </a:lnTo>
                <a:lnTo>
                  <a:pt x="537514" y="130162"/>
                </a:lnTo>
                <a:lnTo>
                  <a:pt x="537514" y="9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691803" y="8180590"/>
            <a:ext cx="560705" cy="291465"/>
          </a:xfrm>
          <a:custGeom>
            <a:avLst/>
            <a:gdLst/>
            <a:ahLst/>
            <a:cxnLst/>
            <a:rect l="l" t="t" r="r" b="b"/>
            <a:pathLst>
              <a:path w="560704" h="291465">
                <a:moveTo>
                  <a:pt x="140970" y="140957"/>
                </a:moveTo>
                <a:lnTo>
                  <a:pt x="139522" y="102870"/>
                </a:lnTo>
                <a:lnTo>
                  <a:pt x="134823" y="70751"/>
                </a:lnTo>
                <a:lnTo>
                  <a:pt x="127952" y="49847"/>
                </a:lnTo>
                <a:lnTo>
                  <a:pt x="127952" y="140957"/>
                </a:lnTo>
                <a:lnTo>
                  <a:pt x="126644" y="176682"/>
                </a:lnTo>
                <a:lnTo>
                  <a:pt x="115227" y="230162"/>
                </a:lnTo>
                <a:lnTo>
                  <a:pt x="80746" y="260083"/>
                </a:lnTo>
                <a:lnTo>
                  <a:pt x="70802" y="260972"/>
                </a:lnTo>
                <a:lnTo>
                  <a:pt x="60858" y="260083"/>
                </a:lnTo>
                <a:lnTo>
                  <a:pt x="26111" y="230162"/>
                </a:lnTo>
                <a:lnTo>
                  <a:pt x="14871" y="176682"/>
                </a:lnTo>
                <a:lnTo>
                  <a:pt x="13652" y="140957"/>
                </a:lnTo>
                <a:lnTo>
                  <a:pt x="14871" y="105194"/>
                </a:lnTo>
                <a:lnTo>
                  <a:pt x="26111" y="51625"/>
                </a:lnTo>
                <a:lnTo>
                  <a:pt x="60858" y="21615"/>
                </a:lnTo>
                <a:lnTo>
                  <a:pt x="70802" y="20637"/>
                </a:lnTo>
                <a:lnTo>
                  <a:pt x="80746" y="21615"/>
                </a:lnTo>
                <a:lnTo>
                  <a:pt x="115227" y="51625"/>
                </a:lnTo>
                <a:lnTo>
                  <a:pt x="126644" y="105194"/>
                </a:lnTo>
                <a:lnTo>
                  <a:pt x="127952" y="140957"/>
                </a:lnTo>
                <a:lnTo>
                  <a:pt x="127952" y="49847"/>
                </a:lnTo>
                <a:lnTo>
                  <a:pt x="126365" y="45008"/>
                </a:lnTo>
                <a:lnTo>
                  <a:pt x="113665" y="26035"/>
                </a:lnTo>
                <a:lnTo>
                  <a:pt x="107492" y="20637"/>
                </a:lnTo>
                <a:lnTo>
                  <a:pt x="105092" y="18529"/>
                </a:lnTo>
                <a:lnTo>
                  <a:pt x="95097" y="13169"/>
                </a:lnTo>
                <a:lnTo>
                  <a:pt x="83667" y="9956"/>
                </a:lnTo>
                <a:lnTo>
                  <a:pt x="70802" y="8890"/>
                </a:lnTo>
                <a:lnTo>
                  <a:pt x="57950" y="9956"/>
                </a:lnTo>
                <a:lnTo>
                  <a:pt x="15011" y="45008"/>
                </a:lnTo>
                <a:lnTo>
                  <a:pt x="1511" y="102870"/>
                </a:lnTo>
                <a:lnTo>
                  <a:pt x="0" y="140957"/>
                </a:lnTo>
                <a:lnTo>
                  <a:pt x="1511" y="178917"/>
                </a:lnTo>
                <a:lnTo>
                  <a:pt x="15011" y="236855"/>
                </a:lnTo>
                <a:lnTo>
                  <a:pt x="46520" y="268312"/>
                </a:lnTo>
                <a:lnTo>
                  <a:pt x="70802" y="272402"/>
                </a:lnTo>
                <a:lnTo>
                  <a:pt x="83667" y="271386"/>
                </a:lnTo>
                <a:lnTo>
                  <a:pt x="126365" y="236855"/>
                </a:lnTo>
                <a:lnTo>
                  <a:pt x="139522" y="178917"/>
                </a:lnTo>
                <a:lnTo>
                  <a:pt x="140970" y="140957"/>
                </a:lnTo>
                <a:close/>
              </a:path>
              <a:path w="560704" h="291465">
                <a:moveTo>
                  <a:pt x="266382" y="83489"/>
                </a:moveTo>
                <a:lnTo>
                  <a:pt x="219392" y="83489"/>
                </a:lnTo>
                <a:lnTo>
                  <a:pt x="219392" y="9207"/>
                </a:lnTo>
                <a:lnTo>
                  <a:pt x="206057" y="9207"/>
                </a:lnTo>
                <a:lnTo>
                  <a:pt x="206057" y="288594"/>
                </a:lnTo>
                <a:lnTo>
                  <a:pt x="219392" y="288594"/>
                </a:lnTo>
                <a:lnTo>
                  <a:pt x="219392" y="193344"/>
                </a:lnTo>
                <a:lnTo>
                  <a:pt x="266382" y="193344"/>
                </a:lnTo>
                <a:lnTo>
                  <a:pt x="266382" y="181597"/>
                </a:lnTo>
                <a:lnTo>
                  <a:pt x="219392" y="181597"/>
                </a:lnTo>
                <a:lnTo>
                  <a:pt x="219392" y="95554"/>
                </a:lnTo>
                <a:lnTo>
                  <a:pt x="266382" y="95554"/>
                </a:lnTo>
                <a:lnTo>
                  <a:pt x="266382" y="83489"/>
                </a:lnTo>
                <a:close/>
              </a:path>
              <a:path w="560704" h="291465">
                <a:moveTo>
                  <a:pt x="433374" y="110794"/>
                </a:moveTo>
                <a:lnTo>
                  <a:pt x="432498" y="103009"/>
                </a:lnTo>
                <a:lnTo>
                  <a:pt x="429920" y="95910"/>
                </a:lnTo>
                <a:lnTo>
                  <a:pt x="425742" y="89585"/>
                </a:lnTo>
                <a:lnTo>
                  <a:pt x="420039" y="84124"/>
                </a:lnTo>
                <a:lnTo>
                  <a:pt x="420039" y="103492"/>
                </a:lnTo>
                <a:lnTo>
                  <a:pt x="419950" y="118592"/>
                </a:lnTo>
                <a:lnTo>
                  <a:pt x="377977" y="140817"/>
                </a:lnTo>
                <a:lnTo>
                  <a:pt x="363524" y="141592"/>
                </a:lnTo>
                <a:lnTo>
                  <a:pt x="349123" y="140817"/>
                </a:lnTo>
                <a:lnTo>
                  <a:pt x="310184" y="124129"/>
                </a:lnTo>
                <a:lnTo>
                  <a:pt x="307327" y="103492"/>
                </a:lnTo>
                <a:lnTo>
                  <a:pt x="310184" y="97459"/>
                </a:lnTo>
                <a:lnTo>
                  <a:pt x="349123" y="80822"/>
                </a:lnTo>
                <a:lnTo>
                  <a:pt x="363524" y="79997"/>
                </a:lnTo>
                <a:lnTo>
                  <a:pt x="377977" y="80822"/>
                </a:lnTo>
                <a:lnTo>
                  <a:pt x="416864" y="97459"/>
                </a:lnTo>
                <a:lnTo>
                  <a:pt x="420039" y="103492"/>
                </a:lnTo>
                <a:lnTo>
                  <a:pt x="420039" y="84124"/>
                </a:lnTo>
                <a:lnTo>
                  <a:pt x="380619" y="69532"/>
                </a:lnTo>
                <a:lnTo>
                  <a:pt x="363524" y="68567"/>
                </a:lnTo>
                <a:lnTo>
                  <a:pt x="346443" y="69532"/>
                </a:lnTo>
                <a:lnTo>
                  <a:pt x="307327" y="84124"/>
                </a:lnTo>
                <a:lnTo>
                  <a:pt x="294005" y="110794"/>
                </a:lnTo>
                <a:lnTo>
                  <a:pt x="294881" y="118592"/>
                </a:lnTo>
                <a:lnTo>
                  <a:pt x="331139" y="149212"/>
                </a:lnTo>
                <a:lnTo>
                  <a:pt x="363524" y="153022"/>
                </a:lnTo>
                <a:lnTo>
                  <a:pt x="380619" y="152069"/>
                </a:lnTo>
                <a:lnTo>
                  <a:pt x="395947" y="149212"/>
                </a:lnTo>
                <a:lnTo>
                  <a:pt x="409206" y="144449"/>
                </a:lnTo>
                <a:lnTo>
                  <a:pt x="413842" y="141592"/>
                </a:lnTo>
                <a:lnTo>
                  <a:pt x="420039" y="137782"/>
                </a:lnTo>
                <a:lnTo>
                  <a:pt x="425742" y="132143"/>
                </a:lnTo>
                <a:lnTo>
                  <a:pt x="429920" y="125717"/>
                </a:lnTo>
                <a:lnTo>
                  <a:pt x="432498" y="118592"/>
                </a:lnTo>
                <a:lnTo>
                  <a:pt x="433374" y="110794"/>
                </a:lnTo>
                <a:close/>
              </a:path>
              <a:path w="560704" h="291465">
                <a:moveTo>
                  <a:pt x="442899" y="31750"/>
                </a:moveTo>
                <a:lnTo>
                  <a:pt x="370509" y="31750"/>
                </a:lnTo>
                <a:lnTo>
                  <a:pt x="370509" y="0"/>
                </a:lnTo>
                <a:lnTo>
                  <a:pt x="357174" y="0"/>
                </a:lnTo>
                <a:lnTo>
                  <a:pt x="357174" y="31750"/>
                </a:lnTo>
                <a:lnTo>
                  <a:pt x="284480" y="31750"/>
                </a:lnTo>
                <a:lnTo>
                  <a:pt x="284480" y="42862"/>
                </a:lnTo>
                <a:lnTo>
                  <a:pt x="442899" y="42862"/>
                </a:lnTo>
                <a:lnTo>
                  <a:pt x="442899" y="31750"/>
                </a:lnTo>
                <a:close/>
              </a:path>
              <a:path w="560704" h="291465">
                <a:moveTo>
                  <a:pt x="518782" y="280657"/>
                </a:moveTo>
                <a:lnTo>
                  <a:pt x="326059" y="280657"/>
                </a:lnTo>
                <a:lnTo>
                  <a:pt x="326059" y="241287"/>
                </a:lnTo>
                <a:lnTo>
                  <a:pt x="515289" y="241287"/>
                </a:lnTo>
                <a:lnTo>
                  <a:pt x="515289" y="180327"/>
                </a:lnTo>
                <a:lnTo>
                  <a:pt x="312724" y="180327"/>
                </a:lnTo>
                <a:lnTo>
                  <a:pt x="312724" y="191439"/>
                </a:lnTo>
                <a:lnTo>
                  <a:pt x="501637" y="191439"/>
                </a:lnTo>
                <a:lnTo>
                  <a:pt x="501637" y="230492"/>
                </a:lnTo>
                <a:lnTo>
                  <a:pt x="312724" y="230492"/>
                </a:lnTo>
                <a:lnTo>
                  <a:pt x="312724" y="291452"/>
                </a:lnTo>
                <a:lnTo>
                  <a:pt x="518782" y="291452"/>
                </a:lnTo>
                <a:lnTo>
                  <a:pt x="518782" y="280657"/>
                </a:lnTo>
                <a:close/>
              </a:path>
              <a:path w="560704" h="291465">
                <a:moveTo>
                  <a:pt x="560374" y="77457"/>
                </a:moveTo>
                <a:lnTo>
                  <a:pt x="514972" y="77457"/>
                </a:lnTo>
                <a:lnTo>
                  <a:pt x="514972" y="9207"/>
                </a:lnTo>
                <a:lnTo>
                  <a:pt x="501637" y="9207"/>
                </a:lnTo>
                <a:lnTo>
                  <a:pt x="501637" y="152387"/>
                </a:lnTo>
                <a:lnTo>
                  <a:pt x="514972" y="152387"/>
                </a:lnTo>
                <a:lnTo>
                  <a:pt x="514972" y="89522"/>
                </a:lnTo>
                <a:lnTo>
                  <a:pt x="560374" y="89522"/>
                </a:lnTo>
                <a:lnTo>
                  <a:pt x="560374" y="774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360734" y="8193596"/>
            <a:ext cx="248920" cy="280670"/>
          </a:xfrm>
          <a:custGeom>
            <a:avLst/>
            <a:gdLst/>
            <a:ahLst/>
            <a:cxnLst/>
            <a:rect l="l" t="t" r="r" b="b"/>
            <a:pathLst>
              <a:path w="248920" h="280670">
                <a:moveTo>
                  <a:pt x="225415" y="135884"/>
                </a:moveTo>
                <a:lnTo>
                  <a:pt x="212081" y="135884"/>
                </a:lnTo>
                <a:lnTo>
                  <a:pt x="215231" y="119533"/>
                </a:lnTo>
                <a:lnTo>
                  <a:pt x="217518" y="100802"/>
                </a:lnTo>
                <a:lnTo>
                  <a:pt x="218912" y="80879"/>
                </a:lnTo>
                <a:lnTo>
                  <a:pt x="219383" y="60957"/>
                </a:lnTo>
                <a:lnTo>
                  <a:pt x="219383" y="11747"/>
                </a:lnTo>
                <a:lnTo>
                  <a:pt x="13969" y="11747"/>
                </a:lnTo>
                <a:lnTo>
                  <a:pt x="13969" y="0"/>
                </a:lnTo>
                <a:lnTo>
                  <a:pt x="232718" y="0"/>
                </a:lnTo>
                <a:lnTo>
                  <a:pt x="232694" y="60957"/>
                </a:lnTo>
                <a:lnTo>
                  <a:pt x="232202" y="80567"/>
                </a:lnTo>
                <a:lnTo>
                  <a:pt x="230733" y="100921"/>
                </a:lnTo>
                <a:lnTo>
                  <a:pt x="228432" y="119786"/>
                </a:lnTo>
                <a:lnTo>
                  <a:pt x="225415" y="135884"/>
                </a:lnTo>
                <a:close/>
              </a:path>
              <a:path w="248920" h="280670">
                <a:moveTo>
                  <a:pt x="248592" y="183825"/>
                </a:moveTo>
                <a:lnTo>
                  <a:pt x="0" y="183825"/>
                </a:lnTo>
                <a:lnTo>
                  <a:pt x="0" y="171760"/>
                </a:lnTo>
                <a:lnTo>
                  <a:pt x="248592" y="171760"/>
                </a:lnTo>
                <a:lnTo>
                  <a:pt x="248592" y="183825"/>
                </a:lnTo>
                <a:close/>
              </a:path>
              <a:path w="248920" h="280670">
                <a:moveTo>
                  <a:pt x="130487" y="280658"/>
                </a:moveTo>
                <a:lnTo>
                  <a:pt x="117470" y="280658"/>
                </a:lnTo>
                <a:lnTo>
                  <a:pt x="117470" y="183825"/>
                </a:lnTo>
                <a:lnTo>
                  <a:pt x="130487" y="183825"/>
                </a:lnTo>
                <a:lnTo>
                  <a:pt x="130487" y="2806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654717" y="8193036"/>
            <a:ext cx="252095" cy="154940"/>
          </a:xfrm>
          <a:custGeom>
            <a:avLst/>
            <a:gdLst/>
            <a:ahLst/>
            <a:cxnLst/>
            <a:rect l="l" t="t" r="r" b="b"/>
            <a:pathLst>
              <a:path w="252095" h="154940">
                <a:moveTo>
                  <a:pt x="251777" y="142798"/>
                </a:moveTo>
                <a:lnTo>
                  <a:pt x="132080" y="142798"/>
                </a:lnTo>
                <a:lnTo>
                  <a:pt x="132080" y="91440"/>
                </a:lnTo>
                <a:lnTo>
                  <a:pt x="233362" y="91440"/>
                </a:lnTo>
                <a:lnTo>
                  <a:pt x="233362" y="78740"/>
                </a:lnTo>
                <a:lnTo>
                  <a:pt x="33337" y="78740"/>
                </a:lnTo>
                <a:lnTo>
                  <a:pt x="33337" y="12700"/>
                </a:lnTo>
                <a:lnTo>
                  <a:pt x="231775" y="12700"/>
                </a:lnTo>
                <a:lnTo>
                  <a:pt x="231775" y="0"/>
                </a:lnTo>
                <a:lnTo>
                  <a:pt x="20002" y="0"/>
                </a:lnTo>
                <a:lnTo>
                  <a:pt x="20002" y="12700"/>
                </a:lnTo>
                <a:lnTo>
                  <a:pt x="20002" y="78740"/>
                </a:lnTo>
                <a:lnTo>
                  <a:pt x="20002" y="91440"/>
                </a:lnTo>
                <a:lnTo>
                  <a:pt x="119062" y="91440"/>
                </a:lnTo>
                <a:lnTo>
                  <a:pt x="119062" y="142798"/>
                </a:lnTo>
                <a:lnTo>
                  <a:pt x="0" y="142798"/>
                </a:lnTo>
                <a:lnTo>
                  <a:pt x="0" y="154863"/>
                </a:lnTo>
                <a:lnTo>
                  <a:pt x="251777" y="154863"/>
                </a:lnTo>
                <a:lnTo>
                  <a:pt x="251777" y="1427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672814" y="8396236"/>
            <a:ext cx="213995" cy="77470"/>
          </a:xfrm>
          <a:custGeom>
            <a:avLst/>
            <a:gdLst/>
            <a:ahLst/>
            <a:cxnLst/>
            <a:rect l="l" t="t" r="r" b="b"/>
            <a:pathLst>
              <a:path w="213995" h="77470">
                <a:moveTo>
                  <a:pt x="213677" y="0"/>
                </a:moveTo>
                <a:lnTo>
                  <a:pt x="0" y="0"/>
                </a:lnTo>
                <a:lnTo>
                  <a:pt x="0" y="12700"/>
                </a:lnTo>
                <a:lnTo>
                  <a:pt x="200342" y="12700"/>
                </a:lnTo>
                <a:lnTo>
                  <a:pt x="200342" y="77470"/>
                </a:lnTo>
                <a:lnTo>
                  <a:pt x="213677" y="77470"/>
                </a:lnTo>
                <a:lnTo>
                  <a:pt x="213677" y="12700"/>
                </a:lnTo>
                <a:lnTo>
                  <a:pt x="2136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951884" y="8195576"/>
            <a:ext cx="248920" cy="260350"/>
          </a:xfrm>
          <a:custGeom>
            <a:avLst/>
            <a:gdLst/>
            <a:ahLst/>
            <a:cxnLst/>
            <a:rect l="l" t="t" r="r" b="b"/>
            <a:pathLst>
              <a:path w="248920" h="260350">
                <a:moveTo>
                  <a:pt x="248602" y="248843"/>
                </a:moveTo>
                <a:lnTo>
                  <a:pt x="186055" y="248843"/>
                </a:lnTo>
                <a:lnTo>
                  <a:pt x="186055" y="170180"/>
                </a:lnTo>
                <a:lnTo>
                  <a:pt x="236220" y="170180"/>
                </a:lnTo>
                <a:lnTo>
                  <a:pt x="236220" y="158750"/>
                </a:lnTo>
                <a:lnTo>
                  <a:pt x="172720" y="158750"/>
                </a:lnTo>
                <a:lnTo>
                  <a:pt x="172720" y="170180"/>
                </a:lnTo>
                <a:lnTo>
                  <a:pt x="172720" y="248843"/>
                </a:lnTo>
                <a:lnTo>
                  <a:pt x="77470" y="248843"/>
                </a:lnTo>
                <a:lnTo>
                  <a:pt x="77470" y="170180"/>
                </a:lnTo>
                <a:lnTo>
                  <a:pt x="172720" y="170180"/>
                </a:lnTo>
                <a:lnTo>
                  <a:pt x="172720" y="158750"/>
                </a:lnTo>
                <a:lnTo>
                  <a:pt x="29210" y="158750"/>
                </a:lnTo>
                <a:lnTo>
                  <a:pt x="29210" y="91440"/>
                </a:lnTo>
                <a:lnTo>
                  <a:pt x="232410" y="91440"/>
                </a:lnTo>
                <a:lnTo>
                  <a:pt x="232410" y="80010"/>
                </a:lnTo>
                <a:lnTo>
                  <a:pt x="232410" y="11430"/>
                </a:lnTo>
                <a:lnTo>
                  <a:pt x="232410" y="0"/>
                </a:lnTo>
                <a:lnTo>
                  <a:pt x="16192" y="0"/>
                </a:lnTo>
                <a:lnTo>
                  <a:pt x="16192" y="11430"/>
                </a:lnTo>
                <a:lnTo>
                  <a:pt x="219392" y="11430"/>
                </a:lnTo>
                <a:lnTo>
                  <a:pt x="219392" y="80010"/>
                </a:lnTo>
                <a:lnTo>
                  <a:pt x="16192" y="80010"/>
                </a:lnTo>
                <a:lnTo>
                  <a:pt x="16192" y="91440"/>
                </a:lnTo>
                <a:lnTo>
                  <a:pt x="16192" y="158750"/>
                </a:lnTo>
                <a:lnTo>
                  <a:pt x="16192" y="170180"/>
                </a:lnTo>
                <a:lnTo>
                  <a:pt x="64452" y="170180"/>
                </a:lnTo>
                <a:lnTo>
                  <a:pt x="64452" y="248843"/>
                </a:lnTo>
                <a:lnTo>
                  <a:pt x="0" y="248843"/>
                </a:lnTo>
                <a:lnTo>
                  <a:pt x="0" y="260273"/>
                </a:lnTo>
                <a:lnTo>
                  <a:pt x="248602" y="260273"/>
                </a:lnTo>
                <a:lnTo>
                  <a:pt x="248602" y="2488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389416" y="8607958"/>
            <a:ext cx="535940" cy="293370"/>
          </a:xfrm>
          <a:custGeom>
            <a:avLst/>
            <a:gdLst/>
            <a:ahLst/>
            <a:cxnLst/>
            <a:rect l="l" t="t" r="r" b="b"/>
            <a:pathLst>
              <a:path w="535939" h="293370">
                <a:moveTo>
                  <a:pt x="161277" y="29527"/>
                </a:moveTo>
                <a:lnTo>
                  <a:pt x="90474" y="29527"/>
                </a:lnTo>
                <a:lnTo>
                  <a:pt x="90474" y="0"/>
                </a:lnTo>
                <a:lnTo>
                  <a:pt x="76835" y="0"/>
                </a:lnTo>
                <a:lnTo>
                  <a:pt x="76835" y="29527"/>
                </a:lnTo>
                <a:lnTo>
                  <a:pt x="5397" y="29527"/>
                </a:lnTo>
                <a:lnTo>
                  <a:pt x="5397" y="40957"/>
                </a:lnTo>
                <a:lnTo>
                  <a:pt x="161277" y="40957"/>
                </a:lnTo>
                <a:lnTo>
                  <a:pt x="161277" y="29527"/>
                </a:lnTo>
                <a:close/>
              </a:path>
              <a:path w="535939" h="293370">
                <a:moveTo>
                  <a:pt x="226364" y="231775"/>
                </a:moveTo>
                <a:lnTo>
                  <a:pt x="20002" y="231775"/>
                </a:lnTo>
                <a:lnTo>
                  <a:pt x="20002" y="242887"/>
                </a:lnTo>
                <a:lnTo>
                  <a:pt x="213029" y="242887"/>
                </a:lnTo>
                <a:lnTo>
                  <a:pt x="213029" y="293357"/>
                </a:lnTo>
                <a:lnTo>
                  <a:pt x="226364" y="293357"/>
                </a:lnTo>
                <a:lnTo>
                  <a:pt x="226364" y="231775"/>
                </a:lnTo>
                <a:close/>
              </a:path>
              <a:path w="535939" h="293370">
                <a:moveTo>
                  <a:pt x="272084" y="100330"/>
                </a:moveTo>
                <a:lnTo>
                  <a:pt x="226682" y="100330"/>
                </a:lnTo>
                <a:lnTo>
                  <a:pt x="226682" y="8890"/>
                </a:lnTo>
                <a:lnTo>
                  <a:pt x="213029" y="8890"/>
                </a:lnTo>
                <a:lnTo>
                  <a:pt x="213029" y="159385"/>
                </a:lnTo>
                <a:lnTo>
                  <a:pt x="199377" y="166331"/>
                </a:lnTo>
                <a:lnTo>
                  <a:pt x="182867" y="171411"/>
                </a:lnTo>
                <a:lnTo>
                  <a:pt x="163741" y="174523"/>
                </a:lnTo>
                <a:lnTo>
                  <a:pt x="142227" y="175577"/>
                </a:lnTo>
                <a:lnTo>
                  <a:pt x="89522" y="175577"/>
                </a:lnTo>
                <a:lnTo>
                  <a:pt x="89522" y="139700"/>
                </a:lnTo>
                <a:lnTo>
                  <a:pt x="104914" y="138328"/>
                </a:lnTo>
                <a:lnTo>
                  <a:pt x="118579" y="135610"/>
                </a:lnTo>
                <a:lnTo>
                  <a:pt x="130340" y="131533"/>
                </a:lnTo>
                <a:lnTo>
                  <a:pt x="134962" y="128905"/>
                </a:lnTo>
                <a:lnTo>
                  <a:pt x="140004" y="126047"/>
                </a:lnTo>
                <a:lnTo>
                  <a:pt x="145897" y="120929"/>
                </a:lnTo>
                <a:lnTo>
                  <a:pt x="150164" y="115100"/>
                </a:lnTo>
                <a:lnTo>
                  <a:pt x="152781" y="108546"/>
                </a:lnTo>
                <a:lnTo>
                  <a:pt x="153657" y="101282"/>
                </a:lnTo>
                <a:lnTo>
                  <a:pt x="152781" y="94157"/>
                </a:lnTo>
                <a:lnTo>
                  <a:pt x="150164" y="87630"/>
                </a:lnTo>
                <a:lnTo>
                  <a:pt x="145897" y="81813"/>
                </a:lnTo>
                <a:lnTo>
                  <a:pt x="140322" y="77114"/>
                </a:lnTo>
                <a:lnTo>
                  <a:pt x="140322" y="95250"/>
                </a:lnTo>
                <a:lnTo>
                  <a:pt x="140322" y="107632"/>
                </a:lnTo>
                <a:lnTo>
                  <a:pt x="98628" y="128143"/>
                </a:lnTo>
                <a:lnTo>
                  <a:pt x="83172" y="128905"/>
                </a:lnTo>
                <a:lnTo>
                  <a:pt x="67551" y="128143"/>
                </a:lnTo>
                <a:lnTo>
                  <a:pt x="28892" y="113347"/>
                </a:lnTo>
                <a:lnTo>
                  <a:pt x="25717" y="107632"/>
                </a:lnTo>
                <a:lnTo>
                  <a:pt x="25717" y="95250"/>
                </a:lnTo>
                <a:lnTo>
                  <a:pt x="67551" y="74472"/>
                </a:lnTo>
                <a:lnTo>
                  <a:pt x="83172" y="73660"/>
                </a:lnTo>
                <a:lnTo>
                  <a:pt x="98628" y="74472"/>
                </a:lnTo>
                <a:lnTo>
                  <a:pt x="137147" y="89852"/>
                </a:lnTo>
                <a:lnTo>
                  <a:pt x="140322" y="95250"/>
                </a:lnTo>
                <a:lnTo>
                  <a:pt x="140322" y="77114"/>
                </a:lnTo>
                <a:lnTo>
                  <a:pt x="100634" y="63804"/>
                </a:lnTo>
                <a:lnTo>
                  <a:pt x="83172" y="62865"/>
                </a:lnTo>
                <a:lnTo>
                  <a:pt x="65544" y="63804"/>
                </a:lnTo>
                <a:lnTo>
                  <a:pt x="26035" y="76835"/>
                </a:lnTo>
                <a:lnTo>
                  <a:pt x="13017" y="101282"/>
                </a:lnTo>
                <a:lnTo>
                  <a:pt x="13881" y="108546"/>
                </a:lnTo>
                <a:lnTo>
                  <a:pt x="47180" y="135496"/>
                </a:lnTo>
                <a:lnTo>
                  <a:pt x="76200" y="139700"/>
                </a:lnTo>
                <a:lnTo>
                  <a:pt x="76200" y="175577"/>
                </a:lnTo>
                <a:lnTo>
                  <a:pt x="0" y="175577"/>
                </a:lnTo>
                <a:lnTo>
                  <a:pt x="0" y="187325"/>
                </a:lnTo>
                <a:lnTo>
                  <a:pt x="140322" y="187325"/>
                </a:lnTo>
                <a:lnTo>
                  <a:pt x="162801" y="186347"/>
                </a:lnTo>
                <a:lnTo>
                  <a:pt x="182511" y="183311"/>
                </a:lnTo>
                <a:lnTo>
                  <a:pt x="199301" y="178079"/>
                </a:lnTo>
                <a:lnTo>
                  <a:pt x="213029" y="170497"/>
                </a:lnTo>
                <a:lnTo>
                  <a:pt x="213029" y="201930"/>
                </a:lnTo>
                <a:lnTo>
                  <a:pt x="226682" y="201930"/>
                </a:lnTo>
                <a:lnTo>
                  <a:pt x="226682" y="170497"/>
                </a:lnTo>
                <a:lnTo>
                  <a:pt x="226682" y="112395"/>
                </a:lnTo>
                <a:lnTo>
                  <a:pt x="272084" y="112395"/>
                </a:lnTo>
                <a:lnTo>
                  <a:pt x="272084" y="100330"/>
                </a:lnTo>
                <a:close/>
              </a:path>
              <a:path w="535939" h="293370">
                <a:moveTo>
                  <a:pt x="445109" y="86042"/>
                </a:moveTo>
                <a:lnTo>
                  <a:pt x="443547" y="67462"/>
                </a:lnTo>
                <a:lnTo>
                  <a:pt x="439000" y="50927"/>
                </a:lnTo>
                <a:lnTo>
                  <a:pt x="431723" y="36715"/>
                </a:lnTo>
                <a:lnTo>
                  <a:pt x="431457" y="36410"/>
                </a:lnTo>
                <a:lnTo>
                  <a:pt x="431457" y="86042"/>
                </a:lnTo>
                <a:lnTo>
                  <a:pt x="430326" y="101536"/>
                </a:lnTo>
                <a:lnTo>
                  <a:pt x="413359" y="137795"/>
                </a:lnTo>
                <a:lnTo>
                  <a:pt x="373367" y="153035"/>
                </a:lnTo>
                <a:lnTo>
                  <a:pt x="361442" y="152031"/>
                </a:lnTo>
                <a:lnTo>
                  <a:pt x="325704" y="127660"/>
                </a:lnTo>
                <a:lnTo>
                  <a:pt x="315264" y="86042"/>
                </a:lnTo>
                <a:lnTo>
                  <a:pt x="316445" y="70231"/>
                </a:lnTo>
                <a:lnTo>
                  <a:pt x="333679" y="33972"/>
                </a:lnTo>
                <a:lnTo>
                  <a:pt x="373367" y="19050"/>
                </a:lnTo>
                <a:lnTo>
                  <a:pt x="385191" y="20040"/>
                </a:lnTo>
                <a:lnTo>
                  <a:pt x="421284" y="44081"/>
                </a:lnTo>
                <a:lnTo>
                  <a:pt x="431457" y="86042"/>
                </a:lnTo>
                <a:lnTo>
                  <a:pt x="431457" y="36410"/>
                </a:lnTo>
                <a:lnTo>
                  <a:pt x="400621" y="11912"/>
                </a:lnTo>
                <a:lnTo>
                  <a:pt x="373367" y="7302"/>
                </a:lnTo>
                <a:lnTo>
                  <a:pt x="359029" y="8483"/>
                </a:lnTo>
                <a:lnTo>
                  <a:pt x="315048" y="36715"/>
                </a:lnTo>
                <a:lnTo>
                  <a:pt x="301929" y="86042"/>
                </a:lnTo>
                <a:lnTo>
                  <a:pt x="303441" y="104622"/>
                </a:lnTo>
                <a:lnTo>
                  <a:pt x="324789" y="146685"/>
                </a:lnTo>
                <a:lnTo>
                  <a:pt x="359029" y="163601"/>
                </a:lnTo>
                <a:lnTo>
                  <a:pt x="373367" y="164782"/>
                </a:lnTo>
                <a:lnTo>
                  <a:pt x="387692" y="163601"/>
                </a:lnTo>
                <a:lnTo>
                  <a:pt x="400621" y="160134"/>
                </a:lnTo>
                <a:lnTo>
                  <a:pt x="412076" y="154470"/>
                </a:lnTo>
                <a:lnTo>
                  <a:pt x="413893" y="153035"/>
                </a:lnTo>
                <a:lnTo>
                  <a:pt x="421932" y="146685"/>
                </a:lnTo>
                <a:lnTo>
                  <a:pt x="431723" y="135242"/>
                </a:lnTo>
                <a:lnTo>
                  <a:pt x="439000" y="121132"/>
                </a:lnTo>
                <a:lnTo>
                  <a:pt x="443547" y="104622"/>
                </a:lnTo>
                <a:lnTo>
                  <a:pt x="445109" y="86042"/>
                </a:lnTo>
                <a:close/>
              </a:path>
              <a:path w="535939" h="293370">
                <a:moveTo>
                  <a:pt x="529882" y="9207"/>
                </a:moveTo>
                <a:lnTo>
                  <a:pt x="516547" y="9207"/>
                </a:lnTo>
                <a:lnTo>
                  <a:pt x="516547" y="202882"/>
                </a:lnTo>
                <a:lnTo>
                  <a:pt x="529882" y="202882"/>
                </a:lnTo>
                <a:lnTo>
                  <a:pt x="529882" y="9207"/>
                </a:lnTo>
                <a:close/>
              </a:path>
              <a:path w="535939" h="293370">
                <a:moveTo>
                  <a:pt x="535597" y="277812"/>
                </a:moveTo>
                <a:lnTo>
                  <a:pt x="338124" y="277812"/>
                </a:lnTo>
                <a:lnTo>
                  <a:pt x="338124" y="203517"/>
                </a:lnTo>
                <a:lnTo>
                  <a:pt x="324472" y="203517"/>
                </a:lnTo>
                <a:lnTo>
                  <a:pt x="324472" y="289877"/>
                </a:lnTo>
                <a:lnTo>
                  <a:pt x="535597" y="289877"/>
                </a:lnTo>
                <a:lnTo>
                  <a:pt x="535597" y="2778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071977" y="8617165"/>
            <a:ext cx="539115" cy="288290"/>
          </a:xfrm>
          <a:custGeom>
            <a:avLst/>
            <a:gdLst/>
            <a:ahLst/>
            <a:cxnLst/>
            <a:rect l="l" t="t" r="r" b="b"/>
            <a:pathLst>
              <a:path w="539114" h="288290">
                <a:moveTo>
                  <a:pt x="132715" y="5397"/>
                </a:moveTo>
                <a:lnTo>
                  <a:pt x="1587" y="5397"/>
                </a:lnTo>
                <a:lnTo>
                  <a:pt x="1587" y="17462"/>
                </a:lnTo>
                <a:lnTo>
                  <a:pt x="119062" y="17462"/>
                </a:lnTo>
                <a:lnTo>
                  <a:pt x="119062" y="62865"/>
                </a:lnTo>
                <a:lnTo>
                  <a:pt x="114147" y="118237"/>
                </a:lnTo>
                <a:lnTo>
                  <a:pt x="99555" y="164592"/>
                </a:lnTo>
                <a:lnTo>
                  <a:pt x="75514" y="201777"/>
                </a:lnTo>
                <a:lnTo>
                  <a:pt x="42252" y="229628"/>
                </a:lnTo>
                <a:lnTo>
                  <a:pt x="0" y="247967"/>
                </a:lnTo>
                <a:lnTo>
                  <a:pt x="0" y="260667"/>
                </a:lnTo>
                <a:lnTo>
                  <a:pt x="47332" y="240995"/>
                </a:lnTo>
                <a:lnTo>
                  <a:pt x="84429" y="211099"/>
                </a:lnTo>
                <a:lnTo>
                  <a:pt x="111137" y="171145"/>
                </a:lnTo>
                <a:lnTo>
                  <a:pt x="127292" y="121348"/>
                </a:lnTo>
                <a:lnTo>
                  <a:pt x="132626" y="62865"/>
                </a:lnTo>
                <a:lnTo>
                  <a:pt x="132715" y="5397"/>
                </a:lnTo>
                <a:close/>
              </a:path>
              <a:path w="539114" h="288290">
                <a:moveTo>
                  <a:pt x="265099" y="122237"/>
                </a:moveTo>
                <a:lnTo>
                  <a:pt x="217474" y="122237"/>
                </a:lnTo>
                <a:lnTo>
                  <a:pt x="217474" y="0"/>
                </a:lnTo>
                <a:lnTo>
                  <a:pt x="204139" y="0"/>
                </a:lnTo>
                <a:lnTo>
                  <a:pt x="204139" y="279717"/>
                </a:lnTo>
                <a:lnTo>
                  <a:pt x="217474" y="279717"/>
                </a:lnTo>
                <a:lnTo>
                  <a:pt x="217474" y="133985"/>
                </a:lnTo>
                <a:lnTo>
                  <a:pt x="265099" y="133985"/>
                </a:lnTo>
                <a:lnTo>
                  <a:pt x="265099" y="122237"/>
                </a:lnTo>
                <a:close/>
              </a:path>
              <a:path w="539114" h="288290">
                <a:moveTo>
                  <a:pt x="520992" y="71120"/>
                </a:moveTo>
                <a:lnTo>
                  <a:pt x="320662" y="71120"/>
                </a:lnTo>
                <a:lnTo>
                  <a:pt x="320662" y="2222"/>
                </a:lnTo>
                <a:lnTo>
                  <a:pt x="307327" y="2222"/>
                </a:lnTo>
                <a:lnTo>
                  <a:pt x="307327" y="82550"/>
                </a:lnTo>
                <a:lnTo>
                  <a:pt x="520992" y="82550"/>
                </a:lnTo>
                <a:lnTo>
                  <a:pt x="520992" y="71120"/>
                </a:lnTo>
                <a:close/>
              </a:path>
              <a:path w="539114" h="288290">
                <a:moveTo>
                  <a:pt x="525754" y="238125"/>
                </a:moveTo>
                <a:lnTo>
                  <a:pt x="524471" y="228422"/>
                </a:lnTo>
                <a:lnTo>
                  <a:pt x="520712" y="219824"/>
                </a:lnTo>
                <a:lnTo>
                  <a:pt x="514642" y="212356"/>
                </a:lnTo>
                <a:lnTo>
                  <a:pt x="512102" y="210426"/>
                </a:lnTo>
                <a:lnTo>
                  <a:pt x="512102" y="238125"/>
                </a:lnTo>
                <a:lnTo>
                  <a:pt x="511238" y="244729"/>
                </a:lnTo>
                <a:lnTo>
                  <a:pt x="465556" y="272529"/>
                </a:lnTo>
                <a:lnTo>
                  <a:pt x="413689" y="276542"/>
                </a:lnTo>
                <a:lnTo>
                  <a:pt x="385572" y="275526"/>
                </a:lnTo>
                <a:lnTo>
                  <a:pt x="342785" y="267563"/>
                </a:lnTo>
                <a:lnTo>
                  <a:pt x="315264" y="238125"/>
                </a:lnTo>
                <a:lnTo>
                  <a:pt x="316103" y="231609"/>
                </a:lnTo>
                <a:lnTo>
                  <a:pt x="361861" y="203746"/>
                </a:lnTo>
                <a:lnTo>
                  <a:pt x="413689" y="199707"/>
                </a:lnTo>
                <a:lnTo>
                  <a:pt x="441807" y="200710"/>
                </a:lnTo>
                <a:lnTo>
                  <a:pt x="484720" y="208813"/>
                </a:lnTo>
                <a:lnTo>
                  <a:pt x="512102" y="238125"/>
                </a:lnTo>
                <a:lnTo>
                  <a:pt x="512102" y="210426"/>
                </a:lnTo>
                <a:lnTo>
                  <a:pt x="506387" y="206057"/>
                </a:lnTo>
                <a:lnTo>
                  <a:pt x="493115" y="199707"/>
                </a:lnTo>
                <a:lnTo>
                  <a:pt x="489940" y="198183"/>
                </a:lnTo>
                <a:lnTo>
                  <a:pt x="468845" y="192646"/>
                </a:lnTo>
                <a:lnTo>
                  <a:pt x="443357" y="189357"/>
                </a:lnTo>
                <a:lnTo>
                  <a:pt x="413689" y="188277"/>
                </a:lnTo>
                <a:lnTo>
                  <a:pt x="383882" y="189357"/>
                </a:lnTo>
                <a:lnTo>
                  <a:pt x="337388" y="198183"/>
                </a:lnTo>
                <a:lnTo>
                  <a:pt x="302895" y="228422"/>
                </a:lnTo>
                <a:lnTo>
                  <a:pt x="301612" y="238125"/>
                </a:lnTo>
                <a:lnTo>
                  <a:pt x="302895" y="248005"/>
                </a:lnTo>
                <a:lnTo>
                  <a:pt x="337388" y="278320"/>
                </a:lnTo>
                <a:lnTo>
                  <a:pt x="383882" y="286931"/>
                </a:lnTo>
                <a:lnTo>
                  <a:pt x="413689" y="287959"/>
                </a:lnTo>
                <a:lnTo>
                  <a:pt x="443357" y="286931"/>
                </a:lnTo>
                <a:lnTo>
                  <a:pt x="489940" y="278320"/>
                </a:lnTo>
                <a:lnTo>
                  <a:pt x="524471" y="248005"/>
                </a:lnTo>
                <a:lnTo>
                  <a:pt x="525754" y="238125"/>
                </a:lnTo>
                <a:close/>
              </a:path>
              <a:path w="539114" h="288290">
                <a:moveTo>
                  <a:pt x="539089" y="129857"/>
                </a:moveTo>
                <a:lnTo>
                  <a:pt x="287324" y="129857"/>
                </a:lnTo>
                <a:lnTo>
                  <a:pt x="287324" y="141605"/>
                </a:lnTo>
                <a:lnTo>
                  <a:pt x="539089" y="141605"/>
                </a:lnTo>
                <a:lnTo>
                  <a:pt x="539089" y="1298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902143" y="5291014"/>
            <a:ext cx="528955" cy="673735"/>
          </a:xfrm>
          <a:custGeom>
            <a:avLst/>
            <a:gdLst/>
            <a:ahLst/>
            <a:cxnLst/>
            <a:rect l="l" t="t" r="r" b="b"/>
            <a:pathLst>
              <a:path w="528954" h="673735">
                <a:moveTo>
                  <a:pt x="432118" y="106853"/>
                </a:moveTo>
                <a:lnTo>
                  <a:pt x="96786" y="106853"/>
                </a:lnTo>
                <a:lnTo>
                  <a:pt x="154580" y="92460"/>
                </a:lnTo>
                <a:lnTo>
                  <a:pt x="196754" y="68632"/>
                </a:lnTo>
                <a:lnTo>
                  <a:pt x="224903" y="42499"/>
                </a:lnTo>
                <a:lnTo>
                  <a:pt x="240623" y="21195"/>
                </a:lnTo>
                <a:lnTo>
                  <a:pt x="245509" y="11850"/>
                </a:lnTo>
                <a:lnTo>
                  <a:pt x="249469" y="3950"/>
                </a:lnTo>
                <a:lnTo>
                  <a:pt x="257389" y="0"/>
                </a:lnTo>
                <a:lnTo>
                  <a:pt x="273228" y="0"/>
                </a:lnTo>
                <a:lnTo>
                  <a:pt x="279168" y="3950"/>
                </a:lnTo>
                <a:lnTo>
                  <a:pt x="283128" y="11850"/>
                </a:lnTo>
                <a:lnTo>
                  <a:pt x="288838" y="21880"/>
                </a:lnTo>
                <a:lnTo>
                  <a:pt x="305053" y="43377"/>
                </a:lnTo>
                <a:lnTo>
                  <a:pt x="333368" y="69373"/>
                </a:lnTo>
                <a:lnTo>
                  <a:pt x="375377" y="92899"/>
                </a:lnTo>
                <a:lnTo>
                  <a:pt x="432118" y="106853"/>
                </a:lnTo>
                <a:close/>
              </a:path>
              <a:path w="528954" h="673735">
                <a:moveTo>
                  <a:pt x="271248" y="673487"/>
                </a:moveTo>
                <a:lnTo>
                  <a:pt x="267288" y="671512"/>
                </a:lnTo>
                <a:lnTo>
                  <a:pt x="259369" y="671512"/>
                </a:lnTo>
                <a:lnTo>
                  <a:pt x="201371" y="653552"/>
                </a:lnTo>
                <a:lnTo>
                  <a:pt x="150659" y="632258"/>
                </a:lnTo>
                <a:lnTo>
                  <a:pt x="107278" y="607632"/>
                </a:lnTo>
                <a:lnTo>
                  <a:pt x="71276" y="579673"/>
                </a:lnTo>
                <a:lnTo>
                  <a:pt x="42699" y="548381"/>
                </a:lnTo>
                <a:lnTo>
                  <a:pt x="21593" y="513756"/>
                </a:lnTo>
                <a:lnTo>
                  <a:pt x="8004" y="475798"/>
                </a:lnTo>
                <a:lnTo>
                  <a:pt x="1979" y="434508"/>
                </a:lnTo>
                <a:lnTo>
                  <a:pt x="1979" y="124427"/>
                </a:lnTo>
                <a:lnTo>
                  <a:pt x="0" y="118502"/>
                </a:lnTo>
                <a:lnTo>
                  <a:pt x="1979" y="112577"/>
                </a:lnTo>
                <a:lnTo>
                  <a:pt x="9899" y="104676"/>
                </a:lnTo>
                <a:lnTo>
                  <a:pt x="15839" y="102701"/>
                </a:lnTo>
                <a:lnTo>
                  <a:pt x="21779" y="104676"/>
                </a:lnTo>
                <a:lnTo>
                  <a:pt x="96786" y="106853"/>
                </a:lnTo>
                <a:lnTo>
                  <a:pt x="432118" y="106853"/>
                </a:lnTo>
                <a:lnTo>
                  <a:pt x="432675" y="106990"/>
                </a:lnTo>
                <a:lnTo>
                  <a:pt x="521057" y="106990"/>
                </a:lnTo>
                <a:lnTo>
                  <a:pt x="526657" y="112577"/>
                </a:lnTo>
                <a:lnTo>
                  <a:pt x="528637" y="118502"/>
                </a:lnTo>
                <a:lnTo>
                  <a:pt x="528637" y="274530"/>
                </a:lnTo>
                <a:lnTo>
                  <a:pt x="386083" y="274530"/>
                </a:lnTo>
                <a:lnTo>
                  <a:pt x="378782" y="276011"/>
                </a:lnTo>
                <a:lnTo>
                  <a:pt x="372224" y="280455"/>
                </a:lnTo>
                <a:lnTo>
                  <a:pt x="332625" y="319955"/>
                </a:lnTo>
                <a:lnTo>
                  <a:pt x="172252" y="319955"/>
                </a:lnTo>
                <a:lnTo>
                  <a:pt x="164951" y="321437"/>
                </a:lnTo>
                <a:lnTo>
                  <a:pt x="158393" y="325881"/>
                </a:lnTo>
                <a:lnTo>
                  <a:pt x="153938" y="332423"/>
                </a:lnTo>
                <a:lnTo>
                  <a:pt x="152453" y="339706"/>
                </a:lnTo>
                <a:lnTo>
                  <a:pt x="153938" y="346989"/>
                </a:lnTo>
                <a:lnTo>
                  <a:pt x="158393" y="353531"/>
                </a:lnTo>
                <a:lnTo>
                  <a:pt x="243529" y="436483"/>
                </a:lnTo>
                <a:lnTo>
                  <a:pt x="247489" y="440433"/>
                </a:lnTo>
                <a:lnTo>
                  <a:pt x="251449" y="442408"/>
                </a:lnTo>
                <a:lnTo>
                  <a:pt x="527666" y="442408"/>
                </a:lnTo>
                <a:lnTo>
                  <a:pt x="521963" y="477206"/>
                </a:lnTo>
                <a:lnTo>
                  <a:pt x="507910" y="514898"/>
                </a:lnTo>
                <a:lnTo>
                  <a:pt x="486525" y="549488"/>
                </a:lnTo>
                <a:lnTo>
                  <a:pt x="457855" y="580907"/>
                </a:lnTo>
                <a:lnTo>
                  <a:pt x="421946" y="609086"/>
                </a:lnTo>
                <a:lnTo>
                  <a:pt x="378844" y="633955"/>
                </a:lnTo>
                <a:lnTo>
                  <a:pt x="328596" y="655446"/>
                </a:lnTo>
                <a:lnTo>
                  <a:pt x="271248" y="673487"/>
                </a:lnTo>
                <a:close/>
              </a:path>
              <a:path w="528954" h="673735">
                <a:moveTo>
                  <a:pt x="521057" y="106990"/>
                </a:moveTo>
                <a:lnTo>
                  <a:pt x="432675" y="106990"/>
                </a:lnTo>
                <a:lnTo>
                  <a:pt x="506858" y="104676"/>
                </a:lnTo>
                <a:lnTo>
                  <a:pt x="518738" y="104676"/>
                </a:lnTo>
                <a:lnTo>
                  <a:pt x="521057" y="106990"/>
                </a:lnTo>
                <a:close/>
              </a:path>
              <a:path w="528954" h="673735">
                <a:moveTo>
                  <a:pt x="527666" y="442408"/>
                </a:moveTo>
                <a:lnTo>
                  <a:pt x="261348" y="442408"/>
                </a:lnTo>
                <a:lnTo>
                  <a:pt x="267288" y="440433"/>
                </a:lnTo>
                <a:lnTo>
                  <a:pt x="399943" y="308105"/>
                </a:lnTo>
                <a:lnTo>
                  <a:pt x="404397" y="301563"/>
                </a:lnTo>
                <a:lnTo>
                  <a:pt x="405882" y="294280"/>
                </a:lnTo>
                <a:lnTo>
                  <a:pt x="404397" y="286997"/>
                </a:lnTo>
                <a:lnTo>
                  <a:pt x="399943" y="280455"/>
                </a:lnTo>
                <a:lnTo>
                  <a:pt x="393384" y="276011"/>
                </a:lnTo>
                <a:lnTo>
                  <a:pt x="386083" y="274530"/>
                </a:lnTo>
                <a:lnTo>
                  <a:pt x="528637" y="274530"/>
                </a:lnTo>
                <a:lnTo>
                  <a:pt x="528637" y="436483"/>
                </a:lnTo>
                <a:lnTo>
                  <a:pt x="527666" y="442408"/>
                </a:lnTo>
                <a:close/>
              </a:path>
              <a:path w="528954" h="673735">
                <a:moveTo>
                  <a:pt x="257389" y="395007"/>
                </a:moveTo>
                <a:lnTo>
                  <a:pt x="186112" y="325881"/>
                </a:lnTo>
                <a:lnTo>
                  <a:pt x="179553" y="321437"/>
                </a:lnTo>
                <a:lnTo>
                  <a:pt x="172252" y="319955"/>
                </a:lnTo>
                <a:lnTo>
                  <a:pt x="332625" y="319955"/>
                </a:lnTo>
                <a:lnTo>
                  <a:pt x="257389" y="3950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692661" y="5302022"/>
            <a:ext cx="598170" cy="600075"/>
          </a:xfrm>
          <a:custGeom>
            <a:avLst/>
            <a:gdLst/>
            <a:ahLst/>
            <a:cxnLst/>
            <a:rect l="l" t="t" r="r" b="b"/>
            <a:pathLst>
              <a:path w="598170" h="600075">
                <a:moveTo>
                  <a:pt x="411227" y="600074"/>
                </a:moveTo>
                <a:lnTo>
                  <a:pt x="7059" y="600074"/>
                </a:lnTo>
                <a:lnTo>
                  <a:pt x="0" y="593015"/>
                </a:lnTo>
                <a:lnTo>
                  <a:pt x="0" y="220615"/>
                </a:lnTo>
                <a:lnTo>
                  <a:pt x="7059" y="213556"/>
                </a:lnTo>
                <a:lnTo>
                  <a:pt x="139429" y="213556"/>
                </a:lnTo>
                <a:lnTo>
                  <a:pt x="257679" y="51182"/>
                </a:lnTo>
                <a:lnTo>
                  <a:pt x="266614" y="39462"/>
                </a:lnTo>
                <a:lnTo>
                  <a:pt x="280182" y="23605"/>
                </a:lnTo>
                <a:lnTo>
                  <a:pt x="298382" y="8741"/>
                </a:lnTo>
                <a:lnTo>
                  <a:pt x="321216" y="0"/>
                </a:lnTo>
                <a:lnTo>
                  <a:pt x="339720" y="303"/>
                </a:lnTo>
                <a:lnTo>
                  <a:pt x="358059" y="6397"/>
                </a:lnTo>
                <a:lnTo>
                  <a:pt x="376067" y="18118"/>
                </a:lnTo>
                <a:lnTo>
                  <a:pt x="393578" y="35298"/>
                </a:lnTo>
                <a:lnTo>
                  <a:pt x="322981" y="35298"/>
                </a:lnTo>
                <a:lnTo>
                  <a:pt x="312502" y="39242"/>
                </a:lnTo>
                <a:lnTo>
                  <a:pt x="302684" y="46991"/>
                </a:lnTo>
                <a:lnTo>
                  <a:pt x="294191" y="56394"/>
                </a:lnTo>
                <a:lnTo>
                  <a:pt x="287682" y="65302"/>
                </a:lnTo>
                <a:lnTo>
                  <a:pt x="284153" y="70597"/>
                </a:lnTo>
                <a:lnTo>
                  <a:pt x="174727" y="231205"/>
                </a:lnTo>
                <a:lnTo>
                  <a:pt x="174727" y="564776"/>
                </a:lnTo>
                <a:lnTo>
                  <a:pt x="493713" y="564776"/>
                </a:lnTo>
                <a:lnTo>
                  <a:pt x="486016" y="574924"/>
                </a:lnTo>
                <a:lnTo>
                  <a:pt x="457639" y="592463"/>
                </a:lnTo>
                <a:lnTo>
                  <a:pt x="411227" y="600074"/>
                </a:lnTo>
                <a:close/>
              </a:path>
              <a:path w="598170" h="600075">
                <a:moveTo>
                  <a:pt x="493713" y="564776"/>
                </a:moveTo>
                <a:lnTo>
                  <a:pt x="411227" y="564776"/>
                </a:lnTo>
                <a:lnTo>
                  <a:pt x="443244" y="560033"/>
                </a:lnTo>
                <a:lnTo>
                  <a:pt x="462190" y="549333"/>
                </a:lnTo>
                <a:lnTo>
                  <a:pt x="471538" y="537971"/>
                </a:lnTo>
                <a:lnTo>
                  <a:pt x="474765" y="531242"/>
                </a:lnTo>
                <a:lnTo>
                  <a:pt x="480059" y="518888"/>
                </a:lnTo>
                <a:lnTo>
                  <a:pt x="489187" y="496027"/>
                </a:lnTo>
                <a:lnTo>
                  <a:pt x="509401" y="445864"/>
                </a:lnTo>
                <a:lnTo>
                  <a:pt x="533917" y="384119"/>
                </a:lnTo>
                <a:lnTo>
                  <a:pt x="555951" y="326511"/>
                </a:lnTo>
                <a:lnTo>
                  <a:pt x="561936" y="306407"/>
                </a:lnTo>
                <a:lnTo>
                  <a:pt x="564114" y="288786"/>
                </a:lnTo>
                <a:lnTo>
                  <a:pt x="562653" y="274142"/>
                </a:lnTo>
                <a:lnTo>
                  <a:pt x="531242" y="248854"/>
                </a:lnTo>
                <a:lnTo>
                  <a:pt x="430642" y="248854"/>
                </a:lnTo>
                <a:lnTo>
                  <a:pt x="397218" y="242484"/>
                </a:lnTo>
                <a:lnTo>
                  <a:pt x="375046" y="227013"/>
                </a:lnTo>
                <a:lnTo>
                  <a:pt x="362140" y="207902"/>
                </a:lnTo>
                <a:lnTo>
                  <a:pt x="356515" y="190612"/>
                </a:lnTo>
                <a:lnTo>
                  <a:pt x="356515" y="187082"/>
                </a:lnTo>
                <a:lnTo>
                  <a:pt x="358280" y="181787"/>
                </a:lnTo>
                <a:lnTo>
                  <a:pt x="360044" y="178257"/>
                </a:lnTo>
                <a:lnTo>
                  <a:pt x="367573" y="164993"/>
                </a:lnTo>
                <a:lnTo>
                  <a:pt x="379238" y="135678"/>
                </a:lnTo>
                <a:lnTo>
                  <a:pt x="365339" y="60007"/>
                </a:lnTo>
                <a:lnTo>
                  <a:pt x="332578" y="35932"/>
                </a:lnTo>
                <a:lnTo>
                  <a:pt x="322981" y="35298"/>
                </a:lnTo>
                <a:lnTo>
                  <a:pt x="393578" y="35298"/>
                </a:lnTo>
                <a:lnTo>
                  <a:pt x="417156" y="80910"/>
                </a:lnTo>
                <a:lnTo>
                  <a:pt x="418066" y="126192"/>
                </a:lnTo>
                <a:lnTo>
                  <a:pt x="406732" y="164855"/>
                </a:lnTo>
                <a:lnTo>
                  <a:pt x="393578" y="190612"/>
                </a:lnTo>
                <a:lnTo>
                  <a:pt x="397384" y="197919"/>
                </a:lnTo>
                <a:lnTo>
                  <a:pt x="404168" y="205393"/>
                </a:lnTo>
                <a:lnTo>
                  <a:pt x="414923" y="211212"/>
                </a:lnTo>
                <a:lnTo>
                  <a:pt x="430642" y="213556"/>
                </a:lnTo>
                <a:lnTo>
                  <a:pt x="531242" y="213556"/>
                </a:lnTo>
                <a:lnTo>
                  <a:pt x="537806" y="213997"/>
                </a:lnTo>
                <a:lnTo>
                  <a:pt x="585955" y="241794"/>
                </a:lnTo>
                <a:lnTo>
                  <a:pt x="598089" y="282829"/>
                </a:lnTo>
                <a:lnTo>
                  <a:pt x="595635" y="308310"/>
                </a:lnTo>
                <a:lnTo>
                  <a:pt x="587720" y="337100"/>
                </a:lnTo>
                <a:lnTo>
                  <a:pt x="566100" y="394405"/>
                </a:lnTo>
                <a:lnTo>
                  <a:pt x="540508" y="457998"/>
                </a:lnTo>
                <a:lnTo>
                  <a:pt x="518226" y="512325"/>
                </a:lnTo>
                <a:lnTo>
                  <a:pt x="506533" y="541832"/>
                </a:lnTo>
                <a:lnTo>
                  <a:pt x="500825" y="555400"/>
                </a:lnTo>
                <a:lnTo>
                  <a:pt x="493713" y="5647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7" name="object 67"/>
          <p:cNvGrpSpPr/>
          <p:nvPr/>
        </p:nvGrpSpPr>
        <p:grpSpPr>
          <a:xfrm>
            <a:off x="15037736" y="5305107"/>
            <a:ext cx="478790" cy="628650"/>
            <a:chOff x="15037736" y="5305107"/>
            <a:chExt cx="478790" cy="628650"/>
          </a:xfrm>
        </p:grpSpPr>
        <p:sp>
          <p:nvSpPr>
            <p:cNvPr id="68" name="object 68"/>
            <p:cNvSpPr/>
            <p:nvPr/>
          </p:nvSpPr>
          <p:spPr>
            <a:xfrm>
              <a:off x="15037736" y="5305107"/>
              <a:ext cx="478790" cy="628650"/>
            </a:xfrm>
            <a:custGeom>
              <a:avLst/>
              <a:gdLst/>
              <a:ahLst/>
              <a:cxnLst/>
              <a:rect l="l" t="t" r="r" b="b"/>
              <a:pathLst>
                <a:path w="478790" h="628650">
                  <a:moveTo>
                    <a:pt x="338723" y="593519"/>
                  </a:moveTo>
                  <a:lnTo>
                    <a:pt x="139907" y="593519"/>
                  </a:lnTo>
                  <a:lnTo>
                    <a:pt x="125324" y="590572"/>
                  </a:lnTo>
                  <a:lnTo>
                    <a:pt x="112984" y="582425"/>
                  </a:lnTo>
                  <a:lnTo>
                    <a:pt x="104441" y="570118"/>
                  </a:lnTo>
                  <a:lnTo>
                    <a:pt x="101248" y="554691"/>
                  </a:lnTo>
                  <a:lnTo>
                    <a:pt x="101248" y="528805"/>
                  </a:lnTo>
                  <a:lnTo>
                    <a:pt x="103089" y="521409"/>
                  </a:lnTo>
                  <a:lnTo>
                    <a:pt x="106771" y="515862"/>
                  </a:lnTo>
                  <a:lnTo>
                    <a:pt x="103089" y="510315"/>
                  </a:lnTo>
                  <a:lnTo>
                    <a:pt x="101248" y="502919"/>
                  </a:lnTo>
                  <a:lnTo>
                    <a:pt x="101248" y="475185"/>
                  </a:lnTo>
                  <a:lnTo>
                    <a:pt x="102255" y="466922"/>
                  </a:lnTo>
                  <a:lnTo>
                    <a:pt x="105160" y="459006"/>
                  </a:lnTo>
                  <a:lnTo>
                    <a:pt x="109791" y="451784"/>
                  </a:lnTo>
                  <a:lnTo>
                    <a:pt x="115976" y="445601"/>
                  </a:lnTo>
                  <a:lnTo>
                    <a:pt x="76345" y="416092"/>
                  </a:lnTo>
                  <a:lnTo>
                    <a:pt x="44137" y="379482"/>
                  </a:lnTo>
                  <a:lnTo>
                    <a:pt x="20146" y="337104"/>
                  </a:lnTo>
                  <a:lnTo>
                    <a:pt x="5169" y="290288"/>
                  </a:lnTo>
                  <a:lnTo>
                    <a:pt x="0" y="240366"/>
                  </a:lnTo>
                  <a:lnTo>
                    <a:pt x="4846" y="191816"/>
                  </a:lnTo>
                  <a:lnTo>
                    <a:pt x="18754" y="146646"/>
                  </a:lnTo>
                  <a:lnTo>
                    <a:pt x="40772" y="105810"/>
                  </a:lnTo>
                  <a:lnTo>
                    <a:pt x="69953" y="70260"/>
                  </a:lnTo>
                  <a:lnTo>
                    <a:pt x="105347" y="40951"/>
                  </a:lnTo>
                  <a:lnTo>
                    <a:pt x="146005" y="18836"/>
                  </a:lnTo>
                  <a:lnTo>
                    <a:pt x="190977" y="4867"/>
                  </a:lnTo>
                  <a:lnTo>
                    <a:pt x="239315" y="0"/>
                  </a:lnTo>
                  <a:lnTo>
                    <a:pt x="287653" y="4867"/>
                  </a:lnTo>
                  <a:lnTo>
                    <a:pt x="332625" y="18836"/>
                  </a:lnTo>
                  <a:lnTo>
                    <a:pt x="365980" y="36979"/>
                  </a:lnTo>
                  <a:lnTo>
                    <a:pt x="239315" y="36979"/>
                  </a:lnTo>
                  <a:lnTo>
                    <a:pt x="192740" y="42326"/>
                  </a:lnTo>
                  <a:lnTo>
                    <a:pt x="150061" y="57571"/>
                  </a:lnTo>
                  <a:lnTo>
                    <a:pt x="112471" y="81516"/>
                  </a:lnTo>
                  <a:lnTo>
                    <a:pt x="81160" y="112965"/>
                  </a:lnTo>
                  <a:lnTo>
                    <a:pt x="57319" y="150720"/>
                  </a:lnTo>
                  <a:lnTo>
                    <a:pt x="42141" y="193586"/>
                  </a:lnTo>
                  <a:lnTo>
                    <a:pt x="36817" y="240366"/>
                  </a:lnTo>
                  <a:lnTo>
                    <a:pt x="41718" y="284544"/>
                  </a:lnTo>
                  <a:lnTo>
                    <a:pt x="55772" y="325692"/>
                  </a:lnTo>
                  <a:lnTo>
                    <a:pt x="78007" y="362629"/>
                  </a:lnTo>
                  <a:lnTo>
                    <a:pt x="107453" y="394173"/>
                  </a:lnTo>
                  <a:lnTo>
                    <a:pt x="143137" y="419142"/>
                  </a:lnTo>
                  <a:lnTo>
                    <a:pt x="184088" y="436357"/>
                  </a:lnTo>
                  <a:lnTo>
                    <a:pt x="374849" y="436357"/>
                  </a:lnTo>
                  <a:lnTo>
                    <a:pt x="362655" y="445601"/>
                  </a:lnTo>
                  <a:lnTo>
                    <a:pt x="368839" y="451524"/>
                  </a:lnTo>
                  <a:lnTo>
                    <a:pt x="373470" y="458313"/>
                  </a:lnTo>
                  <a:lnTo>
                    <a:pt x="376375" y="466142"/>
                  </a:lnTo>
                  <a:lnTo>
                    <a:pt x="377382" y="475185"/>
                  </a:lnTo>
                  <a:lnTo>
                    <a:pt x="377382" y="502919"/>
                  </a:lnTo>
                  <a:lnTo>
                    <a:pt x="375541" y="510315"/>
                  </a:lnTo>
                  <a:lnTo>
                    <a:pt x="371859" y="515862"/>
                  </a:lnTo>
                  <a:lnTo>
                    <a:pt x="375541" y="521409"/>
                  </a:lnTo>
                  <a:lnTo>
                    <a:pt x="377382" y="528805"/>
                  </a:lnTo>
                  <a:lnTo>
                    <a:pt x="377382" y="554691"/>
                  </a:lnTo>
                  <a:lnTo>
                    <a:pt x="374189" y="570118"/>
                  </a:lnTo>
                  <a:lnTo>
                    <a:pt x="365646" y="582425"/>
                  </a:lnTo>
                  <a:lnTo>
                    <a:pt x="353306" y="590572"/>
                  </a:lnTo>
                  <a:lnTo>
                    <a:pt x="338723" y="593519"/>
                  </a:lnTo>
                  <a:close/>
                </a:path>
                <a:path w="478790" h="628650">
                  <a:moveTo>
                    <a:pt x="374849" y="436357"/>
                  </a:moveTo>
                  <a:lnTo>
                    <a:pt x="294542" y="436357"/>
                  </a:lnTo>
                  <a:lnTo>
                    <a:pt x="336132" y="419913"/>
                  </a:lnTo>
                  <a:lnTo>
                    <a:pt x="371996" y="395405"/>
                  </a:lnTo>
                  <a:lnTo>
                    <a:pt x="401313" y="364016"/>
                  </a:lnTo>
                  <a:lnTo>
                    <a:pt x="423268" y="326925"/>
                  </a:lnTo>
                  <a:lnTo>
                    <a:pt x="437040" y="285314"/>
                  </a:lnTo>
                  <a:lnTo>
                    <a:pt x="441813" y="240366"/>
                  </a:lnTo>
                  <a:lnTo>
                    <a:pt x="436489" y="193586"/>
                  </a:lnTo>
                  <a:lnTo>
                    <a:pt x="421311" y="150720"/>
                  </a:lnTo>
                  <a:lnTo>
                    <a:pt x="397471" y="112965"/>
                  </a:lnTo>
                  <a:lnTo>
                    <a:pt x="366159" y="81516"/>
                  </a:lnTo>
                  <a:lnTo>
                    <a:pt x="328569" y="57571"/>
                  </a:lnTo>
                  <a:lnTo>
                    <a:pt x="285890" y="42326"/>
                  </a:lnTo>
                  <a:lnTo>
                    <a:pt x="239315" y="36979"/>
                  </a:lnTo>
                  <a:lnTo>
                    <a:pt x="365980" y="36979"/>
                  </a:lnTo>
                  <a:lnTo>
                    <a:pt x="408677" y="70260"/>
                  </a:lnTo>
                  <a:lnTo>
                    <a:pt x="437858" y="105810"/>
                  </a:lnTo>
                  <a:lnTo>
                    <a:pt x="459877" y="146646"/>
                  </a:lnTo>
                  <a:lnTo>
                    <a:pt x="473784" y="191816"/>
                  </a:lnTo>
                  <a:lnTo>
                    <a:pt x="478631" y="240366"/>
                  </a:lnTo>
                  <a:lnTo>
                    <a:pt x="473285" y="290288"/>
                  </a:lnTo>
                  <a:lnTo>
                    <a:pt x="457954" y="337104"/>
                  </a:lnTo>
                  <a:lnTo>
                    <a:pt x="433698" y="379482"/>
                  </a:lnTo>
                  <a:lnTo>
                    <a:pt x="401578" y="416092"/>
                  </a:lnTo>
                  <a:lnTo>
                    <a:pt x="374849" y="436357"/>
                  </a:lnTo>
                  <a:close/>
                </a:path>
                <a:path w="478790" h="628650">
                  <a:moveTo>
                    <a:pt x="239315" y="628649"/>
                  </a:moveTo>
                  <a:lnTo>
                    <a:pt x="222201" y="626020"/>
                  </a:lnTo>
                  <a:lnTo>
                    <a:pt x="207330" y="618711"/>
                  </a:lnTo>
                  <a:lnTo>
                    <a:pt x="195565" y="607589"/>
                  </a:lnTo>
                  <a:lnTo>
                    <a:pt x="187770" y="593519"/>
                  </a:lnTo>
                  <a:lnTo>
                    <a:pt x="290860" y="593519"/>
                  </a:lnTo>
                  <a:lnTo>
                    <a:pt x="283065" y="607589"/>
                  </a:lnTo>
                  <a:lnTo>
                    <a:pt x="271301" y="618711"/>
                  </a:lnTo>
                  <a:lnTo>
                    <a:pt x="256430" y="626020"/>
                  </a:lnTo>
                  <a:lnTo>
                    <a:pt x="239315" y="6286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84415" y="5401253"/>
              <a:ext cx="147271" cy="149766"/>
            </a:xfrm>
            <a:prstGeom prst="rect">
              <a:avLst/>
            </a:prstGeom>
          </p:spPr>
        </p:pic>
      </p:grpSp>
      <p:sp>
        <p:nvSpPr>
          <p:cNvPr id="70" name="object 70"/>
          <p:cNvSpPr/>
          <p:nvPr/>
        </p:nvSpPr>
        <p:spPr>
          <a:xfrm>
            <a:off x="6770261" y="5497076"/>
            <a:ext cx="147955" cy="351790"/>
          </a:xfrm>
          <a:custGeom>
            <a:avLst/>
            <a:gdLst/>
            <a:ahLst/>
            <a:cxnLst/>
            <a:rect l="l" t="t" r="r" b="b"/>
            <a:pathLst>
              <a:path w="147954" h="351789">
                <a:moveTo>
                  <a:pt x="129427" y="351304"/>
                </a:moveTo>
                <a:lnTo>
                  <a:pt x="18489" y="351304"/>
                </a:lnTo>
                <a:lnTo>
                  <a:pt x="10920" y="349975"/>
                </a:lnTo>
                <a:lnTo>
                  <a:pt x="5084" y="346219"/>
                </a:lnTo>
                <a:lnTo>
                  <a:pt x="1328" y="340383"/>
                </a:lnTo>
                <a:lnTo>
                  <a:pt x="0" y="332814"/>
                </a:lnTo>
                <a:lnTo>
                  <a:pt x="0" y="18489"/>
                </a:lnTo>
                <a:lnTo>
                  <a:pt x="1328" y="10920"/>
                </a:lnTo>
                <a:lnTo>
                  <a:pt x="5084" y="5084"/>
                </a:lnTo>
                <a:lnTo>
                  <a:pt x="10920" y="1328"/>
                </a:lnTo>
                <a:lnTo>
                  <a:pt x="18489" y="0"/>
                </a:lnTo>
                <a:lnTo>
                  <a:pt x="129427" y="0"/>
                </a:lnTo>
                <a:lnTo>
                  <a:pt x="136997" y="1328"/>
                </a:lnTo>
                <a:lnTo>
                  <a:pt x="142832" y="5084"/>
                </a:lnTo>
                <a:lnTo>
                  <a:pt x="146588" y="10920"/>
                </a:lnTo>
                <a:lnTo>
                  <a:pt x="147917" y="18489"/>
                </a:lnTo>
                <a:lnTo>
                  <a:pt x="147917" y="332814"/>
                </a:lnTo>
                <a:lnTo>
                  <a:pt x="146588" y="340383"/>
                </a:lnTo>
                <a:lnTo>
                  <a:pt x="142832" y="346219"/>
                </a:lnTo>
                <a:lnTo>
                  <a:pt x="136997" y="349975"/>
                </a:lnTo>
                <a:lnTo>
                  <a:pt x="129427" y="3513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992138" y="5312180"/>
            <a:ext cx="147955" cy="536575"/>
          </a:xfrm>
          <a:custGeom>
            <a:avLst/>
            <a:gdLst/>
            <a:ahLst/>
            <a:cxnLst/>
            <a:rect l="l" t="t" r="r" b="b"/>
            <a:pathLst>
              <a:path w="147954" h="536575">
                <a:moveTo>
                  <a:pt x="129427" y="536201"/>
                </a:moveTo>
                <a:lnTo>
                  <a:pt x="18489" y="536201"/>
                </a:lnTo>
                <a:lnTo>
                  <a:pt x="10920" y="534872"/>
                </a:lnTo>
                <a:lnTo>
                  <a:pt x="5084" y="531116"/>
                </a:lnTo>
                <a:lnTo>
                  <a:pt x="1328" y="525280"/>
                </a:lnTo>
                <a:lnTo>
                  <a:pt x="0" y="517711"/>
                </a:lnTo>
                <a:lnTo>
                  <a:pt x="0" y="18489"/>
                </a:lnTo>
                <a:lnTo>
                  <a:pt x="1328" y="10920"/>
                </a:lnTo>
                <a:lnTo>
                  <a:pt x="5084" y="5084"/>
                </a:lnTo>
                <a:lnTo>
                  <a:pt x="10920" y="1328"/>
                </a:lnTo>
                <a:lnTo>
                  <a:pt x="18489" y="0"/>
                </a:lnTo>
                <a:lnTo>
                  <a:pt x="129427" y="0"/>
                </a:lnTo>
                <a:lnTo>
                  <a:pt x="136997" y="1328"/>
                </a:lnTo>
                <a:lnTo>
                  <a:pt x="142832" y="5084"/>
                </a:lnTo>
                <a:lnTo>
                  <a:pt x="146588" y="10920"/>
                </a:lnTo>
                <a:lnTo>
                  <a:pt x="147917" y="18489"/>
                </a:lnTo>
                <a:lnTo>
                  <a:pt x="147917" y="517711"/>
                </a:lnTo>
                <a:lnTo>
                  <a:pt x="146588" y="525280"/>
                </a:lnTo>
                <a:lnTo>
                  <a:pt x="142832" y="531116"/>
                </a:lnTo>
                <a:lnTo>
                  <a:pt x="136997" y="534872"/>
                </a:lnTo>
                <a:lnTo>
                  <a:pt x="129427" y="5362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214014" y="5497076"/>
            <a:ext cx="147955" cy="351790"/>
          </a:xfrm>
          <a:custGeom>
            <a:avLst/>
            <a:gdLst/>
            <a:ahLst/>
            <a:cxnLst/>
            <a:rect l="l" t="t" r="r" b="b"/>
            <a:pathLst>
              <a:path w="147954" h="351789">
                <a:moveTo>
                  <a:pt x="129427" y="351304"/>
                </a:moveTo>
                <a:lnTo>
                  <a:pt x="18489" y="351304"/>
                </a:lnTo>
                <a:lnTo>
                  <a:pt x="10920" y="349975"/>
                </a:lnTo>
                <a:lnTo>
                  <a:pt x="5084" y="346219"/>
                </a:lnTo>
                <a:lnTo>
                  <a:pt x="1328" y="340383"/>
                </a:lnTo>
                <a:lnTo>
                  <a:pt x="0" y="332814"/>
                </a:lnTo>
                <a:lnTo>
                  <a:pt x="0" y="18489"/>
                </a:lnTo>
                <a:lnTo>
                  <a:pt x="1328" y="10920"/>
                </a:lnTo>
                <a:lnTo>
                  <a:pt x="5084" y="5084"/>
                </a:lnTo>
                <a:lnTo>
                  <a:pt x="10920" y="1328"/>
                </a:lnTo>
                <a:lnTo>
                  <a:pt x="18489" y="0"/>
                </a:lnTo>
                <a:lnTo>
                  <a:pt x="129427" y="0"/>
                </a:lnTo>
                <a:lnTo>
                  <a:pt x="136997" y="1328"/>
                </a:lnTo>
                <a:lnTo>
                  <a:pt x="142832" y="5084"/>
                </a:lnTo>
                <a:lnTo>
                  <a:pt x="146588" y="10920"/>
                </a:lnTo>
                <a:lnTo>
                  <a:pt x="147917" y="18489"/>
                </a:lnTo>
                <a:lnTo>
                  <a:pt x="147917" y="332814"/>
                </a:lnTo>
                <a:lnTo>
                  <a:pt x="146588" y="340383"/>
                </a:lnTo>
                <a:lnTo>
                  <a:pt x="142832" y="346219"/>
                </a:lnTo>
                <a:lnTo>
                  <a:pt x="136997" y="349975"/>
                </a:lnTo>
                <a:lnTo>
                  <a:pt x="129427" y="3513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751772" y="5903850"/>
            <a:ext cx="628650" cy="37465"/>
          </a:xfrm>
          <a:custGeom>
            <a:avLst/>
            <a:gdLst/>
            <a:ahLst/>
            <a:cxnLst/>
            <a:rect l="l" t="t" r="r" b="b"/>
            <a:pathLst>
              <a:path w="628650" h="37464">
                <a:moveTo>
                  <a:pt x="610160" y="36979"/>
                </a:moveTo>
                <a:lnTo>
                  <a:pt x="18489" y="36979"/>
                </a:lnTo>
                <a:lnTo>
                  <a:pt x="10920" y="35650"/>
                </a:lnTo>
                <a:lnTo>
                  <a:pt x="5084" y="31894"/>
                </a:lnTo>
                <a:lnTo>
                  <a:pt x="1328" y="26058"/>
                </a:lnTo>
                <a:lnTo>
                  <a:pt x="0" y="18489"/>
                </a:lnTo>
                <a:lnTo>
                  <a:pt x="1328" y="10920"/>
                </a:lnTo>
                <a:lnTo>
                  <a:pt x="5084" y="5084"/>
                </a:lnTo>
                <a:lnTo>
                  <a:pt x="10920" y="1328"/>
                </a:lnTo>
                <a:lnTo>
                  <a:pt x="18489" y="0"/>
                </a:lnTo>
                <a:lnTo>
                  <a:pt x="610160" y="0"/>
                </a:lnTo>
                <a:lnTo>
                  <a:pt x="617729" y="1328"/>
                </a:lnTo>
                <a:lnTo>
                  <a:pt x="623565" y="5084"/>
                </a:lnTo>
                <a:lnTo>
                  <a:pt x="627320" y="10920"/>
                </a:lnTo>
                <a:lnTo>
                  <a:pt x="628649" y="18489"/>
                </a:lnTo>
                <a:lnTo>
                  <a:pt x="627320" y="26058"/>
                </a:lnTo>
                <a:lnTo>
                  <a:pt x="623565" y="31894"/>
                </a:lnTo>
                <a:lnTo>
                  <a:pt x="617729" y="35650"/>
                </a:lnTo>
                <a:lnTo>
                  <a:pt x="610160" y="369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4" name="object 74"/>
          <p:cNvGrpSpPr/>
          <p:nvPr/>
        </p:nvGrpSpPr>
        <p:grpSpPr>
          <a:xfrm>
            <a:off x="15059545" y="6653654"/>
            <a:ext cx="412750" cy="314325"/>
            <a:chOff x="15059545" y="6653654"/>
            <a:chExt cx="412750" cy="314325"/>
          </a:xfrm>
        </p:grpSpPr>
        <p:sp>
          <p:nvSpPr>
            <p:cNvPr id="75" name="object 75"/>
            <p:cNvSpPr/>
            <p:nvPr/>
          </p:nvSpPr>
          <p:spPr>
            <a:xfrm>
              <a:off x="15063514" y="6657622"/>
              <a:ext cx="188595" cy="306070"/>
            </a:xfrm>
            <a:custGeom>
              <a:avLst/>
              <a:gdLst/>
              <a:ahLst/>
              <a:cxnLst/>
              <a:rect l="l" t="t" r="r" b="b"/>
              <a:pathLst>
                <a:path w="188594" h="306070">
                  <a:moveTo>
                    <a:pt x="94104" y="305935"/>
                  </a:moveTo>
                  <a:lnTo>
                    <a:pt x="55529" y="298887"/>
                  </a:lnTo>
                  <a:lnTo>
                    <a:pt x="15590" y="258216"/>
                  </a:lnTo>
                  <a:lnTo>
                    <a:pt x="1720" y="197972"/>
                  </a:lnTo>
                  <a:lnTo>
                    <a:pt x="0" y="152777"/>
                  </a:lnTo>
                  <a:lnTo>
                    <a:pt x="1720" y="107969"/>
                  </a:lnTo>
                  <a:lnTo>
                    <a:pt x="15590" y="47927"/>
                  </a:lnTo>
                  <a:lnTo>
                    <a:pt x="40313" y="16073"/>
                  </a:lnTo>
                  <a:lnTo>
                    <a:pt x="94104" y="0"/>
                  </a:lnTo>
                  <a:lnTo>
                    <a:pt x="114803" y="1833"/>
                  </a:lnTo>
                  <a:lnTo>
                    <a:pt x="132822" y="7238"/>
                  </a:lnTo>
                  <a:lnTo>
                    <a:pt x="148056" y="16073"/>
                  </a:lnTo>
                  <a:lnTo>
                    <a:pt x="153026" y="20954"/>
                  </a:lnTo>
                  <a:lnTo>
                    <a:pt x="94104" y="20954"/>
                  </a:lnTo>
                  <a:lnTo>
                    <a:pt x="78757" y="22424"/>
                  </a:lnTo>
                  <a:lnTo>
                    <a:pt x="44575" y="43051"/>
                  </a:lnTo>
                  <a:lnTo>
                    <a:pt x="28812" y="81627"/>
                  </a:lnTo>
                  <a:lnTo>
                    <a:pt x="23621" y="152777"/>
                  </a:lnTo>
                  <a:lnTo>
                    <a:pt x="24913" y="193501"/>
                  </a:lnTo>
                  <a:lnTo>
                    <a:pt x="35354" y="246804"/>
                  </a:lnTo>
                  <a:lnTo>
                    <a:pt x="65339" y="279408"/>
                  </a:lnTo>
                  <a:lnTo>
                    <a:pt x="94104" y="285361"/>
                  </a:lnTo>
                  <a:lnTo>
                    <a:pt x="152990" y="285361"/>
                  </a:lnTo>
                  <a:lnTo>
                    <a:pt x="148056" y="290183"/>
                  </a:lnTo>
                  <a:lnTo>
                    <a:pt x="132822" y="298887"/>
                  </a:lnTo>
                  <a:lnTo>
                    <a:pt x="114803" y="304161"/>
                  </a:lnTo>
                  <a:lnTo>
                    <a:pt x="94104" y="305935"/>
                  </a:lnTo>
                  <a:close/>
                </a:path>
                <a:path w="188594" h="306070">
                  <a:moveTo>
                    <a:pt x="152990" y="285361"/>
                  </a:moveTo>
                  <a:lnTo>
                    <a:pt x="94104" y="285361"/>
                  </a:lnTo>
                  <a:lnTo>
                    <a:pt x="109451" y="283831"/>
                  </a:lnTo>
                  <a:lnTo>
                    <a:pt x="122869" y="279408"/>
                  </a:lnTo>
                  <a:lnTo>
                    <a:pt x="152854" y="246804"/>
                  </a:lnTo>
                  <a:lnTo>
                    <a:pt x="163296" y="193501"/>
                  </a:lnTo>
                  <a:lnTo>
                    <a:pt x="164587" y="152777"/>
                  </a:lnTo>
                  <a:lnTo>
                    <a:pt x="163296" y="112273"/>
                  </a:lnTo>
                  <a:lnTo>
                    <a:pt x="152854" y="59124"/>
                  </a:lnTo>
                  <a:lnTo>
                    <a:pt x="122869" y="26716"/>
                  </a:lnTo>
                  <a:lnTo>
                    <a:pt x="94104" y="20954"/>
                  </a:lnTo>
                  <a:lnTo>
                    <a:pt x="153026" y="20954"/>
                  </a:lnTo>
                  <a:lnTo>
                    <a:pt x="181303" y="73769"/>
                  </a:lnTo>
                  <a:lnTo>
                    <a:pt x="188209" y="152777"/>
                  </a:lnTo>
                  <a:lnTo>
                    <a:pt x="186488" y="197972"/>
                  </a:lnTo>
                  <a:lnTo>
                    <a:pt x="181303" y="232308"/>
                  </a:lnTo>
                  <a:lnTo>
                    <a:pt x="172618" y="258216"/>
                  </a:lnTo>
                  <a:lnTo>
                    <a:pt x="160396" y="278123"/>
                  </a:lnTo>
                  <a:lnTo>
                    <a:pt x="152990" y="285361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5063514" y="6657622"/>
              <a:ext cx="188595" cy="306070"/>
            </a:xfrm>
            <a:custGeom>
              <a:avLst/>
              <a:gdLst/>
              <a:ahLst/>
              <a:cxnLst/>
              <a:rect l="l" t="t" r="r" b="b"/>
              <a:pathLst>
                <a:path w="188594" h="306070">
                  <a:moveTo>
                    <a:pt x="188209" y="152777"/>
                  </a:moveTo>
                  <a:lnTo>
                    <a:pt x="186488" y="107969"/>
                  </a:lnTo>
                  <a:lnTo>
                    <a:pt x="172618" y="47927"/>
                  </a:lnTo>
                  <a:lnTo>
                    <a:pt x="148056" y="16073"/>
                  </a:lnTo>
                  <a:lnTo>
                    <a:pt x="94104" y="0"/>
                  </a:lnTo>
                  <a:lnTo>
                    <a:pt x="73459" y="1833"/>
                  </a:lnTo>
                  <a:lnTo>
                    <a:pt x="27812" y="28193"/>
                  </a:lnTo>
                  <a:lnTo>
                    <a:pt x="6905" y="73769"/>
                  </a:lnTo>
                  <a:lnTo>
                    <a:pt x="0" y="152777"/>
                  </a:lnTo>
                  <a:lnTo>
                    <a:pt x="1720" y="197972"/>
                  </a:lnTo>
                  <a:lnTo>
                    <a:pt x="15590" y="258216"/>
                  </a:lnTo>
                  <a:lnTo>
                    <a:pt x="40313" y="290183"/>
                  </a:lnTo>
                  <a:lnTo>
                    <a:pt x="94104" y="305935"/>
                  </a:lnTo>
                  <a:lnTo>
                    <a:pt x="114803" y="304161"/>
                  </a:lnTo>
                  <a:lnTo>
                    <a:pt x="160396" y="278123"/>
                  </a:lnTo>
                  <a:lnTo>
                    <a:pt x="181303" y="232308"/>
                  </a:lnTo>
                  <a:lnTo>
                    <a:pt x="188209" y="152777"/>
                  </a:lnTo>
                  <a:close/>
                </a:path>
                <a:path w="188594" h="306070">
                  <a:moveTo>
                    <a:pt x="164587" y="152777"/>
                  </a:moveTo>
                  <a:lnTo>
                    <a:pt x="163296" y="193501"/>
                  </a:lnTo>
                  <a:lnTo>
                    <a:pt x="152854" y="246804"/>
                  </a:lnTo>
                  <a:lnTo>
                    <a:pt x="122869" y="279408"/>
                  </a:lnTo>
                  <a:lnTo>
                    <a:pt x="94104" y="285361"/>
                  </a:lnTo>
                  <a:lnTo>
                    <a:pt x="78757" y="283831"/>
                  </a:lnTo>
                  <a:lnTo>
                    <a:pt x="44575" y="262883"/>
                  </a:lnTo>
                  <a:lnTo>
                    <a:pt x="28812" y="224260"/>
                  </a:lnTo>
                  <a:lnTo>
                    <a:pt x="23621" y="152777"/>
                  </a:lnTo>
                  <a:lnTo>
                    <a:pt x="24913" y="112273"/>
                  </a:lnTo>
                  <a:lnTo>
                    <a:pt x="35354" y="59124"/>
                  </a:lnTo>
                  <a:lnTo>
                    <a:pt x="65339" y="26716"/>
                  </a:lnTo>
                  <a:lnTo>
                    <a:pt x="94104" y="20954"/>
                  </a:lnTo>
                  <a:lnTo>
                    <a:pt x="109451" y="22424"/>
                  </a:lnTo>
                  <a:lnTo>
                    <a:pt x="143633" y="43051"/>
                  </a:lnTo>
                  <a:lnTo>
                    <a:pt x="159396" y="81627"/>
                  </a:lnTo>
                  <a:lnTo>
                    <a:pt x="164587" y="152777"/>
                  </a:lnTo>
                  <a:close/>
                </a:path>
              </a:pathLst>
            </a:custGeom>
            <a:ln w="7937">
              <a:solidFill>
                <a:srgbClr val="E6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5284489" y="6657622"/>
              <a:ext cx="183515" cy="306070"/>
            </a:xfrm>
            <a:custGeom>
              <a:avLst/>
              <a:gdLst/>
              <a:ahLst/>
              <a:cxnLst/>
              <a:rect l="l" t="t" r="r" b="b"/>
              <a:pathLst>
                <a:path w="183515" h="306070">
                  <a:moveTo>
                    <a:pt x="91818" y="305935"/>
                  </a:moveTo>
                  <a:lnTo>
                    <a:pt x="54487" y="299726"/>
                  </a:lnTo>
                  <a:lnTo>
                    <a:pt x="25478" y="281980"/>
                  </a:lnTo>
                  <a:lnTo>
                    <a:pt x="6685" y="254019"/>
                  </a:lnTo>
                  <a:lnTo>
                    <a:pt x="0" y="217164"/>
                  </a:lnTo>
                  <a:lnTo>
                    <a:pt x="0" y="214497"/>
                  </a:lnTo>
                  <a:lnTo>
                    <a:pt x="24002" y="214497"/>
                  </a:lnTo>
                  <a:lnTo>
                    <a:pt x="24002" y="216402"/>
                  </a:lnTo>
                  <a:lnTo>
                    <a:pt x="29080" y="245340"/>
                  </a:lnTo>
                  <a:lnTo>
                    <a:pt x="43194" y="267026"/>
                  </a:lnTo>
                  <a:lnTo>
                    <a:pt x="64667" y="280641"/>
                  </a:lnTo>
                  <a:lnTo>
                    <a:pt x="91818" y="285361"/>
                  </a:lnTo>
                  <a:lnTo>
                    <a:pt x="118970" y="280748"/>
                  </a:lnTo>
                  <a:lnTo>
                    <a:pt x="140442" y="267598"/>
                  </a:lnTo>
                  <a:lnTo>
                    <a:pt x="154557" y="246947"/>
                  </a:lnTo>
                  <a:lnTo>
                    <a:pt x="159635" y="219831"/>
                  </a:lnTo>
                  <a:lnTo>
                    <a:pt x="155128" y="192816"/>
                  </a:lnTo>
                  <a:lnTo>
                    <a:pt x="142157" y="172017"/>
                  </a:lnTo>
                  <a:lnTo>
                    <a:pt x="121541" y="158646"/>
                  </a:lnTo>
                  <a:lnTo>
                    <a:pt x="94104" y="153920"/>
                  </a:lnTo>
                  <a:lnTo>
                    <a:pt x="65149" y="153920"/>
                  </a:lnTo>
                  <a:lnTo>
                    <a:pt x="65149" y="133346"/>
                  </a:lnTo>
                  <a:lnTo>
                    <a:pt x="95628" y="133346"/>
                  </a:lnTo>
                  <a:lnTo>
                    <a:pt x="119690" y="128715"/>
                  </a:lnTo>
                  <a:lnTo>
                    <a:pt x="136966" y="116297"/>
                  </a:lnTo>
                  <a:lnTo>
                    <a:pt x="147383" y="98307"/>
                  </a:lnTo>
                  <a:lnTo>
                    <a:pt x="150872" y="76960"/>
                  </a:lnTo>
                  <a:lnTo>
                    <a:pt x="146627" y="54386"/>
                  </a:lnTo>
                  <a:lnTo>
                    <a:pt x="134632" y="36670"/>
                  </a:lnTo>
                  <a:lnTo>
                    <a:pt x="115993" y="25097"/>
                  </a:lnTo>
                  <a:lnTo>
                    <a:pt x="91818" y="20954"/>
                  </a:lnTo>
                  <a:lnTo>
                    <a:pt x="67161" y="25097"/>
                  </a:lnTo>
                  <a:lnTo>
                    <a:pt x="48576" y="36670"/>
                  </a:lnTo>
                  <a:lnTo>
                    <a:pt x="36848" y="54386"/>
                  </a:lnTo>
                  <a:lnTo>
                    <a:pt x="32765" y="76960"/>
                  </a:lnTo>
                  <a:lnTo>
                    <a:pt x="32765" y="82293"/>
                  </a:lnTo>
                  <a:lnTo>
                    <a:pt x="9143" y="82293"/>
                  </a:lnTo>
                  <a:lnTo>
                    <a:pt x="9143" y="75436"/>
                  </a:lnTo>
                  <a:lnTo>
                    <a:pt x="14828" y="45808"/>
                  </a:lnTo>
                  <a:lnTo>
                    <a:pt x="31193" y="21859"/>
                  </a:lnTo>
                  <a:lnTo>
                    <a:pt x="57202" y="5839"/>
                  </a:lnTo>
                  <a:lnTo>
                    <a:pt x="91818" y="0"/>
                  </a:lnTo>
                  <a:lnTo>
                    <a:pt x="126435" y="5839"/>
                  </a:lnTo>
                  <a:lnTo>
                    <a:pt x="152443" y="21859"/>
                  </a:lnTo>
                  <a:lnTo>
                    <a:pt x="168808" y="45808"/>
                  </a:lnTo>
                  <a:lnTo>
                    <a:pt x="174493" y="75436"/>
                  </a:lnTo>
                  <a:lnTo>
                    <a:pt x="171338" y="99378"/>
                  </a:lnTo>
                  <a:lnTo>
                    <a:pt x="162111" y="119250"/>
                  </a:lnTo>
                  <a:lnTo>
                    <a:pt x="147169" y="134263"/>
                  </a:lnTo>
                  <a:lnTo>
                    <a:pt x="126869" y="143633"/>
                  </a:lnTo>
                  <a:lnTo>
                    <a:pt x="149663" y="152812"/>
                  </a:lnTo>
                  <a:lnTo>
                    <a:pt x="167492" y="168778"/>
                  </a:lnTo>
                  <a:lnTo>
                    <a:pt x="179107" y="191316"/>
                  </a:lnTo>
                  <a:lnTo>
                    <a:pt x="183256" y="220212"/>
                  </a:lnTo>
                  <a:lnTo>
                    <a:pt x="176630" y="255948"/>
                  </a:lnTo>
                  <a:lnTo>
                    <a:pt x="157968" y="282933"/>
                  </a:lnTo>
                  <a:lnTo>
                    <a:pt x="129090" y="299988"/>
                  </a:lnTo>
                  <a:lnTo>
                    <a:pt x="91818" y="305935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5284489" y="6657622"/>
              <a:ext cx="183515" cy="306070"/>
            </a:xfrm>
            <a:custGeom>
              <a:avLst/>
              <a:gdLst/>
              <a:ahLst/>
              <a:cxnLst/>
              <a:rect l="l" t="t" r="r" b="b"/>
              <a:pathLst>
                <a:path w="183515" h="306070">
                  <a:moveTo>
                    <a:pt x="159635" y="219831"/>
                  </a:moveTo>
                  <a:lnTo>
                    <a:pt x="154557" y="246947"/>
                  </a:lnTo>
                  <a:lnTo>
                    <a:pt x="140442" y="267598"/>
                  </a:lnTo>
                  <a:lnTo>
                    <a:pt x="118970" y="280748"/>
                  </a:lnTo>
                  <a:lnTo>
                    <a:pt x="91818" y="285361"/>
                  </a:lnTo>
                  <a:lnTo>
                    <a:pt x="64667" y="280641"/>
                  </a:lnTo>
                  <a:lnTo>
                    <a:pt x="43194" y="267026"/>
                  </a:lnTo>
                  <a:lnTo>
                    <a:pt x="29080" y="245340"/>
                  </a:lnTo>
                  <a:lnTo>
                    <a:pt x="24002" y="216402"/>
                  </a:lnTo>
                  <a:lnTo>
                    <a:pt x="24002" y="214497"/>
                  </a:lnTo>
                  <a:lnTo>
                    <a:pt x="0" y="214497"/>
                  </a:lnTo>
                  <a:lnTo>
                    <a:pt x="0" y="217164"/>
                  </a:lnTo>
                  <a:lnTo>
                    <a:pt x="6685" y="254019"/>
                  </a:lnTo>
                  <a:lnTo>
                    <a:pt x="25478" y="281980"/>
                  </a:lnTo>
                  <a:lnTo>
                    <a:pt x="54487" y="299726"/>
                  </a:lnTo>
                  <a:lnTo>
                    <a:pt x="91818" y="305935"/>
                  </a:lnTo>
                  <a:lnTo>
                    <a:pt x="129090" y="299988"/>
                  </a:lnTo>
                  <a:lnTo>
                    <a:pt x="157968" y="282933"/>
                  </a:lnTo>
                  <a:lnTo>
                    <a:pt x="176630" y="255948"/>
                  </a:lnTo>
                  <a:lnTo>
                    <a:pt x="183256" y="220212"/>
                  </a:lnTo>
                  <a:lnTo>
                    <a:pt x="179107" y="191316"/>
                  </a:lnTo>
                  <a:lnTo>
                    <a:pt x="167492" y="168778"/>
                  </a:lnTo>
                  <a:lnTo>
                    <a:pt x="149663" y="152812"/>
                  </a:lnTo>
                  <a:lnTo>
                    <a:pt x="126869" y="143633"/>
                  </a:lnTo>
                  <a:lnTo>
                    <a:pt x="147169" y="134263"/>
                  </a:lnTo>
                  <a:lnTo>
                    <a:pt x="162111" y="119250"/>
                  </a:lnTo>
                  <a:lnTo>
                    <a:pt x="171338" y="99378"/>
                  </a:lnTo>
                  <a:lnTo>
                    <a:pt x="174493" y="75436"/>
                  </a:lnTo>
                  <a:lnTo>
                    <a:pt x="168808" y="45808"/>
                  </a:lnTo>
                  <a:lnTo>
                    <a:pt x="152443" y="21859"/>
                  </a:lnTo>
                  <a:lnTo>
                    <a:pt x="126435" y="5839"/>
                  </a:lnTo>
                  <a:lnTo>
                    <a:pt x="91818" y="0"/>
                  </a:lnTo>
                  <a:lnTo>
                    <a:pt x="57202" y="5839"/>
                  </a:lnTo>
                  <a:lnTo>
                    <a:pt x="31193" y="21859"/>
                  </a:lnTo>
                  <a:lnTo>
                    <a:pt x="14828" y="45808"/>
                  </a:lnTo>
                  <a:lnTo>
                    <a:pt x="9143" y="75436"/>
                  </a:lnTo>
                  <a:lnTo>
                    <a:pt x="9143" y="82293"/>
                  </a:lnTo>
                  <a:lnTo>
                    <a:pt x="32765" y="82293"/>
                  </a:lnTo>
                  <a:lnTo>
                    <a:pt x="32765" y="76960"/>
                  </a:lnTo>
                  <a:lnTo>
                    <a:pt x="36848" y="54386"/>
                  </a:lnTo>
                  <a:lnTo>
                    <a:pt x="48576" y="36670"/>
                  </a:lnTo>
                  <a:lnTo>
                    <a:pt x="67161" y="25097"/>
                  </a:lnTo>
                  <a:lnTo>
                    <a:pt x="91818" y="20954"/>
                  </a:lnTo>
                  <a:lnTo>
                    <a:pt x="115993" y="25097"/>
                  </a:lnTo>
                  <a:lnTo>
                    <a:pt x="134632" y="36670"/>
                  </a:lnTo>
                  <a:lnTo>
                    <a:pt x="146627" y="54386"/>
                  </a:lnTo>
                  <a:lnTo>
                    <a:pt x="150872" y="76960"/>
                  </a:lnTo>
                  <a:lnTo>
                    <a:pt x="147383" y="98307"/>
                  </a:lnTo>
                  <a:lnTo>
                    <a:pt x="136966" y="116297"/>
                  </a:lnTo>
                  <a:lnTo>
                    <a:pt x="119690" y="128715"/>
                  </a:lnTo>
                  <a:lnTo>
                    <a:pt x="95628" y="133346"/>
                  </a:lnTo>
                  <a:lnTo>
                    <a:pt x="65149" y="133346"/>
                  </a:lnTo>
                  <a:lnTo>
                    <a:pt x="65149" y="153920"/>
                  </a:lnTo>
                  <a:lnTo>
                    <a:pt x="94104" y="153920"/>
                  </a:lnTo>
                  <a:lnTo>
                    <a:pt x="121541" y="158646"/>
                  </a:lnTo>
                  <a:lnTo>
                    <a:pt x="142157" y="172017"/>
                  </a:lnTo>
                  <a:lnTo>
                    <a:pt x="155128" y="192816"/>
                  </a:lnTo>
                  <a:lnTo>
                    <a:pt x="159635" y="219831"/>
                  </a:lnTo>
                  <a:close/>
                </a:path>
              </a:pathLst>
            </a:custGeom>
            <a:ln w="7937">
              <a:solidFill>
                <a:srgbClr val="E6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9" name="object 79"/>
          <p:cNvGrpSpPr/>
          <p:nvPr/>
        </p:nvGrpSpPr>
        <p:grpSpPr>
          <a:xfrm>
            <a:off x="10903732" y="6653654"/>
            <a:ext cx="412750" cy="314325"/>
            <a:chOff x="10903732" y="6653654"/>
            <a:chExt cx="412750" cy="314325"/>
          </a:xfrm>
        </p:grpSpPr>
        <p:sp>
          <p:nvSpPr>
            <p:cNvPr id="80" name="object 80"/>
            <p:cNvSpPr/>
            <p:nvPr/>
          </p:nvSpPr>
          <p:spPr>
            <a:xfrm>
              <a:off x="10907701" y="6657622"/>
              <a:ext cx="188595" cy="306070"/>
            </a:xfrm>
            <a:custGeom>
              <a:avLst/>
              <a:gdLst/>
              <a:ahLst/>
              <a:cxnLst/>
              <a:rect l="l" t="t" r="r" b="b"/>
              <a:pathLst>
                <a:path w="188595" h="306070">
                  <a:moveTo>
                    <a:pt x="94104" y="305935"/>
                  </a:moveTo>
                  <a:lnTo>
                    <a:pt x="55529" y="298887"/>
                  </a:lnTo>
                  <a:lnTo>
                    <a:pt x="15590" y="258216"/>
                  </a:lnTo>
                  <a:lnTo>
                    <a:pt x="1720" y="197972"/>
                  </a:lnTo>
                  <a:lnTo>
                    <a:pt x="0" y="152777"/>
                  </a:lnTo>
                  <a:lnTo>
                    <a:pt x="1720" y="107969"/>
                  </a:lnTo>
                  <a:lnTo>
                    <a:pt x="15590" y="47927"/>
                  </a:lnTo>
                  <a:lnTo>
                    <a:pt x="40313" y="16073"/>
                  </a:lnTo>
                  <a:lnTo>
                    <a:pt x="94104" y="0"/>
                  </a:lnTo>
                  <a:lnTo>
                    <a:pt x="114803" y="1833"/>
                  </a:lnTo>
                  <a:lnTo>
                    <a:pt x="132822" y="7238"/>
                  </a:lnTo>
                  <a:lnTo>
                    <a:pt x="148056" y="16073"/>
                  </a:lnTo>
                  <a:lnTo>
                    <a:pt x="153026" y="20954"/>
                  </a:lnTo>
                  <a:lnTo>
                    <a:pt x="94104" y="20954"/>
                  </a:lnTo>
                  <a:lnTo>
                    <a:pt x="78757" y="22424"/>
                  </a:lnTo>
                  <a:lnTo>
                    <a:pt x="44575" y="43051"/>
                  </a:lnTo>
                  <a:lnTo>
                    <a:pt x="28812" y="81627"/>
                  </a:lnTo>
                  <a:lnTo>
                    <a:pt x="23621" y="152777"/>
                  </a:lnTo>
                  <a:lnTo>
                    <a:pt x="24913" y="193501"/>
                  </a:lnTo>
                  <a:lnTo>
                    <a:pt x="35354" y="246804"/>
                  </a:lnTo>
                  <a:lnTo>
                    <a:pt x="65339" y="279408"/>
                  </a:lnTo>
                  <a:lnTo>
                    <a:pt x="94104" y="285361"/>
                  </a:lnTo>
                  <a:lnTo>
                    <a:pt x="152990" y="285361"/>
                  </a:lnTo>
                  <a:lnTo>
                    <a:pt x="148056" y="290183"/>
                  </a:lnTo>
                  <a:lnTo>
                    <a:pt x="132822" y="298887"/>
                  </a:lnTo>
                  <a:lnTo>
                    <a:pt x="114803" y="304161"/>
                  </a:lnTo>
                  <a:lnTo>
                    <a:pt x="94104" y="305935"/>
                  </a:lnTo>
                  <a:close/>
                </a:path>
                <a:path w="188595" h="306070">
                  <a:moveTo>
                    <a:pt x="152990" y="285361"/>
                  </a:moveTo>
                  <a:lnTo>
                    <a:pt x="94104" y="285361"/>
                  </a:lnTo>
                  <a:lnTo>
                    <a:pt x="109451" y="283831"/>
                  </a:lnTo>
                  <a:lnTo>
                    <a:pt x="122869" y="279408"/>
                  </a:lnTo>
                  <a:lnTo>
                    <a:pt x="152854" y="246804"/>
                  </a:lnTo>
                  <a:lnTo>
                    <a:pt x="163296" y="193501"/>
                  </a:lnTo>
                  <a:lnTo>
                    <a:pt x="164587" y="152777"/>
                  </a:lnTo>
                  <a:lnTo>
                    <a:pt x="163296" y="112273"/>
                  </a:lnTo>
                  <a:lnTo>
                    <a:pt x="152854" y="59124"/>
                  </a:lnTo>
                  <a:lnTo>
                    <a:pt x="122869" y="26716"/>
                  </a:lnTo>
                  <a:lnTo>
                    <a:pt x="94104" y="20954"/>
                  </a:lnTo>
                  <a:lnTo>
                    <a:pt x="153026" y="20954"/>
                  </a:lnTo>
                  <a:lnTo>
                    <a:pt x="181303" y="73769"/>
                  </a:lnTo>
                  <a:lnTo>
                    <a:pt x="188209" y="152777"/>
                  </a:lnTo>
                  <a:lnTo>
                    <a:pt x="186488" y="197972"/>
                  </a:lnTo>
                  <a:lnTo>
                    <a:pt x="181303" y="232308"/>
                  </a:lnTo>
                  <a:lnTo>
                    <a:pt x="172618" y="258216"/>
                  </a:lnTo>
                  <a:lnTo>
                    <a:pt x="160396" y="278123"/>
                  </a:lnTo>
                  <a:lnTo>
                    <a:pt x="152990" y="285361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0907701" y="6657622"/>
              <a:ext cx="188595" cy="306070"/>
            </a:xfrm>
            <a:custGeom>
              <a:avLst/>
              <a:gdLst/>
              <a:ahLst/>
              <a:cxnLst/>
              <a:rect l="l" t="t" r="r" b="b"/>
              <a:pathLst>
                <a:path w="188595" h="306070">
                  <a:moveTo>
                    <a:pt x="188209" y="152777"/>
                  </a:moveTo>
                  <a:lnTo>
                    <a:pt x="186488" y="107969"/>
                  </a:lnTo>
                  <a:lnTo>
                    <a:pt x="172618" y="47927"/>
                  </a:lnTo>
                  <a:lnTo>
                    <a:pt x="148056" y="16073"/>
                  </a:lnTo>
                  <a:lnTo>
                    <a:pt x="94104" y="0"/>
                  </a:lnTo>
                  <a:lnTo>
                    <a:pt x="73459" y="1833"/>
                  </a:lnTo>
                  <a:lnTo>
                    <a:pt x="27812" y="28193"/>
                  </a:lnTo>
                  <a:lnTo>
                    <a:pt x="6905" y="73769"/>
                  </a:lnTo>
                  <a:lnTo>
                    <a:pt x="0" y="152777"/>
                  </a:lnTo>
                  <a:lnTo>
                    <a:pt x="1720" y="197972"/>
                  </a:lnTo>
                  <a:lnTo>
                    <a:pt x="15590" y="258216"/>
                  </a:lnTo>
                  <a:lnTo>
                    <a:pt x="40313" y="290183"/>
                  </a:lnTo>
                  <a:lnTo>
                    <a:pt x="94104" y="305935"/>
                  </a:lnTo>
                  <a:lnTo>
                    <a:pt x="114803" y="304161"/>
                  </a:lnTo>
                  <a:lnTo>
                    <a:pt x="160396" y="278123"/>
                  </a:lnTo>
                  <a:lnTo>
                    <a:pt x="181303" y="232308"/>
                  </a:lnTo>
                  <a:lnTo>
                    <a:pt x="188209" y="152777"/>
                  </a:lnTo>
                  <a:close/>
                </a:path>
                <a:path w="188595" h="306070">
                  <a:moveTo>
                    <a:pt x="164587" y="152777"/>
                  </a:moveTo>
                  <a:lnTo>
                    <a:pt x="163296" y="193501"/>
                  </a:lnTo>
                  <a:lnTo>
                    <a:pt x="152854" y="246804"/>
                  </a:lnTo>
                  <a:lnTo>
                    <a:pt x="122869" y="279408"/>
                  </a:lnTo>
                  <a:lnTo>
                    <a:pt x="94104" y="285361"/>
                  </a:lnTo>
                  <a:lnTo>
                    <a:pt x="78757" y="283831"/>
                  </a:lnTo>
                  <a:lnTo>
                    <a:pt x="44575" y="262883"/>
                  </a:lnTo>
                  <a:lnTo>
                    <a:pt x="28812" y="224260"/>
                  </a:lnTo>
                  <a:lnTo>
                    <a:pt x="23621" y="152777"/>
                  </a:lnTo>
                  <a:lnTo>
                    <a:pt x="24913" y="112273"/>
                  </a:lnTo>
                  <a:lnTo>
                    <a:pt x="35354" y="59124"/>
                  </a:lnTo>
                  <a:lnTo>
                    <a:pt x="65339" y="26716"/>
                  </a:lnTo>
                  <a:lnTo>
                    <a:pt x="94104" y="20954"/>
                  </a:lnTo>
                  <a:lnTo>
                    <a:pt x="109451" y="22424"/>
                  </a:lnTo>
                  <a:lnTo>
                    <a:pt x="143633" y="43051"/>
                  </a:lnTo>
                  <a:lnTo>
                    <a:pt x="159396" y="81627"/>
                  </a:lnTo>
                  <a:lnTo>
                    <a:pt x="164587" y="152777"/>
                  </a:lnTo>
                  <a:close/>
                </a:path>
              </a:pathLst>
            </a:custGeom>
            <a:ln w="7937">
              <a:solidFill>
                <a:srgbClr val="E6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1134009" y="6657622"/>
              <a:ext cx="178435" cy="300990"/>
            </a:xfrm>
            <a:custGeom>
              <a:avLst/>
              <a:gdLst/>
              <a:ahLst/>
              <a:cxnLst/>
              <a:rect l="l" t="t" r="r" b="b"/>
              <a:pathLst>
                <a:path w="178434" h="300990">
                  <a:moveTo>
                    <a:pt x="178303" y="300982"/>
                  </a:moveTo>
                  <a:lnTo>
                    <a:pt x="4190" y="300982"/>
                  </a:lnTo>
                  <a:lnTo>
                    <a:pt x="4190" y="281551"/>
                  </a:lnTo>
                  <a:lnTo>
                    <a:pt x="125726" y="144014"/>
                  </a:lnTo>
                  <a:lnTo>
                    <a:pt x="136930" y="129620"/>
                  </a:lnTo>
                  <a:lnTo>
                    <a:pt x="144490" y="115725"/>
                  </a:lnTo>
                  <a:lnTo>
                    <a:pt x="148764" y="101688"/>
                  </a:lnTo>
                  <a:lnTo>
                    <a:pt x="150110" y="86865"/>
                  </a:lnTo>
                  <a:lnTo>
                    <a:pt x="145853" y="60654"/>
                  </a:lnTo>
                  <a:lnTo>
                    <a:pt x="133489" y="39765"/>
                  </a:lnTo>
                  <a:lnTo>
                    <a:pt x="113624" y="25949"/>
                  </a:lnTo>
                  <a:lnTo>
                    <a:pt x="86865" y="20954"/>
                  </a:lnTo>
                  <a:lnTo>
                    <a:pt x="59946" y="26002"/>
                  </a:lnTo>
                  <a:lnTo>
                    <a:pt x="40099" y="39908"/>
                  </a:lnTo>
                  <a:lnTo>
                    <a:pt x="27824" y="60815"/>
                  </a:lnTo>
                  <a:lnTo>
                    <a:pt x="23621" y="86865"/>
                  </a:lnTo>
                  <a:lnTo>
                    <a:pt x="23621" y="95247"/>
                  </a:lnTo>
                  <a:lnTo>
                    <a:pt x="0" y="95247"/>
                  </a:lnTo>
                  <a:lnTo>
                    <a:pt x="0" y="86484"/>
                  </a:lnTo>
                  <a:lnTo>
                    <a:pt x="5643" y="53201"/>
                  </a:lnTo>
                  <a:lnTo>
                    <a:pt x="22287" y="25669"/>
                  </a:lnTo>
                  <a:lnTo>
                    <a:pt x="49504" y="6923"/>
                  </a:lnTo>
                  <a:lnTo>
                    <a:pt x="86865" y="0"/>
                  </a:lnTo>
                  <a:lnTo>
                    <a:pt x="124387" y="6923"/>
                  </a:lnTo>
                  <a:lnTo>
                    <a:pt x="151586" y="25669"/>
                  </a:lnTo>
                  <a:lnTo>
                    <a:pt x="168141" y="53201"/>
                  </a:lnTo>
                  <a:lnTo>
                    <a:pt x="173731" y="86484"/>
                  </a:lnTo>
                  <a:lnTo>
                    <a:pt x="172475" y="105320"/>
                  </a:lnTo>
                  <a:lnTo>
                    <a:pt x="167969" y="122297"/>
                  </a:lnTo>
                  <a:lnTo>
                    <a:pt x="159105" y="138990"/>
                  </a:lnTo>
                  <a:lnTo>
                    <a:pt x="144776" y="156968"/>
                  </a:lnTo>
                  <a:lnTo>
                    <a:pt x="35813" y="280408"/>
                  </a:lnTo>
                  <a:lnTo>
                    <a:pt x="178303" y="280408"/>
                  </a:lnTo>
                  <a:lnTo>
                    <a:pt x="178303" y="300982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1134009" y="6657622"/>
              <a:ext cx="178435" cy="300990"/>
            </a:xfrm>
            <a:custGeom>
              <a:avLst/>
              <a:gdLst/>
              <a:ahLst/>
              <a:cxnLst/>
              <a:rect l="l" t="t" r="r" b="b"/>
              <a:pathLst>
                <a:path w="178434" h="300990">
                  <a:moveTo>
                    <a:pt x="173731" y="86484"/>
                  </a:moveTo>
                  <a:lnTo>
                    <a:pt x="168141" y="53201"/>
                  </a:lnTo>
                  <a:lnTo>
                    <a:pt x="151586" y="25669"/>
                  </a:lnTo>
                  <a:lnTo>
                    <a:pt x="124387" y="6923"/>
                  </a:lnTo>
                  <a:lnTo>
                    <a:pt x="86865" y="0"/>
                  </a:lnTo>
                  <a:lnTo>
                    <a:pt x="49504" y="6923"/>
                  </a:lnTo>
                  <a:lnTo>
                    <a:pt x="22287" y="25669"/>
                  </a:lnTo>
                  <a:lnTo>
                    <a:pt x="5643" y="53201"/>
                  </a:lnTo>
                  <a:lnTo>
                    <a:pt x="0" y="86484"/>
                  </a:lnTo>
                  <a:lnTo>
                    <a:pt x="0" y="95247"/>
                  </a:lnTo>
                  <a:lnTo>
                    <a:pt x="23621" y="95247"/>
                  </a:lnTo>
                  <a:lnTo>
                    <a:pt x="23621" y="86865"/>
                  </a:lnTo>
                  <a:lnTo>
                    <a:pt x="27824" y="60815"/>
                  </a:lnTo>
                  <a:lnTo>
                    <a:pt x="40099" y="39908"/>
                  </a:lnTo>
                  <a:lnTo>
                    <a:pt x="59946" y="26002"/>
                  </a:lnTo>
                  <a:lnTo>
                    <a:pt x="86865" y="20954"/>
                  </a:lnTo>
                  <a:lnTo>
                    <a:pt x="113624" y="25949"/>
                  </a:lnTo>
                  <a:lnTo>
                    <a:pt x="133489" y="39765"/>
                  </a:lnTo>
                  <a:lnTo>
                    <a:pt x="145853" y="60654"/>
                  </a:lnTo>
                  <a:lnTo>
                    <a:pt x="150110" y="86865"/>
                  </a:lnTo>
                  <a:lnTo>
                    <a:pt x="148764" y="101688"/>
                  </a:lnTo>
                  <a:lnTo>
                    <a:pt x="144490" y="115725"/>
                  </a:lnTo>
                  <a:lnTo>
                    <a:pt x="136930" y="129620"/>
                  </a:lnTo>
                  <a:lnTo>
                    <a:pt x="125726" y="144014"/>
                  </a:lnTo>
                  <a:lnTo>
                    <a:pt x="4190" y="281551"/>
                  </a:lnTo>
                  <a:lnTo>
                    <a:pt x="4190" y="300982"/>
                  </a:lnTo>
                  <a:lnTo>
                    <a:pt x="178303" y="300982"/>
                  </a:lnTo>
                  <a:lnTo>
                    <a:pt x="178303" y="280408"/>
                  </a:lnTo>
                  <a:lnTo>
                    <a:pt x="35813" y="280408"/>
                  </a:lnTo>
                  <a:lnTo>
                    <a:pt x="144776" y="156968"/>
                  </a:lnTo>
                  <a:lnTo>
                    <a:pt x="159105" y="138990"/>
                  </a:lnTo>
                  <a:lnTo>
                    <a:pt x="167969" y="122297"/>
                  </a:lnTo>
                  <a:lnTo>
                    <a:pt x="172475" y="105320"/>
                  </a:lnTo>
                  <a:lnTo>
                    <a:pt x="173731" y="86484"/>
                  </a:lnTo>
                  <a:close/>
                </a:path>
              </a:pathLst>
            </a:custGeom>
            <a:ln w="7937">
              <a:solidFill>
                <a:srgbClr val="E6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/>
          <p:nvPr/>
        </p:nvSpPr>
        <p:spPr>
          <a:xfrm>
            <a:off x="14510401" y="7296518"/>
            <a:ext cx="248920" cy="280670"/>
          </a:xfrm>
          <a:custGeom>
            <a:avLst/>
            <a:gdLst/>
            <a:ahLst/>
            <a:cxnLst/>
            <a:rect l="l" t="t" r="r" b="b"/>
            <a:pathLst>
              <a:path w="248919" h="280670">
                <a:moveTo>
                  <a:pt x="225415" y="135884"/>
                </a:moveTo>
                <a:lnTo>
                  <a:pt x="212081" y="135884"/>
                </a:lnTo>
                <a:lnTo>
                  <a:pt x="215231" y="119533"/>
                </a:lnTo>
                <a:lnTo>
                  <a:pt x="217518" y="100802"/>
                </a:lnTo>
                <a:lnTo>
                  <a:pt x="218912" y="80879"/>
                </a:lnTo>
                <a:lnTo>
                  <a:pt x="219383" y="60957"/>
                </a:lnTo>
                <a:lnTo>
                  <a:pt x="219383" y="11747"/>
                </a:lnTo>
                <a:lnTo>
                  <a:pt x="13969" y="11747"/>
                </a:lnTo>
                <a:lnTo>
                  <a:pt x="13969" y="0"/>
                </a:lnTo>
                <a:lnTo>
                  <a:pt x="232718" y="0"/>
                </a:lnTo>
                <a:lnTo>
                  <a:pt x="232694" y="60957"/>
                </a:lnTo>
                <a:lnTo>
                  <a:pt x="232202" y="80567"/>
                </a:lnTo>
                <a:lnTo>
                  <a:pt x="230733" y="100921"/>
                </a:lnTo>
                <a:lnTo>
                  <a:pt x="228432" y="119786"/>
                </a:lnTo>
                <a:lnTo>
                  <a:pt x="225415" y="135884"/>
                </a:lnTo>
                <a:close/>
              </a:path>
              <a:path w="248919" h="280670">
                <a:moveTo>
                  <a:pt x="248592" y="183825"/>
                </a:moveTo>
                <a:lnTo>
                  <a:pt x="0" y="183825"/>
                </a:lnTo>
                <a:lnTo>
                  <a:pt x="0" y="171760"/>
                </a:lnTo>
                <a:lnTo>
                  <a:pt x="248592" y="171760"/>
                </a:lnTo>
                <a:lnTo>
                  <a:pt x="248592" y="183825"/>
                </a:lnTo>
                <a:close/>
              </a:path>
              <a:path w="248919" h="280670">
                <a:moveTo>
                  <a:pt x="130487" y="280658"/>
                </a:moveTo>
                <a:lnTo>
                  <a:pt x="117470" y="280658"/>
                </a:lnTo>
                <a:lnTo>
                  <a:pt x="117470" y="183825"/>
                </a:lnTo>
                <a:lnTo>
                  <a:pt x="130487" y="183825"/>
                </a:lnTo>
                <a:lnTo>
                  <a:pt x="130487" y="2806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4804390" y="7295997"/>
            <a:ext cx="252095" cy="154940"/>
          </a:xfrm>
          <a:custGeom>
            <a:avLst/>
            <a:gdLst/>
            <a:ahLst/>
            <a:cxnLst/>
            <a:rect l="l" t="t" r="r" b="b"/>
            <a:pathLst>
              <a:path w="252094" h="154940">
                <a:moveTo>
                  <a:pt x="251764" y="142760"/>
                </a:moveTo>
                <a:lnTo>
                  <a:pt x="132067" y="142760"/>
                </a:lnTo>
                <a:lnTo>
                  <a:pt x="132067" y="91440"/>
                </a:lnTo>
                <a:lnTo>
                  <a:pt x="233349" y="91440"/>
                </a:lnTo>
                <a:lnTo>
                  <a:pt x="233349" y="78740"/>
                </a:lnTo>
                <a:lnTo>
                  <a:pt x="33337" y="78740"/>
                </a:lnTo>
                <a:lnTo>
                  <a:pt x="33337" y="12700"/>
                </a:lnTo>
                <a:lnTo>
                  <a:pt x="231762" y="12700"/>
                </a:lnTo>
                <a:lnTo>
                  <a:pt x="231762" y="0"/>
                </a:lnTo>
                <a:lnTo>
                  <a:pt x="20002" y="0"/>
                </a:lnTo>
                <a:lnTo>
                  <a:pt x="20002" y="12700"/>
                </a:lnTo>
                <a:lnTo>
                  <a:pt x="20002" y="78740"/>
                </a:lnTo>
                <a:lnTo>
                  <a:pt x="20002" y="91440"/>
                </a:lnTo>
                <a:lnTo>
                  <a:pt x="119049" y="91440"/>
                </a:lnTo>
                <a:lnTo>
                  <a:pt x="119049" y="142760"/>
                </a:lnTo>
                <a:lnTo>
                  <a:pt x="0" y="142760"/>
                </a:lnTo>
                <a:lnTo>
                  <a:pt x="0" y="154825"/>
                </a:lnTo>
                <a:lnTo>
                  <a:pt x="251764" y="154825"/>
                </a:lnTo>
                <a:lnTo>
                  <a:pt x="251764" y="1427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4822487" y="7499197"/>
            <a:ext cx="213995" cy="77470"/>
          </a:xfrm>
          <a:custGeom>
            <a:avLst/>
            <a:gdLst/>
            <a:ahLst/>
            <a:cxnLst/>
            <a:rect l="l" t="t" r="r" b="b"/>
            <a:pathLst>
              <a:path w="213994" h="77470">
                <a:moveTo>
                  <a:pt x="213664" y="0"/>
                </a:moveTo>
                <a:lnTo>
                  <a:pt x="0" y="0"/>
                </a:lnTo>
                <a:lnTo>
                  <a:pt x="0" y="12700"/>
                </a:lnTo>
                <a:lnTo>
                  <a:pt x="200329" y="12700"/>
                </a:lnTo>
                <a:lnTo>
                  <a:pt x="200329" y="77470"/>
                </a:lnTo>
                <a:lnTo>
                  <a:pt x="213664" y="77470"/>
                </a:lnTo>
                <a:lnTo>
                  <a:pt x="213664" y="12700"/>
                </a:lnTo>
                <a:lnTo>
                  <a:pt x="2136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5101557" y="7298537"/>
            <a:ext cx="248920" cy="260350"/>
          </a:xfrm>
          <a:custGeom>
            <a:avLst/>
            <a:gdLst/>
            <a:ahLst/>
            <a:cxnLst/>
            <a:rect l="l" t="t" r="r" b="b"/>
            <a:pathLst>
              <a:path w="248919" h="260350">
                <a:moveTo>
                  <a:pt x="248589" y="248805"/>
                </a:moveTo>
                <a:lnTo>
                  <a:pt x="186042" y="248805"/>
                </a:lnTo>
                <a:lnTo>
                  <a:pt x="186042" y="170180"/>
                </a:lnTo>
                <a:lnTo>
                  <a:pt x="236207" y="170180"/>
                </a:lnTo>
                <a:lnTo>
                  <a:pt x="236207" y="158750"/>
                </a:lnTo>
                <a:lnTo>
                  <a:pt x="172707" y="158750"/>
                </a:lnTo>
                <a:lnTo>
                  <a:pt x="172707" y="170180"/>
                </a:lnTo>
                <a:lnTo>
                  <a:pt x="172707" y="248805"/>
                </a:lnTo>
                <a:lnTo>
                  <a:pt x="77470" y="248805"/>
                </a:lnTo>
                <a:lnTo>
                  <a:pt x="77470" y="170180"/>
                </a:lnTo>
                <a:lnTo>
                  <a:pt x="172707" y="170180"/>
                </a:lnTo>
                <a:lnTo>
                  <a:pt x="172707" y="158750"/>
                </a:lnTo>
                <a:lnTo>
                  <a:pt x="29210" y="158750"/>
                </a:lnTo>
                <a:lnTo>
                  <a:pt x="29210" y="91440"/>
                </a:lnTo>
                <a:lnTo>
                  <a:pt x="232397" y="91440"/>
                </a:lnTo>
                <a:lnTo>
                  <a:pt x="232397" y="80010"/>
                </a:lnTo>
                <a:lnTo>
                  <a:pt x="232397" y="11430"/>
                </a:lnTo>
                <a:lnTo>
                  <a:pt x="232397" y="0"/>
                </a:lnTo>
                <a:lnTo>
                  <a:pt x="16192" y="0"/>
                </a:lnTo>
                <a:lnTo>
                  <a:pt x="16192" y="11430"/>
                </a:lnTo>
                <a:lnTo>
                  <a:pt x="219379" y="11430"/>
                </a:lnTo>
                <a:lnTo>
                  <a:pt x="219379" y="80010"/>
                </a:lnTo>
                <a:lnTo>
                  <a:pt x="16192" y="80010"/>
                </a:lnTo>
                <a:lnTo>
                  <a:pt x="16192" y="91440"/>
                </a:lnTo>
                <a:lnTo>
                  <a:pt x="16192" y="158750"/>
                </a:lnTo>
                <a:lnTo>
                  <a:pt x="16192" y="170180"/>
                </a:lnTo>
                <a:lnTo>
                  <a:pt x="64452" y="170180"/>
                </a:lnTo>
                <a:lnTo>
                  <a:pt x="64452" y="248805"/>
                </a:lnTo>
                <a:lnTo>
                  <a:pt x="0" y="248805"/>
                </a:lnTo>
                <a:lnTo>
                  <a:pt x="0" y="260235"/>
                </a:lnTo>
                <a:lnTo>
                  <a:pt x="248589" y="260235"/>
                </a:lnTo>
                <a:lnTo>
                  <a:pt x="248589" y="2488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5483302" y="7292709"/>
            <a:ext cx="234315" cy="286385"/>
          </a:xfrm>
          <a:custGeom>
            <a:avLst/>
            <a:gdLst/>
            <a:ahLst/>
            <a:cxnLst/>
            <a:rect l="l" t="t" r="r" b="b"/>
            <a:pathLst>
              <a:path w="234315" h="286384">
                <a:moveTo>
                  <a:pt x="228273" y="158743"/>
                </a:moveTo>
                <a:lnTo>
                  <a:pt x="214938" y="158743"/>
                </a:lnTo>
                <a:lnTo>
                  <a:pt x="214938" y="75879"/>
                </a:lnTo>
                <a:lnTo>
                  <a:pt x="145726" y="75879"/>
                </a:lnTo>
                <a:lnTo>
                  <a:pt x="145726" y="64132"/>
                </a:lnTo>
                <a:lnTo>
                  <a:pt x="214938" y="64132"/>
                </a:lnTo>
                <a:lnTo>
                  <a:pt x="214938" y="0"/>
                </a:lnTo>
                <a:lnTo>
                  <a:pt x="228273" y="0"/>
                </a:lnTo>
                <a:lnTo>
                  <a:pt x="228273" y="158743"/>
                </a:lnTo>
                <a:close/>
              </a:path>
              <a:path w="234315" h="286384">
                <a:moveTo>
                  <a:pt x="143186" y="15556"/>
                </a:moveTo>
                <a:lnTo>
                  <a:pt x="4444" y="15556"/>
                </a:lnTo>
                <a:lnTo>
                  <a:pt x="4444" y="3809"/>
                </a:lnTo>
                <a:lnTo>
                  <a:pt x="143186" y="3809"/>
                </a:lnTo>
                <a:lnTo>
                  <a:pt x="143186" y="15556"/>
                </a:lnTo>
                <a:close/>
              </a:path>
              <a:path w="234315" h="286384">
                <a:moveTo>
                  <a:pt x="0" y="147314"/>
                </a:moveTo>
                <a:lnTo>
                  <a:pt x="0" y="134932"/>
                </a:lnTo>
                <a:lnTo>
                  <a:pt x="24664" y="124737"/>
                </a:lnTo>
                <a:lnTo>
                  <a:pt x="46115" y="106477"/>
                </a:lnTo>
                <a:lnTo>
                  <a:pt x="61255" y="80775"/>
                </a:lnTo>
                <a:lnTo>
                  <a:pt x="66989" y="48258"/>
                </a:lnTo>
                <a:lnTo>
                  <a:pt x="66989" y="15556"/>
                </a:lnTo>
                <a:lnTo>
                  <a:pt x="80641" y="15556"/>
                </a:lnTo>
                <a:lnTo>
                  <a:pt x="80641" y="48258"/>
                </a:lnTo>
                <a:lnTo>
                  <a:pt x="86649" y="79600"/>
                </a:lnTo>
                <a:lnTo>
                  <a:pt x="88130" y="81911"/>
                </a:lnTo>
                <a:lnTo>
                  <a:pt x="73974" y="81911"/>
                </a:lnTo>
                <a:lnTo>
                  <a:pt x="63175" y="103605"/>
                </a:lnTo>
                <a:lnTo>
                  <a:pt x="46630" y="122827"/>
                </a:lnTo>
                <a:lnTo>
                  <a:pt x="25265" y="137943"/>
                </a:lnTo>
                <a:lnTo>
                  <a:pt x="0" y="147314"/>
                </a:lnTo>
                <a:close/>
              </a:path>
              <a:path w="234315" h="286384">
                <a:moveTo>
                  <a:pt x="147949" y="143821"/>
                </a:moveTo>
                <a:lnTo>
                  <a:pt x="123487" y="134505"/>
                </a:lnTo>
                <a:lnTo>
                  <a:pt x="102270" y="120486"/>
                </a:lnTo>
                <a:lnTo>
                  <a:pt x="85399" y="102657"/>
                </a:lnTo>
                <a:lnTo>
                  <a:pt x="73974" y="81911"/>
                </a:lnTo>
                <a:lnTo>
                  <a:pt x="88130" y="81911"/>
                </a:lnTo>
                <a:lnTo>
                  <a:pt x="102270" y="103977"/>
                </a:lnTo>
                <a:lnTo>
                  <a:pt x="123904" y="121210"/>
                </a:lnTo>
                <a:lnTo>
                  <a:pt x="147949" y="131122"/>
                </a:lnTo>
                <a:lnTo>
                  <a:pt x="147949" y="143821"/>
                </a:lnTo>
                <a:close/>
              </a:path>
              <a:path w="234315" h="286384">
                <a:moveTo>
                  <a:pt x="126042" y="286373"/>
                </a:moveTo>
                <a:lnTo>
                  <a:pt x="75958" y="281849"/>
                </a:lnTo>
                <a:lnTo>
                  <a:pt x="38733" y="267324"/>
                </a:lnTo>
                <a:lnTo>
                  <a:pt x="18096" y="230813"/>
                </a:lnTo>
                <a:lnTo>
                  <a:pt x="19446" y="219611"/>
                </a:lnTo>
                <a:lnTo>
                  <a:pt x="55411" y="185333"/>
                </a:lnTo>
                <a:lnTo>
                  <a:pt x="99720" y="175768"/>
                </a:lnTo>
                <a:lnTo>
                  <a:pt x="126042" y="174618"/>
                </a:lnTo>
                <a:lnTo>
                  <a:pt x="152681" y="175768"/>
                </a:lnTo>
                <a:lnTo>
                  <a:pt x="176522" y="179300"/>
                </a:lnTo>
                <a:lnTo>
                  <a:pt x="197030" y="185333"/>
                </a:lnTo>
                <a:lnTo>
                  <a:pt x="199625" y="186682"/>
                </a:lnTo>
                <a:lnTo>
                  <a:pt x="126042" y="186682"/>
                </a:lnTo>
                <a:lnTo>
                  <a:pt x="101680" y="187749"/>
                </a:lnTo>
                <a:lnTo>
                  <a:pt x="61528" y="196192"/>
                </a:lnTo>
                <a:lnTo>
                  <a:pt x="32477" y="222752"/>
                </a:lnTo>
                <a:lnTo>
                  <a:pt x="31431" y="230813"/>
                </a:lnTo>
                <a:lnTo>
                  <a:pt x="32477" y="238735"/>
                </a:lnTo>
                <a:lnTo>
                  <a:pt x="61528" y="265300"/>
                </a:lnTo>
                <a:lnTo>
                  <a:pt x="101680" y="273872"/>
                </a:lnTo>
                <a:lnTo>
                  <a:pt x="126042" y="274944"/>
                </a:lnTo>
                <a:lnTo>
                  <a:pt x="198930" y="274944"/>
                </a:lnTo>
                <a:lnTo>
                  <a:pt x="197030" y="275926"/>
                </a:lnTo>
                <a:lnTo>
                  <a:pt x="176522" y="281849"/>
                </a:lnTo>
                <a:lnTo>
                  <a:pt x="152681" y="285272"/>
                </a:lnTo>
                <a:lnTo>
                  <a:pt x="126042" y="286373"/>
                </a:lnTo>
                <a:close/>
              </a:path>
              <a:path w="234315" h="286384">
                <a:moveTo>
                  <a:pt x="198930" y="274944"/>
                </a:moveTo>
                <a:lnTo>
                  <a:pt x="126042" y="274944"/>
                </a:lnTo>
                <a:lnTo>
                  <a:pt x="150583" y="273872"/>
                </a:lnTo>
                <a:lnTo>
                  <a:pt x="172355" y="270657"/>
                </a:lnTo>
                <a:lnTo>
                  <a:pt x="212046" y="252199"/>
                </a:lnTo>
                <a:lnTo>
                  <a:pt x="221288" y="230813"/>
                </a:lnTo>
                <a:lnTo>
                  <a:pt x="220232" y="222752"/>
                </a:lnTo>
                <a:lnTo>
                  <a:pt x="190735" y="196192"/>
                </a:lnTo>
                <a:lnTo>
                  <a:pt x="150583" y="187749"/>
                </a:lnTo>
                <a:lnTo>
                  <a:pt x="126042" y="186682"/>
                </a:lnTo>
                <a:lnTo>
                  <a:pt x="199625" y="186682"/>
                </a:lnTo>
                <a:lnTo>
                  <a:pt x="232911" y="219611"/>
                </a:lnTo>
                <a:lnTo>
                  <a:pt x="234305" y="230813"/>
                </a:lnTo>
                <a:lnTo>
                  <a:pt x="232911" y="241831"/>
                </a:lnTo>
                <a:lnTo>
                  <a:pt x="228868" y="251569"/>
                </a:lnTo>
                <a:lnTo>
                  <a:pt x="222384" y="260056"/>
                </a:lnTo>
                <a:lnTo>
                  <a:pt x="213668" y="267324"/>
                </a:lnTo>
                <a:lnTo>
                  <a:pt x="198930" y="2749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5768406" y="7292709"/>
            <a:ext cx="276225" cy="280670"/>
          </a:xfrm>
          <a:custGeom>
            <a:avLst/>
            <a:gdLst/>
            <a:ahLst/>
            <a:cxnLst/>
            <a:rect l="l" t="t" r="r" b="b"/>
            <a:pathLst>
              <a:path w="276225" h="280670">
                <a:moveTo>
                  <a:pt x="0" y="160648"/>
                </a:moveTo>
                <a:lnTo>
                  <a:pt x="0" y="148266"/>
                </a:lnTo>
                <a:lnTo>
                  <a:pt x="26931" y="135061"/>
                </a:lnTo>
                <a:lnTo>
                  <a:pt x="49964" y="114533"/>
                </a:lnTo>
                <a:lnTo>
                  <a:pt x="66032" y="87457"/>
                </a:lnTo>
                <a:lnTo>
                  <a:pt x="72069" y="54607"/>
                </a:lnTo>
                <a:lnTo>
                  <a:pt x="72069" y="2222"/>
                </a:lnTo>
                <a:lnTo>
                  <a:pt x="85721" y="2222"/>
                </a:lnTo>
                <a:lnTo>
                  <a:pt x="85721" y="54607"/>
                </a:lnTo>
                <a:lnTo>
                  <a:pt x="91932" y="87090"/>
                </a:lnTo>
                <a:lnTo>
                  <a:pt x="92869" y="88578"/>
                </a:lnTo>
                <a:lnTo>
                  <a:pt x="78419" y="88578"/>
                </a:lnTo>
                <a:lnTo>
                  <a:pt x="68354" y="110510"/>
                </a:lnTo>
                <a:lnTo>
                  <a:pt x="51234" y="130923"/>
                </a:lnTo>
                <a:lnTo>
                  <a:pt x="28102" y="148182"/>
                </a:lnTo>
                <a:lnTo>
                  <a:pt x="0" y="160648"/>
                </a:lnTo>
                <a:close/>
              </a:path>
              <a:path w="276225" h="280670">
                <a:moveTo>
                  <a:pt x="157473" y="157473"/>
                </a:moveTo>
                <a:lnTo>
                  <a:pt x="130566" y="145592"/>
                </a:lnTo>
                <a:lnTo>
                  <a:pt x="107707" y="129336"/>
                </a:lnTo>
                <a:lnTo>
                  <a:pt x="89967" y="109925"/>
                </a:lnTo>
                <a:lnTo>
                  <a:pt x="78419" y="88578"/>
                </a:lnTo>
                <a:lnTo>
                  <a:pt x="92869" y="88578"/>
                </a:lnTo>
                <a:lnTo>
                  <a:pt x="108263" y="113025"/>
                </a:lnTo>
                <a:lnTo>
                  <a:pt x="131261" y="132292"/>
                </a:lnTo>
                <a:lnTo>
                  <a:pt x="157473" y="144774"/>
                </a:lnTo>
                <a:lnTo>
                  <a:pt x="157473" y="157473"/>
                </a:lnTo>
                <a:close/>
              </a:path>
              <a:path w="276225" h="280670">
                <a:moveTo>
                  <a:pt x="230813" y="193667"/>
                </a:moveTo>
                <a:lnTo>
                  <a:pt x="217478" y="193667"/>
                </a:lnTo>
                <a:lnTo>
                  <a:pt x="217478" y="0"/>
                </a:lnTo>
                <a:lnTo>
                  <a:pt x="230813" y="0"/>
                </a:lnTo>
                <a:lnTo>
                  <a:pt x="230813" y="83181"/>
                </a:lnTo>
                <a:lnTo>
                  <a:pt x="276213" y="83181"/>
                </a:lnTo>
                <a:lnTo>
                  <a:pt x="276213" y="95246"/>
                </a:lnTo>
                <a:lnTo>
                  <a:pt x="230813" y="95246"/>
                </a:lnTo>
                <a:lnTo>
                  <a:pt x="230813" y="193667"/>
                </a:lnTo>
                <a:close/>
              </a:path>
              <a:path w="276225" h="280670">
                <a:moveTo>
                  <a:pt x="236210" y="280658"/>
                </a:moveTo>
                <a:lnTo>
                  <a:pt x="28256" y="280658"/>
                </a:lnTo>
                <a:lnTo>
                  <a:pt x="28256" y="194302"/>
                </a:lnTo>
                <a:lnTo>
                  <a:pt x="41908" y="194302"/>
                </a:lnTo>
                <a:lnTo>
                  <a:pt x="41908" y="268594"/>
                </a:lnTo>
                <a:lnTo>
                  <a:pt x="236210" y="268594"/>
                </a:lnTo>
                <a:lnTo>
                  <a:pt x="236210" y="2806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4551824" y="7723895"/>
            <a:ext cx="248920" cy="262255"/>
          </a:xfrm>
          <a:custGeom>
            <a:avLst/>
            <a:gdLst/>
            <a:ahLst/>
            <a:cxnLst/>
            <a:rect l="l" t="t" r="r" b="b"/>
            <a:pathLst>
              <a:path w="248919" h="262254">
                <a:moveTo>
                  <a:pt x="5079" y="163505"/>
                </a:moveTo>
                <a:lnTo>
                  <a:pt x="5079" y="150806"/>
                </a:lnTo>
                <a:lnTo>
                  <a:pt x="50098" y="134773"/>
                </a:lnTo>
                <a:lnTo>
                  <a:pt x="85681" y="108501"/>
                </a:lnTo>
                <a:lnTo>
                  <a:pt x="109061" y="73299"/>
                </a:lnTo>
                <a:lnTo>
                  <a:pt x="117470" y="30478"/>
                </a:lnTo>
                <a:lnTo>
                  <a:pt x="117470" y="0"/>
                </a:lnTo>
                <a:lnTo>
                  <a:pt x="130804" y="0"/>
                </a:lnTo>
                <a:lnTo>
                  <a:pt x="130804" y="30478"/>
                </a:lnTo>
                <a:lnTo>
                  <a:pt x="139118" y="71117"/>
                </a:lnTo>
                <a:lnTo>
                  <a:pt x="124137" y="71117"/>
                </a:lnTo>
                <a:lnTo>
                  <a:pt x="108392" y="101268"/>
                </a:lnTo>
                <a:lnTo>
                  <a:pt x="83657" y="127788"/>
                </a:lnTo>
                <a:lnTo>
                  <a:pt x="49399" y="149070"/>
                </a:lnTo>
                <a:lnTo>
                  <a:pt x="5079" y="163505"/>
                </a:lnTo>
                <a:close/>
              </a:path>
              <a:path w="248919" h="262254">
                <a:moveTo>
                  <a:pt x="242877" y="163505"/>
                </a:moveTo>
                <a:lnTo>
                  <a:pt x="199322" y="148936"/>
                </a:lnTo>
                <a:lnTo>
                  <a:pt x="165172" y="127669"/>
                </a:lnTo>
                <a:lnTo>
                  <a:pt x="140190" y="101223"/>
                </a:lnTo>
                <a:lnTo>
                  <a:pt x="124137" y="71117"/>
                </a:lnTo>
                <a:lnTo>
                  <a:pt x="139118" y="71117"/>
                </a:lnTo>
                <a:lnTo>
                  <a:pt x="139565" y="73299"/>
                </a:lnTo>
                <a:lnTo>
                  <a:pt x="163505" y="108501"/>
                </a:lnTo>
                <a:lnTo>
                  <a:pt x="199114" y="134773"/>
                </a:lnTo>
                <a:lnTo>
                  <a:pt x="242877" y="150806"/>
                </a:lnTo>
                <a:lnTo>
                  <a:pt x="242877" y="163505"/>
                </a:lnTo>
                <a:close/>
              </a:path>
              <a:path w="248919" h="262254">
                <a:moveTo>
                  <a:pt x="248592" y="262244"/>
                </a:moveTo>
                <a:lnTo>
                  <a:pt x="0" y="262244"/>
                </a:lnTo>
                <a:lnTo>
                  <a:pt x="0" y="250814"/>
                </a:lnTo>
                <a:lnTo>
                  <a:pt x="248592" y="250814"/>
                </a:lnTo>
                <a:lnTo>
                  <a:pt x="248592" y="262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4853437" y="7720086"/>
            <a:ext cx="229235" cy="279400"/>
          </a:xfrm>
          <a:custGeom>
            <a:avLst/>
            <a:gdLst/>
            <a:ahLst/>
            <a:cxnLst/>
            <a:rect l="l" t="t" r="r" b="b"/>
            <a:pathLst>
              <a:path w="229234" h="279400">
                <a:moveTo>
                  <a:pt x="38098" y="128264"/>
                </a:moveTo>
                <a:lnTo>
                  <a:pt x="3492" y="128264"/>
                </a:lnTo>
                <a:lnTo>
                  <a:pt x="3492" y="116200"/>
                </a:lnTo>
                <a:lnTo>
                  <a:pt x="38733" y="116200"/>
                </a:lnTo>
                <a:lnTo>
                  <a:pt x="51274" y="115877"/>
                </a:lnTo>
                <a:lnTo>
                  <a:pt x="85086" y="93658"/>
                </a:lnTo>
                <a:lnTo>
                  <a:pt x="85086" y="17461"/>
                </a:lnTo>
                <a:lnTo>
                  <a:pt x="3492" y="17461"/>
                </a:lnTo>
                <a:lnTo>
                  <a:pt x="3492" y="5397"/>
                </a:lnTo>
                <a:lnTo>
                  <a:pt x="98421" y="5397"/>
                </a:lnTo>
                <a:lnTo>
                  <a:pt x="98421" y="83816"/>
                </a:lnTo>
                <a:lnTo>
                  <a:pt x="95505" y="121597"/>
                </a:lnTo>
                <a:lnTo>
                  <a:pt x="83181" y="121597"/>
                </a:lnTo>
                <a:lnTo>
                  <a:pt x="73726" y="124648"/>
                </a:lnTo>
                <a:lnTo>
                  <a:pt x="62783" y="126717"/>
                </a:lnTo>
                <a:lnTo>
                  <a:pt x="50768" y="127892"/>
                </a:lnTo>
                <a:lnTo>
                  <a:pt x="38098" y="128264"/>
                </a:lnTo>
                <a:close/>
              </a:path>
              <a:path w="229234" h="279400">
                <a:moveTo>
                  <a:pt x="0" y="260339"/>
                </a:moveTo>
                <a:lnTo>
                  <a:pt x="0" y="247957"/>
                </a:lnTo>
                <a:lnTo>
                  <a:pt x="31212" y="231026"/>
                </a:lnTo>
                <a:lnTo>
                  <a:pt x="55877" y="204184"/>
                </a:lnTo>
                <a:lnTo>
                  <a:pt x="73399" y="167638"/>
                </a:lnTo>
                <a:lnTo>
                  <a:pt x="83181" y="121597"/>
                </a:lnTo>
                <a:lnTo>
                  <a:pt x="95505" y="121597"/>
                </a:lnTo>
                <a:lnTo>
                  <a:pt x="94311" y="137073"/>
                </a:lnTo>
                <a:lnTo>
                  <a:pt x="82155" y="181612"/>
                </a:lnTo>
                <a:lnTo>
                  <a:pt x="62212" y="217176"/>
                </a:lnTo>
                <a:lnTo>
                  <a:pt x="34740" y="243505"/>
                </a:lnTo>
                <a:lnTo>
                  <a:pt x="0" y="260339"/>
                </a:lnTo>
                <a:close/>
              </a:path>
              <a:path w="229234" h="279400">
                <a:moveTo>
                  <a:pt x="165410" y="275896"/>
                </a:moveTo>
                <a:lnTo>
                  <a:pt x="152393" y="275896"/>
                </a:lnTo>
                <a:lnTo>
                  <a:pt x="152393" y="130169"/>
                </a:lnTo>
                <a:lnTo>
                  <a:pt x="106993" y="130169"/>
                </a:lnTo>
                <a:lnTo>
                  <a:pt x="106993" y="118105"/>
                </a:lnTo>
                <a:lnTo>
                  <a:pt x="152393" y="118105"/>
                </a:lnTo>
                <a:lnTo>
                  <a:pt x="152393" y="1587"/>
                </a:lnTo>
                <a:lnTo>
                  <a:pt x="165410" y="1587"/>
                </a:lnTo>
                <a:lnTo>
                  <a:pt x="165410" y="275896"/>
                </a:lnTo>
                <a:close/>
              </a:path>
              <a:path w="229234" h="279400">
                <a:moveTo>
                  <a:pt x="229225" y="279388"/>
                </a:moveTo>
                <a:lnTo>
                  <a:pt x="215891" y="279388"/>
                </a:lnTo>
                <a:lnTo>
                  <a:pt x="215891" y="0"/>
                </a:lnTo>
                <a:lnTo>
                  <a:pt x="229225" y="0"/>
                </a:lnTo>
                <a:lnTo>
                  <a:pt x="229225" y="2793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5141398" y="7723895"/>
            <a:ext cx="252095" cy="278765"/>
          </a:xfrm>
          <a:custGeom>
            <a:avLst/>
            <a:gdLst/>
            <a:ahLst/>
            <a:cxnLst/>
            <a:rect l="l" t="t" r="r" b="b"/>
            <a:pathLst>
              <a:path w="252094" h="278765">
                <a:moveTo>
                  <a:pt x="231765" y="11429"/>
                </a:moveTo>
                <a:lnTo>
                  <a:pt x="20001" y="11429"/>
                </a:lnTo>
                <a:lnTo>
                  <a:pt x="20001" y="0"/>
                </a:lnTo>
                <a:lnTo>
                  <a:pt x="231765" y="0"/>
                </a:lnTo>
                <a:lnTo>
                  <a:pt x="231765" y="11429"/>
                </a:lnTo>
                <a:close/>
              </a:path>
              <a:path w="252094" h="278765">
                <a:moveTo>
                  <a:pt x="14604" y="82546"/>
                </a:moveTo>
                <a:lnTo>
                  <a:pt x="14708" y="77065"/>
                </a:lnTo>
                <a:lnTo>
                  <a:pt x="14921" y="74292"/>
                </a:lnTo>
                <a:lnTo>
                  <a:pt x="14921" y="70482"/>
                </a:lnTo>
                <a:lnTo>
                  <a:pt x="49141" y="65501"/>
                </a:lnTo>
                <a:lnTo>
                  <a:pt x="82943" y="53972"/>
                </a:lnTo>
                <a:lnTo>
                  <a:pt x="108769" y="36729"/>
                </a:lnTo>
                <a:lnTo>
                  <a:pt x="119057" y="14604"/>
                </a:lnTo>
                <a:lnTo>
                  <a:pt x="119057" y="11429"/>
                </a:lnTo>
                <a:lnTo>
                  <a:pt x="132074" y="11429"/>
                </a:lnTo>
                <a:lnTo>
                  <a:pt x="132074" y="14604"/>
                </a:lnTo>
                <a:lnTo>
                  <a:pt x="141461" y="34606"/>
                </a:lnTo>
                <a:lnTo>
                  <a:pt x="125724" y="34606"/>
                </a:lnTo>
                <a:lnTo>
                  <a:pt x="108273" y="52633"/>
                </a:lnTo>
                <a:lnTo>
                  <a:pt x="81356" y="67148"/>
                </a:lnTo>
                <a:lnTo>
                  <a:pt x="48843" y="77377"/>
                </a:lnTo>
                <a:lnTo>
                  <a:pt x="14604" y="82546"/>
                </a:lnTo>
                <a:close/>
              </a:path>
              <a:path w="252094" h="278765">
                <a:moveTo>
                  <a:pt x="235893" y="82546"/>
                </a:moveTo>
                <a:lnTo>
                  <a:pt x="201758" y="77065"/>
                </a:lnTo>
                <a:lnTo>
                  <a:pt x="169498" y="66791"/>
                </a:lnTo>
                <a:lnTo>
                  <a:pt x="142894" y="52410"/>
                </a:lnTo>
                <a:lnTo>
                  <a:pt x="125724" y="34606"/>
                </a:lnTo>
                <a:lnTo>
                  <a:pt x="141461" y="34606"/>
                </a:lnTo>
                <a:lnTo>
                  <a:pt x="142269" y="36327"/>
                </a:lnTo>
                <a:lnTo>
                  <a:pt x="167911" y="53377"/>
                </a:lnTo>
                <a:lnTo>
                  <a:pt x="201589" y="65010"/>
                </a:lnTo>
                <a:lnTo>
                  <a:pt x="235893" y="70482"/>
                </a:lnTo>
                <a:lnTo>
                  <a:pt x="235893" y="82546"/>
                </a:lnTo>
                <a:close/>
              </a:path>
              <a:path w="252094" h="278765">
                <a:moveTo>
                  <a:pt x="251767" y="125407"/>
                </a:moveTo>
                <a:lnTo>
                  <a:pt x="0" y="125407"/>
                </a:lnTo>
                <a:lnTo>
                  <a:pt x="0" y="113660"/>
                </a:lnTo>
                <a:lnTo>
                  <a:pt x="251767" y="113660"/>
                </a:lnTo>
                <a:lnTo>
                  <a:pt x="251767" y="125407"/>
                </a:lnTo>
                <a:close/>
              </a:path>
              <a:path w="252094" h="278765">
                <a:moveTo>
                  <a:pt x="132074" y="167315"/>
                </a:moveTo>
                <a:lnTo>
                  <a:pt x="119375" y="167315"/>
                </a:lnTo>
                <a:lnTo>
                  <a:pt x="119375" y="125407"/>
                </a:lnTo>
                <a:lnTo>
                  <a:pt x="132074" y="125407"/>
                </a:lnTo>
                <a:lnTo>
                  <a:pt x="132074" y="167315"/>
                </a:lnTo>
                <a:close/>
              </a:path>
              <a:path w="252094" h="278765">
                <a:moveTo>
                  <a:pt x="239067" y="278436"/>
                </a:moveTo>
                <a:lnTo>
                  <a:pt x="20001" y="278436"/>
                </a:lnTo>
                <a:lnTo>
                  <a:pt x="20001" y="217796"/>
                </a:lnTo>
                <a:lnTo>
                  <a:pt x="218431" y="217796"/>
                </a:lnTo>
                <a:lnTo>
                  <a:pt x="218431" y="178745"/>
                </a:lnTo>
                <a:lnTo>
                  <a:pt x="20001" y="178745"/>
                </a:lnTo>
                <a:lnTo>
                  <a:pt x="20001" y="167315"/>
                </a:lnTo>
                <a:lnTo>
                  <a:pt x="231765" y="167315"/>
                </a:lnTo>
                <a:lnTo>
                  <a:pt x="231765" y="228908"/>
                </a:lnTo>
                <a:lnTo>
                  <a:pt x="33336" y="228908"/>
                </a:lnTo>
                <a:lnTo>
                  <a:pt x="33336" y="267006"/>
                </a:lnTo>
                <a:lnTo>
                  <a:pt x="239067" y="267006"/>
                </a:lnTo>
                <a:lnTo>
                  <a:pt x="239067" y="2784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5450314" y="7720086"/>
            <a:ext cx="219075" cy="280035"/>
          </a:xfrm>
          <a:custGeom>
            <a:avLst/>
            <a:gdLst/>
            <a:ahLst/>
            <a:cxnLst/>
            <a:rect l="l" t="t" r="r" b="b"/>
            <a:pathLst>
              <a:path w="219075" h="280034">
                <a:moveTo>
                  <a:pt x="218748" y="279706"/>
                </a:moveTo>
                <a:lnTo>
                  <a:pt x="205414" y="279706"/>
                </a:lnTo>
                <a:lnTo>
                  <a:pt x="205414" y="133344"/>
                </a:lnTo>
                <a:lnTo>
                  <a:pt x="138741" y="133344"/>
                </a:lnTo>
                <a:lnTo>
                  <a:pt x="138741" y="121280"/>
                </a:lnTo>
                <a:lnTo>
                  <a:pt x="205414" y="121280"/>
                </a:lnTo>
                <a:lnTo>
                  <a:pt x="205414" y="0"/>
                </a:lnTo>
                <a:lnTo>
                  <a:pt x="218748" y="0"/>
                </a:lnTo>
                <a:lnTo>
                  <a:pt x="218748" y="279706"/>
                </a:lnTo>
                <a:close/>
              </a:path>
              <a:path w="219075" h="280034">
                <a:moveTo>
                  <a:pt x="91118" y="259704"/>
                </a:moveTo>
                <a:lnTo>
                  <a:pt x="0" y="259704"/>
                </a:lnTo>
                <a:lnTo>
                  <a:pt x="0" y="125407"/>
                </a:lnTo>
                <a:lnTo>
                  <a:pt x="103818" y="125407"/>
                </a:lnTo>
                <a:lnTo>
                  <a:pt x="103818" y="17461"/>
                </a:lnTo>
                <a:lnTo>
                  <a:pt x="0" y="17461"/>
                </a:lnTo>
                <a:lnTo>
                  <a:pt x="0" y="5397"/>
                </a:lnTo>
                <a:lnTo>
                  <a:pt x="117470" y="5397"/>
                </a:lnTo>
                <a:lnTo>
                  <a:pt x="117470" y="137154"/>
                </a:lnTo>
                <a:lnTo>
                  <a:pt x="13016" y="137154"/>
                </a:lnTo>
                <a:lnTo>
                  <a:pt x="13016" y="247640"/>
                </a:lnTo>
                <a:lnTo>
                  <a:pt x="159671" y="247640"/>
                </a:lnTo>
                <a:lnTo>
                  <a:pt x="148400" y="252605"/>
                </a:lnTo>
                <a:lnTo>
                  <a:pt x="131003" y="256728"/>
                </a:lnTo>
                <a:lnTo>
                  <a:pt x="111522" y="259005"/>
                </a:lnTo>
                <a:lnTo>
                  <a:pt x="91118" y="259704"/>
                </a:lnTo>
                <a:close/>
              </a:path>
              <a:path w="219075" h="280034">
                <a:moveTo>
                  <a:pt x="159671" y="247640"/>
                </a:moveTo>
                <a:lnTo>
                  <a:pt x="91436" y="247640"/>
                </a:lnTo>
                <a:lnTo>
                  <a:pt x="111433" y="246940"/>
                </a:lnTo>
                <a:lnTo>
                  <a:pt x="130685" y="244663"/>
                </a:lnTo>
                <a:lnTo>
                  <a:pt x="148092" y="240541"/>
                </a:lnTo>
                <a:lnTo>
                  <a:pt x="162553" y="234305"/>
                </a:lnTo>
                <a:lnTo>
                  <a:pt x="162553" y="246370"/>
                </a:lnTo>
                <a:lnTo>
                  <a:pt x="159671" y="2476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5734145" y="7725257"/>
            <a:ext cx="248920" cy="260350"/>
          </a:xfrm>
          <a:custGeom>
            <a:avLst/>
            <a:gdLst/>
            <a:ahLst/>
            <a:cxnLst/>
            <a:rect l="l" t="t" r="r" b="b"/>
            <a:pathLst>
              <a:path w="248919" h="260350">
                <a:moveTo>
                  <a:pt x="248589" y="248920"/>
                </a:moveTo>
                <a:lnTo>
                  <a:pt x="131432" y="248920"/>
                </a:lnTo>
                <a:lnTo>
                  <a:pt x="131432" y="170180"/>
                </a:lnTo>
                <a:lnTo>
                  <a:pt x="236207" y="170180"/>
                </a:lnTo>
                <a:lnTo>
                  <a:pt x="236207" y="158750"/>
                </a:lnTo>
                <a:lnTo>
                  <a:pt x="29210" y="158750"/>
                </a:lnTo>
                <a:lnTo>
                  <a:pt x="29210" y="91440"/>
                </a:lnTo>
                <a:lnTo>
                  <a:pt x="232397" y="91440"/>
                </a:lnTo>
                <a:lnTo>
                  <a:pt x="232397" y="80010"/>
                </a:lnTo>
                <a:lnTo>
                  <a:pt x="232397" y="12700"/>
                </a:lnTo>
                <a:lnTo>
                  <a:pt x="232397" y="0"/>
                </a:lnTo>
                <a:lnTo>
                  <a:pt x="16192" y="0"/>
                </a:lnTo>
                <a:lnTo>
                  <a:pt x="16192" y="12700"/>
                </a:lnTo>
                <a:lnTo>
                  <a:pt x="219379" y="12700"/>
                </a:lnTo>
                <a:lnTo>
                  <a:pt x="219379" y="80010"/>
                </a:lnTo>
                <a:lnTo>
                  <a:pt x="16192" y="80010"/>
                </a:lnTo>
                <a:lnTo>
                  <a:pt x="16192" y="91440"/>
                </a:lnTo>
                <a:lnTo>
                  <a:pt x="16192" y="158750"/>
                </a:lnTo>
                <a:lnTo>
                  <a:pt x="16192" y="170180"/>
                </a:lnTo>
                <a:lnTo>
                  <a:pt x="118414" y="170180"/>
                </a:lnTo>
                <a:lnTo>
                  <a:pt x="118414" y="248920"/>
                </a:lnTo>
                <a:lnTo>
                  <a:pt x="0" y="248920"/>
                </a:lnTo>
                <a:lnTo>
                  <a:pt x="0" y="260350"/>
                </a:lnTo>
                <a:lnTo>
                  <a:pt x="248589" y="260350"/>
                </a:lnTo>
                <a:lnTo>
                  <a:pt x="248589" y="2489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4614194" y="8147456"/>
            <a:ext cx="570230" cy="284480"/>
          </a:xfrm>
          <a:custGeom>
            <a:avLst/>
            <a:gdLst/>
            <a:ahLst/>
            <a:cxnLst/>
            <a:rect l="l" t="t" r="r" b="b"/>
            <a:pathLst>
              <a:path w="570230" h="284479">
                <a:moveTo>
                  <a:pt x="136842" y="3810"/>
                </a:moveTo>
                <a:lnTo>
                  <a:pt x="7302" y="3810"/>
                </a:lnTo>
                <a:lnTo>
                  <a:pt x="7302" y="15557"/>
                </a:lnTo>
                <a:lnTo>
                  <a:pt x="123190" y="15557"/>
                </a:lnTo>
                <a:lnTo>
                  <a:pt x="113893" y="66357"/>
                </a:lnTo>
                <a:lnTo>
                  <a:pt x="88150" y="104063"/>
                </a:lnTo>
                <a:lnTo>
                  <a:pt x="49123" y="128790"/>
                </a:lnTo>
                <a:lnTo>
                  <a:pt x="0" y="140652"/>
                </a:lnTo>
                <a:lnTo>
                  <a:pt x="0" y="152717"/>
                </a:lnTo>
                <a:lnTo>
                  <a:pt x="44348" y="143548"/>
                </a:lnTo>
                <a:lnTo>
                  <a:pt x="82042" y="125374"/>
                </a:lnTo>
                <a:lnTo>
                  <a:pt x="111252" y="97828"/>
                </a:lnTo>
                <a:lnTo>
                  <a:pt x="130136" y="60604"/>
                </a:lnTo>
                <a:lnTo>
                  <a:pt x="136842" y="13335"/>
                </a:lnTo>
                <a:lnTo>
                  <a:pt x="136842" y="3810"/>
                </a:lnTo>
                <a:close/>
              </a:path>
              <a:path w="570230" h="284479">
                <a:moveTo>
                  <a:pt x="227012" y="190182"/>
                </a:moveTo>
                <a:lnTo>
                  <a:pt x="20637" y="190182"/>
                </a:lnTo>
                <a:lnTo>
                  <a:pt x="20637" y="202247"/>
                </a:lnTo>
                <a:lnTo>
                  <a:pt x="213677" y="202247"/>
                </a:lnTo>
                <a:lnTo>
                  <a:pt x="213677" y="284149"/>
                </a:lnTo>
                <a:lnTo>
                  <a:pt x="227012" y="284149"/>
                </a:lnTo>
                <a:lnTo>
                  <a:pt x="227012" y="190182"/>
                </a:lnTo>
                <a:close/>
              </a:path>
              <a:path w="570230" h="284479">
                <a:moveTo>
                  <a:pt x="272402" y="71120"/>
                </a:moveTo>
                <a:lnTo>
                  <a:pt x="227012" y="71120"/>
                </a:lnTo>
                <a:lnTo>
                  <a:pt x="227012" y="0"/>
                </a:lnTo>
                <a:lnTo>
                  <a:pt x="213677" y="0"/>
                </a:lnTo>
                <a:lnTo>
                  <a:pt x="213677" y="159067"/>
                </a:lnTo>
                <a:lnTo>
                  <a:pt x="227012" y="159067"/>
                </a:lnTo>
                <a:lnTo>
                  <a:pt x="227012" y="82867"/>
                </a:lnTo>
                <a:lnTo>
                  <a:pt x="272402" y="82867"/>
                </a:lnTo>
                <a:lnTo>
                  <a:pt x="272402" y="71120"/>
                </a:lnTo>
                <a:close/>
              </a:path>
              <a:path w="570230" h="284479">
                <a:moveTo>
                  <a:pt x="453694" y="247650"/>
                </a:moveTo>
                <a:lnTo>
                  <a:pt x="405993" y="203796"/>
                </a:lnTo>
                <a:lnTo>
                  <a:pt x="389940" y="168275"/>
                </a:lnTo>
                <a:lnTo>
                  <a:pt x="383527" y="122555"/>
                </a:lnTo>
                <a:lnTo>
                  <a:pt x="383527" y="17462"/>
                </a:lnTo>
                <a:lnTo>
                  <a:pt x="451154" y="17462"/>
                </a:lnTo>
                <a:lnTo>
                  <a:pt x="451154" y="5397"/>
                </a:lnTo>
                <a:lnTo>
                  <a:pt x="303199" y="5397"/>
                </a:lnTo>
                <a:lnTo>
                  <a:pt x="303199" y="17462"/>
                </a:lnTo>
                <a:lnTo>
                  <a:pt x="370192" y="17462"/>
                </a:lnTo>
                <a:lnTo>
                  <a:pt x="370192" y="122555"/>
                </a:lnTo>
                <a:lnTo>
                  <a:pt x="363829" y="167855"/>
                </a:lnTo>
                <a:lnTo>
                  <a:pt x="347256" y="204381"/>
                </a:lnTo>
                <a:lnTo>
                  <a:pt x="300024" y="247650"/>
                </a:lnTo>
                <a:lnTo>
                  <a:pt x="300024" y="260019"/>
                </a:lnTo>
                <a:lnTo>
                  <a:pt x="326059" y="244487"/>
                </a:lnTo>
                <a:lnTo>
                  <a:pt x="348716" y="222834"/>
                </a:lnTo>
                <a:lnTo>
                  <a:pt x="366331" y="196850"/>
                </a:lnTo>
                <a:lnTo>
                  <a:pt x="377177" y="168275"/>
                </a:lnTo>
                <a:lnTo>
                  <a:pt x="387883" y="196532"/>
                </a:lnTo>
                <a:lnTo>
                  <a:pt x="404952" y="222250"/>
                </a:lnTo>
                <a:lnTo>
                  <a:pt x="427266" y="243903"/>
                </a:lnTo>
                <a:lnTo>
                  <a:pt x="453694" y="260019"/>
                </a:lnTo>
                <a:lnTo>
                  <a:pt x="453694" y="247650"/>
                </a:lnTo>
                <a:close/>
              </a:path>
              <a:path w="570230" h="284479">
                <a:moveTo>
                  <a:pt x="570204" y="122237"/>
                </a:moveTo>
                <a:lnTo>
                  <a:pt x="522592" y="122237"/>
                </a:lnTo>
                <a:lnTo>
                  <a:pt x="522592" y="0"/>
                </a:lnTo>
                <a:lnTo>
                  <a:pt x="509257" y="0"/>
                </a:lnTo>
                <a:lnTo>
                  <a:pt x="509257" y="279704"/>
                </a:lnTo>
                <a:lnTo>
                  <a:pt x="522592" y="279704"/>
                </a:lnTo>
                <a:lnTo>
                  <a:pt x="522592" y="133985"/>
                </a:lnTo>
                <a:lnTo>
                  <a:pt x="570204" y="133985"/>
                </a:lnTo>
                <a:lnTo>
                  <a:pt x="570204" y="1222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5294545" y="8147453"/>
            <a:ext cx="234315" cy="286385"/>
          </a:xfrm>
          <a:custGeom>
            <a:avLst/>
            <a:gdLst/>
            <a:ahLst/>
            <a:cxnLst/>
            <a:rect l="l" t="t" r="r" b="b"/>
            <a:pathLst>
              <a:path w="234315" h="286384">
                <a:moveTo>
                  <a:pt x="228273" y="158743"/>
                </a:moveTo>
                <a:lnTo>
                  <a:pt x="214938" y="158743"/>
                </a:lnTo>
                <a:lnTo>
                  <a:pt x="214938" y="75879"/>
                </a:lnTo>
                <a:lnTo>
                  <a:pt x="145726" y="75879"/>
                </a:lnTo>
                <a:lnTo>
                  <a:pt x="145726" y="64132"/>
                </a:lnTo>
                <a:lnTo>
                  <a:pt x="214938" y="64132"/>
                </a:lnTo>
                <a:lnTo>
                  <a:pt x="214938" y="0"/>
                </a:lnTo>
                <a:lnTo>
                  <a:pt x="228273" y="0"/>
                </a:lnTo>
                <a:lnTo>
                  <a:pt x="228273" y="158743"/>
                </a:lnTo>
                <a:close/>
              </a:path>
              <a:path w="234315" h="286384">
                <a:moveTo>
                  <a:pt x="143186" y="15556"/>
                </a:moveTo>
                <a:lnTo>
                  <a:pt x="4444" y="15556"/>
                </a:lnTo>
                <a:lnTo>
                  <a:pt x="4444" y="3809"/>
                </a:lnTo>
                <a:lnTo>
                  <a:pt x="143186" y="3809"/>
                </a:lnTo>
                <a:lnTo>
                  <a:pt x="143186" y="15556"/>
                </a:lnTo>
                <a:close/>
              </a:path>
              <a:path w="234315" h="286384">
                <a:moveTo>
                  <a:pt x="0" y="147314"/>
                </a:moveTo>
                <a:lnTo>
                  <a:pt x="0" y="134932"/>
                </a:lnTo>
                <a:lnTo>
                  <a:pt x="24664" y="124737"/>
                </a:lnTo>
                <a:lnTo>
                  <a:pt x="46115" y="106477"/>
                </a:lnTo>
                <a:lnTo>
                  <a:pt x="61255" y="80775"/>
                </a:lnTo>
                <a:lnTo>
                  <a:pt x="66989" y="48258"/>
                </a:lnTo>
                <a:lnTo>
                  <a:pt x="66989" y="15556"/>
                </a:lnTo>
                <a:lnTo>
                  <a:pt x="80641" y="15556"/>
                </a:lnTo>
                <a:lnTo>
                  <a:pt x="80641" y="48258"/>
                </a:lnTo>
                <a:lnTo>
                  <a:pt x="86649" y="79600"/>
                </a:lnTo>
                <a:lnTo>
                  <a:pt x="88130" y="81911"/>
                </a:lnTo>
                <a:lnTo>
                  <a:pt x="73974" y="81911"/>
                </a:lnTo>
                <a:lnTo>
                  <a:pt x="63175" y="103605"/>
                </a:lnTo>
                <a:lnTo>
                  <a:pt x="46630" y="122827"/>
                </a:lnTo>
                <a:lnTo>
                  <a:pt x="25265" y="137943"/>
                </a:lnTo>
                <a:lnTo>
                  <a:pt x="0" y="147314"/>
                </a:lnTo>
                <a:close/>
              </a:path>
              <a:path w="234315" h="286384">
                <a:moveTo>
                  <a:pt x="147949" y="143821"/>
                </a:moveTo>
                <a:lnTo>
                  <a:pt x="123487" y="134505"/>
                </a:lnTo>
                <a:lnTo>
                  <a:pt x="102270" y="120486"/>
                </a:lnTo>
                <a:lnTo>
                  <a:pt x="85399" y="102657"/>
                </a:lnTo>
                <a:lnTo>
                  <a:pt x="73974" y="81911"/>
                </a:lnTo>
                <a:lnTo>
                  <a:pt x="88130" y="81911"/>
                </a:lnTo>
                <a:lnTo>
                  <a:pt x="102270" y="103977"/>
                </a:lnTo>
                <a:lnTo>
                  <a:pt x="123904" y="121210"/>
                </a:lnTo>
                <a:lnTo>
                  <a:pt x="147949" y="131122"/>
                </a:lnTo>
                <a:lnTo>
                  <a:pt x="147949" y="143821"/>
                </a:lnTo>
                <a:close/>
              </a:path>
              <a:path w="234315" h="286384">
                <a:moveTo>
                  <a:pt x="126042" y="286373"/>
                </a:moveTo>
                <a:lnTo>
                  <a:pt x="75958" y="281849"/>
                </a:lnTo>
                <a:lnTo>
                  <a:pt x="38733" y="267324"/>
                </a:lnTo>
                <a:lnTo>
                  <a:pt x="18096" y="230813"/>
                </a:lnTo>
                <a:lnTo>
                  <a:pt x="19446" y="219611"/>
                </a:lnTo>
                <a:lnTo>
                  <a:pt x="55411" y="185333"/>
                </a:lnTo>
                <a:lnTo>
                  <a:pt x="99720" y="175768"/>
                </a:lnTo>
                <a:lnTo>
                  <a:pt x="126042" y="174618"/>
                </a:lnTo>
                <a:lnTo>
                  <a:pt x="152681" y="175768"/>
                </a:lnTo>
                <a:lnTo>
                  <a:pt x="176522" y="179300"/>
                </a:lnTo>
                <a:lnTo>
                  <a:pt x="197030" y="185333"/>
                </a:lnTo>
                <a:lnTo>
                  <a:pt x="199625" y="186682"/>
                </a:lnTo>
                <a:lnTo>
                  <a:pt x="126042" y="186682"/>
                </a:lnTo>
                <a:lnTo>
                  <a:pt x="101680" y="187749"/>
                </a:lnTo>
                <a:lnTo>
                  <a:pt x="61528" y="196192"/>
                </a:lnTo>
                <a:lnTo>
                  <a:pt x="32477" y="222752"/>
                </a:lnTo>
                <a:lnTo>
                  <a:pt x="31431" y="230813"/>
                </a:lnTo>
                <a:lnTo>
                  <a:pt x="32477" y="238735"/>
                </a:lnTo>
                <a:lnTo>
                  <a:pt x="61528" y="265300"/>
                </a:lnTo>
                <a:lnTo>
                  <a:pt x="101680" y="273872"/>
                </a:lnTo>
                <a:lnTo>
                  <a:pt x="126042" y="274944"/>
                </a:lnTo>
                <a:lnTo>
                  <a:pt x="198930" y="274944"/>
                </a:lnTo>
                <a:lnTo>
                  <a:pt x="197030" y="275926"/>
                </a:lnTo>
                <a:lnTo>
                  <a:pt x="176522" y="281849"/>
                </a:lnTo>
                <a:lnTo>
                  <a:pt x="152681" y="285272"/>
                </a:lnTo>
                <a:lnTo>
                  <a:pt x="126042" y="286373"/>
                </a:lnTo>
                <a:close/>
              </a:path>
              <a:path w="234315" h="286384">
                <a:moveTo>
                  <a:pt x="198930" y="274944"/>
                </a:moveTo>
                <a:lnTo>
                  <a:pt x="126042" y="274944"/>
                </a:lnTo>
                <a:lnTo>
                  <a:pt x="150583" y="273872"/>
                </a:lnTo>
                <a:lnTo>
                  <a:pt x="172355" y="270657"/>
                </a:lnTo>
                <a:lnTo>
                  <a:pt x="212046" y="252199"/>
                </a:lnTo>
                <a:lnTo>
                  <a:pt x="221288" y="230813"/>
                </a:lnTo>
                <a:lnTo>
                  <a:pt x="220232" y="222752"/>
                </a:lnTo>
                <a:lnTo>
                  <a:pt x="190735" y="196192"/>
                </a:lnTo>
                <a:lnTo>
                  <a:pt x="150583" y="187749"/>
                </a:lnTo>
                <a:lnTo>
                  <a:pt x="126042" y="186682"/>
                </a:lnTo>
                <a:lnTo>
                  <a:pt x="199625" y="186682"/>
                </a:lnTo>
                <a:lnTo>
                  <a:pt x="232911" y="219611"/>
                </a:lnTo>
                <a:lnTo>
                  <a:pt x="234305" y="230813"/>
                </a:lnTo>
                <a:lnTo>
                  <a:pt x="232911" y="241831"/>
                </a:lnTo>
                <a:lnTo>
                  <a:pt x="228868" y="251569"/>
                </a:lnTo>
                <a:lnTo>
                  <a:pt x="222384" y="260056"/>
                </a:lnTo>
                <a:lnTo>
                  <a:pt x="213668" y="267324"/>
                </a:lnTo>
                <a:lnTo>
                  <a:pt x="198930" y="2749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5579649" y="8147453"/>
            <a:ext cx="276225" cy="280670"/>
          </a:xfrm>
          <a:custGeom>
            <a:avLst/>
            <a:gdLst/>
            <a:ahLst/>
            <a:cxnLst/>
            <a:rect l="l" t="t" r="r" b="b"/>
            <a:pathLst>
              <a:path w="276225" h="280670">
                <a:moveTo>
                  <a:pt x="0" y="160648"/>
                </a:moveTo>
                <a:lnTo>
                  <a:pt x="0" y="148266"/>
                </a:lnTo>
                <a:lnTo>
                  <a:pt x="26931" y="135061"/>
                </a:lnTo>
                <a:lnTo>
                  <a:pt x="49964" y="114533"/>
                </a:lnTo>
                <a:lnTo>
                  <a:pt x="66032" y="87457"/>
                </a:lnTo>
                <a:lnTo>
                  <a:pt x="72069" y="54607"/>
                </a:lnTo>
                <a:lnTo>
                  <a:pt x="72069" y="2222"/>
                </a:lnTo>
                <a:lnTo>
                  <a:pt x="85721" y="2222"/>
                </a:lnTo>
                <a:lnTo>
                  <a:pt x="85721" y="54607"/>
                </a:lnTo>
                <a:lnTo>
                  <a:pt x="91932" y="87090"/>
                </a:lnTo>
                <a:lnTo>
                  <a:pt x="92869" y="88578"/>
                </a:lnTo>
                <a:lnTo>
                  <a:pt x="78419" y="88578"/>
                </a:lnTo>
                <a:lnTo>
                  <a:pt x="68354" y="110510"/>
                </a:lnTo>
                <a:lnTo>
                  <a:pt x="51234" y="130923"/>
                </a:lnTo>
                <a:lnTo>
                  <a:pt x="28102" y="148182"/>
                </a:lnTo>
                <a:lnTo>
                  <a:pt x="0" y="160648"/>
                </a:lnTo>
                <a:close/>
              </a:path>
              <a:path w="276225" h="280670">
                <a:moveTo>
                  <a:pt x="157473" y="157473"/>
                </a:moveTo>
                <a:lnTo>
                  <a:pt x="130566" y="145592"/>
                </a:lnTo>
                <a:lnTo>
                  <a:pt x="107707" y="129336"/>
                </a:lnTo>
                <a:lnTo>
                  <a:pt x="89967" y="109925"/>
                </a:lnTo>
                <a:lnTo>
                  <a:pt x="78419" y="88578"/>
                </a:lnTo>
                <a:lnTo>
                  <a:pt x="92869" y="88578"/>
                </a:lnTo>
                <a:lnTo>
                  <a:pt x="108263" y="113025"/>
                </a:lnTo>
                <a:lnTo>
                  <a:pt x="131261" y="132292"/>
                </a:lnTo>
                <a:lnTo>
                  <a:pt x="157473" y="144774"/>
                </a:lnTo>
                <a:lnTo>
                  <a:pt x="157473" y="157473"/>
                </a:lnTo>
                <a:close/>
              </a:path>
              <a:path w="276225" h="280670">
                <a:moveTo>
                  <a:pt x="230813" y="193667"/>
                </a:moveTo>
                <a:lnTo>
                  <a:pt x="217478" y="193667"/>
                </a:lnTo>
                <a:lnTo>
                  <a:pt x="217478" y="0"/>
                </a:lnTo>
                <a:lnTo>
                  <a:pt x="230813" y="0"/>
                </a:lnTo>
                <a:lnTo>
                  <a:pt x="230813" y="83181"/>
                </a:lnTo>
                <a:lnTo>
                  <a:pt x="276213" y="83181"/>
                </a:lnTo>
                <a:lnTo>
                  <a:pt x="276213" y="95246"/>
                </a:lnTo>
                <a:lnTo>
                  <a:pt x="230813" y="95246"/>
                </a:lnTo>
                <a:lnTo>
                  <a:pt x="230813" y="193667"/>
                </a:lnTo>
                <a:close/>
              </a:path>
              <a:path w="276225" h="280670">
                <a:moveTo>
                  <a:pt x="236210" y="280658"/>
                </a:moveTo>
                <a:lnTo>
                  <a:pt x="28256" y="280658"/>
                </a:lnTo>
                <a:lnTo>
                  <a:pt x="28256" y="194302"/>
                </a:lnTo>
                <a:lnTo>
                  <a:pt x="41908" y="194302"/>
                </a:lnTo>
                <a:lnTo>
                  <a:pt x="41908" y="268594"/>
                </a:lnTo>
                <a:lnTo>
                  <a:pt x="236210" y="268594"/>
                </a:lnTo>
                <a:lnTo>
                  <a:pt x="236210" y="2806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4656004" y="8574519"/>
            <a:ext cx="528320" cy="282575"/>
          </a:xfrm>
          <a:custGeom>
            <a:avLst/>
            <a:gdLst/>
            <a:ahLst/>
            <a:cxnLst/>
            <a:rect l="l" t="t" r="r" b="b"/>
            <a:pathLst>
              <a:path w="528319" h="282575">
                <a:moveTo>
                  <a:pt x="148907" y="4127"/>
                </a:moveTo>
                <a:lnTo>
                  <a:pt x="13335" y="4127"/>
                </a:lnTo>
                <a:lnTo>
                  <a:pt x="13335" y="15875"/>
                </a:lnTo>
                <a:lnTo>
                  <a:pt x="135255" y="15875"/>
                </a:lnTo>
                <a:lnTo>
                  <a:pt x="135255" y="52705"/>
                </a:lnTo>
                <a:lnTo>
                  <a:pt x="134912" y="66979"/>
                </a:lnTo>
                <a:lnTo>
                  <a:pt x="133908" y="81000"/>
                </a:lnTo>
                <a:lnTo>
                  <a:pt x="132308" y="94361"/>
                </a:lnTo>
                <a:lnTo>
                  <a:pt x="130175" y="106680"/>
                </a:lnTo>
                <a:lnTo>
                  <a:pt x="143827" y="106680"/>
                </a:lnTo>
                <a:lnTo>
                  <a:pt x="145821" y="94399"/>
                </a:lnTo>
                <a:lnTo>
                  <a:pt x="147434" y="81076"/>
                </a:lnTo>
                <a:lnTo>
                  <a:pt x="148513" y="66979"/>
                </a:lnTo>
                <a:lnTo>
                  <a:pt x="148894" y="52705"/>
                </a:lnTo>
                <a:lnTo>
                  <a:pt x="148907" y="4127"/>
                </a:lnTo>
                <a:close/>
              </a:path>
              <a:path w="528319" h="282575">
                <a:moveTo>
                  <a:pt x="231775" y="270814"/>
                </a:moveTo>
                <a:lnTo>
                  <a:pt x="37465" y="270814"/>
                </a:lnTo>
                <a:lnTo>
                  <a:pt x="37465" y="204457"/>
                </a:lnTo>
                <a:lnTo>
                  <a:pt x="23812" y="204457"/>
                </a:lnTo>
                <a:lnTo>
                  <a:pt x="23812" y="282562"/>
                </a:lnTo>
                <a:lnTo>
                  <a:pt x="231775" y="282562"/>
                </a:lnTo>
                <a:lnTo>
                  <a:pt x="231775" y="270814"/>
                </a:lnTo>
                <a:close/>
              </a:path>
              <a:path w="528319" h="282575">
                <a:moveTo>
                  <a:pt x="272097" y="89852"/>
                </a:moveTo>
                <a:lnTo>
                  <a:pt x="226695" y="89852"/>
                </a:lnTo>
                <a:lnTo>
                  <a:pt x="226695" y="0"/>
                </a:lnTo>
                <a:lnTo>
                  <a:pt x="213042" y="0"/>
                </a:lnTo>
                <a:lnTo>
                  <a:pt x="213042" y="131127"/>
                </a:lnTo>
                <a:lnTo>
                  <a:pt x="199390" y="138201"/>
                </a:lnTo>
                <a:lnTo>
                  <a:pt x="182880" y="143268"/>
                </a:lnTo>
                <a:lnTo>
                  <a:pt x="163753" y="146304"/>
                </a:lnTo>
                <a:lnTo>
                  <a:pt x="142240" y="147320"/>
                </a:lnTo>
                <a:lnTo>
                  <a:pt x="69532" y="147320"/>
                </a:lnTo>
                <a:lnTo>
                  <a:pt x="69532" y="74295"/>
                </a:lnTo>
                <a:lnTo>
                  <a:pt x="55880" y="74295"/>
                </a:lnTo>
                <a:lnTo>
                  <a:pt x="55880" y="147320"/>
                </a:lnTo>
                <a:lnTo>
                  <a:pt x="0" y="147320"/>
                </a:lnTo>
                <a:lnTo>
                  <a:pt x="0" y="159702"/>
                </a:lnTo>
                <a:lnTo>
                  <a:pt x="140335" y="159702"/>
                </a:lnTo>
                <a:lnTo>
                  <a:pt x="162814" y="158673"/>
                </a:lnTo>
                <a:lnTo>
                  <a:pt x="182524" y="155524"/>
                </a:lnTo>
                <a:lnTo>
                  <a:pt x="199313" y="150190"/>
                </a:lnTo>
                <a:lnTo>
                  <a:pt x="213042" y="142557"/>
                </a:lnTo>
                <a:lnTo>
                  <a:pt x="213042" y="199059"/>
                </a:lnTo>
                <a:lnTo>
                  <a:pt x="226695" y="199059"/>
                </a:lnTo>
                <a:lnTo>
                  <a:pt x="226695" y="142557"/>
                </a:lnTo>
                <a:lnTo>
                  <a:pt x="226695" y="101600"/>
                </a:lnTo>
                <a:lnTo>
                  <a:pt x="272097" y="101600"/>
                </a:lnTo>
                <a:lnTo>
                  <a:pt x="272097" y="89852"/>
                </a:lnTo>
                <a:close/>
              </a:path>
              <a:path w="528319" h="282575">
                <a:moveTo>
                  <a:pt x="528307" y="317"/>
                </a:moveTo>
                <a:lnTo>
                  <a:pt x="514972" y="317"/>
                </a:lnTo>
                <a:lnTo>
                  <a:pt x="514972" y="220332"/>
                </a:lnTo>
                <a:lnTo>
                  <a:pt x="499313" y="232156"/>
                </a:lnTo>
                <a:lnTo>
                  <a:pt x="479767" y="240817"/>
                </a:lnTo>
                <a:lnTo>
                  <a:pt x="457415" y="246138"/>
                </a:lnTo>
                <a:lnTo>
                  <a:pt x="433374" y="247954"/>
                </a:lnTo>
                <a:lnTo>
                  <a:pt x="322567" y="247954"/>
                </a:lnTo>
                <a:lnTo>
                  <a:pt x="322567" y="137477"/>
                </a:lnTo>
                <a:lnTo>
                  <a:pt x="431469" y="137477"/>
                </a:lnTo>
                <a:lnTo>
                  <a:pt x="431469" y="5715"/>
                </a:lnTo>
                <a:lnTo>
                  <a:pt x="309549" y="5715"/>
                </a:lnTo>
                <a:lnTo>
                  <a:pt x="309549" y="17780"/>
                </a:lnTo>
                <a:lnTo>
                  <a:pt x="418134" y="17780"/>
                </a:lnTo>
                <a:lnTo>
                  <a:pt x="418134" y="125730"/>
                </a:lnTo>
                <a:lnTo>
                  <a:pt x="309549" y="125730"/>
                </a:lnTo>
                <a:lnTo>
                  <a:pt x="309549" y="260019"/>
                </a:lnTo>
                <a:lnTo>
                  <a:pt x="431787" y="260019"/>
                </a:lnTo>
                <a:lnTo>
                  <a:pt x="456971" y="258165"/>
                </a:lnTo>
                <a:lnTo>
                  <a:pt x="480161" y="252755"/>
                </a:lnTo>
                <a:lnTo>
                  <a:pt x="499960" y="244081"/>
                </a:lnTo>
                <a:lnTo>
                  <a:pt x="514972" y="232397"/>
                </a:lnTo>
                <a:lnTo>
                  <a:pt x="514972" y="279704"/>
                </a:lnTo>
                <a:lnTo>
                  <a:pt x="528307" y="279704"/>
                </a:lnTo>
                <a:lnTo>
                  <a:pt x="528307" y="31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5341437" y="8574830"/>
            <a:ext cx="220979" cy="279400"/>
          </a:xfrm>
          <a:custGeom>
            <a:avLst/>
            <a:gdLst/>
            <a:ahLst/>
            <a:cxnLst/>
            <a:rect l="l" t="t" r="r" b="b"/>
            <a:pathLst>
              <a:path w="220980" h="279400">
                <a:moveTo>
                  <a:pt x="0" y="260657"/>
                </a:moveTo>
                <a:lnTo>
                  <a:pt x="0" y="247957"/>
                </a:lnTo>
                <a:lnTo>
                  <a:pt x="40879" y="229469"/>
                </a:lnTo>
                <a:lnTo>
                  <a:pt x="73072" y="201319"/>
                </a:lnTo>
                <a:lnTo>
                  <a:pt x="96351" y="163904"/>
                </a:lnTo>
                <a:lnTo>
                  <a:pt x="110485" y="117620"/>
                </a:lnTo>
                <a:lnTo>
                  <a:pt x="115247" y="62862"/>
                </a:lnTo>
                <a:lnTo>
                  <a:pt x="115247" y="17461"/>
                </a:lnTo>
                <a:lnTo>
                  <a:pt x="2222" y="17461"/>
                </a:lnTo>
                <a:lnTo>
                  <a:pt x="2222" y="5397"/>
                </a:lnTo>
                <a:lnTo>
                  <a:pt x="128582" y="5397"/>
                </a:lnTo>
                <a:lnTo>
                  <a:pt x="128498" y="62862"/>
                </a:lnTo>
                <a:lnTo>
                  <a:pt x="123408" y="120800"/>
                </a:lnTo>
                <a:lnTo>
                  <a:pt x="107917" y="170637"/>
                </a:lnTo>
                <a:lnTo>
                  <a:pt x="82155" y="210905"/>
                </a:lnTo>
                <a:lnTo>
                  <a:pt x="46167" y="241084"/>
                </a:lnTo>
                <a:lnTo>
                  <a:pt x="0" y="260657"/>
                </a:lnTo>
                <a:close/>
              </a:path>
              <a:path w="220980" h="279400">
                <a:moveTo>
                  <a:pt x="220971" y="279388"/>
                </a:moveTo>
                <a:lnTo>
                  <a:pt x="207636" y="279388"/>
                </a:lnTo>
                <a:lnTo>
                  <a:pt x="207636" y="0"/>
                </a:lnTo>
                <a:lnTo>
                  <a:pt x="220971" y="0"/>
                </a:lnTo>
                <a:lnTo>
                  <a:pt x="220971" y="2793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5625905" y="8577053"/>
            <a:ext cx="252095" cy="285750"/>
          </a:xfrm>
          <a:custGeom>
            <a:avLst/>
            <a:gdLst/>
            <a:ahLst/>
            <a:cxnLst/>
            <a:rect l="l" t="t" r="r" b="b"/>
            <a:pathLst>
              <a:path w="252094" h="285750">
                <a:moveTo>
                  <a:pt x="233670" y="80324"/>
                </a:moveTo>
                <a:lnTo>
                  <a:pt x="20001" y="80324"/>
                </a:lnTo>
                <a:lnTo>
                  <a:pt x="20001" y="0"/>
                </a:lnTo>
                <a:lnTo>
                  <a:pt x="33336" y="0"/>
                </a:lnTo>
                <a:lnTo>
                  <a:pt x="33336" y="68894"/>
                </a:lnTo>
                <a:lnTo>
                  <a:pt x="233670" y="68894"/>
                </a:lnTo>
                <a:lnTo>
                  <a:pt x="233670" y="80324"/>
                </a:lnTo>
                <a:close/>
              </a:path>
              <a:path w="252094" h="285750">
                <a:moveTo>
                  <a:pt x="251767" y="139376"/>
                </a:moveTo>
                <a:lnTo>
                  <a:pt x="0" y="139376"/>
                </a:lnTo>
                <a:lnTo>
                  <a:pt x="0" y="127629"/>
                </a:lnTo>
                <a:lnTo>
                  <a:pt x="251767" y="127629"/>
                </a:lnTo>
                <a:lnTo>
                  <a:pt x="251767" y="139376"/>
                </a:lnTo>
                <a:close/>
              </a:path>
              <a:path w="252094" h="285750">
                <a:moveTo>
                  <a:pt x="126359" y="285738"/>
                </a:moveTo>
                <a:lnTo>
                  <a:pt x="71077" y="281531"/>
                </a:lnTo>
                <a:lnTo>
                  <a:pt x="33653" y="268276"/>
                </a:lnTo>
                <a:lnTo>
                  <a:pt x="14286" y="235893"/>
                </a:lnTo>
                <a:lnTo>
                  <a:pt x="15571" y="226194"/>
                </a:lnTo>
                <a:lnTo>
                  <a:pt x="50058" y="195959"/>
                </a:lnTo>
                <a:lnTo>
                  <a:pt x="96560" y="187129"/>
                </a:lnTo>
                <a:lnTo>
                  <a:pt x="126359" y="186047"/>
                </a:lnTo>
                <a:lnTo>
                  <a:pt x="156025" y="187129"/>
                </a:lnTo>
                <a:lnTo>
                  <a:pt x="181523" y="190413"/>
                </a:lnTo>
                <a:lnTo>
                  <a:pt x="202616" y="195959"/>
                </a:lnTo>
                <a:lnTo>
                  <a:pt x="205790" y="197477"/>
                </a:lnTo>
                <a:lnTo>
                  <a:pt x="126359" y="197477"/>
                </a:lnTo>
                <a:lnTo>
                  <a:pt x="98242" y="198489"/>
                </a:lnTo>
                <a:lnTo>
                  <a:pt x="55461" y="206585"/>
                </a:lnTo>
                <a:lnTo>
                  <a:pt x="27938" y="235893"/>
                </a:lnTo>
                <a:lnTo>
                  <a:pt x="28772" y="242495"/>
                </a:lnTo>
                <a:lnTo>
                  <a:pt x="74530" y="270300"/>
                </a:lnTo>
                <a:lnTo>
                  <a:pt x="126359" y="274309"/>
                </a:lnTo>
                <a:lnTo>
                  <a:pt x="206374" y="274309"/>
                </a:lnTo>
                <a:lnTo>
                  <a:pt x="202616" y="276094"/>
                </a:lnTo>
                <a:lnTo>
                  <a:pt x="181523" y="281531"/>
                </a:lnTo>
                <a:lnTo>
                  <a:pt x="156025" y="284706"/>
                </a:lnTo>
                <a:lnTo>
                  <a:pt x="126359" y="285738"/>
                </a:lnTo>
                <a:close/>
              </a:path>
              <a:path w="252094" h="285750">
                <a:moveTo>
                  <a:pt x="206374" y="274309"/>
                </a:moveTo>
                <a:lnTo>
                  <a:pt x="126359" y="274309"/>
                </a:lnTo>
                <a:lnTo>
                  <a:pt x="154482" y="273302"/>
                </a:lnTo>
                <a:lnTo>
                  <a:pt x="197392" y="265335"/>
                </a:lnTo>
                <a:lnTo>
                  <a:pt x="224781" y="235893"/>
                </a:lnTo>
                <a:lnTo>
                  <a:pt x="223907" y="229384"/>
                </a:lnTo>
                <a:lnTo>
                  <a:pt x="178229" y="201525"/>
                </a:lnTo>
                <a:lnTo>
                  <a:pt x="126359" y="197477"/>
                </a:lnTo>
                <a:lnTo>
                  <a:pt x="205790" y="197477"/>
                </a:lnTo>
                <a:lnTo>
                  <a:pt x="237148" y="226194"/>
                </a:lnTo>
                <a:lnTo>
                  <a:pt x="238432" y="235893"/>
                </a:lnTo>
                <a:lnTo>
                  <a:pt x="237148" y="245774"/>
                </a:lnTo>
                <a:lnTo>
                  <a:pt x="233392" y="254466"/>
                </a:lnTo>
                <a:lnTo>
                  <a:pt x="227315" y="261966"/>
                </a:lnTo>
                <a:lnTo>
                  <a:pt x="219066" y="268276"/>
                </a:lnTo>
                <a:lnTo>
                  <a:pt x="206374" y="2743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038786" y="7501064"/>
            <a:ext cx="524510" cy="280035"/>
          </a:xfrm>
          <a:custGeom>
            <a:avLst/>
            <a:gdLst/>
            <a:ahLst/>
            <a:cxnLst/>
            <a:rect l="l" t="t" r="r" b="b"/>
            <a:pathLst>
              <a:path w="524509" h="280034">
                <a:moveTo>
                  <a:pt x="270192" y="122237"/>
                </a:moveTo>
                <a:lnTo>
                  <a:pt x="222567" y="122237"/>
                </a:lnTo>
                <a:lnTo>
                  <a:pt x="222567" y="0"/>
                </a:lnTo>
                <a:lnTo>
                  <a:pt x="209232" y="0"/>
                </a:lnTo>
                <a:lnTo>
                  <a:pt x="209232" y="222885"/>
                </a:lnTo>
                <a:lnTo>
                  <a:pt x="194602" y="233451"/>
                </a:lnTo>
                <a:lnTo>
                  <a:pt x="176530" y="241211"/>
                </a:lnTo>
                <a:lnTo>
                  <a:pt x="155829" y="246011"/>
                </a:lnTo>
                <a:lnTo>
                  <a:pt x="133350" y="247650"/>
                </a:lnTo>
                <a:lnTo>
                  <a:pt x="121920" y="247650"/>
                </a:lnTo>
                <a:lnTo>
                  <a:pt x="125298" y="229501"/>
                </a:lnTo>
                <a:lnTo>
                  <a:pt x="127800" y="207289"/>
                </a:lnTo>
                <a:lnTo>
                  <a:pt x="129336" y="182867"/>
                </a:lnTo>
                <a:lnTo>
                  <a:pt x="129768" y="162560"/>
                </a:lnTo>
                <a:lnTo>
                  <a:pt x="129857" y="17462"/>
                </a:lnTo>
                <a:lnTo>
                  <a:pt x="163195" y="17462"/>
                </a:lnTo>
                <a:lnTo>
                  <a:pt x="163195" y="5397"/>
                </a:lnTo>
                <a:lnTo>
                  <a:pt x="116522" y="5397"/>
                </a:lnTo>
                <a:lnTo>
                  <a:pt x="116522" y="17462"/>
                </a:lnTo>
                <a:lnTo>
                  <a:pt x="116522" y="162560"/>
                </a:lnTo>
                <a:lnTo>
                  <a:pt x="116001" y="185724"/>
                </a:lnTo>
                <a:lnTo>
                  <a:pt x="114465" y="208788"/>
                </a:lnTo>
                <a:lnTo>
                  <a:pt x="111975" y="230022"/>
                </a:lnTo>
                <a:lnTo>
                  <a:pt x="108585" y="247650"/>
                </a:lnTo>
                <a:lnTo>
                  <a:pt x="49212" y="247650"/>
                </a:lnTo>
                <a:lnTo>
                  <a:pt x="49212" y="17462"/>
                </a:lnTo>
                <a:lnTo>
                  <a:pt x="116522" y="17462"/>
                </a:lnTo>
                <a:lnTo>
                  <a:pt x="116522" y="5397"/>
                </a:lnTo>
                <a:lnTo>
                  <a:pt x="3175" y="5397"/>
                </a:lnTo>
                <a:lnTo>
                  <a:pt x="3175" y="17462"/>
                </a:lnTo>
                <a:lnTo>
                  <a:pt x="35877" y="17462"/>
                </a:lnTo>
                <a:lnTo>
                  <a:pt x="35877" y="247650"/>
                </a:lnTo>
                <a:lnTo>
                  <a:pt x="0" y="247650"/>
                </a:lnTo>
                <a:lnTo>
                  <a:pt x="0" y="259715"/>
                </a:lnTo>
                <a:lnTo>
                  <a:pt x="132080" y="259715"/>
                </a:lnTo>
                <a:lnTo>
                  <a:pt x="155206" y="258114"/>
                </a:lnTo>
                <a:lnTo>
                  <a:pt x="176606" y="253365"/>
                </a:lnTo>
                <a:lnTo>
                  <a:pt x="195033" y="245516"/>
                </a:lnTo>
                <a:lnTo>
                  <a:pt x="209232" y="234632"/>
                </a:lnTo>
                <a:lnTo>
                  <a:pt x="209232" y="279717"/>
                </a:lnTo>
                <a:lnTo>
                  <a:pt x="222567" y="279717"/>
                </a:lnTo>
                <a:lnTo>
                  <a:pt x="222567" y="234632"/>
                </a:lnTo>
                <a:lnTo>
                  <a:pt x="222567" y="133985"/>
                </a:lnTo>
                <a:lnTo>
                  <a:pt x="270192" y="133985"/>
                </a:lnTo>
                <a:lnTo>
                  <a:pt x="270192" y="122237"/>
                </a:lnTo>
                <a:close/>
              </a:path>
              <a:path w="524509" h="280034">
                <a:moveTo>
                  <a:pt x="524497" y="0"/>
                </a:moveTo>
                <a:lnTo>
                  <a:pt x="511162" y="0"/>
                </a:lnTo>
                <a:lnTo>
                  <a:pt x="511162" y="220027"/>
                </a:lnTo>
                <a:lnTo>
                  <a:pt x="494665" y="231978"/>
                </a:lnTo>
                <a:lnTo>
                  <a:pt x="473976" y="240626"/>
                </a:lnTo>
                <a:lnTo>
                  <a:pt x="450126" y="245872"/>
                </a:lnTo>
                <a:lnTo>
                  <a:pt x="424167" y="247650"/>
                </a:lnTo>
                <a:lnTo>
                  <a:pt x="318757" y="247650"/>
                </a:lnTo>
                <a:lnTo>
                  <a:pt x="318757" y="137160"/>
                </a:lnTo>
                <a:lnTo>
                  <a:pt x="428612" y="137160"/>
                </a:lnTo>
                <a:lnTo>
                  <a:pt x="428612" y="125412"/>
                </a:lnTo>
                <a:lnTo>
                  <a:pt x="318757" y="125412"/>
                </a:lnTo>
                <a:lnTo>
                  <a:pt x="318757" y="17462"/>
                </a:lnTo>
                <a:lnTo>
                  <a:pt x="432104" y="17462"/>
                </a:lnTo>
                <a:lnTo>
                  <a:pt x="432104" y="5397"/>
                </a:lnTo>
                <a:lnTo>
                  <a:pt x="305752" y="5397"/>
                </a:lnTo>
                <a:lnTo>
                  <a:pt x="305752" y="259715"/>
                </a:lnTo>
                <a:lnTo>
                  <a:pt x="427977" y="259715"/>
                </a:lnTo>
                <a:lnTo>
                  <a:pt x="453161" y="257810"/>
                </a:lnTo>
                <a:lnTo>
                  <a:pt x="476351" y="252323"/>
                </a:lnTo>
                <a:lnTo>
                  <a:pt x="496150" y="243636"/>
                </a:lnTo>
                <a:lnTo>
                  <a:pt x="511162" y="232092"/>
                </a:lnTo>
                <a:lnTo>
                  <a:pt x="511162" y="279400"/>
                </a:lnTo>
                <a:lnTo>
                  <a:pt x="524497" y="279400"/>
                </a:lnTo>
                <a:lnTo>
                  <a:pt x="5244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628371" y="7500746"/>
            <a:ext cx="526415" cy="287020"/>
          </a:xfrm>
          <a:custGeom>
            <a:avLst/>
            <a:gdLst/>
            <a:ahLst/>
            <a:cxnLst/>
            <a:rect l="l" t="t" r="r" b="b"/>
            <a:pathLst>
              <a:path w="526415" h="287020">
                <a:moveTo>
                  <a:pt x="147624" y="131445"/>
                </a:moveTo>
                <a:lnTo>
                  <a:pt x="123583" y="121539"/>
                </a:lnTo>
                <a:lnTo>
                  <a:pt x="101942" y="104305"/>
                </a:lnTo>
                <a:lnTo>
                  <a:pt x="87807" y="82232"/>
                </a:lnTo>
                <a:lnTo>
                  <a:pt x="86321" y="79921"/>
                </a:lnTo>
                <a:lnTo>
                  <a:pt x="80314" y="48577"/>
                </a:lnTo>
                <a:lnTo>
                  <a:pt x="80314" y="15875"/>
                </a:lnTo>
                <a:lnTo>
                  <a:pt x="142862" y="15875"/>
                </a:lnTo>
                <a:lnTo>
                  <a:pt x="142862" y="4127"/>
                </a:lnTo>
                <a:lnTo>
                  <a:pt x="4127" y="4127"/>
                </a:lnTo>
                <a:lnTo>
                  <a:pt x="4127" y="15875"/>
                </a:lnTo>
                <a:lnTo>
                  <a:pt x="66979" y="15875"/>
                </a:lnTo>
                <a:lnTo>
                  <a:pt x="66979" y="48577"/>
                </a:lnTo>
                <a:lnTo>
                  <a:pt x="61201" y="81102"/>
                </a:lnTo>
                <a:lnTo>
                  <a:pt x="45986" y="106794"/>
                </a:lnTo>
                <a:lnTo>
                  <a:pt x="24523" y="125056"/>
                </a:lnTo>
                <a:lnTo>
                  <a:pt x="0" y="135255"/>
                </a:lnTo>
                <a:lnTo>
                  <a:pt x="0" y="147637"/>
                </a:lnTo>
                <a:lnTo>
                  <a:pt x="25171" y="138264"/>
                </a:lnTo>
                <a:lnTo>
                  <a:pt x="46621" y="123151"/>
                </a:lnTo>
                <a:lnTo>
                  <a:pt x="63258" y="103924"/>
                </a:lnTo>
                <a:lnTo>
                  <a:pt x="73964" y="82232"/>
                </a:lnTo>
                <a:lnTo>
                  <a:pt x="85394" y="102984"/>
                </a:lnTo>
                <a:lnTo>
                  <a:pt x="102222" y="120815"/>
                </a:lnTo>
                <a:lnTo>
                  <a:pt x="123355" y="134823"/>
                </a:lnTo>
                <a:lnTo>
                  <a:pt x="147624" y="144145"/>
                </a:lnTo>
                <a:lnTo>
                  <a:pt x="147624" y="131445"/>
                </a:lnTo>
                <a:close/>
              </a:path>
              <a:path w="526415" h="287020">
                <a:moveTo>
                  <a:pt x="231762" y="231140"/>
                </a:moveTo>
                <a:lnTo>
                  <a:pt x="230365" y="220433"/>
                </a:lnTo>
                <a:lnTo>
                  <a:pt x="226288" y="210731"/>
                </a:lnTo>
                <a:lnTo>
                  <a:pt x="219710" y="202120"/>
                </a:lnTo>
                <a:lnTo>
                  <a:pt x="218109" y="200774"/>
                </a:lnTo>
                <a:lnTo>
                  <a:pt x="218109" y="231140"/>
                </a:lnTo>
                <a:lnTo>
                  <a:pt x="217106" y="238925"/>
                </a:lnTo>
                <a:lnTo>
                  <a:pt x="188480" y="265493"/>
                </a:lnTo>
                <a:lnTo>
                  <a:pt x="149415" y="274116"/>
                </a:lnTo>
                <a:lnTo>
                  <a:pt x="124764" y="275272"/>
                </a:lnTo>
                <a:lnTo>
                  <a:pt x="100114" y="274116"/>
                </a:lnTo>
                <a:lnTo>
                  <a:pt x="61061" y="265493"/>
                </a:lnTo>
                <a:lnTo>
                  <a:pt x="32435" y="238925"/>
                </a:lnTo>
                <a:lnTo>
                  <a:pt x="31432" y="231140"/>
                </a:lnTo>
                <a:lnTo>
                  <a:pt x="32435" y="223202"/>
                </a:lnTo>
                <a:lnTo>
                  <a:pt x="61061" y="196646"/>
                </a:lnTo>
                <a:lnTo>
                  <a:pt x="100114" y="188112"/>
                </a:lnTo>
                <a:lnTo>
                  <a:pt x="124764" y="187007"/>
                </a:lnTo>
                <a:lnTo>
                  <a:pt x="149415" y="188112"/>
                </a:lnTo>
                <a:lnTo>
                  <a:pt x="188480" y="196646"/>
                </a:lnTo>
                <a:lnTo>
                  <a:pt x="217106" y="223202"/>
                </a:lnTo>
                <a:lnTo>
                  <a:pt x="218109" y="231140"/>
                </a:lnTo>
                <a:lnTo>
                  <a:pt x="218109" y="200774"/>
                </a:lnTo>
                <a:lnTo>
                  <a:pt x="210807" y="194627"/>
                </a:lnTo>
                <a:lnTo>
                  <a:pt x="196672" y="187007"/>
                </a:lnTo>
                <a:lnTo>
                  <a:pt x="194906" y="186055"/>
                </a:lnTo>
                <a:lnTo>
                  <a:pt x="175044" y="179895"/>
                </a:lnTo>
                <a:lnTo>
                  <a:pt x="151561" y="176187"/>
                </a:lnTo>
                <a:lnTo>
                  <a:pt x="124764" y="174942"/>
                </a:lnTo>
                <a:lnTo>
                  <a:pt x="97967" y="176187"/>
                </a:lnTo>
                <a:lnTo>
                  <a:pt x="54495" y="186055"/>
                </a:lnTo>
                <a:lnTo>
                  <a:pt x="23215" y="210731"/>
                </a:lnTo>
                <a:lnTo>
                  <a:pt x="17780" y="231140"/>
                </a:lnTo>
                <a:lnTo>
                  <a:pt x="19164" y="241795"/>
                </a:lnTo>
                <a:lnTo>
                  <a:pt x="54495" y="275983"/>
                </a:lnTo>
                <a:lnTo>
                  <a:pt x="97967" y="285508"/>
                </a:lnTo>
                <a:lnTo>
                  <a:pt x="124764" y="286689"/>
                </a:lnTo>
                <a:lnTo>
                  <a:pt x="151561" y="285508"/>
                </a:lnTo>
                <a:lnTo>
                  <a:pt x="194906" y="275983"/>
                </a:lnTo>
                <a:lnTo>
                  <a:pt x="226288" y="251409"/>
                </a:lnTo>
                <a:lnTo>
                  <a:pt x="230365" y="241795"/>
                </a:lnTo>
                <a:lnTo>
                  <a:pt x="231762" y="231140"/>
                </a:lnTo>
                <a:close/>
              </a:path>
              <a:path w="526415" h="287020">
                <a:moveTo>
                  <a:pt x="269544" y="69215"/>
                </a:moveTo>
                <a:lnTo>
                  <a:pt x="224142" y="69215"/>
                </a:lnTo>
                <a:lnTo>
                  <a:pt x="224142" y="317"/>
                </a:lnTo>
                <a:lnTo>
                  <a:pt x="210807" y="317"/>
                </a:lnTo>
                <a:lnTo>
                  <a:pt x="210807" y="159067"/>
                </a:lnTo>
                <a:lnTo>
                  <a:pt x="224142" y="159067"/>
                </a:lnTo>
                <a:lnTo>
                  <a:pt x="224142" y="81280"/>
                </a:lnTo>
                <a:lnTo>
                  <a:pt x="269544" y="81280"/>
                </a:lnTo>
                <a:lnTo>
                  <a:pt x="269544" y="69215"/>
                </a:lnTo>
                <a:close/>
              </a:path>
              <a:path w="526415" h="287020">
                <a:moveTo>
                  <a:pt x="444474" y="132080"/>
                </a:moveTo>
                <a:lnTo>
                  <a:pt x="443014" y="93980"/>
                </a:lnTo>
                <a:lnTo>
                  <a:pt x="438289" y="61874"/>
                </a:lnTo>
                <a:lnTo>
                  <a:pt x="431139" y="40347"/>
                </a:lnTo>
                <a:lnTo>
                  <a:pt x="431139" y="132080"/>
                </a:lnTo>
                <a:lnTo>
                  <a:pt x="429882" y="167805"/>
                </a:lnTo>
                <a:lnTo>
                  <a:pt x="418553" y="221284"/>
                </a:lnTo>
                <a:lnTo>
                  <a:pt x="384124" y="251206"/>
                </a:lnTo>
                <a:lnTo>
                  <a:pt x="374307" y="252095"/>
                </a:lnTo>
                <a:lnTo>
                  <a:pt x="364324" y="251206"/>
                </a:lnTo>
                <a:lnTo>
                  <a:pt x="329755" y="221284"/>
                </a:lnTo>
                <a:lnTo>
                  <a:pt x="318427" y="167805"/>
                </a:lnTo>
                <a:lnTo>
                  <a:pt x="317169" y="132080"/>
                </a:lnTo>
                <a:lnTo>
                  <a:pt x="318427" y="96304"/>
                </a:lnTo>
                <a:lnTo>
                  <a:pt x="329755" y="42735"/>
                </a:lnTo>
                <a:lnTo>
                  <a:pt x="364324" y="12725"/>
                </a:lnTo>
                <a:lnTo>
                  <a:pt x="374307" y="11747"/>
                </a:lnTo>
                <a:lnTo>
                  <a:pt x="384124" y="12725"/>
                </a:lnTo>
                <a:lnTo>
                  <a:pt x="418553" y="42735"/>
                </a:lnTo>
                <a:lnTo>
                  <a:pt x="429882" y="96304"/>
                </a:lnTo>
                <a:lnTo>
                  <a:pt x="431139" y="132080"/>
                </a:lnTo>
                <a:lnTo>
                  <a:pt x="431139" y="40347"/>
                </a:lnTo>
                <a:lnTo>
                  <a:pt x="408292" y="9652"/>
                </a:lnTo>
                <a:lnTo>
                  <a:pt x="374307" y="0"/>
                </a:lnTo>
                <a:lnTo>
                  <a:pt x="361454" y="1079"/>
                </a:lnTo>
                <a:lnTo>
                  <a:pt x="318693" y="36131"/>
                </a:lnTo>
                <a:lnTo>
                  <a:pt x="305333" y="93980"/>
                </a:lnTo>
                <a:lnTo>
                  <a:pt x="303834" y="132080"/>
                </a:lnTo>
                <a:lnTo>
                  <a:pt x="305333" y="170040"/>
                </a:lnTo>
                <a:lnTo>
                  <a:pt x="318693" y="227977"/>
                </a:lnTo>
                <a:lnTo>
                  <a:pt x="350024" y="259435"/>
                </a:lnTo>
                <a:lnTo>
                  <a:pt x="374307" y="263525"/>
                </a:lnTo>
                <a:lnTo>
                  <a:pt x="386981" y="262496"/>
                </a:lnTo>
                <a:lnTo>
                  <a:pt x="429742" y="227977"/>
                </a:lnTo>
                <a:lnTo>
                  <a:pt x="443014" y="170040"/>
                </a:lnTo>
                <a:lnTo>
                  <a:pt x="444474" y="132080"/>
                </a:lnTo>
                <a:close/>
              </a:path>
              <a:path w="526415" h="287020">
                <a:moveTo>
                  <a:pt x="526072" y="317"/>
                </a:moveTo>
                <a:lnTo>
                  <a:pt x="512737" y="317"/>
                </a:lnTo>
                <a:lnTo>
                  <a:pt x="512737" y="279717"/>
                </a:lnTo>
                <a:lnTo>
                  <a:pt x="526072" y="279717"/>
                </a:lnTo>
                <a:lnTo>
                  <a:pt x="526072" y="31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308001" y="7501063"/>
            <a:ext cx="229235" cy="279400"/>
          </a:xfrm>
          <a:custGeom>
            <a:avLst/>
            <a:gdLst/>
            <a:ahLst/>
            <a:cxnLst/>
            <a:rect l="l" t="t" r="r" b="b"/>
            <a:pathLst>
              <a:path w="229234" h="279400">
                <a:moveTo>
                  <a:pt x="0" y="260657"/>
                </a:moveTo>
                <a:lnTo>
                  <a:pt x="0" y="247640"/>
                </a:lnTo>
                <a:lnTo>
                  <a:pt x="35930" y="226700"/>
                </a:lnTo>
                <a:lnTo>
                  <a:pt x="62664" y="192278"/>
                </a:lnTo>
                <a:lnTo>
                  <a:pt x="79337" y="144818"/>
                </a:lnTo>
                <a:lnTo>
                  <a:pt x="85086" y="84769"/>
                </a:lnTo>
                <a:lnTo>
                  <a:pt x="85086" y="17461"/>
                </a:lnTo>
                <a:lnTo>
                  <a:pt x="3809" y="17461"/>
                </a:lnTo>
                <a:lnTo>
                  <a:pt x="3809" y="5397"/>
                </a:lnTo>
                <a:lnTo>
                  <a:pt x="98738" y="5397"/>
                </a:lnTo>
                <a:lnTo>
                  <a:pt x="98665" y="84769"/>
                </a:lnTo>
                <a:lnTo>
                  <a:pt x="94626" y="137075"/>
                </a:lnTo>
                <a:lnTo>
                  <a:pt x="82452" y="181633"/>
                </a:lnTo>
                <a:lnTo>
                  <a:pt x="62461" y="217245"/>
                </a:lnTo>
                <a:lnTo>
                  <a:pt x="34895" y="243667"/>
                </a:lnTo>
                <a:lnTo>
                  <a:pt x="0" y="260657"/>
                </a:lnTo>
                <a:close/>
              </a:path>
              <a:path w="229234" h="279400">
                <a:moveTo>
                  <a:pt x="165728" y="275896"/>
                </a:moveTo>
                <a:lnTo>
                  <a:pt x="152393" y="275896"/>
                </a:lnTo>
                <a:lnTo>
                  <a:pt x="152393" y="181920"/>
                </a:lnTo>
                <a:lnTo>
                  <a:pt x="106040" y="181920"/>
                </a:lnTo>
                <a:lnTo>
                  <a:pt x="106040" y="169855"/>
                </a:lnTo>
                <a:lnTo>
                  <a:pt x="152393" y="169855"/>
                </a:lnTo>
                <a:lnTo>
                  <a:pt x="152393" y="85086"/>
                </a:lnTo>
                <a:lnTo>
                  <a:pt x="109850" y="85086"/>
                </a:lnTo>
                <a:lnTo>
                  <a:pt x="109850" y="73022"/>
                </a:lnTo>
                <a:lnTo>
                  <a:pt x="152393" y="73022"/>
                </a:lnTo>
                <a:lnTo>
                  <a:pt x="152393" y="1587"/>
                </a:lnTo>
                <a:lnTo>
                  <a:pt x="165728" y="1587"/>
                </a:lnTo>
                <a:lnTo>
                  <a:pt x="165728" y="275896"/>
                </a:lnTo>
                <a:close/>
              </a:path>
              <a:path w="229234" h="279400">
                <a:moveTo>
                  <a:pt x="229225" y="279388"/>
                </a:moveTo>
                <a:lnTo>
                  <a:pt x="215891" y="279388"/>
                </a:lnTo>
                <a:lnTo>
                  <a:pt x="215891" y="0"/>
                </a:lnTo>
                <a:lnTo>
                  <a:pt x="229225" y="0"/>
                </a:lnTo>
                <a:lnTo>
                  <a:pt x="229225" y="2793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601360" y="7501063"/>
            <a:ext cx="234315" cy="286385"/>
          </a:xfrm>
          <a:custGeom>
            <a:avLst/>
            <a:gdLst/>
            <a:ahLst/>
            <a:cxnLst/>
            <a:rect l="l" t="t" r="r" b="b"/>
            <a:pathLst>
              <a:path w="234315" h="286384">
                <a:moveTo>
                  <a:pt x="228273" y="158743"/>
                </a:moveTo>
                <a:lnTo>
                  <a:pt x="214938" y="158743"/>
                </a:lnTo>
                <a:lnTo>
                  <a:pt x="214938" y="75879"/>
                </a:lnTo>
                <a:lnTo>
                  <a:pt x="145726" y="75879"/>
                </a:lnTo>
                <a:lnTo>
                  <a:pt x="145726" y="64132"/>
                </a:lnTo>
                <a:lnTo>
                  <a:pt x="214938" y="64132"/>
                </a:lnTo>
                <a:lnTo>
                  <a:pt x="214938" y="0"/>
                </a:lnTo>
                <a:lnTo>
                  <a:pt x="228273" y="0"/>
                </a:lnTo>
                <a:lnTo>
                  <a:pt x="228273" y="158743"/>
                </a:lnTo>
                <a:close/>
              </a:path>
              <a:path w="234315" h="286384">
                <a:moveTo>
                  <a:pt x="143186" y="15556"/>
                </a:moveTo>
                <a:lnTo>
                  <a:pt x="4444" y="15556"/>
                </a:lnTo>
                <a:lnTo>
                  <a:pt x="4444" y="3809"/>
                </a:lnTo>
                <a:lnTo>
                  <a:pt x="143186" y="3809"/>
                </a:lnTo>
                <a:lnTo>
                  <a:pt x="143186" y="15556"/>
                </a:lnTo>
                <a:close/>
              </a:path>
              <a:path w="234315" h="286384">
                <a:moveTo>
                  <a:pt x="0" y="147314"/>
                </a:moveTo>
                <a:lnTo>
                  <a:pt x="0" y="134932"/>
                </a:lnTo>
                <a:lnTo>
                  <a:pt x="24664" y="124737"/>
                </a:lnTo>
                <a:lnTo>
                  <a:pt x="46115" y="106477"/>
                </a:lnTo>
                <a:lnTo>
                  <a:pt x="61255" y="80775"/>
                </a:lnTo>
                <a:lnTo>
                  <a:pt x="66989" y="48258"/>
                </a:lnTo>
                <a:lnTo>
                  <a:pt x="66989" y="15556"/>
                </a:lnTo>
                <a:lnTo>
                  <a:pt x="80641" y="15556"/>
                </a:lnTo>
                <a:lnTo>
                  <a:pt x="80641" y="48258"/>
                </a:lnTo>
                <a:lnTo>
                  <a:pt x="86649" y="79600"/>
                </a:lnTo>
                <a:lnTo>
                  <a:pt x="88130" y="81911"/>
                </a:lnTo>
                <a:lnTo>
                  <a:pt x="73974" y="81911"/>
                </a:lnTo>
                <a:lnTo>
                  <a:pt x="63175" y="103605"/>
                </a:lnTo>
                <a:lnTo>
                  <a:pt x="46630" y="122827"/>
                </a:lnTo>
                <a:lnTo>
                  <a:pt x="25265" y="137943"/>
                </a:lnTo>
                <a:lnTo>
                  <a:pt x="0" y="147314"/>
                </a:lnTo>
                <a:close/>
              </a:path>
              <a:path w="234315" h="286384">
                <a:moveTo>
                  <a:pt x="147949" y="143821"/>
                </a:moveTo>
                <a:lnTo>
                  <a:pt x="123487" y="134505"/>
                </a:lnTo>
                <a:lnTo>
                  <a:pt x="102270" y="120486"/>
                </a:lnTo>
                <a:lnTo>
                  <a:pt x="85399" y="102657"/>
                </a:lnTo>
                <a:lnTo>
                  <a:pt x="73974" y="81911"/>
                </a:lnTo>
                <a:lnTo>
                  <a:pt x="88130" y="81911"/>
                </a:lnTo>
                <a:lnTo>
                  <a:pt x="102270" y="103977"/>
                </a:lnTo>
                <a:lnTo>
                  <a:pt x="123904" y="121210"/>
                </a:lnTo>
                <a:lnTo>
                  <a:pt x="147949" y="131122"/>
                </a:lnTo>
                <a:lnTo>
                  <a:pt x="147949" y="143821"/>
                </a:lnTo>
                <a:close/>
              </a:path>
              <a:path w="234315" h="286384">
                <a:moveTo>
                  <a:pt x="126042" y="286373"/>
                </a:moveTo>
                <a:lnTo>
                  <a:pt x="75958" y="281849"/>
                </a:lnTo>
                <a:lnTo>
                  <a:pt x="38733" y="267324"/>
                </a:lnTo>
                <a:lnTo>
                  <a:pt x="18096" y="230813"/>
                </a:lnTo>
                <a:lnTo>
                  <a:pt x="19446" y="219611"/>
                </a:lnTo>
                <a:lnTo>
                  <a:pt x="55411" y="185333"/>
                </a:lnTo>
                <a:lnTo>
                  <a:pt x="99720" y="175768"/>
                </a:lnTo>
                <a:lnTo>
                  <a:pt x="126042" y="174618"/>
                </a:lnTo>
                <a:lnTo>
                  <a:pt x="152681" y="175768"/>
                </a:lnTo>
                <a:lnTo>
                  <a:pt x="176522" y="179300"/>
                </a:lnTo>
                <a:lnTo>
                  <a:pt x="197030" y="185333"/>
                </a:lnTo>
                <a:lnTo>
                  <a:pt x="199625" y="186682"/>
                </a:lnTo>
                <a:lnTo>
                  <a:pt x="126042" y="186682"/>
                </a:lnTo>
                <a:lnTo>
                  <a:pt x="101680" y="187749"/>
                </a:lnTo>
                <a:lnTo>
                  <a:pt x="61528" y="196192"/>
                </a:lnTo>
                <a:lnTo>
                  <a:pt x="32477" y="222752"/>
                </a:lnTo>
                <a:lnTo>
                  <a:pt x="31431" y="230813"/>
                </a:lnTo>
                <a:lnTo>
                  <a:pt x="32477" y="238735"/>
                </a:lnTo>
                <a:lnTo>
                  <a:pt x="61528" y="265300"/>
                </a:lnTo>
                <a:lnTo>
                  <a:pt x="101680" y="273872"/>
                </a:lnTo>
                <a:lnTo>
                  <a:pt x="126042" y="274944"/>
                </a:lnTo>
                <a:lnTo>
                  <a:pt x="198930" y="274944"/>
                </a:lnTo>
                <a:lnTo>
                  <a:pt x="197030" y="275926"/>
                </a:lnTo>
                <a:lnTo>
                  <a:pt x="176522" y="281849"/>
                </a:lnTo>
                <a:lnTo>
                  <a:pt x="152681" y="285272"/>
                </a:lnTo>
                <a:lnTo>
                  <a:pt x="126042" y="286373"/>
                </a:lnTo>
                <a:close/>
              </a:path>
              <a:path w="234315" h="286384">
                <a:moveTo>
                  <a:pt x="198930" y="274944"/>
                </a:moveTo>
                <a:lnTo>
                  <a:pt x="126042" y="274944"/>
                </a:lnTo>
                <a:lnTo>
                  <a:pt x="150583" y="273872"/>
                </a:lnTo>
                <a:lnTo>
                  <a:pt x="172355" y="270657"/>
                </a:lnTo>
                <a:lnTo>
                  <a:pt x="212046" y="252199"/>
                </a:lnTo>
                <a:lnTo>
                  <a:pt x="221288" y="230813"/>
                </a:lnTo>
                <a:lnTo>
                  <a:pt x="220232" y="222752"/>
                </a:lnTo>
                <a:lnTo>
                  <a:pt x="190735" y="196192"/>
                </a:lnTo>
                <a:lnTo>
                  <a:pt x="150583" y="187749"/>
                </a:lnTo>
                <a:lnTo>
                  <a:pt x="126042" y="186682"/>
                </a:lnTo>
                <a:lnTo>
                  <a:pt x="199625" y="186682"/>
                </a:lnTo>
                <a:lnTo>
                  <a:pt x="232911" y="219611"/>
                </a:lnTo>
                <a:lnTo>
                  <a:pt x="234305" y="230813"/>
                </a:lnTo>
                <a:lnTo>
                  <a:pt x="232911" y="241831"/>
                </a:lnTo>
                <a:lnTo>
                  <a:pt x="228868" y="251569"/>
                </a:lnTo>
                <a:lnTo>
                  <a:pt x="222384" y="260056"/>
                </a:lnTo>
                <a:lnTo>
                  <a:pt x="213668" y="267324"/>
                </a:lnTo>
                <a:lnTo>
                  <a:pt x="198930" y="2749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891543" y="7500745"/>
            <a:ext cx="252095" cy="282575"/>
          </a:xfrm>
          <a:custGeom>
            <a:avLst/>
            <a:gdLst/>
            <a:ahLst/>
            <a:cxnLst/>
            <a:rect l="l" t="t" r="r" b="b"/>
            <a:pathLst>
              <a:path w="252095" h="282575">
                <a:moveTo>
                  <a:pt x="126359" y="83816"/>
                </a:moveTo>
                <a:lnTo>
                  <a:pt x="64965" y="79729"/>
                </a:lnTo>
                <a:lnTo>
                  <a:pt x="28573" y="67307"/>
                </a:lnTo>
                <a:lnTo>
                  <a:pt x="14286" y="41908"/>
                </a:lnTo>
                <a:lnTo>
                  <a:pt x="15135" y="34273"/>
                </a:lnTo>
                <a:lnTo>
                  <a:pt x="43808" y="8973"/>
                </a:lnTo>
                <a:lnTo>
                  <a:pt x="92373" y="967"/>
                </a:lnTo>
                <a:lnTo>
                  <a:pt x="126359" y="0"/>
                </a:lnTo>
                <a:lnTo>
                  <a:pt x="160345" y="967"/>
                </a:lnTo>
                <a:lnTo>
                  <a:pt x="187754" y="3928"/>
                </a:lnTo>
                <a:lnTo>
                  <a:pt x="208911" y="8973"/>
                </a:lnTo>
                <a:lnTo>
                  <a:pt x="214094" y="11429"/>
                </a:lnTo>
                <a:lnTo>
                  <a:pt x="126359" y="11429"/>
                </a:lnTo>
                <a:lnTo>
                  <a:pt x="94437" y="12218"/>
                </a:lnTo>
                <a:lnTo>
                  <a:pt x="50594" y="18796"/>
                </a:lnTo>
                <a:lnTo>
                  <a:pt x="27938" y="34923"/>
                </a:lnTo>
                <a:lnTo>
                  <a:pt x="27938" y="48893"/>
                </a:lnTo>
                <a:lnTo>
                  <a:pt x="69331" y="69053"/>
                </a:lnTo>
                <a:lnTo>
                  <a:pt x="126359" y="72387"/>
                </a:lnTo>
                <a:lnTo>
                  <a:pt x="213497" y="72387"/>
                </a:lnTo>
                <a:lnTo>
                  <a:pt x="208911" y="74574"/>
                </a:lnTo>
                <a:lnTo>
                  <a:pt x="187754" y="79729"/>
                </a:lnTo>
                <a:lnTo>
                  <a:pt x="160345" y="82799"/>
                </a:lnTo>
                <a:lnTo>
                  <a:pt x="126359" y="83816"/>
                </a:lnTo>
                <a:close/>
              </a:path>
              <a:path w="252095" h="282575">
                <a:moveTo>
                  <a:pt x="213497" y="72387"/>
                </a:moveTo>
                <a:lnTo>
                  <a:pt x="126359" y="72387"/>
                </a:lnTo>
                <a:lnTo>
                  <a:pt x="158326" y="71553"/>
                </a:lnTo>
                <a:lnTo>
                  <a:pt x="183507" y="69053"/>
                </a:lnTo>
                <a:lnTo>
                  <a:pt x="202259" y="64886"/>
                </a:lnTo>
                <a:lnTo>
                  <a:pt x="214938" y="59052"/>
                </a:lnTo>
                <a:lnTo>
                  <a:pt x="221923" y="54290"/>
                </a:lnTo>
                <a:lnTo>
                  <a:pt x="224781" y="48893"/>
                </a:lnTo>
                <a:lnTo>
                  <a:pt x="224781" y="34923"/>
                </a:lnTo>
                <a:lnTo>
                  <a:pt x="183507" y="14644"/>
                </a:lnTo>
                <a:lnTo>
                  <a:pt x="126359" y="11429"/>
                </a:lnTo>
                <a:lnTo>
                  <a:pt x="214094" y="11429"/>
                </a:lnTo>
                <a:lnTo>
                  <a:pt x="238432" y="41908"/>
                </a:lnTo>
                <a:lnTo>
                  <a:pt x="237540" y="49404"/>
                </a:lnTo>
                <a:lnTo>
                  <a:pt x="234861" y="56155"/>
                </a:lnTo>
                <a:lnTo>
                  <a:pt x="230396" y="62133"/>
                </a:lnTo>
                <a:lnTo>
                  <a:pt x="224146" y="67307"/>
                </a:lnTo>
                <a:lnTo>
                  <a:pt x="213497" y="72387"/>
                </a:lnTo>
                <a:close/>
              </a:path>
              <a:path w="252095" h="282575">
                <a:moveTo>
                  <a:pt x="251767" y="131122"/>
                </a:moveTo>
                <a:lnTo>
                  <a:pt x="0" y="131122"/>
                </a:lnTo>
                <a:lnTo>
                  <a:pt x="0" y="119692"/>
                </a:lnTo>
                <a:lnTo>
                  <a:pt x="251767" y="119692"/>
                </a:lnTo>
                <a:lnTo>
                  <a:pt x="251767" y="131122"/>
                </a:lnTo>
                <a:close/>
              </a:path>
              <a:path w="252095" h="282575">
                <a:moveTo>
                  <a:pt x="239067" y="282563"/>
                </a:moveTo>
                <a:lnTo>
                  <a:pt x="20001" y="282563"/>
                </a:lnTo>
                <a:lnTo>
                  <a:pt x="20001" y="221923"/>
                </a:lnTo>
                <a:lnTo>
                  <a:pt x="218431" y="221923"/>
                </a:lnTo>
                <a:lnTo>
                  <a:pt x="218431" y="182872"/>
                </a:lnTo>
                <a:lnTo>
                  <a:pt x="20001" y="182872"/>
                </a:lnTo>
                <a:lnTo>
                  <a:pt x="20001" y="171443"/>
                </a:lnTo>
                <a:lnTo>
                  <a:pt x="231765" y="171443"/>
                </a:lnTo>
                <a:lnTo>
                  <a:pt x="231765" y="233035"/>
                </a:lnTo>
                <a:lnTo>
                  <a:pt x="33336" y="233035"/>
                </a:lnTo>
                <a:lnTo>
                  <a:pt x="33336" y="271134"/>
                </a:lnTo>
                <a:lnTo>
                  <a:pt x="239067" y="271134"/>
                </a:lnTo>
                <a:lnTo>
                  <a:pt x="239067" y="2825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6183452" y="7932249"/>
            <a:ext cx="252095" cy="284480"/>
          </a:xfrm>
          <a:custGeom>
            <a:avLst/>
            <a:gdLst/>
            <a:ahLst/>
            <a:cxnLst/>
            <a:rect l="l" t="t" r="r" b="b"/>
            <a:pathLst>
              <a:path w="252095" h="284479">
                <a:moveTo>
                  <a:pt x="227955" y="93341"/>
                </a:moveTo>
                <a:lnTo>
                  <a:pt x="214621" y="93341"/>
                </a:lnTo>
                <a:lnTo>
                  <a:pt x="216288" y="83166"/>
                </a:lnTo>
                <a:lnTo>
                  <a:pt x="217478" y="71474"/>
                </a:lnTo>
                <a:lnTo>
                  <a:pt x="218195" y="59275"/>
                </a:lnTo>
                <a:lnTo>
                  <a:pt x="218431" y="47940"/>
                </a:lnTo>
                <a:lnTo>
                  <a:pt x="218431" y="11747"/>
                </a:lnTo>
                <a:lnTo>
                  <a:pt x="18096" y="11747"/>
                </a:lnTo>
                <a:lnTo>
                  <a:pt x="18096" y="0"/>
                </a:lnTo>
                <a:lnTo>
                  <a:pt x="232083" y="0"/>
                </a:lnTo>
                <a:lnTo>
                  <a:pt x="232074" y="47940"/>
                </a:lnTo>
                <a:lnTo>
                  <a:pt x="231750" y="59275"/>
                </a:lnTo>
                <a:lnTo>
                  <a:pt x="230852" y="71553"/>
                </a:lnTo>
                <a:lnTo>
                  <a:pt x="229538" y="83295"/>
                </a:lnTo>
                <a:lnTo>
                  <a:pt x="227955" y="93341"/>
                </a:lnTo>
                <a:close/>
              </a:path>
              <a:path w="252095" h="284479">
                <a:moveTo>
                  <a:pt x="108263" y="125724"/>
                </a:moveTo>
                <a:lnTo>
                  <a:pt x="94928" y="125724"/>
                </a:lnTo>
                <a:lnTo>
                  <a:pt x="94928" y="60957"/>
                </a:lnTo>
                <a:lnTo>
                  <a:pt x="108263" y="60957"/>
                </a:lnTo>
                <a:lnTo>
                  <a:pt x="108263" y="125724"/>
                </a:lnTo>
                <a:close/>
              </a:path>
              <a:path w="252095" h="284479">
                <a:moveTo>
                  <a:pt x="251767" y="137472"/>
                </a:moveTo>
                <a:lnTo>
                  <a:pt x="0" y="137472"/>
                </a:lnTo>
                <a:lnTo>
                  <a:pt x="0" y="125724"/>
                </a:lnTo>
                <a:lnTo>
                  <a:pt x="251767" y="125724"/>
                </a:lnTo>
                <a:lnTo>
                  <a:pt x="251767" y="137472"/>
                </a:lnTo>
                <a:close/>
              </a:path>
              <a:path w="252095" h="284479">
                <a:moveTo>
                  <a:pt x="126359" y="284151"/>
                </a:moveTo>
                <a:lnTo>
                  <a:pt x="71077" y="279944"/>
                </a:lnTo>
                <a:lnTo>
                  <a:pt x="33653" y="266689"/>
                </a:lnTo>
                <a:lnTo>
                  <a:pt x="14286" y="234305"/>
                </a:lnTo>
                <a:lnTo>
                  <a:pt x="15571" y="224607"/>
                </a:lnTo>
                <a:lnTo>
                  <a:pt x="50058" y="194371"/>
                </a:lnTo>
                <a:lnTo>
                  <a:pt x="96560" y="185541"/>
                </a:lnTo>
                <a:lnTo>
                  <a:pt x="126359" y="184460"/>
                </a:lnTo>
                <a:lnTo>
                  <a:pt x="156025" y="185541"/>
                </a:lnTo>
                <a:lnTo>
                  <a:pt x="181523" y="188825"/>
                </a:lnTo>
                <a:lnTo>
                  <a:pt x="202616" y="194371"/>
                </a:lnTo>
                <a:lnTo>
                  <a:pt x="205790" y="195889"/>
                </a:lnTo>
                <a:lnTo>
                  <a:pt x="126359" y="195889"/>
                </a:lnTo>
                <a:lnTo>
                  <a:pt x="98242" y="196901"/>
                </a:lnTo>
                <a:lnTo>
                  <a:pt x="55461" y="204997"/>
                </a:lnTo>
                <a:lnTo>
                  <a:pt x="27938" y="234305"/>
                </a:lnTo>
                <a:lnTo>
                  <a:pt x="28772" y="240908"/>
                </a:lnTo>
                <a:lnTo>
                  <a:pt x="74530" y="268713"/>
                </a:lnTo>
                <a:lnTo>
                  <a:pt x="126359" y="272721"/>
                </a:lnTo>
                <a:lnTo>
                  <a:pt x="206374" y="272721"/>
                </a:lnTo>
                <a:lnTo>
                  <a:pt x="202616" y="274507"/>
                </a:lnTo>
                <a:lnTo>
                  <a:pt x="181523" y="279944"/>
                </a:lnTo>
                <a:lnTo>
                  <a:pt x="156025" y="283119"/>
                </a:lnTo>
                <a:lnTo>
                  <a:pt x="126359" y="284151"/>
                </a:lnTo>
                <a:close/>
              </a:path>
              <a:path w="252095" h="284479">
                <a:moveTo>
                  <a:pt x="206374" y="272721"/>
                </a:moveTo>
                <a:lnTo>
                  <a:pt x="126359" y="272721"/>
                </a:lnTo>
                <a:lnTo>
                  <a:pt x="154482" y="271714"/>
                </a:lnTo>
                <a:lnTo>
                  <a:pt x="178229" y="268713"/>
                </a:lnTo>
                <a:lnTo>
                  <a:pt x="217280" y="252208"/>
                </a:lnTo>
                <a:lnTo>
                  <a:pt x="224781" y="234305"/>
                </a:lnTo>
                <a:lnTo>
                  <a:pt x="223907" y="227797"/>
                </a:lnTo>
                <a:lnTo>
                  <a:pt x="178229" y="199937"/>
                </a:lnTo>
                <a:lnTo>
                  <a:pt x="126359" y="195889"/>
                </a:lnTo>
                <a:lnTo>
                  <a:pt x="205790" y="195889"/>
                </a:lnTo>
                <a:lnTo>
                  <a:pt x="237148" y="224607"/>
                </a:lnTo>
                <a:lnTo>
                  <a:pt x="238432" y="234305"/>
                </a:lnTo>
                <a:lnTo>
                  <a:pt x="237148" y="244187"/>
                </a:lnTo>
                <a:lnTo>
                  <a:pt x="233392" y="252878"/>
                </a:lnTo>
                <a:lnTo>
                  <a:pt x="227315" y="260379"/>
                </a:lnTo>
                <a:lnTo>
                  <a:pt x="219066" y="266689"/>
                </a:lnTo>
                <a:lnTo>
                  <a:pt x="206374" y="2727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480619" y="7919554"/>
            <a:ext cx="821690" cy="291465"/>
          </a:xfrm>
          <a:custGeom>
            <a:avLst/>
            <a:gdLst/>
            <a:ahLst/>
            <a:cxnLst/>
            <a:rect l="l" t="t" r="r" b="b"/>
            <a:pathLst>
              <a:path w="821690" h="291465">
                <a:moveTo>
                  <a:pt x="240017" y="78422"/>
                </a:moveTo>
                <a:lnTo>
                  <a:pt x="238544" y="64566"/>
                </a:lnTo>
                <a:lnTo>
                  <a:pt x="234175" y="52146"/>
                </a:lnTo>
                <a:lnTo>
                  <a:pt x="227025" y="41275"/>
                </a:lnTo>
                <a:lnTo>
                  <a:pt x="226682" y="40957"/>
                </a:lnTo>
                <a:lnTo>
                  <a:pt x="226682" y="78422"/>
                </a:lnTo>
                <a:lnTo>
                  <a:pt x="225564" y="89319"/>
                </a:lnTo>
                <a:lnTo>
                  <a:pt x="194551" y="124739"/>
                </a:lnTo>
                <a:lnTo>
                  <a:pt x="152069" y="135216"/>
                </a:lnTo>
                <a:lnTo>
                  <a:pt x="124764" y="136525"/>
                </a:lnTo>
                <a:lnTo>
                  <a:pt x="97459" y="135216"/>
                </a:lnTo>
                <a:lnTo>
                  <a:pt x="55118" y="124739"/>
                </a:lnTo>
                <a:lnTo>
                  <a:pt x="23926" y="89319"/>
                </a:lnTo>
                <a:lnTo>
                  <a:pt x="22847" y="78422"/>
                </a:lnTo>
                <a:lnTo>
                  <a:pt x="23926" y="67716"/>
                </a:lnTo>
                <a:lnTo>
                  <a:pt x="55118" y="32372"/>
                </a:lnTo>
                <a:lnTo>
                  <a:pt x="97459" y="21678"/>
                </a:lnTo>
                <a:lnTo>
                  <a:pt x="124764" y="20320"/>
                </a:lnTo>
                <a:lnTo>
                  <a:pt x="152069" y="21678"/>
                </a:lnTo>
                <a:lnTo>
                  <a:pt x="194551" y="32372"/>
                </a:lnTo>
                <a:lnTo>
                  <a:pt x="225564" y="67716"/>
                </a:lnTo>
                <a:lnTo>
                  <a:pt x="226682" y="78422"/>
                </a:lnTo>
                <a:lnTo>
                  <a:pt x="226682" y="40957"/>
                </a:lnTo>
                <a:lnTo>
                  <a:pt x="217157" y="32067"/>
                </a:lnTo>
                <a:lnTo>
                  <a:pt x="200266" y="21831"/>
                </a:lnTo>
                <a:lnTo>
                  <a:pt x="195922" y="20320"/>
                </a:lnTo>
                <a:lnTo>
                  <a:pt x="179171" y="14490"/>
                </a:lnTo>
                <a:lnTo>
                  <a:pt x="153974" y="10058"/>
                </a:lnTo>
                <a:lnTo>
                  <a:pt x="124764" y="8572"/>
                </a:lnTo>
                <a:lnTo>
                  <a:pt x="95681" y="10058"/>
                </a:lnTo>
                <a:lnTo>
                  <a:pt x="49314" y="21831"/>
                </a:lnTo>
                <a:lnTo>
                  <a:pt x="15189" y="52146"/>
                </a:lnTo>
                <a:lnTo>
                  <a:pt x="9207" y="78422"/>
                </a:lnTo>
                <a:lnTo>
                  <a:pt x="10718" y="92316"/>
                </a:lnTo>
                <a:lnTo>
                  <a:pt x="32372" y="125095"/>
                </a:lnTo>
                <a:lnTo>
                  <a:pt x="70472" y="142671"/>
                </a:lnTo>
                <a:lnTo>
                  <a:pt x="124764" y="148590"/>
                </a:lnTo>
                <a:lnTo>
                  <a:pt x="153974" y="147104"/>
                </a:lnTo>
                <a:lnTo>
                  <a:pt x="196837" y="136525"/>
                </a:lnTo>
                <a:lnTo>
                  <a:pt x="234175" y="104851"/>
                </a:lnTo>
                <a:lnTo>
                  <a:pt x="238544" y="92316"/>
                </a:lnTo>
                <a:lnTo>
                  <a:pt x="240017" y="78422"/>
                </a:lnTo>
                <a:close/>
              </a:path>
              <a:path w="821690" h="291465">
                <a:moveTo>
                  <a:pt x="248589" y="198755"/>
                </a:moveTo>
                <a:lnTo>
                  <a:pt x="0" y="198755"/>
                </a:lnTo>
                <a:lnTo>
                  <a:pt x="0" y="210820"/>
                </a:lnTo>
                <a:lnTo>
                  <a:pt x="60947" y="210820"/>
                </a:lnTo>
                <a:lnTo>
                  <a:pt x="60947" y="291452"/>
                </a:lnTo>
                <a:lnTo>
                  <a:pt x="74282" y="291452"/>
                </a:lnTo>
                <a:lnTo>
                  <a:pt x="74282" y="210820"/>
                </a:lnTo>
                <a:lnTo>
                  <a:pt x="175882" y="210820"/>
                </a:lnTo>
                <a:lnTo>
                  <a:pt x="175882" y="291452"/>
                </a:lnTo>
                <a:lnTo>
                  <a:pt x="188899" y="291452"/>
                </a:lnTo>
                <a:lnTo>
                  <a:pt x="188899" y="210820"/>
                </a:lnTo>
                <a:lnTo>
                  <a:pt x="248589" y="210820"/>
                </a:lnTo>
                <a:lnTo>
                  <a:pt x="248589" y="198755"/>
                </a:lnTo>
                <a:close/>
              </a:path>
              <a:path w="821690" h="291465">
                <a:moveTo>
                  <a:pt x="440347" y="184467"/>
                </a:moveTo>
                <a:lnTo>
                  <a:pt x="438454" y="159321"/>
                </a:lnTo>
                <a:lnTo>
                  <a:pt x="433006" y="138544"/>
                </a:lnTo>
                <a:lnTo>
                  <a:pt x="427012" y="127012"/>
                </a:lnTo>
                <a:lnTo>
                  <a:pt x="427012" y="184467"/>
                </a:lnTo>
                <a:lnTo>
                  <a:pt x="425551" y="206514"/>
                </a:lnTo>
                <a:lnTo>
                  <a:pt x="405104" y="249859"/>
                </a:lnTo>
                <a:lnTo>
                  <a:pt x="372084" y="261289"/>
                </a:lnTo>
                <a:lnTo>
                  <a:pt x="362686" y="260540"/>
                </a:lnTo>
                <a:lnTo>
                  <a:pt x="329755" y="239064"/>
                </a:lnTo>
                <a:lnTo>
                  <a:pt x="317169" y="184467"/>
                </a:lnTo>
                <a:lnTo>
                  <a:pt x="318617" y="162547"/>
                </a:lnTo>
                <a:lnTo>
                  <a:pt x="339064" y="119380"/>
                </a:lnTo>
                <a:lnTo>
                  <a:pt x="372084" y="107632"/>
                </a:lnTo>
                <a:lnTo>
                  <a:pt x="381495" y="108394"/>
                </a:lnTo>
                <a:lnTo>
                  <a:pt x="414426" y="130035"/>
                </a:lnTo>
                <a:lnTo>
                  <a:pt x="427012" y="184467"/>
                </a:lnTo>
                <a:lnTo>
                  <a:pt x="427012" y="127012"/>
                </a:lnTo>
                <a:lnTo>
                  <a:pt x="424408" y="121996"/>
                </a:lnTo>
                <a:lnTo>
                  <a:pt x="413042" y="109537"/>
                </a:lnTo>
                <a:lnTo>
                  <a:pt x="410095" y="107632"/>
                </a:lnTo>
                <a:lnTo>
                  <a:pt x="404012" y="103695"/>
                </a:lnTo>
                <a:lnTo>
                  <a:pt x="394119" y="99529"/>
                </a:lnTo>
                <a:lnTo>
                  <a:pt x="383438" y="97028"/>
                </a:lnTo>
                <a:lnTo>
                  <a:pt x="372084" y="96202"/>
                </a:lnTo>
                <a:lnTo>
                  <a:pt x="360743" y="97028"/>
                </a:lnTo>
                <a:lnTo>
                  <a:pt x="319900" y="121996"/>
                </a:lnTo>
                <a:lnTo>
                  <a:pt x="305739" y="159321"/>
                </a:lnTo>
                <a:lnTo>
                  <a:pt x="303834" y="184467"/>
                </a:lnTo>
                <a:lnTo>
                  <a:pt x="305739" y="209791"/>
                </a:lnTo>
                <a:lnTo>
                  <a:pt x="319900" y="247230"/>
                </a:lnTo>
                <a:lnTo>
                  <a:pt x="360743" y="272211"/>
                </a:lnTo>
                <a:lnTo>
                  <a:pt x="372084" y="273037"/>
                </a:lnTo>
                <a:lnTo>
                  <a:pt x="383438" y="272211"/>
                </a:lnTo>
                <a:lnTo>
                  <a:pt x="424408" y="247230"/>
                </a:lnTo>
                <a:lnTo>
                  <a:pt x="438454" y="209791"/>
                </a:lnTo>
                <a:lnTo>
                  <a:pt x="440347" y="184467"/>
                </a:lnTo>
                <a:close/>
              </a:path>
              <a:path w="821690" h="291465">
                <a:moveTo>
                  <a:pt x="452412" y="46990"/>
                </a:moveTo>
                <a:lnTo>
                  <a:pt x="378117" y="46990"/>
                </a:lnTo>
                <a:lnTo>
                  <a:pt x="378117" y="0"/>
                </a:lnTo>
                <a:lnTo>
                  <a:pt x="365099" y="0"/>
                </a:lnTo>
                <a:lnTo>
                  <a:pt x="365099" y="46990"/>
                </a:lnTo>
                <a:lnTo>
                  <a:pt x="291134" y="46990"/>
                </a:lnTo>
                <a:lnTo>
                  <a:pt x="291134" y="58737"/>
                </a:lnTo>
                <a:lnTo>
                  <a:pt x="452412" y="58737"/>
                </a:lnTo>
                <a:lnTo>
                  <a:pt x="452412" y="46990"/>
                </a:lnTo>
                <a:close/>
              </a:path>
              <a:path w="821690" h="291465">
                <a:moveTo>
                  <a:pt x="567347" y="131127"/>
                </a:moveTo>
                <a:lnTo>
                  <a:pt x="519722" y="131127"/>
                </a:lnTo>
                <a:lnTo>
                  <a:pt x="519722" y="8890"/>
                </a:lnTo>
                <a:lnTo>
                  <a:pt x="506387" y="8890"/>
                </a:lnTo>
                <a:lnTo>
                  <a:pt x="506387" y="288594"/>
                </a:lnTo>
                <a:lnTo>
                  <a:pt x="519722" y="288594"/>
                </a:lnTo>
                <a:lnTo>
                  <a:pt x="519722" y="142875"/>
                </a:lnTo>
                <a:lnTo>
                  <a:pt x="567347" y="142875"/>
                </a:lnTo>
                <a:lnTo>
                  <a:pt x="567347" y="131127"/>
                </a:lnTo>
                <a:close/>
              </a:path>
              <a:path w="821690" h="291465">
                <a:moveTo>
                  <a:pt x="740054" y="140652"/>
                </a:moveTo>
                <a:lnTo>
                  <a:pt x="738593" y="102552"/>
                </a:lnTo>
                <a:lnTo>
                  <a:pt x="733869" y="70446"/>
                </a:lnTo>
                <a:lnTo>
                  <a:pt x="726719" y="48920"/>
                </a:lnTo>
                <a:lnTo>
                  <a:pt x="726719" y="140652"/>
                </a:lnTo>
                <a:lnTo>
                  <a:pt x="725462" y="176377"/>
                </a:lnTo>
                <a:lnTo>
                  <a:pt x="714133" y="229857"/>
                </a:lnTo>
                <a:lnTo>
                  <a:pt x="679704" y="259778"/>
                </a:lnTo>
                <a:lnTo>
                  <a:pt x="669886" y="260654"/>
                </a:lnTo>
                <a:lnTo>
                  <a:pt x="659904" y="259778"/>
                </a:lnTo>
                <a:lnTo>
                  <a:pt x="625335" y="229857"/>
                </a:lnTo>
                <a:lnTo>
                  <a:pt x="614006" y="176377"/>
                </a:lnTo>
                <a:lnTo>
                  <a:pt x="612749" y="140652"/>
                </a:lnTo>
                <a:lnTo>
                  <a:pt x="614006" y="104876"/>
                </a:lnTo>
                <a:lnTo>
                  <a:pt x="625335" y="51308"/>
                </a:lnTo>
                <a:lnTo>
                  <a:pt x="659904" y="21297"/>
                </a:lnTo>
                <a:lnTo>
                  <a:pt x="669886" y="20320"/>
                </a:lnTo>
                <a:lnTo>
                  <a:pt x="679704" y="21297"/>
                </a:lnTo>
                <a:lnTo>
                  <a:pt x="714133" y="51308"/>
                </a:lnTo>
                <a:lnTo>
                  <a:pt x="725462" y="104876"/>
                </a:lnTo>
                <a:lnTo>
                  <a:pt x="726719" y="140652"/>
                </a:lnTo>
                <a:lnTo>
                  <a:pt x="726719" y="48920"/>
                </a:lnTo>
                <a:lnTo>
                  <a:pt x="725322" y="44704"/>
                </a:lnTo>
                <a:lnTo>
                  <a:pt x="712431" y="25717"/>
                </a:lnTo>
                <a:lnTo>
                  <a:pt x="706272" y="20320"/>
                </a:lnTo>
                <a:lnTo>
                  <a:pt x="703872" y="18211"/>
                </a:lnTo>
                <a:lnTo>
                  <a:pt x="693902" y="12865"/>
                </a:lnTo>
                <a:lnTo>
                  <a:pt x="682561" y="9652"/>
                </a:lnTo>
                <a:lnTo>
                  <a:pt x="669886" y="8572"/>
                </a:lnTo>
                <a:lnTo>
                  <a:pt x="657034" y="9652"/>
                </a:lnTo>
                <a:lnTo>
                  <a:pt x="614273" y="44704"/>
                </a:lnTo>
                <a:lnTo>
                  <a:pt x="600913" y="102552"/>
                </a:lnTo>
                <a:lnTo>
                  <a:pt x="599414" y="140652"/>
                </a:lnTo>
                <a:lnTo>
                  <a:pt x="600913" y="178612"/>
                </a:lnTo>
                <a:lnTo>
                  <a:pt x="614273" y="236550"/>
                </a:lnTo>
                <a:lnTo>
                  <a:pt x="645604" y="267995"/>
                </a:lnTo>
                <a:lnTo>
                  <a:pt x="669886" y="272084"/>
                </a:lnTo>
                <a:lnTo>
                  <a:pt x="682561" y="271068"/>
                </a:lnTo>
                <a:lnTo>
                  <a:pt x="693902" y="267995"/>
                </a:lnTo>
                <a:lnTo>
                  <a:pt x="703872" y="262851"/>
                </a:lnTo>
                <a:lnTo>
                  <a:pt x="706450" y="260654"/>
                </a:lnTo>
                <a:lnTo>
                  <a:pt x="712431" y="255574"/>
                </a:lnTo>
                <a:lnTo>
                  <a:pt x="725322" y="236550"/>
                </a:lnTo>
                <a:lnTo>
                  <a:pt x="733869" y="210731"/>
                </a:lnTo>
                <a:lnTo>
                  <a:pt x="738593" y="178612"/>
                </a:lnTo>
                <a:lnTo>
                  <a:pt x="740054" y="140652"/>
                </a:lnTo>
                <a:close/>
              </a:path>
              <a:path w="821690" h="291465">
                <a:moveTo>
                  <a:pt x="821651" y="8890"/>
                </a:moveTo>
                <a:lnTo>
                  <a:pt x="808316" y="8890"/>
                </a:lnTo>
                <a:lnTo>
                  <a:pt x="808316" y="77787"/>
                </a:lnTo>
                <a:lnTo>
                  <a:pt x="748309" y="77787"/>
                </a:lnTo>
                <a:lnTo>
                  <a:pt x="748309" y="89852"/>
                </a:lnTo>
                <a:lnTo>
                  <a:pt x="808316" y="89852"/>
                </a:lnTo>
                <a:lnTo>
                  <a:pt x="808316" y="184467"/>
                </a:lnTo>
                <a:lnTo>
                  <a:pt x="748309" y="184467"/>
                </a:lnTo>
                <a:lnTo>
                  <a:pt x="748309" y="196532"/>
                </a:lnTo>
                <a:lnTo>
                  <a:pt x="808316" y="196532"/>
                </a:lnTo>
                <a:lnTo>
                  <a:pt x="808316" y="288277"/>
                </a:lnTo>
                <a:lnTo>
                  <a:pt x="821651" y="288277"/>
                </a:lnTo>
                <a:lnTo>
                  <a:pt x="821651" y="88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451382" y="7928444"/>
            <a:ext cx="524510" cy="280035"/>
          </a:xfrm>
          <a:custGeom>
            <a:avLst/>
            <a:gdLst/>
            <a:ahLst/>
            <a:cxnLst/>
            <a:rect l="l" t="t" r="r" b="b"/>
            <a:pathLst>
              <a:path w="524509" h="280034">
                <a:moveTo>
                  <a:pt x="270179" y="122237"/>
                </a:moveTo>
                <a:lnTo>
                  <a:pt x="222554" y="122237"/>
                </a:lnTo>
                <a:lnTo>
                  <a:pt x="222554" y="0"/>
                </a:lnTo>
                <a:lnTo>
                  <a:pt x="209219" y="0"/>
                </a:lnTo>
                <a:lnTo>
                  <a:pt x="209219" y="222872"/>
                </a:lnTo>
                <a:lnTo>
                  <a:pt x="194602" y="233438"/>
                </a:lnTo>
                <a:lnTo>
                  <a:pt x="176517" y="241211"/>
                </a:lnTo>
                <a:lnTo>
                  <a:pt x="155829" y="245999"/>
                </a:lnTo>
                <a:lnTo>
                  <a:pt x="133337" y="247637"/>
                </a:lnTo>
                <a:lnTo>
                  <a:pt x="121907" y="247637"/>
                </a:lnTo>
                <a:lnTo>
                  <a:pt x="125298" y="229501"/>
                </a:lnTo>
                <a:lnTo>
                  <a:pt x="127787" y="207276"/>
                </a:lnTo>
                <a:lnTo>
                  <a:pt x="129324" y="182854"/>
                </a:lnTo>
                <a:lnTo>
                  <a:pt x="129755" y="162560"/>
                </a:lnTo>
                <a:lnTo>
                  <a:pt x="129844" y="17462"/>
                </a:lnTo>
                <a:lnTo>
                  <a:pt x="163182" y="17462"/>
                </a:lnTo>
                <a:lnTo>
                  <a:pt x="163182" y="5397"/>
                </a:lnTo>
                <a:lnTo>
                  <a:pt x="116509" y="5397"/>
                </a:lnTo>
                <a:lnTo>
                  <a:pt x="116509" y="17462"/>
                </a:lnTo>
                <a:lnTo>
                  <a:pt x="116509" y="162560"/>
                </a:lnTo>
                <a:lnTo>
                  <a:pt x="115989" y="185712"/>
                </a:lnTo>
                <a:lnTo>
                  <a:pt x="114452" y="208788"/>
                </a:lnTo>
                <a:lnTo>
                  <a:pt x="111963" y="230022"/>
                </a:lnTo>
                <a:lnTo>
                  <a:pt x="108572" y="247637"/>
                </a:lnTo>
                <a:lnTo>
                  <a:pt x="49212" y="247637"/>
                </a:lnTo>
                <a:lnTo>
                  <a:pt x="49212" y="17462"/>
                </a:lnTo>
                <a:lnTo>
                  <a:pt x="116509" y="17462"/>
                </a:lnTo>
                <a:lnTo>
                  <a:pt x="116509" y="5397"/>
                </a:lnTo>
                <a:lnTo>
                  <a:pt x="3175" y="5397"/>
                </a:lnTo>
                <a:lnTo>
                  <a:pt x="3175" y="17462"/>
                </a:lnTo>
                <a:lnTo>
                  <a:pt x="35877" y="17462"/>
                </a:lnTo>
                <a:lnTo>
                  <a:pt x="35877" y="247637"/>
                </a:lnTo>
                <a:lnTo>
                  <a:pt x="0" y="247637"/>
                </a:lnTo>
                <a:lnTo>
                  <a:pt x="0" y="259702"/>
                </a:lnTo>
                <a:lnTo>
                  <a:pt x="132067" y="259702"/>
                </a:lnTo>
                <a:lnTo>
                  <a:pt x="155194" y="258114"/>
                </a:lnTo>
                <a:lnTo>
                  <a:pt x="176593" y="253352"/>
                </a:lnTo>
                <a:lnTo>
                  <a:pt x="195021" y="245503"/>
                </a:lnTo>
                <a:lnTo>
                  <a:pt x="209219" y="234619"/>
                </a:lnTo>
                <a:lnTo>
                  <a:pt x="209219" y="279704"/>
                </a:lnTo>
                <a:lnTo>
                  <a:pt x="222554" y="279704"/>
                </a:lnTo>
                <a:lnTo>
                  <a:pt x="222554" y="234619"/>
                </a:lnTo>
                <a:lnTo>
                  <a:pt x="222554" y="133985"/>
                </a:lnTo>
                <a:lnTo>
                  <a:pt x="270179" y="133985"/>
                </a:lnTo>
                <a:lnTo>
                  <a:pt x="270179" y="122237"/>
                </a:lnTo>
                <a:close/>
              </a:path>
              <a:path w="524509" h="280034">
                <a:moveTo>
                  <a:pt x="524484" y="0"/>
                </a:moveTo>
                <a:lnTo>
                  <a:pt x="511149" y="0"/>
                </a:lnTo>
                <a:lnTo>
                  <a:pt x="511149" y="220014"/>
                </a:lnTo>
                <a:lnTo>
                  <a:pt x="494652" y="231965"/>
                </a:lnTo>
                <a:lnTo>
                  <a:pt x="473964" y="240614"/>
                </a:lnTo>
                <a:lnTo>
                  <a:pt x="450113" y="245872"/>
                </a:lnTo>
                <a:lnTo>
                  <a:pt x="424154" y="247637"/>
                </a:lnTo>
                <a:lnTo>
                  <a:pt x="318757" y="247637"/>
                </a:lnTo>
                <a:lnTo>
                  <a:pt x="318757" y="137160"/>
                </a:lnTo>
                <a:lnTo>
                  <a:pt x="428599" y="137160"/>
                </a:lnTo>
                <a:lnTo>
                  <a:pt x="428599" y="125412"/>
                </a:lnTo>
                <a:lnTo>
                  <a:pt x="318757" y="125412"/>
                </a:lnTo>
                <a:lnTo>
                  <a:pt x="318757" y="17462"/>
                </a:lnTo>
                <a:lnTo>
                  <a:pt x="432092" y="17462"/>
                </a:lnTo>
                <a:lnTo>
                  <a:pt x="432092" y="5397"/>
                </a:lnTo>
                <a:lnTo>
                  <a:pt x="305739" y="5397"/>
                </a:lnTo>
                <a:lnTo>
                  <a:pt x="305739" y="259702"/>
                </a:lnTo>
                <a:lnTo>
                  <a:pt x="427964" y="259702"/>
                </a:lnTo>
                <a:lnTo>
                  <a:pt x="453161" y="257797"/>
                </a:lnTo>
                <a:lnTo>
                  <a:pt x="476351" y="252323"/>
                </a:lnTo>
                <a:lnTo>
                  <a:pt x="496150" y="243636"/>
                </a:lnTo>
                <a:lnTo>
                  <a:pt x="511149" y="232079"/>
                </a:lnTo>
                <a:lnTo>
                  <a:pt x="511149" y="279387"/>
                </a:lnTo>
                <a:lnTo>
                  <a:pt x="524484" y="279387"/>
                </a:lnTo>
                <a:lnTo>
                  <a:pt x="5244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486489" y="8355807"/>
            <a:ext cx="229235" cy="280035"/>
          </a:xfrm>
          <a:custGeom>
            <a:avLst/>
            <a:gdLst/>
            <a:ahLst/>
            <a:cxnLst/>
            <a:rect l="l" t="t" r="r" b="b"/>
            <a:pathLst>
              <a:path w="229234" h="280034">
                <a:moveTo>
                  <a:pt x="0" y="260657"/>
                </a:moveTo>
                <a:lnTo>
                  <a:pt x="0" y="247640"/>
                </a:lnTo>
                <a:lnTo>
                  <a:pt x="35930" y="226700"/>
                </a:lnTo>
                <a:lnTo>
                  <a:pt x="62664" y="192278"/>
                </a:lnTo>
                <a:lnTo>
                  <a:pt x="79337" y="144818"/>
                </a:lnTo>
                <a:lnTo>
                  <a:pt x="85086" y="84769"/>
                </a:lnTo>
                <a:lnTo>
                  <a:pt x="85086" y="17461"/>
                </a:lnTo>
                <a:lnTo>
                  <a:pt x="3809" y="17461"/>
                </a:lnTo>
                <a:lnTo>
                  <a:pt x="3809" y="5397"/>
                </a:lnTo>
                <a:lnTo>
                  <a:pt x="98738" y="5397"/>
                </a:lnTo>
                <a:lnTo>
                  <a:pt x="98665" y="84769"/>
                </a:lnTo>
                <a:lnTo>
                  <a:pt x="94626" y="137075"/>
                </a:lnTo>
                <a:lnTo>
                  <a:pt x="82452" y="181633"/>
                </a:lnTo>
                <a:lnTo>
                  <a:pt x="62461" y="217245"/>
                </a:lnTo>
                <a:lnTo>
                  <a:pt x="34895" y="243667"/>
                </a:lnTo>
                <a:lnTo>
                  <a:pt x="0" y="260657"/>
                </a:lnTo>
                <a:close/>
              </a:path>
              <a:path w="229234" h="280034">
                <a:moveTo>
                  <a:pt x="229225" y="120962"/>
                </a:moveTo>
                <a:lnTo>
                  <a:pt x="215891" y="120962"/>
                </a:lnTo>
                <a:lnTo>
                  <a:pt x="215891" y="0"/>
                </a:lnTo>
                <a:lnTo>
                  <a:pt x="229225" y="0"/>
                </a:lnTo>
                <a:lnTo>
                  <a:pt x="229225" y="120962"/>
                </a:lnTo>
                <a:close/>
              </a:path>
              <a:path w="229234" h="280034">
                <a:moveTo>
                  <a:pt x="161283" y="275896"/>
                </a:moveTo>
                <a:lnTo>
                  <a:pt x="147949" y="275896"/>
                </a:lnTo>
                <a:lnTo>
                  <a:pt x="147949" y="1587"/>
                </a:lnTo>
                <a:lnTo>
                  <a:pt x="161283" y="1587"/>
                </a:lnTo>
                <a:lnTo>
                  <a:pt x="161283" y="120962"/>
                </a:lnTo>
                <a:lnTo>
                  <a:pt x="229225" y="120962"/>
                </a:lnTo>
                <a:lnTo>
                  <a:pt x="229225" y="132709"/>
                </a:lnTo>
                <a:lnTo>
                  <a:pt x="161283" y="132709"/>
                </a:lnTo>
                <a:lnTo>
                  <a:pt x="161283" y="275896"/>
                </a:lnTo>
                <a:close/>
              </a:path>
              <a:path w="229234" h="280034">
                <a:moveTo>
                  <a:pt x="229225" y="279706"/>
                </a:moveTo>
                <a:lnTo>
                  <a:pt x="215891" y="279706"/>
                </a:lnTo>
                <a:lnTo>
                  <a:pt x="215891" y="132709"/>
                </a:lnTo>
                <a:lnTo>
                  <a:pt x="229225" y="132709"/>
                </a:lnTo>
                <a:lnTo>
                  <a:pt x="229225" y="27970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772863" y="8355807"/>
            <a:ext cx="239395" cy="282575"/>
          </a:xfrm>
          <a:custGeom>
            <a:avLst/>
            <a:gdLst/>
            <a:ahLst/>
            <a:cxnLst/>
            <a:rect l="l" t="t" r="r" b="b"/>
            <a:pathLst>
              <a:path w="239395" h="282575">
                <a:moveTo>
                  <a:pt x="235258" y="133662"/>
                </a:moveTo>
                <a:lnTo>
                  <a:pt x="221923" y="133662"/>
                </a:lnTo>
                <a:lnTo>
                  <a:pt x="221923" y="60322"/>
                </a:lnTo>
                <a:lnTo>
                  <a:pt x="149219" y="60322"/>
                </a:lnTo>
                <a:lnTo>
                  <a:pt x="149219" y="48258"/>
                </a:lnTo>
                <a:lnTo>
                  <a:pt x="221923" y="48258"/>
                </a:lnTo>
                <a:lnTo>
                  <a:pt x="221923" y="0"/>
                </a:lnTo>
                <a:lnTo>
                  <a:pt x="235258" y="0"/>
                </a:lnTo>
                <a:lnTo>
                  <a:pt x="235258" y="133662"/>
                </a:lnTo>
                <a:close/>
              </a:path>
              <a:path w="239395" h="282575">
                <a:moveTo>
                  <a:pt x="0" y="129852"/>
                </a:moveTo>
                <a:lnTo>
                  <a:pt x="0" y="117152"/>
                </a:lnTo>
                <a:lnTo>
                  <a:pt x="26128" y="105167"/>
                </a:lnTo>
                <a:lnTo>
                  <a:pt x="49250" y="86039"/>
                </a:lnTo>
                <a:lnTo>
                  <a:pt x="65764" y="60719"/>
                </a:lnTo>
                <a:lnTo>
                  <a:pt x="72069" y="30161"/>
                </a:lnTo>
                <a:lnTo>
                  <a:pt x="72069" y="2222"/>
                </a:lnTo>
                <a:lnTo>
                  <a:pt x="85404" y="2222"/>
                </a:lnTo>
                <a:lnTo>
                  <a:pt x="85404" y="30161"/>
                </a:lnTo>
                <a:lnTo>
                  <a:pt x="91709" y="60134"/>
                </a:lnTo>
                <a:lnTo>
                  <a:pt x="92484" y="61275"/>
                </a:lnTo>
                <a:lnTo>
                  <a:pt x="78419" y="61275"/>
                </a:lnTo>
                <a:lnTo>
                  <a:pt x="68086" y="82616"/>
                </a:lnTo>
                <a:lnTo>
                  <a:pt x="50520" y="102230"/>
                </a:lnTo>
                <a:lnTo>
                  <a:pt x="27298" y="118512"/>
                </a:lnTo>
                <a:lnTo>
                  <a:pt x="0" y="129852"/>
                </a:lnTo>
                <a:close/>
              </a:path>
              <a:path w="239395" h="282575">
                <a:moveTo>
                  <a:pt x="157473" y="126359"/>
                </a:moveTo>
                <a:lnTo>
                  <a:pt x="130611" y="115699"/>
                </a:lnTo>
                <a:lnTo>
                  <a:pt x="107588" y="100127"/>
                </a:lnTo>
                <a:lnTo>
                  <a:pt x="89744" y="81400"/>
                </a:lnTo>
                <a:lnTo>
                  <a:pt x="78419" y="61275"/>
                </a:lnTo>
                <a:lnTo>
                  <a:pt x="92484" y="61275"/>
                </a:lnTo>
                <a:lnTo>
                  <a:pt x="108223" y="84451"/>
                </a:lnTo>
                <a:lnTo>
                  <a:pt x="131345" y="102578"/>
                </a:lnTo>
                <a:lnTo>
                  <a:pt x="157473" y="113977"/>
                </a:lnTo>
                <a:lnTo>
                  <a:pt x="157473" y="126359"/>
                </a:lnTo>
                <a:close/>
              </a:path>
              <a:path w="239395" h="282575">
                <a:moveTo>
                  <a:pt x="239067" y="282246"/>
                </a:moveTo>
                <a:lnTo>
                  <a:pt x="29843" y="282246"/>
                </a:lnTo>
                <a:lnTo>
                  <a:pt x="29843" y="215891"/>
                </a:lnTo>
                <a:lnTo>
                  <a:pt x="221923" y="215891"/>
                </a:lnTo>
                <a:lnTo>
                  <a:pt x="221923" y="172078"/>
                </a:lnTo>
                <a:lnTo>
                  <a:pt x="29843" y="172078"/>
                </a:lnTo>
                <a:lnTo>
                  <a:pt x="29843" y="160648"/>
                </a:lnTo>
                <a:lnTo>
                  <a:pt x="235258" y="160648"/>
                </a:lnTo>
                <a:lnTo>
                  <a:pt x="235258" y="227320"/>
                </a:lnTo>
                <a:lnTo>
                  <a:pt x="43495" y="227320"/>
                </a:lnTo>
                <a:lnTo>
                  <a:pt x="43495" y="270816"/>
                </a:lnTo>
                <a:lnTo>
                  <a:pt x="239067" y="270816"/>
                </a:lnTo>
                <a:lnTo>
                  <a:pt x="239067" y="2822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160793" y="8355812"/>
            <a:ext cx="539115" cy="288290"/>
          </a:xfrm>
          <a:custGeom>
            <a:avLst/>
            <a:gdLst/>
            <a:ahLst/>
            <a:cxnLst/>
            <a:rect l="l" t="t" r="r" b="b"/>
            <a:pathLst>
              <a:path w="539115" h="288290">
                <a:moveTo>
                  <a:pt x="132715" y="5397"/>
                </a:moveTo>
                <a:lnTo>
                  <a:pt x="1587" y="5397"/>
                </a:lnTo>
                <a:lnTo>
                  <a:pt x="1587" y="17462"/>
                </a:lnTo>
                <a:lnTo>
                  <a:pt x="119062" y="17462"/>
                </a:lnTo>
                <a:lnTo>
                  <a:pt x="119062" y="62865"/>
                </a:lnTo>
                <a:lnTo>
                  <a:pt x="114147" y="118237"/>
                </a:lnTo>
                <a:lnTo>
                  <a:pt x="99555" y="164592"/>
                </a:lnTo>
                <a:lnTo>
                  <a:pt x="75514" y="201777"/>
                </a:lnTo>
                <a:lnTo>
                  <a:pt x="42252" y="229628"/>
                </a:lnTo>
                <a:lnTo>
                  <a:pt x="0" y="247954"/>
                </a:lnTo>
                <a:lnTo>
                  <a:pt x="0" y="260654"/>
                </a:lnTo>
                <a:lnTo>
                  <a:pt x="47332" y="240995"/>
                </a:lnTo>
                <a:lnTo>
                  <a:pt x="84429" y="211086"/>
                </a:lnTo>
                <a:lnTo>
                  <a:pt x="111137" y="171145"/>
                </a:lnTo>
                <a:lnTo>
                  <a:pt x="127292" y="121348"/>
                </a:lnTo>
                <a:lnTo>
                  <a:pt x="132626" y="62865"/>
                </a:lnTo>
                <a:lnTo>
                  <a:pt x="132715" y="5397"/>
                </a:lnTo>
                <a:close/>
              </a:path>
              <a:path w="539115" h="288290">
                <a:moveTo>
                  <a:pt x="265099" y="122237"/>
                </a:moveTo>
                <a:lnTo>
                  <a:pt x="217474" y="122237"/>
                </a:lnTo>
                <a:lnTo>
                  <a:pt x="217474" y="0"/>
                </a:lnTo>
                <a:lnTo>
                  <a:pt x="204139" y="0"/>
                </a:lnTo>
                <a:lnTo>
                  <a:pt x="204139" y="279704"/>
                </a:lnTo>
                <a:lnTo>
                  <a:pt x="217474" y="279704"/>
                </a:lnTo>
                <a:lnTo>
                  <a:pt x="217474" y="133985"/>
                </a:lnTo>
                <a:lnTo>
                  <a:pt x="265099" y="133985"/>
                </a:lnTo>
                <a:lnTo>
                  <a:pt x="265099" y="122237"/>
                </a:lnTo>
                <a:close/>
              </a:path>
              <a:path w="539115" h="288290">
                <a:moveTo>
                  <a:pt x="520992" y="71120"/>
                </a:moveTo>
                <a:lnTo>
                  <a:pt x="320662" y="71120"/>
                </a:lnTo>
                <a:lnTo>
                  <a:pt x="320662" y="2222"/>
                </a:lnTo>
                <a:lnTo>
                  <a:pt x="307327" y="2222"/>
                </a:lnTo>
                <a:lnTo>
                  <a:pt x="307327" y="82550"/>
                </a:lnTo>
                <a:lnTo>
                  <a:pt x="520992" y="82550"/>
                </a:lnTo>
                <a:lnTo>
                  <a:pt x="520992" y="71120"/>
                </a:lnTo>
                <a:close/>
              </a:path>
              <a:path w="539115" h="288290">
                <a:moveTo>
                  <a:pt x="525754" y="238112"/>
                </a:moveTo>
                <a:lnTo>
                  <a:pt x="524471" y="228422"/>
                </a:lnTo>
                <a:lnTo>
                  <a:pt x="520712" y="219824"/>
                </a:lnTo>
                <a:lnTo>
                  <a:pt x="514642" y="212356"/>
                </a:lnTo>
                <a:lnTo>
                  <a:pt x="512102" y="210426"/>
                </a:lnTo>
                <a:lnTo>
                  <a:pt x="512102" y="238112"/>
                </a:lnTo>
                <a:lnTo>
                  <a:pt x="511238" y="244716"/>
                </a:lnTo>
                <a:lnTo>
                  <a:pt x="465556" y="272529"/>
                </a:lnTo>
                <a:lnTo>
                  <a:pt x="413689" y="276529"/>
                </a:lnTo>
                <a:lnTo>
                  <a:pt x="385572" y="275526"/>
                </a:lnTo>
                <a:lnTo>
                  <a:pt x="342785" y="267563"/>
                </a:lnTo>
                <a:lnTo>
                  <a:pt x="315264" y="238112"/>
                </a:lnTo>
                <a:lnTo>
                  <a:pt x="316103" y="231609"/>
                </a:lnTo>
                <a:lnTo>
                  <a:pt x="361861" y="203746"/>
                </a:lnTo>
                <a:lnTo>
                  <a:pt x="413689" y="199707"/>
                </a:lnTo>
                <a:lnTo>
                  <a:pt x="441807" y="200710"/>
                </a:lnTo>
                <a:lnTo>
                  <a:pt x="484720" y="208813"/>
                </a:lnTo>
                <a:lnTo>
                  <a:pt x="512102" y="238112"/>
                </a:lnTo>
                <a:lnTo>
                  <a:pt x="512102" y="210426"/>
                </a:lnTo>
                <a:lnTo>
                  <a:pt x="506387" y="206044"/>
                </a:lnTo>
                <a:lnTo>
                  <a:pt x="493115" y="199707"/>
                </a:lnTo>
                <a:lnTo>
                  <a:pt x="489940" y="198183"/>
                </a:lnTo>
                <a:lnTo>
                  <a:pt x="468845" y="192633"/>
                </a:lnTo>
                <a:lnTo>
                  <a:pt x="443357" y="189357"/>
                </a:lnTo>
                <a:lnTo>
                  <a:pt x="413689" y="188277"/>
                </a:lnTo>
                <a:lnTo>
                  <a:pt x="383882" y="189357"/>
                </a:lnTo>
                <a:lnTo>
                  <a:pt x="337388" y="198183"/>
                </a:lnTo>
                <a:lnTo>
                  <a:pt x="302895" y="228422"/>
                </a:lnTo>
                <a:lnTo>
                  <a:pt x="301612" y="238112"/>
                </a:lnTo>
                <a:lnTo>
                  <a:pt x="302895" y="247992"/>
                </a:lnTo>
                <a:lnTo>
                  <a:pt x="337388" y="278320"/>
                </a:lnTo>
                <a:lnTo>
                  <a:pt x="383882" y="286931"/>
                </a:lnTo>
                <a:lnTo>
                  <a:pt x="413689" y="287959"/>
                </a:lnTo>
                <a:lnTo>
                  <a:pt x="443357" y="286931"/>
                </a:lnTo>
                <a:lnTo>
                  <a:pt x="468845" y="283756"/>
                </a:lnTo>
                <a:lnTo>
                  <a:pt x="489940" y="278320"/>
                </a:lnTo>
                <a:lnTo>
                  <a:pt x="493699" y="276529"/>
                </a:lnTo>
                <a:lnTo>
                  <a:pt x="506387" y="270497"/>
                </a:lnTo>
                <a:lnTo>
                  <a:pt x="514642" y="264185"/>
                </a:lnTo>
                <a:lnTo>
                  <a:pt x="520712" y="256692"/>
                </a:lnTo>
                <a:lnTo>
                  <a:pt x="524471" y="247992"/>
                </a:lnTo>
                <a:lnTo>
                  <a:pt x="525754" y="238112"/>
                </a:lnTo>
                <a:close/>
              </a:path>
              <a:path w="539115" h="288290">
                <a:moveTo>
                  <a:pt x="539089" y="129857"/>
                </a:moveTo>
                <a:lnTo>
                  <a:pt x="287324" y="129857"/>
                </a:lnTo>
                <a:lnTo>
                  <a:pt x="287324" y="141605"/>
                </a:lnTo>
                <a:lnTo>
                  <a:pt x="539089" y="141605"/>
                </a:lnTo>
                <a:lnTo>
                  <a:pt x="539089" y="1298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2" name="object 112"/>
          <p:cNvGrpSpPr/>
          <p:nvPr/>
        </p:nvGrpSpPr>
        <p:grpSpPr>
          <a:xfrm>
            <a:off x="1028556" y="1711285"/>
            <a:ext cx="1473835" cy="612775"/>
            <a:chOff x="1028556" y="1711285"/>
            <a:chExt cx="1473835" cy="612775"/>
          </a:xfrm>
        </p:grpSpPr>
        <p:sp>
          <p:nvSpPr>
            <p:cNvPr id="113" name="object 113"/>
            <p:cNvSpPr/>
            <p:nvPr/>
          </p:nvSpPr>
          <p:spPr>
            <a:xfrm>
              <a:off x="1028547" y="1731606"/>
              <a:ext cx="516890" cy="230504"/>
            </a:xfrm>
            <a:custGeom>
              <a:avLst/>
              <a:gdLst/>
              <a:ahLst/>
              <a:cxnLst/>
              <a:rect l="l" t="t" r="r" b="b"/>
              <a:pathLst>
                <a:path w="516890" h="230505">
                  <a:moveTo>
                    <a:pt x="146050" y="138430"/>
                  </a:moveTo>
                  <a:lnTo>
                    <a:pt x="141693" y="99885"/>
                  </a:lnTo>
                  <a:lnTo>
                    <a:pt x="133032" y="81026"/>
                  </a:lnTo>
                  <a:lnTo>
                    <a:pt x="133032" y="138430"/>
                  </a:lnTo>
                  <a:lnTo>
                    <a:pt x="129501" y="172808"/>
                  </a:lnTo>
                  <a:lnTo>
                    <a:pt x="118618" y="197993"/>
                  </a:lnTo>
                  <a:lnTo>
                    <a:pt x="99949" y="213474"/>
                  </a:lnTo>
                  <a:lnTo>
                    <a:pt x="73025" y="218757"/>
                  </a:lnTo>
                  <a:lnTo>
                    <a:pt x="46240" y="213474"/>
                  </a:lnTo>
                  <a:lnTo>
                    <a:pt x="27546" y="197993"/>
                  </a:lnTo>
                  <a:lnTo>
                    <a:pt x="16586" y="172808"/>
                  </a:lnTo>
                  <a:lnTo>
                    <a:pt x="13017" y="138430"/>
                  </a:lnTo>
                  <a:lnTo>
                    <a:pt x="16586" y="103860"/>
                  </a:lnTo>
                  <a:lnTo>
                    <a:pt x="27546" y="78587"/>
                  </a:lnTo>
                  <a:lnTo>
                    <a:pt x="46240" y="63068"/>
                  </a:lnTo>
                  <a:lnTo>
                    <a:pt x="73025" y="57785"/>
                  </a:lnTo>
                  <a:lnTo>
                    <a:pt x="99949" y="63068"/>
                  </a:lnTo>
                  <a:lnTo>
                    <a:pt x="118618" y="78587"/>
                  </a:lnTo>
                  <a:lnTo>
                    <a:pt x="129501" y="103860"/>
                  </a:lnTo>
                  <a:lnTo>
                    <a:pt x="133032" y="138430"/>
                  </a:lnTo>
                  <a:lnTo>
                    <a:pt x="133032" y="81026"/>
                  </a:lnTo>
                  <a:lnTo>
                    <a:pt x="128346" y="70802"/>
                  </a:lnTo>
                  <a:lnTo>
                    <a:pt x="112217" y="57785"/>
                  </a:lnTo>
                  <a:lnTo>
                    <a:pt x="105600" y="52438"/>
                  </a:lnTo>
                  <a:lnTo>
                    <a:pt x="73025" y="46037"/>
                  </a:lnTo>
                  <a:lnTo>
                    <a:pt x="40589" y="52438"/>
                  </a:lnTo>
                  <a:lnTo>
                    <a:pt x="17818" y="70802"/>
                  </a:lnTo>
                  <a:lnTo>
                    <a:pt x="4406" y="99885"/>
                  </a:lnTo>
                  <a:lnTo>
                    <a:pt x="0" y="138430"/>
                  </a:lnTo>
                  <a:lnTo>
                    <a:pt x="4406" y="176784"/>
                  </a:lnTo>
                  <a:lnTo>
                    <a:pt x="17818" y="205778"/>
                  </a:lnTo>
                  <a:lnTo>
                    <a:pt x="40589" y="224104"/>
                  </a:lnTo>
                  <a:lnTo>
                    <a:pt x="73025" y="230505"/>
                  </a:lnTo>
                  <a:lnTo>
                    <a:pt x="105600" y="224104"/>
                  </a:lnTo>
                  <a:lnTo>
                    <a:pt x="112242" y="218757"/>
                  </a:lnTo>
                  <a:lnTo>
                    <a:pt x="128346" y="205778"/>
                  </a:lnTo>
                  <a:lnTo>
                    <a:pt x="141693" y="176784"/>
                  </a:lnTo>
                  <a:lnTo>
                    <a:pt x="146050" y="138430"/>
                  </a:lnTo>
                  <a:close/>
                </a:path>
                <a:path w="516890" h="230505">
                  <a:moveTo>
                    <a:pt x="259384" y="50165"/>
                  </a:moveTo>
                  <a:lnTo>
                    <a:pt x="203200" y="50165"/>
                  </a:lnTo>
                  <a:lnTo>
                    <a:pt x="203200" y="0"/>
                  </a:lnTo>
                  <a:lnTo>
                    <a:pt x="190182" y="0"/>
                  </a:lnTo>
                  <a:lnTo>
                    <a:pt x="190182" y="50165"/>
                  </a:lnTo>
                  <a:lnTo>
                    <a:pt x="162877" y="50165"/>
                  </a:lnTo>
                  <a:lnTo>
                    <a:pt x="162877" y="61912"/>
                  </a:lnTo>
                  <a:lnTo>
                    <a:pt x="190182" y="61912"/>
                  </a:lnTo>
                  <a:lnTo>
                    <a:pt x="190182" y="180975"/>
                  </a:lnTo>
                  <a:lnTo>
                    <a:pt x="193294" y="203860"/>
                  </a:lnTo>
                  <a:lnTo>
                    <a:pt x="202755" y="218630"/>
                  </a:lnTo>
                  <a:lnTo>
                    <a:pt x="218706" y="226555"/>
                  </a:lnTo>
                  <a:lnTo>
                    <a:pt x="241287" y="228917"/>
                  </a:lnTo>
                  <a:lnTo>
                    <a:pt x="252717" y="228917"/>
                  </a:lnTo>
                  <a:lnTo>
                    <a:pt x="259384" y="228600"/>
                  </a:lnTo>
                  <a:lnTo>
                    <a:pt x="259384" y="217170"/>
                  </a:lnTo>
                  <a:lnTo>
                    <a:pt x="242239" y="217170"/>
                  </a:lnTo>
                  <a:lnTo>
                    <a:pt x="225425" y="215506"/>
                  </a:lnTo>
                  <a:lnTo>
                    <a:pt x="213194" y="209588"/>
                  </a:lnTo>
                  <a:lnTo>
                    <a:pt x="205727" y="198018"/>
                  </a:lnTo>
                  <a:lnTo>
                    <a:pt x="203200" y="179387"/>
                  </a:lnTo>
                  <a:lnTo>
                    <a:pt x="203200" y="61912"/>
                  </a:lnTo>
                  <a:lnTo>
                    <a:pt x="259384" y="61912"/>
                  </a:lnTo>
                  <a:lnTo>
                    <a:pt x="259384" y="50165"/>
                  </a:lnTo>
                  <a:close/>
                </a:path>
                <a:path w="516890" h="230505">
                  <a:moveTo>
                    <a:pt x="367334" y="50165"/>
                  </a:moveTo>
                  <a:lnTo>
                    <a:pt x="311137" y="50165"/>
                  </a:lnTo>
                  <a:lnTo>
                    <a:pt x="311137" y="0"/>
                  </a:lnTo>
                  <a:lnTo>
                    <a:pt x="298119" y="0"/>
                  </a:lnTo>
                  <a:lnTo>
                    <a:pt x="298119" y="50165"/>
                  </a:lnTo>
                  <a:lnTo>
                    <a:pt x="270814" y="50165"/>
                  </a:lnTo>
                  <a:lnTo>
                    <a:pt x="270814" y="61912"/>
                  </a:lnTo>
                  <a:lnTo>
                    <a:pt x="298119" y="61912"/>
                  </a:lnTo>
                  <a:lnTo>
                    <a:pt x="298119" y="180975"/>
                  </a:lnTo>
                  <a:lnTo>
                    <a:pt x="301244" y="203860"/>
                  </a:lnTo>
                  <a:lnTo>
                    <a:pt x="310705" y="218630"/>
                  </a:lnTo>
                  <a:lnTo>
                    <a:pt x="326656" y="226555"/>
                  </a:lnTo>
                  <a:lnTo>
                    <a:pt x="349237" y="228917"/>
                  </a:lnTo>
                  <a:lnTo>
                    <a:pt x="360667" y="228917"/>
                  </a:lnTo>
                  <a:lnTo>
                    <a:pt x="367334" y="228600"/>
                  </a:lnTo>
                  <a:lnTo>
                    <a:pt x="367334" y="217170"/>
                  </a:lnTo>
                  <a:lnTo>
                    <a:pt x="350189" y="217170"/>
                  </a:lnTo>
                  <a:lnTo>
                    <a:pt x="333375" y="215506"/>
                  </a:lnTo>
                  <a:lnTo>
                    <a:pt x="321144" y="209588"/>
                  </a:lnTo>
                  <a:lnTo>
                    <a:pt x="313664" y="198018"/>
                  </a:lnTo>
                  <a:lnTo>
                    <a:pt x="311137" y="179387"/>
                  </a:lnTo>
                  <a:lnTo>
                    <a:pt x="311137" y="61912"/>
                  </a:lnTo>
                  <a:lnTo>
                    <a:pt x="367334" y="61912"/>
                  </a:lnTo>
                  <a:lnTo>
                    <a:pt x="367334" y="50165"/>
                  </a:lnTo>
                  <a:close/>
                </a:path>
                <a:path w="516890" h="230505">
                  <a:moveTo>
                    <a:pt x="516559" y="180975"/>
                  </a:moveTo>
                  <a:lnTo>
                    <a:pt x="512406" y="160324"/>
                  </a:lnTo>
                  <a:lnTo>
                    <a:pt x="499287" y="145808"/>
                  </a:lnTo>
                  <a:lnTo>
                    <a:pt x="476237" y="135699"/>
                  </a:lnTo>
                  <a:lnTo>
                    <a:pt x="442264" y="128270"/>
                  </a:lnTo>
                  <a:lnTo>
                    <a:pt x="423494" y="122986"/>
                  </a:lnTo>
                  <a:lnTo>
                    <a:pt x="410667" y="115773"/>
                  </a:lnTo>
                  <a:lnTo>
                    <a:pt x="403326" y="105994"/>
                  </a:lnTo>
                  <a:lnTo>
                    <a:pt x="400989" y="93027"/>
                  </a:lnTo>
                  <a:lnTo>
                    <a:pt x="404152" y="78943"/>
                  </a:lnTo>
                  <a:lnTo>
                    <a:pt x="413410" y="67792"/>
                  </a:lnTo>
                  <a:lnTo>
                    <a:pt x="428447" y="60439"/>
                  </a:lnTo>
                  <a:lnTo>
                    <a:pt x="448932" y="57785"/>
                  </a:lnTo>
                  <a:lnTo>
                    <a:pt x="469468" y="60439"/>
                  </a:lnTo>
                  <a:lnTo>
                    <a:pt x="484606" y="67792"/>
                  </a:lnTo>
                  <a:lnTo>
                    <a:pt x="493979" y="78943"/>
                  </a:lnTo>
                  <a:lnTo>
                    <a:pt x="497192" y="93027"/>
                  </a:lnTo>
                  <a:lnTo>
                    <a:pt x="497192" y="99377"/>
                  </a:lnTo>
                  <a:lnTo>
                    <a:pt x="510209" y="99377"/>
                  </a:lnTo>
                  <a:lnTo>
                    <a:pt x="510209" y="93027"/>
                  </a:lnTo>
                  <a:lnTo>
                    <a:pt x="506031" y="74434"/>
                  </a:lnTo>
                  <a:lnTo>
                    <a:pt x="493979" y="59537"/>
                  </a:lnTo>
                  <a:lnTo>
                    <a:pt x="474713" y="49631"/>
                  </a:lnTo>
                  <a:lnTo>
                    <a:pt x="448932" y="46037"/>
                  </a:lnTo>
                  <a:lnTo>
                    <a:pt x="423062" y="49682"/>
                  </a:lnTo>
                  <a:lnTo>
                    <a:pt x="403923" y="59651"/>
                  </a:lnTo>
                  <a:lnTo>
                    <a:pt x="392049" y="74574"/>
                  </a:lnTo>
                  <a:lnTo>
                    <a:pt x="387972" y="93027"/>
                  </a:lnTo>
                  <a:lnTo>
                    <a:pt x="391985" y="113385"/>
                  </a:lnTo>
                  <a:lnTo>
                    <a:pt x="404799" y="126796"/>
                  </a:lnTo>
                  <a:lnTo>
                    <a:pt x="427621" y="136105"/>
                  </a:lnTo>
                  <a:lnTo>
                    <a:pt x="461632" y="144145"/>
                  </a:lnTo>
                  <a:lnTo>
                    <a:pt x="481037" y="149491"/>
                  </a:lnTo>
                  <a:lnTo>
                    <a:pt x="494017" y="157200"/>
                  </a:lnTo>
                  <a:lnTo>
                    <a:pt x="501269" y="167589"/>
                  </a:lnTo>
                  <a:lnTo>
                    <a:pt x="503542" y="180975"/>
                  </a:lnTo>
                  <a:lnTo>
                    <a:pt x="499643" y="196646"/>
                  </a:lnTo>
                  <a:lnTo>
                    <a:pt x="488810" y="208559"/>
                  </a:lnTo>
                  <a:lnTo>
                    <a:pt x="472325" y="216103"/>
                  </a:lnTo>
                  <a:lnTo>
                    <a:pt x="451472" y="218757"/>
                  </a:lnTo>
                  <a:lnTo>
                    <a:pt x="430606" y="216103"/>
                  </a:lnTo>
                  <a:lnTo>
                    <a:pt x="414121" y="208559"/>
                  </a:lnTo>
                  <a:lnTo>
                    <a:pt x="403301" y="196646"/>
                  </a:lnTo>
                  <a:lnTo>
                    <a:pt x="399402" y="180975"/>
                  </a:lnTo>
                  <a:lnTo>
                    <a:pt x="399402" y="174625"/>
                  </a:lnTo>
                  <a:lnTo>
                    <a:pt x="386384" y="174625"/>
                  </a:lnTo>
                  <a:lnTo>
                    <a:pt x="386384" y="180975"/>
                  </a:lnTo>
                  <a:lnTo>
                    <a:pt x="391147" y="201295"/>
                  </a:lnTo>
                  <a:lnTo>
                    <a:pt x="404520" y="216928"/>
                  </a:lnTo>
                  <a:lnTo>
                    <a:pt x="425094" y="226961"/>
                  </a:lnTo>
                  <a:lnTo>
                    <a:pt x="451472" y="230505"/>
                  </a:lnTo>
                  <a:lnTo>
                    <a:pt x="478116" y="226910"/>
                  </a:lnTo>
                  <a:lnTo>
                    <a:pt x="498652" y="216814"/>
                  </a:lnTo>
                  <a:lnTo>
                    <a:pt x="511873" y="201168"/>
                  </a:lnTo>
                  <a:lnTo>
                    <a:pt x="516559" y="1809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4952" y="1711285"/>
              <a:ext cx="139059" cy="246687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3537" y="1777640"/>
              <a:ext cx="146679" cy="184460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22283" y="1777640"/>
              <a:ext cx="79689" cy="180332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2024507" y="1711286"/>
              <a:ext cx="13335" cy="247015"/>
            </a:xfrm>
            <a:custGeom>
              <a:avLst/>
              <a:gdLst/>
              <a:ahLst/>
              <a:cxnLst/>
              <a:rect l="l" t="t" r="r" b="b"/>
              <a:pathLst>
                <a:path w="13335" h="247014">
                  <a:moveTo>
                    <a:pt x="13017" y="70485"/>
                  </a:moveTo>
                  <a:lnTo>
                    <a:pt x="0" y="70485"/>
                  </a:lnTo>
                  <a:lnTo>
                    <a:pt x="0" y="246697"/>
                  </a:lnTo>
                  <a:lnTo>
                    <a:pt x="13017" y="246697"/>
                  </a:lnTo>
                  <a:lnTo>
                    <a:pt x="13017" y="70485"/>
                  </a:lnTo>
                  <a:close/>
                </a:path>
                <a:path w="13335" h="247014">
                  <a:moveTo>
                    <a:pt x="13017" y="0"/>
                  </a:moveTo>
                  <a:lnTo>
                    <a:pt x="0" y="0"/>
                  </a:lnTo>
                  <a:lnTo>
                    <a:pt x="0" y="30162"/>
                  </a:lnTo>
                  <a:lnTo>
                    <a:pt x="13017" y="30162"/>
                  </a:lnTo>
                  <a:lnTo>
                    <a:pt x="130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8" name="object 1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77851" y="1777640"/>
              <a:ext cx="139059" cy="180332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1039660" y="1777644"/>
              <a:ext cx="1355090" cy="542290"/>
            </a:xfrm>
            <a:custGeom>
              <a:avLst/>
              <a:gdLst/>
              <a:ahLst/>
              <a:cxnLst/>
              <a:rect l="l" t="t" r="r" b="b"/>
              <a:pathLst>
                <a:path w="1355089" h="542289">
                  <a:moveTo>
                    <a:pt x="138430" y="529513"/>
                  </a:moveTo>
                  <a:lnTo>
                    <a:pt x="13335" y="529513"/>
                  </a:lnTo>
                  <a:lnTo>
                    <a:pt x="13335" y="294563"/>
                  </a:lnTo>
                  <a:lnTo>
                    <a:pt x="0" y="294563"/>
                  </a:lnTo>
                  <a:lnTo>
                    <a:pt x="0" y="529513"/>
                  </a:lnTo>
                  <a:lnTo>
                    <a:pt x="0" y="542213"/>
                  </a:lnTo>
                  <a:lnTo>
                    <a:pt x="138430" y="542213"/>
                  </a:lnTo>
                  <a:lnTo>
                    <a:pt x="138430" y="529513"/>
                  </a:lnTo>
                  <a:close/>
                </a:path>
                <a:path w="1355089" h="542289">
                  <a:moveTo>
                    <a:pt x="173355" y="365531"/>
                  </a:moveTo>
                  <a:lnTo>
                    <a:pt x="160337" y="365531"/>
                  </a:lnTo>
                  <a:lnTo>
                    <a:pt x="160337" y="541731"/>
                  </a:lnTo>
                  <a:lnTo>
                    <a:pt x="173355" y="541731"/>
                  </a:lnTo>
                  <a:lnTo>
                    <a:pt x="173355" y="365531"/>
                  </a:lnTo>
                  <a:close/>
                </a:path>
                <a:path w="1355089" h="542289">
                  <a:moveTo>
                    <a:pt x="173355" y="295046"/>
                  </a:moveTo>
                  <a:lnTo>
                    <a:pt x="160337" y="295046"/>
                  </a:lnTo>
                  <a:lnTo>
                    <a:pt x="160337" y="325208"/>
                  </a:lnTo>
                  <a:lnTo>
                    <a:pt x="173355" y="325208"/>
                  </a:lnTo>
                  <a:lnTo>
                    <a:pt x="173355" y="295046"/>
                  </a:lnTo>
                  <a:close/>
                </a:path>
                <a:path w="1355089" h="542289">
                  <a:moveTo>
                    <a:pt x="1354721" y="4127"/>
                  </a:moveTo>
                  <a:lnTo>
                    <a:pt x="1341704" y="4127"/>
                  </a:lnTo>
                  <a:lnTo>
                    <a:pt x="1341704" y="38735"/>
                  </a:lnTo>
                  <a:lnTo>
                    <a:pt x="1341704" y="92392"/>
                  </a:lnTo>
                  <a:lnTo>
                    <a:pt x="1338135" y="126911"/>
                  </a:lnTo>
                  <a:lnTo>
                    <a:pt x="1327175" y="152082"/>
                  </a:lnTo>
                  <a:lnTo>
                    <a:pt x="1308481" y="167487"/>
                  </a:lnTo>
                  <a:lnTo>
                    <a:pt x="1281696" y="172720"/>
                  </a:lnTo>
                  <a:lnTo>
                    <a:pt x="1254861" y="167487"/>
                  </a:lnTo>
                  <a:lnTo>
                    <a:pt x="1236065" y="152082"/>
                  </a:lnTo>
                  <a:lnTo>
                    <a:pt x="1224991" y="126911"/>
                  </a:lnTo>
                  <a:lnTo>
                    <a:pt x="1221371" y="92392"/>
                  </a:lnTo>
                  <a:lnTo>
                    <a:pt x="1224991" y="57823"/>
                  </a:lnTo>
                  <a:lnTo>
                    <a:pt x="1236065" y="32550"/>
                  </a:lnTo>
                  <a:lnTo>
                    <a:pt x="1254861" y="17030"/>
                  </a:lnTo>
                  <a:lnTo>
                    <a:pt x="1281696" y="11747"/>
                  </a:lnTo>
                  <a:lnTo>
                    <a:pt x="1308481" y="17030"/>
                  </a:lnTo>
                  <a:lnTo>
                    <a:pt x="1327175" y="32550"/>
                  </a:lnTo>
                  <a:lnTo>
                    <a:pt x="1338135" y="57823"/>
                  </a:lnTo>
                  <a:lnTo>
                    <a:pt x="1341704" y="92392"/>
                  </a:lnTo>
                  <a:lnTo>
                    <a:pt x="1341704" y="38735"/>
                  </a:lnTo>
                  <a:lnTo>
                    <a:pt x="1333436" y="22771"/>
                  </a:lnTo>
                  <a:lnTo>
                    <a:pt x="1321803" y="11747"/>
                  </a:lnTo>
                  <a:lnTo>
                    <a:pt x="1320546" y="10553"/>
                  </a:lnTo>
                  <a:lnTo>
                    <a:pt x="1303083" y="2755"/>
                  </a:lnTo>
                  <a:lnTo>
                    <a:pt x="1281061" y="0"/>
                  </a:lnTo>
                  <a:lnTo>
                    <a:pt x="1249210" y="6172"/>
                  </a:lnTo>
                  <a:lnTo>
                    <a:pt x="1226489" y="24168"/>
                  </a:lnTo>
                  <a:lnTo>
                    <a:pt x="1212888" y="53174"/>
                  </a:lnTo>
                  <a:lnTo>
                    <a:pt x="1208354" y="92392"/>
                  </a:lnTo>
                  <a:lnTo>
                    <a:pt x="1212888" y="131559"/>
                  </a:lnTo>
                  <a:lnTo>
                    <a:pt x="1226489" y="160451"/>
                  </a:lnTo>
                  <a:lnTo>
                    <a:pt x="1249210" y="178333"/>
                  </a:lnTo>
                  <a:lnTo>
                    <a:pt x="1281061" y="184467"/>
                  </a:lnTo>
                  <a:lnTo>
                    <a:pt x="1303083" y="181724"/>
                  </a:lnTo>
                  <a:lnTo>
                    <a:pt x="1320546" y="173951"/>
                  </a:lnTo>
                  <a:lnTo>
                    <a:pt x="1321854" y="172720"/>
                  </a:lnTo>
                  <a:lnTo>
                    <a:pt x="1333436" y="161823"/>
                  </a:lnTo>
                  <a:lnTo>
                    <a:pt x="1341704" y="146050"/>
                  </a:lnTo>
                  <a:lnTo>
                    <a:pt x="1341704" y="192087"/>
                  </a:lnTo>
                  <a:lnTo>
                    <a:pt x="1337843" y="216700"/>
                  </a:lnTo>
                  <a:lnTo>
                    <a:pt x="1326781" y="234937"/>
                  </a:lnTo>
                  <a:lnTo>
                    <a:pt x="1309293" y="246278"/>
                  </a:lnTo>
                  <a:lnTo>
                    <a:pt x="1286141" y="250177"/>
                  </a:lnTo>
                  <a:lnTo>
                    <a:pt x="1265694" y="247421"/>
                  </a:lnTo>
                  <a:lnTo>
                    <a:pt x="1249514" y="239509"/>
                  </a:lnTo>
                  <a:lnTo>
                    <a:pt x="1238148" y="227012"/>
                  </a:lnTo>
                  <a:lnTo>
                    <a:pt x="1232166" y="210502"/>
                  </a:lnTo>
                  <a:lnTo>
                    <a:pt x="1219466" y="210502"/>
                  </a:lnTo>
                  <a:lnTo>
                    <a:pt x="1226045" y="231444"/>
                  </a:lnTo>
                  <a:lnTo>
                    <a:pt x="1239469" y="247802"/>
                  </a:lnTo>
                  <a:lnTo>
                    <a:pt x="1259560" y="258445"/>
                  </a:lnTo>
                  <a:lnTo>
                    <a:pt x="1286141" y="262242"/>
                  </a:lnTo>
                  <a:lnTo>
                    <a:pt x="1315605" y="257213"/>
                  </a:lnTo>
                  <a:lnTo>
                    <a:pt x="1326184" y="250177"/>
                  </a:lnTo>
                  <a:lnTo>
                    <a:pt x="1337094" y="242925"/>
                  </a:lnTo>
                  <a:lnTo>
                    <a:pt x="1350251" y="220586"/>
                  </a:lnTo>
                  <a:lnTo>
                    <a:pt x="1354620" y="192087"/>
                  </a:lnTo>
                  <a:lnTo>
                    <a:pt x="1354721" y="146050"/>
                  </a:lnTo>
                  <a:lnTo>
                    <a:pt x="1354721" y="38735"/>
                  </a:lnTo>
                  <a:lnTo>
                    <a:pt x="1354721" y="41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0" name="object 1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6352" y="2139036"/>
              <a:ext cx="142869" cy="184460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13668" y="2139036"/>
              <a:ext cx="146361" cy="184460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1778" y="2139036"/>
              <a:ext cx="139059" cy="180332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61952" y="2139036"/>
              <a:ext cx="130169" cy="184460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14663" y="2139036"/>
              <a:ext cx="146361" cy="184460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2191156" y="2143175"/>
              <a:ext cx="16510" cy="176530"/>
            </a:xfrm>
            <a:custGeom>
              <a:avLst/>
              <a:gdLst/>
              <a:ahLst/>
              <a:cxnLst/>
              <a:rect l="l" t="t" r="r" b="b"/>
              <a:pathLst>
                <a:path w="16510" h="176530">
                  <a:moveTo>
                    <a:pt x="16510" y="145402"/>
                  </a:moveTo>
                  <a:lnTo>
                    <a:pt x="0" y="145402"/>
                  </a:lnTo>
                  <a:lnTo>
                    <a:pt x="0" y="176199"/>
                  </a:lnTo>
                  <a:lnTo>
                    <a:pt x="16510" y="176199"/>
                  </a:lnTo>
                  <a:lnTo>
                    <a:pt x="16510" y="145402"/>
                  </a:lnTo>
                  <a:close/>
                </a:path>
                <a:path w="16510" h="176530">
                  <a:moveTo>
                    <a:pt x="16510" y="0"/>
                  </a:moveTo>
                  <a:lnTo>
                    <a:pt x="0" y="0"/>
                  </a:lnTo>
                  <a:lnTo>
                    <a:pt x="0" y="30784"/>
                  </a:lnTo>
                  <a:lnTo>
                    <a:pt x="16510" y="30784"/>
                  </a:lnTo>
                  <a:lnTo>
                    <a:pt x="165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66084" y="2072681"/>
              <a:ext cx="235893" cy="246687"/>
            </a:xfrm>
            <a:prstGeom prst="rect">
              <a:avLst/>
            </a:prstGeom>
          </p:spPr>
        </p:pic>
      </p:grpSp>
      <p:sp>
        <p:nvSpPr>
          <p:cNvPr id="127" name="object 127"/>
          <p:cNvSpPr/>
          <p:nvPr/>
        </p:nvSpPr>
        <p:spPr>
          <a:xfrm>
            <a:off x="2548636" y="2072207"/>
            <a:ext cx="204470" cy="247650"/>
          </a:xfrm>
          <a:custGeom>
            <a:avLst/>
            <a:gdLst/>
            <a:ahLst/>
            <a:cxnLst/>
            <a:rect l="l" t="t" r="r" b="b"/>
            <a:pathLst>
              <a:path w="204469" h="247650">
                <a:moveTo>
                  <a:pt x="13335" y="482"/>
                </a:moveTo>
                <a:lnTo>
                  <a:pt x="0" y="482"/>
                </a:lnTo>
                <a:lnTo>
                  <a:pt x="0" y="247167"/>
                </a:lnTo>
                <a:lnTo>
                  <a:pt x="13335" y="247167"/>
                </a:lnTo>
                <a:lnTo>
                  <a:pt x="13335" y="482"/>
                </a:lnTo>
                <a:close/>
              </a:path>
              <a:path w="204469" h="247650">
                <a:moveTo>
                  <a:pt x="204470" y="0"/>
                </a:moveTo>
                <a:lnTo>
                  <a:pt x="38417" y="0"/>
                </a:lnTo>
                <a:lnTo>
                  <a:pt x="38417" y="12700"/>
                </a:lnTo>
                <a:lnTo>
                  <a:pt x="114617" y="12700"/>
                </a:lnTo>
                <a:lnTo>
                  <a:pt x="114617" y="247650"/>
                </a:lnTo>
                <a:lnTo>
                  <a:pt x="128270" y="247650"/>
                </a:lnTo>
                <a:lnTo>
                  <a:pt x="128270" y="12700"/>
                </a:lnTo>
                <a:lnTo>
                  <a:pt x="204470" y="12700"/>
                </a:lnTo>
                <a:lnTo>
                  <a:pt x="2044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8" name="object 128"/>
          <p:cNvGrpSpPr/>
          <p:nvPr/>
        </p:nvGrpSpPr>
        <p:grpSpPr>
          <a:xfrm>
            <a:off x="2858064" y="2072681"/>
            <a:ext cx="916305" cy="250825"/>
            <a:chOff x="2858064" y="2072681"/>
            <a:chExt cx="916305" cy="250825"/>
          </a:xfrm>
        </p:grpSpPr>
        <p:sp>
          <p:nvSpPr>
            <p:cNvPr id="129" name="object 129"/>
            <p:cNvSpPr/>
            <p:nvPr/>
          </p:nvSpPr>
          <p:spPr>
            <a:xfrm>
              <a:off x="2858058" y="2072690"/>
              <a:ext cx="68580" cy="247015"/>
            </a:xfrm>
            <a:custGeom>
              <a:avLst/>
              <a:gdLst/>
              <a:ahLst/>
              <a:cxnLst/>
              <a:rect l="l" t="t" r="r" b="b"/>
              <a:pathLst>
                <a:path w="68580" h="247014">
                  <a:moveTo>
                    <a:pt x="13017" y="0"/>
                  </a:moveTo>
                  <a:lnTo>
                    <a:pt x="0" y="0"/>
                  </a:lnTo>
                  <a:lnTo>
                    <a:pt x="0" y="246684"/>
                  </a:lnTo>
                  <a:lnTo>
                    <a:pt x="13017" y="246684"/>
                  </a:lnTo>
                  <a:lnTo>
                    <a:pt x="13017" y="0"/>
                  </a:lnTo>
                  <a:close/>
                </a:path>
                <a:path w="68580" h="247014">
                  <a:moveTo>
                    <a:pt x="68262" y="70485"/>
                  </a:moveTo>
                  <a:lnTo>
                    <a:pt x="55245" y="70485"/>
                  </a:lnTo>
                  <a:lnTo>
                    <a:pt x="55245" y="246684"/>
                  </a:lnTo>
                  <a:lnTo>
                    <a:pt x="68262" y="246684"/>
                  </a:lnTo>
                  <a:lnTo>
                    <a:pt x="68262" y="70485"/>
                  </a:lnTo>
                  <a:close/>
                </a:path>
                <a:path w="68580" h="247014">
                  <a:moveTo>
                    <a:pt x="68262" y="0"/>
                  </a:moveTo>
                  <a:lnTo>
                    <a:pt x="55245" y="0"/>
                  </a:lnTo>
                  <a:lnTo>
                    <a:pt x="55245" y="30162"/>
                  </a:lnTo>
                  <a:lnTo>
                    <a:pt x="68262" y="30162"/>
                  </a:lnTo>
                  <a:lnTo>
                    <a:pt x="682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0" name="object 1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59660" y="2139036"/>
              <a:ext cx="142869" cy="184460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26975" y="2139036"/>
              <a:ext cx="146361" cy="184460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05086" y="2139036"/>
              <a:ext cx="139059" cy="180332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75259" y="2139036"/>
              <a:ext cx="130169" cy="184460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27970" y="2139036"/>
              <a:ext cx="146361" cy="184460"/>
            </a:xfrm>
            <a:prstGeom prst="rect">
              <a:avLst/>
            </a:prstGeom>
          </p:spPr>
        </p:pic>
      </p:grpSp>
      <p:pic>
        <p:nvPicPr>
          <p:cNvPr id="135" name="object 13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49359" y="2576571"/>
            <a:ext cx="140911" cy="154245"/>
          </a:xfrm>
          <a:prstGeom prst="rect">
            <a:avLst/>
          </a:prstGeom>
        </p:spPr>
      </p:pic>
      <p:grpSp>
        <p:nvGrpSpPr>
          <p:cNvPr id="136" name="object 136"/>
          <p:cNvGrpSpPr/>
          <p:nvPr/>
        </p:nvGrpSpPr>
        <p:grpSpPr>
          <a:xfrm>
            <a:off x="1190853" y="2514343"/>
            <a:ext cx="849630" cy="339725"/>
            <a:chOff x="1190853" y="2514343"/>
            <a:chExt cx="849630" cy="339725"/>
          </a:xfrm>
        </p:grpSpPr>
        <p:sp>
          <p:nvSpPr>
            <p:cNvPr id="137" name="object 137"/>
            <p:cNvSpPr/>
            <p:nvPr/>
          </p:nvSpPr>
          <p:spPr>
            <a:xfrm>
              <a:off x="1194160" y="2517650"/>
              <a:ext cx="161290" cy="255270"/>
            </a:xfrm>
            <a:custGeom>
              <a:avLst/>
              <a:gdLst/>
              <a:ahLst/>
              <a:cxnLst/>
              <a:rect l="l" t="t" r="r" b="b"/>
              <a:pathLst>
                <a:path w="161290" h="255269">
                  <a:moveTo>
                    <a:pt x="80641" y="254942"/>
                  </a:moveTo>
                  <a:lnTo>
                    <a:pt x="45673" y="249654"/>
                  </a:lnTo>
                  <a:lnTo>
                    <a:pt x="20438" y="235258"/>
                  </a:lnTo>
                  <a:lnTo>
                    <a:pt x="5144" y="213956"/>
                  </a:lnTo>
                  <a:lnTo>
                    <a:pt x="0" y="187952"/>
                  </a:lnTo>
                  <a:lnTo>
                    <a:pt x="0" y="180015"/>
                  </a:lnTo>
                  <a:lnTo>
                    <a:pt x="13334" y="180015"/>
                  </a:lnTo>
                  <a:lnTo>
                    <a:pt x="13334" y="187952"/>
                  </a:lnTo>
                  <a:lnTo>
                    <a:pt x="17823" y="209660"/>
                  </a:lnTo>
                  <a:lnTo>
                    <a:pt x="30915" y="227082"/>
                  </a:lnTo>
                  <a:lnTo>
                    <a:pt x="52043" y="238671"/>
                  </a:lnTo>
                  <a:lnTo>
                    <a:pt x="80641" y="242877"/>
                  </a:lnTo>
                  <a:lnTo>
                    <a:pt x="109324" y="238671"/>
                  </a:lnTo>
                  <a:lnTo>
                    <a:pt x="130328" y="227082"/>
                  </a:lnTo>
                  <a:lnTo>
                    <a:pt x="143236" y="209660"/>
                  </a:lnTo>
                  <a:lnTo>
                    <a:pt x="147631" y="187952"/>
                  </a:lnTo>
                  <a:lnTo>
                    <a:pt x="144560" y="168377"/>
                  </a:lnTo>
                  <a:lnTo>
                    <a:pt x="134733" y="152552"/>
                  </a:lnTo>
                  <a:lnTo>
                    <a:pt x="117227" y="140537"/>
                  </a:lnTo>
                  <a:lnTo>
                    <a:pt x="91118" y="132392"/>
                  </a:lnTo>
                  <a:lnTo>
                    <a:pt x="59370" y="126042"/>
                  </a:lnTo>
                  <a:lnTo>
                    <a:pt x="33886" y="117882"/>
                  </a:lnTo>
                  <a:lnTo>
                    <a:pt x="15279" y="104810"/>
                  </a:lnTo>
                  <a:lnTo>
                    <a:pt x="3874" y="86798"/>
                  </a:lnTo>
                  <a:lnTo>
                    <a:pt x="0" y="63814"/>
                  </a:lnTo>
                  <a:lnTo>
                    <a:pt x="4980" y="38976"/>
                  </a:lnTo>
                  <a:lnTo>
                    <a:pt x="19604" y="18692"/>
                  </a:lnTo>
                  <a:lnTo>
                    <a:pt x="43396" y="5015"/>
                  </a:lnTo>
                  <a:lnTo>
                    <a:pt x="75879" y="0"/>
                  </a:lnTo>
                  <a:lnTo>
                    <a:pt x="108679" y="5015"/>
                  </a:lnTo>
                  <a:lnTo>
                    <a:pt x="132550" y="18692"/>
                  </a:lnTo>
                  <a:lnTo>
                    <a:pt x="147135" y="38976"/>
                  </a:lnTo>
                  <a:lnTo>
                    <a:pt x="152076" y="63814"/>
                  </a:lnTo>
                  <a:lnTo>
                    <a:pt x="152076" y="70164"/>
                  </a:lnTo>
                  <a:lnTo>
                    <a:pt x="138424" y="70164"/>
                  </a:lnTo>
                  <a:lnTo>
                    <a:pt x="138424" y="63814"/>
                  </a:lnTo>
                  <a:lnTo>
                    <a:pt x="134232" y="42602"/>
                  </a:lnTo>
                  <a:lnTo>
                    <a:pt x="122034" y="26272"/>
                  </a:lnTo>
                  <a:lnTo>
                    <a:pt x="102394" y="15775"/>
                  </a:lnTo>
                  <a:lnTo>
                    <a:pt x="75879" y="12064"/>
                  </a:lnTo>
                  <a:lnTo>
                    <a:pt x="49498" y="15775"/>
                  </a:lnTo>
                  <a:lnTo>
                    <a:pt x="29843" y="26272"/>
                  </a:lnTo>
                  <a:lnTo>
                    <a:pt x="17570" y="42602"/>
                  </a:lnTo>
                  <a:lnTo>
                    <a:pt x="13334" y="63814"/>
                  </a:lnTo>
                  <a:lnTo>
                    <a:pt x="16563" y="82546"/>
                  </a:lnTo>
                  <a:lnTo>
                    <a:pt x="26073" y="96992"/>
                  </a:lnTo>
                  <a:lnTo>
                    <a:pt x="41595" y="107390"/>
                  </a:lnTo>
                  <a:lnTo>
                    <a:pt x="62862" y="113977"/>
                  </a:lnTo>
                  <a:lnTo>
                    <a:pt x="94611" y="120327"/>
                  </a:lnTo>
                  <a:lnTo>
                    <a:pt x="124851" y="129956"/>
                  </a:lnTo>
                  <a:lnTo>
                    <a:pt x="145567" y="144496"/>
                  </a:lnTo>
                  <a:lnTo>
                    <a:pt x="157473" y="163858"/>
                  </a:lnTo>
                  <a:lnTo>
                    <a:pt x="161283" y="187952"/>
                  </a:lnTo>
                  <a:lnTo>
                    <a:pt x="156139" y="213956"/>
                  </a:lnTo>
                  <a:lnTo>
                    <a:pt x="140845" y="235258"/>
                  </a:lnTo>
                  <a:lnTo>
                    <a:pt x="115610" y="249654"/>
                  </a:lnTo>
                  <a:lnTo>
                    <a:pt x="80641" y="2549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194160" y="2517650"/>
              <a:ext cx="161290" cy="255270"/>
            </a:xfrm>
            <a:custGeom>
              <a:avLst/>
              <a:gdLst/>
              <a:ahLst/>
              <a:cxnLst/>
              <a:rect l="l" t="t" r="r" b="b"/>
              <a:pathLst>
                <a:path w="161290" h="255269">
                  <a:moveTo>
                    <a:pt x="80641" y="242877"/>
                  </a:moveTo>
                  <a:lnTo>
                    <a:pt x="52043" y="238671"/>
                  </a:lnTo>
                  <a:lnTo>
                    <a:pt x="30915" y="227082"/>
                  </a:lnTo>
                  <a:lnTo>
                    <a:pt x="17823" y="209660"/>
                  </a:lnTo>
                  <a:lnTo>
                    <a:pt x="13334" y="187952"/>
                  </a:lnTo>
                  <a:lnTo>
                    <a:pt x="13334" y="180015"/>
                  </a:lnTo>
                  <a:lnTo>
                    <a:pt x="0" y="180015"/>
                  </a:lnTo>
                  <a:lnTo>
                    <a:pt x="0" y="187952"/>
                  </a:lnTo>
                  <a:lnTo>
                    <a:pt x="5144" y="213956"/>
                  </a:lnTo>
                  <a:lnTo>
                    <a:pt x="20438" y="235258"/>
                  </a:lnTo>
                  <a:lnTo>
                    <a:pt x="45673" y="249654"/>
                  </a:lnTo>
                  <a:lnTo>
                    <a:pt x="80641" y="254942"/>
                  </a:lnTo>
                  <a:lnTo>
                    <a:pt x="115610" y="249654"/>
                  </a:lnTo>
                  <a:lnTo>
                    <a:pt x="140845" y="235258"/>
                  </a:lnTo>
                  <a:lnTo>
                    <a:pt x="156139" y="213956"/>
                  </a:lnTo>
                  <a:lnTo>
                    <a:pt x="161283" y="187952"/>
                  </a:lnTo>
                  <a:lnTo>
                    <a:pt x="157473" y="163858"/>
                  </a:lnTo>
                  <a:lnTo>
                    <a:pt x="145567" y="144496"/>
                  </a:lnTo>
                  <a:lnTo>
                    <a:pt x="124851" y="129956"/>
                  </a:lnTo>
                  <a:lnTo>
                    <a:pt x="94611" y="120327"/>
                  </a:lnTo>
                  <a:lnTo>
                    <a:pt x="62862" y="113977"/>
                  </a:lnTo>
                  <a:lnTo>
                    <a:pt x="41595" y="107390"/>
                  </a:lnTo>
                  <a:lnTo>
                    <a:pt x="26073" y="96992"/>
                  </a:lnTo>
                  <a:lnTo>
                    <a:pt x="16563" y="82546"/>
                  </a:lnTo>
                  <a:lnTo>
                    <a:pt x="13334" y="63814"/>
                  </a:lnTo>
                  <a:lnTo>
                    <a:pt x="17570" y="42602"/>
                  </a:lnTo>
                  <a:lnTo>
                    <a:pt x="29843" y="26272"/>
                  </a:lnTo>
                  <a:lnTo>
                    <a:pt x="49498" y="15775"/>
                  </a:lnTo>
                  <a:lnTo>
                    <a:pt x="75879" y="12064"/>
                  </a:lnTo>
                  <a:lnTo>
                    <a:pt x="102394" y="15775"/>
                  </a:lnTo>
                  <a:lnTo>
                    <a:pt x="122034" y="26272"/>
                  </a:lnTo>
                  <a:lnTo>
                    <a:pt x="134232" y="42602"/>
                  </a:lnTo>
                  <a:lnTo>
                    <a:pt x="138424" y="63814"/>
                  </a:lnTo>
                  <a:lnTo>
                    <a:pt x="138424" y="70164"/>
                  </a:lnTo>
                  <a:lnTo>
                    <a:pt x="152076" y="70164"/>
                  </a:lnTo>
                  <a:lnTo>
                    <a:pt x="152076" y="63814"/>
                  </a:lnTo>
                  <a:lnTo>
                    <a:pt x="147135" y="38976"/>
                  </a:lnTo>
                  <a:lnTo>
                    <a:pt x="132550" y="18692"/>
                  </a:lnTo>
                  <a:lnTo>
                    <a:pt x="108679" y="5015"/>
                  </a:lnTo>
                  <a:lnTo>
                    <a:pt x="75879" y="0"/>
                  </a:lnTo>
                  <a:lnTo>
                    <a:pt x="43396" y="5015"/>
                  </a:lnTo>
                  <a:lnTo>
                    <a:pt x="19604" y="18692"/>
                  </a:lnTo>
                  <a:lnTo>
                    <a:pt x="4980" y="38976"/>
                  </a:lnTo>
                  <a:lnTo>
                    <a:pt x="0" y="63814"/>
                  </a:lnTo>
                  <a:lnTo>
                    <a:pt x="3874" y="86798"/>
                  </a:lnTo>
                  <a:lnTo>
                    <a:pt x="15279" y="104810"/>
                  </a:lnTo>
                  <a:lnTo>
                    <a:pt x="33886" y="117882"/>
                  </a:lnTo>
                  <a:lnTo>
                    <a:pt x="59370" y="126042"/>
                  </a:lnTo>
                  <a:lnTo>
                    <a:pt x="91118" y="132392"/>
                  </a:lnTo>
                  <a:lnTo>
                    <a:pt x="117227" y="140537"/>
                  </a:lnTo>
                  <a:lnTo>
                    <a:pt x="134733" y="152552"/>
                  </a:lnTo>
                  <a:lnTo>
                    <a:pt x="144560" y="168377"/>
                  </a:lnTo>
                  <a:lnTo>
                    <a:pt x="147631" y="187952"/>
                  </a:lnTo>
                  <a:lnTo>
                    <a:pt x="143236" y="209660"/>
                  </a:lnTo>
                  <a:lnTo>
                    <a:pt x="130328" y="227082"/>
                  </a:lnTo>
                  <a:lnTo>
                    <a:pt x="109324" y="238671"/>
                  </a:lnTo>
                  <a:lnTo>
                    <a:pt x="80641" y="242877"/>
                  </a:lnTo>
                  <a:close/>
                </a:path>
              </a:pathLst>
            </a:custGeom>
            <a:ln w="6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386875" y="2588132"/>
              <a:ext cx="146685" cy="257175"/>
            </a:xfrm>
            <a:custGeom>
              <a:avLst/>
              <a:gdLst/>
              <a:ahLst/>
              <a:cxnLst/>
              <a:rect l="l" t="t" r="r" b="b"/>
              <a:pathLst>
                <a:path w="146684" h="257175">
                  <a:moveTo>
                    <a:pt x="24890" y="38733"/>
                  </a:moveTo>
                  <a:lnTo>
                    <a:pt x="13016" y="38733"/>
                  </a:lnTo>
                  <a:lnTo>
                    <a:pt x="21470" y="22769"/>
                  </a:lnTo>
                  <a:lnTo>
                    <a:pt x="34447" y="10556"/>
                  </a:lnTo>
                  <a:lnTo>
                    <a:pt x="51948" y="2748"/>
                  </a:lnTo>
                  <a:lnTo>
                    <a:pt x="73974" y="0"/>
                  </a:lnTo>
                  <a:lnTo>
                    <a:pt x="105643" y="6176"/>
                  </a:lnTo>
                  <a:lnTo>
                    <a:pt x="112647" y="11747"/>
                  </a:lnTo>
                  <a:lnTo>
                    <a:pt x="73339" y="11747"/>
                  </a:lnTo>
                  <a:lnTo>
                    <a:pt x="46368" y="17025"/>
                  </a:lnTo>
                  <a:lnTo>
                    <a:pt x="27581" y="32542"/>
                  </a:lnTo>
                  <a:lnTo>
                    <a:pt x="24890" y="38733"/>
                  </a:lnTo>
                  <a:close/>
                </a:path>
                <a:path w="146684" h="257175">
                  <a:moveTo>
                    <a:pt x="13016" y="257164"/>
                  </a:moveTo>
                  <a:lnTo>
                    <a:pt x="0" y="257164"/>
                  </a:lnTo>
                  <a:lnTo>
                    <a:pt x="0" y="4127"/>
                  </a:lnTo>
                  <a:lnTo>
                    <a:pt x="13016" y="4127"/>
                  </a:lnTo>
                  <a:lnTo>
                    <a:pt x="13016" y="38733"/>
                  </a:lnTo>
                  <a:lnTo>
                    <a:pt x="24890" y="38733"/>
                  </a:lnTo>
                  <a:lnTo>
                    <a:pt x="16593" y="57822"/>
                  </a:lnTo>
                  <a:lnTo>
                    <a:pt x="13016" y="92388"/>
                  </a:lnTo>
                  <a:lnTo>
                    <a:pt x="16593" y="126905"/>
                  </a:lnTo>
                  <a:lnTo>
                    <a:pt x="24948" y="146044"/>
                  </a:lnTo>
                  <a:lnTo>
                    <a:pt x="13016" y="146044"/>
                  </a:lnTo>
                  <a:lnTo>
                    <a:pt x="13016" y="257164"/>
                  </a:lnTo>
                  <a:close/>
                </a:path>
                <a:path w="146684" h="257175">
                  <a:moveTo>
                    <a:pt x="112753" y="172713"/>
                  </a:moveTo>
                  <a:lnTo>
                    <a:pt x="73339" y="172713"/>
                  </a:lnTo>
                  <a:lnTo>
                    <a:pt x="99993" y="167484"/>
                  </a:lnTo>
                  <a:lnTo>
                    <a:pt x="118700" y="152076"/>
                  </a:lnTo>
                  <a:lnTo>
                    <a:pt x="129728" y="126905"/>
                  </a:lnTo>
                  <a:lnTo>
                    <a:pt x="133344" y="92388"/>
                  </a:lnTo>
                  <a:lnTo>
                    <a:pt x="129728" y="57822"/>
                  </a:lnTo>
                  <a:lnTo>
                    <a:pt x="118700" y="32542"/>
                  </a:lnTo>
                  <a:lnTo>
                    <a:pt x="99993" y="17025"/>
                  </a:lnTo>
                  <a:lnTo>
                    <a:pt x="73339" y="11747"/>
                  </a:lnTo>
                  <a:lnTo>
                    <a:pt x="112647" y="11747"/>
                  </a:lnTo>
                  <a:lnTo>
                    <a:pt x="128264" y="24168"/>
                  </a:lnTo>
                  <a:lnTo>
                    <a:pt x="141837" y="53174"/>
                  </a:lnTo>
                  <a:lnTo>
                    <a:pt x="146361" y="92388"/>
                  </a:lnTo>
                  <a:lnTo>
                    <a:pt x="141837" y="131553"/>
                  </a:lnTo>
                  <a:lnTo>
                    <a:pt x="128264" y="160450"/>
                  </a:lnTo>
                  <a:lnTo>
                    <a:pt x="112753" y="172713"/>
                  </a:lnTo>
                  <a:close/>
                </a:path>
                <a:path w="146684" h="257175">
                  <a:moveTo>
                    <a:pt x="73974" y="184460"/>
                  </a:moveTo>
                  <a:lnTo>
                    <a:pt x="51948" y="181716"/>
                  </a:lnTo>
                  <a:lnTo>
                    <a:pt x="34447" y="173943"/>
                  </a:lnTo>
                  <a:lnTo>
                    <a:pt x="21470" y="161824"/>
                  </a:lnTo>
                  <a:lnTo>
                    <a:pt x="13016" y="146044"/>
                  </a:lnTo>
                  <a:lnTo>
                    <a:pt x="24948" y="146044"/>
                  </a:lnTo>
                  <a:lnTo>
                    <a:pt x="27581" y="152076"/>
                  </a:lnTo>
                  <a:lnTo>
                    <a:pt x="46368" y="167484"/>
                  </a:lnTo>
                  <a:lnTo>
                    <a:pt x="73339" y="172713"/>
                  </a:lnTo>
                  <a:lnTo>
                    <a:pt x="112753" y="172713"/>
                  </a:lnTo>
                  <a:lnTo>
                    <a:pt x="105643" y="178333"/>
                  </a:lnTo>
                  <a:lnTo>
                    <a:pt x="73974" y="184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386875" y="2588132"/>
              <a:ext cx="146685" cy="257175"/>
            </a:xfrm>
            <a:custGeom>
              <a:avLst/>
              <a:gdLst/>
              <a:ahLst/>
              <a:cxnLst/>
              <a:rect l="l" t="t" r="r" b="b"/>
              <a:pathLst>
                <a:path w="146684" h="257175">
                  <a:moveTo>
                    <a:pt x="146361" y="92388"/>
                  </a:moveTo>
                  <a:lnTo>
                    <a:pt x="141837" y="53174"/>
                  </a:lnTo>
                  <a:lnTo>
                    <a:pt x="128264" y="24168"/>
                  </a:lnTo>
                  <a:lnTo>
                    <a:pt x="105643" y="6176"/>
                  </a:lnTo>
                  <a:lnTo>
                    <a:pt x="73974" y="0"/>
                  </a:lnTo>
                  <a:lnTo>
                    <a:pt x="51948" y="2748"/>
                  </a:lnTo>
                  <a:lnTo>
                    <a:pt x="34447" y="10556"/>
                  </a:lnTo>
                  <a:lnTo>
                    <a:pt x="21470" y="22769"/>
                  </a:lnTo>
                  <a:lnTo>
                    <a:pt x="13016" y="38733"/>
                  </a:lnTo>
                  <a:lnTo>
                    <a:pt x="13016" y="4127"/>
                  </a:lnTo>
                  <a:lnTo>
                    <a:pt x="0" y="4127"/>
                  </a:lnTo>
                  <a:lnTo>
                    <a:pt x="0" y="257164"/>
                  </a:lnTo>
                  <a:lnTo>
                    <a:pt x="13016" y="257164"/>
                  </a:lnTo>
                  <a:lnTo>
                    <a:pt x="13016" y="146044"/>
                  </a:lnTo>
                  <a:lnTo>
                    <a:pt x="21470" y="161824"/>
                  </a:lnTo>
                  <a:lnTo>
                    <a:pt x="34447" y="173943"/>
                  </a:lnTo>
                  <a:lnTo>
                    <a:pt x="51948" y="181716"/>
                  </a:lnTo>
                  <a:lnTo>
                    <a:pt x="73974" y="184460"/>
                  </a:lnTo>
                  <a:lnTo>
                    <a:pt x="105643" y="178333"/>
                  </a:lnTo>
                  <a:lnTo>
                    <a:pt x="128264" y="160450"/>
                  </a:lnTo>
                  <a:lnTo>
                    <a:pt x="141837" y="131553"/>
                  </a:lnTo>
                  <a:lnTo>
                    <a:pt x="146361" y="92388"/>
                  </a:lnTo>
                  <a:close/>
                </a:path>
              </a:pathLst>
            </a:custGeom>
            <a:ln w="6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1" name="object 1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96584" y="2596572"/>
              <a:ext cx="126942" cy="167580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61678" y="2584825"/>
              <a:ext cx="86303" cy="186947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1667205" y="2521787"/>
              <a:ext cx="13335" cy="247015"/>
            </a:xfrm>
            <a:custGeom>
              <a:avLst/>
              <a:gdLst/>
              <a:ahLst/>
              <a:cxnLst/>
              <a:rect l="l" t="t" r="r" b="b"/>
              <a:pathLst>
                <a:path w="13335" h="247014">
                  <a:moveTo>
                    <a:pt x="13017" y="70472"/>
                  </a:moveTo>
                  <a:lnTo>
                    <a:pt x="0" y="70472"/>
                  </a:lnTo>
                  <a:lnTo>
                    <a:pt x="0" y="246684"/>
                  </a:lnTo>
                  <a:lnTo>
                    <a:pt x="13017" y="246684"/>
                  </a:lnTo>
                  <a:lnTo>
                    <a:pt x="13017" y="70472"/>
                  </a:lnTo>
                  <a:close/>
                </a:path>
                <a:path w="13335" h="247014">
                  <a:moveTo>
                    <a:pt x="13017" y="0"/>
                  </a:moveTo>
                  <a:lnTo>
                    <a:pt x="0" y="0"/>
                  </a:lnTo>
                  <a:lnTo>
                    <a:pt x="0" y="30162"/>
                  </a:lnTo>
                  <a:lnTo>
                    <a:pt x="13017" y="30162"/>
                  </a:lnTo>
                  <a:lnTo>
                    <a:pt x="130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4" name="object 14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17247" y="2584825"/>
              <a:ext cx="145673" cy="186947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1890727" y="2588132"/>
              <a:ext cx="146685" cy="262255"/>
            </a:xfrm>
            <a:custGeom>
              <a:avLst/>
              <a:gdLst/>
              <a:ahLst/>
              <a:cxnLst/>
              <a:rect l="l" t="t" r="r" b="b"/>
              <a:pathLst>
                <a:path w="146685" h="262255">
                  <a:moveTo>
                    <a:pt x="72704" y="184460"/>
                  </a:moveTo>
                  <a:lnTo>
                    <a:pt x="40851" y="178333"/>
                  </a:lnTo>
                  <a:lnTo>
                    <a:pt x="18136" y="160450"/>
                  </a:lnTo>
                  <a:lnTo>
                    <a:pt x="4529" y="131553"/>
                  </a:lnTo>
                  <a:lnTo>
                    <a:pt x="0" y="92388"/>
                  </a:lnTo>
                  <a:lnTo>
                    <a:pt x="4529" y="53174"/>
                  </a:lnTo>
                  <a:lnTo>
                    <a:pt x="18136" y="24168"/>
                  </a:lnTo>
                  <a:lnTo>
                    <a:pt x="40851" y="6176"/>
                  </a:lnTo>
                  <a:lnTo>
                    <a:pt x="72704" y="0"/>
                  </a:lnTo>
                  <a:lnTo>
                    <a:pt x="94725" y="2748"/>
                  </a:lnTo>
                  <a:lnTo>
                    <a:pt x="112192" y="10556"/>
                  </a:lnTo>
                  <a:lnTo>
                    <a:pt x="113447" y="11747"/>
                  </a:lnTo>
                  <a:lnTo>
                    <a:pt x="73339" y="11747"/>
                  </a:lnTo>
                  <a:lnTo>
                    <a:pt x="46501" y="17025"/>
                  </a:lnTo>
                  <a:lnTo>
                    <a:pt x="27700" y="32542"/>
                  </a:lnTo>
                  <a:lnTo>
                    <a:pt x="16638" y="57822"/>
                  </a:lnTo>
                  <a:lnTo>
                    <a:pt x="13016" y="92388"/>
                  </a:lnTo>
                  <a:lnTo>
                    <a:pt x="16638" y="126905"/>
                  </a:lnTo>
                  <a:lnTo>
                    <a:pt x="27700" y="152076"/>
                  </a:lnTo>
                  <a:lnTo>
                    <a:pt x="46501" y="167484"/>
                  </a:lnTo>
                  <a:lnTo>
                    <a:pt x="73339" y="172713"/>
                  </a:lnTo>
                  <a:lnTo>
                    <a:pt x="113499" y="172713"/>
                  </a:lnTo>
                  <a:lnTo>
                    <a:pt x="112192" y="173943"/>
                  </a:lnTo>
                  <a:lnTo>
                    <a:pt x="94725" y="181716"/>
                  </a:lnTo>
                  <a:lnTo>
                    <a:pt x="72704" y="184460"/>
                  </a:lnTo>
                  <a:close/>
                </a:path>
                <a:path w="146685" h="262255">
                  <a:moveTo>
                    <a:pt x="146361" y="38733"/>
                  </a:moveTo>
                  <a:lnTo>
                    <a:pt x="133344" y="38733"/>
                  </a:lnTo>
                  <a:lnTo>
                    <a:pt x="133344" y="4127"/>
                  </a:lnTo>
                  <a:lnTo>
                    <a:pt x="146361" y="4127"/>
                  </a:lnTo>
                  <a:lnTo>
                    <a:pt x="146361" y="38733"/>
                  </a:lnTo>
                  <a:close/>
                </a:path>
                <a:path w="146685" h="262255">
                  <a:moveTo>
                    <a:pt x="113499" y="172713"/>
                  </a:moveTo>
                  <a:lnTo>
                    <a:pt x="73339" y="172713"/>
                  </a:lnTo>
                  <a:lnTo>
                    <a:pt x="100127" y="167484"/>
                  </a:lnTo>
                  <a:lnTo>
                    <a:pt x="118819" y="152076"/>
                  </a:lnTo>
                  <a:lnTo>
                    <a:pt x="129772" y="126905"/>
                  </a:lnTo>
                  <a:lnTo>
                    <a:pt x="133344" y="92388"/>
                  </a:lnTo>
                  <a:lnTo>
                    <a:pt x="129772" y="57822"/>
                  </a:lnTo>
                  <a:lnTo>
                    <a:pt x="118819" y="32542"/>
                  </a:lnTo>
                  <a:lnTo>
                    <a:pt x="100127" y="17025"/>
                  </a:lnTo>
                  <a:lnTo>
                    <a:pt x="73339" y="11747"/>
                  </a:lnTo>
                  <a:lnTo>
                    <a:pt x="113447" y="11747"/>
                  </a:lnTo>
                  <a:lnTo>
                    <a:pt x="125075" y="22769"/>
                  </a:lnTo>
                  <a:lnTo>
                    <a:pt x="133344" y="38733"/>
                  </a:lnTo>
                  <a:lnTo>
                    <a:pt x="146361" y="38733"/>
                  </a:lnTo>
                  <a:lnTo>
                    <a:pt x="146361" y="146044"/>
                  </a:lnTo>
                  <a:lnTo>
                    <a:pt x="133344" y="146044"/>
                  </a:lnTo>
                  <a:lnTo>
                    <a:pt x="125075" y="161824"/>
                  </a:lnTo>
                  <a:lnTo>
                    <a:pt x="113499" y="172713"/>
                  </a:lnTo>
                  <a:close/>
                </a:path>
                <a:path w="146685" h="262255">
                  <a:moveTo>
                    <a:pt x="117820" y="250179"/>
                  </a:moveTo>
                  <a:lnTo>
                    <a:pt x="77784" y="250179"/>
                  </a:lnTo>
                  <a:lnTo>
                    <a:pt x="100931" y="246280"/>
                  </a:lnTo>
                  <a:lnTo>
                    <a:pt x="118422" y="234940"/>
                  </a:lnTo>
                  <a:lnTo>
                    <a:pt x="129485" y="216695"/>
                  </a:lnTo>
                  <a:lnTo>
                    <a:pt x="133344" y="192079"/>
                  </a:lnTo>
                  <a:lnTo>
                    <a:pt x="133344" y="146044"/>
                  </a:lnTo>
                  <a:lnTo>
                    <a:pt x="146361" y="146044"/>
                  </a:lnTo>
                  <a:lnTo>
                    <a:pt x="146264" y="192079"/>
                  </a:lnTo>
                  <a:lnTo>
                    <a:pt x="141896" y="220589"/>
                  </a:lnTo>
                  <a:lnTo>
                    <a:pt x="128741" y="242917"/>
                  </a:lnTo>
                  <a:lnTo>
                    <a:pt x="117820" y="250179"/>
                  </a:lnTo>
                  <a:close/>
                </a:path>
                <a:path w="146685" h="262255">
                  <a:moveTo>
                    <a:pt x="77784" y="262244"/>
                  </a:moveTo>
                  <a:lnTo>
                    <a:pt x="51204" y="258444"/>
                  </a:lnTo>
                  <a:lnTo>
                    <a:pt x="31113" y="247798"/>
                  </a:lnTo>
                  <a:lnTo>
                    <a:pt x="17689" y="231438"/>
                  </a:lnTo>
                  <a:lnTo>
                    <a:pt x="11112" y="210494"/>
                  </a:lnTo>
                  <a:lnTo>
                    <a:pt x="23811" y="210494"/>
                  </a:lnTo>
                  <a:lnTo>
                    <a:pt x="29789" y="227008"/>
                  </a:lnTo>
                  <a:lnTo>
                    <a:pt x="41154" y="239504"/>
                  </a:lnTo>
                  <a:lnTo>
                    <a:pt x="57341" y="247416"/>
                  </a:lnTo>
                  <a:lnTo>
                    <a:pt x="77784" y="250179"/>
                  </a:lnTo>
                  <a:lnTo>
                    <a:pt x="117820" y="250179"/>
                  </a:lnTo>
                  <a:lnTo>
                    <a:pt x="107251" y="257209"/>
                  </a:lnTo>
                  <a:lnTo>
                    <a:pt x="77784" y="2622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6" name="object 1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00437" y="2596572"/>
              <a:ext cx="126942" cy="167580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1890727" y="2588132"/>
              <a:ext cx="146685" cy="262255"/>
            </a:xfrm>
            <a:custGeom>
              <a:avLst/>
              <a:gdLst/>
              <a:ahLst/>
              <a:cxnLst/>
              <a:rect l="l" t="t" r="r" b="b"/>
              <a:pathLst>
                <a:path w="146685" h="262255">
                  <a:moveTo>
                    <a:pt x="11112" y="210494"/>
                  </a:moveTo>
                  <a:lnTo>
                    <a:pt x="17689" y="231438"/>
                  </a:lnTo>
                  <a:lnTo>
                    <a:pt x="31113" y="247798"/>
                  </a:lnTo>
                  <a:lnTo>
                    <a:pt x="51204" y="258444"/>
                  </a:lnTo>
                  <a:lnTo>
                    <a:pt x="77784" y="262244"/>
                  </a:lnTo>
                  <a:lnTo>
                    <a:pt x="107251" y="257209"/>
                  </a:lnTo>
                  <a:lnTo>
                    <a:pt x="128741" y="242917"/>
                  </a:lnTo>
                  <a:lnTo>
                    <a:pt x="141896" y="220589"/>
                  </a:lnTo>
                  <a:lnTo>
                    <a:pt x="146361" y="191444"/>
                  </a:lnTo>
                  <a:lnTo>
                    <a:pt x="146361" y="4127"/>
                  </a:lnTo>
                  <a:lnTo>
                    <a:pt x="133344" y="4127"/>
                  </a:lnTo>
                  <a:lnTo>
                    <a:pt x="133344" y="38733"/>
                  </a:lnTo>
                  <a:lnTo>
                    <a:pt x="125075" y="22769"/>
                  </a:lnTo>
                  <a:lnTo>
                    <a:pt x="112192" y="10556"/>
                  </a:lnTo>
                  <a:lnTo>
                    <a:pt x="94725" y="2748"/>
                  </a:lnTo>
                  <a:lnTo>
                    <a:pt x="72704" y="0"/>
                  </a:lnTo>
                  <a:lnTo>
                    <a:pt x="40851" y="6176"/>
                  </a:lnTo>
                  <a:lnTo>
                    <a:pt x="18136" y="24168"/>
                  </a:lnTo>
                  <a:lnTo>
                    <a:pt x="4529" y="53174"/>
                  </a:lnTo>
                  <a:lnTo>
                    <a:pt x="0" y="92388"/>
                  </a:lnTo>
                  <a:lnTo>
                    <a:pt x="4529" y="131553"/>
                  </a:lnTo>
                  <a:lnTo>
                    <a:pt x="18136" y="160450"/>
                  </a:lnTo>
                  <a:lnTo>
                    <a:pt x="40851" y="178333"/>
                  </a:lnTo>
                  <a:lnTo>
                    <a:pt x="72704" y="184460"/>
                  </a:lnTo>
                  <a:lnTo>
                    <a:pt x="94725" y="181716"/>
                  </a:lnTo>
                  <a:lnTo>
                    <a:pt x="112192" y="173943"/>
                  </a:lnTo>
                  <a:lnTo>
                    <a:pt x="125075" y="161824"/>
                  </a:lnTo>
                  <a:lnTo>
                    <a:pt x="133344" y="146044"/>
                  </a:lnTo>
                  <a:lnTo>
                    <a:pt x="133344" y="192079"/>
                  </a:lnTo>
                  <a:lnTo>
                    <a:pt x="129485" y="216695"/>
                  </a:lnTo>
                  <a:lnTo>
                    <a:pt x="118422" y="234940"/>
                  </a:lnTo>
                  <a:lnTo>
                    <a:pt x="100931" y="246280"/>
                  </a:lnTo>
                  <a:lnTo>
                    <a:pt x="77784" y="250179"/>
                  </a:lnTo>
                  <a:lnTo>
                    <a:pt x="57341" y="247416"/>
                  </a:lnTo>
                  <a:lnTo>
                    <a:pt x="41154" y="239504"/>
                  </a:lnTo>
                  <a:lnTo>
                    <a:pt x="29789" y="227008"/>
                  </a:lnTo>
                  <a:lnTo>
                    <a:pt x="23811" y="210494"/>
                  </a:lnTo>
                  <a:lnTo>
                    <a:pt x="11112" y="210494"/>
                  </a:lnTo>
                  <a:close/>
                </a:path>
              </a:pathLst>
            </a:custGeom>
            <a:ln w="6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8" name="object 148"/>
          <p:cNvGrpSpPr/>
          <p:nvPr/>
        </p:nvGrpSpPr>
        <p:grpSpPr>
          <a:xfrm>
            <a:off x="2140791" y="2508594"/>
            <a:ext cx="833755" cy="278130"/>
            <a:chOff x="2140791" y="2508594"/>
            <a:chExt cx="833755" cy="278130"/>
          </a:xfrm>
        </p:grpSpPr>
        <p:pic>
          <p:nvPicPr>
            <p:cNvPr id="149" name="object 14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144098" y="2521777"/>
              <a:ext cx="141916" cy="250814"/>
            </a:xfrm>
            <a:prstGeom prst="rect">
              <a:avLst/>
            </a:prstGeom>
          </p:spPr>
        </p:pic>
        <p:sp>
          <p:nvSpPr>
            <p:cNvPr id="150" name="object 150"/>
            <p:cNvSpPr/>
            <p:nvPr/>
          </p:nvSpPr>
          <p:spPr>
            <a:xfrm>
              <a:off x="2144098" y="2521777"/>
              <a:ext cx="142240" cy="250825"/>
            </a:xfrm>
            <a:custGeom>
              <a:avLst/>
              <a:gdLst/>
              <a:ahLst/>
              <a:cxnLst/>
              <a:rect l="l" t="t" r="r" b="b"/>
              <a:pathLst>
                <a:path w="142239" h="250825">
                  <a:moveTo>
                    <a:pt x="71117" y="250814"/>
                  </a:moveTo>
                  <a:lnTo>
                    <a:pt x="102002" y="245328"/>
                  </a:lnTo>
                  <a:lnTo>
                    <a:pt x="124137" y="229543"/>
                  </a:lnTo>
                  <a:lnTo>
                    <a:pt x="137462" y="204471"/>
                  </a:lnTo>
                  <a:lnTo>
                    <a:pt x="141916" y="171125"/>
                  </a:lnTo>
                  <a:lnTo>
                    <a:pt x="141916" y="0"/>
                  </a:lnTo>
                  <a:lnTo>
                    <a:pt x="128582" y="0"/>
                  </a:lnTo>
                  <a:lnTo>
                    <a:pt x="128582" y="170808"/>
                  </a:lnTo>
                  <a:lnTo>
                    <a:pt x="124916" y="199322"/>
                  </a:lnTo>
                  <a:lnTo>
                    <a:pt x="114017" y="220574"/>
                  </a:lnTo>
                  <a:lnTo>
                    <a:pt x="96034" y="233849"/>
                  </a:lnTo>
                  <a:lnTo>
                    <a:pt x="71117" y="238432"/>
                  </a:lnTo>
                  <a:lnTo>
                    <a:pt x="46333" y="233680"/>
                  </a:lnTo>
                  <a:lnTo>
                    <a:pt x="28335" y="220177"/>
                  </a:lnTo>
                  <a:lnTo>
                    <a:pt x="17362" y="199054"/>
                  </a:lnTo>
                  <a:lnTo>
                    <a:pt x="13651" y="171443"/>
                  </a:lnTo>
                  <a:lnTo>
                    <a:pt x="0" y="171125"/>
                  </a:lnTo>
                  <a:lnTo>
                    <a:pt x="4415" y="204471"/>
                  </a:lnTo>
                  <a:lnTo>
                    <a:pt x="17699" y="229543"/>
                  </a:lnTo>
                  <a:lnTo>
                    <a:pt x="39914" y="245328"/>
                  </a:lnTo>
                  <a:lnTo>
                    <a:pt x="71117" y="250814"/>
                  </a:lnTo>
                  <a:close/>
                </a:path>
              </a:pathLst>
            </a:custGeom>
            <a:ln w="6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331733" y="2521777"/>
              <a:ext cx="164465" cy="247015"/>
            </a:xfrm>
            <a:custGeom>
              <a:avLst/>
              <a:gdLst/>
              <a:ahLst/>
              <a:cxnLst/>
              <a:rect l="l" t="t" r="r" b="b"/>
              <a:pathLst>
                <a:path w="164464" h="247014">
                  <a:moveTo>
                    <a:pt x="13334" y="246687"/>
                  </a:moveTo>
                  <a:lnTo>
                    <a:pt x="0" y="246687"/>
                  </a:lnTo>
                  <a:lnTo>
                    <a:pt x="0" y="0"/>
                  </a:lnTo>
                  <a:lnTo>
                    <a:pt x="88261" y="0"/>
                  </a:lnTo>
                  <a:lnTo>
                    <a:pt x="121597" y="5268"/>
                  </a:lnTo>
                  <a:lnTo>
                    <a:pt x="132911" y="12382"/>
                  </a:lnTo>
                  <a:lnTo>
                    <a:pt x="13334" y="12382"/>
                  </a:lnTo>
                  <a:lnTo>
                    <a:pt x="13334" y="136519"/>
                  </a:lnTo>
                  <a:lnTo>
                    <a:pt x="132877" y="136519"/>
                  </a:lnTo>
                  <a:lnTo>
                    <a:pt x="121597" y="143628"/>
                  </a:lnTo>
                  <a:lnTo>
                    <a:pt x="88261" y="148901"/>
                  </a:lnTo>
                  <a:lnTo>
                    <a:pt x="13334" y="148901"/>
                  </a:lnTo>
                  <a:lnTo>
                    <a:pt x="13334" y="246687"/>
                  </a:lnTo>
                  <a:close/>
                </a:path>
                <a:path w="164464" h="247014">
                  <a:moveTo>
                    <a:pt x="132877" y="136519"/>
                  </a:moveTo>
                  <a:lnTo>
                    <a:pt x="87626" y="136519"/>
                  </a:lnTo>
                  <a:lnTo>
                    <a:pt x="115228" y="132243"/>
                  </a:lnTo>
                  <a:lnTo>
                    <a:pt x="135090" y="119930"/>
                  </a:lnTo>
                  <a:lnTo>
                    <a:pt x="147095" y="100355"/>
                  </a:lnTo>
                  <a:lnTo>
                    <a:pt x="151123" y="74292"/>
                  </a:lnTo>
                  <a:lnTo>
                    <a:pt x="147095" y="48411"/>
                  </a:lnTo>
                  <a:lnTo>
                    <a:pt x="135090" y="28931"/>
                  </a:lnTo>
                  <a:lnTo>
                    <a:pt x="115228" y="16653"/>
                  </a:lnTo>
                  <a:lnTo>
                    <a:pt x="87626" y="12382"/>
                  </a:lnTo>
                  <a:lnTo>
                    <a:pt x="132911" y="12382"/>
                  </a:lnTo>
                  <a:lnTo>
                    <a:pt x="145409" y="20239"/>
                  </a:lnTo>
                  <a:lnTo>
                    <a:pt x="159696" y="43664"/>
                  </a:lnTo>
                  <a:lnTo>
                    <a:pt x="164458" y="74292"/>
                  </a:lnTo>
                  <a:lnTo>
                    <a:pt x="159696" y="105103"/>
                  </a:lnTo>
                  <a:lnTo>
                    <a:pt x="145409" y="128622"/>
                  </a:lnTo>
                  <a:lnTo>
                    <a:pt x="132877" y="1365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2331733" y="2521777"/>
              <a:ext cx="164465" cy="247015"/>
            </a:xfrm>
            <a:custGeom>
              <a:avLst/>
              <a:gdLst/>
              <a:ahLst/>
              <a:cxnLst/>
              <a:rect l="l" t="t" r="r" b="b"/>
              <a:pathLst>
                <a:path w="164464" h="247014">
                  <a:moveTo>
                    <a:pt x="88261" y="148901"/>
                  </a:moveTo>
                  <a:lnTo>
                    <a:pt x="121597" y="143628"/>
                  </a:lnTo>
                  <a:lnTo>
                    <a:pt x="145409" y="128622"/>
                  </a:lnTo>
                  <a:lnTo>
                    <a:pt x="159696" y="105103"/>
                  </a:lnTo>
                  <a:lnTo>
                    <a:pt x="164458" y="74292"/>
                  </a:lnTo>
                  <a:lnTo>
                    <a:pt x="159696" y="43664"/>
                  </a:lnTo>
                  <a:lnTo>
                    <a:pt x="145409" y="20239"/>
                  </a:lnTo>
                  <a:lnTo>
                    <a:pt x="121597" y="5268"/>
                  </a:lnTo>
                  <a:lnTo>
                    <a:pt x="88261" y="0"/>
                  </a:lnTo>
                  <a:lnTo>
                    <a:pt x="0" y="0"/>
                  </a:lnTo>
                  <a:lnTo>
                    <a:pt x="0" y="246687"/>
                  </a:lnTo>
                  <a:lnTo>
                    <a:pt x="13334" y="246687"/>
                  </a:lnTo>
                  <a:lnTo>
                    <a:pt x="13334" y="148901"/>
                  </a:lnTo>
                  <a:lnTo>
                    <a:pt x="88261" y="148901"/>
                  </a:lnTo>
                  <a:close/>
                </a:path>
                <a:path w="164464" h="247014">
                  <a:moveTo>
                    <a:pt x="13334" y="136519"/>
                  </a:moveTo>
                  <a:lnTo>
                    <a:pt x="13334" y="12382"/>
                  </a:lnTo>
                  <a:lnTo>
                    <a:pt x="87626" y="12382"/>
                  </a:lnTo>
                  <a:lnTo>
                    <a:pt x="115228" y="16653"/>
                  </a:lnTo>
                  <a:lnTo>
                    <a:pt x="135090" y="28931"/>
                  </a:lnTo>
                  <a:lnTo>
                    <a:pt x="147095" y="48411"/>
                  </a:lnTo>
                  <a:lnTo>
                    <a:pt x="151123" y="74292"/>
                  </a:lnTo>
                  <a:lnTo>
                    <a:pt x="147095" y="100355"/>
                  </a:lnTo>
                  <a:lnTo>
                    <a:pt x="135090" y="119930"/>
                  </a:lnTo>
                  <a:lnTo>
                    <a:pt x="115228" y="132243"/>
                  </a:lnTo>
                  <a:lnTo>
                    <a:pt x="87626" y="136519"/>
                  </a:lnTo>
                  <a:lnTo>
                    <a:pt x="13334" y="136519"/>
                  </a:lnTo>
                  <a:close/>
                </a:path>
              </a:pathLst>
            </a:custGeom>
            <a:ln w="6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2502859" y="2521777"/>
              <a:ext cx="198755" cy="247015"/>
            </a:xfrm>
            <a:custGeom>
              <a:avLst/>
              <a:gdLst/>
              <a:ahLst/>
              <a:cxnLst/>
              <a:rect l="l" t="t" r="r" b="b"/>
              <a:pathLst>
                <a:path w="198755" h="247014">
                  <a:moveTo>
                    <a:pt x="14604" y="246687"/>
                  </a:moveTo>
                  <a:lnTo>
                    <a:pt x="0" y="246687"/>
                  </a:lnTo>
                  <a:lnTo>
                    <a:pt x="92388" y="0"/>
                  </a:lnTo>
                  <a:lnTo>
                    <a:pt x="106040" y="0"/>
                  </a:lnTo>
                  <a:lnTo>
                    <a:pt x="112699" y="17779"/>
                  </a:lnTo>
                  <a:lnTo>
                    <a:pt x="99056" y="17779"/>
                  </a:lnTo>
                  <a:lnTo>
                    <a:pt x="42543" y="170173"/>
                  </a:lnTo>
                  <a:lnTo>
                    <a:pt x="169773" y="170173"/>
                  </a:lnTo>
                  <a:lnTo>
                    <a:pt x="174291" y="182237"/>
                  </a:lnTo>
                  <a:lnTo>
                    <a:pt x="38415" y="182237"/>
                  </a:lnTo>
                  <a:lnTo>
                    <a:pt x="14604" y="246687"/>
                  </a:lnTo>
                  <a:close/>
                </a:path>
                <a:path w="198755" h="247014">
                  <a:moveTo>
                    <a:pt x="169773" y="170173"/>
                  </a:moveTo>
                  <a:lnTo>
                    <a:pt x="155568" y="170173"/>
                  </a:lnTo>
                  <a:lnTo>
                    <a:pt x="99056" y="17779"/>
                  </a:lnTo>
                  <a:lnTo>
                    <a:pt x="112699" y="17779"/>
                  </a:lnTo>
                  <a:lnTo>
                    <a:pt x="169773" y="170173"/>
                  </a:lnTo>
                  <a:close/>
                </a:path>
                <a:path w="198755" h="247014">
                  <a:moveTo>
                    <a:pt x="198429" y="246687"/>
                  </a:moveTo>
                  <a:lnTo>
                    <a:pt x="184142" y="246687"/>
                  </a:lnTo>
                  <a:lnTo>
                    <a:pt x="160331" y="182237"/>
                  </a:lnTo>
                  <a:lnTo>
                    <a:pt x="174291" y="182237"/>
                  </a:lnTo>
                  <a:lnTo>
                    <a:pt x="198429" y="2466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2502859" y="2521777"/>
              <a:ext cx="198755" cy="247015"/>
            </a:xfrm>
            <a:custGeom>
              <a:avLst/>
              <a:gdLst/>
              <a:ahLst/>
              <a:cxnLst/>
              <a:rect l="l" t="t" r="r" b="b"/>
              <a:pathLst>
                <a:path w="198755" h="247014">
                  <a:moveTo>
                    <a:pt x="14604" y="246687"/>
                  </a:moveTo>
                  <a:lnTo>
                    <a:pt x="38415" y="182237"/>
                  </a:lnTo>
                  <a:lnTo>
                    <a:pt x="160331" y="182237"/>
                  </a:lnTo>
                  <a:lnTo>
                    <a:pt x="184142" y="246687"/>
                  </a:lnTo>
                  <a:lnTo>
                    <a:pt x="198429" y="246687"/>
                  </a:lnTo>
                  <a:lnTo>
                    <a:pt x="106040" y="0"/>
                  </a:lnTo>
                  <a:lnTo>
                    <a:pt x="92388" y="0"/>
                  </a:lnTo>
                  <a:lnTo>
                    <a:pt x="0" y="246687"/>
                  </a:lnTo>
                  <a:lnTo>
                    <a:pt x="14604" y="246687"/>
                  </a:lnTo>
                  <a:close/>
                </a:path>
                <a:path w="198755" h="247014">
                  <a:moveTo>
                    <a:pt x="42543" y="170173"/>
                  </a:moveTo>
                  <a:lnTo>
                    <a:pt x="99056" y="17779"/>
                  </a:lnTo>
                  <a:lnTo>
                    <a:pt x="155568" y="170173"/>
                  </a:lnTo>
                  <a:lnTo>
                    <a:pt x="42543" y="170173"/>
                  </a:lnTo>
                  <a:close/>
                </a:path>
              </a:pathLst>
            </a:custGeom>
            <a:ln w="6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2722727" y="2508605"/>
              <a:ext cx="252095" cy="278130"/>
            </a:xfrm>
            <a:custGeom>
              <a:avLst/>
              <a:gdLst/>
              <a:ahLst/>
              <a:cxnLst/>
              <a:rect l="l" t="t" r="r" b="b"/>
              <a:pathLst>
                <a:path w="252094" h="278130">
                  <a:moveTo>
                    <a:pt x="233680" y="88900"/>
                  </a:moveTo>
                  <a:lnTo>
                    <a:pt x="33337" y="88900"/>
                  </a:lnTo>
                  <a:lnTo>
                    <a:pt x="33337" y="54610"/>
                  </a:lnTo>
                  <a:lnTo>
                    <a:pt x="231775" y="54610"/>
                  </a:lnTo>
                  <a:lnTo>
                    <a:pt x="231775" y="44450"/>
                  </a:lnTo>
                  <a:lnTo>
                    <a:pt x="231775" y="11430"/>
                  </a:lnTo>
                  <a:lnTo>
                    <a:pt x="231775" y="0"/>
                  </a:lnTo>
                  <a:lnTo>
                    <a:pt x="20002" y="0"/>
                  </a:lnTo>
                  <a:lnTo>
                    <a:pt x="20002" y="11430"/>
                  </a:lnTo>
                  <a:lnTo>
                    <a:pt x="218440" y="11430"/>
                  </a:lnTo>
                  <a:lnTo>
                    <a:pt x="218440" y="44450"/>
                  </a:lnTo>
                  <a:lnTo>
                    <a:pt x="20002" y="44450"/>
                  </a:lnTo>
                  <a:lnTo>
                    <a:pt x="20002" y="54610"/>
                  </a:lnTo>
                  <a:lnTo>
                    <a:pt x="20002" y="88900"/>
                  </a:lnTo>
                  <a:lnTo>
                    <a:pt x="20002" y="100330"/>
                  </a:lnTo>
                  <a:lnTo>
                    <a:pt x="233680" y="100330"/>
                  </a:lnTo>
                  <a:lnTo>
                    <a:pt x="233680" y="88900"/>
                  </a:lnTo>
                  <a:close/>
                </a:path>
                <a:path w="252094" h="278130">
                  <a:moveTo>
                    <a:pt x="239077" y="267970"/>
                  </a:moveTo>
                  <a:lnTo>
                    <a:pt x="33337" y="267970"/>
                  </a:lnTo>
                  <a:lnTo>
                    <a:pt x="33337" y="233680"/>
                  </a:lnTo>
                  <a:lnTo>
                    <a:pt x="231775" y="233680"/>
                  </a:lnTo>
                  <a:lnTo>
                    <a:pt x="231775" y="222250"/>
                  </a:lnTo>
                  <a:lnTo>
                    <a:pt x="231775" y="190500"/>
                  </a:lnTo>
                  <a:lnTo>
                    <a:pt x="231775" y="179070"/>
                  </a:lnTo>
                  <a:lnTo>
                    <a:pt x="20002" y="179070"/>
                  </a:lnTo>
                  <a:lnTo>
                    <a:pt x="20002" y="190500"/>
                  </a:lnTo>
                  <a:lnTo>
                    <a:pt x="218440" y="190500"/>
                  </a:lnTo>
                  <a:lnTo>
                    <a:pt x="218440" y="222250"/>
                  </a:lnTo>
                  <a:lnTo>
                    <a:pt x="20002" y="222250"/>
                  </a:lnTo>
                  <a:lnTo>
                    <a:pt x="20002" y="233680"/>
                  </a:lnTo>
                  <a:lnTo>
                    <a:pt x="20002" y="267970"/>
                  </a:lnTo>
                  <a:lnTo>
                    <a:pt x="20002" y="278130"/>
                  </a:lnTo>
                  <a:lnTo>
                    <a:pt x="239077" y="278130"/>
                  </a:lnTo>
                  <a:lnTo>
                    <a:pt x="239077" y="267970"/>
                  </a:lnTo>
                  <a:close/>
                </a:path>
                <a:path w="252094" h="278130">
                  <a:moveTo>
                    <a:pt x="251777" y="133184"/>
                  </a:moveTo>
                  <a:lnTo>
                    <a:pt x="0" y="133184"/>
                  </a:lnTo>
                  <a:lnTo>
                    <a:pt x="0" y="144614"/>
                  </a:lnTo>
                  <a:lnTo>
                    <a:pt x="251777" y="144614"/>
                  </a:lnTo>
                  <a:lnTo>
                    <a:pt x="251777" y="1331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6" name="object 156"/>
          <p:cNvSpPr/>
          <p:nvPr/>
        </p:nvSpPr>
        <p:spPr>
          <a:xfrm>
            <a:off x="3097568" y="2495435"/>
            <a:ext cx="865505" cy="297180"/>
          </a:xfrm>
          <a:custGeom>
            <a:avLst/>
            <a:gdLst/>
            <a:ahLst/>
            <a:cxnLst/>
            <a:rect l="l" t="t" r="r" b="b"/>
            <a:pathLst>
              <a:path w="865504" h="297180">
                <a:moveTo>
                  <a:pt x="161277" y="256527"/>
                </a:moveTo>
                <a:lnTo>
                  <a:pt x="134315" y="239204"/>
                </a:lnTo>
                <a:lnTo>
                  <a:pt x="110604" y="213664"/>
                </a:lnTo>
                <a:lnTo>
                  <a:pt x="93726" y="177419"/>
                </a:lnTo>
                <a:lnTo>
                  <a:pt x="93243" y="173659"/>
                </a:lnTo>
                <a:lnTo>
                  <a:pt x="87312" y="127939"/>
                </a:lnTo>
                <a:lnTo>
                  <a:pt x="87312" y="13017"/>
                </a:lnTo>
                <a:lnTo>
                  <a:pt x="73977" y="13017"/>
                </a:lnTo>
                <a:lnTo>
                  <a:pt x="73977" y="127939"/>
                </a:lnTo>
                <a:lnTo>
                  <a:pt x="67589" y="177685"/>
                </a:lnTo>
                <a:lnTo>
                  <a:pt x="50800" y="214376"/>
                </a:lnTo>
                <a:lnTo>
                  <a:pt x="27089" y="240004"/>
                </a:lnTo>
                <a:lnTo>
                  <a:pt x="0" y="256527"/>
                </a:lnTo>
                <a:lnTo>
                  <a:pt x="0" y="269544"/>
                </a:lnTo>
                <a:lnTo>
                  <a:pt x="28803" y="253530"/>
                </a:lnTo>
                <a:lnTo>
                  <a:pt x="52819" y="231482"/>
                </a:lnTo>
                <a:lnTo>
                  <a:pt x="70586" y="204495"/>
                </a:lnTo>
                <a:lnTo>
                  <a:pt x="80645" y="173659"/>
                </a:lnTo>
                <a:lnTo>
                  <a:pt x="91097" y="204317"/>
                </a:lnTo>
                <a:lnTo>
                  <a:pt x="109054" y="231013"/>
                </a:lnTo>
                <a:lnTo>
                  <a:pt x="132969" y="252996"/>
                </a:lnTo>
                <a:lnTo>
                  <a:pt x="161277" y="269544"/>
                </a:lnTo>
                <a:lnTo>
                  <a:pt x="161277" y="256527"/>
                </a:lnTo>
                <a:close/>
              </a:path>
              <a:path w="865504" h="297180">
                <a:moveTo>
                  <a:pt x="276529" y="131432"/>
                </a:moveTo>
                <a:lnTo>
                  <a:pt x="228904" y="131432"/>
                </a:lnTo>
                <a:lnTo>
                  <a:pt x="228904" y="9207"/>
                </a:lnTo>
                <a:lnTo>
                  <a:pt x="215569" y="9207"/>
                </a:lnTo>
                <a:lnTo>
                  <a:pt x="215569" y="288912"/>
                </a:lnTo>
                <a:lnTo>
                  <a:pt x="228904" y="288912"/>
                </a:lnTo>
                <a:lnTo>
                  <a:pt x="228904" y="143179"/>
                </a:lnTo>
                <a:lnTo>
                  <a:pt x="276529" y="143179"/>
                </a:lnTo>
                <a:lnTo>
                  <a:pt x="276529" y="131432"/>
                </a:lnTo>
                <a:close/>
              </a:path>
              <a:path w="865504" h="297180">
                <a:moveTo>
                  <a:pt x="537184" y="249224"/>
                </a:moveTo>
                <a:lnTo>
                  <a:pt x="536003" y="240131"/>
                </a:lnTo>
                <a:lnTo>
                  <a:pt x="532460" y="231927"/>
                </a:lnTo>
                <a:lnTo>
                  <a:pt x="526605" y="224663"/>
                </a:lnTo>
                <a:lnTo>
                  <a:pt x="523532" y="222313"/>
                </a:lnTo>
                <a:lnTo>
                  <a:pt x="523532" y="241287"/>
                </a:lnTo>
                <a:lnTo>
                  <a:pt x="523532" y="257162"/>
                </a:lnTo>
                <a:lnTo>
                  <a:pt x="477850" y="281647"/>
                </a:lnTo>
                <a:lnTo>
                  <a:pt x="425119" y="285737"/>
                </a:lnTo>
                <a:lnTo>
                  <a:pt x="396494" y="284683"/>
                </a:lnTo>
                <a:lnTo>
                  <a:pt x="353542" y="276758"/>
                </a:lnTo>
                <a:lnTo>
                  <a:pt x="326694" y="257162"/>
                </a:lnTo>
                <a:lnTo>
                  <a:pt x="326694" y="241287"/>
                </a:lnTo>
                <a:lnTo>
                  <a:pt x="372605" y="216522"/>
                </a:lnTo>
                <a:lnTo>
                  <a:pt x="425119" y="212394"/>
                </a:lnTo>
                <a:lnTo>
                  <a:pt x="453910" y="213448"/>
                </a:lnTo>
                <a:lnTo>
                  <a:pt x="496862" y="221500"/>
                </a:lnTo>
                <a:lnTo>
                  <a:pt x="523532" y="241287"/>
                </a:lnTo>
                <a:lnTo>
                  <a:pt x="523532" y="222313"/>
                </a:lnTo>
                <a:lnTo>
                  <a:pt x="481076" y="205409"/>
                </a:lnTo>
                <a:lnTo>
                  <a:pt x="425119" y="200964"/>
                </a:lnTo>
                <a:lnTo>
                  <a:pt x="394766" y="202082"/>
                </a:lnTo>
                <a:lnTo>
                  <a:pt x="348005" y="210883"/>
                </a:lnTo>
                <a:lnTo>
                  <a:pt x="314223" y="240131"/>
                </a:lnTo>
                <a:lnTo>
                  <a:pt x="313042" y="249224"/>
                </a:lnTo>
                <a:lnTo>
                  <a:pt x="314223" y="258140"/>
                </a:lnTo>
                <a:lnTo>
                  <a:pt x="348005" y="287528"/>
                </a:lnTo>
                <a:lnTo>
                  <a:pt x="394766" y="296087"/>
                </a:lnTo>
                <a:lnTo>
                  <a:pt x="425119" y="297167"/>
                </a:lnTo>
                <a:lnTo>
                  <a:pt x="455409" y="296087"/>
                </a:lnTo>
                <a:lnTo>
                  <a:pt x="481076" y="292874"/>
                </a:lnTo>
                <a:lnTo>
                  <a:pt x="502081" y="287528"/>
                </a:lnTo>
                <a:lnTo>
                  <a:pt x="505980" y="285737"/>
                </a:lnTo>
                <a:lnTo>
                  <a:pt x="518452" y="280022"/>
                </a:lnTo>
                <a:lnTo>
                  <a:pt x="526605" y="273596"/>
                </a:lnTo>
                <a:lnTo>
                  <a:pt x="532460" y="266293"/>
                </a:lnTo>
                <a:lnTo>
                  <a:pt x="536003" y="258140"/>
                </a:lnTo>
                <a:lnTo>
                  <a:pt x="537184" y="249224"/>
                </a:lnTo>
                <a:close/>
              </a:path>
              <a:path w="865504" h="297180">
                <a:moveTo>
                  <a:pt x="550519" y="148259"/>
                </a:moveTo>
                <a:lnTo>
                  <a:pt x="486702" y="148259"/>
                </a:lnTo>
                <a:lnTo>
                  <a:pt x="486702" y="102222"/>
                </a:lnTo>
                <a:lnTo>
                  <a:pt x="486702" y="99682"/>
                </a:lnTo>
                <a:lnTo>
                  <a:pt x="496646" y="97307"/>
                </a:lnTo>
                <a:lnTo>
                  <a:pt x="505523" y="94411"/>
                </a:lnTo>
                <a:lnTo>
                  <a:pt x="508673" y="93014"/>
                </a:lnTo>
                <a:lnTo>
                  <a:pt x="513321" y="90982"/>
                </a:lnTo>
                <a:lnTo>
                  <a:pt x="537184" y="56832"/>
                </a:lnTo>
                <a:lnTo>
                  <a:pt x="536067" y="48006"/>
                </a:lnTo>
                <a:lnTo>
                  <a:pt x="532777" y="40119"/>
                </a:lnTo>
                <a:lnTo>
                  <a:pt x="527405" y="33121"/>
                </a:lnTo>
                <a:lnTo>
                  <a:pt x="523532" y="29908"/>
                </a:lnTo>
                <a:lnTo>
                  <a:pt x="523532" y="48577"/>
                </a:lnTo>
                <a:lnTo>
                  <a:pt x="523532" y="65405"/>
                </a:lnTo>
                <a:lnTo>
                  <a:pt x="477901" y="89217"/>
                </a:lnTo>
                <a:lnTo>
                  <a:pt x="473367" y="89763"/>
                </a:lnTo>
                <a:lnTo>
                  <a:pt x="473367" y="102222"/>
                </a:lnTo>
                <a:lnTo>
                  <a:pt x="473367" y="148259"/>
                </a:lnTo>
                <a:lnTo>
                  <a:pt x="377177" y="148259"/>
                </a:lnTo>
                <a:lnTo>
                  <a:pt x="377177" y="102222"/>
                </a:lnTo>
                <a:lnTo>
                  <a:pt x="388010" y="103479"/>
                </a:lnTo>
                <a:lnTo>
                  <a:pt x="399592" y="104368"/>
                </a:lnTo>
                <a:lnTo>
                  <a:pt x="411949" y="104902"/>
                </a:lnTo>
                <a:lnTo>
                  <a:pt x="425119" y="105079"/>
                </a:lnTo>
                <a:lnTo>
                  <a:pt x="438327" y="104902"/>
                </a:lnTo>
                <a:lnTo>
                  <a:pt x="450786" y="104368"/>
                </a:lnTo>
                <a:lnTo>
                  <a:pt x="462483" y="103479"/>
                </a:lnTo>
                <a:lnTo>
                  <a:pt x="473367" y="102222"/>
                </a:lnTo>
                <a:lnTo>
                  <a:pt x="473367" y="89763"/>
                </a:lnTo>
                <a:lnTo>
                  <a:pt x="453910" y="92062"/>
                </a:lnTo>
                <a:lnTo>
                  <a:pt x="425119" y="93014"/>
                </a:lnTo>
                <a:lnTo>
                  <a:pt x="372567" y="89217"/>
                </a:lnTo>
                <a:lnTo>
                  <a:pt x="331139" y="72072"/>
                </a:lnTo>
                <a:lnTo>
                  <a:pt x="326694" y="65405"/>
                </a:lnTo>
                <a:lnTo>
                  <a:pt x="326694" y="48577"/>
                </a:lnTo>
                <a:lnTo>
                  <a:pt x="372567" y="24599"/>
                </a:lnTo>
                <a:lnTo>
                  <a:pt x="425119" y="20637"/>
                </a:lnTo>
                <a:lnTo>
                  <a:pt x="453910" y="21640"/>
                </a:lnTo>
                <a:lnTo>
                  <a:pt x="496989" y="29476"/>
                </a:lnTo>
                <a:lnTo>
                  <a:pt x="523532" y="48577"/>
                </a:lnTo>
                <a:lnTo>
                  <a:pt x="523532" y="29908"/>
                </a:lnTo>
                <a:lnTo>
                  <a:pt x="482219" y="13296"/>
                </a:lnTo>
                <a:lnTo>
                  <a:pt x="425119" y="8890"/>
                </a:lnTo>
                <a:lnTo>
                  <a:pt x="394258" y="9969"/>
                </a:lnTo>
                <a:lnTo>
                  <a:pt x="346710" y="18935"/>
                </a:lnTo>
                <a:lnTo>
                  <a:pt x="314159" y="48006"/>
                </a:lnTo>
                <a:lnTo>
                  <a:pt x="313042" y="56832"/>
                </a:lnTo>
                <a:lnTo>
                  <a:pt x="314159" y="65824"/>
                </a:lnTo>
                <a:lnTo>
                  <a:pt x="345033" y="94411"/>
                </a:lnTo>
                <a:lnTo>
                  <a:pt x="363842" y="99682"/>
                </a:lnTo>
                <a:lnTo>
                  <a:pt x="363842" y="148259"/>
                </a:lnTo>
                <a:lnTo>
                  <a:pt x="298754" y="148259"/>
                </a:lnTo>
                <a:lnTo>
                  <a:pt x="298754" y="160007"/>
                </a:lnTo>
                <a:lnTo>
                  <a:pt x="550519" y="160007"/>
                </a:lnTo>
                <a:lnTo>
                  <a:pt x="550519" y="148259"/>
                </a:lnTo>
                <a:close/>
              </a:path>
              <a:path w="865504" h="297180">
                <a:moveTo>
                  <a:pt x="738479" y="133019"/>
                </a:moveTo>
                <a:lnTo>
                  <a:pt x="737311" y="122326"/>
                </a:lnTo>
                <a:lnTo>
                  <a:pt x="733945" y="112661"/>
                </a:lnTo>
                <a:lnTo>
                  <a:pt x="728560" y="104140"/>
                </a:lnTo>
                <a:lnTo>
                  <a:pt x="725144" y="100685"/>
                </a:lnTo>
                <a:lnTo>
                  <a:pt x="725144" y="133019"/>
                </a:lnTo>
                <a:lnTo>
                  <a:pt x="724319" y="140804"/>
                </a:lnTo>
                <a:lnTo>
                  <a:pt x="693039" y="170294"/>
                </a:lnTo>
                <a:lnTo>
                  <a:pt x="668629" y="173977"/>
                </a:lnTo>
                <a:lnTo>
                  <a:pt x="656196" y="173037"/>
                </a:lnTo>
                <a:lnTo>
                  <a:pt x="619531" y="154228"/>
                </a:lnTo>
                <a:lnTo>
                  <a:pt x="612432" y="133019"/>
                </a:lnTo>
                <a:lnTo>
                  <a:pt x="613244" y="124879"/>
                </a:lnTo>
                <a:lnTo>
                  <a:pt x="644461" y="95123"/>
                </a:lnTo>
                <a:lnTo>
                  <a:pt x="668629" y="91427"/>
                </a:lnTo>
                <a:lnTo>
                  <a:pt x="681228" y="92367"/>
                </a:lnTo>
                <a:lnTo>
                  <a:pt x="717905" y="111188"/>
                </a:lnTo>
                <a:lnTo>
                  <a:pt x="725144" y="133019"/>
                </a:lnTo>
                <a:lnTo>
                  <a:pt x="725144" y="100685"/>
                </a:lnTo>
                <a:lnTo>
                  <a:pt x="684098" y="81381"/>
                </a:lnTo>
                <a:lnTo>
                  <a:pt x="668629" y="80327"/>
                </a:lnTo>
                <a:lnTo>
                  <a:pt x="653338" y="81381"/>
                </a:lnTo>
                <a:lnTo>
                  <a:pt x="616242" y="96824"/>
                </a:lnTo>
                <a:lnTo>
                  <a:pt x="599097" y="133019"/>
                </a:lnTo>
                <a:lnTo>
                  <a:pt x="600214" y="143535"/>
                </a:lnTo>
                <a:lnTo>
                  <a:pt x="626706" y="175895"/>
                </a:lnTo>
                <a:lnTo>
                  <a:pt x="668629" y="185407"/>
                </a:lnTo>
                <a:lnTo>
                  <a:pt x="684098" y="184302"/>
                </a:lnTo>
                <a:lnTo>
                  <a:pt x="698309" y="181089"/>
                </a:lnTo>
                <a:lnTo>
                  <a:pt x="710857" y="175895"/>
                </a:lnTo>
                <a:lnTo>
                  <a:pt x="713727" y="173977"/>
                </a:lnTo>
                <a:lnTo>
                  <a:pt x="721334" y="168897"/>
                </a:lnTo>
                <a:lnTo>
                  <a:pt x="728560" y="161594"/>
                </a:lnTo>
                <a:lnTo>
                  <a:pt x="733945" y="153111"/>
                </a:lnTo>
                <a:lnTo>
                  <a:pt x="737311" y="143535"/>
                </a:lnTo>
                <a:lnTo>
                  <a:pt x="738479" y="133019"/>
                </a:lnTo>
                <a:close/>
              </a:path>
              <a:path w="865504" h="297180">
                <a:moveTo>
                  <a:pt x="748004" y="36512"/>
                </a:moveTo>
                <a:lnTo>
                  <a:pt x="675614" y="36512"/>
                </a:lnTo>
                <a:lnTo>
                  <a:pt x="675614" y="0"/>
                </a:lnTo>
                <a:lnTo>
                  <a:pt x="662279" y="0"/>
                </a:lnTo>
                <a:lnTo>
                  <a:pt x="662279" y="36512"/>
                </a:lnTo>
                <a:lnTo>
                  <a:pt x="589572" y="36512"/>
                </a:lnTo>
                <a:lnTo>
                  <a:pt x="589572" y="47942"/>
                </a:lnTo>
                <a:lnTo>
                  <a:pt x="748004" y="47942"/>
                </a:lnTo>
                <a:lnTo>
                  <a:pt x="748004" y="36512"/>
                </a:lnTo>
                <a:close/>
              </a:path>
              <a:path w="865504" h="297180">
                <a:moveTo>
                  <a:pt x="825461" y="277799"/>
                </a:moveTo>
                <a:lnTo>
                  <a:pt x="631164" y="277799"/>
                </a:lnTo>
                <a:lnTo>
                  <a:pt x="631164" y="213664"/>
                </a:lnTo>
                <a:lnTo>
                  <a:pt x="617512" y="213664"/>
                </a:lnTo>
                <a:lnTo>
                  <a:pt x="617512" y="289864"/>
                </a:lnTo>
                <a:lnTo>
                  <a:pt x="825461" y="289864"/>
                </a:lnTo>
                <a:lnTo>
                  <a:pt x="825461" y="277799"/>
                </a:lnTo>
                <a:close/>
              </a:path>
              <a:path w="865504" h="297180">
                <a:moveTo>
                  <a:pt x="865466" y="96189"/>
                </a:moveTo>
                <a:lnTo>
                  <a:pt x="820064" y="96189"/>
                </a:lnTo>
                <a:lnTo>
                  <a:pt x="820064" y="9207"/>
                </a:lnTo>
                <a:lnTo>
                  <a:pt x="806729" y="9207"/>
                </a:lnTo>
                <a:lnTo>
                  <a:pt x="806729" y="211442"/>
                </a:lnTo>
                <a:lnTo>
                  <a:pt x="820064" y="211442"/>
                </a:lnTo>
                <a:lnTo>
                  <a:pt x="820064" y="107937"/>
                </a:lnTo>
                <a:lnTo>
                  <a:pt x="865466" y="107937"/>
                </a:lnTo>
                <a:lnTo>
                  <a:pt x="865466" y="961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7" name="object 157"/>
          <p:cNvGrpSpPr/>
          <p:nvPr/>
        </p:nvGrpSpPr>
        <p:grpSpPr>
          <a:xfrm>
            <a:off x="4068615" y="2518470"/>
            <a:ext cx="1294765" cy="257810"/>
            <a:chOff x="4068615" y="2518470"/>
            <a:chExt cx="1294765" cy="257810"/>
          </a:xfrm>
        </p:grpSpPr>
        <p:pic>
          <p:nvPicPr>
            <p:cNvPr id="158" name="object 15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068615" y="2518470"/>
              <a:ext cx="344738" cy="257429"/>
            </a:xfrm>
            <a:prstGeom prst="rect">
              <a:avLst/>
            </a:prstGeom>
          </p:spPr>
        </p:pic>
        <p:sp>
          <p:nvSpPr>
            <p:cNvPr id="159" name="object 159"/>
            <p:cNvSpPr/>
            <p:nvPr/>
          </p:nvSpPr>
          <p:spPr>
            <a:xfrm>
              <a:off x="4443700" y="2521778"/>
              <a:ext cx="13335" cy="247015"/>
            </a:xfrm>
            <a:custGeom>
              <a:avLst/>
              <a:gdLst/>
              <a:ahLst/>
              <a:cxnLst/>
              <a:rect l="l" t="t" r="r" b="b"/>
              <a:pathLst>
                <a:path w="13335" h="247014">
                  <a:moveTo>
                    <a:pt x="13016" y="246687"/>
                  </a:moveTo>
                  <a:lnTo>
                    <a:pt x="0" y="246687"/>
                  </a:lnTo>
                  <a:lnTo>
                    <a:pt x="0" y="0"/>
                  </a:lnTo>
                  <a:lnTo>
                    <a:pt x="13016" y="0"/>
                  </a:lnTo>
                  <a:lnTo>
                    <a:pt x="13016" y="2466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0" name="object 16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485158" y="2538790"/>
              <a:ext cx="266636" cy="237110"/>
            </a:xfrm>
            <a:prstGeom prst="rect">
              <a:avLst/>
            </a:prstGeom>
          </p:spPr>
        </p:pic>
        <p:sp>
          <p:nvSpPr>
            <p:cNvPr id="161" name="object 161"/>
            <p:cNvSpPr/>
            <p:nvPr/>
          </p:nvSpPr>
          <p:spPr>
            <a:xfrm>
              <a:off x="4776736" y="2521787"/>
              <a:ext cx="13335" cy="247015"/>
            </a:xfrm>
            <a:custGeom>
              <a:avLst/>
              <a:gdLst/>
              <a:ahLst/>
              <a:cxnLst/>
              <a:rect l="l" t="t" r="r" b="b"/>
              <a:pathLst>
                <a:path w="13335" h="247014">
                  <a:moveTo>
                    <a:pt x="13017" y="70472"/>
                  </a:moveTo>
                  <a:lnTo>
                    <a:pt x="0" y="70472"/>
                  </a:lnTo>
                  <a:lnTo>
                    <a:pt x="0" y="246684"/>
                  </a:lnTo>
                  <a:lnTo>
                    <a:pt x="13017" y="246684"/>
                  </a:lnTo>
                  <a:lnTo>
                    <a:pt x="13017" y="70472"/>
                  </a:lnTo>
                  <a:close/>
                </a:path>
                <a:path w="13335" h="247014">
                  <a:moveTo>
                    <a:pt x="13017" y="0"/>
                  </a:moveTo>
                  <a:lnTo>
                    <a:pt x="0" y="0"/>
                  </a:lnTo>
                  <a:lnTo>
                    <a:pt x="0" y="30162"/>
                  </a:lnTo>
                  <a:lnTo>
                    <a:pt x="13017" y="30162"/>
                  </a:lnTo>
                  <a:lnTo>
                    <a:pt x="130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2" name="object 16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819790" y="2584825"/>
              <a:ext cx="152658" cy="191074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997583" y="2584825"/>
              <a:ext cx="145673" cy="186947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166486" y="2584825"/>
              <a:ext cx="153293" cy="191074"/>
            </a:xfrm>
            <a:prstGeom prst="rect">
              <a:avLst/>
            </a:prstGeom>
          </p:spPr>
        </p:pic>
        <p:sp>
          <p:nvSpPr>
            <p:cNvPr id="165" name="object 165"/>
            <p:cNvSpPr/>
            <p:nvPr/>
          </p:nvSpPr>
          <p:spPr>
            <a:xfrm>
              <a:off x="5350126" y="2521778"/>
              <a:ext cx="13335" cy="247015"/>
            </a:xfrm>
            <a:custGeom>
              <a:avLst/>
              <a:gdLst/>
              <a:ahLst/>
              <a:cxnLst/>
              <a:rect l="l" t="t" r="r" b="b"/>
              <a:pathLst>
                <a:path w="13335" h="247014">
                  <a:moveTo>
                    <a:pt x="13016" y="246687"/>
                  </a:moveTo>
                  <a:lnTo>
                    <a:pt x="0" y="246687"/>
                  </a:lnTo>
                  <a:lnTo>
                    <a:pt x="0" y="0"/>
                  </a:lnTo>
                  <a:lnTo>
                    <a:pt x="13016" y="0"/>
                  </a:lnTo>
                  <a:lnTo>
                    <a:pt x="13016" y="2466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6" name="object 166"/>
          <p:cNvGrpSpPr/>
          <p:nvPr/>
        </p:nvGrpSpPr>
        <p:grpSpPr>
          <a:xfrm>
            <a:off x="5486668" y="2501008"/>
            <a:ext cx="689610" cy="287020"/>
            <a:chOff x="5486668" y="2501008"/>
            <a:chExt cx="689610" cy="287020"/>
          </a:xfrm>
        </p:grpSpPr>
        <p:pic>
          <p:nvPicPr>
            <p:cNvPr id="167" name="object 16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486668" y="2518470"/>
              <a:ext cx="179327" cy="253301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698750" y="2518470"/>
              <a:ext cx="171072" cy="253301"/>
            </a:xfrm>
            <a:prstGeom prst="rect">
              <a:avLst/>
            </a:prstGeom>
          </p:spPr>
        </p:pic>
        <p:sp>
          <p:nvSpPr>
            <p:cNvPr id="169" name="object 169"/>
            <p:cNvSpPr/>
            <p:nvPr/>
          </p:nvSpPr>
          <p:spPr>
            <a:xfrm>
              <a:off x="5902074" y="2504316"/>
              <a:ext cx="271145" cy="280035"/>
            </a:xfrm>
            <a:custGeom>
              <a:avLst/>
              <a:gdLst/>
              <a:ahLst/>
              <a:cxnLst/>
              <a:rect l="l" t="t" r="r" b="b"/>
              <a:pathLst>
                <a:path w="271145" h="280035">
                  <a:moveTo>
                    <a:pt x="132392" y="262879"/>
                  </a:moveTo>
                  <a:lnTo>
                    <a:pt x="0" y="262879"/>
                  </a:lnTo>
                  <a:lnTo>
                    <a:pt x="0" y="251132"/>
                  </a:lnTo>
                  <a:lnTo>
                    <a:pt x="133662" y="251132"/>
                  </a:lnTo>
                  <a:lnTo>
                    <a:pt x="156322" y="249713"/>
                  </a:lnTo>
                  <a:lnTo>
                    <a:pt x="176840" y="245497"/>
                  </a:lnTo>
                  <a:lnTo>
                    <a:pt x="194738" y="238542"/>
                  </a:lnTo>
                  <a:lnTo>
                    <a:pt x="209541" y="228908"/>
                  </a:lnTo>
                  <a:lnTo>
                    <a:pt x="209541" y="0"/>
                  </a:lnTo>
                  <a:lnTo>
                    <a:pt x="223193" y="0"/>
                  </a:lnTo>
                  <a:lnTo>
                    <a:pt x="223193" y="122232"/>
                  </a:lnTo>
                  <a:lnTo>
                    <a:pt x="270816" y="122232"/>
                  </a:lnTo>
                  <a:lnTo>
                    <a:pt x="270816" y="134297"/>
                  </a:lnTo>
                  <a:lnTo>
                    <a:pt x="223193" y="134297"/>
                  </a:lnTo>
                  <a:lnTo>
                    <a:pt x="223193" y="240972"/>
                  </a:lnTo>
                  <a:lnTo>
                    <a:pt x="209541" y="240972"/>
                  </a:lnTo>
                  <a:lnTo>
                    <a:pt x="194808" y="250690"/>
                  </a:lnTo>
                  <a:lnTo>
                    <a:pt x="176681" y="257521"/>
                  </a:lnTo>
                  <a:lnTo>
                    <a:pt x="155697" y="261554"/>
                  </a:lnTo>
                  <a:lnTo>
                    <a:pt x="132392" y="262879"/>
                  </a:lnTo>
                  <a:close/>
                </a:path>
                <a:path w="271145" h="280035">
                  <a:moveTo>
                    <a:pt x="87309" y="251132"/>
                  </a:moveTo>
                  <a:lnTo>
                    <a:pt x="73657" y="251132"/>
                  </a:lnTo>
                  <a:lnTo>
                    <a:pt x="73657" y="162236"/>
                  </a:lnTo>
                  <a:lnTo>
                    <a:pt x="61949" y="160465"/>
                  </a:lnTo>
                  <a:lnTo>
                    <a:pt x="22268" y="134063"/>
                  </a:lnTo>
                  <a:lnTo>
                    <a:pt x="7937" y="82229"/>
                  </a:lnTo>
                  <a:lnTo>
                    <a:pt x="9579" y="62525"/>
                  </a:lnTo>
                  <a:lnTo>
                    <a:pt x="33018" y="18414"/>
                  </a:lnTo>
                  <a:lnTo>
                    <a:pt x="80959" y="1904"/>
                  </a:lnTo>
                  <a:lnTo>
                    <a:pt x="95151" y="3011"/>
                  </a:lnTo>
                  <a:lnTo>
                    <a:pt x="108064" y="6230"/>
                  </a:lnTo>
                  <a:lnTo>
                    <a:pt x="119489" y="11414"/>
                  </a:lnTo>
                  <a:lnTo>
                    <a:pt x="123039" y="13969"/>
                  </a:lnTo>
                  <a:lnTo>
                    <a:pt x="80959" y="13969"/>
                  </a:lnTo>
                  <a:lnTo>
                    <a:pt x="69490" y="14857"/>
                  </a:lnTo>
                  <a:lnTo>
                    <a:pt x="32706" y="38118"/>
                  </a:lnTo>
                  <a:lnTo>
                    <a:pt x="21589" y="82229"/>
                  </a:lnTo>
                  <a:lnTo>
                    <a:pt x="22834" y="98788"/>
                  </a:lnTo>
                  <a:lnTo>
                    <a:pt x="41273" y="136202"/>
                  </a:lnTo>
                  <a:lnTo>
                    <a:pt x="80959" y="150488"/>
                  </a:lnTo>
                  <a:lnTo>
                    <a:pt x="123129" y="150488"/>
                  </a:lnTo>
                  <a:lnTo>
                    <a:pt x="120615" y="152324"/>
                  </a:lnTo>
                  <a:lnTo>
                    <a:pt x="110644" y="157235"/>
                  </a:lnTo>
                  <a:lnTo>
                    <a:pt x="99482" y="160598"/>
                  </a:lnTo>
                  <a:lnTo>
                    <a:pt x="87309" y="162236"/>
                  </a:lnTo>
                  <a:lnTo>
                    <a:pt x="87309" y="251132"/>
                  </a:lnTo>
                  <a:close/>
                </a:path>
                <a:path w="271145" h="280035">
                  <a:moveTo>
                    <a:pt x="123129" y="150488"/>
                  </a:moveTo>
                  <a:lnTo>
                    <a:pt x="80959" y="150488"/>
                  </a:lnTo>
                  <a:lnTo>
                    <a:pt x="92745" y="149551"/>
                  </a:lnTo>
                  <a:lnTo>
                    <a:pt x="103342" y="146798"/>
                  </a:lnTo>
                  <a:lnTo>
                    <a:pt x="135844" y="113501"/>
                  </a:lnTo>
                  <a:lnTo>
                    <a:pt x="140964" y="82229"/>
                  </a:lnTo>
                  <a:lnTo>
                    <a:pt x="139669" y="65620"/>
                  </a:lnTo>
                  <a:lnTo>
                    <a:pt x="120962" y="27938"/>
                  </a:lnTo>
                  <a:lnTo>
                    <a:pt x="80959" y="13969"/>
                  </a:lnTo>
                  <a:lnTo>
                    <a:pt x="123039" y="13969"/>
                  </a:lnTo>
                  <a:lnTo>
                    <a:pt x="147830" y="45083"/>
                  </a:lnTo>
                  <a:lnTo>
                    <a:pt x="154298" y="82229"/>
                  </a:lnTo>
                  <a:lnTo>
                    <a:pt x="152656" y="101888"/>
                  </a:lnTo>
                  <a:lnTo>
                    <a:pt x="147830" y="119256"/>
                  </a:lnTo>
                  <a:lnTo>
                    <a:pt x="139967" y="134063"/>
                  </a:lnTo>
                  <a:lnTo>
                    <a:pt x="129217" y="146044"/>
                  </a:lnTo>
                  <a:lnTo>
                    <a:pt x="123129" y="150488"/>
                  </a:lnTo>
                  <a:close/>
                </a:path>
                <a:path w="271145" h="280035">
                  <a:moveTo>
                    <a:pt x="223193" y="280023"/>
                  </a:moveTo>
                  <a:lnTo>
                    <a:pt x="209541" y="280023"/>
                  </a:lnTo>
                  <a:lnTo>
                    <a:pt x="209541" y="240972"/>
                  </a:lnTo>
                  <a:lnTo>
                    <a:pt x="223193" y="240972"/>
                  </a:lnTo>
                  <a:lnTo>
                    <a:pt x="223193" y="2800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5902074" y="2504316"/>
              <a:ext cx="271145" cy="280035"/>
            </a:xfrm>
            <a:custGeom>
              <a:avLst/>
              <a:gdLst/>
              <a:ahLst/>
              <a:cxnLst/>
              <a:rect l="l" t="t" r="r" b="b"/>
              <a:pathLst>
                <a:path w="271145" h="280035">
                  <a:moveTo>
                    <a:pt x="7937" y="82229"/>
                  </a:moveTo>
                  <a:lnTo>
                    <a:pt x="22268" y="30260"/>
                  </a:lnTo>
                  <a:lnTo>
                    <a:pt x="54250" y="6230"/>
                  </a:lnTo>
                  <a:lnTo>
                    <a:pt x="80959" y="1904"/>
                  </a:lnTo>
                  <a:lnTo>
                    <a:pt x="95151" y="3011"/>
                  </a:lnTo>
                  <a:lnTo>
                    <a:pt x="139967" y="30260"/>
                  </a:lnTo>
                  <a:lnTo>
                    <a:pt x="154298" y="82229"/>
                  </a:lnTo>
                  <a:lnTo>
                    <a:pt x="152656" y="101888"/>
                  </a:lnTo>
                  <a:lnTo>
                    <a:pt x="129217" y="146044"/>
                  </a:lnTo>
                  <a:lnTo>
                    <a:pt x="87309" y="162236"/>
                  </a:lnTo>
                  <a:lnTo>
                    <a:pt x="87309" y="251132"/>
                  </a:lnTo>
                  <a:lnTo>
                    <a:pt x="133662" y="251132"/>
                  </a:lnTo>
                  <a:lnTo>
                    <a:pt x="156322" y="249713"/>
                  </a:lnTo>
                  <a:lnTo>
                    <a:pt x="176840" y="245497"/>
                  </a:lnTo>
                  <a:lnTo>
                    <a:pt x="194738" y="238542"/>
                  </a:lnTo>
                  <a:lnTo>
                    <a:pt x="209541" y="228908"/>
                  </a:lnTo>
                  <a:lnTo>
                    <a:pt x="209541" y="0"/>
                  </a:lnTo>
                  <a:lnTo>
                    <a:pt x="223193" y="0"/>
                  </a:lnTo>
                  <a:lnTo>
                    <a:pt x="223193" y="122232"/>
                  </a:lnTo>
                  <a:lnTo>
                    <a:pt x="270816" y="122232"/>
                  </a:lnTo>
                  <a:lnTo>
                    <a:pt x="270816" y="134297"/>
                  </a:lnTo>
                  <a:lnTo>
                    <a:pt x="223193" y="134297"/>
                  </a:lnTo>
                  <a:lnTo>
                    <a:pt x="223193" y="280023"/>
                  </a:lnTo>
                  <a:lnTo>
                    <a:pt x="209541" y="280023"/>
                  </a:lnTo>
                  <a:lnTo>
                    <a:pt x="209541" y="240972"/>
                  </a:lnTo>
                  <a:lnTo>
                    <a:pt x="194808" y="250690"/>
                  </a:lnTo>
                  <a:lnTo>
                    <a:pt x="176681" y="257521"/>
                  </a:lnTo>
                  <a:lnTo>
                    <a:pt x="155697" y="261554"/>
                  </a:lnTo>
                  <a:lnTo>
                    <a:pt x="132392" y="262879"/>
                  </a:lnTo>
                  <a:lnTo>
                    <a:pt x="0" y="262879"/>
                  </a:lnTo>
                  <a:lnTo>
                    <a:pt x="0" y="251132"/>
                  </a:lnTo>
                  <a:lnTo>
                    <a:pt x="73657" y="251132"/>
                  </a:lnTo>
                  <a:lnTo>
                    <a:pt x="73657" y="162236"/>
                  </a:lnTo>
                  <a:lnTo>
                    <a:pt x="33018" y="146044"/>
                  </a:lnTo>
                  <a:lnTo>
                    <a:pt x="9579" y="101888"/>
                  </a:lnTo>
                  <a:lnTo>
                    <a:pt x="7937" y="82229"/>
                  </a:lnTo>
                  <a:close/>
                </a:path>
              </a:pathLst>
            </a:custGeom>
            <a:ln w="6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1" name="object 17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920356" y="2514978"/>
              <a:ext cx="125989" cy="143133"/>
            </a:xfrm>
            <a:prstGeom prst="rect">
              <a:avLst/>
            </a:prstGeom>
          </p:spPr>
        </p:pic>
      </p:grpSp>
      <p:grpSp>
        <p:nvGrpSpPr>
          <p:cNvPr id="172" name="object 172"/>
          <p:cNvGrpSpPr/>
          <p:nvPr/>
        </p:nvGrpSpPr>
        <p:grpSpPr>
          <a:xfrm>
            <a:off x="6268062" y="2504633"/>
            <a:ext cx="1135380" cy="344170"/>
            <a:chOff x="6268062" y="2504633"/>
            <a:chExt cx="1135380" cy="344170"/>
          </a:xfrm>
        </p:grpSpPr>
        <p:sp>
          <p:nvSpPr>
            <p:cNvPr id="173" name="object 173"/>
            <p:cNvSpPr/>
            <p:nvPr/>
          </p:nvSpPr>
          <p:spPr>
            <a:xfrm>
              <a:off x="6271369" y="2517650"/>
              <a:ext cx="182245" cy="255270"/>
            </a:xfrm>
            <a:custGeom>
              <a:avLst/>
              <a:gdLst/>
              <a:ahLst/>
              <a:cxnLst/>
              <a:rect l="l" t="t" r="r" b="b"/>
              <a:pathLst>
                <a:path w="182245" h="255269">
                  <a:moveTo>
                    <a:pt x="91118" y="254942"/>
                  </a:moveTo>
                  <a:lnTo>
                    <a:pt x="53060" y="247997"/>
                  </a:lnTo>
                  <a:lnTo>
                    <a:pt x="13661" y="208792"/>
                  </a:lnTo>
                  <a:lnTo>
                    <a:pt x="1339" y="158083"/>
                  </a:lnTo>
                  <a:lnTo>
                    <a:pt x="0" y="127312"/>
                  </a:lnTo>
                  <a:lnTo>
                    <a:pt x="1339" y="96724"/>
                  </a:lnTo>
                  <a:lnTo>
                    <a:pt x="13661" y="46144"/>
                  </a:lnTo>
                  <a:lnTo>
                    <a:pt x="38033" y="15403"/>
                  </a:lnTo>
                  <a:lnTo>
                    <a:pt x="91118" y="0"/>
                  </a:lnTo>
                  <a:lnTo>
                    <a:pt x="111428" y="1761"/>
                  </a:lnTo>
                  <a:lnTo>
                    <a:pt x="129058" y="6945"/>
                  </a:lnTo>
                  <a:lnTo>
                    <a:pt x="138144" y="12064"/>
                  </a:lnTo>
                  <a:lnTo>
                    <a:pt x="91118" y="12064"/>
                  </a:lnTo>
                  <a:lnTo>
                    <a:pt x="74366" y="13537"/>
                  </a:lnTo>
                  <a:lnTo>
                    <a:pt x="36193" y="34923"/>
                  </a:lnTo>
                  <a:lnTo>
                    <a:pt x="18334" y="73855"/>
                  </a:lnTo>
                  <a:lnTo>
                    <a:pt x="13334" y="127312"/>
                  </a:lnTo>
                  <a:lnTo>
                    <a:pt x="14495" y="155995"/>
                  </a:lnTo>
                  <a:lnTo>
                    <a:pt x="25389" y="202408"/>
                  </a:lnTo>
                  <a:lnTo>
                    <a:pt x="59489" y="237043"/>
                  </a:lnTo>
                  <a:lnTo>
                    <a:pt x="91118" y="242877"/>
                  </a:lnTo>
                  <a:lnTo>
                    <a:pt x="138144" y="242877"/>
                  </a:lnTo>
                  <a:lnTo>
                    <a:pt x="129058" y="247997"/>
                  </a:lnTo>
                  <a:lnTo>
                    <a:pt x="111428" y="253181"/>
                  </a:lnTo>
                  <a:lnTo>
                    <a:pt x="91118" y="254942"/>
                  </a:lnTo>
                  <a:close/>
                </a:path>
                <a:path w="182245" h="255269">
                  <a:moveTo>
                    <a:pt x="138144" y="242877"/>
                  </a:moveTo>
                  <a:lnTo>
                    <a:pt x="91118" y="242877"/>
                  </a:lnTo>
                  <a:lnTo>
                    <a:pt x="107871" y="241404"/>
                  </a:lnTo>
                  <a:lnTo>
                    <a:pt x="122748" y="237043"/>
                  </a:lnTo>
                  <a:lnTo>
                    <a:pt x="156848" y="202408"/>
                  </a:lnTo>
                  <a:lnTo>
                    <a:pt x="167742" y="155995"/>
                  </a:lnTo>
                  <a:lnTo>
                    <a:pt x="168903" y="127312"/>
                  </a:lnTo>
                  <a:lnTo>
                    <a:pt x="167742" y="98812"/>
                  </a:lnTo>
                  <a:lnTo>
                    <a:pt x="156848" y="52529"/>
                  </a:lnTo>
                  <a:lnTo>
                    <a:pt x="122748" y="17898"/>
                  </a:lnTo>
                  <a:lnTo>
                    <a:pt x="91118" y="12064"/>
                  </a:lnTo>
                  <a:lnTo>
                    <a:pt x="138144" y="12064"/>
                  </a:lnTo>
                  <a:lnTo>
                    <a:pt x="168441" y="46144"/>
                  </a:lnTo>
                  <a:lnTo>
                    <a:pt x="180853" y="96724"/>
                  </a:lnTo>
                  <a:lnTo>
                    <a:pt x="182237" y="127312"/>
                  </a:lnTo>
                  <a:lnTo>
                    <a:pt x="180853" y="158083"/>
                  </a:lnTo>
                  <a:lnTo>
                    <a:pt x="176403" y="185372"/>
                  </a:lnTo>
                  <a:lnTo>
                    <a:pt x="168441" y="208792"/>
                  </a:lnTo>
                  <a:lnTo>
                    <a:pt x="156521" y="227955"/>
                  </a:lnTo>
                  <a:lnTo>
                    <a:pt x="144069" y="239539"/>
                  </a:lnTo>
                  <a:lnTo>
                    <a:pt x="138144" y="2428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6271369" y="2517650"/>
              <a:ext cx="182245" cy="255270"/>
            </a:xfrm>
            <a:custGeom>
              <a:avLst/>
              <a:gdLst/>
              <a:ahLst/>
              <a:cxnLst/>
              <a:rect l="l" t="t" r="r" b="b"/>
              <a:pathLst>
                <a:path w="182245" h="255269">
                  <a:moveTo>
                    <a:pt x="182237" y="127312"/>
                  </a:moveTo>
                  <a:lnTo>
                    <a:pt x="176403" y="69529"/>
                  </a:lnTo>
                  <a:lnTo>
                    <a:pt x="156521" y="26986"/>
                  </a:lnTo>
                  <a:lnTo>
                    <a:pt x="111428" y="1761"/>
                  </a:lnTo>
                  <a:lnTo>
                    <a:pt x="91118" y="0"/>
                  </a:lnTo>
                  <a:lnTo>
                    <a:pt x="70764" y="1761"/>
                  </a:lnTo>
                  <a:lnTo>
                    <a:pt x="25716" y="26986"/>
                  </a:lnTo>
                  <a:lnTo>
                    <a:pt x="5714" y="69529"/>
                  </a:lnTo>
                  <a:lnTo>
                    <a:pt x="0" y="127312"/>
                  </a:lnTo>
                  <a:lnTo>
                    <a:pt x="1339" y="158083"/>
                  </a:lnTo>
                  <a:lnTo>
                    <a:pt x="13661" y="208792"/>
                  </a:lnTo>
                  <a:lnTo>
                    <a:pt x="38033" y="239539"/>
                  </a:lnTo>
                  <a:lnTo>
                    <a:pt x="91118" y="254942"/>
                  </a:lnTo>
                  <a:lnTo>
                    <a:pt x="111428" y="253181"/>
                  </a:lnTo>
                  <a:lnTo>
                    <a:pt x="156521" y="227955"/>
                  </a:lnTo>
                  <a:lnTo>
                    <a:pt x="176403" y="185372"/>
                  </a:lnTo>
                  <a:lnTo>
                    <a:pt x="182237" y="127312"/>
                  </a:lnTo>
                  <a:close/>
                </a:path>
              </a:pathLst>
            </a:custGeom>
            <a:ln w="6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5" name="object 17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488531" y="2521778"/>
              <a:ext cx="146361" cy="250814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281396" y="2526408"/>
              <a:ext cx="162183" cy="237427"/>
            </a:xfrm>
            <a:prstGeom prst="rect">
              <a:avLst/>
            </a:prstGeom>
          </p:spPr>
        </p:pic>
        <p:sp>
          <p:nvSpPr>
            <p:cNvPr id="177" name="object 177"/>
            <p:cNvSpPr/>
            <p:nvPr/>
          </p:nvSpPr>
          <p:spPr>
            <a:xfrm>
              <a:off x="6488530" y="2521778"/>
              <a:ext cx="146685" cy="250825"/>
            </a:xfrm>
            <a:custGeom>
              <a:avLst/>
              <a:gdLst/>
              <a:ahLst/>
              <a:cxnLst/>
              <a:rect l="l" t="t" r="r" b="b"/>
              <a:pathLst>
                <a:path w="146684" h="250825">
                  <a:moveTo>
                    <a:pt x="146361" y="158743"/>
                  </a:moveTo>
                  <a:lnTo>
                    <a:pt x="141837" y="119529"/>
                  </a:lnTo>
                  <a:lnTo>
                    <a:pt x="128264" y="90523"/>
                  </a:lnTo>
                  <a:lnTo>
                    <a:pt x="105643" y="72530"/>
                  </a:lnTo>
                  <a:lnTo>
                    <a:pt x="73974" y="66354"/>
                  </a:lnTo>
                  <a:lnTo>
                    <a:pt x="51948" y="69103"/>
                  </a:lnTo>
                  <a:lnTo>
                    <a:pt x="34447" y="76911"/>
                  </a:lnTo>
                  <a:lnTo>
                    <a:pt x="21470" y="89124"/>
                  </a:lnTo>
                  <a:lnTo>
                    <a:pt x="13016" y="105088"/>
                  </a:lnTo>
                  <a:lnTo>
                    <a:pt x="13016" y="0"/>
                  </a:lnTo>
                  <a:lnTo>
                    <a:pt x="0" y="0"/>
                  </a:lnTo>
                  <a:lnTo>
                    <a:pt x="0" y="246687"/>
                  </a:lnTo>
                  <a:lnTo>
                    <a:pt x="13016" y="246687"/>
                  </a:lnTo>
                  <a:lnTo>
                    <a:pt x="13016" y="212399"/>
                  </a:lnTo>
                  <a:lnTo>
                    <a:pt x="21470" y="228179"/>
                  </a:lnTo>
                  <a:lnTo>
                    <a:pt x="34447" y="240298"/>
                  </a:lnTo>
                  <a:lnTo>
                    <a:pt x="51948" y="248071"/>
                  </a:lnTo>
                  <a:lnTo>
                    <a:pt x="73974" y="250814"/>
                  </a:lnTo>
                  <a:lnTo>
                    <a:pt x="105643" y="244688"/>
                  </a:lnTo>
                  <a:lnTo>
                    <a:pt x="128264" y="226804"/>
                  </a:lnTo>
                  <a:lnTo>
                    <a:pt x="141837" y="197908"/>
                  </a:lnTo>
                  <a:lnTo>
                    <a:pt x="146361" y="158743"/>
                  </a:lnTo>
                  <a:close/>
                </a:path>
              </a:pathLst>
            </a:custGeom>
            <a:ln w="6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8" name="object 17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98240" y="2596572"/>
              <a:ext cx="126942" cy="167580"/>
            </a:xfrm>
            <a:prstGeom prst="rect">
              <a:avLst/>
            </a:prstGeom>
          </p:spPr>
        </p:pic>
        <p:sp>
          <p:nvSpPr>
            <p:cNvPr id="179" name="object 179"/>
            <p:cNvSpPr/>
            <p:nvPr/>
          </p:nvSpPr>
          <p:spPr>
            <a:xfrm>
              <a:off x="6633305" y="2521778"/>
              <a:ext cx="48895" cy="323850"/>
            </a:xfrm>
            <a:custGeom>
              <a:avLst/>
              <a:gdLst/>
              <a:ahLst/>
              <a:cxnLst/>
              <a:rect l="l" t="t" r="r" b="b"/>
              <a:pathLst>
                <a:path w="48895" h="323850">
                  <a:moveTo>
                    <a:pt x="8889" y="323519"/>
                  </a:moveTo>
                  <a:lnTo>
                    <a:pt x="2539" y="323519"/>
                  </a:lnTo>
                  <a:lnTo>
                    <a:pt x="0" y="323202"/>
                  </a:lnTo>
                  <a:lnTo>
                    <a:pt x="0" y="311772"/>
                  </a:lnTo>
                  <a:lnTo>
                    <a:pt x="8254" y="311772"/>
                  </a:lnTo>
                  <a:lnTo>
                    <a:pt x="20155" y="310105"/>
                  </a:lnTo>
                  <a:lnTo>
                    <a:pt x="28692" y="304867"/>
                  </a:lnTo>
                  <a:lnTo>
                    <a:pt x="33837" y="295699"/>
                  </a:lnTo>
                  <a:lnTo>
                    <a:pt x="35517" y="282563"/>
                  </a:lnTo>
                  <a:lnTo>
                    <a:pt x="35558" y="70482"/>
                  </a:lnTo>
                  <a:lnTo>
                    <a:pt x="48575" y="70482"/>
                  </a:lnTo>
                  <a:lnTo>
                    <a:pt x="48575" y="282563"/>
                  </a:lnTo>
                  <a:lnTo>
                    <a:pt x="45991" y="301419"/>
                  </a:lnTo>
                  <a:lnTo>
                    <a:pt x="38376" y="314114"/>
                  </a:lnTo>
                  <a:lnTo>
                    <a:pt x="25939" y="321272"/>
                  </a:lnTo>
                  <a:lnTo>
                    <a:pt x="8889" y="323519"/>
                  </a:lnTo>
                  <a:close/>
                </a:path>
                <a:path w="48895" h="323850">
                  <a:moveTo>
                    <a:pt x="48575" y="30161"/>
                  </a:moveTo>
                  <a:lnTo>
                    <a:pt x="35558" y="30161"/>
                  </a:lnTo>
                  <a:lnTo>
                    <a:pt x="35558" y="0"/>
                  </a:lnTo>
                  <a:lnTo>
                    <a:pt x="48575" y="0"/>
                  </a:lnTo>
                  <a:lnTo>
                    <a:pt x="48575" y="301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6633305" y="2521778"/>
              <a:ext cx="48895" cy="323850"/>
            </a:xfrm>
            <a:custGeom>
              <a:avLst/>
              <a:gdLst/>
              <a:ahLst/>
              <a:cxnLst/>
              <a:rect l="l" t="t" r="r" b="b"/>
              <a:pathLst>
                <a:path w="48895" h="323850">
                  <a:moveTo>
                    <a:pt x="48575" y="70482"/>
                  </a:moveTo>
                  <a:lnTo>
                    <a:pt x="35558" y="70482"/>
                  </a:lnTo>
                  <a:lnTo>
                    <a:pt x="35558" y="282246"/>
                  </a:lnTo>
                  <a:lnTo>
                    <a:pt x="33837" y="295699"/>
                  </a:lnTo>
                  <a:lnTo>
                    <a:pt x="28692" y="304867"/>
                  </a:lnTo>
                  <a:lnTo>
                    <a:pt x="20155" y="310105"/>
                  </a:lnTo>
                  <a:lnTo>
                    <a:pt x="8254" y="311772"/>
                  </a:lnTo>
                  <a:lnTo>
                    <a:pt x="0" y="311772"/>
                  </a:lnTo>
                  <a:lnTo>
                    <a:pt x="0" y="323202"/>
                  </a:lnTo>
                  <a:lnTo>
                    <a:pt x="2539" y="323519"/>
                  </a:lnTo>
                  <a:lnTo>
                    <a:pt x="5714" y="323519"/>
                  </a:lnTo>
                  <a:lnTo>
                    <a:pt x="8889" y="323519"/>
                  </a:lnTo>
                  <a:lnTo>
                    <a:pt x="25939" y="321272"/>
                  </a:lnTo>
                  <a:lnTo>
                    <a:pt x="38376" y="314113"/>
                  </a:lnTo>
                  <a:lnTo>
                    <a:pt x="45991" y="301419"/>
                  </a:lnTo>
                  <a:lnTo>
                    <a:pt x="48575" y="282563"/>
                  </a:lnTo>
                  <a:lnTo>
                    <a:pt x="48575" y="70482"/>
                  </a:lnTo>
                  <a:close/>
                </a:path>
                <a:path w="48895" h="323850">
                  <a:moveTo>
                    <a:pt x="48575" y="30161"/>
                  </a:moveTo>
                  <a:lnTo>
                    <a:pt x="48575" y="0"/>
                  </a:lnTo>
                  <a:lnTo>
                    <a:pt x="35558" y="0"/>
                  </a:lnTo>
                  <a:lnTo>
                    <a:pt x="35558" y="30161"/>
                  </a:lnTo>
                  <a:lnTo>
                    <a:pt x="48575" y="30161"/>
                  </a:lnTo>
                  <a:close/>
                </a:path>
              </a:pathLst>
            </a:custGeom>
            <a:ln w="6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1" name="object 18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711592" y="2538790"/>
              <a:ext cx="433952" cy="237110"/>
            </a:xfrm>
            <a:prstGeom prst="rect">
              <a:avLst/>
            </a:prstGeom>
          </p:spPr>
        </p:pic>
        <p:sp>
          <p:nvSpPr>
            <p:cNvPr id="182" name="object 182"/>
            <p:cNvSpPr/>
            <p:nvPr/>
          </p:nvSpPr>
          <p:spPr>
            <a:xfrm>
              <a:off x="7174199" y="2504633"/>
              <a:ext cx="229235" cy="280035"/>
            </a:xfrm>
            <a:custGeom>
              <a:avLst/>
              <a:gdLst/>
              <a:ahLst/>
              <a:cxnLst/>
              <a:rect l="l" t="t" r="r" b="b"/>
              <a:pathLst>
                <a:path w="229234" h="280035">
                  <a:moveTo>
                    <a:pt x="134297" y="262244"/>
                  </a:moveTo>
                  <a:lnTo>
                    <a:pt x="0" y="262244"/>
                  </a:lnTo>
                  <a:lnTo>
                    <a:pt x="0" y="250814"/>
                  </a:lnTo>
                  <a:lnTo>
                    <a:pt x="137472" y="250814"/>
                  </a:lnTo>
                  <a:lnTo>
                    <a:pt x="159681" y="249485"/>
                  </a:lnTo>
                  <a:lnTo>
                    <a:pt x="181086" y="245417"/>
                  </a:lnTo>
                  <a:lnTo>
                    <a:pt x="200289" y="238492"/>
                  </a:lnTo>
                  <a:lnTo>
                    <a:pt x="215891" y="228590"/>
                  </a:lnTo>
                  <a:lnTo>
                    <a:pt x="215891" y="0"/>
                  </a:lnTo>
                  <a:lnTo>
                    <a:pt x="229225" y="0"/>
                  </a:lnTo>
                  <a:lnTo>
                    <a:pt x="229225" y="240337"/>
                  </a:lnTo>
                  <a:lnTo>
                    <a:pt x="215891" y="240337"/>
                  </a:lnTo>
                  <a:lnTo>
                    <a:pt x="200820" y="250323"/>
                  </a:lnTo>
                  <a:lnTo>
                    <a:pt x="181761" y="257125"/>
                  </a:lnTo>
                  <a:lnTo>
                    <a:pt x="159368" y="261009"/>
                  </a:lnTo>
                  <a:lnTo>
                    <a:pt x="134297" y="262244"/>
                  </a:lnTo>
                  <a:close/>
                </a:path>
                <a:path w="229234" h="280035">
                  <a:moveTo>
                    <a:pt x="85404" y="170490"/>
                  </a:moveTo>
                  <a:lnTo>
                    <a:pt x="45579" y="160445"/>
                  </a:lnTo>
                  <a:lnTo>
                    <a:pt x="16945" y="124772"/>
                  </a:lnTo>
                  <a:lnTo>
                    <a:pt x="10477" y="86039"/>
                  </a:lnTo>
                  <a:lnTo>
                    <a:pt x="12119" y="65620"/>
                  </a:lnTo>
                  <a:lnTo>
                    <a:pt x="35558" y="19366"/>
                  </a:lnTo>
                  <a:lnTo>
                    <a:pt x="70740" y="2802"/>
                  </a:lnTo>
                  <a:lnTo>
                    <a:pt x="85404" y="1587"/>
                  </a:lnTo>
                  <a:lnTo>
                    <a:pt x="100018" y="2802"/>
                  </a:lnTo>
                  <a:lnTo>
                    <a:pt x="113263" y="6310"/>
                  </a:lnTo>
                  <a:lnTo>
                    <a:pt x="124961" y="11900"/>
                  </a:lnTo>
                  <a:lnTo>
                    <a:pt x="127299" y="13651"/>
                  </a:lnTo>
                  <a:lnTo>
                    <a:pt x="85404" y="13651"/>
                  </a:lnTo>
                  <a:lnTo>
                    <a:pt x="73156" y="14594"/>
                  </a:lnTo>
                  <a:lnTo>
                    <a:pt x="35513" y="39204"/>
                  </a:lnTo>
                  <a:lnTo>
                    <a:pt x="24129" y="86039"/>
                  </a:lnTo>
                  <a:lnTo>
                    <a:pt x="25384" y="103729"/>
                  </a:lnTo>
                  <a:lnTo>
                    <a:pt x="44448" y="143821"/>
                  </a:lnTo>
                  <a:lnTo>
                    <a:pt x="85404" y="158743"/>
                  </a:lnTo>
                  <a:lnTo>
                    <a:pt x="127248" y="158743"/>
                  </a:lnTo>
                  <a:lnTo>
                    <a:pt x="124961" y="160445"/>
                  </a:lnTo>
                  <a:lnTo>
                    <a:pt x="113263" y="165926"/>
                  </a:lnTo>
                  <a:lnTo>
                    <a:pt x="100018" y="169324"/>
                  </a:lnTo>
                  <a:lnTo>
                    <a:pt x="85404" y="170490"/>
                  </a:lnTo>
                  <a:close/>
                </a:path>
                <a:path w="229234" h="280035">
                  <a:moveTo>
                    <a:pt x="127248" y="158743"/>
                  </a:moveTo>
                  <a:lnTo>
                    <a:pt x="85404" y="158743"/>
                  </a:lnTo>
                  <a:lnTo>
                    <a:pt x="97652" y="157751"/>
                  </a:lnTo>
                  <a:lnTo>
                    <a:pt x="108620" y="154854"/>
                  </a:lnTo>
                  <a:lnTo>
                    <a:pt x="141519" y="119454"/>
                  </a:lnTo>
                  <a:lnTo>
                    <a:pt x="146679" y="86039"/>
                  </a:lnTo>
                  <a:lnTo>
                    <a:pt x="145379" y="68483"/>
                  </a:lnTo>
                  <a:lnTo>
                    <a:pt x="126359" y="28256"/>
                  </a:lnTo>
                  <a:lnTo>
                    <a:pt x="85404" y="13651"/>
                  </a:lnTo>
                  <a:lnTo>
                    <a:pt x="127299" y="13651"/>
                  </a:lnTo>
                  <a:lnTo>
                    <a:pt x="153941" y="47464"/>
                  </a:lnTo>
                  <a:lnTo>
                    <a:pt x="160331" y="86039"/>
                  </a:lnTo>
                  <a:lnTo>
                    <a:pt x="158728" y="106596"/>
                  </a:lnTo>
                  <a:lnTo>
                    <a:pt x="153941" y="124772"/>
                  </a:lnTo>
                  <a:lnTo>
                    <a:pt x="145999" y="140329"/>
                  </a:lnTo>
                  <a:lnTo>
                    <a:pt x="134932" y="153028"/>
                  </a:lnTo>
                  <a:lnTo>
                    <a:pt x="127248" y="158743"/>
                  </a:lnTo>
                  <a:close/>
                </a:path>
                <a:path w="229234" h="280035">
                  <a:moveTo>
                    <a:pt x="229225" y="279706"/>
                  </a:moveTo>
                  <a:lnTo>
                    <a:pt x="215891" y="279706"/>
                  </a:lnTo>
                  <a:lnTo>
                    <a:pt x="215891" y="240337"/>
                  </a:lnTo>
                  <a:lnTo>
                    <a:pt x="229225" y="240337"/>
                  </a:lnTo>
                  <a:lnTo>
                    <a:pt x="229225" y="2797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3" name="object 183"/>
          <p:cNvSpPr/>
          <p:nvPr/>
        </p:nvSpPr>
        <p:spPr>
          <a:xfrm>
            <a:off x="7560462" y="2509875"/>
            <a:ext cx="98425" cy="254000"/>
          </a:xfrm>
          <a:custGeom>
            <a:avLst/>
            <a:gdLst/>
            <a:ahLst/>
            <a:cxnLst/>
            <a:rect l="l" t="t" r="r" b="b"/>
            <a:pathLst>
              <a:path w="98425" h="254000">
                <a:moveTo>
                  <a:pt x="98425" y="0"/>
                </a:moveTo>
                <a:lnTo>
                  <a:pt x="85090" y="0"/>
                </a:lnTo>
                <a:lnTo>
                  <a:pt x="85090" y="12700"/>
                </a:lnTo>
                <a:lnTo>
                  <a:pt x="85090" y="242570"/>
                </a:lnTo>
                <a:lnTo>
                  <a:pt x="13335" y="242570"/>
                </a:lnTo>
                <a:lnTo>
                  <a:pt x="13335" y="12700"/>
                </a:lnTo>
                <a:lnTo>
                  <a:pt x="85090" y="12700"/>
                </a:lnTo>
                <a:lnTo>
                  <a:pt x="85090" y="0"/>
                </a:lnTo>
                <a:lnTo>
                  <a:pt x="0" y="0"/>
                </a:lnTo>
                <a:lnTo>
                  <a:pt x="0" y="12700"/>
                </a:lnTo>
                <a:lnTo>
                  <a:pt x="0" y="242570"/>
                </a:lnTo>
                <a:lnTo>
                  <a:pt x="0" y="254000"/>
                </a:lnTo>
                <a:lnTo>
                  <a:pt x="98425" y="254000"/>
                </a:lnTo>
                <a:lnTo>
                  <a:pt x="98425" y="242722"/>
                </a:lnTo>
                <a:lnTo>
                  <a:pt x="98425" y="242570"/>
                </a:lnTo>
                <a:lnTo>
                  <a:pt x="98425" y="12700"/>
                </a:lnTo>
                <a:lnTo>
                  <a:pt x="98425" y="12230"/>
                </a:lnTo>
                <a:lnTo>
                  <a:pt x="984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7772872" y="2504633"/>
            <a:ext cx="13335" cy="121285"/>
          </a:xfrm>
          <a:custGeom>
            <a:avLst/>
            <a:gdLst/>
            <a:ahLst/>
            <a:cxnLst/>
            <a:rect l="l" t="t" r="r" b="b"/>
            <a:pathLst>
              <a:path w="13334" h="121285">
                <a:moveTo>
                  <a:pt x="13334" y="120962"/>
                </a:moveTo>
                <a:lnTo>
                  <a:pt x="0" y="120962"/>
                </a:lnTo>
                <a:lnTo>
                  <a:pt x="0" y="0"/>
                </a:lnTo>
                <a:lnTo>
                  <a:pt x="13334" y="0"/>
                </a:lnTo>
                <a:lnTo>
                  <a:pt x="13334" y="1209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7704925" y="2506065"/>
            <a:ext cx="81280" cy="278765"/>
          </a:xfrm>
          <a:custGeom>
            <a:avLst/>
            <a:gdLst/>
            <a:ahLst/>
            <a:cxnLst/>
            <a:rect l="l" t="t" r="r" b="b"/>
            <a:pathLst>
              <a:path w="81279" h="278764">
                <a:moveTo>
                  <a:pt x="81280" y="131279"/>
                </a:moveTo>
                <a:lnTo>
                  <a:pt x="67945" y="131279"/>
                </a:lnTo>
                <a:lnTo>
                  <a:pt x="67945" y="278282"/>
                </a:lnTo>
                <a:lnTo>
                  <a:pt x="81280" y="278282"/>
                </a:lnTo>
                <a:lnTo>
                  <a:pt x="81280" y="131279"/>
                </a:lnTo>
                <a:close/>
              </a:path>
              <a:path w="81279" h="278764">
                <a:moveTo>
                  <a:pt x="81280" y="119380"/>
                </a:moveTo>
                <a:lnTo>
                  <a:pt x="13335" y="119380"/>
                </a:lnTo>
                <a:lnTo>
                  <a:pt x="13335" y="0"/>
                </a:lnTo>
                <a:lnTo>
                  <a:pt x="0" y="0"/>
                </a:lnTo>
                <a:lnTo>
                  <a:pt x="0" y="119380"/>
                </a:lnTo>
                <a:lnTo>
                  <a:pt x="0" y="130810"/>
                </a:lnTo>
                <a:lnTo>
                  <a:pt x="0" y="274320"/>
                </a:lnTo>
                <a:lnTo>
                  <a:pt x="13335" y="274320"/>
                </a:lnTo>
                <a:lnTo>
                  <a:pt x="13335" y="130810"/>
                </a:lnTo>
                <a:lnTo>
                  <a:pt x="81280" y="130810"/>
                </a:lnTo>
                <a:lnTo>
                  <a:pt x="81280" y="1193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7848116" y="2504633"/>
            <a:ext cx="236854" cy="286385"/>
          </a:xfrm>
          <a:custGeom>
            <a:avLst/>
            <a:gdLst/>
            <a:ahLst/>
            <a:cxnLst/>
            <a:rect l="l" t="t" r="r" b="b"/>
            <a:pathLst>
              <a:path w="236854" h="286385">
                <a:moveTo>
                  <a:pt x="139059" y="134614"/>
                </a:moveTo>
                <a:lnTo>
                  <a:pt x="0" y="134614"/>
                </a:lnTo>
                <a:lnTo>
                  <a:pt x="0" y="122867"/>
                </a:lnTo>
                <a:lnTo>
                  <a:pt x="141281" y="122867"/>
                </a:lnTo>
                <a:lnTo>
                  <a:pt x="163272" y="121801"/>
                </a:lnTo>
                <a:lnTo>
                  <a:pt x="183626" y="118383"/>
                </a:lnTo>
                <a:lnTo>
                  <a:pt x="201778" y="112286"/>
                </a:lnTo>
                <a:lnTo>
                  <a:pt x="217161" y="103183"/>
                </a:lnTo>
                <a:lnTo>
                  <a:pt x="217161" y="0"/>
                </a:lnTo>
                <a:lnTo>
                  <a:pt x="230495" y="0"/>
                </a:lnTo>
                <a:lnTo>
                  <a:pt x="230495" y="115247"/>
                </a:lnTo>
                <a:lnTo>
                  <a:pt x="217161" y="115247"/>
                </a:lnTo>
                <a:lnTo>
                  <a:pt x="202413" y="124301"/>
                </a:lnTo>
                <a:lnTo>
                  <a:pt x="184182" y="130288"/>
                </a:lnTo>
                <a:lnTo>
                  <a:pt x="162915" y="133597"/>
                </a:lnTo>
                <a:lnTo>
                  <a:pt x="139059" y="134614"/>
                </a:lnTo>
                <a:close/>
              </a:path>
              <a:path w="236854" h="286385">
                <a:moveTo>
                  <a:pt x="160648" y="15556"/>
                </a:moveTo>
                <a:lnTo>
                  <a:pt x="3174" y="15556"/>
                </a:lnTo>
                <a:lnTo>
                  <a:pt x="3174" y="3809"/>
                </a:lnTo>
                <a:lnTo>
                  <a:pt x="160648" y="3809"/>
                </a:lnTo>
                <a:lnTo>
                  <a:pt x="160648" y="15556"/>
                </a:lnTo>
                <a:close/>
              </a:path>
              <a:path w="236854" h="286385">
                <a:moveTo>
                  <a:pt x="49210" y="122867"/>
                </a:moveTo>
                <a:lnTo>
                  <a:pt x="35876" y="122867"/>
                </a:lnTo>
                <a:lnTo>
                  <a:pt x="35876" y="15556"/>
                </a:lnTo>
                <a:lnTo>
                  <a:pt x="49210" y="15556"/>
                </a:lnTo>
                <a:lnTo>
                  <a:pt x="49210" y="122867"/>
                </a:lnTo>
                <a:close/>
              </a:path>
              <a:path w="236854" h="286385">
                <a:moveTo>
                  <a:pt x="121280" y="122867"/>
                </a:moveTo>
                <a:lnTo>
                  <a:pt x="107945" y="122867"/>
                </a:lnTo>
                <a:lnTo>
                  <a:pt x="110812" y="111036"/>
                </a:lnTo>
                <a:lnTo>
                  <a:pt x="112787" y="97984"/>
                </a:lnTo>
                <a:lnTo>
                  <a:pt x="113928" y="84516"/>
                </a:lnTo>
                <a:lnTo>
                  <a:pt x="114250" y="73022"/>
                </a:lnTo>
                <a:lnTo>
                  <a:pt x="114295" y="15556"/>
                </a:lnTo>
                <a:lnTo>
                  <a:pt x="127629" y="15556"/>
                </a:lnTo>
                <a:lnTo>
                  <a:pt x="127629" y="73022"/>
                </a:lnTo>
                <a:lnTo>
                  <a:pt x="127084" y="85944"/>
                </a:lnTo>
                <a:lnTo>
                  <a:pt x="125883" y="99016"/>
                </a:lnTo>
                <a:lnTo>
                  <a:pt x="123968" y="111552"/>
                </a:lnTo>
                <a:lnTo>
                  <a:pt x="121280" y="122867"/>
                </a:lnTo>
                <a:close/>
              </a:path>
              <a:path w="236854" h="286385">
                <a:moveTo>
                  <a:pt x="230495" y="158743"/>
                </a:moveTo>
                <a:lnTo>
                  <a:pt x="217161" y="158743"/>
                </a:lnTo>
                <a:lnTo>
                  <a:pt x="217161" y="115247"/>
                </a:lnTo>
                <a:lnTo>
                  <a:pt x="230495" y="115247"/>
                </a:lnTo>
                <a:lnTo>
                  <a:pt x="230495" y="158743"/>
                </a:lnTo>
                <a:close/>
              </a:path>
              <a:path w="236854" h="286385">
                <a:moveTo>
                  <a:pt x="128264" y="286373"/>
                </a:moveTo>
                <a:lnTo>
                  <a:pt x="78181" y="281849"/>
                </a:lnTo>
                <a:lnTo>
                  <a:pt x="40955" y="267324"/>
                </a:lnTo>
                <a:lnTo>
                  <a:pt x="20319" y="230813"/>
                </a:lnTo>
                <a:lnTo>
                  <a:pt x="21668" y="219611"/>
                </a:lnTo>
                <a:lnTo>
                  <a:pt x="57633" y="185333"/>
                </a:lnTo>
                <a:lnTo>
                  <a:pt x="101943" y="175768"/>
                </a:lnTo>
                <a:lnTo>
                  <a:pt x="128264" y="174618"/>
                </a:lnTo>
                <a:lnTo>
                  <a:pt x="154904" y="175768"/>
                </a:lnTo>
                <a:lnTo>
                  <a:pt x="178745" y="179300"/>
                </a:lnTo>
                <a:lnTo>
                  <a:pt x="199253" y="185333"/>
                </a:lnTo>
                <a:lnTo>
                  <a:pt x="201848" y="186682"/>
                </a:lnTo>
                <a:lnTo>
                  <a:pt x="128264" y="186682"/>
                </a:lnTo>
                <a:lnTo>
                  <a:pt x="103902" y="187749"/>
                </a:lnTo>
                <a:lnTo>
                  <a:pt x="63750" y="196192"/>
                </a:lnTo>
                <a:lnTo>
                  <a:pt x="34700" y="222752"/>
                </a:lnTo>
                <a:lnTo>
                  <a:pt x="33653" y="230813"/>
                </a:lnTo>
                <a:lnTo>
                  <a:pt x="34700" y="238735"/>
                </a:lnTo>
                <a:lnTo>
                  <a:pt x="63750" y="265300"/>
                </a:lnTo>
                <a:lnTo>
                  <a:pt x="103902" y="273872"/>
                </a:lnTo>
                <a:lnTo>
                  <a:pt x="128264" y="274944"/>
                </a:lnTo>
                <a:lnTo>
                  <a:pt x="201152" y="274944"/>
                </a:lnTo>
                <a:lnTo>
                  <a:pt x="199253" y="275926"/>
                </a:lnTo>
                <a:lnTo>
                  <a:pt x="178745" y="281849"/>
                </a:lnTo>
                <a:lnTo>
                  <a:pt x="154904" y="285272"/>
                </a:lnTo>
                <a:lnTo>
                  <a:pt x="128264" y="286373"/>
                </a:lnTo>
                <a:close/>
              </a:path>
              <a:path w="236854" h="286385">
                <a:moveTo>
                  <a:pt x="201152" y="274944"/>
                </a:moveTo>
                <a:lnTo>
                  <a:pt x="128264" y="274944"/>
                </a:lnTo>
                <a:lnTo>
                  <a:pt x="152805" y="273872"/>
                </a:lnTo>
                <a:lnTo>
                  <a:pt x="174578" y="270657"/>
                </a:lnTo>
                <a:lnTo>
                  <a:pt x="214269" y="252199"/>
                </a:lnTo>
                <a:lnTo>
                  <a:pt x="223511" y="230813"/>
                </a:lnTo>
                <a:lnTo>
                  <a:pt x="222454" y="222752"/>
                </a:lnTo>
                <a:lnTo>
                  <a:pt x="192957" y="196192"/>
                </a:lnTo>
                <a:lnTo>
                  <a:pt x="152805" y="187749"/>
                </a:lnTo>
                <a:lnTo>
                  <a:pt x="128264" y="186682"/>
                </a:lnTo>
                <a:lnTo>
                  <a:pt x="201848" y="186682"/>
                </a:lnTo>
                <a:lnTo>
                  <a:pt x="235134" y="219611"/>
                </a:lnTo>
                <a:lnTo>
                  <a:pt x="236528" y="230813"/>
                </a:lnTo>
                <a:lnTo>
                  <a:pt x="235134" y="241831"/>
                </a:lnTo>
                <a:lnTo>
                  <a:pt x="231091" y="251569"/>
                </a:lnTo>
                <a:lnTo>
                  <a:pt x="224607" y="260056"/>
                </a:lnTo>
                <a:lnTo>
                  <a:pt x="215891" y="267324"/>
                </a:lnTo>
                <a:lnTo>
                  <a:pt x="201152" y="2749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7" name="object 187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952666" y="3074711"/>
            <a:ext cx="134297" cy="147631"/>
          </a:xfrm>
          <a:prstGeom prst="rect">
            <a:avLst/>
          </a:prstGeom>
        </p:spPr>
      </p:pic>
      <p:grpSp>
        <p:nvGrpSpPr>
          <p:cNvPr id="188" name="object 188"/>
          <p:cNvGrpSpPr/>
          <p:nvPr/>
        </p:nvGrpSpPr>
        <p:grpSpPr>
          <a:xfrm>
            <a:off x="1194160" y="3012483"/>
            <a:ext cx="843280" cy="332740"/>
            <a:chOff x="1194160" y="3012483"/>
            <a:chExt cx="843280" cy="332740"/>
          </a:xfrm>
        </p:grpSpPr>
        <p:sp>
          <p:nvSpPr>
            <p:cNvPr id="189" name="object 189"/>
            <p:cNvSpPr/>
            <p:nvPr/>
          </p:nvSpPr>
          <p:spPr>
            <a:xfrm>
              <a:off x="1194155" y="3012490"/>
              <a:ext cx="339090" cy="327660"/>
            </a:xfrm>
            <a:custGeom>
              <a:avLst/>
              <a:gdLst/>
              <a:ahLst/>
              <a:cxnLst/>
              <a:rect l="l" t="t" r="r" b="b"/>
              <a:pathLst>
                <a:path w="339090" h="327660">
                  <a:moveTo>
                    <a:pt x="161277" y="187947"/>
                  </a:moveTo>
                  <a:lnTo>
                    <a:pt x="145567" y="144500"/>
                  </a:lnTo>
                  <a:lnTo>
                    <a:pt x="94615" y="120332"/>
                  </a:lnTo>
                  <a:lnTo>
                    <a:pt x="62865" y="113982"/>
                  </a:lnTo>
                  <a:lnTo>
                    <a:pt x="41592" y="107391"/>
                  </a:lnTo>
                  <a:lnTo>
                    <a:pt x="26073" y="96989"/>
                  </a:lnTo>
                  <a:lnTo>
                    <a:pt x="16560" y="82550"/>
                  </a:lnTo>
                  <a:lnTo>
                    <a:pt x="13335" y="63817"/>
                  </a:lnTo>
                  <a:lnTo>
                    <a:pt x="17564" y="42608"/>
                  </a:lnTo>
                  <a:lnTo>
                    <a:pt x="29845" y="26276"/>
                  </a:lnTo>
                  <a:lnTo>
                    <a:pt x="49491" y="15773"/>
                  </a:lnTo>
                  <a:lnTo>
                    <a:pt x="75882" y="12065"/>
                  </a:lnTo>
                  <a:lnTo>
                    <a:pt x="102387" y="15773"/>
                  </a:lnTo>
                  <a:lnTo>
                    <a:pt x="122034" y="26276"/>
                  </a:lnTo>
                  <a:lnTo>
                    <a:pt x="134226" y="42608"/>
                  </a:lnTo>
                  <a:lnTo>
                    <a:pt x="138417" y="63817"/>
                  </a:lnTo>
                  <a:lnTo>
                    <a:pt x="138417" y="70167"/>
                  </a:lnTo>
                  <a:lnTo>
                    <a:pt x="152069" y="70167"/>
                  </a:lnTo>
                  <a:lnTo>
                    <a:pt x="152069" y="63817"/>
                  </a:lnTo>
                  <a:lnTo>
                    <a:pt x="147129" y="38976"/>
                  </a:lnTo>
                  <a:lnTo>
                    <a:pt x="132549" y="18694"/>
                  </a:lnTo>
                  <a:lnTo>
                    <a:pt x="108673" y="5016"/>
                  </a:lnTo>
                  <a:lnTo>
                    <a:pt x="75882" y="0"/>
                  </a:lnTo>
                  <a:lnTo>
                    <a:pt x="43395" y="5016"/>
                  </a:lnTo>
                  <a:lnTo>
                    <a:pt x="19608" y="18694"/>
                  </a:lnTo>
                  <a:lnTo>
                    <a:pt x="4978" y="38976"/>
                  </a:lnTo>
                  <a:lnTo>
                    <a:pt x="0" y="63817"/>
                  </a:lnTo>
                  <a:lnTo>
                    <a:pt x="3873" y="86791"/>
                  </a:lnTo>
                  <a:lnTo>
                    <a:pt x="15278" y="104813"/>
                  </a:lnTo>
                  <a:lnTo>
                    <a:pt x="33883" y="117881"/>
                  </a:lnTo>
                  <a:lnTo>
                    <a:pt x="59372" y="126047"/>
                  </a:lnTo>
                  <a:lnTo>
                    <a:pt x="91122" y="132397"/>
                  </a:lnTo>
                  <a:lnTo>
                    <a:pt x="117221" y="140538"/>
                  </a:lnTo>
                  <a:lnTo>
                    <a:pt x="134734" y="152552"/>
                  </a:lnTo>
                  <a:lnTo>
                    <a:pt x="144564" y="168376"/>
                  </a:lnTo>
                  <a:lnTo>
                    <a:pt x="147624" y="187947"/>
                  </a:lnTo>
                  <a:lnTo>
                    <a:pt x="143230" y="209664"/>
                  </a:lnTo>
                  <a:lnTo>
                    <a:pt x="130327" y="227076"/>
                  </a:lnTo>
                  <a:lnTo>
                    <a:pt x="109321" y="238671"/>
                  </a:lnTo>
                  <a:lnTo>
                    <a:pt x="80645" y="242874"/>
                  </a:lnTo>
                  <a:lnTo>
                    <a:pt x="52044" y="238671"/>
                  </a:lnTo>
                  <a:lnTo>
                    <a:pt x="30911" y="227076"/>
                  </a:lnTo>
                  <a:lnTo>
                    <a:pt x="17818" y="209664"/>
                  </a:lnTo>
                  <a:lnTo>
                    <a:pt x="13335" y="187947"/>
                  </a:lnTo>
                  <a:lnTo>
                    <a:pt x="13335" y="180009"/>
                  </a:lnTo>
                  <a:lnTo>
                    <a:pt x="0" y="180009"/>
                  </a:lnTo>
                  <a:lnTo>
                    <a:pt x="0" y="187947"/>
                  </a:lnTo>
                  <a:lnTo>
                    <a:pt x="5143" y="213956"/>
                  </a:lnTo>
                  <a:lnTo>
                    <a:pt x="20434" y="235254"/>
                  </a:lnTo>
                  <a:lnTo>
                    <a:pt x="45669" y="249656"/>
                  </a:lnTo>
                  <a:lnTo>
                    <a:pt x="80645" y="254939"/>
                  </a:lnTo>
                  <a:lnTo>
                    <a:pt x="115608" y="249656"/>
                  </a:lnTo>
                  <a:lnTo>
                    <a:pt x="140843" y="235254"/>
                  </a:lnTo>
                  <a:lnTo>
                    <a:pt x="156133" y="213956"/>
                  </a:lnTo>
                  <a:lnTo>
                    <a:pt x="161277" y="187947"/>
                  </a:lnTo>
                  <a:close/>
                </a:path>
                <a:path w="339090" h="327660">
                  <a:moveTo>
                    <a:pt x="339077" y="162864"/>
                  </a:moveTo>
                  <a:lnTo>
                    <a:pt x="334556" y="123659"/>
                  </a:lnTo>
                  <a:lnTo>
                    <a:pt x="326059" y="105511"/>
                  </a:lnTo>
                  <a:lnTo>
                    <a:pt x="326059" y="162864"/>
                  </a:lnTo>
                  <a:lnTo>
                    <a:pt x="322440" y="197383"/>
                  </a:lnTo>
                  <a:lnTo>
                    <a:pt x="311416" y="222554"/>
                  </a:lnTo>
                  <a:lnTo>
                    <a:pt x="292709" y="237959"/>
                  </a:lnTo>
                  <a:lnTo>
                    <a:pt x="266052" y="243192"/>
                  </a:lnTo>
                  <a:lnTo>
                    <a:pt x="239077" y="237959"/>
                  </a:lnTo>
                  <a:lnTo>
                    <a:pt x="220294" y="222554"/>
                  </a:lnTo>
                  <a:lnTo>
                    <a:pt x="217665" y="216522"/>
                  </a:lnTo>
                  <a:lnTo>
                    <a:pt x="209308" y="197383"/>
                  </a:lnTo>
                  <a:lnTo>
                    <a:pt x="205727" y="162864"/>
                  </a:lnTo>
                  <a:lnTo>
                    <a:pt x="209308" y="128308"/>
                  </a:lnTo>
                  <a:lnTo>
                    <a:pt x="217601" y="109220"/>
                  </a:lnTo>
                  <a:lnTo>
                    <a:pt x="220294" y="103022"/>
                  </a:lnTo>
                  <a:lnTo>
                    <a:pt x="239077" y="87503"/>
                  </a:lnTo>
                  <a:lnTo>
                    <a:pt x="266052" y="82232"/>
                  </a:lnTo>
                  <a:lnTo>
                    <a:pt x="292709" y="87503"/>
                  </a:lnTo>
                  <a:lnTo>
                    <a:pt x="311416" y="103022"/>
                  </a:lnTo>
                  <a:lnTo>
                    <a:pt x="322440" y="128308"/>
                  </a:lnTo>
                  <a:lnTo>
                    <a:pt x="326059" y="162864"/>
                  </a:lnTo>
                  <a:lnTo>
                    <a:pt x="326059" y="105511"/>
                  </a:lnTo>
                  <a:lnTo>
                    <a:pt x="320979" y="94653"/>
                  </a:lnTo>
                  <a:lnTo>
                    <a:pt x="305358" y="82232"/>
                  </a:lnTo>
                  <a:lnTo>
                    <a:pt x="298361" y="76657"/>
                  </a:lnTo>
                  <a:lnTo>
                    <a:pt x="266687" y="70485"/>
                  </a:lnTo>
                  <a:lnTo>
                    <a:pt x="244665" y="73228"/>
                  </a:lnTo>
                  <a:lnTo>
                    <a:pt x="227164" y="81038"/>
                  </a:lnTo>
                  <a:lnTo>
                    <a:pt x="214185" y="93256"/>
                  </a:lnTo>
                  <a:lnTo>
                    <a:pt x="205727" y="109220"/>
                  </a:lnTo>
                  <a:lnTo>
                    <a:pt x="205727" y="74612"/>
                  </a:lnTo>
                  <a:lnTo>
                    <a:pt x="192709" y="74612"/>
                  </a:lnTo>
                  <a:lnTo>
                    <a:pt x="192709" y="327647"/>
                  </a:lnTo>
                  <a:lnTo>
                    <a:pt x="205727" y="327647"/>
                  </a:lnTo>
                  <a:lnTo>
                    <a:pt x="205727" y="216522"/>
                  </a:lnTo>
                  <a:lnTo>
                    <a:pt x="214185" y="232308"/>
                  </a:lnTo>
                  <a:lnTo>
                    <a:pt x="227164" y="244424"/>
                  </a:lnTo>
                  <a:lnTo>
                    <a:pt x="244665" y="252196"/>
                  </a:lnTo>
                  <a:lnTo>
                    <a:pt x="266687" y="254939"/>
                  </a:lnTo>
                  <a:lnTo>
                    <a:pt x="298361" y="248818"/>
                  </a:lnTo>
                  <a:lnTo>
                    <a:pt x="305460" y="243192"/>
                  </a:lnTo>
                  <a:lnTo>
                    <a:pt x="320979" y="230936"/>
                  </a:lnTo>
                  <a:lnTo>
                    <a:pt x="334556" y="202031"/>
                  </a:lnTo>
                  <a:lnTo>
                    <a:pt x="339077" y="1628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0" name="object 19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564985" y="3082966"/>
              <a:ext cx="79689" cy="180332"/>
            </a:xfrm>
            <a:prstGeom prst="rect">
              <a:avLst/>
            </a:prstGeom>
          </p:spPr>
        </p:pic>
        <p:sp>
          <p:nvSpPr>
            <p:cNvPr id="191" name="object 191"/>
            <p:cNvSpPr/>
            <p:nvPr/>
          </p:nvSpPr>
          <p:spPr>
            <a:xfrm>
              <a:off x="1667205" y="3016617"/>
              <a:ext cx="13335" cy="247015"/>
            </a:xfrm>
            <a:custGeom>
              <a:avLst/>
              <a:gdLst/>
              <a:ahLst/>
              <a:cxnLst/>
              <a:rect l="l" t="t" r="r" b="b"/>
              <a:pathLst>
                <a:path w="13335" h="247014">
                  <a:moveTo>
                    <a:pt x="13017" y="70485"/>
                  </a:moveTo>
                  <a:lnTo>
                    <a:pt x="0" y="70485"/>
                  </a:lnTo>
                  <a:lnTo>
                    <a:pt x="0" y="246684"/>
                  </a:lnTo>
                  <a:lnTo>
                    <a:pt x="13017" y="246684"/>
                  </a:lnTo>
                  <a:lnTo>
                    <a:pt x="13017" y="70485"/>
                  </a:lnTo>
                  <a:close/>
                </a:path>
                <a:path w="13335" h="247014">
                  <a:moveTo>
                    <a:pt x="13017" y="0"/>
                  </a:moveTo>
                  <a:lnTo>
                    <a:pt x="0" y="0"/>
                  </a:lnTo>
                  <a:lnTo>
                    <a:pt x="0" y="30162"/>
                  </a:lnTo>
                  <a:lnTo>
                    <a:pt x="13017" y="30162"/>
                  </a:lnTo>
                  <a:lnTo>
                    <a:pt x="130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2" name="object 19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20554" y="3082966"/>
              <a:ext cx="139059" cy="180332"/>
            </a:xfrm>
            <a:prstGeom prst="rect">
              <a:avLst/>
            </a:prstGeom>
          </p:spPr>
        </p:pic>
        <p:sp>
          <p:nvSpPr>
            <p:cNvPr id="193" name="object 193"/>
            <p:cNvSpPr/>
            <p:nvPr/>
          </p:nvSpPr>
          <p:spPr>
            <a:xfrm>
              <a:off x="1890727" y="3082966"/>
              <a:ext cx="146685" cy="262255"/>
            </a:xfrm>
            <a:custGeom>
              <a:avLst/>
              <a:gdLst/>
              <a:ahLst/>
              <a:cxnLst/>
              <a:rect l="l" t="t" r="r" b="b"/>
              <a:pathLst>
                <a:path w="146685" h="262254">
                  <a:moveTo>
                    <a:pt x="72704" y="184460"/>
                  </a:moveTo>
                  <a:lnTo>
                    <a:pt x="40851" y="178333"/>
                  </a:lnTo>
                  <a:lnTo>
                    <a:pt x="18136" y="160450"/>
                  </a:lnTo>
                  <a:lnTo>
                    <a:pt x="4529" y="131553"/>
                  </a:lnTo>
                  <a:lnTo>
                    <a:pt x="0" y="92388"/>
                  </a:lnTo>
                  <a:lnTo>
                    <a:pt x="4529" y="53174"/>
                  </a:lnTo>
                  <a:lnTo>
                    <a:pt x="18136" y="24168"/>
                  </a:lnTo>
                  <a:lnTo>
                    <a:pt x="40851" y="6176"/>
                  </a:lnTo>
                  <a:lnTo>
                    <a:pt x="72704" y="0"/>
                  </a:lnTo>
                  <a:lnTo>
                    <a:pt x="94725" y="2748"/>
                  </a:lnTo>
                  <a:lnTo>
                    <a:pt x="112192" y="10556"/>
                  </a:lnTo>
                  <a:lnTo>
                    <a:pt x="113447" y="11747"/>
                  </a:lnTo>
                  <a:lnTo>
                    <a:pt x="73339" y="11747"/>
                  </a:lnTo>
                  <a:lnTo>
                    <a:pt x="46501" y="17025"/>
                  </a:lnTo>
                  <a:lnTo>
                    <a:pt x="27700" y="32542"/>
                  </a:lnTo>
                  <a:lnTo>
                    <a:pt x="16638" y="57822"/>
                  </a:lnTo>
                  <a:lnTo>
                    <a:pt x="13016" y="92388"/>
                  </a:lnTo>
                  <a:lnTo>
                    <a:pt x="16638" y="126905"/>
                  </a:lnTo>
                  <a:lnTo>
                    <a:pt x="27700" y="152076"/>
                  </a:lnTo>
                  <a:lnTo>
                    <a:pt x="46501" y="167484"/>
                  </a:lnTo>
                  <a:lnTo>
                    <a:pt x="73339" y="172713"/>
                  </a:lnTo>
                  <a:lnTo>
                    <a:pt x="113499" y="172713"/>
                  </a:lnTo>
                  <a:lnTo>
                    <a:pt x="112192" y="173943"/>
                  </a:lnTo>
                  <a:lnTo>
                    <a:pt x="94725" y="181716"/>
                  </a:lnTo>
                  <a:lnTo>
                    <a:pt x="72704" y="184460"/>
                  </a:lnTo>
                  <a:close/>
                </a:path>
                <a:path w="146685" h="262254">
                  <a:moveTo>
                    <a:pt x="146361" y="38733"/>
                  </a:moveTo>
                  <a:lnTo>
                    <a:pt x="133344" y="38733"/>
                  </a:lnTo>
                  <a:lnTo>
                    <a:pt x="133344" y="4127"/>
                  </a:lnTo>
                  <a:lnTo>
                    <a:pt x="146361" y="4127"/>
                  </a:lnTo>
                  <a:lnTo>
                    <a:pt x="146361" y="38733"/>
                  </a:lnTo>
                  <a:close/>
                </a:path>
                <a:path w="146685" h="262254">
                  <a:moveTo>
                    <a:pt x="113499" y="172713"/>
                  </a:moveTo>
                  <a:lnTo>
                    <a:pt x="73339" y="172713"/>
                  </a:lnTo>
                  <a:lnTo>
                    <a:pt x="100127" y="167484"/>
                  </a:lnTo>
                  <a:lnTo>
                    <a:pt x="118819" y="152076"/>
                  </a:lnTo>
                  <a:lnTo>
                    <a:pt x="129772" y="126905"/>
                  </a:lnTo>
                  <a:lnTo>
                    <a:pt x="133344" y="92388"/>
                  </a:lnTo>
                  <a:lnTo>
                    <a:pt x="129772" y="57822"/>
                  </a:lnTo>
                  <a:lnTo>
                    <a:pt x="118819" y="32542"/>
                  </a:lnTo>
                  <a:lnTo>
                    <a:pt x="100127" y="17025"/>
                  </a:lnTo>
                  <a:lnTo>
                    <a:pt x="73339" y="11747"/>
                  </a:lnTo>
                  <a:lnTo>
                    <a:pt x="113447" y="11747"/>
                  </a:lnTo>
                  <a:lnTo>
                    <a:pt x="125075" y="22769"/>
                  </a:lnTo>
                  <a:lnTo>
                    <a:pt x="133344" y="38733"/>
                  </a:lnTo>
                  <a:lnTo>
                    <a:pt x="146361" y="38733"/>
                  </a:lnTo>
                  <a:lnTo>
                    <a:pt x="146361" y="146044"/>
                  </a:lnTo>
                  <a:lnTo>
                    <a:pt x="133344" y="146044"/>
                  </a:lnTo>
                  <a:lnTo>
                    <a:pt x="125075" y="161824"/>
                  </a:lnTo>
                  <a:lnTo>
                    <a:pt x="113499" y="172713"/>
                  </a:lnTo>
                  <a:close/>
                </a:path>
                <a:path w="146685" h="262254">
                  <a:moveTo>
                    <a:pt x="117820" y="250179"/>
                  </a:moveTo>
                  <a:lnTo>
                    <a:pt x="77784" y="250179"/>
                  </a:lnTo>
                  <a:lnTo>
                    <a:pt x="100931" y="246280"/>
                  </a:lnTo>
                  <a:lnTo>
                    <a:pt x="118422" y="234940"/>
                  </a:lnTo>
                  <a:lnTo>
                    <a:pt x="129485" y="216695"/>
                  </a:lnTo>
                  <a:lnTo>
                    <a:pt x="133344" y="192079"/>
                  </a:lnTo>
                  <a:lnTo>
                    <a:pt x="133344" y="146044"/>
                  </a:lnTo>
                  <a:lnTo>
                    <a:pt x="146361" y="146044"/>
                  </a:lnTo>
                  <a:lnTo>
                    <a:pt x="146264" y="192079"/>
                  </a:lnTo>
                  <a:lnTo>
                    <a:pt x="141896" y="220589"/>
                  </a:lnTo>
                  <a:lnTo>
                    <a:pt x="128741" y="242917"/>
                  </a:lnTo>
                  <a:lnTo>
                    <a:pt x="117820" y="250179"/>
                  </a:lnTo>
                  <a:close/>
                </a:path>
                <a:path w="146685" h="262254">
                  <a:moveTo>
                    <a:pt x="77784" y="262244"/>
                  </a:moveTo>
                  <a:lnTo>
                    <a:pt x="51204" y="258444"/>
                  </a:lnTo>
                  <a:lnTo>
                    <a:pt x="31113" y="247798"/>
                  </a:lnTo>
                  <a:lnTo>
                    <a:pt x="17689" y="231438"/>
                  </a:lnTo>
                  <a:lnTo>
                    <a:pt x="11112" y="210494"/>
                  </a:lnTo>
                  <a:lnTo>
                    <a:pt x="23811" y="210494"/>
                  </a:lnTo>
                  <a:lnTo>
                    <a:pt x="29789" y="227008"/>
                  </a:lnTo>
                  <a:lnTo>
                    <a:pt x="41154" y="239504"/>
                  </a:lnTo>
                  <a:lnTo>
                    <a:pt x="57341" y="247416"/>
                  </a:lnTo>
                  <a:lnTo>
                    <a:pt x="77784" y="250179"/>
                  </a:lnTo>
                  <a:lnTo>
                    <a:pt x="117820" y="250179"/>
                  </a:lnTo>
                  <a:lnTo>
                    <a:pt x="107251" y="257209"/>
                  </a:lnTo>
                  <a:lnTo>
                    <a:pt x="77784" y="2622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4" name="object 194"/>
          <p:cNvGrpSpPr/>
          <p:nvPr/>
        </p:nvGrpSpPr>
        <p:grpSpPr>
          <a:xfrm>
            <a:off x="2140606" y="3016611"/>
            <a:ext cx="650240" cy="250825"/>
            <a:chOff x="2140606" y="3016611"/>
            <a:chExt cx="650240" cy="250825"/>
          </a:xfrm>
        </p:grpSpPr>
        <p:sp>
          <p:nvSpPr>
            <p:cNvPr id="195" name="object 195"/>
            <p:cNvSpPr/>
            <p:nvPr/>
          </p:nvSpPr>
          <p:spPr>
            <a:xfrm>
              <a:off x="2140606" y="3016611"/>
              <a:ext cx="312420" cy="247015"/>
            </a:xfrm>
            <a:custGeom>
              <a:avLst/>
              <a:gdLst/>
              <a:ahLst/>
              <a:cxnLst/>
              <a:rect l="l" t="t" r="r" b="b"/>
              <a:pathLst>
                <a:path w="312419" h="247014">
                  <a:moveTo>
                    <a:pt x="240337" y="246687"/>
                  </a:moveTo>
                  <a:lnTo>
                    <a:pt x="225733" y="246687"/>
                  </a:lnTo>
                  <a:lnTo>
                    <a:pt x="155886" y="20954"/>
                  </a:lnTo>
                  <a:lnTo>
                    <a:pt x="86039" y="246687"/>
                  </a:lnTo>
                  <a:lnTo>
                    <a:pt x="71434" y="246687"/>
                  </a:lnTo>
                  <a:lnTo>
                    <a:pt x="0" y="0"/>
                  </a:lnTo>
                  <a:lnTo>
                    <a:pt x="13651" y="0"/>
                  </a:lnTo>
                  <a:lnTo>
                    <a:pt x="79371" y="226368"/>
                  </a:lnTo>
                  <a:lnTo>
                    <a:pt x="148901" y="0"/>
                  </a:lnTo>
                  <a:lnTo>
                    <a:pt x="162553" y="0"/>
                  </a:lnTo>
                  <a:lnTo>
                    <a:pt x="232400" y="226368"/>
                  </a:lnTo>
                  <a:lnTo>
                    <a:pt x="297803" y="0"/>
                  </a:lnTo>
                  <a:lnTo>
                    <a:pt x="312090" y="0"/>
                  </a:lnTo>
                  <a:lnTo>
                    <a:pt x="240337" y="2466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6" name="object 19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66030" y="3082966"/>
              <a:ext cx="146361" cy="184460"/>
            </a:xfrm>
            <a:prstGeom prst="rect">
              <a:avLst/>
            </a:prstGeom>
          </p:spPr>
        </p:pic>
        <p:pic>
          <p:nvPicPr>
            <p:cNvPr id="197" name="object 19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644141" y="3016611"/>
              <a:ext cx="146361" cy="250814"/>
            </a:xfrm>
            <a:prstGeom prst="rect">
              <a:avLst/>
            </a:prstGeom>
          </p:spPr>
        </p:pic>
      </p:grpSp>
      <p:sp>
        <p:nvSpPr>
          <p:cNvPr id="198" name="object 198"/>
          <p:cNvSpPr/>
          <p:nvPr/>
        </p:nvSpPr>
        <p:spPr>
          <a:xfrm>
            <a:off x="2824467" y="3003905"/>
            <a:ext cx="252095" cy="278130"/>
          </a:xfrm>
          <a:custGeom>
            <a:avLst/>
            <a:gdLst/>
            <a:ahLst/>
            <a:cxnLst/>
            <a:rect l="l" t="t" r="r" b="b"/>
            <a:pathLst>
              <a:path w="252094" h="278129">
                <a:moveTo>
                  <a:pt x="233667" y="88900"/>
                </a:moveTo>
                <a:lnTo>
                  <a:pt x="33337" y="88900"/>
                </a:lnTo>
                <a:lnTo>
                  <a:pt x="33337" y="54610"/>
                </a:lnTo>
                <a:lnTo>
                  <a:pt x="231762" y="54610"/>
                </a:lnTo>
                <a:lnTo>
                  <a:pt x="231762" y="43180"/>
                </a:lnTo>
                <a:lnTo>
                  <a:pt x="231762" y="10160"/>
                </a:lnTo>
                <a:lnTo>
                  <a:pt x="231762" y="0"/>
                </a:lnTo>
                <a:lnTo>
                  <a:pt x="20002" y="0"/>
                </a:lnTo>
                <a:lnTo>
                  <a:pt x="20002" y="10160"/>
                </a:lnTo>
                <a:lnTo>
                  <a:pt x="218427" y="10160"/>
                </a:lnTo>
                <a:lnTo>
                  <a:pt x="218427" y="43180"/>
                </a:lnTo>
                <a:lnTo>
                  <a:pt x="20002" y="43180"/>
                </a:lnTo>
                <a:lnTo>
                  <a:pt x="20002" y="54610"/>
                </a:lnTo>
                <a:lnTo>
                  <a:pt x="20002" y="88900"/>
                </a:lnTo>
                <a:lnTo>
                  <a:pt x="20002" y="100330"/>
                </a:lnTo>
                <a:lnTo>
                  <a:pt x="233667" y="100330"/>
                </a:lnTo>
                <a:lnTo>
                  <a:pt x="233667" y="88900"/>
                </a:lnTo>
                <a:close/>
              </a:path>
              <a:path w="252094" h="278129">
                <a:moveTo>
                  <a:pt x="239064" y="266700"/>
                </a:moveTo>
                <a:lnTo>
                  <a:pt x="33337" y="266700"/>
                </a:lnTo>
                <a:lnTo>
                  <a:pt x="33337" y="232410"/>
                </a:lnTo>
                <a:lnTo>
                  <a:pt x="231762" y="232410"/>
                </a:lnTo>
                <a:lnTo>
                  <a:pt x="231762" y="222250"/>
                </a:lnTo>
                <a:lnTo>
                  <a:pt x="231762" y="189230"/>
                </a:lnTo>
                <a:lnTo>
                  <a:pt x="231762" y="179070"/>
                </a:lnTo>
                <a:lnTo>
                  <a:pt x="20002" y="179070"/>
                </a:lnTo>
                <a:lnTo>
                  <a:pt x="20002" y="189230"/>
                </a:lnTo>
                <a:lnTo>
                  <a:pt x="218427" y="189230"/>
                </a:lnTo>
                <a:lnTo>
                  <a:pt x="218427" y="222250"/>
                </a:lnTo>
                <a:lnTo>
                  <a:pt x="20002" y="222250"/>
                </a:lnTo>
                <a:lnTo>
                  <a:pt x="20002" y="232410"/>
                </a:lnTo>
                <a:lnTo>
                  <a:pt x="20002" y="266700"/>
                </a:lnTo>
                <a:lnTo>
                  <a:pt x="20002" y="278130"/>
                </a:lnTo>
                <a:lnTo>
                  <a:pt x="239064" y="278130"/>
                </a:lnTo>
                <a:lnTo>
                  <a:pt x="239064" y="266700"/>
                </a:lnTo>
                <a:close/>
              </a:path>
              <a:path w="252094" h="278129">
                <a:moveTo>
                  <a:pt x="251764" y="132727"/>
                </a:moveTo>
                <a:lnTo>
                  <a:pt x="0" y="132727"/>
                </a:lnTo>
                <a:lnTo>
                  <a:pt x="0" y="144157"/>
                </a:lnTo>
                <a:lnTo>
                  <a:pt x="251764" y="144157"/>
                </a:lnTo>
                <a:lnTo>
                  <a:pt x="251764" y="1327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3199511" y="2990265"/>
            <a:ext cx="865505" cy="297180"/>
          </a:xfrm>
          <a:custGeom>
            <a:avLst/>
            <a:gdLst/>
            <a:ahLst/>
            <a:cxnLst/>
            <a:rect l="l" t="t" r="r" b="b"/>
            <a:pathLst>
              <a:path w="865504" h="297179">
                <a:moveTo>
                  <a:pt x="161290" y="256527"/>
                </a:moveTo>
                <a:lnTo>
                  <a:pt x="110604" y="213664"/>
                </a:lnTo>
                <a:lnTo>
                  <a:pt x="93738" y="177419"/>
                </a:lnTo>
                <a:lnTo>
                  <a:pt x="87312" y="127952"/>
                </a:lnTo>
                <a:lnTo>
                  <a:pt x="87312" y="13017"/>
                </a:lnTo>
                <a:lnTo>
                  <a:pt x="73977" y="13017"/>
                </a:lnTo>
                <a:lnTo>
                  <a:pt x="73977" y="127952"/>
                </a:lnTo>
                <a:lnTo>
                  <a:pt x="67602" y="177685"/>
                </a:lnTo>
                <a:lnTo>
                  <a:pt x="50800" y="214388"/>
                </a:lnTo>
                <a:lnTo>
                  <a:pt x="27101" y="240004"/>
                </a:lnTo>
                <a:lnTo>
                  <a:pt x="0" y="256527"/>
                </a:lnTo>
                <a:lnTo>
                  <a:pt x="0" y="269544"/>
                </a:lnTo>
                <a:lnTo>
                  <a:pt x="28803" y="253542"/>
                </a:lnTo>
                <a:lnTo>
                  <a:pt x="52819" y="231482"/>
                </a:lnTo>
                <a:lnTo>
                  <a:pt x="70586" y="204495"/>
                </a:lnTo>
                <a:lnTo>
                  <a:pt x="80645" y="173659"/>
                </a:lnTo>
                <a:lnTo>
                  <a:pt x="91097" y="204317"/>
                </a:lnTo>
                <a:lnTo>
                  <a:pt x="109054" y="231013"/>
                </a:lnTo>
                <a:lnTo>
                  <a:pt x="132969" y="253009"/>
                </a:lnTo>
                <a:lnTo>
                  <a:pt x="161290" y="269544"/>
                </a:lnTo>
                <a:lnTo>
                  <a:pt x="161290" y="256527"/>
                </a:lnTo>
                <a:close/>
              </a:path>
              <a:path w="865504" h="297179">
                <a:moveTo>
                  <a:pt x="276529" y="131445"/>
                </a:moveTo>
                <a:lnTo>
                  <a:pt x="228904" y="131445"/>
                </a:lnTo>
                <a:lnTo>
                  <a:pt x="228904" y="9207"/>
                </a:lnTo>
                <a:lnTo>
                  <a:pt x="215569" y="9207"/>
                </a:lnTo>
                <a:lnTo>
                  <a:pt x="215569" y="288912"/>
                </a:lnTo>
                <a:lnTo>
                  <a:pt x="228904" y="288912"/>
                </a:lnTo>
                <a:lnTo>
                  <a:pt x="228904" y="143192"/>
                </a:lnTo>
                <a:lnTo>
                  <a:pt x="276529" y="143192"/>
                </a:lnTo>
                <a:lnTo>
                  <a:pt x="276529" y="131445"/>
                </a:lnTo>
                <a:close/>
              </a:path>
              <a:path w="865504" h="297179">
                <a:moveTo>
                  <a:pt x="537184" y="249224"/>
                </a:moveTo>
                <a:lnTo>
                  <a:pt x="536003" y="240131"/>
                </a:lnTo>
                <a:lnTo>
                  <a:pt x="532472" y="231927"/>
                </a:lnTo>
                <a:lnTo>
                  <a:pt x="526605" y="224675"/>
                </a:lnTo>
                <a:lnTo>
                  <a:pt x="523532" y="222326"/>
                </a:lnTo>
                <a:lnTo>
                  <a:pt x="523532" y="241287"/>
                </a:lnTo>
                <a:lnTo>
                  <a:pt x="523532" y="257162"/>
                </a:lnTo>
                <a:lnTo>
                  <a:pt x="477862" y="281647"/>
                </a:lnTo>
                <a:lnTo>
                  <a:pt x="425119" y="285737"/>
                </a:lnTo>
                <a:lnTo>
                  <a:pt x="396494" y="284695"/>
                </a:lnTo>
                <a:lnTo>
                  <a:pt x="353542" y="276771"/>
                </a:lnTo>
                <a:lnTo>
                  <a:pt x="326694" y="257162"/>
                </a:lnTo>
                <a:lnTo>
                  <a:pt x="326694" y="241287"/>
                </a:lnTo>
                <a:lnTo>
                  <a:pt x="372618" y="216522"/>
                </a:lnTo>
                <a:lnTo>
                  <a:pt x="425119" y="212394"/>
                </a:lnTo>
                <a:lnTo>
                  <a:pt x="453910" y="213448"/>
                </a:lnTo>
                <a:lnTo>
                  <a:pt x="496862" y="221513"/>
                </a:lnTo>
                <a:lnTo>
                  <a:pt x="523532" y="241287"/>
                </a:lnTo>
                <a:lnTo>
                  <a:pt x="523532" y="222326"/>
                </a:lnTo>
                <a:lnTo>
                  <a:pt x="481076" y="205409"/>
                </a:lnTo>
                <a:lnTo>
                  <a:pt x="425119" y="200964"/>
                </a:lnTo>
                <a:lnTo>
                  <a:pt x="394766" y="202095"/>
                </a:lnTo>
                <a:lnTo>
                  <a:pt x="348018" y="210883"/>
                </a:lnTo>
                <a:lnTo>
                  <a:pt x="314223" y="240131"/>
                </a:lnTo>
                <a:lnTo>
                  <a:pt x="313042" y="249224"/>
                </a:lnTo>
                <a:lnTo>
                  <a:pt x="314223" y="258152"/>
                </a:lnTo>
                <a:lnTo>
                  <a:pt x="348018" y="287528"/>
                </a:lnTo>
                <a:lnTo>
                  <a:pt x="394766" y="296100"/>
                </a:lnTo>
                <a:lnTo>
                  <a:pt x="425119" y="297167"/>
                </a:lnTo>
                <a:lnTo>
                  <a:pt x="455422" y="296100"/>
                </a:lnTo>
                <a:lnTo>
                  <a:pt x="481076" y="292887"/>
                </a:lnTo>
                <a:lnTo>
                  <a:pt x="502081" y="287528"/>
                </a:lnTo>
                <a:lnTo>
                  <a:pt x="505980" y="285737"/>
                </a:lnTo>
                <a:lnTo>
                  <a:pt x="518452" y="280022"/>
                </a:lnTo>
                <a:lnTo>
                  <a:pt x="526605" y="273608"/>
                </a:lnTo>
                <a:lnTo>
                  <a:pt x="532472" y="266293"/>
                </a:lnTo>
                <a:lnTo>
                  <a:pt x="536003" y="258152"/>
                </a:lnTo>
                <a:lnTo>
                  <a:pt x="537184" y="249224"/>
                </a:lnTo>
                <a:close/>
              </a:path>
              <a:path w="865504" h="297179">
                <a:moveTo>
                  <a:pt x="550519" y="148272"/>
                </a:moveTo>
                <a:lnTo>
                  <a:pt x="486714" y="148272"/>
                </a:lnTo>
                <a:lnTo>
                  <a:pt x="486714" y="102235"/>
                </a:lnTo>
                <a:lnTo>
                  <a:pt x="486714" y="99695"/>
                </a:lnTo>
                <a:lnTo>
                  <a:pt x="527418" y="80848"/>
                </a:lnTo>
                <a:lnTo>
                  <a:pt x="537184" y="56832"/>
                </a:lnTo>
                <a:lnTo>
                  <a:pt x="536079" y="48018"/>
                </a:lnTo>
                <a:lnTo>
                  <a:pt x="532790" y="40119"/>
                </a:lnTo>
                <a:lnTo>
                  <a:pt x="527418" y="33121"/>
                </a:lnTo>
                <a:lnTo>
                  <a:pt x="523532" y="29895"/>
                </a:lnTo>
                <a:lnTo>
                  <a:pt x="523532" y="48577"/>
                </a:lnTo>
                <a:lnTo>
                  <a:pt x="523532" y="65405"/>
                </a:lnTo>
                <a:lnTo>
                  <a:pt x="477901" y="89217"/>
                </a:lnTo>
                <a:lnTo>
                  <a:pt x="473379" y="89763"/>
                </a:lnTo>
                <a:lnTo>
                  <a:pt x="473379" y="102235"/>
                </a:lnTo>
                <a:lnTo>
                  <a:pt x="473379" y="148272"/>
                </a:lnTo>
                <a:lnTo>
                  <a:pt x="377177" y="148272"/>
                </a:lnTo>
                <a:lnTo>
                  <a:pt x="377177" y="102235"/>
                </a:lnTo>
                <a:lnTo>
                  <a:pt x="388010" y="103479"/>
                </a:lnTo>
                <a:lnTo>
                  <a:pt x="399592" y="104368"/>
                </a:lnTo>
                <a:lnTo>
                  <a:pt x="411949" y="104914"/>
                </a:lnTo>
                <a:lnTo>
                  <a:pt x="425119" y="105092"/>
                </a:lnTo>
                <a:lnTo>
                  <a:pt x="438327" y="104914"/>
                </a:lnTo>
                <a:lnTo>
                  <a:pt x="450799" y="104368"/>
                </a:lnTo>
                <a:lnTo>
                  <a:pt x="462483" y="103479"/>
                </a:lnTo>
                <a:lnTo>
                  <a:pt x="473379" y="102235"/>
                </a:lnTo>
                <a:lnTo>
                  <a:pt x="473379" y="89763"/>
                </a:lnTo>
                <a:lnTo>
                  <a:pt x="453923" y="92075"/>
                </a:lnTo>
                <a:lnTo>
                  <a:pt x="425119" y="93027"/>
                </a:lnTo>
                <a:lnTo>
                  <a:pt x="372567" y="89217"/>
                </a:lnTo>
                <a:lnTo>
                  <a:pt x="331139" y="72072"/>
                </a:lnTo>
                <a:lnTo>
                  <a:pt x="326694" y="65405"/>
                </a:lnTo>
                <a:lnTo>
                  <a:pt x="326694" y="48577"/>
                </a:lnTo>
                <a:lnTo>
                  <a:pt x="372567" y="24599"/>
                </a:lnTo>
                <a:lnTo>
                  <a:pt x="425119" y="20637"/>
                </a:lnTo>
                <a:lnTo>
                  <a:pt x="453923" y="21640"/>
                </a:lnTo>
                <a:lnTo>
                  <a:pt x="497001" y="29476"/>
                </a:lnTo>
                <a:lnTo>
                  <a:pt x="523532" y="48577"/>
                </a:lnTo>
                <a:lnTo>
                  <a:pt x="523532" y="29895"/>
                </a:lnTo>
                <a:lnTo>
                  <a:pt x="520039" y="26987"/>
                </a:lnTo>
                <a:lnTo>
                  <a:pt x="507111" y="20637"/>
                </a:lnTo>
                <a:lnTo>
                  <a:pt x="503656" y="18935"/>
                </a:lnTo>
                <a:lnTo>
                  <a:pt x="482219" y="13296"/>
                </a:lnTo>
                <a:lnTo>
                  <a:pt x="455980" y="9982"/>
                </a:lnTo>
                <a:lnTo>
                  <a:pt x="425119" y="8890"/>
                </a:lnTo>
                <a:lnTo>
                  <a:pt x="394258" y="9982"/>
                </a:lnTo>
                <a:lnTo>
                  <a:pt x="346722" y="18935"/>
                </a:lnTo>
                <a:lnTo>
                  <a:pt x="314159" y="48018"/>
                </a:lnTo>
                <a:lnTo>
                  <a:pt x="313042" y="56832"/>
                </a:lnTo>
                <a:lnTo>
                  <a:pt x="314159" y="65824"/>
                </a:lnTo>
                <a:lnTo>
                  <a:pt x="345033" y="94411"/>
                </a:lnTo>
                <a:lnTo>
                  <a:pt x="363842" y="99695"/>
                </a:lnTo>
                <a:lnTo>
                  <a:pt x="363842" y="148272"/>
                </a:lnTo>
                <a:lnTo>
                  <a:pt x="298754" y="148272"/>
                </a:lnTo>
                <a:lnTo>
                  <a:pt x="298754" y="160020"/>
                </a:lnTo>
                <a:lnTo>
                  <a:pt x="550519" y="160020"/>
                </a:lnTo>
                <a:lnTo>
                  <a:pt x="550519" y="148272"/>
                </a:lnTo>
                <a:close/>
              </a:path>
              <a:path w="865504" h="297179">
                <a:moveTo>
                  <a:pt x="738479" y="133032"/>
                </a:moveTo>
                <a:lnTo>
                  <a:pt x="737311" y="122326"/>
                </a:lnTo>
                <a:lnTo>
                  <a:pt x="733958" y="112674"/>
                </a:lnTo>
                <a:lnTo>
                  <a:pt x="728560" y="104140"/>
                </a:lnTo>
                <a:lnTo>
                  <a:pt x="725144" y="100698"/>
                </a:lnTo>
                <a:lnTo>
                  <a:pt x="725144" y="133032"/>
                </a:lnTo>
                <a:lnTo>
                  <a:pt x="724319" y="140804"/>
                </a:lnTo>
                <a:lnTo>
                  <a:pt x="693039" y="170294"/>
                </a:lnTo>
                <a:lnTo>
                  <a:pt x="668629" y="173977"/>
                </a:lnTo>
                <a:lnTo>
                  <a:pt x="656209" y="173050"/>
                </a:lnTo>
                <a:lnTo>
                  <a:pt x="619531" y="154228"/>
                </a:lnTo>
                <a:lnTo>
                  <a:pt x="612432" y="133032"/>
                </a:lnTo>
                <a:lnTo>
                  <a:pt x="613257" y="124879"/>
                </a:lnTo>
                <a:lnTo>
                  <a:pt x="644461" y="95123"/>
                </a:lnTo>
                <a:lnTo>
                  <a:pt x="668629" y="91440"/>
                </a:lnTo>
                <a:lnTo>
                  <a:pt x="681240" y="92379"/>
                </a:lnTo>
                <a:lnTo>
                  <a:pt x="717905" y="111201"/>
                </a:lnTo>
                <a:lnTo>
                  <a:pt x="725144" y="133032"/>
                </a:lnTo>
                <a:lnTo>
                  <a:pt x="725144" y="100698"/>
                </a:lnTo>
                <a:lnTo>
                  <a:pt x="721334" y="96837"/>
                </a:lnTo>
                <a:lnTo>
                  <a:pt x="713409" y="91440"/>
                </a:lnTo>
                <a:lnTo>
                  <a:pt x="710869" y="89700"/>
                </a:lnTo>
                <a:lnTo>
                  <a:pt x="698309" y="84531"/>
                </a:lnTo>
                <a:lnTo>
                  <a:pt x="684098" y="81381"/>
                </a:lnTo>
                <a:lnTo>
                  <a:pt x="668629" y="80327"/>
                </a:lnTo>
                <a:lnTo>
                  <a:pt x="653351" y="81381"/>
                </a:lnTo>
                <a:lnTo>
                  <a:pt x="616242" y="96837"/>
                </a:lnTo>
                <a:lnTo>
                  <a:pt x="599097" y="133032"/>
                </a:lnTo>
                <a:lnTo>
                  <a:pt x="600214" y="143548"/>
                </a:lnTo>
                <a:lnTo>
                  <a:pt x="626706" y="175907"/>
                </a:lnTo>
                <a:lnTo>
                  <a:pt x="668629" y="185407"/>
                </a:lnTo>
                <a:lnTo>
                  <a:pt x="684098" y="184302"/>
                </a:lnTo>
                <a:lnTo>
                  <a:pt x="698309" y="181089"/>
                </a:lnTo>
                <a:lnTo>
                  <a:pt x="710869" y="175907"/>
                </a:lnTo>
                <a:lnTo>
                  <a:pt x="713740" y="173977"/>
                </a:lnTo>
                <a:lnTo>
                  <a:pt x="721334" y="168910"/>
                </a:lnTo>
                <a:lnTo>
                  <a:pt x="728560" y="161607"/>
                </a:lnTo>
                <a:lnTo>
                  <a:pt x="733958" y="153111"/>
                </a:lnTo>
                <a:lnTo>
                  <a:pt x="737311" y="143548"/>
                </a:lnTo>
                <a:lnTo>
                  <a:pt x="738479" y="133032"/>
                </a:lnTo>
                <a:close/>
              </a:path>
              <a:path w="865504" h="297179">
                <a:moveTo>
                  <a:pt x="748004" y="36512"/>
                </a:moveTo>
                <a:lnTo>
                  <a:pt x="675614" y="36512"/>
                </a:lnTo>
                <a:lnTo>
                  <a:pt x="675614" y="0"/>
                </a:lnTo>
                <a:lnTo>
                  <a:pt x="662279" y="0"/>
                </a:lnTo>
                <a:lnTo>
                  <a:pt x="662279" y="36512"/>
                </a:lnTo>
                <a:lnTo>
                  <a:pt x="589572" y="36512"/>
                </a:lnTo>
                <a:lnTo>
                  <a:pt x="589572" y="47942"/>
                </a:lnTo>
                <a:lnTo>
                  <a:pt x="748004" y="47942"/>
                </a:lnTo>
                <a:lnTo>
                  <a:pt x="748004" y="36512"/>
                </a:lnTo>
                <a:close/>
              </a:path>
              <a:path w="865504" h="297179">
                <a:moveTo>
                  <a:pt x="825474" y="277799"/>
                </a:moveTo>
                <a:lnTo>
                  <a:pt x="631164" y="277799"/>
                </a:lnTo>
                <a:lnTo>
                  <a:pt x="631164" y="213664"/>
                </a:lnTo>
                <a:lnTo>
                  <a:pt x="617512" y="213664"/>
                </a:lnTo>
                <a:lnTo>
                  <a:pt x="617512" y="289864"/>
                </a:lnTo>
                <a:lnTo>
                  <a:pt x="825474" y="289864"/>
                </a:lnTo>
                <a:lnTo>
                  <a:pt x="825474" y="277799"/>
                </a:lnTo>
                <a:close/>
              </a:path>
              <a:path w="865504" h="297179">
                <a:moveTo>
                  <a:pt x="865466" y="96202"/>
                </a:moveTo>
                <a:lnTo>
                  <a:pt x="820077" y="96202"/>
                </a:lnTo>
                <a:lnTo>
                  <a:pt x="820077" y="9207"/>
                </a:lnTo>
                <a:lnTo>
                  <a:pt x="806742" y="9207"/>
                </a:lnTo>
                <a:lnTo>
                  <a:pt x="806742" y="211442"/>
                </a:lnTo>
                <a:lnTo>
                  <a:pt x="820077" y="211442"/>
                </a:lnTo>
                <a:lnTo>
                  <a:pt x="820077" y="107950"/>
                </a:lnTo>
                <a:lnTo>
                  <a:pt x="865466" y="107950"/>
                </a:lnTo>
                <a:lnTo>
                  <a:pt x="865466" y="962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0" name="object 200"/>
          <p:cNvGrpSpPr/>
          <p:nvPr/>
        </p:nvGrpSpPr>
        <p:grpSpPr>
          <a:xfrm>
            <a:off x="4170314" y="3009176"/>
            <a:ext cx="1029335" cy="261620"/>
            <a:chOff x="4170314" y="3009176"/>
            <a:chExt cx="1029335" cy="261620"/>
          </a:xfrm>
        </p:grpSpPr>
        <p:pic>
          <p:nvPicPr>
            <p:cNvPr id="201" name="object 20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170314" y="3013304"/>
              <a:ext cx="172977" cy="253301"/>
            </a:xfrm>
            <a:prstGeom prst="rect">
              <a:avLst/>
            </a:prstGeom>
          </p:spPr>
        </p:pic>
        <p:sp>
          <p:nvSpPr>
            <p:cNvPr id="202" name="object 202"/>
            <p:cNvSpPr/>
            <p:nvPr/>
          </p:nvSpPr>
          <p:spPr>
            <a:xfrm>
              <a:off x="4376801" y="3016605"/>
              <a:ext cx="138430" cy="246379"/>
            </a:xfrm>
            <a:custGeom>
              <a:avLst/>
              <a:gdLst/>
              <a:ahLst/>
              <a:cxnLst/>
              <a:rect l="l" t="t" r="r" b="b"/>
              <a:pathLst>
                <a:path w="138429" h="246379">
                  <a:moveTo>
                    <a:pt x="138430" y="234950"/>
                  </a:moveTo>
                  <a:lnTo>
                    <a:pt x="13335" y="234950"/>
                  </a:lnTo>
                  <a:lnTo>
                    <a:pt x="13335" y="127000"/>
                  </a:lnTo>
                  <a:lnTo>
                    <a:pt x="124142" y="127000"/>
                  </a:lnTo>
                  <a:lnTo>
                    <a:pt x="124142" y="114300"/>
                  </a:lnTo>
                  <a:lnTo>
                    <a:pt x="13335" y="114300"/>
                  </a:lnTo>
                  <a:lnTo>
                    <a:pt x="13335" y="12700"/>
                  </a:lnTo>
                  <a:lnTo>
                    <a:pt x="136842" y="12700"/>
                  </a:lnTo>
                  <a:lnTo>
                    <a:pt x="136842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0" y="114300"/>
                  </a:lnTo>
                  <a:lnTo>
                    <a:pt x="0" y="127000"/>
                  </a:lnTo>
                  <a:lnTo>
                    <a:pt x="0" y="234950"/>
                  </a:lnTo>
                  <a:lnTo>
                    <a:pt x="0" y="246380"/>
                  </a:lnTo>
                  <a:lnTo>
                    <a:pt x="138430" y="246380"/>
                  </a:lnTo>
                  <a:lnTo>
                    <a:pt x="138430" y="2349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4376813" y="3016611"/>
              <a:ext cx="138430" cy="247015"/>
            </a:xfrm>
            <a:custGeom>
              <a:avLst/>
              <a:gdLst/>
              <a:ahLst/>
              <a:cxnLst/>
              <a:rect l="l" t="t" r="r" b="b"/>
              <a:pathLst>
                <a:path w="138429" h="247014">
                  <a:moveTo>
                    <a:pt x="0" y="246687"/>
                  </a:moveTo>
                  <a:lnTo>
                    <a:pt x="138424" y="246687"/>
                  </a:lnTo>
                  <a:lnTo>
                    <a:pt x="138424" y="234305"/>
                  </a:lnTo>
                  <a:lnTo>
                    <a:pt x="13334" y="234305"/>
                  </a:lnTo>
                  <a:lnTo>
                    <a:pt x="13334" y="126359"/>
                  </a:lnTo>
                  <a:lnTo>
                    <a:pt x="124137" y="126359"/>
                  </a:lnTo>
                  <a:lnTo>
                    <a:pt x="124137" y="113977"/>
                  </a:lnTo>
                  <a:lnTo>
                    <a:pt x="13334" y="113977"/>
                  </a:lnTo>
                  <a:lnTo>
                    <a:pt x="13334" y="12382"/>
                  </a:lnTo>
                  <a:lnTo>
                    <a:pt x="136837" y="12382"/>
                  </a:lnTo>
                  <a:lnTo>
                    <a:pt x="136837" y="0"/>
                  </a:lnTo>
                  <a:lnTo>
                    <a:pt x="0" y="0"/>
                  </a:lnTo>
                  <a:lnTo>
                    <a:pt x="0" y="246687"/>
                  </a:lnTo>
                  <a:close/>
                </a:path>
              </a:pathLst>
            </a:custGeom>
            <a:ln w="6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4540954" y="3012483"/>
              <a:ext cx="161290" cy="255270"/>
            </a:xfrm>
            <a:custGeom>
              <a:avLst/>
              <a:gdLst/>
              <a:ahLst/>
              <a:cxnLst/>
              <a:rect l="l" t="t" r="r" b="b"/>
              <a:pathLst>
                <a:path w="161289" h="255270">
                  <a:moveTo>
                    <a:pt x="80641" y="254942"/>
                  </a:moveTo>
                  <a:lnTo>
                    <a:pt x="45673" y="249654"/>
                  </a:lnTo>
                  <a:lnTo>
                    <a:pt x="20438" y="235258"/>
                  </a:lnTo>
                  <a:lnTo>
                    <a:pt x="5144" y="213956"/>
                  </a:lnTo>
                  <a:lnTo>
                    <a:pt x="0" y="187952"/>
                  </a:lnTo>
                  <a:lnTo>
                    <a:pt x="0" y="180015"/>
                  </a:lnTo>
                  <a:lnTo>
                    <a:pt x="13334" y="180015"/>
                  </a:lnTo>
                  <a:lnTo>
                    <a:pt x="13334" y="187952"/>
                  </a:lnTo>
                  <a:lnTo>
                    <a:pt x="17823" y="209660"/>
                  </a:lnTo>
                  <a:lnTo>
                    <a:pt x="30915" y="227082"/>
                  </a:lnTo>
                  <a:lnTo>
                    <a:pt x="52043" y="238671"/>
                  </a:lnTo>
                  <a:lnTo>
                    <a:pt x="80641" y="242877"/>
                  </a:lnTo>
                  <a:lnTo>
                    <a:pt x="109324" y="238671"/>
                  </a:lnTo>
                  <a:lnTo>
                    <a:pt x="130328" y="227082"/>
                  </a:lnTo>
                  <a:lnTo>
                    <a:pt x="143236" y="209660"/>
                  </a:lnTo>
                  <a:lnTo>
                    <a:pt x="147631" y="187952"/>
                  </a:lnTo>
                  <a:lnTo>
                    <a:pt x="144560" y="168377"/>
                  </a:lnTo>
                  <a:lnTo>
                    <a:pt x="134733" y="152552"/>
                  </a:lnTo>
                  <a:lnTo>
                    <a:pt x="117227" y="140537"/>
                  </a:lnTo>
                  <a:lnTo>
                    <a:pt x="91118" y="132392"/>
                  </a:lnTo>
                  <a:lnTo>
                    <a:pt x="59370" y="126042"/>
                  </a:lnTo>
                  <a:lnTo>
                    <a:pt x="33886" y="117882"/>
                  </a:lnTo>
                  <a:lnTo>
                    <a:pt x="15279" y="104810"/>
                  </a:lnTo>
                  <a:lnTo>
                    <a:pt x="3874" y="86798"/>
                  </a:lnTo>
                  <a:lnTo>
                    <a:pt x="0" y="63814"/>
                  </a:lnTo>
                  <a:lnTo>
                    <a:pt x="4980" y="38976"/>
                  </a:lnTo>
                  <a:lnTo>
                    <a:pt x="19604" y="18692"/>
                  </a:lnTo>
                  <a:lnTo>
                    <a:pt x="43396" y="5015"/>
                  </a:lnTo>
                  <a:lnTo>
                    <a:pt x="75879" y="0"/>
                  </a:lnTo>
                  <a:lnTo>
                    <a:pt x="108679" y="5015"/>
                  </a:lnTo>
                  <a:lnTo>
                    <a:pt x="132550" y="18692"/>
                  </a:lnTo>
                  <a:lnTo>
                    <a:pt x="147135" y="38976"/>
                  </a:lnTo>
                  <a:lnTo>
                    <a:pt x="152076" y="63814"/>
                  </a:lnTo>
                  <a:lnTo>
                    <a:pt x="152076" y="70164"/>
                  </a:lnTo>
                  <a:lnTo>
                    <a:pt x="138424" y="70164"/>
                  </a:lnTo>
                  <a:lnTo>
                    <a:pt x="138424" y="63814"/>
                  </a:lnTo>
                  <a:lnTo>
                    <a:pt x="134232" y="42602"/>
                  </a:lnTo>
                  <a:lnTo>
                    <a:pt x="122034" y="26272"/>
                  </a:lnTo>
                  <a:lnTo>
                    <a:pt x="102394" y="15775"/>
                  </a:lnTo>
                  <a:lnTo>
                    <a:pt x="75879" y="12064"/>
                  </a:lnTo>
                  <a:lnTo>
                    <a:pt x="49498" y="15775"/>
                  </a:lnTo>
                  <a:lnTo>
                    <a:pt x="29843" y="26272"/>
                  </a:lnTo>
                  <a:lnTo>
                    <a:pt x="17570" y="42602"/>
                  </a:lnTo>
                  <a:lnTo>
                    <a:pt x="13334" y="63814"/>
                  </a:lnTo>
                  <a:lnTo>
                    <a:pt x="16563" y="82546"/>
                  </a:lnTo>
                  <a:lnTo>
                    <a:pt x="26073" y="96992"/>
                  </a:lnTo>
                  <a:lnTo>
                    <a:pt x="41595" y="107390"/>
                  </a:lnTo>
                  <a:lnTo>
                    <a:pt x="62862" y="113977"/>
                  </a:lnTo>
                  <a:lnTo>
                    <a:pt x="94611" y="120327"/>
                  </a:lnTo>
                  <a:lnTo>
                    <a:pt x="124851" y="129956"/>
                  </a:lnTo>
                  <a:lnTo>
                    <a:pt x="145567" y="144496"/>
                  </a:lnTo>
                  <a:lnTo>
                    <a:pt x="157473" y="163858"/>
                  </a:lnTo>
                  <a:lnTo>
                    <a:pt x="161283" y="187952"/>
                  </a:lnTo>
                  <a:lnTo>
                    <a:pt x="156139" y="213956"/>
                  </a:lnTo>
                  <a:lnTo>
                    <a:pt x="140845" y="235258"/>
                  </a:lnTo>
                  <a:lnTo>
                    <a:pt x="115610" y="249654"/>
                  </a:lnTo>
                  <a:lnTo>
                    <a:pt x="80641" y="2549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4540954" y="3012483"/>
              <a:ext cx="161290" cy="255270"/>
            </a:xfrm>
            <a:custGeom>
              <a:avLst/>
              <a:gdLst/>
              <a:ahLst/>
              <a:cxnLst/>
              <a:rect l="l" t="t" r="r" b="b"/>
              <a:pathLst>
                <a:path w="161289" h="255270">
                  <a:moveTo>
                    <a:pt x="80641" y="242877"/>
                  </a:moveTo>
                  <a:lnTo>
                    <a:pt x="52043" y="238671"/>
                  </a:lnTo>
                  <a:lnTo>
                    <a:pt x="30915" y="227082"/>
                  </a:lnTo>
                  <a:lnTo>
                    <a:pt x="17823" y="209660"/>
                  </a:lnTo>
                  <a:lnTo>
                    <a:pt x="13334" y="187952"/>
                  </a:lnTo>
                  <a:lnTo>
                    <a:pt x="13334" y="180015"/>
                  </a:lnTo>
                  <a:lnTo>
                    <a:pt x="0" y="180015"/>
                  </a:lnTo>
                  <a:lnTo>
                    <a:pt x="0" y="187952"/>
                  </a:lnTo>
                  <a:lnTo>
                    <a:pt x="5144" y="213956"/>
                  </a:lnTo>
                  <a:lnTo>
                    <a:pt x="20438" y="235258"/>
                  </a:lnTo>
                  <a:lnTo>
                    <a:pt x="45673" y="249654"/>
                  </a:lnTo>
                  <a:lnTo>
                    <a:pt x="80641" y="254942"/>
                  </a:lnTo>
                  <a:lnTo>
                    <a:pt x="115610" y="249654"/>
                  </a:lnTo>
                  <a:lnTo>
                    <a:pt x="140845" y="235258"/>
                  </a:lnTo>
                  <a:lnTo>
                    <a:pt x="156139" y="213956"/>
                  </a:lnTo>
                  <a:lnTo>
                    <a:pt x="161283" y="187952"/>
                  </a:lnTo>
                  <a:lnTo>
                    <a:pt x="157473" y="163858"/>
                  </a:lnTo>
                  <a:lnTo>
                    <a:pt x="145567" y="144496"/>
                  </a:lnTo>
                  <a:lnTo>
                    <a:pt x="124851" y="129956"/>
                  </a:lnTo>
                  <a:lnTo>
                    <a:pt x="94611" y="120327"/>
                  </a:lnTo>
                  <a:lnTo>
                    <a:pt x="62862" y="113977"/>
                  </a:lnTo>
                  <a:lnTo>
                    <a:pt x="41595" y="107390"/>
                  </a:lnTo>
                  <a:lnTo>
                    <a:pt x="26073" y="96992"/>
                  </a:lnTo>
                  <a:lnTo>
                    <a:pt x="16563" y="82546"/>
                  </a:lnTo>
                  <a:lnTo>
                    <a:pt x="13334" y="63814"/>
                  </a:lnTo>
                  <a:lnTo>
                    <a:pt x="17570" y="42602"/>
                  </a:lnTo>
                  <a:lnTo>
                    <a:pt x="29843" y="26272"/>
                  </a:lnTo>
                  <a:lnTo>
                    <a:pt x="49498" y="15775"/>
                  </a:lnTo>
                  <a:lnTo>
                    <a:pt x="75879" y="12064"/>
                  </a:lnTo>
                  <a:lnTo>
                    <a:pt x="102394" y="15775"/>
                  </a:lnTo>
                  <a:lnTo>
                    <a:pt x="122034" y="26272"/>
                  </a:lnTo>
                  <a:lnTo>
                    <a:pt x="134232" y="42602"/>
                  </a:lnTo>
                  <a:lnTo>
                    <a:pt x="138424" y="63814"/>
                  </a:lnTo>
                  <a:lnTo>
                    <a:pt x="138424" y="70164"/>
                  </a:lnTo>
                  <a:lnTo>
                    <a:pt x="152076" y="70164"/>
                  </a:lnTo>
                  <a:lnTo>
                    <a:pt x="152076" y="63814"/>
                  </a:lnTo>
                  <a:lnTo>
                    <a:pt x="147135" y="38976"/>
                  </a:lnTo>
                  <a:lnTo>
                    <a:pt x="132550" y="18692"/>
                  </a:lnTo>
                  <a:lnTo>
                    <a:pt x="108679" y="5015"/>
                  </a:lnTo>
                  <a:lnTo>
                    <a:pt x="75879" y="0"/>
                  </a:lnTo>
                  <a:lnTo>
                    <a:pt x="43396" y="5015"/>
                  </a:lnTo>
                  <a:lnTo>
                    <a:pt x="19604" y="18692"/>
                  </a:lnTo>
                  <a:lnTo>
                    <a:pt x="4980" y="38976"/>
                  </a:lnTo>
                  <a:lnTo>
                    <a:pt x="0" y="63814"/>
                  </a:lnTo>
                  <a:lnTo>
                    <a:pt x="3874" y="86798"/>
                  </a:lnTo>
                  <a:lnTo>
                    <a:pt x="15279" y="104810"/>
                  </a:lnTo>
                  <a:lnTo>
                    <a:pt x="33886" y="117882"/>
                  </a:lnTo>
                  <a:lnTo>
                    <a:pt x="59370" y="126042"/>
                  </a:lnTo>
                  <a:lnTo>
                    <a:pt x="91118" y="132392"/>
                  </a:lnTo>
                  <a:lnTo>
                    <a:pt x="117227" y="140537"/>
                  </a:lnTo>
                  <a:lnTo>
                    <a:pt x="134733" y="152552"/>
                  </a:lnTo>
                  <a:lnTo>
                    <a:pt x="144560" y="168377"/>
                  </a:lnTo>
                  <a:lnTo>
                    <a:pt x="147631" y="187952"/>
                  </a:lnTo>
                  <a:lnTo>
                    <a:pt x="143236" y="209660"/>
                  </a:lnTo>
                  <a:lnTo>
                    <a:pt x="130328" y="227082"/>
                  </a:lnTo>
                  <a:lnTo>
                    <a:pt x="109324" y="238671"/>
                  </a:lnTo>
                  <a:lnTo>
                    <a:pt x="80641" y="242877"/>
                  </a:lnTo>
                  <a:close/>
                </a:path>
              </a:pathLst>
            </a:custGeom>
            <a:ln w="6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6" name="object 20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712582" y="3013304"/>
              <a:ext cx="270948" cy="253301"/>
            </a:xfrm>
            <a:prstGeom prst="rect">
              <a:avLst/>
            </a:prstGeom>
          </p:spPr>
        </p:pic>
        <p:sp>
          <p:nvSpPr>
            <p:cNvPr id="207" name="object 207"/>
            <p:cNvSpPr/>
            <p:nvPr/>
          </p:nvSpPr>
          <p:spPr>
            <a:xfrm>
              <a:off x="4890825" y="3014071"/>
              <a:ext cx="92710" cy="249554"/>
            </a:xfrm>
            <a:custGeom>
              <a:avLst/>
              <a:gdLst/>
              <a:ahLst/>
              <a:cxnLst/>
              <a:rect l="l" t="t" r="r" b="b"/>
              <a:pathLst>
                <a:path w="92710" h="249554">
                  <a:moveTo>
                    <a:pt x="92706" y="12064"/>
                  </a:moveTo>
                  <a:lnTo>
                    <a:pt x="92706" y="634"/>
                  </a:lnTo>
                  <a:lnTo>
                    <a:pt x="87309" y="317"/>
                  </a:lnTo>
                  <a:lnTo>
                    <a:pt x="82229" y="0"/>
                  </a:lnTo>
                  <a:lnTo>
                    <a:pt x="76514" y="0"/>
                  </a:lnTo>
                  <a:lnTo>
                    <a:pt x="53189" y="2400"/>
                  </a:lnTo>
                  <a:lnTo>
                    <a:pt x="37780" y="10397"/>
                  </a:lnTo>
                  <a:lnTo>
                    <a:pt x="29278" y="25180"/>
                  </a:lnTo>
                  <a:lnTo>
                    <a:pt x="26668" y="47940"/>
                  </a:lnTo>
                  <a:lnTo>
                    <a:pt x="26668" y="73022"/>
                  </a:lnTo>
                  <a:lnTo>
                    <a:pt x="0" y="73022"/>
                  </a:lnTo>
                  <a:lnTo>
                    <a:pt x="0" y="84769"/>
                  </a:lnTo>
                  <a:lnTo>
                    <a:pt x="26668" y="84769"/>
                  </a:lnTo>
                  <a:lnTo>
                    <a:pt x="26668" y="249227"/>
                  </a:lnTo>
                  <a:lnTo>
                    <a:pt x="39685" y="249227"/>
                  </a:lnTo>
                  <a:lnTo>
                    <a:pt x="39685" y="84769"/>
                  </a:lnTo>
                  <a:lnTo>
                    <a:pt x="92706" y="84769"/>
                  </a:lnTo>
                  <a:lnTo>
                    <a:pt x="92706" y="73022"/>
                  </a:lnTo>
                  <a:lnTo>
                    <a:pt x="39685" y="73022"/>
                  </a:lnTo>
                  <a:lnTo>
                    <a:pt x="39685" y="49210"/>
                  </a:lnTo>
                  <a:lnTo>
                    <a:pt x="41387" y="31083"/>
                  </a:lnTo>
                  <a:lnTo>
                    <a:pt x="47345" y="19684"/>
                  </a:lnTo>
                  <a:lnTo>
                    <a:pt x="58839" y="13761"/>
                  </a:lnTo>
                  <a:lnTo>
                    <a:pt x="77149" y="12064"/>
                  </a:lnTo>
                  <a:lnTo>
                    <a:pt x="92706" y="12064"/>
                  </a:lnTo>
                  <a:close/>
                </a:path>
              </a:pathLst>
            </a:custGeom>
            <a:ln w="6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8" name="object 20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002765" y="3083786"/>
              <a:ext cx="145673" cy="186947"/>
            </a:xfrm>
            <a:prstGeom prst="rect">
              <a:avLst/>
            </a:prstGeom>
          </p:spPr>
        </p:pic>
        <p:sp>
          <p:nvSpPr>
            <p:cNvPr id="209" name="object 209"/>
            <p:cNvSpPr/>
            <p:nvPr/>
          </p:nvSpPr>
          <p:spPr>
            <a:xfrm>
              <a:off x="5186088" y="3016611"/>
              <a:ext cx="13335" cy="247015"/>
            </a:xfrm>
            <a:custGeom>
              <a:avLst/>
              <a:gdLst/>
              <a:ahLst/>
              <a:cxnLst/>
              <a:rect l="l" t="t" r="r" b="b"/>
              <a:pathLst>
                <a:path w="13335" h="247014">
                  <a:moveTo>
                    <a:pt x="13016" y="246687"/>
                  </a:moveTo>
                  <a:lnTo>
                    <a:pt x="0" y="246687"/>
                  </a:lnTo>
                  <a:lnTo>
                    <a:pt x="0" y="0"/>
                  </a:lnTo>
                  <a:lnTo>
                    <a:pt x="13016" y="0"/>
                  </a:lnTo>
                  <a:lnTo>
                    <a:pt x="13016" y="2466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0" name="object 210"/>
          <p:cNvGrpSpPr/>
          <p:nvPr/>
        </p:nvGrpSpPr>
        <p:grpSpPr>
          <a:xfrm>
            <a:off x="5298586" y="3013304"/>
            <a:ext cx="433705" cy="253365"/>
            <a:chOff x="5298586" y="3013304"/>
            <a:chExt cx="433705" cy="253365"/>
          </a:xfrm>
        </p:grpSpPr>
        <p:pic>
          <p:nvPicPr>
            <p:cNvPr id="211" name="object 21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298586" y="3013304"/>
              <a:ext cx="392361" cy="253301"/>
            </a:xfrm>
            <a:prstGeom prst="rect">
              <a:avLst/>
            </a:prstGeom>
          </p:spPr>
        </p:pic>
        <p:sp>
          <p:nvSpPr>
            <p:cNvPr id="212" name="object 212"/>
            <p:cNvSpPr/>
            <p:nvPr/>
          </p:nvSpPr>
          <p:spPr>
            <a:xfrm>
              <a:off x="5718436" y="3016611"/>
              <a:ext cx="13335" cy="247015"/>
            </a:xfrm>
            <a:custGeom>
              <a:avLst/>
              <a:gdLst/>
              <a:ahLst/>
              <a:cxnLst/>
              <a:rect l="l" t="t" r="r" b="b"/>
              <a:pathLst>
                <a:path w="13335" h="247014">
                  <a:moveTo>
                    <a:pt x="13334" y="246687"/>
                  </a:moveTo>
                  <a:lnTo>
                    <a:pt x="0" y="246687"/>
                  </a:lnTo>
                  <a:lnTo>
                    <a:pt x="0" y="0"/>
                  </a:lnTo>
                  <a:lnTo>
                    <a:pt x="13334" y="0"/>
                  </a:lnTo>
                  <a:lnTo>
                    <a:pt x="13334" y="2466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3" name="object 213"/>
          <p:cNvSpPr/>
          <p:nvPr/>
        </p:nvSpPr>
        <p:spPr>
          <a:xfrm>
            <a:off x="5861279" y="2990265"/>
            <a:ext cx="533400" cy="294005"/>
          </a:xfrm>
          <a:custGeom>
            <a:avLst/>
            <a:gdLst/>
            <a:ahLst/>
            <a:cxnLst/>
            <a:rect l="l" t="t" r="r" b="b"/>
            <a:pathLst>
              <a:path w="533400" h="294004">
                <a:moveTo>
                  <a:pt x="232727" y="13017"/>
                </a:moveTo>
                <a:lnTo>
                  <a:pt x="13970" y="13017"/>
                </a:lnTo>
                <a:lnTo>
                  <a:pt x="13970" y="24765"/>
                </a:lnTo>
                <a:lnTo>
                  <a:pt x="219392" y="24765"/>
                </a:lnTo>
                <a:lnTo>
                  <a:pt x="219392" y="73977"/>
                </a:lnTo>
                <a:lnTo>
                  <a:pt x="218922" y="93891"/>
                </a:lnTo>
                <a:lnTo>
                  <a:pt x="217525" y="113817"/>
                </a:lnTo>
                <a:lnTo>
                  <a:pt x="215239" y="132549"/>
                </a:lnTo>
                <a:lnTo>
                  <a:pt x="212090" y="148907"/>
                </a:lnTo>
                <a:lnTo>
                  <a:pt x="225425" y="148907"/>
                </a:lnTo>
                <a:lnTo>
                  <a:pt x="228434" y="132803"/>
                </a:lnTo>
                <a:lnTo>
                  <a:pt x="230733" y="113944"/>
                </a:lnTo>
                <a:lnTo>
                  <a:pt x="232206" y="93586"/>
                </a:lnTo>
                <a:lnTo>
                  <a:pt x="232702" y="73977"/>
                </a:lnTo>
                <a:lnTo>
                  <a:pt x="232727" y="13017"/>
                </a:lnTo>
                <a:close/>
              </a:path>
              <a:path w="533400" h="294004">
                <a:moveTo>
                  <a:pt x="248602" y="184772"/>
                </a:moveTo>
                <a:lnTo>
                  <a:pt x="0" y="184772"/>
                </a:lnTo>
                <a:lnTo>
                  <a:pt x="0" y="196837"/>
                </a:lnTo>
                <a:lnTo>
                  <a:pt x="117475" y="196837"/>
                </a:lnTo>
                <a:lnTo>
                  <a:pt x="117475" y="293674"/>
                </a:lnTo>
                <a:lnTo>
                  <a:pt x="130492" y="293674"/>
                </a:lnTo>
                <a:lnTo>
                  <a:pt x="130492" y="196837"/>
                </a:lnTo>
                <a:lnTo>
                  <a:pt x="248602" y="196837"/>
                </a:lnTo>
                <a:lnTo>
                  <a:pt x="248602" y="184772"/>
                </a:lnTo>
                <a:close/>
              </a:path>
              <a:path w="533400" h="294004">
                <a:moveTo>
                  <a:pt x="441312" y="133032"/>
                </a:moveTo>
                <a:lnTo>
                  <a:pt x="440207" y="122326"/>
                </a:lnTo>
                <a:lnTo>
                  <a:pt x="436981" y="112674"/>
                </a:lnTo>
                <a:lnTo>
                  <a:pt x="431800" y="104140"/>
                </a:lnTo>
                <a:lnTo>
                  <a:pt x="428294" y="100482"/>
                </a:lnTo>
                <a:lnTo>
                  <a:pt x="428294" y="133032"/>
                </a:lnTo>
                <a:lnTo>
                  <a:pt x="427482" y="140766"/>
                </a:lnTo>
                <a:lnTo>
                  <a:pt x="396468" y="170129"/>
                </a:lnTo>
                <a:lnTo>
                  <a:pt x="371779" y="173977"/>
                </a:lnTo>
                <a:lnTo>
                  <a:pt x="358990" y="172999"/>
                </a:lnTo>
                <a:lnTo>
                  <a:pt x="322364" y="153962"/>
                </a:lnTo>
                <a:lnTo>
                  <a:pt x="315264" y="133032"/>
                </a:lnTo>
                <a:lnTo>
                  <a:pt x="316090" y="125056"/>
                </a:lnTo>
                <a:lnTo>
                  <a:pt x="347103" y="95288"/>
                </a:lnTo>
                <a:lnTo>
                  <a:pt x="371779" y="91440"/>
                </a:lnTo>
                <a:lnTo>
                  <a:pt x="384568" y="92417"/>
                </a:lnTo>
                <a:lnTo>
                  <a:pt x="421195" y="111506"/>
                </a:lnTo>
                <a:lnTo>
                  <a:pt x="428294" y="133032"/>
                </a:lnTo>
                <a:lnTo>
                  <a:pt x="428294" y="100482"/>
                </a:lnTo>
                <a:lnTo>
                  <a:pt x="387070" y="81381"/>
                </a:lnTo>
                <a:lnTo>
                  <a:pt x="371779" y="80327"/>
                </a:lnTo>
                <a:lnTo>
                  <a:pt x="356489" y="81381"/>
                </a:lnTo>
                <a:lnTo>
                  <a:pt x="318757" y="96837"/>
                </a:lnTo>
                <a:lnTo>
                  <a:pt x="302247" y="133032"/>
                </a:lnTo>
                <a:lnTo>
                  <a:pt x="303364" y="143497"/>
                </a:lnTo>
                <a:lnTo>
                  <a:pt x="329590" y="175768"/>
                </a:lnTo>
                <a:lnTo>
                  <a:pt x="371779" y="185407"/>
                </a:lnTo>
                <a:lnTo>
                  <a:pt x="387070" y="184302"/>
                </a:lnTo>
                <a:lnTo>
                  <a:pt x="401269" y="181051"/>
                </a:lnTo>
                <a:lnTo>
                  <a:pt x="413969" y="175768"/>
                </a:lnTo>
                <a:lnTo>
                  <a:pt x="416661" y="173977"/>
                </a:lnTo>
                <a:lnTo>
                  <a:pt x="424802" y="168592"/>
                </a:lnTo>
                <a:lnTo>
                  <a:pt x="431800" y="161328"/>
                </a:lnTo>
                <a:lnTo>
                  <a:pt x="436981" y="152946"/>
                </a:lnTo>
                <a:lnTo>
                  <a:pt x="440207" y="143497"/>
                </a:lnTo>
                <a:lnTo>
                  <a:pt x="441312" y="133032"/>
                </a:lnTo>
                <a:close/>
              </a:path>
              <a:path w="533400" h="294004">
                <a:moveTo>
                  <a:pt x="450519" y="36512"/>
                </a:moveTo>
                <a:lnTo>
                  <a:pt x="378447" y="36512"/>
                </a:lnTo>
                <a:lnTo>
                  <a:pt x="378447" y="0"/>
                </a:lnTo>
                <a:lnTo>
                  <a:pt x="365429" y="0"/>
                </a:lnTo>
                <a:lnTo>
                  <a:pt x="365429" y="36512"/>
                </a:lnTo>
                <a:lnTo>
                  <a:pt x="292722" y="36512"/>
                </a:lnTo>
                <a:lnTo>
                  <a:pt x="292722" y="47942"/>
                </a:lnTo>
                <a:lnTo>
                  <a:pt x="450519" y="47942"/>
                </a:lnTo>
                <a:lnTo>
                  <a:pt x="450519" y="36512"/>
                </a:lnTo>
                <a:close/>
              </a:path>
              <a:path w="533400" h="294004">
                <a:moveTo>
                  <a:pt x="527672" y="9207"/>
                </a:moveTo>
                <a:lnTo>
                  <a:pt x="514337" y="9207"/>
                </a:lnTo>
                <a:lnTo>
                  <a:pt x="514337" y="79375"/>
                </a:lnTo>
                <a:lnTo>
                  <a:pt x="455282" y="79375"/>
                </a:lnTo>
                <a:lnTo>
                  <a:pt x="455282" y="90805"/>
                </a:lnTo>
                <a:lnTo>
                  <a:pt x="514337" y="90805"/>
                </a:lnTo>
                <a:lnTo>
                  <a:pt x="514337" y="142557"/>
                </a:lnTo>
                <a:lnTo>
                  <a:pt x="455282" y="142557"/>
                </a:lnTo>
                <a:lnTo>
                  <a:pt x="455282" y="153987"/>
                </a:lnTo>
                <a:lnTo>
                  <a:pt x="514337" y="153987"/>
                </a:lnTo>
                <a:lnTo>
                  <a:pt x="514337" y="211442"/>
                </a:lnTo>
                <a:lnTo>
                  <a:pt x="527672" y="211442"/>
                </a:lnTo>
                <a:lnTo>
                  <a:pt x="527672" y="9207"/>
                </a:lnTo>
                <a:close/>
              </a:path>
              <a:path w="533400" h="294004">
                <a:moveTo>
                  <a:pt x="533387" y="277799"/>
                </a:moveTo>
                <a:lnTo>
                  <a:pt x="335902" y="277799"/>
                </a:lnTo>
                <a:lnTo>
                  <a:pt x="335902" y="215569"/>
                </a:lnTo>
                <a:lnTo>
                  <a:pt x="322249" y="215569"/>
                </a:lnTo>
                <a:lnTo>
                  <a:pt x="322249" y="289864"/>
                </a:lnTo>
                <a:lnTo>
                  <a:pt x="533387" y="289864"/>
                </a:lnTo>
                <a:lnTo>
                  <a:pt x="533387" y="2777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4" name="object 214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952666" y="3569554"/>
            <a:ext cx="134297" cy="147631"/>
          </a:xfrm>
          <a:prstGeom prst="rect">
            <a:avLst/>
          </a:prstGeom>
        </p:spPr>
      </p:pic>
      <p:grpSp>
        <p:nvGrpSpPr>
          <p:cNvPr id="215" name="object 215"/>
          <p:cNvGrpSpPr/>
          <p:nvPr/>
        </p:nvGrpSpPr>
        <p:grpSpPr>
          <a:xfrm>
            <a:off x="1194160" y="3507326"/>
            <a:ext cx="843280" cy="332740"/>
            <a:chOff x="1194160" y="3507326"/>
            <a:chExt cx="843280" cy="332740"/>
          </a:xfrm>
        </p:grpSpPr>
        <p:sp>
          <p:nvSpPr>
            <p:cNvPr id="216" name="object 216"/>
            <p:cNvSpPr/>
            <p:nvPr/>
          </p:nvSpPr>
          <p:spPr>
            <a:xfrm>
              <a:off x="1194155" y="3507333"/>
              <a:ext cx="339090" cy="327660"/>
            </a:xfrm>
            <a:custGeom>
              <a:avLst/>
              <a:gdLst/>
              <a:ahLst/>
              <a:cxnLst/>
              <a:rect l="l" t="t" r="r" b="b"/>
              <a:pathLst>
                <a:path w="339090" h="327660">
                  <a:moveTo>
                    <a:pt x="161277" y="187947"/>
                  </a:moveTo>
                  <a:lnTo>
                    <a:pt x="145567" y="144500"/>
                  </a:lnTo>
                  <a:lnTo>
                    <a:pt x="94615" y="120332"/>
                  </a:lnTo>
                  <a:lnTo>
                    <a:pt x="62865" y="113982"/>
                  </a:lnTo>
                  <a:lnTo>
                    <a:pt x="41592" y="107391"/>
                  </a:lnTo>
                  <a:lnTo>
                    <a:pt x="26073" y="96989"/>
                  </a:lnTo>
                  <a:lnTo>
                    <a:pt x="16560" y="82550"/>
                  </a:lnTo>
                  <a:lnTo>
                    <a:pt x="13335" y="63817"/>
                  </a:lnTo>
                  <a:lnTo>
                    <a:pt x="17564" y="42608"/>
                  </a:lnTo>
                  <a:lnTo>
                    <a:pt x="29845" y="26276"/>
                  </a:lnTo>
                  <a:lnTo>
                    <a:pt x="49491" y="15773"/>
                  </a:lnTo>
                  <a:lnTo>
                    <a:pt x="75882" y="12065"/>
                  </a:lnTo>
                  <a:lnTo>
                    <a:pt x="102387" y="15773"/>
                  </a:lnTo>
                  <a:lnTo>
                    <a:pt x="122034" y="26276"/>
                  </a:lnTo>
                  <a:lnTo>
                    <a:pt x="134226" y="42608"/>
                  </a:lnTo>
                  <a:lnTo>
                    <a:pt x="138417" y="63817"/>
                  </a:lnTo>
                  <a:lnTo>
                    <a:pt x="138417" y="70167"/>
                  </a:lnTo>
                  <a:lnTo>
                    <a:pt x="152069" y="70167"/>
                  </a:lnTo>
                  <a:lnTo>
                    <a:pt x="152069" y="63817"/>
                  </a:lnTo>
                  <a:lnTo>
                    <a:pt x="147129" y="38976"/>
                  </a:lnTo>
                  <a:lnTo>
                    <a:pt x="132549" y="18694"/>
                  </a:lnTo>
                  <a:lnTo>
                    <a:pt x="108673" y="5016"/>
                  </a:lnTo>
                  <a:lnTo>
                    <a:pt x="75882" y="0"/>
                  </a:lnTo>
                  <a:lnTo>
                    <a:pt x="43395" y="5016"/>
                  </a:lnTo>
                  <a:lnTo>
                    <a:pt x="19608" y="18694"/>
                  </a:lnTo>
                  <a:lnTo>
                    <a:pt x="4978" y="38976"/>
                  </a:lnTo>
                  <a:lnTo>
                    <a:pt x="0" y="63817"/>
                  </a:lnTo>
                  <a:lnTo>
                    <a:pt x="3873" y="86791"/>
                  </a:lnTo>
                  <a:lnTo>
                    <a:pt x="15278" y="104813"/>
                  </a:lnTo>
                  <a:lnTo>
                    <a:pt x="33883" y="117881"/>
                  </a:lnTo>
                  <a:lnTo>
                    <a:pt x="59372" y="126047"/>
                  </a:lnTo>
                  <a:lnTo>
                    <a:pt x="91122" y="132397"/>
                  </a:lnTo>
                  <a:lnTo>
                    <a:pt x="117221" y="140538"/>
                  </a:lnTo>
                  <a:lnTo>
                    <a:pt x="134734" y="152552"/>
                  </a:lnTo>
                  <a:lnTo>
                    <a:pt x="144564" y="168376"/>
                  </a:lnTo>
                  <a:lnTo>
                    <a:pt x="147624" y="187947"/>
                  </a:lnTo>
                  <a:lnTo>
                    <a:pt x="143230" y="209664"/>
                  </a:lnTo>
                  <a:lnTo>
                    <a:pt x="130327" y="227076"/>
                  </a:lnTo>
                  <a:lnTo>
                    <a:pt x="109321" y="238671"/>
                  </a:lnTo>
                  <a:lnTo>
                    <a:pt x="80645" y="242874"/>
                  </a:lnTo>
                  <a:lnTo>
                    <a:pt x="52044" y="238671"/>
                  </a:lnTo>
                  <a:lnTo>
                    <a:pt x="30911" y="227076"/>
                  </a:lnTo>
                  <a:lnTo>
                    <a:pt x="17818" y="209664"/>
                  </a:lnTo>
                  <a:lnTo>
                    <a:pt x="13335" y="187947"/>
                  </a:lnTo>
                  <a:lnTo>
                    <a:pt x="13335" y="180009"/>
                  </a:lnTo>
                  <a:lnTo>
                    <a:pt x="0" y="180009"/>
                  </a:lnTo>
                  <a:lnTo>
                    <a:pt x="0" y="187947"/>
                  </a:lnTo>
                  <a:lnTo>
                    <a:pt x="5143" y="213956"/>
                  </a:lnTo>
                  <a:lnTo>
                    <a:pt x="20434" y="235254"/>
                  </a:lnTo>
                  <a:lnTo>
                    <a:pt x="45669" y="249656"/>
                  </a:lnTo>
                  <a:lnTo>
                    <a:pt x="80645" y="254939"/>
                  </a:lnTo>
                  <a:lnTo>
                    <a:pt x="115608" y="249656"/>
                  </a:lnTo>
                  <a:lnTo>
                    <a:pt x="140843" y="235254"/>
                  </a:lnTo>
                  <a:lnTo>
                    <a:pt x="156133" y="213956"/>
                  </a:lnTo>
                  <a:lnTo>
                    <a:pt x="161277" y="187947"/>
                  </a:lnTo>
                  <a:close/>
                </a:path>
                <a:path w="339090" h="327660">
                  <a:moveTo>
                    <a:pt x="339077" y="162864"/>
                  </a:moveTo>
                  <a:lnTo>
                    <a:pt x="334556" y="123659"/>
                  </a:lnTo>
                  <a:lnTo>
                    <a:pt x="326059" y="105511"/>
                  </a:lnTo>
                  <a:lnTo>
                    <a:pt x="326059" y="162864"/>
                  </a:lnTo>
                  <a:lnTo>
                    <a:pt x="322440" y="197383"/>
                  </a:lnTo>
                  <a:lnTo>
                    <a:pt x="311416" y="222554"/>
                  </a:lnTo>
                  <a:lnTo>
                    <a:pt x="292709" y="237959"/>
                  </a:lnTo>
                  <a:lnTo>
                    <a:pt x="266052" y="243192"/>
                  </a:lnTo>
                  <a:lnTo>
                    <a:pt x="239077" y="237959"/>
                  </a:lnTo>
                  <a:lnTo>
                    <a:pt x="220294" y="222554"/>
                  </a:lnTo>
                  <a:lnTo>
                    <a:pt x="217665" y="216522"/>
                  </a:lnTo>
                  <a:lnTo>
                    <a:pt x="209308" y="197383"/>
                  </a:lnTo>
                  <a:lnTo>
                    <a:pt x="205727" y="162864"/>
                  </a:lnTo>
                  <a:lnTo>
                    <a:pt x="209308" y="128308"/>
                  </a:lnTo>
                  <a:lnTo>
                    <a:pt x="217601" y="109220"/>
                  </a:lnTo>
                  <a:lnTo>
                    <a:pt x="220294" y="103022"/>
                  </a:lnTo>
                  <a:lnTo>
                    <a:pt x="239077" y="87503"/>
                  </a:lnTo>
                  <a:lnTo>
                    <a:pt x="266052" y="82232"/>
                  </a:lnTo>
                  <a:lnTo>
                    <a:pt x="292709" y="87503"/>
                  </a:lnTo>
                  <a:lnTo>
                    <a:pt x="311416" y="103022"/>
                  </a:lnTo>
                  <a:lnTo>
                    <a:pt x="322440" y="128308"/>
                  </a:lnTo>
                  <a:lnTo>
                    <a:pt x="326059" y="162864"/>
                  </a:lnTo>
                  <a:lnTo>
                    <a:pt x="326059" y="105511"/>
                  </a:lnTo>
                  <a:lnTo>
                    <a:pt x="320979" y="94653"/>
                  </a:lnTo>
                  <a:lnTo>
                    <a:pt x="305358" y="82232"/>
                  </a:lnTo>
                  <a:lnTo>
                    <a:pt x="298361" y="76657"/>
                  </a:lnTo>
                  <a:lnTo>
                    <a:pt x="266687" y="70485"/>
                  </a:lnTo>
                  <a:lnTo>
                    <a:pt x="244665" y="73228"/>
                  </a:lnTo>
                  <a:lnTo>
                    <a:pt x="227164" y="81038"/>
                  </a:lnTo>
                  <a:lnTo>
                    <a:pt x="214185" y="93256"/>
                  </a:lnTo>
                  <a:lnTo>
                    <a:pt x="205727" y="109220"/>
                  </a:lnTo>
                  <a:lnTo>
                    <a:pt x="205727" y="74612"/>
                  </a:lnTo>
                  <a:lnTo>
                    <a:pt x="192709" y="74612"/>
                  </a:lnTo>
                  <a:lnTo>
                    <a:pt x="192709" y="327647"/>
                  </a:lnTo>
                  <a:lnTo>
                    <a:pt x="205727" y="327647"/>
                  </a:lnTo>
                  <a:lnTo>
                    <a:pt x="205727" y="216522"/>
                  </a:lnTo>
                  <a:lnTo>
                    <a:pt x="214185" y="232308"/>
                  </a:lnTo>
                  <a:lnTo>
                    <a:pt x="227164" y="244424"/>
                  </a:lnTo>
                  <a:lnTo>
                    <a:pt x="244665" y="252196"/>
                  </a:lnTo>
                  <a:lnTo>
                    <a:pt x="266687" y="254939"/>
                  </a:lnTo>
                  <a:lnTo>
                    <a:pt x="298361" y="248818"/>
                  </a:lnTo>
                  <a:lnTo>
                    <a:pt x="305460" y="243192"/>
                  </a:lnTo>
                  <a:lnTo>
                    <a:pt x="320979" y="230936"/>
                  </a:lnTo>
                  <a:lnTo>
                    <a:pt x="334556" y="202031"/>
                  </a:lnTo>
                  <a:lnTo>
                    <a:pt x="339077" y="1628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7" name="object 21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564985" y="3577808"/>
              <a:ext cx="79689" cy="180332"/>
            </a:xfrm>
            <a:prstGeom prst="rect">
              <a:avLst/>
            </a:prstGeom>
          </p:spPr>
        </p:pic>
        <p:sp>
          <p:nvSpPr>
            <p:cNvPr id="218" name="object 218"/>
            <p:cNvSpPr/>
            <p:nvPr/>
          </p:nvSpPr>
          <p:spPr>
            <a:xfrm>
              <a:off x="1667205" y="3511460"/>
              <a:ext cx="13335" cy="247015"/>
            </a:xfrm>
            <a:custGeom>
              <a:avLst/>
              <a:gdLst/>
              <a:ahLst/>
              <a:cxnLst/>
              <a:rect l="l" t="t" r="r" b="b"/>
              <a:pathLst>
                <a:path w="13335" h="247014">
                  <a:moveTo>
                    <a:pt x="13017" y="70485"/>
                  </a:moveTo>
                  <a:lnTo>
                    <a:pt x="0" y="70485"/>
                  </a:lnTo>
                  <a:lnTo>
                    <a:pt x="0" y="246684"/>
                  </a:lnTo>
                  <a:lnTo>
                    <a:pt x="13017" y="246684"/>
                  </a:lnTo>
                  <a:lnTo>
                    <a:pt x="13017" y="70485"/>
                  </a:lnTo>
                  <a:close/>
                </a:path>
                <a:path w="13335" h="247014">
                  <a:moveTo>
                    <a:pt x="13017" y="0"/>
                  </a:moveTo>
                  <a:lnTo>
                    <a:pt x="0" y="0"/>
                  </a:lnTo>
                  <a:lnTo>
                    <a:pt x="0" y="30162"/>
                  </a:lnTo>
                  <a:lnTo>
                    <a:pt x="13017" y="30162"/>
                  </a:lnTo>
                  <a:lnTo>
                    <a:pt x="130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9" name="object 2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20554" y="3577808"/>
              <a:ext cx="139059" cy="180332"/>
            </a:xfrm>
            <a:prstGeom prst="rect">
              <a:avLst/>
            </a:prstGeom>
          </p:spPr>
        </p:pic>
        <p:sp>
          <p:nvSpPr>
            <p:cNvPr id="220" name="object 220"/>
            <p:cNvSpPr/>
            <p:nvPr/>
          </p:nvSpPr>
          <p:spPr>
            <a:xfrm>
              <a:off x="1890727" y="3577808"/>
              <a:ext cx="146685" cy="262255"/>
            </a:xfrm>
            <a:custGeom>
              <a:avLst/>
              <a:gdLst/>
              <a:ahLst/>
              <a:cxnLst/>
              <a:rect l="l" t="t" r="r" b="b"/>
              <a:pathLst>
                <a:path w="146685" h="262254">
                  <a:moveTo>
                    <a:pt x="72704" y="184460"/>
                  </a:moveTo>
                  <a:lnTo>
                    <a:pt x="40851" y="178333"/>
                  </a:lnTo>
                  <a:lnTo>
                    <a:pt x="18136" y="160450"/>
                  </a:lnTo>
                  <a:lnTo>
                    <a:pt x="4529" y="131553"/>
                  </a:lnTo>
                  <a:lnTo>
                    <a:pt x="0" y="92388"/>
                  </a:lnTo>
                  <a:lnTo>
                    <a:pt x="4529" y="53174"/>
                  </a:lnTo>
                  <a:lnTo>
                    <a:pt x="18136" y="24168"/>
                  </a:lnTo>
                  <a:lnTo>
                    <a:pt x="40851" y="6176"/>
                  </a:lnTo>
                  <a:lnTo>
                    <a:pt x="72704" y="0"/>
                  </a:lnTo>
                  <a:lnTo>
                    <a:pt x="94725" y="2748"/>
                  </a:lnTo>
                  <a:lnTo>
                    <a:pt x="112192" y="10556"/>
                  </a:lnTo>
                  <a:lnTo>
                    <a:pt x="113447" y="11747"/>
                  </a:lnTo>
                  <a:lnTo>
                    <a:pt x="73339" y="11747"/>
                  </a:lnTo>
                  <a:lnTo>
                    <a:pt x="46501" y="17025"/>
                  </a:lnTo>
                  <a:lnTo>
                    <a:pt x="27700" y="32542"/>
                  </a:lnTo>
                  <a:lnTo>
                    <a:pt x="16638" y="57822"/>
                  </a:lnTo>
                  <a:lnTo>
                    <a:pt x="13016" y="92388"/>
                  </a:lnTo>
                  <a:lnTo>
                    <a:pt x="16638" y="126905"/>
                  </a:lnTo>
                  <a:lnTo>
                    <a:pt x="27700" y="152076"/>
                  </a:lnTo>
                  <a:lnTo>
                    <a:pt x="46501" y="167484"/>
                  </a:lnTo>
                  <a:lnTo>
                    <a:pt x="73339" y="172713"/>
                  </a:lnTo>
                  <a:lnTo>
                    <a:pt x="113499" y="172713"/>
                  </a:lnTo>
                  <a:lnTo>
                    <a:pt x="112192" y="173943"/>
                  </a:lnTo>
                  <a:lnTo>
                    <a:pt x="94725" y="181716"/>
                  </a:lnTo>
                  <a:lnTo>
                    <a:pt x="72704" y="184460"/>
                  </a:lnTo>
                  <a:close/>
                </a:path>
                <a:path w="146685" h="262254">
                  <a:moveTo>
                    <a:pt x="146361" y="38733"/>
                  </a:moveTo>
                  <a:lnTo>
                    <a:pt x="133344" y="38733"/>
                  </a:lnTo>
                  <a:lnTo>
                    <a:pt x="133344" y="4127"/>
                  </a:lnTo>
                  <a:lnTo>
                    <a:pt x="146361" y="4127"/>
                  </a:lnTo>
                  <a:lnTo>
                    <a:pt x="146361" y="38733"/>
                  </a:lnTo>
                  <a:close/>
                </a:path>
                <a:path w="146685" h="262254">
                  <a:moveTo>
                    <a:pt x="113499" y="172713"/>
                  </a:moveTo>
                  <a:lnTo>
                    <a:pt x="73339" y="172713"/>
                  </a:lnTo>
                  <a:lnTo>
                    <a:pt x="100127" y="167484"/>
                  </a:lnTo>
                  <a:lnTo>
                    <a:pt x="118819" y="152076"/>
                  </a:lnTo>
                  <a:lnTo>
                    <a:pt x="129772" y="126905"/>
                  </a:lnTo>
                  <a:lnTo>
                    <a:pt x="133344" y="92388"/>
                  </a:lnTo>
                  <a:lnTo>
                    <a:pt x="129772" y="57822"/>
                  </a:lnTo>
                  <a:lnTo>
                    <a:pt x="118819" y="32542"/>
                  </a:lnTo>
                  <a:lnTo>
                    <a:pt x="100127" y="17025"/>
                  </a:lnTo>
                  <a:lnTo>
                    <a:pt x="73339" y="11747"/>
                  </a:lnTo>
                  <a:lnTo>
                    <a:pt x="113447" y="11747"/>
                  </a:lnTo>
                  <a:lnTo>
                    <a:pt x="125075" y="22769"/>
                  </a:lnTo>
                  <a:lnTo>
                    <a:pt x="133344" y="38733"/>
                  </a:lnTo>
                  <a:lnTo>
                    <a:pt x="146361" y="38733"/>
                  </a:lnTo>
                  <a:lnTo>
                    <a:pt x="146361" y="146044"/>
                  </a:lnTo>
                  <a:lnTo>
                    <a:pt x="133344" y="146044"/>
                  </a:lnTo>
                  <a:lnTo>
                    <a:pt x="125075" y="161824"/>
                  </a:lnTo>
                  <a:lnTo>
                    <a:pt x="113499" y="172713"/>
                  </a:lnTo>
                  <a:close/>
                </a:path>
                <a:path w="146685" h="262254">
                  <a:moveTo>
                    <a:pt x="117820" y="250179"/>
                  </a:moveTo>
                  <a:lnTo>
                    <a:pt x="77784" y="250179"/>
                  </a:lnTo>
                  <a:lnTo>
                    <a:pt x="100931" y="246280"/>
                  </a:lnTo>
                  <a:lnTo>
                    <a:pt x="118422" y="234940"/>
                  </a:lnTo>
                  <a:lnTo>
                    <a:pt x="129485" y="216695"/>
                  </a:lnTo>
                  <a:lnTo>
                    <a:pt x="133344" y="192079"/>
                  </a:lnTo>
                  <a:lnTo>
                    <a:pt x="133344" y="146044"/>
                  </a:lnTo>
                  <a:lnTo>
                    <a:pt x="146361" y="146044"/>
                  </a:lnTo>
                  <a:lnTo>
                    <a:pt x="146264" y="192079"/>
                  </a:lnTo>
                  <a:lnTo>
                    <a:pt x="141896" y="220589"/>
                  </a:lnTo>
                  <a:lnTo>
                    <a:pt x="128741" y="242917"/>
                  </a:lnTo>
                  <a:lnTo>
                    <a:pt x="117820" y="250179"/>
                  </a:lnTo>
                  <a:close/>
                </a:path>
                <a:path w="146685" h="262254">
                  <a:moveTo>
                    <a:pt x="77784" y="262244"/>
                  </a:moveTo>
                  <a:lnTo>
                    <a:pt x="51204" y="258444"/>
                  </a:lnTo>
                  <a:lnTo>
                    <a:pt x="31113" y="247798"/>
                  </a:lnTo>
                  <a:lnTo>
                    <a:pt x="17689" y="231438"/>
                  </a:lnTo>
                  <a:lnTo>
                    <a:pt x="11112" y="210494"/>
                  </a:lnTo>
                  <a:lnTo>
                    <a:pt x="23811" y="210494"/>
                  </a:lnTo>
                  <a:lnTo>
                    <a:pt x="29789" y="227008"/>
                  </a:lnTo>
                  <a:lnTo>
                    <a:pt x="41154" y="239504"/>
                  </a:lnTo>
                  <a:lnTo>
                    <a:pt x="57341" y="247416"/>
                  </a:lnTo>
                  <a:lnTo>
                    <a:pt x="77784" y="250179"/>
                  </a:lnTo>
                  <a:lnTo>
                    <a:pt x="117820" y="250179"/>
                  </a:lnTo>
                  <a:lnTo>
                    <a:pt x="107251" y="257209"/>
                  </a:lnTo>
                  <a:lnTo>
                    <a:pt x="77784" y="2622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1" name="object 221"/>
          <p:cNvSpPr/>
          <p:nvPr/>
        </p:nvSpPr>
        <p:spPr>
          <a:xfrm>
            <a:off x="2154575" y="3507326"/>
            <a:ext cx="161290" cy="255270"/>
          </a:xfrm>
          <a:custGeom>
            <a:avLst/>
            <a:gdLst/>
            <a:ahLst/>
            <a:cxnLst/>
            <a:rect l="l" t="t" r="r" b="b"/>
            <a:pathLst>
              <a:path w="161289" h="255270">
                <a:moveTo>
                  <a:pt x="80641" y="254942"/>
                </a:moveTo>
                <a:lnTo>
                  <a:pt x="45673" y="249654"/>
                </a:lnTo>
                <a:lnTo>
                  <a:pt x="20438" y="235258"/>
                </a:lnTo>
                <a:lnTo>
                  <a:pt x="5144" y="213956"/>
                </a:lnTo>
                <a:lnTo>
                  <a:pt x="0" y="187952"/>
                </a:lnTo>
                <a:lnTo>
                  <a:pt x="0" y="180015"/>
                </a:lnTo>
                <a:lnTo>
                  <a:pt x="13334" y="180015"/>
                </a:lnTo>
                <a:lnTo>
                  <a:pt x="13334" y="187952"/>
                </a:lnTo>
                <a:lnTo>
                  <a:pt x="17823" y="209660"/>
                </a:lnTo>
                <a:lnTo>
                  <a:pt x="30915" y="227082"/>
                </a:lnTo>
                <a:lnTo>
                  <a:pt x="52043" y="238671"/>
                </a:lnTo>
                <a:lnTo>
                  <a:pt x="80641" y="242877"/>
                </a:lnTo>
                <a:lnTo>
                  <a:pt x="109324" y="238671"/>
                </a:lnTo>
                <a:lnTo>
                  <a:pt x="130328" y="227082"/>
                </a:lnTo>
                <a:lnTo>
                  <a:pt x="143236" y="209660"/>
                </a:lnTo>
                <a:lnTo>
                  <a:pt x="147631" y="187952"/>
                </a:lnTo>
                <a:lnTo>
                  <a:pt x="144560" y="168377"/>
                </a:lnTo>
                <a:lnTo>
                  <a:pt x="134733" y="152552"/>
                </a:lnTo>
                <a:lnTo>
                  <a:pt x="117227" y="140537"/>
                </a:lnTo>
                <a:lnTo>
                  <a:pt x="91118" y="132392"/>
                </a:lnTo>
                <a:lnTo>
                  <a:pt x="59370" y="126042"/>
                </a:lnTo>
                <a:lnTo>
                  <a:pt x="33886" y="117882"/>
                </a:lnTo>
                <a:lnTo>
                  <a:pt x="15279" y="104810"/>
                </a:lnTo>
                <a:lnTo>
                  <a:pt x="3874" y="86798"/>
                </a:lnTo>
                <a:lnTo>
                  <a:pt x="0" y="63814"/>
                </a:lnTo>
                <a:lnTo>
                  <a:pt x="4980" y="38976"/>
                </a:lnTo>
                <a:lnTo>
                  <a:pt x="19604" y="18692"/>
                </a:lnTo>
                <a:lnTo>
                  <a:pt x="43396" y="5015"/>
                </a:lnTo>
                <a:lnTo>
                  <a:pt x="75879" y="0"/>
                </a:lnTo>
                <a:lnTo>
                  <a:pt x="108679" y="5015"/>
                </a:lnTo>
                <a:lnTo>
                  <a:pt x="132550" y="18692"/>
                </a:lnTo>
                <a:lnTo>
                  <a:pt x="147135" y="38976"/>
                </a:lnTo>
                <a:lnTo>
                  <a:pt x="152076" y="63814"/>
                </a:lnTo>
                <a:lnTo>
                  <a:pt x="152076" y="70164"/>
                </a:lnTo>
                <a:lnTo>
                  <a:pt x="138424" y="70164"/>
                </a:lnTo>
                <a:lnTo>
                  <a:pt x="138424" y="63814"/>
                </a:lnTo>
                <a:lnTo>
                  <a:pt x="134232" y="42602"/>
                </a:lnTo>
                <a:lnTo>
                  <a:pt x="122034" y="26272"/>
                </a:lnTo>
                <a:lnTo>
                  <a:pt x="102394" y="15775"/>
                </a:lnTo>
                <a:lnTo>
                  <a:pt x="75879" y="12064"/>
                </a:lnTo>
                <a:lnTo>
                  <a:pt x="49498" y="15775"/>
                </a:lnTo>
                <a:lnTo>
                  <a:pt x="29843" y="26272"/>
                </a:lnTo>
                <a:lnTo>
                  <a:pt x="17570" y="42602"/>
                </a:lnTo>
                <a:lnTo>
                  <a:pt x="13334" y="63814"/>
                </a:lnTo>
                <a:lnTo>
                  <a:pt x="16563" y="82546"/>
                </a:lnTo>
                <a:lnTo>
                  <a:pt x="26073" y="96992"/>
                </a:lnTo>
                <a:lnTo>
                  <a:pt x="41595" y="107390"/>
                </a:lnTo>
                <a:lnTo>
                  <a:pt x="62862" y="113977"/>
                </a:lnTo>
                <a:lnTo>
                  <a:pt x="94611" y="120327"/>
                </a:lnTo>
                <a:lnTo>
                  <a:pt x="124851" y="129956"/>
                </a:lnTo>
                <a:lnTo>
                  <a:pt x="145567" y="144496"/>
                </a:lnTo>
                <a:lnTo>
                  <a:pt x="157473" y="163858"/>
                </a:lnTo>
                <a:lnTo>
                  <a:pt x="161283" y="187952"/>
                </a:lnTo>
                <a:lnTo>
                  <a:pt x="156139" y="213956"/>
                </a:lnTo>
                <a:lnTo>
                  <a:pt x="140845" y="235258"/>
                </a:lnTo>
                <a:lnTo>
                  <a:pt x="115610" y="249654"/>
                </a:lnTo>
                <a:lnTo>
                  <a:pt x="80641" y="2549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2" name="object 222"/>
          <p:cNvGrpSpPr/>
          <p:nvPr/>
        </p:nvGrpSpPr>
        <p:grpSpPr>
          <a:xfrm>
            <a:off x="2340305" y="3497924"/>
            <a:ext cx="1459230" cy="278130"/>
            <a:chOff x="2340305" y="3497924"/>
            <a:chExt cx="1459230" cy="278130"/>
          </a:xfrm>
        </p:grpSpPr>
        <p:pic>
          <p:nvPicPr>
            <p:cNvPr id="223" name="object 2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14923" y="3511453"/>
              <a:ext cx="139059" cy="246687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40305" y="3577808"/>
              <a:ext cx="142869" cy="184460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84779" y="3577808"/>
              <a:ext cx="146361" cy="184460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855587" y="3511453"/>
              <a:ext cx="146361" cy="250814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040047" y="3581936"/>
              <a:ext cx="139059" cy="180332"/>
            </a:xfrm>
            <a:prstGeom prst="rect">
              <a:avLst/>
            </a:prstGeom>
          </p:spPr>
        </p:pic>
        <p:sp>
          <p:nvSpPr>
            <p:cNvPr id="228" name="object 228"/>
            <p:cNvSpPr/>
            <p:nvPr/>
          </p:nvSpPr>
          <p:spPr>
            <a:xfrm>
              <a:off x="3220062" y="3511453"/>
              <a:ext cx="13335" cy="247015"/>
            </a:xfrm>
            <a:custGeom>
              <a:avLst/>
              <a:gdLst/>
              <a:ahLst/>
              <a:cxnLst/>
              <a:rect l="l" t="t" r="r" b="b"/>
              <a:pathLst>
                <a:path w="13335" h="247014">
                  <a:moveTo>
                    <a:pt x="13016" y="246687"/>
                  </a:moveTo>
                  <a:lnTo>
                    <a:pt x="0" y="246687"/>
                  </a:lnTo>
                  <a:lnTo>
                    <a:pt x="0" y="0"/>
                  </a:lnTo>
                  <a:lnTo>
                    <a:pt x="13016" y="0"/>
                  </a:lnTo>
                  <a:lnTo>
                    <a:pt x="13016" y="2466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9" name="object 2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66098" y="3577808"/>
              <a:ext cx="146361" cy="184460"/>
            </a:xfrm>
            <a:prstGeom prst="rect">
              <a:avLst/>
            </a:prstGeom>
          </p:spPr>
        </p:pic>
        <p:pic>
          <p:nvPicPr>
            <p:cNvPr id="230" name="object 23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444526" y="3577808"/>
              <a:ext cx="79689" cy="180332"/>
            </a:xfrm>
            <a:prstGeom prst="rect">
              <a:avLst/>
            </a:prstGeom>
          </p:spPr>
        </p:pic>
        <p:sp>
          <p:nvSpPr>
            <p:cNvPr id="231" name="object 231"/>
            <p:cNvSpPr/>
            <p:nvPr/>
          </p:nvSpPr>
          <p:spPr>
            <a:xfrm>
              <a:off x="3547389" y="3497935"/>
              <a:ext cx="252095" cy="278130"/>
            </a:xfrm>
            <a:custGeom>
              <a:avLst/>
              <a:gdLst/>
              <a:ahLst/>
              <a:cxnLst/>
              <a:rect l="l" t="t" r="r" b="b"/>
              <a:pathLst>
                <a:path w="252095" h="278129">
                  <a:moveTo>
                    <a:pt x="233667" y="90170"/>
                  </a:moveTo>
                  <a:lnTo>
                    <a:pt x="33337" y="90170"/>
                  </a:lnTo>
                  <a:lnTo>
                    <a:pt x="33337" y="54610"/>
                  </a:lnTo>
                  <a:lnTo>
                    <a:pt x="231762" y="54610"/>
                  </a:lnTo>
                  <a:lnTo>
                    <a:pt x="231762" y="44450"/>
                  </a:lnTo>
                  <a:lnTo>
                    <a:pt x="231762" y="11430"/>
                  </a:lnTo>
                  <a:lnTo>
                    <a:pt x="231762" y="0"/>
                  </a:lnTo>
                  <a:lnTo>
                    <a:pt x="20002" y="0"/>
                  </a:lnTo>
                  <a:lnTo>
                    <a:pt x="20002" y="11430"/>
                  </a:lnTo>
                  <a:lnTo>
                    <a:pt x="218427" y="11430"/>
                  </a:lnTo>
                  <a:lnTo>
                    <a:pt x="218427" y="44450"/>
                  </a:lnTo>
                  <a:lnTo>
                    <a:pt x="20002" y="44450"/>
                  </a:lnTo>
                  <a:lnTo>
                    <a:pt x="20002" y="54610"/>
                  </a:lnTo>
                  <a:lnTo>
                    <a:pt x="20002" y="90170"/>
                  </a:lnTo>
                  <a:lnTo>
                    <a:pt x="20002" y="100330"/>
                  </a:lnTo>
                  <a:lnTo>
                    <a:pt x="233667" y="100330"/>
                  </a:lnTo>
                  <a:lnTo>
                    <a:pt x="233667" y="90170"/>
                  </a:lnTo>
                  <a:close/>
                </a:path>
                <a:path w="252095" h="278129">
                  <a:moveTo>
                    <a:pt x="239064" y="267970"/>
                  </a:moveTo>
                  <a:lnTo>
                    <a:pt x="33337" y="267970"/>
                  </a:lnTo>
                  <a:lnTo>
                    <a:pt x="33337" y="233680"/>
                  </a:lnTo>
                  <a:lnTo>
                    <a:pt x="231762" y="233680"/>
                  </a:lnTo>
                  <a:lnTo>
                    <a:pt x="231762" y="223520"/>
                  </a:lnTo>
                  <a:lnTo>
                    <a:pt x="231762" y="190500"/>
                  </a:lnTo>
                  <a:lnTo>
                    <a:pt x="231762" y="179070"/>
                  </a:lnTo>
                  <a:lnTo>
                    <a:pt x="20002" y="179070"/>
                  </a:lnTo>
                  <a:lnTo>
                    <a:pt x="20002" y="190500"/>
                  </a:lnTo>
                  <a:lnTo>
                    <a:pt x="218427" y="190500"/>
                  </a:lnTo>
                  <a:lnTo>
                    <a:pt x="218427" y="223520"/>
                  </a:lnTo>
                  <a:lnTo>
                    <a:pt x="20002" y="223520"/>
                  </a:lnTo>
                  <a:lnTo>
                    <a:pt x="20002" y="233680"/>
                  </a:lnTo>
                  <a:lnTo>
                    <a:pt x="20002" y="267970"/>
                  </a:lnTo>
                  <a:lnTo>
                    <a:pt x="20002" y="278130"/>
                  </a:lnTo>
                  <a:lnTo>
                    <a:pt x="239064" y="278130"/>
                  </a:lnTo>
                  <a:lnTo>
                    <a:pt x="239064" y="267970"/>
                  </a:lnTo>
                  <a:close/>
                </a:path>
                <a:path w="252095" h="278129">
                  <a:moveTo>
                    <a:pt x="251764" y="133540"/>
                  </a:moveTo>
                  <a:lnTo>
                    <a:pt x="0" y="133540"/>
                  </a:lnTo>
                  <a:lnTo>
                    <a:pt x="0" y="144970"/>
                  </a:lnTo>
                  <a:lnTo>
                    <a:pt x="251764" y="144970"/>
                  </a:lnTo>
                  <a:lnTo>
                    <a:pt x="251764" y="1335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2" name="object 232"/>
          <p:cNvSpPr/>
          <p:nvPr/>
        </p:nvSpPr>
        <p:spPr>
          <a:xfrm>
            <a:off x="3922306" y="3485108"/>
            <a:ext cx="865505" cy="297180"/>
          </a:xfrm>
          <a:custGeom>
            <a:avLst/>
            <a:gdLst/>
            <a:ahLst/>
            <a:cxnLst/>
            <a:rect l="l" t="t" r="r" b="b"/>
            <a:pathLst>
              <a:path w="865504" h="297179">
                <a:moveTo>
                  <a:pt x="161290" y="256527"/>
                </a:moveTo>
                <a:lnTo>
                  <a:pt x="110604" y="213664"/>
                </a:lnTo>
                <a:lnTo>
                  <a:pt x="93738" y="177419"/>
                </a:lnTo>
                <a:lnTo>
                  <a:pt x="87312" y="127952"/>
                </a:lnTo>
                <a:lnTo>
                  <a:pt x="87312" y="13017"/>
                </a:lnTo>
                <a:lnTo>
                  <a:pt x="73977" y="13017"/>
                </a:lnTo>
                <a:lnTo>
                  <a:pt x="73977" y="127952"/>
                </a:lnTo>
                <a:lnTo>
                  <a:pt x="67602" y="177685"/>
                </a:lnTo>
                <a:lnTo>
                  <a:pt x="50800" y="214388"/>
                </a:lnTo>
                <a:lnTo>
                  <a:pt x="27101" y="240004"/>
                </a:lnTo>
                <a:lnTo>
                  <a:pt x="0" y="256527"/>
                </a:lnTo>
                <a:lnTo>
                  <a:pt x="0" y="269544"/>
                </a:lnTo>
                <a:lnTo>
                  <a:pt x="28803" y="253542"/>
                </a:lnTo>
                <a:lnTo>
                  <a:pt x="52819" y="231482"/>
                </a:lnTo>
                <a:lnTo>
                  <a:pt x="70586" y="204495"/>
                </a:lnTo>
                <a:lnTo>
                  <a:pt x="80645" y="173659"/>
                </a:lnTo>
                <a:lnTo>
                  <a:pt x="91097" y="204317"/>
                </a:lnTo>
                <a:lnTo>
                  <a:pt x="109054" y="231013"/>
                </a:lnTo>
                <a:lnTo>
                  <a:pt x="132969" y="253009"/>
                </a:lnTo>
                <a:lnTo>
                  <a:pt x="161290" y="269544"/>
                </a:lnTo>
                <a:lnTo>
                  <a:pt x="161290" y="256527"/>
                </a:lnTo>
                <a:close/>
              </a:path>
              <a:path w="865504" h="297179">
                <a:moveTo>
                  <a:pt x="276529" y="131445"/>
                </a:moveTo>
                <a:lnTo>
                  <a:pt x="228904" y="131445"/>
                </a:lnTo>
                <a:lnTo>
                  <a:pt x="228904" y="9207"/>
                </a:lnTo>
                <a:lnTo>
                  <a:pt x="215569" y="9207"/>
                </a:lnTo>
                <a:lnTo>
                  <a:pt x="215569" y="288912"/>
                </a:lnTo>
                <a:lnTo>
                  <a:pt x="228904" y="288912"/>
                </a:lnTo>
                <a:lnTo>
                  <a:pt x="228904" y="143192"/>
                </a:lnTo>
                <a:lnTo>
                  <a:pt x="276529" y="143192"/>
                </a:lnTo>
                <a:lnTo>
                  <a:pt x="276529" y="131445"/>
                </a:lnTo>
                <a:close/>
              </a:path>
              <a:path w="865504" h="297179">
                <a:moveTo>
                  <a:pt x="537184" y="249224"/>
                </a:moveTo>
                <a:lnTo>
                  <a:pt x="536003" y="240131"/>
                </a:lnTo>
                <a:lnTo>
                  <a:pt x="532472" y="231927"/>
                </a:lnTo>
                <a:lnTo>
                  <a:pt x="526605" y="224675"/>
                </a:lnTo>
                <a:lnTo>
                  <a:pt x="523532" y="222326"/>
                </a:lnTo>
                <a:lnTo>
                  <a:pt x="523532" y="241287"/>
                </a:lnTo>
                <a:lnTo>
                  <a:pt x="523532" y="257162"/>
                </a:lnTo>
                <a:lnTo>
                  <a:pt x="477862" y="281647"/>
                </a:lnTo>
                <a:lnTo>
                  <a:pt x="425119" y="285737"/>
                </a:lnTo>
                <a:lnTo>
                  <a:pt x="396494" y="284695"/>
                </a:lnTo>
                <a:lnTo>
                  <a:pt x="353542" y="276771"/>
                </a:lnTo>
                <a:lnTo>
                  <a:pt x="326694" y="257162"/>
                </a:lnTo>
                <a:lnTo>
                  <a:pt x="326694" y="241287"/>
                </a:lnTo>
                <a:lnTo>
                  <a:pt x="372618" y="216522"/>
                </a:lnTo>
                <a:lnTo>
                  <a:pt x="425119" y="212394"/>
                </a:lnTo>
                <a:lnTo>
                  <a:pt x="453910" y="213448"/>
                </a:lnTo>
                <a:lnTo>
                  <a:pt x="496862" y="221513"/>
                </a:lnTo>
                <a:lnTo>
                  <a:pt x="523532" y="241287"/>
                </a:lnTo>
                <a:lnTo>
                  <a:pt x="523532" y="222326"/>
                </a:lnTo>
                <a:lnTo>
                  <a:pt x="481076" y="205409"/>
                </a:lnTo>
                <a:lnTo>
                  <a:pt x="425119" y="200964"/>
                </a:lnTo>
                <a:lnTo>
                  <a:pt x="394766" y="202095"/>
                </a:lnTo>
                <a:lnTo>
                  <a:pt x="348018" y="210883"/>
                </a:lnTo>
                <a:lnTo>
                  <a:pt x="314223" y="240131"/>
                </a:lnTo>
                <a:lnTo>
                  <a:pt x="313042" y="249224"/>
                </a:lnTo>
                <a:lnTo>
                  <a:pt x="314223" y="258152"/>
                </a:lnTo>
                <a:lnTo>
                  <a:pt x="348018" y="287528"/>
                </a:lnTo>
                <a:lnTo>
                  <a:pt x="394766" y="296100"/>
                </a:lnTo>
                <a:lnTo>
                  <a:pt x="425119" y="297167"/>
                </a:lnTo>
                <a:lnTo>
                  <a:pt x="455422" y="296100"/>
                </a:lnTo>
                <a:lnTo>
                  <a:pt x="481076" y="292887"/>
                </a:lnTo>
                <a:lnTo>
                  <a:pt x="502081" y="287528"/>
                </a:lnTo>
                <a:lnTo>
                  <a:pt x="505980" y="285737"/>
                </a:lnTo>
                <a:lnTo>
                  <a:pt x="518452" y="280022"/>
                </a:lnTo>
                <a:lnTo>
                  <a:pt x="526605" y="273608"/>
                </a:lnTo>
                <a:lnTo>
                  <a:pt x="532472" y="266293"/>
                </a:lnTo>
                <a:lnTo>
                  <a:pt x="536003" y="258152"/>
                </a:lnTo>
                <a:lnTo>
                  <a:pt x="537184" y="249224"/>
                </a:lnTo>
                <a:close/>
              </a:path>
              <a:path w="865504" h="297179">
                <a:moveTo>
                  <a:pt x="550519" y="148272"/>
                </a:moveTo>
                <a:lnTo>
                  <a:pt x="486714" y="148272"/>
                </a:lnTo>
                <a:lnTo>
                  <a:pt x="486714" y="102235"/>
                </a:lnTo>
                <a:lnTo>
                  <a:pt x="486714" y="99695"/>
                </a:lnTo>
                <a:lnTo>
                  <a:pt x="527418" y="80848"/>
                </a:lnTo>
                <a:lnTo>
                  <a:pt x="537184" y="56832"/>
                </a:lnTo>
                <a:lnTo>
                  <a:pt x="536079" y="48018"/>
                </a:lnTo>
                <a:lnTo>
                  <a:pt x="532790" y="40119"/>
                </a:lnTo>
                <a:lnTo>
                  <a:pt x="527418" y="33121"/>
                </a:lnTo>
                <a:lnTo>
                  <a:pt x="523532" y="29895"/>
                </a:lnTo>
                <a:lnTo>
                  <a:pt x="523532" y="48577"/>
                </a:lnTo>
                <a:lnTo>
                  <a:pt x="523532" y="65405"/>
                </a:lnTo>
                <a:lnTo>
                  <a:pt x="477901" y="89217"/>
                </a:lnTo>
                <a:lnTo>
                  <a:pt x="473379" y="89763"/>
                </a:lnTo>
                <a:lnTo>
                  <a:pt x="473379" y="102235"/>
                </a:lnTo>
                <a:lnTo>
                  <a:pt x="473379" y="148272"/>
                </a:lnTo>
                <a:lnTo>
                  <a:pt x="377177" y="148272"/>
                </a:lnTo>
                <a:lnTo>
                  <a:pt x="377177" y="102235"/>
                </a:lnTo>
                <a:lnTo>
                  <a:pt x="388010" y="103479"/>
                </a:lnTo>
                <a:lnTo>
                  <a:pt x="399592" y="104368"/>
                </a:lnTo>
                <a:lnTo>
                  <a:pt x="411949" y="104914"/>
                </a:lnTo>
                <a:lnTo>
                  <a:pt x="425119" y="105092"/>
                </a:lnTo>
                <a:lnTo>
                  <a:pt x="438327" y="104914"/>
                </a:lnTo>
                <a:lnTo>
                  <a:pt x="450799" y="104368"/>
                </a:lnTo>
                <a:lnTo>
                  <a:pt x="462483" y="103479"/>
                </a:lnTo>
                <a:lnTo>
                  <a:pt x="473379" y="102235"/>
                </a:lnTo>
                <a:lnTo>
                  <a:pt x="473379" y="89763"/>
                </a:lnTo>
                <a:lnTo>
                  <a:pt x="453923" y="92075"/>
                </a:lnTo>
                <a:lnTo>
                  <a:pt x="425119" y="93027"/>
                </a:lnTo>
                <a:lnTo>
                  <a:pt x="372567" y="89217"/>
                </a:lnTo>
                <a:lnTo>
                  <a:pt x="331139" y="72072"/>
                </a:lnTo>
                <a:lnTo>
                  <a:pt x="326694" y="65405"/>
                </a:lnTo>
                <a:lnTo>
                  <a:pt x="326694" y="48577"/>
                </a:lnTo>
                <a:lnTo>
                  <a:pt x="372567" y="24599"/>
                </a:lnTo>
                <a:lnTo>
                  <a:pt x="425119" y="20637"/>
                </a:lnTo>
                <a:lnTo>
                  <a:pt x="453923" y="21640"/>
                </a:lnTo>
                <a:lnTo>
                  <a:pt x="497001" y="29476"/>
                </a:lnTo>
                <a:lnTo>
                  <a:pt x="523532" y="48577"/>
                </a:lnTo>
                <a:lnTo>
                  <a:pt x="523532" y="29895"/>
                </a:lnTo>
                <a:lnTo>
                  <a:pt x="520039" y="26987"/>
                </a:lnTo>
                <a:lnTo>
                  <a:pt x="507111" y="20637"/>
                </a:lnTo>
                <a:lnTo>
                  <a:pt x="503656" y="18935"/>
                </a:lnTo>
                <a:lnTo>
                  <a:pt x="482219" y="13296"/>
                </a:lnTo>
                <a:lnTo>
                  <a:pt x="455980" y="9982"/>
                </a:lnTo>
                <a:lnTo>
                  <a:pt x="425119" y="8890"/>
                </a:lnTo>
                <a:lnTo>
                  <a:pt x="394258" y="9982"/>
                </a:lnTo>
                <a:lnTo>
                  <a:pt x="346722" y="18935"/>
                </a:lnTo>
                <a:lnTo>
                  <a:pt x="314159" y="48018"/>
                </a:lnTo>
                <a:lnTo>
                  <a:pt x="313042" y="56832"/>
                </a:lnTo>
                <a:lnTo>
                  <a:pt x="314159" y="65824"/>
                </a:lnTo>
                <a:lnTo>
                  <a:pt x="345033" y="94411"/>
                </a:lnTo>
                <a:lnTo>
                  <a:pt x="363842" y="99695"/>
                </a:lnTo>
                <a:lnTo>
                  <a:pt x="363842" y="148272"/>
                </a:lnTo>
                <a:lnTo>
                  <a:pt x="298754" y="148272"/>
                </a:lnTo>
                <a:lnTo>
                  <a:pt x="298754" y="160020"/>
                </a:lnTo>
                <a:lnTo>
                  <a:pt x="550519" y="160020"/>
                </a:lnTo>
                <a:lnTo>
                  <a:pt x="550519" y="148272"/>
                </a:lnTo>
                <a:close/>
              </a:path>
              <a:path w="865504" h="297179">
                <a:moveTo>
                  <a:pt x="738479" y="133032"/>
                </a:moveTo>
                <a:lnTo>
                  <a:pt x="737311" y="122326"/>
                </a:lnTo>
                <a:lnTo>
                  <a:pt x="733958" y="112674"/>
                </a:lnTo>
                <a:lnTo>
                  <a:pt x="728560" y="104140"/>
                </a:lnTo>
                <a:lnTo>
                  <a:pt x="725144" y="100698"/>
                </a:lnTo>
                <a:lnTo>
                  <a:pt x="725144" y="133032"/>
                </a:lnTo>
                <a:lnTo>
                  <a:pt x="724319" y="140804"/>
                </a:lnTo>
                <a:lnTo>
                  <a:pt x="693039" y="170294"/>
                </a:lnTo>
                <a:lnTo>
                  <a:pt x="668629" y="173977"/>
                </a:lnTo>
                <a:lnTo>
                  <a:pt x="656209" y="173050"/>
                </a:lnTo>
                <a:lnTo>
                  <a:pt x="619531" y="154228"/>
                </a:lnTo>
                <a:lnTo>
                  <a:pt x="612432" y="133032"/>
                </a:lnTo>
                <a:lnTo>
                  <a:pt x="613257" y="124879"/>
                </a:lnTo>
                <a:lnTo>
                  <a:pt x="644461" y="95123"/>
                </a:lnTo>
                <a:lnTo>
                  <a:pt x="668629" y="91440"/>
                </a:lnTo>
                <a:lnTo>
                  <a:pt x="681240" y="92379"/>
                </a:lnTo>
                <a:lnTo>
                  <a:pt x="717905" y="111201"/>
                </a:lnTo>
                <a:lnTo>
                  <a:pt x="725144" y="133032"/>
                </a:lnTo>
                <a:lnTo>
                  <a:pt x="725144" y="100698"/>
                </a:lnTo>
                <a:lnTo>
                  <a:pt x="721334" y="96837"/>
                </a:lnTo>
                <a:lnTo>
                  <a:pt x="713409" y="91440"/>
                </a:lnTo>
                <a:lnTo>
                  <a:pt x="710869" y="89700"/>
                </a:lnTo>
                <a:lnTo>
                  <a:pt x="698309" y="84531"/>
                </a:lnTo>
                <a:lnTo>
                  <a:pt x="684098" y="81381"/>
                </a:lnTo>
                <a:lnTo>
                  <a:pt x="668629" y="80327"/>
                </a:lnTo>
                <a:lnTo>
                  <a:pt x="653351" y="81381"/>
                </a:lnTo>
                <a:lnTo>
                  <a:pt x="616242" y="96837"/>
                </a:lnTo>
                <a:lnTo>
                  <a:pt x="599097" y="133032"/>
                </a:lnTo>
                <a:lnTo>
                  <a:pt x="600214" y="143548"/>
                </a:lnTo>
                <a:lnTo>
                  <a:pt x="626706" y="175907"/>
                </a:lnTo>
                <a:lnTo>
                  <a:pt x="668629" y="185407"/>
                </a:lnTo>
                <a:lnTo>
                  <a:pt x="684098" y="184302"/>
                </a:lnTo>
                <a:lnTo>
                  <a:pt x="698309" y="181089"/>
                </a:lnTo>
                <a:lnTo>
                  <a:pt x="710869" y="175907"/>
                </a:lnTo>
                <a:lnTo>
                  <a:pt x="713740" y="173977"/>
                </a:lnTo>
                <a:lnTo>
                  <a:pt x="721334" y="168910"/>
                </a:lnTo>
                <a:lnTo>
                  <a:pt x="728560" y="161607"/>
                </a:lnTo>
                <a:lnTo>
                  <a:pt x="733958" y="153111"/>
                </a:lnTo>
                <a:lnTo>
                  <a:pt x="737311" y="143548"/>
                </a:lnTo>
                <a:lnTo>
                  <a:pt x="738479" y="133032"/>
                </a:lnTo>
                <a:close/>
              </a:path>
              <a:path w="865504" h="297179">
                <a:moveTo>
                  <a:pt x="748004" y="36512"/>
                </a:moveTo>
                <a:lnTo>
                  <a:pt x="675614" y="36512"/>
                </a:lnTo>
                <a:lnTo>
                  <a:pt x="675614" y="0"/>
                </a:lnTo>
                <a:lnTo>
                  <a:pt x="662279" y="0"/>
                </a:lnTo>
                <a:lnTo>
                  <a:pt x="662279" y="36512"/>
                </a:lnTo>
                <a:lnTo>
                  <a:pt x="589572" y="36512"/>
                </a:lnTo>
                <a:lnTo>
                  <a:pt x="589572" y="47942"/>
                </a:lnTo>
                <a:lnTo>
                  <a:pt x="748004" y="47942"/>
                </a:lnTo>
                <a:lnTo>
                  <a:pt x="748004" y="36512"/>
                </a:lnTo>
                <a:close/>
              </a:path>
              <a:path w="865504" h="297179">
                <a:moveTo>
                  <a:pt x="825474" y="277799"/>
                </a:moveTo>
                <a:lnTo>
                  <a:pt x="631164" y="277799"/>
                </a:lnTo>
                <a:lnTo>
                  <a:pt x="631164" y="213664"/>
                </a:lnTo>
                <a:lnTo>
                  <a:pt x="617512" y="213664"/>
                </a:lnTo>
                <a:lnTo>
                  <a:pt x="617512" y="289864"/>
                </a:lnTo>
                <a:lnTo>
                  <a:pt x="825474" y="289864"/>
                </a:lnTo>
                <a:lnTo>
                  <a:pt x="825474" y="277799"/>
                </a:lnTo>
                <a:close/>
              </a:path>
              <a:path w="865504" h="297179">
                <a:moveTo>
                  <a:pt x="865466" y="96202"/>
                </a:moveTo>
                <a:lnTo>
                  <a:pt x="820077" y="96202"/>
                </a:lnTo>
                <a:lnTo>
                  <a:pt x="820077" y="9207"/>
                </a:lnTo>
                <a:lnTo>
                  <a:pt x="806742" y="9207"/>
                </a:lnTo>
                <a:lnTo>
                  <a:pt x="806742" y="211442"/>
                </a:lnTo>
                <a:lnTo>
                  <a:pt x="820077" y="211442"/>
                </a:lnTo>
                <a:lnTo>
                  <a:pt x="820077" y="107950"/>
                </a:lnTo>
                <a:lnTo>
                  <a:pt x="865466" y="107950"/>
                </a:lnTo>
                <a:lnTo>
                  <a:pt x="865466" y="962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4900226" y="3494309"/>
            <a:ext cx="234315" cy="286385"/>
          </a:xfrm>
          <a:custGeom>
            <a:avLst/>
            <a:gdLst/>
            <a:ahLst/>
            <a:cxnLst/>
            <a:rect l="l" t="t" r="r" b="b"/>
            <a:pathLst>
              <a:path w="234314" h="286385">
                <a:moveTo>
                  <a:pt x="228273" y="158743"/>
                </a:moveTo>
                <a:lnTo>
                  <a:pt x="214938" y="158743"/>
                </a:lnTo>
                <a:lnTo>
                  <a:pt x="214938" y="75879"/>
                </a:lnTo>
                <a:lnTo>
                  <a:pt x="145726" y="75879"/>
                </a:lnTo>
                <a:lnTo>
                  <a:pt x="145726" y="64132"/>
                </a:lnTo>
                <a:lnTo>
                  <a:pt x="214938" y="64132"/>
                </a:lnTo>
                <a:lnTo>
                  <a:pt x="214938" y="0"/>
                </a:lnTo>
                <a:lnTo>
                  <a:pt x="228273" y="0"/>
                </a:lnTo>
                <a:lnTo>
                  <a:pt x="228273" y="158743"/>
                </a:lnTo>
                <a:close/>
              </a:path>
              <a:path w="234314" h="286385">
                <a:moveTo>
                  <a:pt x="143186" y="15556"/>
                </a:moveTo>
                <a:lnTo>
                  <a:pt x="4444" y="15556"/>
                </a:lnTo>
                <a:lnTo>
                  <a:pt x="4444" y="3809"/>
                </a:lnTo>
                <a:lnTo>
                  <a:pt x="143186" y="3809"/>
                </a:lnTo>
                <a:lnTo>
                  <a:pt x="143186" y="15556"/>
                </a:lnTo>
                <a:close/>
              </a:path>
              <a:path w="234314" h="286385">
                <a:moveTo>
                  <a:pt x="0" y="147314"/>
                </a:moveTo>
                <a:lnTo>
                  <a:pt x="0" y="134932"/>
                </a:lnTo>
                <a:lnTo>
                  <a:pt x="24664" y="124737"/>
                </a:lnTo>
                <a:lnTo>
                  <a:pt x="46115" y="106477"/>
                </a:lnTo>
                <a:lnTo>
                  <a:pt x="61255" y="80775"/>
                </a:lnTo>
                <a:lnTo>
                  <a:pt x="66989" y="48258"/>
                </a:lnTo>
                <a:lnTo>
                  <a:pt x="66989" y="15556"/>
                </a:lnTo>
                <a:lnTo>
                  <a:pt x="80641" y="15556"/>
                </a:lnTo>
                <a:lnTo>
                  <a:pt x="80641" y="48258"/>
                </a:lnTo>
                <a:lnTo>
                  <a:pt x="86649" y="79600"/>
                </a:lnTo>
                <a:lnTo>
                  <a:pt x="88130" y="81911"/>
                </a:lnTo>
                <a:lnTo>
                  <a:pt x="73974" y="81911"/>
                </a:lnTo>
                <a:lnTo>
                  <a:pt x="63175" y="103605"/>
                </a:lnTo>
                <a:lnTo>
                  <a:pt x="46630" y="122827"/>
                </a:lnTo>
                <a:lnTo>
                  <a:pt x="25265" y="137943"/>
                </a:lnTo>
                <a:lnTo>
                  <a:pt x="0" y="147314"/>
                </a:lnTo>
                <a:close/>
              </a:path>
              <a:path w="234314" h="286385">
                <a:moveTo>
                  <a:pt x="147949" y="143821"/>
                </a:moveTo>
                <a:lnTo>
                  <a:pt x="123487" y="134505"/>
                </a:lnTo>
                <a:lnTo>
                  <a:pt x="102270" y="120486"/>
                </a:lnTo>
                <a:lnTo>
                  <a:pt x="85399" y="102657"/>
                </a:lnTo>
                <a:lnTo>
                  <a:pt x="73974" y="81911"/>
                </a:lnTo>
                <a:lnTo>
                  <a:pt x="88130" y="81911"/>
                </a:lnTo>
                <a:lnTo>
                  <a:pt x="102270" y="103977"/>
                </a:lnTo>
                <a:lnTo>
                  <a:pt x="123904" y="121210"/>
                </a:lnTo>
                <a:lnTo>
                  <a:pt x="147949" y="131122"/>
                </a:lnTo>
                <a:lnTo>
                  <a:pt x="147949" y="143821"/>
                </a:lnTo>
                <a:close/>
              </a:path>
              <a:path w="234314" h="286385">
                <a:moveTo>
                  <a:pt x="126042" y="286373"/>
                </a:moveTo>
                <a:lnTo>
                  <a:pt x="75958" y="281849"/>
                </a:lnTo>
                <a:lnTo>
                  <a:pt x="38733" y="267324"/>
                </a:lnTo>
                <a:lnTo>
                  <a:pt x="18096" y="230813"/>
                </a:lnTo>
                <a:lnTo>
                  <a:pt x="19446" y="219611"/>
                </a:lnTo>
                <a:lnTo>
                  <a:pt x="55411" y="185333"/>
                </a:lnTo>
                <a:lnTo>
                  <a:pt x="99720" y="175768"/>
                </a:lnTo>
                <a:lnTo>
                  <a:pt x="126042" y="174618"/>
                </a:lnTo>
                <a:lnTo>
                  <a:pt x="152681" y="175768"/>
                </a:lnTo>
                <a:lnTo>
                  <a:pt x="176522" y="179300"/>
                </a:lnTo>
                <a:lnTo>
                  <a:pt x="197030" y="185333"/>
                </a:lnTo>
                <a:lnTo>
                  <a:pt x="199625" y="186682"/>
                </a:lnTo>
                <a:lnTo>
                  <a:pt x="126042" y="186682"/>
                </a:lnTo>
                <a:lnTo>
                  <a:pt x="101680" y="187749"/>
                </a:lnTo>
                <a:lnTo>
                  <a:pt x="61528" y="196192"/>
                </a:lnTo>
                <a:lnTo>
                  <a:pt x="32477" y="222752"/>
                </a:lnTo>
                <a:lnTo>
                  <a:pt x="31431" y="230813"/>
                </a:lnTo>
                <a:lnTo>
                  <a:pt x="32477" y="238735"/>
                </a:lnTo>
                <a:lnTo>
                  <a:pt x="61528" y="265300"/>
                </a:lnTo>
                <a:lnTo>
                  <a:pt x="101680" y="273872"/>
                </a:lnTo>
                <a:lnTo>
                  <a:pt x="126042" y="274944"/>
                </a:lnTo>
                <a:lnTo>
                  <a:pt x="198930" y="274944"/>
                </a:lnTo>
                <a:lnTo>
                  <a:pt x="197030" y="275926"/>
                </a:lnTo>
                <a:lnTo>
                  <a:pt x="176522" y="281849"/>
                </a:lnTo>
                <a:lnTo>
                  <a:pt x="152681" y="285272"/>
                </a:lnTo>
                <a:lnTo>
                  <a:pt x="126042" y="286373"/>
                </a:lnTo>
                <a:close/>
              </a:path>
              <a:path w="234314" h="286385">
                <a:moveTo>
                  <a:pt x="198930" y="274944"/>
                </a:moveTo>
                <a:lnTo>
                  <a:pt x="126042" y="274944"/>
                </a:lnTo>
                <a:lnTo>
                  <a:pt x="150583" y="273872"/>
                </a:lnTo>
                <a:lnTo>
                  <a:pt x="172355" y="270657"/>
                </a:lnTo>
                <a:lnTo>
                  <a:pt x="212046" y="252199"/>
                </a:lnTo>
                <a:lnTo>
                  <a:pt x="221288" y="230813"/>
                </a:lnTo>
                <a:lnTo>
                  <a:pt x="220232" y="222752"/>
                </a:lnTo>
                <a:lnTo>
                  <a:pt x="190735" y="196192"/>
                </a:lnTo>
                <a:lnTo>
                  <a:pt x="150583" y="187749"/>
                </a:lnTo>
                <a:lnTo>
                  <a:pt x="126042" y="186682"/>
                </a:lnTo>
                <a:lnTo>
                  <a:pt x="199625" y="186682"/>
                </a:lnTo>
                <a:lnTo>
                  <a:pt x="232911" y="219611"/>
                </a:lnTo>
                <a:lnTo>
                  <a:pt x="234305" y="230813"/>
                </a:lnTo>
                <a:lnTo>
                  <a:pt x="232911" y="241831"/>
                </a:lnTo>
                <a:lnTo>
                  <a:pt x="228868" y="251569"/>
                </a:lnTo>
                <a:lnTo>
                  <a:pt x="222384" y="260056"/>
                </a:lnTo>
                <a:lnTo>
                  <a:pt x="213668" y="267324"/>
                </a:lnTo>
                <a:lnTo>
                  <a:pt x="198930" y="2749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5185330" y="3494309"/>
            <a:ext cx="276225" cy="280670"/>
          </a:xfrm>
          <a:custGeom>
            <a:avLst/>
            <a:gdLst/>
            <a:ahLst/>
            <a:cxnLst/>
            <a:rect l="l" t="t" r="r" b="b"/>
            <a:pathLst>
              <a:path w="276225" h="280670">
                <a:moveTo>
                  <a:pt x="0" y="160648"/>
                </a:moveTo>
                <a:lnTo>
                  <a:pt x="0" y="148266"/>
                </a:lnTo>
                <a:lnTo>
                  <a:pt x="26931" y="135061"/>
                </a:lnTo>
                <a:lnTo>
                  <a:pt x="49964" y="114533"/>
                </a:lnTo>
                <a:lnTo>
                  <a:pt x="66032" y="87457"/>
                </a:lnTo>
                <a:lnTo>
                  <a:pt x="72069" y="54607"/>
                </a:lnTo>
                <a:lnTo>
                  <a:pt x="72069" y="2222"/>
                </a:lnTo>
                <a:lnTo>
                  <a:pt x="85721" y="2222"/>
                </a:lnTo>
                <a:lnTo>
                  <a:pt x="85721" y="54607"/>
                </a:lnTo>
                <a:lnTo>
                  <a:pt x="91932" y="87090"/>
                </a:lnTo>
                <a:lnTo>
                  <a:pt x="92869" y="88578"/>
                </a:lnTo>
                <a:lnTo>
                  <a:pt x="78419" y="88578"/>
                </a:lnTo>
                <a:lnTo>
                  <a:pt x="68354" y="110510"/>
                </a:lnTo>
                <a:lnTo>
                  <a:pt x="51234" y="130923"/>
                </a:lnTo>
                <a:lnTo>
                  <a:pt x="28102" y="148182"/>
                </a:lnTo>
                <a:lnTo>
                  <a:pt x="0" y="160648"/>
                </a:lnTo>
                <a:close/>
              </a:path>
              <a:path w="276225" h="280670">
                <a:moveTo>
                  <a:pt x="157473" y="157473"/>
                </a:moveTo>
                <a:lnTo>
                  <a:pt x="130566" y="145592"/>
                </a:lnTo>
                <a:lnTo>
                  <a:pt x="107707" y="129336"/>
                </a:lnTo>
                <a:lnTo>
                  <a:pt x="89967" y="109925"/>
                </a:lnTo>
                <a:lnTo>
                  <a:pt x="78419" y="88578"/>
                </a:lnTo>
                <a:lnTo>
                  <a:pt x="92869" y="88578"/>
                </a:lnTo>
                <a:lnTo>
                  <a:pt x="108263" y="113025"/>
                </a:lnTo>
                <a:lnTo>
                  <a:pt x="131261" y="132292"/>
                </a:lnTo>
                <a:lnTo>
                  <a:pt x="157473" y="144774"/>
                </a:lnTo>
                <a:lnTo>
                  <a:pt x="157473" y="157473"/>
                </a:lnTo>
                <a:close/>
              </a:path>
              <a:path w="276225" h="280670">
                <a:moveTo>
                  <a:pt x="230813" y="193667"/>
                </a:moveTo>
                <a:lnTo>
                  <a:pt x="217478" y="193667"/>
                </a:lnTo>
                <a:lnTo>
                  <a:pt x="217478" y="0"/>
                </a:lnTo>
                <a:lnTo>
                  <a:pt x="230813" y="0"/>
                </a:lnTo>
                <a:lnTo>
                  <a:pt x="230813" y="83181"/>
                </a:lnTo>
                <a:lnTo>
                  <a:pt x="276213" y="83181"/>
                </a:lnTo>
                <a:lnTo>
                  <a:pt x="276213" y="95246"/>
                </a:lnTo>
                <a:lnTo>
                  <a:pt x="230813" y="95246"/>
                </a:lnTo>
                <a:lnTo>
                  <a:pt x="230813" y="193667"/>
                </a:lnTo>
                <a:close/>
              </a:path>
              <a:path w="276225" h="280670">
                <a:moveTo>
                  <a:pt x="236210" y="280658"/>
                </a:moveTo>
                <a:lnTo>
                  <a:pt x="28256" y="280658"/>
                </a:lnTo>
                <a:lnTo>
                  <a:pt x="28256" y="194302"/>
                </a:lnTo>
                <a:lnTo>
                  <a:pt x="41908" y="194302"/>
                </a:lnTo>
                <a:lnTo>
                  <a:pt x="41908" y="268594"/>
                </a:lnTo>
                <a:lnTo>
                  <a:pt x="236210" y="268594"/>
                </a:lnTo>
                <a:lnTo>
                  <a:pt x="236210" y="2806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5570091" y="3498119"/>
            <a:ext cx="248920" cy="262255"/>
          </a:xfrm>
          <a:custGeom>
            <a:avLst/>
            <a:gdLst/>
            <a:ahLst/>
            <a:cxnLst/>
            <a:rect l="l" t="t" r="r" b="b"/>
            <a:pathLst>
              <a:path w="248920" h="262254">
                <a:moveTo>
                  <a:pt x="5079" y="163505"/>
                </a:moveTo>
                <a:lnTo>
                  <a:pt x="5079" y="150806"/>
                </a:lnTo>
                <a:lnTo>
                  <a:pt x="50098" y="134773"/>
                </a:lnTo>
                <a:lnTo>
                  <a:pt x="85681" y="108501"/>
                </a:lnTo>
                <a:lnTo>
                  <a:pt x="109061" y="73299"/>
                </a:lnTo>
                <a:lnTo>
                  <a:pt x="117470" y="30478"/>
                </a:lnTo>
                <a:lnTo>
                  <a:pt x="117470" y="0"/>
                </a:lnTo>
                <a:lnTo>
                  <a:pt x="130804" y="0"/>
                </a:lnTo>
                <a:lnTo>
                  <a:pt x="130804" y="30478"/>
                </a:lnTo>
                <a:lnTo>
                  <a:pt x="139118" y="71117"/>
                </a:lnTo>
                <a:lnTo>
                  <a:pt x="124137" y="71117"/>
                </a:lnTo>
                <a:lnTo>
                  <a:pt x="108392" y="101268"/>
                </a:lnTo>
                <a:lnTo>
                  <a:pt x="83657" y="127788"/>
                </a:lnTo>
                <a:lnTo>
                  <a:pt x="49399" y="149070"/>
                </a:lnTo>
                <a:lnTo>
                  <a:pt x="5079" y="163505"/>
                </a:lnTo>
                <a:close/>
              </a:path>
              <a:path w="248920" h="262254">
                <a:moveTo>
                  <a:pt x="242877" y="163505"/>
                </a:moveTo>
                <a:lnTo>
                  <a:pt x="199322" y="148936"/>
                </a:lnTo>
                <a:lnTo>
                  <a:pt x="165172" y="127669"/>
                </a:lnTo>
                <a:lnTo>
                  <a:pt x="140190" y="101223"/>
                </a:lnTo>
                <a:lnTo>
                  <a:pt x="124137" y="71117"/>
                </a:lnTo>
                <a:lnTo>
                  <a:pt x="139118" y="71117"/>
                </a:lnTo>
                <a:lnTo>
                  <a:pt x="139565" y="73299"/>
                </a:lnTo>
                <a:lnTo>
                  <a:pt x="163505" y="108501"/>
                </a:lnTo>
                <a:lnTo>
                  <a:pt x="199114" y="134773"/>
                </a:lnTo>
                <a:lnTo>
                  <a:pt x="242877" y="150806"/>
                </a:lnTo>
                <a:lnTo>
                  <a:pt x="242877" y="163505"/>
                </a:lnTo>
                <a:close/>
              </a:path>
              <a:path w="248920" h="262254">
                <a:moveTo>
                  <a:pt x="248592" y="262244"/>
                </a:moveTo>
                <a:lnTo>
                  <a:pt x="0" y="262244"/>
                </a:lnTo>
                <a:lnTo>
                  <a:pt x="0" y="250814"/>
                </a:lnTo>
                <a:lnTo>
                  <a:pt x="248592" y="250814"/>
                </a:lnTo>
                <a:lnTo>
                  <a:pt x="248592" y="262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871704" y="3494309"/>
            <a:ext cx="229235" cy="279400"/>
          </a:xfrm>
          <a:custGeom>
            <a:avLst/>
            <a:gdLst/>
            <a:ahLst/>
            <a:cxnLst/>
            <a:rect l="l" t="t" r="r" b="b"/>
            <a:pathLst>
              <a:path w="229235" h="279400">
                <a:moveTo>
                  <a:pt x="38098" y="128264"/>
                </a:moveTo>
                <a:lnTo>
                  <a:pt x="3492" y="128264"/>
                </a:lnTo>
                <a:lnTo>
                  <a:pt x="3492" y="116200"/>
                </a:lnTo>
                <a:lnTo>
                  <a:pt x="38733" y="116200"/>
                </a:lnTo>
                <a:lnTo>
                  <a:pt x="51274" y="115877"/>
                </a:lnTo>
                <a:lnTo>
                  <a:pt x="85086" y="93658"/>
                </a:lnTo>
                <a:lnTo>
                  <a:pt x="85086" y="17461"/>
                </a:lnTo>
                <a:lnTo>
                  <a:pt x="3492" y="17461"/>
                </a:lnTo>
                <a:lnTo>
                  <a:pt x="3492" y="5397"/>
                </a:lnTo>
                <a:lnTo>
                  <a:pt x="98421" y="5397"/>
                </a:lnTo>
                <a:lnTo>
                  <a:pt x="98421" y="83816"/>
                </a:lnTo>
                <a:lnTo>
                  <a:pt x="95505" y="121597"/>
                </a:lnTo>
                <a:lnTo>
                  <a:pt x="83181" y="121597"/>
                </a:lnTo>
                <a:lnTo>
                  <a:pt x="73726" y="124648"/>
                </a:lnTo>
                <a:lnTo>
                  <a:pt x="62783" y="126717"/>
                </a:lnTo>
                <a:lnTo>
                  <a:pt x="50768" y="127892"/>
                </a:lnTo>
                <a:lnTo>
                  <a:pt x="38098" y="128264"/>
                </a:lnTo>
                <a:close/>
              </a:path>
              <a:path w="229235" h="279400">
                <a:moveTo>
                  <a:pt x="0" y="260339"/>
                </a:moveTo>
                <a:lnTo>
                  <a:pt x="0" y="247957"/>
                </a:lnTo>
                <a:lnTo>
                  <a:pt x="31212" y="231026"/>
                </a:lnTo>
                <a:lnTo>
                  <a:pt x="55877" y="204184"/>
                </a:lnTo>
                <a:lnTo>
                  <a:pt x="73399" y="167638"/>
                </a:lnTo>
                <a:lnTo>
                  <a:pt x="83181" y="121597"/>
                </a:lnTo>
                <a:lnTo>
                  <a:pt x="95505" y="121597"/>
                </a:lnTo>
                <a:lnTo>
                  <a:pt x="94311" y="137073"/>
                </a:lnTo>
                <a:lnTo>
                  <a:pt x="82155" y="181612"/>
                </a:lnTo>
                <a:lnTo>
                  <a:pt x="62212" y="217176"/>
                </a:lnTo>
                <a:lnTo>
                  <a:pt x="34740" y="243505"/>
                </a:lnTo>
                <a:lnTo>
                  <a:pt x="0" y="260339"/>
                </a:lnTo>
                <a:close/>
              </a:path>
              <a:path w="229235" h="279400">
                <a:moveTo>
                  <a:pt x="165410" y="275896"/>
                </a:moveTo>
                <a:lnTo>
                  <a:pt x="152393" y="275896"/>
                </a:lnTo>
                <a:lnTo>
                  <a:pt x="152393" y="130169"/>
                </a:lnTo>
                <a:lnTo>
                  <a:pt x="106993" y="130169"/>
                </a:lnTo>
                <a:lnTo>
                  <a:pt x="106993" y="118105"/>
                </a:lnTo>
                <a:lnTo>
                  <a:pt x="152393" y="118105"/>
                </a:lnTo>
                <a:lnTo>
                  <a:pt x="152393" y="1587"/>
                </a:lnTo>
                <a:lnTo>
                  <a:pt x="165410" y="1587"/>
                </a:lnTo>
                <a:lnTo>
                  <a:pt x="165410" y="275896"/>
                </a:lnTo>
                <a:close/>
              </a:path>
              <a:path w="229235" h="279400">
                <a:moveTo>
                  <a:pt x="229225" y="279388"/>
                </a:moveTo>
                <a:lnTo>
                  <a:pt x="215891" y="279388"/>
                </a:lnTo>
                <a:lnTo>
                  <a:pt x="215891" y="0"/>
                </a:lnTo>
                <a:lnTo>
                  <a:pt x="229225" y="0"/>
                </a:lnTo>
                <a:lnTo>
                  <a:pt x="229225" y="2793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6159665" y="3498119"/>
            <a:ext cx="252095" cy="278765"/>
          </a:xfrm>
          <a:custGeom>
            <a:avLst/>
            <a:gdLst/>
            <a:ahLst/>
            <a:cxnLst/>
            <a:rect l="l" t="t" r="r" b="b"/>
            <a:pathLst>
              <a:path w="252095" h="278764">
                <a:moveTo>
                  <a:pt x="231765" y="11429"/>
                </a:moveTo>
                <a:lnTo>
                  <a:pt x="20001" y="11429"/>
                </a:lnTo>
                <a:lnTo>
                  <a:pt x="20001" y="0"/>
                </a:lnTo>
                <a:lnTo>
                  <a:pt x="231765" y="0"/>
                </a:lnTo>
                <a:lnTo>
                  <a:pt x="231765" y="11429"/>
                </a:lnTo>
                <a:close/>
              </a:path>
              <a:path w="252095" h="278764">
                <a:moveTo>
                  <a:pt x="14604" y="82546"/>
                </a:moveTo>
                <a:lnTo>
                  <a:pt x="14708" y="77065"/>
                </a:lnTo>
                <a:lnTo>
                  <a:pt x="14921" y="74292"/>
                </a:lnTo>
                <a:lnTo>
                  <a:pt x="14921" y="70482"/>
                </a:lnTo>
                <a:lnTo>
                  <a:pt x="49141" y="65501"/>
                </a:lnTo>
                <a:lnTo>
                  <a:pt x="82943" y="53972"/>
                </a:lnTo>
                <a:lnTo>
                  <a:pt x="108769" y="36729"/>
                </a:lnTo>
                <a:lnTo>
                  <a:pt x="119057" y="14604"/>
                </a:lnTo>
                <a:lnTo>
                  <a:pt x="119057" y="11429"/>
                </a:lnTo>
                <a:lnTo>
                  <a:pt x="132074" y="11429"/>
                </a:lnTo>
                <a:lnTo>
                  <a:pt x="132074" y="14604"/>
                </a:lnTo>
                <a:lnTo>
                  <a:pt x="141461" y="34606"/>
                </a:lnTo>
                <a:lnTo>
                  <a:pt x="125724" y="34606"/>
                </a:lnTo>
                <a:lnTo>
                  <a:pt x="108273" y="52633"/>
                </a:lnTo>
                <a:lnTo>
                  <a:pt x="81356" y="67148"/>
                </a:lnTo>
                <a:lnTo>
                  <a:pt x="48843" y="77377"/>
                </a:lnTo>
                <a:lnTo>
                  <a:pt x="14604" y="82546"/>
                </a:lnTo>
                <a:close/>
              </a:path>
              <a:path w="252095" h="278764">
                <a:moveTo>
                  <a:pt x="235893" y="82546"/>
                </a:moveTo>
                <a:lnTo>
                  <a:pt x="201758" y="77065"/>
                </a:lnTo>
                <a:lnTo>
                  <a:pt x="169498" y="66791"/>
                </a:lnTo>
                <a:lnTo>
                  <a:pt x="142894" y="52410"/>
                </a:lnTo>
                <a:lnTo>
                  <a:pt x="125724" y="34606"/>
                </a:lnTo>
                <a:lnTo>
                  <a:pt x="141461" y="34606"/>
                </a:lnTo>
                <a:lnTo>
                  <a:pt x="142269" y="36327"/>
                </a:lnTo>
                <a:lnTo>
                  <a:pt x="167911" y="53377"/>
                </a:lnTo>
                <a:lnTo>
                  <a:pt x="201589" y="65010"/>
                </a:lnTo>
                <a:lnTo>
                  <a:pt x="235893" y="70482"/>
                </a:lnTo>
                <a:lnTo>
                  <a:pt x="235893" y="82546"/>
                </a:lnTo>
                <a:close/>
              </a:path>
              <a:path w="252095" h="278764">
                <a:moveTo>
                  <a:pt x="251767" y="125407"/>
                </a:moveTo>
                <a:lnTo>
                  <a:pt x="0" y="125407"/>
                </a:lnTo>
                <a:lnTo>
                  <a:pt x="0" y="113660"/>
                </a:lnTo>
                <a:lnTo>
                  <a:pt x="251767" y="113660"/>
                </a:lnTo>
                <a:lnTo>
                  <a:pt x="251767" y="125407"/>
                </a:lnTo>
                <a:close/>
              </a:path>
              <a:path w="252095" h="278764">
                <a:moveTo>
                  <a:pt x="132074" y="167315"/>
                </a:moveTo>
                <a:lnTo>
                  <a:pt x="119375" y="167315"/>
                </a:lnTo>
                <a:lnTo>
                  <a:pt x="119375" y="125407"/>
                </a:lnTo>
                <a:lnTo>
                  <a:pt x="132074" y="125407"/>
                </a:lnTo>
                <a:lnTo>
                  <a:pt x="132074" y="167315"/>
                </a:lnTo>
                <a:close/>
              </a:path>
              <a:path w="252095" h="278764">
                <a:moveTo>
                  <a:pt x="239067" y="278436"/>
                </a:moveTo>
                <a:lnTo>
                  <a:pt x="20001" y="278436"/>
                </a:lnTo>
                <a:lnTo>
                  <a:pt x="20001" y="217796"/>
                </a:lnTo>
                <a:lnTo>
                  <a:pt x="218431" y="217796"/>
                </a:lnTo>
                <a:lnTo>
                  <a:pt x="218431" y="178745"/>
                </a:lnTo>
                <a:lnTo>
                  <a:pt x="20001" y="178745"/>
                </a:lnTo>
                <a:lnTo>
                  <a:pt x="20001" y="167315"/>
                </a:lnTo>
                <a:lnTo>
                  <a:pt x="231765" y="167315"/>
                </a:lnTo>
                <a:lnTo>
                  <a:pt x="231765" y="228908"/>
                </a:lnTo>
                <a:lnTo>
                  <a:pt x="33336" y="228908"/>
                </a:lnTo>
                <a:lnTo>
                  <a:pt x="33336" y="267006"/>
                </a:lnTo>
                <a:lnTo>
                  <a:pt x="239067" y="267006"/>
                </a:lnTo>
                <a:lnTo>
                  <a:pt x="239067" y="278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6468580" y="3494309"/>
            <a:ext cx="219075" cy="280035"/>
          </a:xfrm>
          <a:custGeom>
            <a:avLst/>
            <a:gdLst/>
            <a:ahLst/>
            <a:cxnLst/>
            <a:rect l="l" t="t" r="r" b="b"/>
            <a:pathLst>
              <a:path w="219075" h="280035">
                <a:moveTo>
                  <a:pt x="218748" y="279706"/>
                </a:moveTo>
                <a:lnTo>
                  <a:pt x="205414" y="279706"/>
                </a:lnTo>
                <a:lnTo>
                  <a:pt x="205414" y="133344"/>
                </a:lnTo>
                <a:lnTo>
                  <a:pt x="138741" y="133344"/>
                </a:lnTo>
                <a:lnTo>
                  <a:pt x="138741" y="121280"/>
                </a:lnTo>
                <a:lnTo>
                  <a:pt x="205414" y="121280"/>
                </a:lnTo>
                <a:lnTo>
                  <a:pt x="205414" y="0"/>
                </a:lnTo>
                <a:lnTo>
                  <a:pt x="218748" y="0"/>
                </a:lnTo>
                <a:lnTo>
                  <a:pt x="218748" y="279706"/>
                </a:lnTo>
                <a:close/>
              </a:path>
              <a:path w="219075" h="280035">
                <a:moveTo>
                  <a:pt x="91118" y="259704"/>
                </a:moveTo>
                <a:lnTo>
                  <a:pt x="0" y="259704"/>
                </a:lnTo>
                <a:lnTo>
                  <a:pt x="0" y="125407"/>
                </a:lnTo>
                <a:lnTo>
                  <a:pt x="103818" y="125407"/>
                </a:lnTo>
                <a:lnTo>
                  <a:pt x="103818" y="17461"/>
                </a:lnTo>
                <a:lnTo>
                  <a:pt x="0" y="17461"/>
                </a:lnTo>
                <a:lnTo>
                  <a:pt x="0" y="5397"/>
                </a:lnTo>
                <a:lnTo>
                  <a:pt x="117470" y="5397"/>
                </a:lnTo>
                <a:lnTo>
                  <a:pt x="117470" y="137154"/>
                </a:lnTo>
                <a:lnTo>
                  <a:pt x="13016" y="137154"/>
                </a:lnTo>
                <a:lnTo>
                  <a:pt x="13016" y="247640"/>
                </a:lnTo>
                <a:lnTo>
                  <a:pt x="159671" y="247640"/>
                </a:lnTo>
                <a:lnTo>
                  <a:pt x="148400" y="252605"/>
                </a:lnTo>
                <a:lnTo>
                  <a:pt x="131003" y="256728"/>
                </a:lnTo>
                <a:lnTo>
                  <a:pt x="111522" y="259005"/>
                </a:lnTo>
                <a:lnTo>
                  <a:pt x="91118" y="259704"/>
                </a:lnTo>
                <a:close/>
              </a:path>
              <a:path w="219075" h="280035">
                <a:moveTo>
                  <a:pt x="159671" y="247640"/>
                </a:moveTo>
                <a:lnTo>
                  <a:pt x="91436" y="247640"/>
                </a:lnTo>
                <a:lnTo>
                  <a:pt x="111433" y="246940"/>
                </a:lnTo>
                <a:lnTo>
                  <a:pt x="130685" y="244663"/>
                </a:lnTo>
                <a:lnTo>
                  <a:pt x="148092" y="240541"/>
                </a:lnTo>
                <a:lnTo>
                  <a:pt x="162553" y="234305"/>
                </a:lnTo>
                <a:lnTo>
                  <a:pt x="162553" y="246370"/>
                </a:lnTo>
                <a:lnTo>
                  <a:pt x="159671" y="2476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6835089" y="3485108"/>
            <a:ext cx="533400" cy="294005"/>
          </a:xfrm>
          <a:custGeom>
            <a:avLst/>
            <a:gdLst/>
            <a:ahLst/>
            <a:cxnLst/>
            <a:rect l="l" t="t" r="r" b="b"/>
            <a:pathLst>
              <a:path w="533400" h="294004">
                <a:moveTo>
                  <a:pt x="232714" y="13017"/>
                </a:moveTo>
                <a:lnTo>
                  <a:pt x="13970" y="13017"/>
                </a:lnTo>
                <a:lnTo>
                  <a:pt x="13970" y="24765"/>
                </a:lnTo>
                <a:lnTo>
                  <a:pt x="219379" y="24765"/>
                </a:lnTo>
                <a:lnTo>
                  <a:pt x="219379" y="73977"/>
                </a:lnTo>
                <a:lnTo>
                  <a:pt x="218909" y="93891"/>
                </a:lnTo>
                <a:lnTo>
                  <a:pt x="217525" y="113817"/>
                </a:lnTo>
                <a:lnTo>
                  <a:pt x="215226" y="132549"/>
                </a:lnTo>
                <a:lnTo>
                  <a:pt x="212077" y="148907"/>
                </a:lnTo>
                <a:lnTo>
                  <a:pt x="225412" y="148907"/>
                </a:lnTo>
                <a:lnTo>
                  <a:pt x="228434" y="132803"/>
                </a:lnTo>
                <a:lnTo>
                  <a:pt x="230733" y="113944"/>
                </a:lnTo>
                <a:lnTo>
                  <a:pt x="232206" y="93586"/>
                </a:lnTo>
                <a:lnTo>
                  <a:pt x="232689" y="73977"/>
                </a:lnTo>
                <a:lnTo>
                  <a:pt x="232714" y="13017"/>
                </a:lnTo>
                <a:close/>
              </a:path>
              <a:path w="533400" h="294004">
                <a:moveTo>
                  <a:pt x="248589" y="184772"/>
                </a:moveTo>
                <a:lnTo>
                  <a:pt x="0" y="184772"/>
                </a:lnTo>
                <a:lnTo>
                  <a:pt x="0" y="196837"/>
                </a:lnTo>
                <a:lnTo>
                  <a:pt x="117475" y="196837"/>
                </a:lnTo>
                <a:lnTo>
                  <a:pt x="117475" y="293674"/>
                </a:lnTo>
                <a:lnTo>
                  <a:pt x="130492" y="293674"/>
                </a:lnTo>
                <a:lnTo>
                  <a:pt x="130492" y="196837"/>
                </a:lnTo>
                <a:lnTo>
                  <a:pt x="248589" y="196837"/>
                </a:lnTo>
                <a:lnTo>
                  <a:pt x="248589" y="184772"/>
                </a:lnTo>
                <a:close/>
              </a:path>
              <a:path w="533400" h="294004">
                <a:moveTo>
                  <a:pt x="441312" y="133032"/>
                </a:moveTo>
                <a:lnTo>
                  <a:pt x="440207" y="122326"/>
                </a:lnTo>
                <a:lnTo>
                  <a:pt x="436981" y="112674"/>
                </a:lnTo>
                <a:lnTo>
                  <a:pt x="431800" y="104140"/>
                </a:lnTo>
                <a:lnTo>
                  <a:pt x="428294" y="100482"/>
                </a:lnTo>
                <a:lnTo>
                  <a:pt x="428294" y="133032"/>
                </a:lnTo>
                <a:lnTo>
                  <a:pt x="427469" y="140766"/>
                </a:lnTo>
                <a:lnTo>
                  <a:pt x="396468" y="170129"/>
                </a:lnTo>
                <a:lnTo>
                  <a:pt x="371779" y="173977"/>
                </a:lnTo>
                <a:lnTo>
                  <a:pt x="358990" y="172999"/>
                </a:lnTo>
                <a:lnTo>
                  <a:pt x="322364" y="153962"/>
                </a:lnTo>
                <a:lnTo>
                  <a:pt x="315264" y="133032"/>
                </a:lnTo>
                <a:lnTo>
                  <a:pt x="316090" y="125056"/>
                </a:lnTo>
                <a:lnTo>
                  <a:pt x="347091" y="95288"/>
                </a:lnTo>
                <a:lnTo>
                  <a:pt x="371779" y="91440"/>
                </a:lnTo>
                <a:lnTo>
                  <a:pt x="384568" y="92417"/>
                </a:lnTo>
                <a:lnTo>
                  <a:pt x="421195" y="111506"/>
                </a:lnTo>
                <a:lnTo>
                  <a:pt x="428294" y="133032"/>
                </a:lnTo>
                <a:lnTo>
                  <a:pt x="428294" y="100482"/>
                </a:lnTo>
                <a:lnTo>
                  <a:pt x="387070" y="81381"/>
                </a:lnTo>
                <a:lnTo>
                  <a:pt x="371779" y="80327"/>
                </a:lnTo>
                <a:lnTo>
                  <a:pt x="356489" y="81381"/>
                </a:lnTo>
                <a:lnTo>
                  <a:pt x="318757" y="96837"/>
                </a:lnTo>
                <a:lnTo>
                  <a:pt x="302247" y="133032"/>
                </a:lnTo>
                <a:lnTo>
                  <a:pt x="303352" y="143497"/>
                </a:lnTo>
                <a:lnTo>
                  <a:pt x="329590" y="175768"/>
                </a:lnTo>
                <a:lnTo>
                  <a:pt x="371779" y="185407"/>
                </a:lnTo>
                <a:lnTo>
                  <a:pt x="387070" y="184302"/>
                </a:lnTo>
                <a:lnTo>
                  <a:pt x="401269" y="181051"/>
                </a:lnTo>
                <a:lnTo>
                  <a:pt x="413969" y="175768"/>
                </a:lnTo>
                <a:lnTo>
                  <a:pt x="416661" y="173977"/>
                </a:lnTo>
                <a:lnTo>
                  <a:pt x="424802" y="168592"/>
                </a:lnTo>
                <a:lnTo>
                  <a:pt x="431800" y="161328"/>
                </a:lnTo>
                <a:lnTo>
                  <a:pt x="436981" y="152946"/>
                </a:lnTo>
                <a:lnTo>
                  <a:pt x="440207" y="143497"/>
                </a:lnTo>
                <a:lnTo>
                  <a:pt x="441312" y="133032"/>
                </a:lnTo>
                <a:close/>
              </a:path>
              <a:path w="533400" h="294004">
                <a:moveTo>
                  <a:pt x="450519" y="36512"/>
                </a:moveTo>
                <a:lnTo>
                  <a:pt x="378447" y="36512"/>
                </a:lnTo>
                <a:lnTo>
                  <a:pt x="378447" y="0"/>
                </a:lnTo>
                <a:lnTo>
                  <a:pt x="365429" y="0"/>
                </a:lnTo>
                <a:lnTo>
                  <a:pt x="365429" y="36512"/>
                </a:lnTo>
                <a:lnTo>
                  <a:pt x="292722" y="36512"/>
                </a:lnTo>
                <a:lnTo>
                  <a:pt x="292722" y="47942"/>
                </a:lnTo>
                <a:lnTo>
                  <a:pt x="450519" y="47942"/>
                </a:lnTo>
                <a:lnTo>
                  <a:pt x="450519" y="36512"/>
                </a:lnTo>
                <a:close/>
              </a:path>
              <a:path w="533400" h="294004">
                <a:moveTo>
                  <a:pt x="527659" y="9207"/>
                </a:moveTo>
                <a:lnTo>
                  <a:pt x="514324" y="9207"/>
                </a:lnTo>
                <a:lnTo>
                  <a:pt x="514324" y="79375"/>
                </a:lnTo>
                <a:lnTo>
                  <a:pt x="455282" y="79375"/>
                </a:lnTo>
                <a:lnTo>
                  <a:pt x="455282" y="90805"/>
                </a:lnTo>
                <a:lnTo>
                  <a:pt x="514324" y="90805"/>
                </a:lnTo>
                <a:lnTo>
                  <a:pt x="514324" y="142557"/>
                </a:lnTo>
                <a:lnTo>
                  <a:pt x="455282" y="142557"/>
                </a:lnTo>
                <a:lnTo>
                  <a:pt x="455282" y="153987"/>
                </a:lnTo>
                <a:lnTo>
                  <a:pt x="514324" y="153987"/>
                </a:lnTo>
                <a:lnTo>
                  <a:pt x="514324" y="211442"/>
                </a:lnTo>
                <a:lnTo>
                  <a:pt x="527659" y="211442"/>
                </a:lnTo>
                <a:lnTo>
                  <a:pt x="527659" y="9207"/>
                </a:lnTo>
                <a:close/>
              </a:path>
              <a:path w="533400" h="294004">
                <a:moveTo>
                  <a:pt x="533374" y="277799"/>
                </a:moveTo>
                <a:lnTo>
                  <a:pt x="335902" y="277799"/>
                </a:lnTo>
                <a:lnTo>
                  <a:pt x="335902" y="215569"/>
                </a:lnTo>
                <a:lnTo>
                  <a:pt x="322249" y="215569"/>
                </a:lnTo>
                <a:lnTo>
                  <a:pt x="322249" y="289864"/>
                </a:lnTo>
                <a:lnTo>
                  <a:pt x="533374" y="289864"/>
                </a:lnTo>
                <a:lnTo>
                  <a:pt x="533374" y="2777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330903"/>
            <a:ext cx="18288000" cy="5956300"/>
          </a:xfrm>
          <a:custGeom>
            <a:avLst/>
            <a:gdLst/>
            <a:ahLst/>
            <a:cxnLst/>
            <a:rect l="l" t="t" r="r" b="b"/>
            <a:pathLst>
              <a:path w="18288000" h="5956300">
                <a:moveTo>
                  <a:pt x="0" y="5956096"/>
                </a:moveTo>
                <a:lnTo>
                  <a:pt x="18288000" y="5956096"/>
                </a:lnTo>
                <a:lnTo>
                  <a:pt x="18288000" y="0"/>
                </a:lnTo>
                <a:lnTo>
                  <a:pt x="0" y="0"/>
                </a:lnTo>
                <a:lnTo>
                  <a:pt x="0" y="59560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8288000" cy="4331335"/>
          </a:xfrm>
          <a:custGeom>
            <a:avLst/>
            <a:gdLst/>
            <a:ahLst/>
            <a:cxnLst/>
            <a:rect l="l" t="t" r="r" b="b"/>
            <a:pathLst>
              <a:path w="18288000" h="4331335">
                <a:moveTo>
                  <a:pt x="18288000" y="4330903"/>
                </a:moveTo>
                <a:lnTo>
                  <a:pt x="0" y="4330903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43309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88007" y="6553560"/>
            <a:ext cx="3336290" cy="1618615"/>
          </a:xfrm>
          <a:custGeom>
            <a:avLst/>
            <a:gdLst/>
            <a:ahLst/>
            <a:cxnLst/>
            <a:rect l="l" t="t" r="r" b="b"/>
            <a:pathLst>
              <a:path w="3336290" h="1618615">
                <a:moveTo>
                  <a:pt x="2126331" y="1613814"/>
                </a:moveTo>
                <a:lnTo>
                  <a:pt x="2126331" y="2244"/>
                </a:lnTo>
                <a:lnTo>
                  <a:pt x="2788466" y="0"/>
                </a:lnTo>
                <a:lnTo>
                  <a:pt x="2788466" y="2244"/>
                </a:lnTo>
                <a:lnTo>
                  <a:pt x="2171245" y="2244"/>
                </a:lnTo>
                <a:lnTo>
                  <a:pt x="2171245" y="1613662"/>
                </a:lnTo>
                <a:lnTo>
                  <a:pt x="2126331" y="1613814"/>
                </a:lnTo>
                <a:close/>
              </a:path>
              <a:path w="3336290" h="1618615">
                <a:moveTo>
                  <a:pt x="2805699" y="8978"/>
                </a:moveTo>
                <a:lnTo>
                  <a:pt x="2788466" y="8978"/>
                </a:lnTo>
                <a:lnTo>
                  <a:pt x="2799689" y="0"/>
                </a:lnTo>
                <a:lnTo>
                  <a:pt x="2805699" y="8978"/>
                </a:lnTo>
                <a:close/>
              </a:path>
              <a:path w="3336290" h="1618615">
                <a:moveTo>
                  <a:pt x="1440986" y="2380"/>
                </a:moveTo>
                <a:lnTo>
                  <a:pt x="1440986" y="2244"/>
                </a:lnTo>
                <a:lnTo>
                  <a:pt x="1485876" y="2244"/>
                </a:lnTo>
                <a:lnTo>
                  <a:pt x="1440986" y="2380"/>
                </a:lnTo>
                <a:close/>
              </a:path>
              <a:path w="3336290" h="1618615">
                <a:moveTo>
                  <a:pt x="1485876" y="1613814"/>
                </a:moveTo>
                <a:lnTo>
                  <a:pt x="1440986" y="1613814"/>
                </a:lnTo>
                <a:lnTo>
                  <a:pt x="1440986" y="2380"/>
                </a:lnTo>
                <a:lnTo>
                  <a:pt x="1485876" y="2244"/>
                </a:lnTo>
                <a:lnTo>
                  <a:pt x="1485876" y="1613814"/>
                </a:lnTo>
                <a:close/>
              </a:path>
              <a:path w="3336290" h="1618615">
                <a:moveTo>
                  <a:pt x="2126331" y="1613814"/>
                </a:moveTo>
                <a:lnTo>
                  <a:pt x="1485876" y="1613814"/>
                </a:lnTo>
                <a:lnTo>
                  <a:pt x="1485876" y="2244"/>
                </a:lnTo>
                <a:lnTo>
                  <a:pt x="2126331" y="2244"/>
                </a:lnTo>
                <a:lnTo>
                  <a:pt x="2126331" y="1613814"/>
                </a:lnTo>
                <a:close/>
              </a:path>
              <a:path w="3336290" h="1618615">
                <a:moveTo>
                  <a:pt x="2171245" y="1613662"/>
                </a:moveTo>
                <a:lnTo>
                  <a:pt x="2171245" y="2244"/>
                </a:lnTo>
                <a:lnTo>
                  <a:pt x="2788466" y="2244"/>
                </a:lnTo>
                <a:lnTo>
                  <a:pt x="2788466" y="8978"/>
                </a:lnTo>
                <a:lnTo>
                  <a:pt x="2805699" y="8978"/>
                </a:lnTo>
                <a:lnTo>
                  <a:pt x="3336131" y="801296"/>
                </a:lnTo>
                <a:lnTo>
                  <a:pt x="2795948" y="1611570"/>
                </a:lnTo>
                <a:lnTo>
                  <a:pt x="2788466" y="1611570"/>
                </a:lnTo>
                <a:lnTo>
                  <a:pt x="2171245" y="1613662"/>
                </a:lnTo>
                <a:close/>
              </a:path>
              <a:path w="3336290" h="1618615">
                <a:moveTo>
                  <a:pt x="0" y="1618303"/>
                </a:moveTo>
                <a:lnTo>
                  <a:pt x="536441" y="808029"/>
                </a:lnTo>
                <a:lnTo>
                  <a:pt x="0" y="6733"/>
                </a:lnTo>
                <a:lnTo>
                  <a:pt x="1440986" y="2380"/>
                </a:lnTo>
                <a:lnTo>
                  <a:pt x="1440986" y="1613814"/>
                </a:lnTo>
                <a:lnTo>
                  <a:pt x="1485876" y="1613814"/>
                </a:lnTo>
                <a:lnTo>
                  <a:pt x="0" y="1618303"/>
                </a:lnTo>
                <a:close/>
              </a:path>
              <a:path w="3336290" h="1618615">
                <a:moveTo>
                  <a:pt x="2792955" y="1616059"/>
                </a:moveTo>
                <a:lnTo>
                  <a:pt x="2788466" y="1611570"/>
                </a:lnTo>
                <a:lnTo>
                  <a:pt x="2795948" y="1611570"/>
                </a:lnTo>
                <a:lnTo>
                  <a:pt x="2792955" y="1616059"/>
                </a:lnTo>
                <a:close/>
              </a:path>
              <a:path w="3336290" h="1618615">
                <a:moveTo>
                  <a:pt x="2171245" y="1613814"/>
                </a:moveTo>
                <a:lnTo>
                  <a:pt x="2126331" y="1613814"/>
                </a:lnTo>
                <a:lnTo>
                  <a:pt x="2171245" y="1613662"/>
                </a:lnTo>
                <a:lnTo>
                  <a:pt x="2171245" y="16138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62181" y="6553560"/>
            <a:ext cx="3336290" cy="1618615"/>
          </a:xfrm>
          <a:custGeom>
            <a:avLst/>
            <a:gdLst/>
            <a:ahLst/>
            <a:cxnLst/>
            <a:rect l="l" t="t" r="r" b="b"/>
            <a:pathLst>
              <a:path w="3336290" h="1618615">
                <a:moveTo>
                  <a:pt x="2126331" y="1613814"/>
                </a:moveTo>
                <a:lnTo>
                  <a:pt x="2126331" y="2244"/>
                </a:lnTo>
                <a:lnTo>
                  <a:pt x="2788466" y="0"/>
                </a:lnTo>
                <a:lnTo>
                  <a:pt x="2788466" y="2244"/>
                </a:lnTo>
                <a:lnTo>
                  <a:pt x="2171245" y="2244"/>
                </a:lnTo>
                <a:lnTo>
                  <a:pt x="2171245" y="1613662"/>
                </a:lnTo>
                <a:lnTo>
                  <a:pt x="2126331" y="1613814"/>
                </a:lnTo>
                <a:close/>
              </a:path>
              <a:path w="3336290" h="1618615">
                <a:moveTo>
                  <a:pt x="2805699" y="8978"/>
                </a:moveTo>
                <a:lnTo>
                  <a:pt x="2788466" y="8978"/>
                </a:lnTo>
                <a:lnTo>
                  <a:pt x="2799689" y="0"/>
                </a:lnTo>
                <a:lnTo>
                  <a:pt x="2805699" y="8978"/>
                </a:lnTo>
                <a:close/>
              </a:path>
              <a:path w="3336290" h="1618615">
                <a:moveTo>
                  <a:pt x="1440986" y="2380"/>
                </a:moveTo>
                <a:lnTo>
                  <a:pt x="1440986" y="2244"/>
                </a:lnTo>
                <a:lnTo>
                  <a:pt x="1485876" y="2244"/>
                </a:lnTo>
                <a:lnTo>
                  <a:pt x="1440986" y="2380"/>
                </a:lnTo>
                <a:close/>
              </a:path>
              <a:path w="3336290" h="1618615">
                <a:moveTo>
                  <a:pt x="1485876" y="1613814"/>
                </a:moveTo>
                <a:lnTo>
                  <a:pt x="1440986" y="1613814"/>
                </a:lnTo>
                <a:lnTo>
                  <a:pt x="1440986" y="2380"/>
                </a:lnTo>
                <a:lnTo>
                  <a:pt x="1485876" y="2244"/>
                </a:lnTo>
                <a:lnTo>
                  <a:pt x="1485876" y="1613814"/>
                </a:lnTo>
                <a:close/>
              </a:path>
              <a:path w="3336290" h="1618615">
                <a:moveTo>
                  <a:pt x="2126331" y="1613814"/>
                </a:moveTo>
                <a:lnTo>
                  <a:pt x="1485876" y="1613814"/>
                </a:lnTo>
                <a:lnTo>
                  <a:pt x="1485876" y="2244"/>
                </a:lnTo>
                <a:lnTo>
                  <a:pt x="2126331" y="2244"/>
                </a:lnTo>
                <a:lnTo>
                  <a:pt x="2126331" y="1613814"/>
                </a:lnTo>
                <a:close/>
              </a:path>
              <a:path w="3336290" h="1618615">
                <a:moveTo>
                  <a:pt x="2171245" y="1613662"/>
                </a:moveTo>
                <a:lnTo>
                  <a:pt x="2171245" y="2244"/>
                </a:lnTo>
                <a:lnTo>
                  <a:pt x="2788466" y="2244"/>
                </a:lnTo>
                <a:lnTo>
                  <a:pt x="2788466" y="8978"/>
                </a:lnTo>
                <a:lnTo>
                  <a:pt x="2805699" y="8978"/>
                </a:lnTo>
                <a:lnTo>
                  <a:pt x="3336131" y="801296"/>
                </a:lnTo>
                <a:lnTo>
                  <a:pt x="2795948" y="1611570"/>
                </a:lnTo>
                <a:lnTo>
                  <a:pt x="2788466" y="1611570"/>
                </a:lnTo>
                <a:lnTo>
                  <a:pt x="2171245" y="1613662"/>
                </a:lnTo>
                <a:close/>
              </a:path>
              <a:path w="3336290" h="1618615">
                <a:moveTo>
                  <a:pt x="0" y="1618303"/>
                </a:moveTo>
                <a:lnTo>
                  <a:pt x="536441" y="808029"/>
                </a:lnTo>
                <a:lnTo>
                  <a:pt x="0" y="6733"/>
                </a:lnTo>
                <a:lnTo>
                  <a:pt x="1440986" y="2380"/>
                </a:lnTo>
                <a:lnTo>
                  <a:pt x="1440986" y="1613814"/>
                </a:lnTo>
                <a:lnTo>
                  <a:pt x="1485876" y="1613814"/>
                </a:lnTo>
                <a:lnTo>
                  <a:pt x="0" y="1618303"/>
                </a:lnTo>
                <a:close/>
              </a:path>
              <a:path w="3336290" h="1618615">
                <a:moveTo>
                  <a:pt x="2792955" y="1616059"/>
                </a:moveTo>
                <a:lnTo>
                  <a:pt x="2788466" y="1611570"/>
                </a:lnTo>
                <a:lnTo>
                  <a:pt x="2795948" y="1611570"/>
                </a:lnTo>
                <a:lnTo>
                  <a:pt x="2792955" y="1616059"/>
                </a:lnTo>
                <a:close/>
              </a:path>
              <a:path w="3336290" h="1618615">
                <a:moveTo>
                  <a:pt x="2171245" y="1613814"/>
                </a:moveTo>
                <a:lnTo>
                  <a:pt x="2126331" y="1613814"/>
                </a:lnTo>
                <a:lnTo>
                  <a:pt x="2171245" y="1613662"/>
                </a:lnTo>
                <a:lnTo>
                  <a:pt x="2171245" y="16138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336354" y="6553560"/>
            <a:ext cx="3336290" cy="1618615"/>
          </a:xfrm>
          <a:custGeom>
            <a:avLst/>
            <a:gdLst/>
            <a:ahLst/>
            <a:cxnLst/>
            <a:rect l="l" t="t" r="r" b="b"/>
            <a:pathLst>
              <a:path w="3336290" h="1618615">
                <a:moveTo>
                  <a:pt x="2126331" y="1613814"/>
                </a:moveTo>
                <a:lnTo>
                  <a:pt x="2126331" y="2244"/>
                </a:lnTo>
                <a:lnTo>
                  <a:pt x="2788466" y="0"/>
                </a:lnTo>
                <a:lnTo>
                  <a:pt x="2788466" y="2244"/>
                </a:lnTo>
                <a:lnTo>
                  <a:pt x="2171245" y="2244"/>
                </a:lnTo>
                <a:lnTo>
                  <a:pt x="2171245" y="1613662"/>
                </a:lnTo>
                <a:lnTo>
                  <a:pt x="2126331" y="1613814"/>
                </a:lnTo>
                <a:close/>
              </a:path>
              <a:path w="3336290" h="1618615">
                <a:moveTo>
                  <a:pt x="2805699" y="8978"/>
                </a:moveTo>
                <a:lnTo>
                  <a:pt x="2788466" y="8978"/>
                </a:lnTo>
                <a:lnTo>
                  <a:pt x="2799689" y="0"/>
                </a:lnTo>
                <a:lnTo>
                  <a:pt x="2805699" y="8978"/>
                </a:lnTo>
                <a:close/>
              </a:path>
              <a:path w="3336290" h="1618615">
                <a:moveTo>
                  <a:pt x="1440986" y="2380"/>
                </a:moveTo>
                <a:lnTo>
                  <a:pt x="1440986" y="2244"/>
                </a:lnTo>
                <a:lnTo>
                  <a:pt x="1485876" y="2244"/>
                </a:lnTo>
                <a:lnTo>
                  <a:pt x="1440986" y="2380"/>
                </a:lnTo>
                <a:close/>
              </a:path>
              <a:path w="3336290" h="1618615">
                <a:moveTo>
                  <a:pt x="1485876" y="1613814"/>
                </a:moveTo>
                <a:lnTo>
                  <a:pt x="1440986" y="1613814"/>
                </a:lnTo>
                <a:lnTo>
                  <a:pt x="1440986" y="2380"/>
                </a:lnTo>
                <a:lnTo>
                  <a:pt x="1485876" y="2244"/>
                </a:lnTo>
                <a:lnTo>
                  <a:pt x="1485876" y="1613814"/>
                </a:lnTo>
                <a:close/>
              </a:path>
              <a:path w="3336290" h="1618615">
                <a:moveTo>
                  <a:pt x="2126331" y="1613814"/>
                </a:moveTo>
                <a:lnTo>
                  <a:pt x="1485876" y="1613814"/>
                </a:lnTo>
                <a:lnTo>
                  <a:pt x="1485876" y="2244"/>
                </a:lnTo>
                <a:lnTo>
                  <a:pt x="2126331" y="2244"/>
                </a:lnTo>
                <a:lnTo>
                  <a:pt x="2126331" y="1613814"/>
                </a:lnTo>
                <a:close/>
              </a:path>
              <a:path w="3336290" h="1618615">
                <a:moveTo>
                  <a:pt x="2171245" y="1613662"/>
                </a:moveTo>
                <a:lnTo>
                  <a:pt x="2171245" y="2244"/>
                </a:lnTo>
                <a:lnTo>
                  <a:pt x="2788466" y="2244"/>
                </a:lnTo>
                <a:lnTo>
                  <a:pt x="2788466" y="8978"/>
                </a:lnTo>
                <a:lnTo>
                  <a:pt x="2805699" y="8978"/>
                </a:lnTo>
                <a:lnTo>
                  <a:pt x="3336131" y="801296"/>
                </a:lnTo>
                <a:lnTo>
                  <a:pt x="2795948" y="1611570"/>
                </a:lnTo>
                <a:lnTo>
                  <a:pt x="2788466" y="1611570"/>
                </a:lnTo>
                <a:lnTo>
                  <a:pt x="2171245" y="1613662"/>
                </a:lnTo>
                <a:close/>
              </a:path>
              <a:path w="3336290" h="1618615">
                <a:moveTo>
                  <a:pt x="0" y="1618303"/>
                </a:moveTo>
                <a:lnTo>
                  <a:pt x="536441" y="808029"/>
                </a:lnTo>
                <a:lnTo>
                  <a:pt x="0" y="6733"/>
                </a:lnTo>
                <a:lnTo>
                  <a:pt x="1440986" y="2380"/>
                </a:lnTo>
                <a:lnTo>
                  <a:pt x="1440986" y="1613814"/>
                </a:lnTo>
                <a:lnTo>
                  <a:pt x="1485876" y="1613814"/>
                </a:lnTo>
                <a:lnTo>
                  <a:pt x="0" y="1618303"/>
                </a:lnTo>
                <a:close/>
              </a:path>
              <a:path w="3336290" h="1618615">
                <a:moveTo>
                  <a:pt x="2792955" y="1616059"/>
                </a:moveTo>
                <a:lnTo>
                  <a:pt x="2788466" y="1611570"/>
                </a:lnTo>
                <a:lnTo>
                  <a:pt x="2795948" y="1611570"/>
                </a:lnTo>
                <a:lnTo>
                  <a:pt x="2792955" y="1616059"/>
                </a:lnTo>
                <a:close/>
              </a:path>
              <a:path w="3336290" h="1618615">
                <a:moveTo>
                  <a:pt x="2171245" y="1613814"/>
                </a:moveTo>
                <a:lnTo>
                  <a:pt x="2126331" y="1613814"/>
                </a:lnTo>
                <a:lnTo>
                  <a:pt x="2171245" y="1613662"/>
                </a:lnTo>
                <a:lnTo>
                  <a:pt x="2171245" y="16138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13833" y="6553560"/>
            <a:ext cx="3336290" cy="1618615"/>
          </a:xfrm>
          <a:custGeom>
            <a:avLst/>
            <a:gdLst/>
            <a:ahLst/>
            <a:cxnLst/>
            <a:rect l="l" t="t" r="r" b="b"/>
            <a:pathLst>
              <a:path w="3336290" h="1618615">
                <a:moveTo>
                  <a:pt x="2126331" y="1613814"/>
                </a:moveTo>
                <a:lnTo>
                  <a:pt x="2126331" y="2244"/>
                </a:lnTo>
                <a:lnTo>
                  <a:pt x="2788466" y="0"/>
                </a:lnTo>
                <a:lnTo>
                  <a:pt x="2788466" y="2244"/>
                </a:lnTo>
                <a:lnTo>
                  <a:pt x="2171245" y="2244"/>
                </a:lnTo>
                <a:lnTo>
                  <a:pt x="2171245" y="1613662"/>
                </a:lnTo>
                <a:lnTo>
                  <a:pt x="2126331" y="1613814"/>
                </a:lnTo>
                <a:close/>
              </a:path>
              <a:path w="3336290" h="1618615">
                <a:moveTo>
                  <a:pt x="2805699" y="8978"/>
                </a:moveTo>
                <a:lnTo>
                  <a:pt x="2788466" y="8978"/>
                </a:lnTo>
                <a:lnTo>
                  <a:pt x="2799689" y="0"/>
                </a:lnTo>
                <a:lnTo>
                  <a:pt x="2805699" y="8978"/>
                </a:lnTo>
                <a:close/>
              </a:path>
              <a:path w="3336290" h="1618615">
                <a:moveTo>
                  <a:pt x="1440986" y="2380"/>
                </a:moveTo>
                <a:lnTo>
                  <a:pt x="1440986" y="2244"/>
                </a:lnTo>
                <a:lnTo>
                  <a:pt x="1485876" y="2244"/>
                </a:lnTo>
                <a:lnTo>
                  <a:pt x="1440986" y="2380"/>
                </a:lnTo>
                <a:close/>
              </a:path>
              <a:path w="3336290" h="1618615">
                <a:moveTo>
                  <a:pt x="1485876" y="1613814"/>
                </a:moveTo>
                <a:lnTo>
                  <a:pt x="1440986" y="1613814"/>
                </a:lnTo>
                <a:lnTo>
                  <a:pt x="1440986" y="2380"/>
                </a:lnTo>
                <a:lnTo>
                  <a:pt x="1485876" y="2244"/>
                </a:lnTo>
                <a:lnTo>
                  <a:pt x="1485876" y="1613814"/>
                </a:lnTo>
                <a:close/>
              </a:path>
              <a:path w="3336290" h="1618615">
                <a:moveTo>
                  <a:pt x="2126331" y="1613814"/>
                </a:moveTo>
                <a:lnTo>
                  <a:pt x="1485876" y="1613814"/>
                </a:lnTo>
                <a:lnTo>
                  <a:pt x="1485876" y="2244"/>
                </a:lnTo>
                <a:lnTo>
                  <a:pt x="2126331" y="2244"/>
                </a:lnTo>
                <a:lnTo>
                  <a:pt x="2126331" y="1613814"/>
                </a:lnTo>
                <a:close/>
              </a:path>
              <a:path w="3336290" h="1618615">
                <a:moveTo>
                  <a:pt x="2171245" y="1613662"/>
                </a:moveTo>
                <a:lnTo>
                  <a:pt x="2171245" y="2244"/>
                </a:lnTo>
                <a:lnTo>
                  <a:pt x="2788466" y="2244"/>
                </a:lnTo>
                <a:lnTo>
                  <a:pt x="2788466" y="8978"/>
                </a:lnTo>
                <a:lnTo>
                  <a:pt x="2805699" y="8978"/>
                </a:lnTo>
                <a:lnTo>
                  <a:pt x="3336131" y="801296"/>
                </a:lnTo>
                <a:lnTo>
                  <a:pt x="2795948" y="1611570"/>
                </a:lnTo>
                <a:lnTo>
                  <a:pt x="2788466" y="1611570"/>
                </a:lnTo>
                <a:lnTo>
                  <a:pt x="2171245" y="1613662"/>
                </a:lnTo>
                <a:close/>
              </a:path>
              <a:path w="3336290" h="1618615">
                <a:moveTo>
                  <a:pt x="0" y="1618303"/>
                </a:moveTo>
                <a:lnTo>
                  <a:pt x="536441" y="808029"/>
                </a:lnTo>
                <a:lnTo>
                  <a:pt x="0" y="6733"/>
                </a:lnTo>
                <a:lnTo>
                  <a:pt x="1440986" y="2380"/>
                </a:lnTo>
                <a:lnTo>
                  <a:pt x="1440986" y="1613814"/>
                </a:lnTo>
                <a:lnTo>
                  <a:pt x="1485876" y="1613814"/>
                </a:lnTo>
                <a:lnTo>
                  <a:pt x="0" y="1618303"/>
                </a:lnTo>
                <a:close/>
              </a:path>
              <a:path w="3336290" h="1618615">
                <a:moveTo>
                  <a:pt x="2792955" y="1616059"/>
                </a:moveTo>
                <a:lnTo>
                  <a:pt x="2788466" y="1611570"/>
                </a:lnTo>
                <a:lnTo>
                  <a:pt x="2795948" y="1611570"/>
                </a:lnTo>
                <a:lnTo>
                  <a:pt x="2792955" y="1616059"/>
                </a:lnTo>
                <a:close/>
              </a:path>
              <a:path w="3336290" h="1618615">
                <a:moveTo>
                  <a:pt x="2171245" y="1613814"/>
                </a:moveTo>
                <a:lnTo>
                  <a:pt x="2126331" y="1613814"/>
                </a:lnTo>
                <a:lnTo>
                  <a:pt x="2171245" y="1613662"/>
                </a:lnTo>
                <a:lnTo>
                  <a:pt x="2171245" y="16138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64458" y="5733032"/>
            <a:ext cx="188595" cy="306070"/>
          </a:xfrm>
          <a:custGeom>
            <a:avLst/>
            <a:gdLst/>
            <a:ahLst/>
            <a:cxnLst/>
            <a:rect l="l" t="t" r="r" b="b"/>
            <a:pathLst>
              <a:path w="188594" h="306070">
                <a:moveTo>
                  <a:pt x="94104" y="305935"/>
                </a:moveTo>
                <a:lnTo>
                  <a:pt x="55529" y="298887"/>
                </a:lnTo>
                <a:lnTo>
                  <a:pt x="15590" y="258216"/>
                </a:lnTo>
                <a:lnTo>
                  <a:pt x="1720" y="197972"/>
                </a:lnTo>
                <a:lnTo>
                  <a:pt x="0" y="152777"/>
                </a:lnTo>
                <a:lnTo>
                  <a:pt x="1720" y="107969"/>
                </a:lnTo>
                <a:lnTo>
                  <a:pt x="15590" y="47927"/>
                </a:lnTo>
                <a:lnTo>
                  <a:pt x="40313" y="16073"/>
                </a:lnTo>
                <a:lnTo>
                  <a:pt x="94104" y="0"/>
                </a:lnTo>
                <a:lnTo>
                  <a:pt x="114803" y="1833"/>
                </a:lnTo>
                <a:lnTo>
                  <a:pt x="132822" y="7238"/>
                </a:lnTo>
                <a:lnTo>
                  <a:pt x="148056" y="16073"/>
                </a:lnTo>
                <a:lnTo>
                  <a:pt x="153026" y="20954"/>
                </a:lnTo>
                <a:lnTo>
                  <a:pt x="94104" y="20954"/>
                </a:lnTo>
                <a:lnTo>
                  <a:pt x="78757" y="22424"/>
                </a:lnTo>
                <a:lnTo>
                  <a:pt x="44575" y="43051"/>
                </a:lnTo>
                <a:lnTo>
                  <a:pt x="28812" y="81627"/>
                </a:lnTo>
                <a:lnTo>
                  <a:pt x="23621" y="152777"/>
                </a:lnTo>
                <a:lnTo>
                  <a:pt x="24913" y="193501"/>
                </a:lnTo>
                <a:lnTo>
                  <a:pt x="35354" y="246804"/>
                </a:lnTo>
                <a:lnTo>
                  <a:pt x="65339" y="279408"/>
                </a:lnTo>
                <a:lnTo>
                  <a:pt x="94104" y="285361"/>
                </a:lnTo>
                <a:lnTo>
                  <a:pt x="152990" y="285361"/>
                </a:lnTo>
                <a:lnTo>
                  <a:pt x="148056" y="290183"/>
                </a:lnTo>
                <a:lnTo>
                  <a:pt x="132822" y="298887"/>
                </a:lnTo>
                <a:lnTo>
                  <a:pt x="114803" y="304161"/>
                </a:lnTo>
                <a:lnTo>
                  <a:pt x="94104" y="305935"/>
                </a:lnTo>
                <a:close/>
              </a:path>
              <a:path w="188594" h="306070">
                <a:moveTo>
                  <a:pt x="152990" y="285361"/>
                </a:moveTo>
                <a:lnTo>
                  <a:pt x="94104" y="285361"/>
                </a:lnTo>
                <a:lnTo>
                  <a:pt x="109451" y="283831"/>
                </a:lnTo>
                <a:lnTo>
                  <a:pt x="122869" y="279408"/>
                </a:lnTo>
                <a:lnTo>
                  <a:pt x="152854" y="246804"/>
                </a:lnTo>
                <a:lnTo>
                  <a:pt x="163296" y="193501"/>
                </a:lnTo>
                <a:lnTo>
                  <a:pt x="164587" y="152777"/>
                </a:lnTo>
                <a:lnTo>
                  <a:pt x="163296" y="112273"/>
                </a:lnTo>
                <a:lnTo>
                  <a:pt x="152854" y="59124"/>
                </a:lnTo>
                <a:lnTo>
                  <a:pt x="122869" y="26716"/>
                </a:lnTo>
                <a:lnTo>
                  <a:pt x="94104" y="20954"/>
                </a:lnTo>
                <a:lnTo>
                  <a:pt x="153026" y="20954"/>
                </a:lnTo>
                <a:lnTo>
                  <a:pt x="181303" y="73769"/>
                </a:lnTo>
                <a:lnTo>
                  <a:pt x="188209" y="152777"/>
                </a:lnTo>
                <a:lnTo>
                  <a:pt x="186488" y="197972"/>
                </a:lnTo>
                <a:lnTo>
                  <a:pt x="181303" y="232308"/>
                </a:lnTo>
                <a:lnTo>
                  <a:pt x="172618" y="258216"/>
                </a:lnTo>
                <a:lnTo>
                  <a:pt x="160396" y="278123"/>
                </a:lnTo>
                <a:lnTo>
                  <a:pt x="152990" y="2853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14006" y="5737985"/>
            <a:ext cx="100965" cy="296545"/>
          </a:xfrm>
          <a:custGeom>
            <a:avLst/>
            <a:gdLst/>
            <a:ahLst/>
            <a:cxnLst/>
            <a:rect l="l" t="t" r="r" b="b"/>
            <a:pathLst>
              <a:path w="100964" h="296545">
                <a:moveTo>
                  <a:pt x="100581" y="296029"/>
                </a:moveTo>
                <a:lnTo>
                  <a:pt x="76960" y="296029"/>
                </a:lnTo>
                <a:lnTo>
                  <a:pt x="76960" y="25145"/>
                </a:lnTo>
                <a:lnTo>
                  <a:pt x="0" y="59434"/>
                </a:lnTo>
                <a:lnTo>
                  <a:pt x="0" y="35813"/>
                </a:lnTo>
                <a:lnTo>
                  <a:pt x="79627" y="0"/>
                </a:lnTo>
                <a:lnTo>
                  <a:pt x="100581" y="0"/>
                </a:lnTo>
                <a:lnTo>
                  <a:pt x="100581" y="2960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89326" y="8581149"/>
            <a:ext cx="248920" cy="283210"/>
          </a:xfrm>
          <a:custGeom>
            <a:avLst/>
            <a:gdLst/>
            <a:ahLst/>
            <a:cxnLst/>
            <a:rect l="l" t="t" r="r" b="b"/>
            <a:pathLst>
              <a:path w="248919" h="283209">
                <a:moveTo>
                  <a:pt x="124772" y="140011"/>
                </a:moveTo>
                <a:lnTo>
                  <a:pt x="70482" y="134098"/>
                </a:lnTo>
                <a:lnTo>
                  <a:pt x="32383" y="116517"/>
                </a:lnTo>
                <a:lnTo>
                  <a:pt x="10730" y="83747"/>
                </a:lnTo>
                <a:lnTo>
                  <a:pt x="9207" y="69847"/>
                </a:lnTo>
                <a:lnTo>
                  <a:pt x="10730" y="55996"/>
                </a:lnTo>
                <a:lnTo>
                  <a:pt x="32383" y="23494"/>
                </a:lnTo>
                <a:lnTo>
                  <a:pt x="70482" y="5913"/>
                </a:lnTo>
                <a:lnTo>
                  <a:pt x="124772" y="0"/>
                </a:lnTo>
                <a:lnTo>
                  <a:pt x="153986" y="1483"/>
                </a:lnTo>
                <a:lnTo>
                  <a:pt x="179181" y="5913"/>
                </a:lnTo>
                <a:lnTo>
                  <a:pt x="195927" y="11747"/>
                </a:lnTo>
                <a:lnTo>
                  <a:pt x="124772" y="11747"/>
                </a:lnTo>
                <a:lnTo>
                  <a:pt x="97468" y="13106"/>
                </a:lnTo>
                <a:lnTo>
                  <a:pt x="55123" y="23801"/>
                </a:lnTo>
                <a:lnTo>
                  <a:pt x="23935" y="59136"/>
                </a:lnTo>
                <a:lnTo>
                  <a:pt x="22859" y="69847"/>
                </a:lnTo>
                <a:lnTo>
                  <a:pt x="23935" y="80740"/>
                </a:lnTo>
                <a:lnTo>
                  <a:pt x="55123" y="116160"/>
                </a:lnTo>
                <a:lnTo>
                  <a:pt x="97468" y="126637"/>
                </a:lnTo>
                <a:lnTo>
                  <a:pt x="124772" y="127947"/>
                </a:lnTo>
                <a:lnTo>
                  <a:pt x="196838" y="127947"/>
                </a:lnTo>
                <a:lnTo>
                  <a:pt x="179181" y="134098"/>
                </a:lnTo>
                <a:lnTo>
                  <a:pt x="153986" y="138528"/>
                </a:lnTo>
                <a:lnTo>
                  <a:pt x="124772" y="140011"/>
                </a:lnTo>
                <a:close/>
              </a:path>
              <a:path w="248919" h="283209">
                <a:moveTo>
                  <a:pt x="196838" y="127947"/>
                </a:moveTo>
                <a:lnTo>
                  <a:pt x="124772" y="127947"/>
                </a:lnTo>
                <a:lnTo>
                  <a:pt x="152081" y="126637"/>
                </a:lnTo>
                <a:lnTo>
                  <a:pt x="175372" y="122708"/>
                </a:lnTo>
                <a:lnTo>
                  <a:pt x="216908" y="99313"/>
                </a:lnTo>
                <a:lnTo>
                  <a:pt x="226685" y="69847"/>
                </a:lnTo>
                <a:lnTo>
                  <a:pt x="225569" y="59136"/>
                </a:lnTo>
                <a:lnTo>
                  <a:pt x="194555" y="23801"/>
                </a:lnTo>
                <a:lnTo>
                  <a:pt x="152081" y="13106"/>
                </a:lnTo>
                <a:lnTo>
                  <a:pt x="124772" y="11747"/>
                </a:lnTo>
                <a:lnTo>
                  <a:pt x="195927" y="11747"/>
                </a:lnTo>
                <a:lnTo>
                  <a:pt x="234186" y="43575"/>
                </a:lnTo>
                <a:lnTo>
                  <a:pt x="240020" y="69847"/>
                </a:lnTo>
                <a:lnTo>
                  <a:pt x="238547" y="83747"/>
                </a:lnTo>
                <a:lnTo>
                  <a:pt x="234186" y="96278"/>
                </a:lnTo>
                <a:lnTo>
                  <a:pt x="227028" y="107261"/>
                </a:lnTo>
                <a:lnTo>
                  <a:pt x="217161" y="116517"/>
                </a:lnTo>
                <a:lnTo>
                  <a:pt x="200270" y="126751"/>
                </a:lnTo>
                <a:lnTo>
                  <a:pt x="196838" y="127947"/>
                </a:lnTo>
                <a:close/>
              </a:path>
              <a:path w="248919" h="283209">
                <a:moveTo>
                  <a:pt x="248592" y="202239"/>
                </a:moveTo>
                <a:lnTo>
                  <a:pt x="0" y="202239"/>
                </a:lnTo>
                <a:lnTo>
                  <a:pt x="0" y="190174"/>
                </a:lnTo>
                <a:lnTo>
                  <a:pt x="248592" y="190174"/>
                </a:lnTo>
                <a:lnTo>
                  <a:pt x="248592" y="202239"/>
                </a:lnTo>
                <a:close/>
              </a:path>
              <a:path w="248919" h="283209">
                <a:moveTo>
                  <a:pt x="74292" y="282881"/>
                </a:moveTo>
                <a:lnTo>
                  <a:pt x="60957" y="282881"/>
                </a:lnTo>
                <a:lnTo>
                  <a:pt x="60957" y="202239"/>
                </a:lnTo>
                <a:lnTo>
                  <a:pt x="74292" y="202239"/>
                </a:lnTo>
                <a:lnTo>
                  <a:pt x="74292" y="282881"/>
                </a:lnTo>
                <a:close/>
              </a:path>
              <a:path w="248919" h="283209">
                <a:moveTo>
                  <a:pt x="188904" y="282881"/>
                </a:moveTo>
                <a:lnTo>
                  <a:pt x="175887" y="282881"/>
                </a:lnTo>
                <a:lnTo>
                  <a:pt x="175887" y="202239"/>
                </a:lnTo>
                <a:lnTo>
                  <a:pt x="188904" y="202239"/>
                </a:lnTo>
                <a:lnTo>
                  <a:pt x="188904" y="2828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89034" y="8579561"/>
            <a:ext cx="233679" cy="282575"/>
          </a:xfrm>
          <a:custGeom>
            <a:avLst/>
            <a:gdLst/>
            <a:ahLst/>
            <a:cxnLst/>
            <a:rect l="l" t="t" r="r" b="b"/>
            <a:pathLst>
              <a:path w="233680" h="282575">
                <a:moveTo>
                  <a:pt x="71434" y="157473"/>
                </a:moveTo>
                <a:lnTo>
                  <a:pt x="32592" y="147160"/>
                </a:lnTo>
                <a:lnTo>
                  <a:pt x="5952" y="113581"/>
                </a:lnTo>
                <a:lnTo>
                  <a:pt x="0" y="78736"/>
                </a:lnTo>
                <a:lnTo>
                  <a:pt x="1517" y="60148"/>
                </a:lnTo>
                <a:lnTo>
                  <a:pt x="22859" y="17779"/>
                </a:lnTo>
                <a:lnTo>
                  <a:pt x="71434" y="0"/>
                </a:lnTo>
                <a:lnTo>
                  <a:pt x="85766" y="1170"/>
                </a:lnTo>
                <a:lnTo>
                  <a:pt x="98698" y="4603"/>
                </a:lnTo>
                <a:lnTo>
                  <a:pt x="110143" y="10179"/>
                </a:lnTo>
                <a:lnTo>
                  <a:pt x="112178" y="11747"/>
                </a:lnTo>
                <a:lnTo>
                  <a:pt x="71434" y="11747"/>
                </a:lnTo>
                <a:lnTo>
                  <a:pt x="59474" y="12739"/>
                </a:lnTo>
                <a:lnTo>
                  <a:pt x="23781" y="36768"/>
                </a:lnTo>
                <a:lnTo>
                  <a:pt x="13334" y="78736"/>
                </a:lnTo>
                <a:lnTo>
                  <a:pt x="14515" y="94412"/>
                </a:lnTo>
                <a:lnTo>
                  <a:pt x="31748" y="130487"/>
                </a:lnTo>
                <a:lnTo>
                  <a:pt x="71434" y="145726"/>
                </a:lnTo>
                <a:lnTo>
                  <a:pt x="111960" y="145726"/>
                </a:lnTo>
                <a:lnTo>
                  <a:pt x="110143" y="147160"/>
                </a:lnTo>
                <a:lnTo>
                  <a:pt x="98698" y="152830"/>
                </a:lnTo>
                <a:lnTo>
                  <a:pt x="85766" y="156298"/>
                </a:lnTo>
                <a:lnTo>
                  <a:pt x="71434" y="157473"/>
                </a:lnTo>
                <a:close/>
              </a:path>
              <a:path w="233680" h="282575">
                <a:moveTo>
                  <a:pt x="111960" y="145726"/>
                </a:moveTo>
                <a:lnTo>
                  <a:pt x="71434" y="145726"/>
                </a:lnTo>
                <a:lnTo>
                  <a:pt x="83216" y="144729"/>
                </a:lnTo>
                <a:lnTo>
                  <a:pt x="93777" y="141797"/>
                </a:lnTo>
                <a:lnTo>
                  <a:pt x="124851" y="108421"/>
                </a:lnTo>
                <a:lnTo>
                  <a:pt x="129534" y="78736"/>
                </a:lnTo>
                <a:lnTo>
                  <a:pt x="128354" y="62922"/>
                </a:lnTo>
                <a:lnTo>
                  <a:pt x="111120" y="26668"/>
                </a:lnTo>
                <a:lnTo>
                  <a:pt x="71434" y="11747"/>
                </a:lnTo>
                <a:lnTo>
                  <a:pt x="112178" y="11747"/>
                </a:lnTo>
                <a:lnTo>
                  <a:pt x="136916" y="43614"/>
                </a:lnTo>
                <a:lnTo>
                  <a:pt x="142869" y="78736"/>
                </a:lnTo>
                <a:lnTo>
                  <a:pt x="141351" y="97141"/>
                </a:lnTo>
                <a:lnTo>
                  <a:pt x="136916" y="113581"/>
                </a:lnTo>
                <a:lnTo>
                  <a:pt x="129743" y="127758"/>
                </a:lnTo>
                <a:lnTo>
                  <a:pt x="120010" y="139376"/>
                </a:lnTo>
                <a:lnTo>
                  <a:pt x="111960" y="145726"/>
                </a:lnTo>
                <a:close/>
              </a:path>
              <a:path w="233680" h="282575">
                <a:moveTo>
                  <a:pt x="227955" y="195572"/>
                </a:moveTo>
                <a:lnTo>
                  <a:pt x="214621" y="195572"/>
                </a:lnTo>
                <a:lnTo>
                  <a:pt x="214621" y="119692"/>
                </a:lnTo>
                <a:lnTo>
                  <a:pt x="150806" y="119692"/>
                </a:lnTo>
                <a:lnTo>
                  <a:pt x="150806" y="108263"/>
                </a:lnTo>
                <a:lnTo>
                  <a:pt x="214621" y="108263"/>
                </a:lnTo>
                <a:lnTo>
                  <a:pt x="214621" y="51432"/>
                </a:lnTo>
                <a:lnTo>
                  <a:pt x="150806" y="51432"/>
                </a:lnTo>
                <a:lnTo>
                  <a:pt x="150806" y="40003"/>
                </a:lnTo>
                <a:lnTo>
                  <a:pt x="214621" y="40003"/>
                </a:lnTo>
                <a:lnTo>
                  <a:pt x="214621" y="1904"/>
                </a:lnTo>
                <a:lnTo>
                  <a:pt x="227955" y="1904"/>
                </a:lnTo>
                <a:lnTo>
                  <a:pt x="227955" y="195572"/>
                </a:lnTo>
                <a:close/>
              </a:path>
              <a:path w="233680" h="282575">
                <a:moveTo>
                  <a:pt x="233670" y="282563"/>
                </a:moveTo>
                <a:lnTo>
                  <a:pt x="22541" y="282563"/>
                </a:lnTo>
                <a:lnTo>
                  <a:pt x="22541" y="196207"/>
                </a:lnTo>
                <a:lnTo>
                  <a:pt x="36193" y="196207"/>
                </a:lnTo>
                <a:lnTo>
                  <a:pt x="36193" y="270499"/>
                </a:lnTo>
                <a:lnTo>
                  <a:pt x="233670" y="270499"/>
                </a:lnTo>
                <a:lnTo>
                  <a:pt x="233670" y="2825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74138" y="8572258"/>
            <a:ext cx="276225" cy="290195"/>
          </a:xfrm>
          <a:custGeom>
            <a:avLst/>
            <a:gdLst/>
            <a:ahLst/>
            <a:cxnLst/>
            <a:rect l="l" t="t" r="r" b="b"/>
            <a:pathLst>
              <a:path w="276225" h="290195">
                <a:moveTo>
                  <a:pt x="86039" y="36511"/>
                </a:moveTo>
                <a:lnTo>
                  <a:pt x="72704" y="36511"/>
                </a:lnTo>
                <a:lnTo>
                  <a:pt x="72704" y="0"/>
                </a:lnTo>
                <a:lnTo>
                  <a:pt x="86039" y="0"/>
                </a:lnTo>
                <a:lnTo>
                  <a:pt x="86039" y="36511"/>
                </a:lnTo>
                <a:close/>
              </a:path>
              <a:path w="276225" h="290195">
                <a:moveTo>
                  <a:pt x="158426" y="47940"/>
                </a:moveTo>
                <a:lnTo>
                  <a:pt x="0" y="47940"/>
                </a:lnTo>
                <a:lnTo>
                  <a:pt x="0" y="36511"/>
                </a:lnTo>
                <a:lnTo>
                  <a:pt x="158426" y="36511"/>
                </a:lnTo>
                <a:lnTo>
                  <a:pt x="158426" y="47940"/>
                </a:lnTo>
                <a:close/>
              </a:path>
              <a:path w="276225" h="290195">
                <a:moveTo>
                  <a:pt x="79054" y="185412"/>
                </a:moveTo>
                <a:lnTo>
                  <a:pt x="37131" y="175902"/>
                </a:lnTo>
                <a:lnTo>
                  <a:pt x="10640" y="143543"/>
                </a:lnTo>
                <a:lnTo>
                  <a:pt x="9524" y="133027"/>
                </a:lnTo>
                <a:lnTo>
                  <a:pt x="10640" y="122326"/>
                </a:lnTo>
                <a:lnTo>
                  <a:pt x="37131" y="89700"/>
                </a:lnTo>
                <a:lnTo>
                  <a:pt x="79054" y="80324"/>
                </a:lnTo>
                <a:lnTo>
                  <a:pt x="94521" y="81385"/>
                </a:lnTo>
                <a:lnTo>
                  <a:pt x="108739" y="84530"/>
                </a:lnTo>
                <a:lnTo>
                  <a:pt x="121290" y="89700"/>
                </a:lnTo>
                <a:lnTo>
                  <a:pt x="123837" y="91436"/>
                </a:lnTo>
                <a:lnTo>
                  <a:pt x="79054" y="91436"/>
                </a:lnTo>
                <a:lnTo>
                  <a:pt x="66627" y="92373"/>
                </a:lnTo>
                <a:lnTo>
                  <a:pt x="29957" y="111194"/>
                </a:lnTo>
                <a:lnTo>
                  <a:pt x="22859" y="133027"/>
                </a:lnTo>
                <a:lnTo>
                  <a:pt x="23677" y="140810"/>
                </a:lnTo>
                <a:lnTo>
                  <a:pt x="54885" y="170292"/>
                </a:lnTo>
                <a:lnTo>
                  <a:pt x="79054" y="173983"/>
                </a:lnTo>
                <a:lnTo>
                  <a:pt x="124160" y="173983"/>
                </a:lnTo>
                <a:lnTo>
                  <a:pt x="121290" y="175902"/>
                </a:lnTo>
                <a:lnTo>
                  <a:pt x="108739" y="181086"/>
                </a:lnTo>
                <a:lnTo>
                  <a:pt x="94521" y="184306"/>
                </a:lnTo>
                <a:lnTo>
                  <a:pt x="79054" y="185412"/>
                </a:lnTo>
                <a:close/>
              </a:path>
              <a:path w="276225" h="290195">
                <a:moveTo>
                  <a:pt x="124160" y="173983"/>
                </a:moveTo>
                <a:lnTo>
                  <a:pt x="79054" y="173983"/>
                </a:lnTo>
                <a:lnTo>
                  <a:pt x="91659" y="173045"/>
                </a:lnTo>
                <a:lnTo>
                  <a:pt x="103461" y="170292"/>
                </a:lnTo>
                <a:lnTo>
                  <a:pt x="134743" y="140810"/>
                </a:lnTo>
                <a:lnTo>
                  <a:pt x="135567" y="133027"/>
                </a:lnTo>
                <a:lnTo>
                  <a:pt x="134743" y="124876"/>
                </a:lnTo>
                <a:lnTo>
                  <a:pt x="103461" y="95127"/>
                </a:lnTo>
                <a:lnTo>
                  <a:pt x="79054" y="91436"/>
                </a:lnTo>
                <a:lnTo>
                  <a:pt x="123837" y="91436"/>
                </a:lnTo>
                <a:lnTo>
                  <a:pt x="147740" y="122326"/>
                </a:lnTo>
                <a:lnTo>
                  <a:pt x="148901" y="133027"/>
                </a:lnTo>
                <a:lnTo>
                  <a:pt x="147740" y="143543"/>
                </a:lnTo>
                <a:lnTo>
                  <a:pt x="144377" y="153108"/>
                </a:lnTo>
                <a:lnTo>
                  <a:pt x="138989" y="161601"/>
                </a:lnTo>
                <a:lnTo>
                  <a:pt x="131757" y="168903"/>
                </a:lnTo>
                <a:lnTo>
                  <a:pt x="124160" y="173983"/>
                </a:lnTo>
                <a:close/>
              </a:path>
              <a:path w="276225" h="290195">
                <a:moveTo>
                  <a:pt x="230495" y="211446"/>
                </a:moveTo>
                <a:lnTo>
                  <a:pt x="217161" y="211446"/>
                </a:lnTo>
                <a:lnTo>
                  <a:pt x="217161" y="9207"/>
                </a:lnTo>
                <a:lnTo>
                  <a:pt x="230495" y="9207"/>
                </a:lnTo>
                <a:lnTo>
                  <a:pt x="230495" y="96198"/>
                </a:lnTo>
                <a:lnTo>
                  <a:pt x="275896" y="96198"/>
                </a:lnTo>
                <a:lnTo>
                  <a:pt x="275896" y="107945"/>
                </a:lnTo>
                <a:lnTo>
                  <a:pt x="230495" y="107945"/>
                </a:lnTo>
                <a:lnTo>
                  <a:pt x="230495" y="211446"/>
                </a:lnTo>
                <a:close/>
              </a:path>
              <a:path w="276225" h="290195">
                <a:moveTo>
                  <a:pt x="235893" y="289865"/>
                </a:moveTo>
                <a:lnTo>
                  <a:pt x="27938" y="289865"/>
                </a:lnTo>
                <a:lnTo>
                  <a:pt x="27938" y="213668"/>
                </a:lnTo>
                <a:lnTo>
                  <a:pt x="41590" y="213668"/>
                </a:lnTo>
                <a:lnTo>
                  <a:pt x="41590" y="277801"/>
                </a:lnTo>
                <a:lnTo>
                  <a:pt x="235893" y="277801"/>
                </a:lnTo>
                <a:lnTo>
                  <a:pt x="235893" y="2898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62546" y="8579561"/>
            <a:ext cx="231775" cy="284480"/>
          </a:xfrm>
          <a:custGeom>
            <a:avLst/>
            <a:gdLst/>
            <a:ahLst/>
            <a:cxnLst/>
            <a:rect l="l" t="t" r="r" b="b"/>
            <a:pathLst>
              <a:path w="231775" h="284479">
                <a:moveTo>
                  <a:pt x="71434" y="127312"/>
                </a:moveTo>
                <a:lnTo>
                  <a:pt x="31833" y="118338"/>
                </a:lnTo>
                <a:lnTo>
                  <a:pt x="1498" y="78399"/>
                </a:lnTo>
                <a:lnTo>
                  <a:pt x="0" y="63814"/>
                </a:lnTo>
                <a:lnTo>
                  <a:pt x="1498" y="49002"/>
                </a:lnTo>
                <a:lnTo>
                  <a:pt x="21589" y="15874"/>
                </a:lnTo>
                <a:lnTo>
                  <a:pt x="57083" y="1007"/>
                </a:lnTo>
                <a:lnTo>
                  <a:pt x="71434" y="0"/>
                </a:lnTo>
                <a:lnTo>
                  <a:pt x="85969" y="1007"/>
                </a:lnTo>
                <a:lnTo>
                  <a:pt x="99373" y="4008"/>
                </a:lnTo>
                <a:lnTo>
                  <a:pt x="111348" y="8973"/>
                </a:lnTo>
                <a:lnTo>
                  <a:pt x="114995" y="11429"/>
                </a:lnTo>
                <a:lnTo>
                  <a:pt x="71434" y="11429"/>
                </a:lnTo>
                <a:lnTo>
                  <a:pt x="59260" y="12317"/>
                </a:lnTo>
                <a:lnTo>
                  <a:pt x="22710" y="32785"/>
                </a:lnTo>
                <a:lnTo>
                  <a:pt x="13334" y="63814"/>
                </a:lnTo>
                <a:lnTo>
                  <a:pt x="14435" y="75527"/>
                </a:lnTo>
                <a:lnTo>
                  <a:pt x="38128" y="107980"/>
                </a:lnTo>
                <a:lnTo>
                  <a:pt x="71434" y="115882"/>
                </a:lnTo>
                <a:lnTo>
                  <a:pt x="114995" y="115882"/>
                </a:lnTo>
                <a:lnTo>
                  <a:pt x="111348" y="118338"/>
                </a:lnTo>
                <a:lnTo>
                  <a:pt x="99373" y="123304"/>
                </a:lnTo>
                <a:lnTo>
                  <a:pt x="85969" y="126305"/>
                </a:lnTo>
                <a:lnTo>
                  <a:pt x="71434" y="127312"/>
                </a:lnTo>
                <a:close/>
              </a:path>
              <a:path w="231775" h="284479">
                <a:moveTo>
                  <a:pt x="114995" y="115882"/>
                </a:moveTo>
                <a:lnTo>
                  <a:pt x="71434" y="115882"/>
                </a:lnTo>
                <a:lnTo>
                  <a:pt x="83474" y="114994"/>
                </a:lnTo>
                <a:lnTo>
                  <a:pt x="94650" y="112350"/>
                </a:lnTo>
                <a:lnTo>
                  <a:pt x="125248" y="85840"/>
                </a:lnTo>
                <a:lnTo>
                  <a:pt x="129534" y="63814"/>
                </a:lnTo>
                <a:lnTo>
                  <a:pt x="128433" y="51963"/>
                </a:lnTo>
                <a:lnTo>
                  <a:pt x="104696" y="19332"/>
                </a:lnTo>
                <a:lnTo>
                  <a:pt x="71434" y="11429"/>
                </a:lnTo>
                <a:lnTo>
                  <a:pt x="114995" y="11429"/>
                </a:lnTo>
                <a:lnTo>
                  <a:pt x="141643" y="49002"/>
                </a:lnTo>
                <a:lnTo>
                  <a:pt x="143186" y="63814"/>
                </a:lnTo>
                <a:lnTo>
                  <a:pt x="141643" y="78399"/>
                </a:lnTo>
                <a:lnTo>
                  <a:pt x="137273" y="91198"/>
                </a:lnTo>
                <a:lnTo>
                  <a:pt x="130462" y="102211"/>
                </a:lnTo>
                <a:lnTo>
                  <a:pt x="121597" y="111438"/>
                </a:lnTo>
                <a:lnTo>
                  <a:pt x="114995" y="115882"/>
                </a:lnTo>
                <a:close/>
              </a:path>
              <a:path w="231775" h="284479">
                <a:moveTo>
                  <a:pt x="227955" y="132709"/>
                </a:moveTo>
                <a:lnTo>
                  <a:pt x="214621" y="132709"/>
                </a:lnTo>
                <a:lnTo>
                  <a:pt x="214621" y="1904"/>
                </a:lnTo>
                <a:lnTo>
                  <a:pt x="227955" y="1904"/>
                </a:lnTo>
                <a:lnTo>
                  <a:pt x="227955" y="132709"/>
                </a:lnTo>
                <a:close/>
              </a:path>
              <a:path w="231775" h="284479">
                <a:moveTo>
                  <a:pt x="231765" y="284151"/>
                </a:moveTo>
                <a:lnTo>
                  <a:pt x="22541" y="284151"/>
                </a:lnTo>
                <a:lnTo>
                  <a:pt x="22541" y="217796"/>
                </a:lnTo>
                <a:lnTo>
                  <a:pt x="214621" y="217796"/>
                </a:lnTo>
                <a:lnTo>
                  <a:pt x="214621" y="173983"/>
                </a:lnTo>
                <a:lnTo>
                  <a:pt x="22541" y="173983"/>
                </a:lnTo>
                <a:lnTo>
                  <a:pt x="22541" y="162553"/>
                </a:lnTo>
                <a:lnTo>
                  <a:pt x="227955" y="162553"/>
                </a:lnTo>
                <a:lnTo>
                  <a:pt x="227955" y="229225"/>
                </a:lnTo>
                <a:lnTo>
                  <a:pt x="36193" y="229225"/>
                </a:lnTo>
                <a:lnTo>
                  <a:pt x="36193" y="272721"/>
                </a:lnTo>
                <a:lnTo>
                  <a:pt x="231765" y="272721"/>
                </a:lnTo>
                <a:lnTo>
                  <a:pt x="231765" y="2841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57810" y="8581466"/>
            <a:ext cx="234315" cy="286385"/>
          </a:xfrm>
          <a:custGeom>
            <a:avLst/>
            <a:gdLst/>
            <a:ahLst/>
            <a:cxnLst/>
            <a:rect l="l" t="t" r="r" b="b"/>
            <a:pathLst>
              <a:path w="234314" h="286384">
                <a:moveTo>
                  <a:pt x="228273" y="158743"/>
                </a:moveTo>
                <a:lnTo>
                  <a:pt x="214938" y="158743"/>
                </a:lnTo>
                <a:lnTo>
                  <a:pt x="214938" y="75879"/>
                </a:lnTo>
                <a:lnTo>
                  <a:pt x="145726" y="75879"/>
                </a:lnTo>
                <a:lnTo>
                  <a:pt x="145726" y="64132"/>
                </a:lnTo>
                <a:lnTo>
                  <a:pt x="214938" y="64132"/>
                </a:lnTo>
                <a:lnTo>
                  <a:pt x="214938" y="0"/>
                </a:lnTo>
                <a:lnTo>
                  <a:pt x="228273" y="0"/>
                </a:lnTo>
                <a:lnTo>
                  <a:pt x="228273" y="158743"/>
                </a:lnTo>
                <a:close/>
              </a:path>
              <a:path w="234314" h="286384">
                <a:moveTo>
                  <a:pt x="143186" y="15556"/>
                </a:moveTo>
                <a:lnTo>
                  <a:pt x="4444" y="15556"/>
                </a:lnTo>
                <a:lnTo>
                  <a:pt x="4444" y="3809"/>
                </a:lnTo>
                <a:lnTo>
                  <a:pt x="143186" y="3809"/>
                </a:lnTo>
                <a:lnTo>
                  <a:pt x="143186" y="15556"/>
                </a:lnTo>
                <a:close/>
              </a:path>
              <a:path w="234314" h="286384">
                <a:moveTo>
                  <a:pt x="0" y="147314"/>
                </a:moveTo>
                <a:lnTo>
                  <a:pt x="0" y="134932"/>
                </a:lnTo>
                <a:lnTo>
                  <a:pt x="24664" y="124737"/>
                </a:lnTo>
                <a:lnTo>
                  <a:pt x="46115" y="106477"/>
                </a:lnTo>
                <a:lnTo>
                  <a:pt x="61255" y="80775"/>
                </a:lnTo>
                <a:lnTo>
                  <a:pt x="66989" y="48258"/>
                </a:lnTo>
                <a:lnTo>
                  <a:pt x="66989" y="15556"/>
                </a:lnTo>
                <a:lnTo>
                  <a:pt x="80641" y="15556"/>
                </a:lnTo>
                <a:lnTo>
                  <a:pt x="80641" y="48258"/>
                </a:lnTo>
                <a:lnTo>
                  <a:pt x="86649" y="79600"/>
                </a:lnTo>
                <a:lnTo>
                  <a:pt x="88130" y="81911"/>
                </a:lnTo>
                <a:lnTo>
                  <a:pt x="73974" y="81911"/>
                </a:lnTo>
                <a:lnTo>
                  <a:pt x="63175" y="103605"/>
                </a:lnTo>
                <a:lnTo>
                  <a:pt x="46630" y="122827"/>
                </a:lnTo>
                <a:lnTo>
                  <a:pt x="25265" y="137943"/>
                </a:lnTo>
                <a:lnTo>
                  <a:pt x="0" y="147314"/>
                </a:lnTo>
                <a:close/>
              </a:path>
              <a:path w="234314" h="286384">
                <a:moveTo>
                  <a:pt x="147949" y="143821"/>
                </a:moveTo>
                <a:lnTo>
                  <a:pt x="123487" y="134505"/>
                </a:lnTo>
                <a:lnTo>
                  <a:pt x="102270" y="120486"/>
                </a:lnTo>
                <a:lnTo>
                  <a:pt x="85399" y="102657"/>
                </a:lnTo>
                <a:lnTo>
                  <a:pt x="73974" y="81911"/>
                </a:lnTo>
                <a:lnTo>
                  <a:pt x="88130" y="81911"/>
                </a:lnTo>
                <a:lnTo>
                  <a:pt x="102270" y="103977"/>
                </a:lnTo>
                <a:lnTo>
                  <a:pt x="123904" y="121210"/>
                </a:lnTo>
                <a:lnTo>
                  <a:pt x="147949" y="131122"/>
                </a:lnTo>
                <a:lnTo>
                  <a:pt x="147949" y="143821"/>
                </a:lnTo>
                <a:close/>
              </a:path>
              <a:path w="234314" h="286384">
                <a:moveTo>
                  <a:pt x="126042" y="286373"/>
                </a:moveTo>
                <a:lnTo>
                  <a:pt x="75958" y="281849"/>
                </a:lnTo>
                <a:lnTo>
                  <a:pt x="38733" y="267324"/>
                </a:lnTo>
                <a:lnTo>
                  <a:pt x="18096" y="230813"/>
                </a:lnTo>
                <a:lnTo>
                  <a:pt x="19446" y="219611"/>
                </a:lnTo>
                <a:lnTo>
                  <a:pt x="55411" y="185333"/>
                </a:lnTo>
                <a:lnTo>
                  <a:pt x="99720" y="175768"/>
                </a:lnTo>
                <a:lnTo>
                  <a:pt x="126042" y="174618"/>
                </a:lnTo>
                <a:lnTo>
                  <a:pt x="152681" y="175768"/>
                </a:lnTo>
                <a:lnTo>
                  <a:pt x="176522" y="179300"/>
                </a:lnTo>
                <a:lnTo>
                  <a:pt x="197030" y="185333"/>
                </a:lnTo>
                <a:lnTo>
                  <a:pt x="199625" y="186682"/>
                </a:lnTo>
                <a:lnTo>
                  <a:pt x="126042" y="186682"/>
                </a:lnTo>
                <a:lnTo>
                  <a:pt x="101680" y="187749"/>
                </a:lnTo>
                <a:lnTo>
                  <a:pt x="61528" y="196192"/>
                </a:lnTo>
                <a:lnTo>
                  <a:pt x="32477" y="222752"/>
                </a:lnTo>
                <a:lnTo>
                  <a:pt x="31431" y="230813"/>
                </a:lnTo>
                <a:lnTo>
                  <a:pt x="32477" y="238735"/>
                </a:lnTo>
                <a:lnTo>
                  <a:pt x="61528" y="265300"/>
                </a:lnTo>
                <a:lnTo>
                  <a:pt x="101680" y="273872"/>
                </a:lnTo>
                <a:lnTo>
                  <a:pt x="126042" y="274944"/>
                </a:lnTo>
                <a:lnTo>
                  <a:pt x="198930" y="274944"/>
                </a:lnTo>
                <a:lnTo>
                  <a:pt x="197030" y="275926"/>
                </a:lnTo>
                <a:lnTo>
                  <a:pt x="176522" y="281849"/>
                </a:lnTo>
                <a:lnTo>
                  <a:pt x="152681" y="285272"/>
                </a:lnTo>
                <a:lnTo>
                  <a:pt x="126042" y="286373"/>
                </a:lnTo>
                <a:close/>
              </a:path>
              <a:path w="234314" h="286384">
                <a:moveTo>
                  <a:pt x="198930" y="274944"/>
                </a:moveTo>
                <a:lnTo>
                  <a:pt x="126042" y="274944"/>
                </a:lnTo>
                <a:lnTo>
                  <a:pt x="150583" y="273872"/>
                </a:lnTo>
                <a:lnTo>
                  <a:pt x="172355" y="270657"/>
                </a:lnTo>
                <a:lnTo>
                  <a:pt x="212046" y="252199"/>
                </a:lnTo>
                <a:lnTo>
                  <a:pt x="221288" y="230813"/>
                </a:lnTo>
                <a:lnTo>
                  <a:pt x="220232" y="222752"/>
                </a:lnTo>
                <a:lnTo>
                  <a:pt x="190735" y="196192"/>
                </a:lnTo>
                <a:lnTo>
                  <a:pt x="150583" y="187749"/>
                </a:lnTo>
                <a:lnTo>
                  <a:pt x="126042" y="186682"/>
                </a:lnTo>
                <a:lnTo>
                  <a:pt x="199625" y="186682"/>
                </a:lnTo>
                <a:lnTo>
                  <a:pt x="232911" y="219611"/>
                </a:lnTo>
                <a:lnTo>
                  <a:pt x="234305" y="230813"/>
                </a:lnTo>
                <a:lnTo>
                  <a:pt x="232911" y="241831"/>
                </a:lnTo>
                <a:lnTo>
                  <a:pt x="228868" y="251569"/>
                </a:lnTo>
                <a:lnTo>
                  <a:pt x="222384" y="260056"/>
                </a:lnTo>
                <a:lnTo>
                  <a:pt x="213668" y="267324"/>
                </a:lnTo>
                <a:lnTo>
                  <a:pt x="198930" y="2749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25436" y="8581466"/>
            <a:ext cx="247015" cy="286385"/>
          </a:xfrm>
          <a:custGeom>
            <a:avLst/>
            <a:gdLst/>
            <a:ahLst/>
            <a:cxnLst/>
            <a:rect l="l" t="t" r="r" b="b"/>
            <a:pathLst>
              <a:path w="247014" h="286384">
                <a:moveTo>
                  <a:pt x="0" y="148266"/>
                </a:moveTo>
                <a:lnTo>
                  <a:pt x="0" y="135249"/>
                </a:lnTo>
                <a:lnTo>
                  <a:pt x="20547" y="122510"/>
                </a:lnTo>
                <a:lnTo>
                  <a:pt x="39130" y="103580"/>
                </a:lnTo>
                <a:lnTo>
                  <a:pt x="52593" y="78816"/>
                </a:lnTo>
                <a:lnTo>
                  <a:pt x="57782" y="48575"/>
                </a:lnTo>
                <a:lnTo>
                  <a:pt x="57782" y="2222"/>
                </a:lnTo>
                <a:lnTo>
                  <a:pt x="71434" y="2222"/>
                </a:lnTo>
                <a:lnTo>
                  <a:pt x="71434" y="48575"/>
                </a:lnTo>
                <a:lnTo>
                  <a:pt x="76534" y="78047"/>
                </a:lnTo>
                <a:lnTo>
                  <a:pt x="78206" y="80959"/>
                </a:lnTo>
                <a:lnTo>
                  <a:pt x="64449" y="80959"/>
                </a:lnTo>
                <a:lnTo>
                  <a:pt x="55674" y="101164"/>
                </a:lnTo>
                <a:lnTo>
                  <a:pt x="40916" y="119970"/>
                </a:lnTo>
                <a:lnTo>
                  <a:pt x="21812" y="136097"/>
                </a:lnTo>
                <a:lnTo>
                  <a:pt x="0" y="148266"/>
                </a:lnTo>
                <a:close/>
              </a:path>
              <a:path w="247014" h="286384">
                <a:moveTo>
                  <a:pt x="129217" y="141599"/>
                </a:moveTo>
                <a:lnTo>
                  <a:pt x="107400" y="131588"/>
                </a:lnTo>
                <a:lnTo>
                  <a:pt x="88499" y="117470"/>
                </a:lnTo>
                <a:lnTo>
                  <a:pt x="73766" y="100256"/>
                </a:lnTo>
                <a:lnTo>
                  <a:pt x="64449" y="80959"/>
                </a:lnTo>
                <a:lnTo>
                  <a:pt x="78206" y="80959"/>
                </a:lnTo>
                <a:lnTo>
                  <a:pt x="89848" y="101238"/>
                </a:lnTo>
                <a:lnTo>
                  <a:pt x="108402" y="118179"/>
                </a:lnTo>
                <a:lnTo>
                  <a:pt x="129217" y="128899"/>
                </a:lnTo>
                <a:lnTo>
                  <a:pt x="129217" y="141599"/>
                </a:lnTo>
                <a:close/>
              </a:path>
              <a:path w="247014" h="286384">
                <a:moveTo>
                  <a:pt x="243195" y="66037"/>
                </a:moveTo>
                <a:lnTo>
                  <a:pt x="229860" y="66037"/>
                </a:lnTo>
                <a:lnTo>
                  <a:pt x="229860" y="0"/>
                </a:lnTo>
                <a:lnTo>
                  <a:pt x="243195" y="0"/>
                </a:lnTo>
                <a:lnTo>
                  <a:pt x="243195" y="66037"/>
                </a:lnTo>
                <a:close/>
              </a:path>
              <a:path w="247014" h="286384">
                <a:moveTo>
                  <a:pt x="171760" y="153028"/>
                </a:moveTo>
                <a:lnTo>
                  <a:pt x="159061" y="153028"/>
                </a:lnTo>
                <a:lnTo>
                  <a:pt x="159061" y="1587"/>
                </a:lnTo>
                <a:lnTo>
                  <a:pt x="171760" y="1587"/>
                </a:lnTo>
                <a:lnTo>
                  <a:pt x="171760" y="66037"/>
                </a:lnTo>
                <a:lnTo>
                  <a:pt x="243195" y="66037"/>
                </a:lnTo>
                <a:lnTo>
                  <a:pt x="243195" y="77784"/>
                </a:lnTo>
                <a:lnTo>
                  <a:pt x="171760" y="77784"/>
                </a:lnTo>
                <a:lnTo>
                  <a:pt x="171760" y="153028"/>
                </a:lnTo>
                <a:close/>
              </a:path>
              <a:path w="247014" h="286384">
                <a:moveTo>
                  <a:pt x="243195" y="158108"/>
                </a:moveTo>
                <a:lnTo>
                  <a:pt x="229860" y="158108"/>
                </a:lnTo>
                <a:lnTo>
                  <a:pt x="229860" y="77784"/>
                </a:lnTo>
                <a:lnTo>
                  <a:pt x="243195" y="77784"/>
                </a:lnTo>
                <a:lnTo>
                  <a:pt x="243195" y="158108"/>
                </a:lnTo>
                <a:close/>
              </a:path>
              <a:path w="247014" h="286384">
                <a:moveTo>
                  <a:pt x="137154" y="286373"/>
                </a:moveTo>
                <a:lnTo>
                  <a:pt x="85046" y="281849"/>
                </a:lnTo>
                <a:lnTo>
                  <a:pt x="46988" y="267324"/>
                </a:lnTo>
                <a:lnTo>
                  <a:pt x="27303" y="232400"/>
                </a:lnTo>
                <a:lnTo>
                  <a:pt x="28638" y="221854"/>
                </a:lnTo>
                <a:lnTo>
                  <a:pt x="63978" y="188825"/>
                </a:lnTo>
                <a:lnTo>
                  <a:pt x="109627" y="179261"/>
                </a:lnTo>
                <a:lnTo>
                  <a:pt x="137154" y="178110"/>
                </a:lnTo>
                <a:lnTo>
                  <a:pt x="164681" y="179261"/>
                </a:lnTo>
                <a:lnTo>
                  <a:pt x="189262" y="182793"/>
                </a:lnTo>
                <a:lnTo>
                  <a:pt x="210330" y="188825"/>
                </a:lnTo>
                <a:lnTo>
                  <a:pt x="212356" y="189857"/>
                </a:lnTo>
                <a:lnTo>
                  <a:pt x="137154" y="189857"/>
                </a:lnTo>
                <a:lnTo>
                  <a:pt x="111537" y="190884"/>
                </a:lnTo>
                <a:lnTo>
                  <a:pt x="69827" y="199367"/>
                </a:lnTo>
                <a:lnTo>
                  <a:pt x="41308" y="224905"/>
                </a:lnTo>
                <a:lnTo>
                  <a:pt x="40320" y="232400"/>
                </a:lnTo>
                <a:lnTo>
                  <a:pt x="41308" y="239851"/>
                </a:lnTo>
                <a:lnTo>
                  <a:pt x="69827" y="265434"/>
                </a:lnTo>
                <a:lnTo>
                  <a:pt x="111537" y="273917"/>
                </a:lnTo>
                <a:lnTo>
                  <a:pt x="137154" y="274944"/>
                </a:lnTo>
                <a:lnTo>
                  <a:pt x="212270" y="274944"/>
                </a:lnTo>
                <a:lnTo>
                  <a:pt x="210330" y="275926"/>
                </a:lnTo>
                <a:lnTo>
                  <a:pt x="189262" y="281849"/>
                </a:lnTo>
                <a:lnTo>
                  <a:pt x="164681" y="285272"/>
                </a:lnTo>
                <a:lnTo>
                  <a:pt x="137154" y="286373"/>
                </a:lnTo>
                <a:close/>
              </a:path>
              <a:path w="247014" h="286384">
                <a:moveTo>
                  <a:pt x="212270" y="274944"/>
                </a:moveTo>
                <a:lnTo>
                  <a:pt x="137154" y="274944"/>
                </a:lnTo>
                <a:lnTo>
                  <a:pt x="162900" y="273917"/>
                </a:lnTo>
                <a:lnTo>
                  <a:pt x="185491" y="270776"/>
                </a:lnTo>
                <a:lnTo>
                  <a:pt x="225232" y="252491"/>
                </a:lnTo>
                <a:lnTo>
                  <a:pt x="233670" y="232400"/>
                </a:lnTo>
                <a:lnTo>
                  <a:pt x="232683" y="224905"/>
                </a:lnTo>
                <a:lnTo>
                  <a:pt x="204392" y="199367"/>
                </a:lnTo>
                <a:lnTo>
                  <a:pt x="162900" y="190884"/>
                </a:lnTo>
                <a:lnTo>
                  <a:pt x="137154" y="189857"/>
                </a:lnTo>
                <a:lnTo>
                  <a:pt x="212356" y="189857"/>
                </a:lnTo>
                <a:lnTo>
                  <a:pt x="245670" y="221854"/>
                </a:lnTo>
                <a:lnTo>
                  <a:pt x="247005" y="232400"/>
                </a:lnTo>
                <a:lnTo>
                  <a:pt x="245670" y="242947"/>
                </a:lnTo>
                <a:lnTo>
                  <a:pt x="241806" y="252243"/>
                </a:lnTo>
                <a:lnTo>
                  <a:pt x="235620" y="260349"/>
                </a:lnTo>
                <a:lnTo>
                  <a:pt x="227320" y="267324"/>
                </a:lnTo>
                <a:lnTo>
                  <a:pt x="212270" y="2749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24509" y="8581466"/>
            <a:ext cx="241300" cy="286385"/>
          </a:xfrm>
          <a:custGeom>
            <a:avLst/>
            <a:gdLst/>
            <a:ahLst/>
            <a:cxnLst/>
            <a:rect l="l" t="t" r="r" b="b"/>
            <a:pathLst>
              <a:path w="241300" h="286384">
                <a:moveTo>
                  <a:pt x="235258" y="158743"/>
                </a:moveTo>
                <a:lnTo>
                  <a:pt x="221923" y="158743"/>
                </a:lnTo>
                <a:lnTo>
                  <a:pt x="221923" y="70164"/>
                </a:lnTo>
                <a:lnTo>
                  <a:pt x="149219" y="70164"/>
                </a:lnTo>
                <a:lnTo>
                  <a:pt x="149219" y="58100"/>
                </a:lnTo>
                <a:lnTo>
                  <a:pt x="221923" y="58100"/>
                </a:lnTo>
                <a:lnTo>
                  <a:pt x="221923" y="0"/>
                </a:lnTo>
                <a:lnTo>
                  <a:pt x="235258" y="0"/>
                </a:lnTo>
                <a:lnTo>
                  <a:pt x="235258" y="158743"/>
                </a:lnTo>
                <a:close/>
              </a:path>
              <a:path w="241300" h="286384">
                <a:moveTo>
                  <a:pt x="0" y="146996"/>
                </a:moveTo>
                <a:lnTo>
                  <a:pt x="70" y="134579"/>
                </a:lnTo>
                <a:lnTo>
                  <a:pt x="26797" y="121414"/>
                </a:lnTo>
                <a:lnTo>
                  <a:pt x="49845" y="100921"/>
                </a:lnTo>
                <a:lnTo>
                  <a:pt x="65987" y="73939"/>
                </a:lnTo>
                <a:lnTo>
                  <a:pt x="72069" y="41273"/>
                </a:lnTo>
                <a:lnTo>
                  <a:pt x="72069" y="2222"/>
                </a:lnTo>
                <a:lnTo>
                  <a:pt x="85404" y="2222"/>
                </a:lnTo>
                <a:lnTo>
                  <a:pt x="85404" y="41273"/>
                </a:lnTo>
                <a:lnTo>
                  <a:pt x="91664" y="73617"/>
                </a:lnTo>
                <a:lnTo>
                  <a:pt x="92696" y="75244"/>
                </a:lnTo>
                <a:lnTo>
                  <a:pt x="78419" y="75244"/>
                </a:lnTo>
                <a:lnTo>
                  <a:pt x="68354" y="97126"/>
                </a:lnTo>
                <a:lnTo>
                  <a:pt x="51234" y="117430"/>
                </a:lnTo>
                <a:lnTo>
                  <a:pt x="28102" y="134579"/>
                </a:lnTo>
                <a:lnTo>
                  <a:pt x="0" y="146996"/>
                </a:lnTo>
                <a:close/>
              </a:path>
              <a:path w="241300" h="286384">
                <a:moveTo>
                  <a:pt x="157473" y="143821"/>
                </a:moveTo>
                <a:lnTo>
                  <a:pt x="130432" y="131990"/>
                </a:lnTo>
                <a:lnTo>
                  <a:pt x="107588" y="115843"/>
                </a:lnTo>
                <a:lnTo>
                  <a:pt x="89923" y="96540"/>
                </a:lnTo>
                <a:lnTo>
                  <a:pt x="78419" y="75244"/>
                </a:lnTo>
                <a:lnTo>
                  <a:pt x="92696" y="75244"/>
                </a:lnTo>
                <a:lnTo>
                  <a:pt x="108104" y="99532"/>
                </a:lnTo>
                <a:lnTo>
                  <a:pt x="131211" y="118779"/>
                </a:lnTo>
                <a:lnTo>
                  <a:pt x="157473" y="131122"/>
                </a:lnTo>
                <a:lnTo>
                  <a:pt x="157473" y="143821"/>
                </a:lnTo>
                <a:close/>
              </a:path>
              <a:path w="241300" h="286384">
                <a:moveTo>
                  <a:pt x="133027" y="286373"/>
                </a:moveTo>
                <a:lnTo>
                  <a:pt x="82943" y="281849"/>
                </a:lnTo>
                <a:lnTo>
                  <a:pt x="45718" y="267324"/>
                </a:lnTo>
                <a:lnTo>
                  <a:pt x="25081" y="230813"/>
                </a:lnTo>
                <a:lnTo>
                  <a:pt x="26430" y="219611"/>
                </a:lnTo>
                <a:lnTo>
                  <a:pt x="62396" y="185333"/>
                </a:lnTo>
                <a:lnTo>
                  <a:pt x="106705" y="175768"/>
                </a:lnTo>
                <a:lnTo>
                  <a:pt x="133027" y="174618"/>
                </a:lnTo>
                <a:lnTo>
                  <a:pt x="159666" y="175768"/>
                </a:lnTo>
                <a:lnTo>
                  <a:pt x="183507" y="179300"/>
                </a:lnTo>
                <a:lnTo>
                  <a:pt x="204015" y="185333"/>
                </a:lnTo>
                <a:lnTo>
                  <a:pt x="206610" y="186682"/>
                </a:lnTo>
                <a:lnTo>
                  <a:pt x="133027" y="186682"/>
                </a:lnTo>
                <a:lnTo>
                  <a:pt x="108664" y="187749"/>
                </a:lnTo>
                <a:lnTo>
                  <a:pt x="68512" y="196192"/>
                </a:lnTo>
                <a:lnTo>
                  <a:pt x="39462" y="222752"/>
                </a:lnTo>
                <a:lnTo>
                  <a:pt x="38415" y="230813"/>
                </a:lnTo>
                <a:lnTo>
                  <a:pt x="39462" y="238735"/>
                </a:lnTo>
                <a:lnTo>
                  <a:pt x="68512" y="265300"/>
                </a:lnTo>
                <a:lnTo>
                  <a:pt x="108664" y="273872"/>
                </a:lnTo>
                <a:lnTo>
                  <a:pt x="133027" y="274944"/>
                </a:lnTo>
                <a:lnTo>
                  <a:pt x="205915" y="274944"/>
                </a:lnTo>
                <a:lnTo>
                  <a:pt x="204015" y="275926"/>
                </a:lnTo>
                <a:lnTo>
                  <a:pt x="183507" y="281849"/>
                </a:lnTo>
                <a:lnTo>
                  <a:pt x="159666" y="285272"/>
                </a:lnTo>
                <a:lnTo>
                  <a:pt x="133027" y="286373"/>
                </a:lnTo>
                <a:close/>
              </a:path>
              <a:path w="241300" h="286384">
                <a:moveTo>
                  <a:pt x="205915" y="274944"/>
                </a:moveTo>
                <a:lnTo>
                  <a:pt x="133027" y="274944"/>
                </a:lnTo>
                <a:lnTo>
                  <a:pt x="157567" y="273872"/>
                </a:lnTo>
                <a:lnTo>
                  <a:pt x="179340" y="270657"/>
                </a:lnTo>
                <a:lnTo>
                  <a:pt x="219031" y="252199"/>
                </a:lnTo>
                <a:lnTo>
                  <a:pt x="228273" y="230813"/>
                </a:lnTo>
                <a:lnTo>
                  <a:pt x="227216" y="222752"/>
                </a:lnTo>
                <a:lnTo>
                  <a:pt x="197720" y="196192"/>
                </a:lnTo>
                <a:lnTo>
                  <a:pt x="157567" y="187749"/>
                </a:lnTo>
                <a:lnTo>
                  <a:pt x="133027" y="186682"/>
                </a:lnTo>
                <a:lnTo>
                  <a:pt x="206610" y="186682"/>
                </a:lnTo>
                <a:lnTo>
                  <a:pt x="239896" y="219611"/>
                </a:lnTo>
                <a:lnTo>
                  <a:pt x="241290" y="230813"/>
                </a:lnTo>
                <a:lnTo>
                  <a:pt x="239896" y="241831"/>
                </a:lnTo>
                <a:lnTo>
                  <a:pt x="235853" y="251569"/>
                </a:lnTo>
                <a:lnTo>
                  <a:pt x="229369" y="260056"/>
                </a:lnTo>
                <a:lnTo>
                  <a:pt x="220653" y="267324"/>
                </a:lnTo>
                <a:lnTo>
                  <a:pt x="205915" y="2749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82317" y="9219169"/>
            <a:ext cx="98425" cy="12065"/>
          </a:xfrm>
          <a:custGeom>
            <a:avLst/>
            <a:gdLst/>
            <a:ahLst/>
            <a:cxnLst/>
            <a:rect l="l" t="t" r="r" b="b"/>
            <a:pathLst>
              <a:path w="98425" h="12065">
                <a:moveTo>
                  <a:pt x="98421" y="12064"/>
                </a:moveTo>
                <a:lnTo>
                  <a:pt x="0" y="12064"/>
                </a:lnTo>
                <a:lnTo>
                  <a:pt x="0" y="0"/>
                </a:lnTo>
                <a:lnTo>
                  <a:pt x="98421" y="0"/>
                </a:lnTo>
                <a:lnTo>
                  <a:pt x="98421" y="120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99411" y="9076299"/>
            <a:ext cx="233679" cy="279400"/>
          </a:xfrm>
          <a:custGeom>
            <a:avLst/>
            <a:gdLst/>
            <a:ahLst/>
            <a:cxnLst/>
            <a:rect l="l" t="t" r="r" b="b"/>
            <a:pathLst>
              <a:path w="233680" h="279400">
                <a:moveTo>
                  <a:pt x="0" y="260339"/>
                </a:moveTo>
                <a:lnTo>
                  <a:pt x="0" y="247322"/>
                </a:lnTo>
                <a:lnTo>
                  <a:pt x="26912" y="230803"/>
                </a:lnTo>
                <a:lnTo>
                  <a:pt x="50520" y="205176"/>
                </a:lnTo>
                <a:lnTo>
                  <a:pt x="67282" y="168476"/>
                </a:lnTo>
                <a:lnTo>
                  <a:pt x="73657" y="118740"/>
                </a:lnTo>
                <a:lnTo>
                  <a:pt x="73657" y="3809"/>
                </a:lnTo>
                <a:lnTo>
                  <a:pt x="87309" y="3809"/>
                </a:lnTo>
                <a:lnTo>
                  <a:pt x="87309" y="118740"/>
                </a:lnTo>
                <a:lnTo>
                  <a:pt x="93200" y="164458"/>
                </a:lnTo>
                <a:lnTo>
                  <a:pt x="80324" y="164458"/>
                </a:lnTo>
                <a:lnTo>
                  <a:pt x="70407" y="195289"/>
                </a:lnTo>
                <a:lnTo>
                  <a:pt x="52663" y="222280"/>
                </a:lnTo>
                <a:lnTo>
                  <a:pt x="28668" y="244331"/>
                </a:lnTo>
                <a:lnTo>
                  <a:pt x="0" y="260339"/>
                </a:lnTo>
                <a:close/>
              </a:path>
              <a:path w="233680" h="279400">
                <a:moveTo>
                  <a:pt x="160966" y="260339"/>
                </a:moveTo>
                <a:lnTo>
                  <a:pt x="132784" y="243795"/>
                </a:lnTo>
                <a:lnTo>
                  <a:pt x="108858" y="221804"/>
                </a:lnTo>
                <a:lnTo>
                  <a:pt x="90826" y="195110"/>
                </a:lnTo>
                <a:lnTo>
                  <a:pt x="80324" y="164458"/>
                </a:lnTo>
                <a:lnTo>
                  <a:pt x="93200" y="164458"/>
                </a:lnTo>
                <a:lnTo>
                  <a:pt x="93683" y="168208"/>
                </a:lnTo>
                <a:lnTo>
                  <a:pt x="110445" y="204461"/>
                </a:lnTo>
                <a:lnTo>
                  <a:pt x="134054" y="229999"/>
                </a:lnTo>
                <a:lnTo>
                  <a:pt x="160966" y="247322"/>
                </a:lnTo>
                <a:lnTo>
                  <a:pt x="160966" y="260339"/>
                </a:lnTo>
                <a:close/>
              </a:path>
              <a:path w="233680" h="279400">
                <a:moveTo>
                  <a:pt x="233353" y="279388"/>
                </a:moveTo>
                <a:lnTo>
                  <a:pt x="220018" y="279388"/>
                </a:lnTo>
                <a:lnTo>
                  <a:pt x="220018" y="0"/>
                </a:lnTo>
                <a:lnTo>
                  <a:pt x="233353" y="0"/>
                </a:lnTo>
                <a:lnTo>
                  <a:pt x="233353" y="2793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094979" y="9076308"/>
            <a:ext cx="327025" cy="304800"/>
          </a:xfrm>
          <a:custGeom>
            <a:avLst/>
            <a:gdLst/>
            <a:ahLst/>
            <a:cxnLst/>
            <a:rect l="l" t="t" r="r" b="b"/>
            <a:pathLst>
              <a:path w="327025" h="304800">
                <a:moveTo>
                  <a:pt x="136842" y="3810"/>
                </a:moveTo>
                <a:lnTo>
                  <a:pt x="7302" y="3810"/>
                </a:lnTo>
                <a:lnTo>
                  <a:pt x="7302" y="15557"/>
                </a:lnTo>
                <a:lnTo>
                  <a:pt x="123190" y="15557"/>
                </a:lnTo>
                <a:lnTo>
                  <a:pt x="114211" y="69049"/>
                </a:lnTo>
                <a:lnTo>
                  <a:pt x="88976" y="109728"/>
                </a:lnTo>
                <a:lnTo>
                  <a:pt x="50063" y="137121"/>
                </a:lnTo>
                <a:lnTo>
                  <a:pt x="0" y="150799"/>
                </a:lnTo>
                <a:lnTo>
                  <a:pt x="0" y="162864"/>
                </a:lnTo>
                <a:lnTo>
                  <a:pt x="45199" y="152285"/>
                </a:lnTo>
                <a:lnTo>
                  <a:pt x="83007" y="131991"/>
                </a:lnTo>
                <a:lnTo>
                  <a:pt x="111899" y="102044"/>
                </a:lnTo>
                <a:lnTo>
                  <a:pt x="130352" y="62471"/>
                </a:lnTo>
                <a:lnTo>
                  <a:pt x="136842" y="13335"/>
                </a:lnTo>
                <a:lnTo>
                  <a:pt x="136842" y="3810"/>
                </a:lnTo>
                <a:close/>
              </a:path>
              <a:path w="327025" h="304800">
                <a:moveTo>
                  <a:pt x="232410" y="268592"/>
                </a:moveTo>
                <a:lnTo>
                  <a:pt x="38100" y="268592"/>
                </a:lnTo>
                <a:lnTo>
                  <a:pt x="38100" y="194297"/>
                </a:lnTo>
                <a:lnTo>
                  <a:pt x="24447" y="194297"/>
                </a:lnTo>
                <a:lnTo>
                  <a:pt x="24447" y="280657"/>
                </a:lnTo>
                <a:lnTo>
                  <a:pt x="232410" y="280657"/>
                </a:lnTo>
                <a:lnTo>
                  <a:pt x="232410" y="268592"/>
                </a:lnTo>
                <a:close/>
              </a:path>
              <a:path w="327025" h="304800">
                <a:moveTo>
                  <a:pt x="272415" y="83172"/>
                </a:moveTo>
                <a:lnTo>
                  <a:pt x="227012" y="83172"/>
                </a:lnTo>
                <a:lnTo>
                  <a:pt x="227012" y="0"/>
                </a:lnTo>
                <a:lnTo>
                  <a:pt x="213677" y="0"/>
                </a:lnTo>
                <a:lnTo>
                  <a:pt x="213677" y="193662"/>
                </a:lnTo>
                <a:lnTo>
                  <a:pt x="227012" y="193662"/>
                </a:lnTo>
                <a:lnTo>
                  <a:pt x="227012" y="95237"/>
                </a:lnTo>
                <a:lnTo>
                  <a:pt x="272415" y="95237"/>
                </a:lnTo>
                <a:lnTo>
                  <a:pt x="272415" y="83172"/>
                </a:lnTo>
                <a:close/>
              </a:path>
              <a:path w="327025" h="304800">
                <a:moveTo>
                  <a:pt x="326694" y="233032"/>
                </a:moveTo>
                <a:lnTo>
                  <a:pt x="310197" y="233032"/>
                </a:lnTo>
                <a:lnTo>
                  <a:pt x="310197" y="264782"/>
                </a:lnTo>
                <a:lnTo>
                  <a:pt x="316217" y="264782"/>
                </a:lnTo>
                <a:lnTo>
                  <a:pt x="315518" y="276440"/>
                </a:lnTo>
                <a:lnTo>
                  <a:pt x="313207" y="284746"/>
                </a:lnTo>
                <a:lnTo>
                  <a:pt x="308991" y="290360"/>
                </a:lnTo>
                <a:lnTo>
                  <a:pt x="302577" y="293992"/>
                </a:lnTo>
                <a:lnTo>
                  <a:pt x="302577" y="304469"/>
                </a:lnTo>
                <a:lnTo>
                  <a:pt x="313436" y="299516"/>
                </a:lnTo>
                <a:lnTo>
                  <a:pt x="320941" y="291960"/>
                </a:lnTo>
                <a:lnTo>
                  <a:pt x="325297" y="281381"/>
                </a:lnTo>
                <a:lnTo>
                  <a:pt x="326694" y="267322"/>
                </a:lnTo>
                <a:lnTo>
                  <a:pt x="326694" y="2330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72030" y="9076299"/>
            <a:ext cx="220979" cy="279400"/>
          </a:xfrm>
          <a:custGeom>
            <a:avLst/>
            <a:gdLst/>
            <a:ahLst/>
            <a:cxnLst/>
            <a:rect l="l" t="t" r="r" b="b"/>
            <a:pathLst>
              <a:path w="220980" h="279400">
                <a:moveTo>
                  <a:pt x="0" y="260657"/>
                </a:moveTo>
                <a:lnTo>
                  <a:pt x="0" y="247957"/>
                </a:lnTo>
                <a:lnTo>
                  <a:pt x="40879" y="229469"/>
                </a:lnTo>
                <a:lnTo>
                  <a:pt x="73072" y="201319"/>
                </a:lnTo>
                <a:lnTo>
                  <a:pt x="96351" y="163904"/>
                </a:lnTo>
                <a:lnTo>
                  <a:pt x="110485" y="117620"/>
                </a:lnTo>
                <a:lnTo>
                  <a:pt x="115247" y="62862"/>
                </a:lnTo>
                <a:lnTo>
                  <a:pt x="115247" y="17461"/>
                </a:lnTo>
                <a:lnTo>
                  <a:pt x="2222" y="17461"/>
                </a:lnTo>
                <a:lnTo>
                  <a:pt x="2222" y="5397"/>
                </a:lnTo>
                <a:lnTo>
                  <a:pt x="128582" y="5397"/>
                </a:lnTo>
                <a:lnTo>
                  <a:pt x="128498" y="62862"/>
                </a:lnTo>
                <a:lnTo>
                  <a:pt x="123408" y="120800"/>
                </a:lnTo>
                <a:lnTo>
                  <a:pt x="107917" y="170637"/>
                </a:lnTo>
                <a:lnTo>
                  <a:pt x="82155" y="210905"/>
                </a:lnTo>
                <a:lnTo>
                  <a:pt x="46167" y="241084"/>
                </a:lnTo>
                <a:lnTo>
                  <a:pt x="0" y="260657"/>
                </a:lnTo>
                <a:close/>
              </a:path>
              <a:path w="220980" h="279400">
                <a:moveTo>
                  <a:pt x="220971" y="279388"/>
                </a:moveTo>
                <a:lnTo>
                  <a:pt x="207636" y="279388"/>
                </a:lnTo>
                <a:lnTo>
                  <a:pt x="207636" y="0"/>
                </a:lnTo>
                <a:lnTo>
                  <a:pt x="220971" y="0"/>
                </a:lnTo>
                <a:lnTo>
                  <a:pt x="220971" y="2793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855226" y="9076308"/>
            <a:ext cx="327025" cy="304800"/>
          </a:xfrm>
          <a:custGeom>
            <a:avLst/>
            <a:gdLst/>
            <a:ahLst/>
            <a:cxnLst/>
            <a:rect l="l" t="t" r="r" b="b"/>
            <a:pathLst>
              <a:path w="327025" h="304800">
                <a:moveTo>
                  <a:pt x="136829" y="3810"/>
                </a:moveTo>
                <a:lnTo>
                  <a:pt x="7302" y="3810"/>
                </a:lnTo>
                <a:lnTo>
                  <a:pt x="7302" y="15557"/>
                </a:lnTo>
                <a:lnTo>
                  <a:pt x="123177" y="15557"/>
                </a:lnTo>
                <a:lnTo>
                  <a:pt x="114198" y="69049"/>
                </a:lnTo>
                <a:lnTo>
                  <a:pt x="88976" y="109728"/>
                </a:lnTo>
                <a:lnTo>
                  <a:pt x="50050" y="137121"/>
                </a:lnTo>
                <a:lnTo>
                  <a:pt x="0" y="150799"/>
                </a:lnTo>
                <a:lnTo>
                  <a:pt x="0" y="162864"/>
                </a:lnTo>
                <a:lnTo>
                  <a:pt x="45199" y="152285"/>
                </a:lnTo>
                <a:lnTo>
                  <a:pt x="82994" y="131991"/>
                </a:lnTo>
                <a:lnTo>
                  <a:pt x="111887" y="102044"/>
                </a:lnTo>
                <a:lnTo>
                  <a:pt x="130340" y="62471"/>
                </a:lnTo>
                <a:lnTo>
                  <a:pt x="136829" y="13335"/>
                </a:lnTo>
                <a:lnTo>
                  <a:pt x="136829" y="3810"/>
                </a:lnTo>
                <a:close/>
              </a:path>
              <a:path w="327025" h="304800">
                <a:moveTo>
                  <a:pt x="232397" y="268592"/>
                </a:moveTo>
                <a:lnTo>
                  <a:pt x="38100" y="268592"/>
                </a:lnTo>
                <a:lnTo>
                  <a:pt x="38100" y="194297"/>
                </a:lnTo>
                <a:lnTo>
                  <a:pt x="24447" y="194297"/>
                </a:lnTo>
                <a:lnTo>
                  <a:pt x="24447" y="280657"/>
                </a:lnTo>
                <a:lnTo>
                  <a:pt x="232397" y="280657"/>
                </a:lnTo>
                <a:lnTo>
                  <a:pt x="232397" y="268592"/>
                </a:lnTo>
                <a:close/>
              </a:path>
              <a:path w="327025" h="304800">
                <a:moveTo>
                  <a:pt x="272402" y="83172"/>
                </a:moveTo>
                <a:lnTo>
                  <a:pt x="226999" y="83172"/>
                </a:lnTo>
                <a:lnTo>
                  <a:pt x="226999" y="0"/>
                </a:lnTo>
                <a:lnTo>
                  <a:pt x="213664" y="0"/>
                </a:lnTo>
                <a:lnTo>
                  <a:pt x="213664" y="193662"/>
                </a:lnTo>
                <a:lnTo>
                  <a:pt x="226999" y="193662"/>
                </a:lnTo>
                <a:lnTo>
                  <a:pt x="226999" y="95237"/>
                </a:lnTo>
                <a:lnTo>
                  <a:pt x="272402" y="95237"/>
                </a:lnTo>
                <a:lnTo>
                  <a:pt x="272402" y="83172"/>
                </a:lnTo>
                <a:close/>
              </a:path>
              <a:path w="327025" h="304800">
                <a:moveTo>
                  <a:pt x="326694" y="233032"/>
                </a:moveTo>
                <a:lnTo>
                  <a:pt x="310184" y="233032"/>
                </a:lnTo>
                <a:lnTo>
                  <a:pt x="310184" y="264782"/>
                </a:lnTo>
                <a:lnTo>
                  <a:pt x="316217" y="264782"/>
                </a:lnTo>
                <a:lnTo>
                  <a:pt x="315506" y="276440"/>
                </a:lnTo>
                <a:lnTo>
                  <a:pt x="313194" y="284746"/>
                </a:lnTo>
                <a:lnTo>
                  <a:pt x="308978" y="290360"/>
                </a:lnTo>
                <a:lnTo>
                  <a:pt x="302564" y="293992"/>
                </a:lnTo>
                <a:lnTo>
                  <a:pt x="302564" y="304469"/>
                </a:lnTo>
                <a:lnTo>
                  <a:pt x="313436" y="299516"/>
                </a:lnTo>
                <a:lnTo>
                  <a:pt x="320941" y="291960"/>
                </a:lnTo>
                <a:lnTo>
                  <a:pt x="325285" y="281381"/>
                </a:lnTo>
                <a:lnTo>
                  <a:pt x="326694" y="267322"/>
                </a:lnTo>
                <a:lnTo>
                  <a:pt x="326694" y="2330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334423" y="9081998"/>
            <a:ext cx="129539" cy="254000"/>
          </a:xfrm>
          <a:custGeom>
            <a:avLst/>
            <a:gdLst/>
            <a:ahLst/>
            <a:cxnLst/>
            <a:rect l="l" t="t" r="r" b="b"/>
            <a:pathLst>
              <a:path w="129539" h="254000">
                <a:moveTo>
                  <a:pt x="129222" y="11772"/>
                </a:moveTo>
                <a:lnTo>
                  <a:pt x="116205" y="11772"/>
                </a:lnTo>
                <a:lnTo>
                  <a:pt x="116205" y="242265"/>
                </a:lnTo>
                <a:lnTo>
                  <a:pt x="129222" y="242265"/>
                </a:lnTo>
                <a:lnTo>
                  <a:pt x="129222" y="11772"/>
                </a:lnTo>
                <a:close/>
              </a:path>
              <a:path w="129539" h="254000">
                <a:moveTo>
                  <a:pt x="129222" y="0"/>
                </a:moveTo>
                <a:lnTo>
                  <a:pt x="0" y="0"/>
                </a:lnTo>
                <a:lnTo>
                  <a:pt x="0" y="11430"/>
                </a:lnTo>
                <a:lnTo>
                  <a:pt x="0" y="242570"/>
                </a:lnTo>
                <a:lnTo>
                  <a:pt x="0" y="254000"/>
                </a:lnTo>
                <a:lnTo>
                  <a:pt x="129222" y="254000"/>
                </a:lnTo>
                <a:lnTo>
                  <a:pt x="129222" y="242570"/>
                </a:lnTo>
                <a:lnTo>
                  <a:pt x="13017" y="242570"/>
                </a:lnTo>
                <a:lnTo>
                  <a:pt x="13017" y="11430"/>
                </a:lnTo>
                <a:lnTo>
                  <a:pt x="129222" y="11430"/>
                </a:lnTo>
                <a:lnTo>
                  <a:pt x="12922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540162" y="9076299"/>
            <a:ext cx="13335" cy="279400"/>
          </a:xfrm>
          <a:custGeom>
            <a:avLst/>
            <a:gdLst/>
            <a:ahLst/>
            <a:cxnLst/>
            <a:rect l="l" t="t" r="r" b="b"/>
            <a:pathLst>
              <a:path w="13335" h="279400">
                <a:moveTo>
                  <a:pt x="13334" y="279388"/>
                </a:moveTo>
                <a:lnTo>
                  <a:pt x="0" y="279388"/>
                </a:lnTo>
                <a:lnTo>
                  <a:pt x="0" y="0"/>
                </a:lnTo>
                <a:lnTo>
                  <a:pt x="13334" y="0"/>
                </a:lnTo>
                <a:lnTo>
                  <a:pt x="13334" y="2793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30329" y="9076299"/>
            <a:ext cx="219075" cy="279400"/>
          </a:xfrm>
          <a:custGeom>
            <a:avLst/>
            <a:gdLst/>
            <a:ahLst/>
            <a:cxnLst/>
            <a:rect l="l" t="t" r="r" b="b"/>
            <a:pathLst>
              <a:path w="219075" h="279400">
                <a:moveTo>
                  <a:pt x="218748" y="279388"/>
                </a:moveTo>
                <a:lnTo>
                  <a:pt x="205414" y="279388"/>
                </a:lnTo>
                <a:lnTo>
                  <a:pt x="205414" y="232083"/>
                </a:lnTo>
                <a:lnTo>
                  <a:pt x="190408" y="243765"/>
                </a:lnTo>
                <a:lnTo>
                  <a:pt x="170609" y="252442"/>
                </a:lnTo>
                <a:lnTo>
                  <a:pt x="147418" y="257844"/>
                </a:lnTo>
                <a:lnTo>
                  <a:pt x="122232" y="259704"/>
                </a:lnTo>
                <a:lnTo>
                  <a:pt x="0" y="259704"/>
                </a:lnTo>
                <a:lnTo>
                  <a:pt x="0" y="125407"/>
                </a:lnTo>
                <a:lnTo>
                  <a:pt x="108580" y="125407"/>
                </a:lnTo>
                <a:lnTo>
                  <a:pt x="108580" y="17461"/>
                </a:lnTo>
                <a:lnTo>
                  <a:pt x="0" y="17461"/>
                </a:lnTo>
                <a:lnTo>
                  <a:pt x="0" y="5397"/>
                </a:lnTo>
                <a:lnTo>
                  <a:pt x="121915" y="5397"/>
                </a:lnTo>
                <a:lnTo>
                  <a:pt x="121915" y="137154"/>
                </a:lnTo>
                <a:lnTo>
                  <a:pt x="13016" y="137154"/>
                </a:lnTo>
                <a:lnTo>
                  <a:pt x="13016" y="247640"/>
                </a:lnTo>
                <a:lnTo>
                  <a:pt x="123820" y="247640"/>
                </a:lnTo>
                <a:lnTo>
                  <a:pt x="147864" y="245824"/>
                </a:lnTo>
                <a:lnTo>
                  <a:pt x="170212" y="240496"/>
                </a:lnTo>
                <a:lnTo>
                  <a:pt x="189763" y="231835"/>
                </a:lnTo>
                <a:lnTo>
                  <a:pt x="205414" y="220018"/>
                </a:lnTo>
                <a:lnTo>
                  <a:pt x="205414" y="0"/>
                </a:lnTo>
                <a:lnTo>
                  <a:pt x="218748" y="0"/>
                </a:lnTo>
                <a:lnTo>
                  <a:pt x="218748" y="2793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915105" y="9074404"/>
            <a:ext cx="527050" cy="284480"/>
          </a:xfrm>
          <a:custGeom>
            <a:avLst/>
            <a:gdLst/>
            <a:ahLst/>
            <a:cxnLst/>
            <a:rect l="l" t="t" r="r" b="b"/>
            <a:pathLst>
              <a:path w="527050" h="284479">
                <a:moveTo>
                  <a:pt x="142875" y="63817"/>
                </a:moveTo>
                <a:lnTo>
                  <a:pt x="141338" y="48996"/>
                </a:lnTo>
                <a:lnTo>
                  <a:pt x="136994" y="36029"/>
                </a:lnTo>
                <a:lnTo>
                  <a:pt x="130276" y="24968"/>
                </a:lnTo>
                <a:lnTo>
                  <a:pt x="129222" y="23863"/>
                </a:lnTo>
                <a:lnTo>
                  <a:pt x="129222" y="63817"/>
                </a:lnTo>
                <a:lnTo>
                  <a:pt x="128117" y="75526"/>
                </a:lnTo>
                <a:lnTo>
                  <a:pt x="104559" y="107975"/>
                </a:lnTo>
                <a:lnTo>
                  <a:pt x="71120" y="115874"/>
                </a:lnTo>
                <a:lnTo>
                  <a:pt x="59131" y="114985"/>
                </a:lnTo>
                <a:lnTo>
                  <a:pt x="22669" y="94665"/>
                </a:lnTo>
                <a:lnTo>
                  <a:pt x="13017" y="63817"/>
                </a:lnTo>
                <a:lnTo>
                  <a:pt x="14173" y="51955"/>
                </a:lnTo>
                <a:lnTo>
                  <a:pt x="38125" y="19329"/>
                </a:lnTo>
                <a:lnTo>
                  <a:pt x="71120" y="11430"/>
                </a:lnTo>
                <a:lnTo>
                  <a:pt x="83337" y="12319"/>
                </a:lnTo>
                <a:lnTo>
                  <a:pt x="119849" y="32778"/>
                </a:lnTo>
                <a:lnTo>
                  <a:pt x="129222" y="63817"/>
                </a:lnTo>
                <a:lnTo>
                  <a:pt x="129222" y="23863"/>
                </a:lnTo>
                <a:lnTo>
                  <a:pt x="121602" y="15875"/>
                </a:lnTo>
                <a:lnTo>
                  <a:pt x="114884" y="11430"/>
                </a:lnTo>
                <a:lnTo>
                  <a:pt x="111163" y="8966"/>
                </a:lnTo>
                <a:lnTo>
                  <a:pt x="99098" y="4000"/>
                </a:lnTo>
                <a:lnTo>
                  <a:pt x="85661" y="1003"/>
                </a:lnTo>
                <a:lnTo>
                  <a:pt x="71120" y="0"/>
                </a:lnTo>
                <a:lnTo>
                  <a:pt x="56819" y="1003"/>
                </a:lnTo>
                <a:lnTo>
                  <a:pt x="21272" y="15875"/>
                </a:lnTo>
                <a:lnTo>
                  <a:pt x="1447" y="48996"/>
                </a:lnTo>
                <a:lnTo>
                  <a:pt x="0" y="63817"/>
                </a:lnTo>
                <a:lnTo>
                  <a:pt x="1447" y="78397"/>
                </a:lnTo>
                <a:lnTo>
                  <a:pt x="21272" y="111429"/>
                </a:lnTo>
                <a:lnTo>
                  <a:pt x="56819" y="126301"/>
                </a:lnTo>
                <a:lnTo>
                  <a:pt x="71120" y="127304"/>
                </a:lnTo>
                <a:lnTo>
                  <a:pt x="85661" y="126301"/>
                </a:lnTo>
                <a:lnTo>
                  <a:pt x="99098" y="123304"/>
                </a:lnTo>
                <a:lnTo>
                  <a:pt x="111163" y="118338"/>
                </a:lnTo>
                <a:lnTo>
                  <a:pt x="114884" y="115874"/>
                </a:lnTo>
                <a:lnTo>
                  <a:pt x="121602" y="111429"/>
                </a:lnTo>
                <a:lnTo>
                  <a:pt x="130276" y="102209"/>
                </a:lnTo>
                <a:lnTo>
                  <a:pt x="136994" y="91198"/>
                </a:lnTo>
                <a:lnTo>
                  <a:pt x="141338" y="78397"/>
                </a:lnTo>
                <a:lnTo>
                  <a:pt x="142875" y="63817"/>
                </a:lnTo>
                <a:close/>
              </a:path>
              <a:path w="527050" h="284479">
                <a:moveTo>
                  <a:pt x="226695" y="272719"/>
                </a:moveTo>
                <a:lnTo>
                  <a:pt x="34290" y="272719"/>
                </a:lnTo>
                <a:lnTo>
                  <a:pt x="34290" y="229222"/>
                </a:lnTo>
                <a:lnTo>
                  <a:pt x="223202" y="229222"/>
                </a:lnTo>
                <a:lnTo>
                  <a:pt x="223202" y="162547"/>
                </a:lnTo>
                <a:lnTo>
                  <a:pt x="20637" y="162547"/>
                </a:lnTo>
                <a:lnTo>
                  <a:pt x="20637" y="173977"/>
                </a:lnTo>
                <a:lnTo>
                  <a:pt x="209867" y="173977"/>
                </a:lnTo>
                <a:lnTo>
                  <a:pt x="209867" y="217792"/>
                </a:lnTo>
                <a:lnTo>
                  <a:pt x="20637" y="217792"/>
                </a:lnTo>
                <a:lnTo>
                  <a:pt x="20637" y="284149"/>
                </a:lnTo>
                <a:lnTo>
                  <a:pt x="226695" y="284149"/>
                </a:lnTo>
                <a:lnTo>
                  <a:pt x="226695" y="272719"/>
                </a:lnTo>
                <a:close/>
              </a:path>
              <a:path w="527050" h="284479">
                <a:moveTo>
                  <a:pt x="268592" y="60007"/>
                </a:moveTo>
                <a:lnTo>
                  <a:pt x="223202" y="60007"/>
                </a:lnTo>
                <a:lnTo>
                  <a:pt x="223202" y="1905"/>
                </a:lnTo>
                <a:lnTo>
                  <a:pt x="209867" y="1905"/>
                </a:lnTo>
                <a:lnTo>
                  <a:pt x="209867" y="135559"/>
                </a:lnTo>
                <a:lnTo>
                  <a:pt x="223202" y="135559"/>
                </a:lnTo>
                <a:lnTo>
                  <a:pt x="223202" y="72072"/>
                </a:lnTo>
                <a:lnTo>
                  <a:pt x="268592" y="72072"/>
                </a:lnTo>
                <a:lnTo>
                  <a:pt x="268592" y="60007"/>
                </a:lnTo>
                <a:close/>
              </a:path>
              <a:path w="527050" h="284479">
                <a:moveTo>
                  <a:pt x="526719" y="195884"/>
                </a:moveTo>
                <a:lnTo>
                  <a:pt x="513384" y="195884"/>
                </a:lnTo>
                <a:lnTo>
                  <a:pt x="513384" y="207949"/>
                </a:lnTo>
                <a:lnTo>
                  <a:pt x="513384" y="272402"/>
                </a:lnTo>
                <a:lnTo>
                  <a:pt x="334949" y="272402"/>
                </a:lnTo>
                <a:lnTo>
                  <a:pt x="334949" y="207949"/>
                </a:lnTo>
                <a:lnTo>
                  <a:pt x="513384" y="207949"/>
                </a:lnTo>
                <a:lnTo>
                  <a:pt x="513384" y="195884"/>
                </a:lnTo>
                <a:lnTo>
                  <a:pt x="321297" y="195884"/>
                </a:lnTo>
                <a:lnTo>
                  <a:pt x="321297" y="284149"/>
                </a:lnTo>
                <a:lnTo>
                  <a:pt x="526719" y="284149"/>
                </a:lnTo>
                <a:lnTo>
                  <a:pt x="526719" y="272402"/>
                </a:lnTo>
                <a:lnTo>
                  <a:pt x="526719" y="207949"/>
                </a:lnTo>
                <a:lnTo>
                  <a:pt x="526719" y="195884"/>
                </a:lnTo>
                <a:close/>
              </a:path>
              <a:path w="527050" h="284479">
                <a:moveTo>
                  <a:pt x="526719" y="1905"/>
                </a:moveTo>
                <a:lnTo>
                  <a:pt x="513384" y="1905"/>
                </a:lnTo>
                <a:lnTo>
                  <a:pt x="513384" y="121272"/>
                </a:lnTo>
                <a:lnTo>
                  <a:pt x="498360" y="130009"/>
                </a:lnTo>
                <a:lnTo>
                  <a:pt x="480606" y="135915"/>
                </a:lnTo>
                <a:lnTo>
                  <a:pt x="460336" y="139268"/>
                </a:lnTo>
                <a:lnTo>
                  <a:pt x="437819" y="140322"/>
                </a:lnTo>
                <a:lnTo>
                  <a:pt x="316534" y="140322"/>
                </a:lnTo>
                <a:lnTo>
                  <a:pt x="316534" y="83807"/>
                </a:lnTo>
                <a:lnTo>
                  <a:pt x="430199" y="83807"/>
                </a:lnTo>
                <a:lnTo>
                  <a:pt x="430199" y="5715"/>
                </a:lnTo>
                <a:lnTo>
                  <a:pt x="302882" y="5715"/>
                </a:lnTo>
                <a:lnTo>
                  <a:pt x="302882" y="17145"/>
                </a:lnTo>
                <a:lnTo>
                  <a:pt x="416864" y="17145"/>
                </a:lnTo>
                <a:lnTo>
                  <a:pt x="416864" y="72390"/>
                </a:lnTo>
                <a:lnTo>
                  <a:pt x="302882" y="72390"/>
                </a:lnTo>
                <a:lnTo>
                  <a:pt x="302882" y="152069"/>
                </a:lnTo>
                <a:lnTo>
                  <a:pt x="435597" y="152069"/>
                </a:lnTo>
                <a:lnTo>
                  <a:pt x="459536" y="151015"/>
                </a:lnTo>
                <a:lnTo>
                  <a:pt x="480682" y="147662"/>
                </a:lnTo>
                <a:lnTo>
                  <a:pt x="498729" y="141757"/>
                </a:lnTo>
                <a:lnTo>
                  <a:pt x="501129" y="140322"/>
                </a:lnTo>
                <a:lnTo>
                  <a:pt x="513384" y="133019"/>
                </a:lnTo>
                <a:lnTo>
                  <a:pt x="513384" y="167627"/>
                </a:lnTo>
                <a:lnTo>
                  <a:pt x="526719" y="167627"/>
                </a:lnTo>
                <a:lnTo>
                  <a:pt x="526719" y="133019"/>
                </a:lnTo>
                <a:lnTo>
                  <a:pt x="526719" y="19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92580" y="8579561"/>
            <a:ext cx="231775" cy="284480"/>
          </a:xfrm>
          <a:custGeom>
            <a:avLst/>
            <a:gdLst/>
            <a:ahLst/>
            <a:cxnLst/>
            <a:rect l="l" t="t" r="r" b="b"/>
            <a:pathLst>
              <a:path w="231775" h="284479">
                <a:moveTo>
                  <a:pt x="71434" y="127312"/>
                </a:moveTo>
                <a:lnTo>
                  <a:pt x="31833" y="118338"/>
                </a:lnTo>
                <a:lnTo>
                  <a:pt x="1498" y="78399"/>
                </a:lnTo>
                <a:lnTo>
                  <a:pt x="0" y="63814"/>
                </a:lnTo>
                <a:lnTo>
                  <a:pt x="1498" y="49002"/>
                </a:lnTo>
                <a:lnTo>
                  <a:pt x="21589" y="15874"/>
                </a:lnTo>
                <a:lnTo>
                  <a:pt x="57083" y="1007"/>
                </a:lnTo>
                <a:lnTo>
                  <a:pt x="71434" y="0"/>
                </a:lnTo>
                <a:lnTo>
                  <a:pt x="85969" y="1007"/>
                </a:lnTo>
                <a:lnTo>
                  <a:pt x="99373" y="4008"/>
                </a:lnTo>
                <a:lnTo>
                  <a:pt x="111348" y="8973"/>
                </a:lnTo>
                <a:lnTo>
                  <a:pt x="114995" y="11429"/>
                </a:lnTo>
                <a:lnTo>
                  <a:pt x="71434" y="11429"/>
                </a:lnTo>
                <a:lnTo>
                  <a:pt x="59260" y="12317"/>
                </a:lnTo>
                <a:lnTo>
                  <a:pt x="22710" y="32785"/>
                </a:lnTo>
                <a:lnTo>
                  <a:pt x="13334" y="63814"/>
                </a:lnTo>
                <a:lnTo>
                  <a:pt x="14435" y="75527"/>
                </a:lnTo>
                <a:lnTo>
                  <a:pt x="38128" y="107980"/>
                </a:lnTo>
                <a:lnTo>
                  <a:pt x="71434" y="115882"/>
                </a:lnTo>
                <a:lnTo>
                  <a:pt x="114995" y="115882"/>
                </a:lnTo>
                <a:lnTo>
                  <a:pt x="111348" y="118338"/>
                </a:lnTo>
                <a:lnTo>
                  <a:pt x="99373" y="123304"/>
                </a:lnTo>
                <a:lnTo>
                  <a:pt x="85969" y="126305"/>
                </a:lnTo>
                <a:lnTo>
                  <a:pt x="71434" y="127312"/>
                </a:lnTo>
                <a:close/>
              </a:path>
              <a:path w="231775" h="284479">
                <a:moveTo>
                  <a:pt x="114995" y="115882"/>
                </a:moveTo>
                <a:lnTo>
                  <a:pt x="71434" y="115882"/>
                </a:lnTo>
                <a:lnTo>
                  <a:pt x="83474" y="114994"/>
                </a:lnTo>
                <a:lnTo>
                  <a:pt x="94650" y="112350"/>
                </a:lnTo>
                <a:lnTo>
                  <a:pt x="125248" y="85840"/>
                </a:lnTo>
                <a:lnTo>
                  <a:pt x="129534" y="63814"/>
                </a:lnTo>
                <a:lnTo>
                  <a:pt x="128433" y="51963"/>
                </a:lnTo>
                <a:lnTo>
                  <a:pt x="104696" y="19332"/>
                </a:lnTo>
                <a:lnTo>
                  <a:pt x="71434" y="11429"/>
                </a:lnTo>
                <a:lnTo>
                  <a:pt x="114995" y="11429"/>
                </a:lnTo>
                <a:lnTo>
                  <a:pt x="141643" y="49002"/>
                </a:lnTo>
                <a:lnTo>
                  <a:pt x="143186" y="63814"/>
                </a:lnTo>
                <a:lnTo>
                  <a:pt x="141643" y="78399"/>
                </a:lnTo>
                <a:lnTo>
                  <a:pt x="137273" y="91198"/>
                </a:lnTo>
                <a:lnTo>
                  <a:pt x="130462" y="102211"/>
                </a:lnTo>
                <a:lnTo>
                  <a:pt x="121597" y="111438"/>
                </a:lnTo>
                <a:lnTo>
                  <a:pt x="114995" y="115882"/>
                </a:lnTo>
                <a:close/>
              </a:path>
              <a:path w="231775" h="284479">
                <a:moveTo>
                  <a:pt x="227955" y="132709"/>
                </a:moveTo>
                <a:lnTo>
                  <a:pt x="214621" y="132709"/>
                </a:lnTo>
                <a:lnTo>
                  <a:pt x="214621" y="1904"/>
                </a:lnTo>
                <a:lnTo>
                  <a:pt x="227955" y="1904"/>
                </a:lnTo>
                <a:lnTo>
                  <a:pt x="227955" y="132709"/>
                </a:lnTo>
                <a:close/>
              </a:path>
              <a:path w="231775" h="284479">
                <a:moveTo>
                  <a:pt x="231765" y="284151"/>
                </a:moveTo>
                <a:lnTo>
                  <a:pt x="22541" y="284151"/>
                </a:lnTo>
                <a:lnTo>
                  <a:pt x="22541" y="217796"/>
                </a:lnTo>
                <a:lnTo>
                  <a:pt x="214621" y="217796"/>
                </a:lnTo>
                <a:lnTo>
                  <a:pt x="214621" y="173983"/>
                </a:lnTo>
                <a:lnTo>
                  <a:pt x="22541" y="173983"/>
                </a:lnTo>
                <a:lnTo>
                  <a:pt x="22541" y="162553"/>
                </a:lnTo>
                <a:lnTo>
                  <a:pt x="227955" y="162553"/>
                </a:lnTo>
                <a:lnTo>
                  <a:pt x="227955" y="229225"/>
                </a:lnTo>
                <a:lnTo>
                  <a:pt x="36193" y="229225"/>
                </a:lnTo>
                <a:lnTo>
                  <a:pt x="36193" y="272721"/>
                </a:lnTo>
                <a:lnTo>
                  <a:pt x="231765" y="272721"/>
                </a:lnTo>
                <a:lnTo>
                  <a:pt x="231765" y="2841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981166" y="8581478"/>
            <a:ext cx="327025" cy="304800"/>
          </a:xfrm>
          <a:custGeom>
            <a:avLst/>
            <a:gdLst/>
            <a:ahLst/>
            <a:cxnLst/>
            <a:rect l="l" t="t" r="r" b="b"/>
            <a:pathLst>
              <a:path w="327025" h="304800">
                <a:moveTo>
                  <a:pt x="136842" y="3797"/>
                </a:moveTo>
                <a:lnTo>
                  <a:pt x="7302" y="3797"/>
                </a:lnTo>
                <a:lnTo>
                  <a:pt x="7302" y="15544"/>
                </a:lnTo>
                <a:lnTo>
                  <a:pt x="123190" y="15544"/>
                </a:lnTo>
                <a:lnTo>
                  <a:pt x="114211" y="69049"/>
                </a:lnTo>
                <a:lnTo>
                  <a:pt x="88976" y="109728"/>
                </a:lnTo>
                <a:lnTo>
                  <a:pt x="50063" y="137121"/>
                </a:lnTo>
                <a:lnTo>
                  <a:pt x="0" y="150799"/>
                </a:lnTo>
                <a:lnTo>
                  <a:pt x="0" y="162864"/>
                </a:lnTo>
                <a:lnTo>
                  <a:pt x="45199" y="152285"/>
                </a:lnTo>
                <a:lnTo>
                  <a:pt x="83007" y="131991"/>
                </a:lnTo>
                <a:lnTo>
                  <a:pt x="111899" y="102031"/>
                </a:lnTo>
                <a:lnTo>
                  <a:pt x="130352" y="62471"/>
                </a:lnTo>
                <a:lnTo>
                  <a:pt x="136842" y="13322"/>
                </a:lnTo>
                <a:lnTo>
                  <a:pt x="136842" y="3797"/>
                </a:lnTo>
                <a:close/>
              </a:path>
              <a:path w="327025" h="304800">
                <a:moveTo>
                  <a:pt x="232410" y="268592"/>
                </a:moveTo>
                <a:lnTo>
                  <a:pt x="38100" y="268592"/>
                </a:lnTo>
                <a:lnTo>
                  <a:pt x="38100" y="194297"/>
                </a:lnTo>
                <a:lnTo>
                  <a:pt x="24447" y="194297"/>
                </a:lnTo>
                <a:lnTo>
                  <a:pt x="24447" y="280657"/>
                </a:lnTo>
                <a:lnTo>
                  <a:pt x="232410" y="280657"/>
                </a:lnTo>
                <a:lnTo>
                  <a:pt x="232410" y="268592"/>
                </a:lnTo>
                <a:close/>
              </a:path>
              <a:path w="327025" h="304800">
                <a:moveTo>
                  <a:pt x="272402" y="83172"/>
                </a:moveTo>
                <a:lnTo>
                  <a:pt x="227012" y="83172"/>
                </a:lnTo>
                <a:lnTo>
                  <a:pt x="227012" y="0"/>
                </a:lnTo>
                <a:lnTo>
                  <a:pt x="213677" y="0"/>
                </a:lnTo>
                <a:lnTo>
                  <a:pt x="213677" y="193662"/>
                </a:lnTo>
                <a:lnTo>
                  <a:pt x="227012" y="193662"/>
                </a:lnTo>
                <a:lnTo>
                  <a:pt x="227012" y="95237"/>
                </a:lnTo>
                <a:lnTo>
                  <a:pt x="272402" y="95237"/>
                </a:lnTo>
                <a:lnTo>
                  <a:pt x="272402" y="83172"/>
                </a:lnTo>
                <a:close/>
              </a:path>
              <a:path w="327025" h="304800">
                <a:moveTo>
                  <a:pt x="326694" y="233032"/>
                </a:moveTo>
                <a:lnTo>
                  <a:pt x="310184" y="233032"/>
                </a:lnTo>
                <a:lnTo>
                  <a:pt x="310184" y="264782"/>
                </a:lnTo>
                <a:lnTo>
                  <a:pt x="316217" y="264782"/>
                </a:lnTo>
                <a:lnTo>
                  <a:pt x="315518" y="276440"/>
                </a:lnTo>
                <a:lnTo>
                  <a:pt x="313207" y="284734"/>
                </a:lnTo>
                <a:lnTo>
                  <a:pt x="308991" y="290360"/>
                </a:lnTo>
                <a:lnTo>
                  <a:pt x="302564" y="293992"/>
                </a:lnTo>
                <a:lnTo>
                  <a:pt x="302564" y="304469"/>
                </a:lnTo>
                <a:lnTo>
                  <a:pt x="313436" y="299504"/>
                </a:lnTo>
                <a:lnTo>
                  <a:pt x="320941" y="291960"/>
                </a:lnTo>
                <a:lnTo>
                  <a:pt x="325297" y="281381"/>
                </a:lnTo>
                <a:lnTo>
                  <a:pt x="326694" y="267322"/>
                </a:lnTo>
                <a:lnTo>
                  <a:pt x="326694" y="2330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48692" y="8581478"/>
            <a:ext cx="619760" cy="304800"/>
          </a:xfrm>
          <a:custGeom>
            <a:avLst/>
            <a:gdLst/>
            <a:ahLst/>
            <a:cxnLst/>
            <a:rect l="l" t="t" r="r" b="b"/>
            <a:pathLst>
              <a:path w="619759" h="304800">
                <a:moveTo>
                  <a:pt x="235254" y="126987"/>
                </a:moveTo>
                <a:lnTo>
                  <a:pt x="197599" y="116205"/>
                </a:lnTo>
                <a:lnTo>
                  <a:pt x="163944" y="96634"/>
                </a:lnTo>
                <a:lnTo>
                  <a:pt x="139763" y="68897"/>
                </a:lnTo>
                <a:lnTo>
                  <a:pt x="138925" y="65709"/>
                </a:lnTo>
                <a:lnTo>
                  <a:pt x="130492" y="33642"/>
                </a:lnTo>
                <a:lnTo>
                  <a:pt x="130492" y="15544"/>
                </a:lnTo>
                <a:lnTo>
                  <a:pt x="232397" y="15544"/>
                </a:lnTo>
                <a:lnTo>
                  <a:pt x="232397" y="3797"/>
                </a:lnTo>
                <a:lnTo>
                  <a:pt x="16192" y="3797"/>
                </a:lnTo>
                <a:lnTo>
                  <a:pt x="16192" y="15544"/>
                </a:lnTo>
                <a:lnTo>
                  <a:pt x="117475" y="15544"/>
                </a:lnTo>
                <a:lnTo>
                  <a:pt x="117475" y="33642"/>
                </a:lnTo>
                <a:lnTo>
                  <a:pt x="107937" y="68948"/>
                </a:lnTo>
                <a:lnTo>
                  <a:pt x="83299" y="96748"/>
                </a:lnTo>
                <a:lnTo>
                  <a:pt x="49568" y="116332"/>
                </a:lnTo>
                <a:lnTo>
                  <a:pt x="12700" y="126987"/>
                </a:lnTo>
                <a:lnTo>
                  <a:pt x="12700" y="139687"/>
                </a:lnTo>
                <a:lnTo>
                  <a:pt x="49314" y="129425"/>
                </a:lnTo>
                <a:lnTo>
                  <a:pt x="81521" y="113296"/>
                </a:lnTo>
                <a:lnTo>
                  <a:pt x="107175" y="91871"/>
                </a:lnTo>
                <a:lnTo>
                  <a:pt x="124142" y="65709"/>
                </a:lnTo>
                <a:lnTo>
                  <a:pt x="140881" y="91821"/>
                </a:lnTo>
                <a:lnTo>
                  <a:pt x="165887" y="113182"/>
                </a:lnTo>
                <a:lnTo>
                  <a:pt x="197802" y="129286"/>
                </a:lnTo>
                <a:lnTo>
                  <a:pt x="235254" y="139687"/>
                </a:lnTo>
                <a:lnTo>
                  <a:pt x="235254" y="126987"/>
                </a:lnTo>
                <a:close/>
              </a:path>
              <a:path w="619759" h="304800">
                <a:moveTo>
                  <a:pt x="248589" y="190169"/>
                </a:moveTo>
                <a:lnTo>
                  <a:pt x="0" y="190169"/>
                </a:lnTo>
                <a:lnTo>
                  <a:pt x="0" y="202234"/>
                </a:lnTo>
                <a:lnTo>
                  <a:pt x="117475" y="202234"/>
                </a:lnTo>
                <a:lnTo>
                  <a:pt x="117475" y="284467"/>
                </a:lnTo>
                <a:lnTo>
                  <a:pt x="130492" y="284467"/>
                </a:lnTo>
                <a:lnTo>
                  <a:pt x="130492" y="202234"/>
                </a:lnTo>
                <a:lnTo>
                  <a:pt x="248589" y="202234"/>
                </a:lnTo>
                <a:lnTo>
                  <a:pt x="248589" y="190169"/>
                </a:lnTo>
                <a:close/>
              </a:path>
              <a:path w="619759" h="304800">
                <a:moveTo>
                  <a:pt x="429564" y="3797"/>
                </a:moveTo>
                <a:lnTo>
                  <a:pt x="300024" y="3797"/>
                </a:lnTo>
                <a:lnTo>
                  <a:pt x="300024" y="15544"/>
                </a:lnTo>
                <a:lnTo>
                  <a:pt x="415912" y="15544"/>
                </a:lnTo>
                <a:lnTo>
                  <a:pt x="406933" y="69049"/>
                </a:lnTo>
                <a:lnTo>
                  <a:pt x="381698" y="109728"/>
                </a:lnTo>
                <a:lnTo>
                  <a:pt x="342785" y="137121"/>
                </a:lnTo>
                <a:lnTo>
                  <a:pt x="292722" y="150799"/>
                </a:lnTo>
                <a:lnTo>
                  <a:pt x="292722" y="162864"/>
                </a:lnTo>
                <a:lnTo>
                  <a:pt x="337921" y="152285"/>
                </a:lnTo>
                <a:lnTo>
                  <a:pt x="375729" y="131991"/>
                </a:lnTo>
                <a:lnTo>
                  <a:pt x="404622" y="102031"/>
                </a:lnTo>
                <a:lnTo>
                  <a:pt x="423075" y="62471"/>
                </a:lnTo>
                <a:lnTo>
                  <a:pt x="429564" y="13322"/>
                </a:lnTo>
                <a:lnTo>
                  <a:pt x="429564" y="3797"/>
                </a:lnTo>
                <a:close/>
              </a:path>
              <a:path w="619759" h="304800">
                <a:moveTo>
                  <a:pt x="525132" y="268592"/>
                </a:moveTo>
                <a:lnTo>
                  <a:pt x="330822" y="268592"/>
                </a:lnTo>
                <a:lnTo>
                  <a:pt x="330822" y="194297"/>
                </a:lnTo>
                <a:lnTo>
                  <a:pt x="317169" y="194297"/>
                </a:lnTo>
                <a:lnTo>
                  <a:pt x="317169" y="280657"/>
                </a:lnTo>
                <a:lnTo>
                  <a:pt x="525132" y="280657"/>
                </a:lnTo>
                <a:lnTo>
                  <a:pt x="525132" y="268592"/>
                </a:lnTo>
                <a:close/>
              </a:path>
              <a:path w="619759" h="304800">
                <a:moveTo>
                  <a:pt x="565124" y="83172"/>
                </a:moveTo>
                <a:lnTo>
                  <a:pt x="519734" y="83172"/>
                </a:lnTo>
                <a:lnTo>
                  <a:pt x="519734" y="0"/>
                </a:lnTo>
                <a:lnTo>
                  <a:pt x="506399" y="0"/>
                </a:lnTo>
                <a:lnTo>
                  <a:pt x="506399" y="193662"/>
                </a:lnTo>
                <a:lnTo>
                  <a:pt x="519734" y="193662"/>
                </a:lnTo>
                <a:lnTo>
                  <a:pt x="519734" y="95237"/>
                </a:lnTo>
                <a:lnTo>
                  <a:pt x="565124" y="95237"/>
                </a:lnTo>
                <a:lnTo>
                  <a:pt x="565124" y="83172"/>
                </a:lnTo>
                <a:close/>
              </a:path>
              <a:path w="619759" h="304800">
                <a:moveTo>
                  <a:pt x="619417" y="233032"/>
                </a:moveTo>
                <a:lnTo>
                  <a:pt x="602907" y="233032"/>
                </a:lnTo>
                <a:lnTo>
                  <a:pt x="602907" y="264782"/>
                </a:lnTo>
                <a:lnTo>
                  <a:pt x="608939" y="264782"/>
                </a:lnTo>
                <a:lnTo>
                  <a:pt x="608241" y="276440"/>
                </a:lnTo>
                <a:lnTo>
                  <a:pt x="605929" y="284734"/>
                </a:lnTo>
                <a:lnTo>
                  <a:pt x="601713" y="290360"/>
                </a:lnTo>
                <a:lnTo>
                  <a:pt x="595287" y="293992"/>
                </a:lnTo>
                <a:lnTo>
                  <a:pt x="595287" y="304469"/>
                </a:lnTo>
                <a:lnTo>
                  <a:pt x="606158" y="299504"/>
                </a:lnTo>
                <a:lnTo>
                  <a:pt x="613664" y="291960"/>
                </a:lnTo>
                <a:lnTo>
                  <a:pt x="618020" y="281381"/>
                </a:lnTo>
                <a:lnTo>
                  <a:pt x="619417" y="267322"/>
                </a:lnTo>
                <a:lnTo>
                  <a:pt x="619417" y="2330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206646" y="8579561"/>
            <a:ext cx="238760" cy="284480"/>
          </a:xfrm>
          <a:custGeom>
            <a:avLst/>
            <a:gdLst/>
            <a:ahLst/>
            <a:cxnLst/>
            <a:rect l="l" t="t" r="r" b="b"/>
            <a:pathLst>
              <a:path w="238759" h="284479">
                <a:moveTo>
                  <a:pt x="86039" y="76196"/>
                </a:moveTo>
                <a:lnTo>
                  <a:pt x="38936" y="69499"/>
                </a:lnTo>
                <a:lnTo>
                  <a:pt x="12699" y="38415"/>
                </a:lnTo>
                <a:lnTo>
                  <a:pt x="13726" y="30424"/>
                </a:lnTo>
                <a:lnTo>
                  <a:pt x="53298" y="2778"/>
                </a:lnTo>
                <a:lnTo>
                  <a:pt x="86039" y="0"/>
                </a:lnTo>
                <a:lnTo>
                  <a:pt x="102677" y="644"/>
                </a:lnTo>
                <a:lnTo>
                  <a:pt x="118660" y="2778"/>
                </a:lnTo>
                <a:lnTo>
                  <a:pt x="133096" y="6696"/>
                </a:lnTo>
                <a:lnTo>
                  <a:pt x="141285" y="10794"/>
                </a:lnTo>
                <a:lnTo>
                  <a:pt x="86039" y="10794"/>
                </a:lnTo>
                <a:lnTo>
                  <a:pt x="71494" y="11275"/>
                </a:lnTo>
                <a:lnTo>
                  <a:pt x="29526" y="25716"/>
                </a:lnTo>
                <a:lnTo>
                  <a:pt x="26033" y="31113"/>
                </a:lnTo>
                <a:lnTo>
                  <a:pt x="26033" y="45083"/>
                </a:lnTo>
                <a:lnTo>
                  <a:pt x="71494" y="64921"/>
                </a:lnTo>
                <a:lnTo>
                  <a:pt x="86039" y="65402"/>
                </a:lnTo>
                <a:lnTo>
                  <a:pt x="141285" y="65402"/>
                </a:lnTo>
                <a:lnTo>
                  <a:pt x="133096" y="69499"/>
                </a:lnTo>
                <a:lnTo>
                  <a:pt x="118660" y="73418"/>
                </a:lnTo>
                <a:lnTo>
                  <a:pt x="102677" y="75552"/>
                </a:lnTo>
                <a:lnTo>
                  <a:pt x="86039" y="76196"/>
                </a:lnTo>
                <a:close/>
              </a:path>
              <a:path w="238759" h="284479">
                <a:moveTo>
                  <a:pt x="234623" y="161918"/>
                </a:moveTo>
                <a:lnTo>
                  <a:pt x="221288" y="161918"/>
                </a:lnTo>
                <a:lnTo>
                  <a:pt x="221288" y="144774"/>
                </a:lnTo>
                <a:lnTo>
                  <a:pt x="152393" y="144774"/>
                </a:lnTo>
                <a:lnTo>
                  <a:pt x="152393" y="133979"/>
                </a:lnTo>
                <a:lnTo>
                  <a:pt x="221288" y="133979"/>
                </a:lnTo>
                <a:lnTo>
                  <a:pt x="221288" y="1904"/>
                </a:lnTo>
                <a:lnTo>
                  <a:pt x="234623" y="1904"/>
                </a:lnTo>
                <a:lnTo>
                  <a:pt x="234623" y="161918"/>
                </a:lnTo>
                <a:close/>
              </a:path>
              <a:path w="238759" h="284479">
                <a:moveTo>
                  <a:pt x="141285" y="65402"/>
                </a:moveTo>
                <a:lnTo>
                  <a:pt x="86039" y="65402"/>
                </a:lnTo>
                <a:lnTo>
                  <a:pt x="100717" y="64921"/>
                </a:lnTo>
                <a:lnTo>
                  <a:pt x="114652" y="63219"/>
                </a:lnTo>
                <a:lnTo>
                  <a:pt x="126980" y="59910"/>
                </a:lnTo>
                <a:lnTo>
                  <a:pt x="136837" y="54607"/>
                </a:lnTo>
                <a:lnTo>
                  <a:pt x="142551" y="50797"/>
                </a:lnTo>
                <a:lnTo>
                  <a:pt x="146044" y="45083"/>
                </a:lnTo>
                <a:lnTo>
                  <a:pt x="146044" y="31113"/>
                </a:lnTo>
                <a:lnTo>
                  <a:pt x="100717" y="11275"/>
                </a:lnTo>
                <a:lnTo>
                  <a:pt x="86039" y="10794"/>
                </a:lnTo>
                <a:lnTo>
                  <a:pt x="141285" y="10794"/>
                </a:lnTo>
                <a:lnTo>
                  <a:pt x="159061" y="38415"/>
                </a:lnTo>
                <a:lnTo>
                  <a:pt x="158128" y="46085"/>
                </a:lnTo>
                <a:lnTo>
                  <a:pt x="155410" y="52861"/>
                </a:lnTo>
                <a:lnTo>
                  <a:pt x="151024" y="58685"/>
                </a:lnTo>
                <a:lnTo>
                  <a:pt x="145091" y="63497"/>
                </a:lnTo>
                <a:lnTo>
                  <a:pt x="141285" y="65402"/>
                </a:lnTo>
                <a:close/>
              </a:path>
              <a:path w="238759" h="284479">
                <a:moveTo>
                  <a:pt x="116200" y="113342"/>
                </a:moveTo>
                <a:lnTo>
                  <a:pt x="0" y="113342"/>
                </a:lnTo>
                <a:lnTo>
                  <a:pt x="0" y="102230"/>
                </a:lnTo>
                <a:lnTo>
                  <a:pt x="131757" y="102230"/>
                </a:lnTo>
                <a:lnTo>
                  <a:pt x="148256" y="101268"/>
                </a:lnTo>
                <a:lnTo>
                  <a:pt x="163982" y="99294"/>
                </a:lnTo>
                <a:lnTo>
                  <a:pt x="178279" y="96248"/>
                </a:lnTo>
                <a:lnTo>
                  <a:pt x="190492" y="92071"/>
                </a:lnTo>
                <a:lnTo>
                  <a:pt x="190492" y="102865"/>
                </a:lnTo>
                <a:lnTo>
                  <a:pt x="175625" y="108119"/>
                </a:lnTo>
                <a:lnTo>
                  <a:pt x="157513" y="111318"/>
                </a:lnTo>
                <a:lnTo>
                  <a:pt x="137318" y="112911"/>
                </a:lnTo>
                <a:lnTo>
                  <a:pt x="116200" y="113342"/>
                </a:lnTo>
                <a:close/>
              </a:path>
              <a:path w="238759" h="284479">
                <a:moveTo>
                  <a:pt x="79054" y="161283"/>
                </a:moveTo>
                <a:lnTo>
                  <a:pt x="65719" y="161283"/>
                </a:lnTo>
                <a:lnTo>
                  <a:pt x="65719" y="113342"/>
                </a:lnTo>
                <a:lnTo>
                  <a:pt x="79054" y="113342"/>
                </a:lnTo>
                <a:lnTo>
                  <a:pt x="79054" y="161283"/>
                </a:lnTo>
                <a:close/>
              </a:path>
              <a:path w="238759" h="284479">
                <a:moveTo>
                  <a:pt x="238750" y="284151"/>
                </a:moveTo>
                <a:lnTo>
                  <a:pt x="29526" y="284151"/>
                </a:lnTo>
                <a:lnTo>
                  <a:pt x="29526" y="226368"/>
                </a:lnTo>
                <a:lnTo>
                  <a:pt x="221288" y="226368"/>
                </a:lnTo>
                <a:lnTo>
                  <a:pt x="221288" y="190809"/>
                </a:lnTo>
                <a:lnTo>
                  <a:pt x="29526" y="190809"/>
                </a:lnTo>
                <a:lnTo>
                  <a:pt x="29526" y="180015"/>
                </a:lnTo>
                <a:lnTo>
                  <a:pt x="234940" y="180015"/>
                </a:lnTo>
                <a:lnTo>
                  <a:pt x="234940" y="237480"/>
                </a:lnTo>
                <a:lnTo>
                  <a:pt x="42860" y="237480"/>
                </a:lnTo>
                <a:lnTo>
                  <a:pt x="42860" y="273356"/>
                </a:lnTo>
                <a:lnTo>
                  <a:pt x="238750" y="273356"/>
                </a:lnTo>
                <a:lnTo>
                  <a:pt x="238750" y="2841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501903" y="8581478"/>
            <a:ext cx="327025" cy="304800"/>
          </a:xfrm>
          <a:custGeom>
            <a:avLst/>
            <a:gdLst/>
            <a:ahLst/>
            <a:cxnLst/>
            <a:rect l="l" t="t" r="r" b="b"/>
            <a:pathLst>
              <a:path w="327025" h="304800">
                <a:moveTo>
                  <a:pt x="136842" y="3797"/>
                </a:moveTo>
                <a:lnTo>
                  <a:pt x="7302" y="3797"/>
                </a:lnTo>
                <a:lnTo>
                  <a:pt x="7302" y="15544"/>
                </a:lnTo>
                <a:lnTo>
                  <a:pt x="123190" y="15544"/>
                </a:lnTo>
                <a:lnTo>
                  <a:pt x="114211" y="69049"/>
                </a:lnTo>
                <a:lnTo>
                  <a:pt x="88976" y="109728"/>
                </a:lnTo>
                <a:lnTo>
                  <a:pt x="50050" y="137121"/>
                </a:lnTo>
                <a:lnTo>
                  <a:pt x="0" y="150799"/>
                </a:lnTo>
                <a:lnTo>
                  <a:pt x="0" y="162864"/>
                </a:lnTo>
                <a:lnTo>
                  <a:pt x="45199" y="152285"/>
                </a:lnTo>
                <a:lnTo>
                  <a:pt x="83007" y="131991"/>
                </a:lnTo>
                <a:lnTo>
                  <a:pt x="111899" y="102031"/>
                </a:lnTo>
                <a:lnTo>
                  <a:pt x="130352" y="62471"/>
                </a:lnTo>
                <a:lnTo>
                  <a:pt x="136842" y="13322"/>
                </a:lnTo>
                <a:lnTo>
                  <a:pt x="136842" y="3797"/>
                </a:lnTo>
                <a:close/>
              </a:path>
              <a:path w="327025" h="304800">
                <a:moveTo>
                  <a:pt x="232397" y="268592"/>
                </a:moveTo>
                <a:lnTo>
                  <a:pt x="38100" y="268592"/>
                </a:lnTo>
                <a:lnTo>
                  <a:pt x="38100" y="194297"/>
                </a:lnTo>
                <a:lnTo>
                  <a:pt x="24447" y="194297"/>
                </a:lnTo>
                <a:lnTo>
                  <a:pt x="24447" y="280657"/>
                </a:lnTo>
                <a:lnTo>
                  <a:pt x="232397" y="280657"/>
                </a:lnTo>
                <a:lnTo>
                  <a:pt x="232397" y="268592"/>
                </a:lnTo>
                <a:close/>
              </a:path>
              <a:path w="327025" h="304800">
                <a:moveTo>
                  <a:pt x="272402" y="83172"/>
                </a:moveTo>
                <a:lnTo>
                  <a:pt x="226999" y="83172"/>
                </a:lnTo>
                <a:lnTo>
                  <a:pt x="226999" y="0"/>
                </a:lnTo>
                <a:lnTo>
                  <a:pt x="213664" y="0"/>
                </a:lnTo>
                <a:lnTo>
                  <a:pt x="213664" y="193662"/>
                </a:lnTo>
                <a:lnTo>
                  <a:pt x="226999" y="193662"/>
                </a:lnTo>
                <a:lnTo>
                  <a:pt x="226999" y="95237"/>
                </a:lnTo>
                <a:lnTo>
                  <a:pt x="272402" y="95237"/>
                </a:lnTo>
                <a:lnTo>
                  <a:pt x="272402" y="83172"/>
                </a:lnTo>
                <a:close/>
              </a:path>
              <a:path w="327025" h="304800">
                <a:moveTo>
                  <a:pt x="326694" y="233032"/>
                </a:moveTo>
                <a:lnTo>
                  <a:pt x="310184" y="233032"/>
                </a:lnTo>
                <a:lnTo>
                  <a:pt x="310184" y="264782"/>
                </a:lnTo>
                <a:lnTo>
                  <a:pt x="316217" y="264782"/>
                </a:lnTo>
                <a:lnTo>
                  <a:pt x="315518" y="276440"/>
                </a:lnTo>
                <a:lnTo>
                  <a:pt x="313207" y="284734"/>
                </a:lnTo>
                <a:lnTo>
                  <a:pt x="308991" y="290360"/>
                </a:lnTo>
                <a:lnTo>
                  <a:pt x="302564" y="293992"/>
                </a:lnTo>
                <a:lnTo>
                  <a:pt x="302564" y="304469"/>
                </a:lnTo>
                <a:lnTo>
                  <a:pt x="313436" y="299504"/>
                </a:lnTo>
                <a:lnTo>
                  <a:pt x="320941" y="291960"/>
                </a:lnTo>
                <a:lnTo>
                  <a:pt x="325285" y="281381"/>
                </a:lnTo>
                <a:lnTo>
                  <a:pt x="326694" y="267322"/>
                </a:lnTo>
                <a:lnTo>
                  <a:pt x="326694" y="2330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973561" y="8579561"/>
            <a:ext cx="233679" cy="282575"/>
          </a:xfrm>
          <a:custGeom>
            <a:avLst/>
            <a:gdLst/>
            <a:ahLst/>
            <a:cxnLst/>
            <a:rect l="l" t="t" r="r" b="b"/>
            <a:pathLst>
              <a:path w="233679" h="282575">
                <a:moveTo>
                  <a:pt x="71434" y="157473"/>
                </a:moveTo>
                <a:lnTo>
                  <a:pt x="32592" y="147160"/>
                </a:lnTo>
                <a:lnTo>
                  <a:pt x="5952" y="113581"/>
                </a:lnTo>
                <a:lnTo>
                  <a:pt x="0" y="78736"/>
                </a:lnTo>
                <a:lnTo>
                  <a:pt x="1517" y="60148"/>
                </a:lnTo>
                <a:lnTo>
                  <a:pt x="22859" y="17779"/>
                </a:lnTo>
                <a:lnTo>
                  <a:pt x="71434" y="0"/>
                </a:lnTo>
                <a:lnTo>
                  <a:pt x="85766" y="1170"/>
                </a:lnTo>
                <a:lnTo>
                  <a:pt x="98698" y="4603"/>
                </a:lnTo>
                <a:lnTo>
                  <a:pt x="110143" y="10179"/>
                </a:lnTo>
                <a:lnTo>
                  <a:pt x="112178" y="11747"/>
                </a:lnTo>
                <a:lnTo>
                  <a:pt x="71434" y="11747"/>
                </a:lnTo>
                <a:lnTo>
                  <a:pt x="59474" y="12739"/>
                </a:lnTo>
                <a:lnTo>
                  <a:pt x="23781" y="36768"/>
                </a:lnTo>
                <a:lnTo>
                  <a:pt x="13334" y="78736"/>
                </a:lnTo>
                <a:lnTo>
                  <a:pt x="14515" y="94412"/>
                </a:lnTo>
                <a:lnTo>
                  <a:pt x="31748" y="130487"/>
                </a:lnTo>
                <a:lnTo>
                  <a:pt x="71434" y="145726"/>
                </a:lnTo>
                <a:lnTo>
                  <a:pt x="111960" y="145726"/>
                </a:lnTo>
                <a:lnTo>
                  <a:pt x="110143" y="147160"/>
                </a:lnTo>
                <a:lnTo>
                  <a:pt x="98698" y="152830"/>
                </a:lnTo>
                <a:lnTo>
                  <a:pt x="85766" y="156298"/>
                </a:lnTo>
                <a:lnTo>
                  <a:pt x="71434" y="157473"/>
                </a:lnTo>
                <a:close/>
              </a:path>
              <a:path w="233679" h="282575">
                <a:moveTo>
                  <a:pt x="111960" y="145726"/>
                </a:moveTo>
                <a:lnTo>
                  <a:pt x="71434" y="145726"/>
                </a:lnTo>
                <a:lnTo>
                  <a:pt x="83216" y="144729"/>
                </a:lnTo>
                <a:lnTo>
                  <a:pt x="93777" y="141797"/>
                </a:lnTo>
                <a:lnTo>
                  <a:pt x="124851" y="108421"/>
                </a:lnTo>
                <a:lnTo>
                  <a:pt x="129534" y="78736"/>
                </a:lnTo>
                <a:lnTo>
                  <a:pt x="128354" y="62922"/>
                </a:lnTo>
                <a:lnTo>
                  <a:pt x="111120" y="26668"/>
                </a:lnTo>
                <a:lnTo>
                  <a:pt x="71434" y="11747"/>
                </a:lnTo>
                <a:lnTo>
                  <a:pt x="112178" y="11747"/>
                </a:lnTo>
                <a:lnTo>
                  <a:pt x="136916" y="43614"/>
                </a:lnTo>
                <a:lnTo>
                  <a:pt x="142869" y="78736"/>
                </a:lnTo>
                <a:lnTo>
                  <a:pt x="141351" y="97141"/>
                </a:lnTo>
                <a:lnTo>
                  <a:pt x="136916" y="113581"/>
                </a:lnTo>
                <a:lnTo>
                  <a:pt x="129743" y="127758"/>
                </a:lnTo>
                <a:lnTo>
                  <a:pt x="120010" y="139376"/>
                </a:lnTo>
                <a:lnTo>
                  <a:pt x="111960" y="145726"/>
                </a:lnTo>
                <a:close/>
              </a:path>
              <a:path w="233679" h="282575">
                <a:moveTo>
                  <a:pt x="227955" y="195572"/>
                </a:moveTo>
                <a:lnTo>
                  <a:pt x="214621" y="195572"/>
                </a:lnTo>
                <a:lnTo>
                  <a:pt x="214621" y="119692"/>
                </a:lnTo>
                <a:lnTo>
                  <a:pt x="150806" y="119692"/>
                </a:lnTo>
                <a:lnTo>
                  <a:pt x="150806" y="108263"/>
                </a:lnTo>
                <a:lnTo>
                  <a:pt x="214621" y="108263"/>
                </a:lnTo>
                <a:lnTo>
                  <a:pt x="214621" y="51432"/>
                </a:lnTo>
                <a:lnTo>
                  <a:pt x="150806" y="51432"/>
                </a:lnTo>
                <a:lnTo>
                  <a:pt x="150806" y="40003"/>
                </a:lnTo>
                <a:lnTo>
                  <a:pt x="214621" y="40003"/>
                </a:lnTo>
                <a:lnTo>
                  <a:pt x="214621" y="1904"/>
                </a:lnTo>
                <a:lnTo>
                  <a:pt x="227955" y="1904"/>
                </a:lnTo>
                <a:lnTo>
                  <a:pt x="227955" y="195572"/>
                </a:lnTo>
                <a:close/>
              </a:path>
              <a:path w="233679" h="282575">
                <a:moveTo>
                  <a:pt x="233670" y="282563"/>
                </a:moveTo>
                <a:lnTo>
                  <a:pt x="22541" y="282563"/>
                </a:lnTo>
                <a:lnTo>
                  <a:pt x="22541" y="196207"/>
                </a:lnTo>
                <a:lnTo>
                  <a:pt x="36193" y="196207"/>
                </a:lnTo>
                <a:lnTo>
                  <a:pt x="36193" y="270499"/>
                </a:lnTo>
                <a:lnTo>
                  <a:pt x="233670" y="270499"/>
                </a:lnTo>
                <a:lnTo>
                  <a:pt x="233670" y="2825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262156" y="8581466"/>
            <a:ext cx="272415" cy="280670"/>
          </a:xfrm>
          <a:custGeom>
            <a:avLst/>
            <a:gdLst/>
            <a:ahLst/>
            <a:cxnLst/>
            <a:rect l="l" t="t" r="r" b="b"/>
            <a:pathLst>
              <a:path w="272415" h="280670">
                <a:moveTo>
                  <a:pt x="0" y="162870"/>
                </a:moveTo>
                <a:lnTo>
                  <a:pt x="0" y="150806"/>
                </a:lnTo>
                <a:lnTo>
                  <a:pt x="50053" y="137129"/>
                </a:lnTo>
                <a:lnTo>
                  <a:pt x="88975" y="109731"/>
                </a:lnTo>
                <a:lnTo>
                  <a:pt x="114206" y="69058"/>
                </a:lnTo>
                <a:lnTo>
                  <a:pt x="123185" y="15556"/>
                </a:lnTo>
                <a:lnTo>
                  <a:pt x="7302" y="15556"/>
                </a:lnTo>
                <a:lnTo>
                  <a:pt x="7302" y="3809"/>
                </a:lnTo>
                <a:lnTo>
                  <a:pt x="136837" y="3809"/>
                </a:lnTo>
                <a:lnTo>
                  <a:pt x="136837" y="13334"/>
                </a:lnTo>
                <a:lnTo>
                  <a:pt x="130347" y="62473"/>
                </a:lnTo>
                <a:lnTo>
                  <a:pt x="111895" y="102042"/>
                </a:lnTo>
                <a:lnTo>
                  <a:pt x="83003" y="131995"/>
                </a:lnTo>
                <a:lnTo>
                  <a:pt x="45197" y="152287"/>
                </a:lnTo>
                <a:lnTo>
                  <a:pt x="0" y="162870"/>
                </a:lnTo>
                <a:close/>
              </a:path>
              <a:path w="272415" h="280670">
                <a:moveTo>
                  <a:pt x="227003" y="193667"/>
                </a:moveTo>
                <a:lnTo>
                  <a:pt x="213668" y="193667"/>
                </a:lnTo>
                <a:lnTo>
                  <a:pt x="213668" y="0"/>
                </a:lnTo>
                <a:lnTo>
                  <a:pt x="227003" y="0"/>
                </a:lnTo>
                <a:lnTo>
                  <a:pt x="227003" y="83181"/>
                </a:lnTo>
                <a:lnTo>
                  <a:pt x="272404" y="83181"/>
                </a:lnTo>
                <a:lnTo>
                  <a:pt x="272404" y="95246"/>
                </a:lnTo>
                <a:lnTo>
                  <a:pt x="227003" y="95246"/>
                </a:lnTo>
                <a:lnTo>
                  <a:pt x="227003" y="193667"/>
                </a:lnTo>
                <a:close/>
              </a:path>
              <a:path w="272415" h="280670">
                <a:moveTo>
                  <a:pt x="232400" y="280658"/>
                </a:moveTo>
                <a:lnTo>
                  <a:pt x="24446" y="280658"/>
                </a:lnTo>
                <a:lnTo>
                  <a:pt x="24446" y="194302"/>
                </a:lnTo>
                <a:lnTo>
                  <a:pt x="38098" y="194302"/>
                </a:lnTo>
                <a:lnTo>
                  <a:pt x="38098" y="268594"/>
                </a:lnTo>
                <a:lnTo>
                  <a:pt x="232400" y="268594"/>
                </a:lnTo>
                <a:lnTo>
                  <a:pt x="232400" y="2806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670588" y="9076308"/>
            <a:ext cx="526415" cy="279400"/>
          </a:xfrm>
          <a:custGeom>
            <a:avLst/>
            <a:gdLst/>
            <a:ahLst/>
            <a:cxnLst/>
            <a:rect l="l" t="t" r="r" b="b"/>
            <a:pathLst>
              <a:path w="526414" h="279400">
                <a:moveTo>
                  <a:pt x="248589" y="254622"/>
                </a:moveTo>
                <a:lnTo>
                  <a:pt x="186042" y="254622"/>
                </a:lnTo>
                <a:lnTo>
                  <a:pt x="186042" y="157784"/>
                </a:lnTo>
                <a:lnTo>
                  <a:pt x="238112" y="157784"/>
                </a:lnTo>
                <a:lnTo>
                  <a:pt x="238112" y="145719"/>
                </a:lnTo>
                <a:lnTo>
                  <a:pt x="180962" y="145719"/>
                </a:lnTo>
                <a:lnTo>
                  <a:pt x="186105" y="130200"/>
                </a:lnTo>
                <a:lnTo>
                  <a:pt x="189661" y="111074"/>
                </a:lnTo>
                <a:lnTo>
                  <a:pt x="191706" y="90411"/>
                </a:lnTo>
                <a:lnTo>
                  <a:pt x="192354" y="70802"/>
                </a:lnTo>
                <a:lnTo>
                  <a:pt x="192392" y="17462"/>
                </a:lnTo>
                <a:lnTo>
                  <a:pt x="232397" y="17462"/>
                </a:lnTo>
                <a:lnTo>
                  <a:pt x="232397" y="5397"/>
                </a:lnTo>
                <a:lnTo>
                  <a:pt x="179057" y="5397"/>
                </a:lnTo>
                <a:lnTo>
                  <a:pt x="179057" y="17462"/>
                </a:lnTo>
                <a:lnTo>
                  <a:pt x="179057" y="70802"/>
                </a:lnTo>
                <a:lnTo>
                  <a:pt x="178536" y="90233"/>
                </a:lnTo>
                <a:lnTo>
                  <a:pt x="176682" y="110528"/>
                </a:lnTo>
                <a:lnTo>
                  <a:pt x="173164" y="129501"/>
                </a:lnTo>
                <a:lnTo>
                  <a:pt x="172707" y="130848"/>
                </a:lnTo>
                <a:lnTo>
                  <a:pt x="172707" y="157784"/>
                </a:lnTo>
                <a:lnTo>
                  <a:pt x="172707" y="254622"/>
                </a:lnTo>
                <a:lnTo>
                  <a:pt x="77470" y="254622"/>
                </a:lnTo>
                <a:lnTo>
                  <a:pt x="77470" y="157784"/>
                </a:lnTo>
                <a:lnTo>
                  <a:pt x="172707" y="157784"/>
                </a:lnTo>
                <a:lnTo>
                  <a:pt x="172707" y="130848"/>
                </a:lnTo>
                <a:lnTo>
                  <a:pt x="167627" y="145719"/>
                </a:lnTo>
                <a:lnTo>
                  <a:pt x="69532" y="145719"/>
                </a:lnTo>
                <a:lnTo>
                  <a:pt x="69532" y="17462"/>
                </a:lnTo>
                <a:lnTo>
                  <a:pt x="179057" y="17462"/>
                </a:lnTo>
                <a:lnTo>
                  <a:pt x="179057" y="5397"/>
                </a:lnTo>
                <a:lnTo>
                  <a:pt x="16192" y="5397"/>
                </a:lnTo>
                <a:lnTo>
                  <a:pt x="16192" y="17462"/>
                </a:lnTo>
                <a:lnTo>
                  <a:pt x="56197" y="17462"/>
                </a:lnTo>
                <a:lnTo>
                  <a:pt x="56197" y="145719"/>
                </a:lnTo>
                <a:lnTo>
                  <a:pt x="10160" y="145719"/>
                </a:lnTo>
                <a:lnTo>
                  <a:pt x="10160" y="157784"/>
                </a:lnTo>
                <a:lnTo>
                  <a:pt x="64452" y="157784"/>
                </a:lnTo>
                <a:lnTo>
                  <a:pt x="64452" y="254622"/>
                </a:lnTo>
                <a:lnTo>
                  <a:pt x="0" y="254622"/>
                </a:lnTo>
                <a:lnTo>
                  <a:pt x="0" y="266052"/>
                </a:lnTo>
                <a:lnTo>
                  <a:pt x="248589" y="266052"/>
                </a:lnTo>
                <a:lnTo>
                  <a:pt x="248589" y="254622"/>
                </a:lnTo>
                <a:close/>
              </a:path>
              <a:path w="526414" h="279400">
                <a:moveTo>
                  <a:pt x="453694" y="247319"/>
                </a:moveTo>
                <a:lnTo>
                  <a:pt x="426770" y="229997"/>
                </a:lnTo>
                <a:lnTo>
                  <a:pt x="403174" y="204457"/>
                </a:lnTo>
                <a:lnTo>
                  <a:pt x="386410" y="168211"/>
                </a:lnTo>
                <a:lnTo>
                  <a:pt x="385927" y="164452"/>
                </a:lnTo>
                <a:lnTo>
                  <a:pt x="380034" y="118732"/>
                </a:lnTo>
                <a:lnTo>
                  <a:pt x="380034" y="3810"/>
                </a:lnTo>
                <a:lnTo>
                  <a:pt x="366382" y="3810"/>
                </a:lnTo>
                <a:lnTo>
                  <a:pt x="366382" y="118732"/>
                </a:lnTo>
                <a:lnTo>
                  <a:pt x="360006" y="168478"/>
                </a:lnTo>
                <a:lnTo>
                  <a:pt x="343242" y="205168"/>
                </a:lnTo>
                <a:lnTo>
                  <a:pt x="319633" y="230797"/>
                </a:lnTo>
                <a:lnTo>
                  <a:pt x="292722" y="247319"/>
                </a:lnTo>
                <a:lnTo>
                  <a:pt x="292722" y="260337"/>
                </a:lnTo>
                <a:lnTo>
                  <a:pt x="321386" y="244322"/>
                </a:lnTo>
                <a:lnTo>
                  <a:pt x="345389" y="222275"/>
                </a:lnTo>
                <a:lnTo>
                  <a:pt x="363131" y="195287"/>
                </a:lnTo>
                <a:lnTo>
                  <a:pt x="373049" y="164452"/>
                </a:lnTo>
                <a:lnTo>
                  <a:pt x="383552" y="195110"/>
                </a:lnTo>
                <a:lnTo>
                  <a:pt x="401586" y="221805"/>
                </a:lnTo>
                <a:lnTo>
                  <a:pt x="425500" y="243789"/>
                </a:lnTo>
                <a:lnTo>
                  <a:pt x="453694" y="260337"/>
                </a:lnTo>
                <a:lnTo>
                  <a:pt x="453694" y="247319"/>
                </a:lnTo>
                <a:close/>
              </a:path>
              <a:path w="526414" h="279400">
                <a:moveTo>
                  <a:pt x="526072" y="0"/>
                </a:moveTo>
                <a:lnTo>
                  <a:pt x="512737" y="0"/>
                </a:lnTo>
                <a:lnTo>
                  <a:pt x="512737" y="279387"/>
                </a:lnTo>
                <a:lnTo>
                  <a:pt x="526072" y="279387"/>
                </a:lnTo>
                <a:lnTo>
                  <a:pt x="52607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348078" y="9076299"/>
            <a:ext cx="234315" cy="280670"/>
          </a:xfrm>
          <a:custGeom>
            <a:avLst/>
            <a:gdLst/>
            <a:ahLst/>
            <a:cxnLst/>
            <a:rect l="l" t="t" r="r" b="b"/>
            <a:pathLst>
              <a:path w="234315" h="280670">
                <a:moveTo>
                  <a:pt x="228273" y="193667"/>
                </a:moveTo>
                <a:lnTo>
                  <a:pt x="214938" y="193667"/>
                </a:lnTo>
                <a:lnTo>
                  <a:pt x="214938" y="83181"/>
                </a:lnTo>
                <a:lnTo>
                  <a:pt x="146044" y="83181"/>
                </a:lnTo>
                <a:lnTo>
                  <a:pt x="146044" y="71752"/>
                </a:lnTo>
                <a:lnTo>
                  <a:pt x="214938" y="71752"/>
                </a:lnTo>
                <a:lnTo>
                  <a:pt x="214938" y="0"/>
                </a:lnTo>
                <a:lnTo>
                  <a:pt x="228273" y="0"/>
                </a:lnTo>
                <a:lnTo>
                  <a:pt x="228273" y="193667"/>
                </a:lnTo>
                <a:close/>
              </a:path>
              <a:path w="234315" h="280670">
                <a:moveTo>
                  <a:pt x="143186" y="15556"/>
                </a:moveTo>
                <a:lnTo>
                  <a:pt x="4444" y="15556"/>
                </a:lnTo>
                <a:lnTo>
                  <a:pt x="4444" y="3809"/>
                </a:lnTo>
                <a:lnTo>
                  <a:pt x="143186" y="3809"/>
                </a:lnTo>
                <a:lnTo>
                  <a:pt x="143186" y="15556"/>
                </a:lnTo>
                <a:close/>
              </a:path>
              <a:path w="234315" h="280670">
                <a:moveTo>
                  <a:pt x="0" y="161283"/>
                </a:moveTo>
                <a:lnTo>
                  <a:pt x="0" y="148901"/>
                </a:lnTo>
                <a:lnTo>
                  <a:pt x="24664" y="138707"/>
                </a:lnTo>
                <a:lnTo>
                  <a:pt x="46115" y="120446"/>
                </a:lnTo>
                <a:lnTo>
                  <a:pt x="61255" y="94745"/>
                </a:lnTo>
                <a:lnTo>
                  <a:pt x="66989" y="62227"/>
                </a:lnTo>
                <a:lnTo>
                  <a:pt x="66989" y="15556"/>
                </a:lnTo>
                <a:lnTo>
                  <a:pt x="80641" y="15556"/>
                </a:lnTo>
                <a:lnTo>
                  <a:pt x="80641" y="62227"/>
                </a:lnTo>
                <a:lnTo>
                  <a:pt x="86693" y="93703"/>
                </a:lnTo>
                <a:lnTo>
                  <a:pt x="88096" y="95881"/>
                </a:lnTo>
                <a:lnTo>
                  <a:pt x="73974" y="95881"/>
                </a:lnTo>
                <a:lnTo>
                  <a:pt x="63175" y="117529"/>
                </a:lnTo>
                <a:lnTo>
                  <a:pt x="46630" y="136678"/>
                </a:lnTo>
                <a:lnTo>
                  <a:pt x="25265" y="151778"/>
                </a:lnTo>
                <a:lnTo>
                  <a:pt x="0" y="161283"/>
                </a:lnTo>
                <a:close/>
              </a:path>
              <a:path w="234315" h="280670">
                <a:moveTo>
                  <a:pt x="147949" y="157473"/>
                </a:moveTo>
                <a:lnTo>
                  <a:pt x="123487" y="148340"/>
                </a:lnTo>
                <a:lnTo>
                  <a:pt x="102270" y="134416"/>
                </a:lnTo>
                <a:lnTo>
                  <a:pt x="85399" y="116622"/>
                </a:lnTo>
                <a:lnTo>
                  <a:pt x="73974" y="95881"/>
                </a:lnTo>
                <a:lnTo>
                  <a:pt x="88096" y="95881"/>
                </a:lnTo>
                <a:lnTo>
                  <a:pt x="102389" y="118065"/>
                </a:lnTo>
                <a:lnTo>
                  <a:pt x="124038" y="135224"/>
                </a:lnTo>
                <a:lnTo>
                  <a:pt x="147949" y="145091"/>
                </a:lnTo>
                <a:lnTo>
                  <a:pt x="147949" y="157473"/>
                </a:lnTo>
                <a:close/>
              </a:path>
              <a:path w="234315" h="280670">
                <a:moveTo>
                  <a:pt x="233988" y="280658"/>
                </a:moveTo>
                <a:lnTo>
                  <a:pt x="22859" y="280658"/>
                </a:lnTo>
                <a:lnTo>
                  <a:pt x="22859" y="194302"/>
                </a:lnTo>
                <a:lnTo>
                  <a:pt x="36511" y="194302"/>
                </a:lnTo>
                <a:lnTo>
                  <a:pt x="36511" y="268594"/>
                </a:lnTo>
                <a:lnTo>
                  <a:pt x="233988" y="268594"/>
                </a:lnTo>
                <a:lnTo>
                  <a:pt x="233988" y="2806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637627" y="9067092"/>
            <a:ext cx="272415" cy="291465"/>
          </a:xfrm>
          <a:custGeom>
            <a:avLst/>
            <a:gdLst/>
            <a:ahLst/>
            <a:cxnLst/>
            <a:rect l="l" t="t" r="r" b="b"/>
            <a:pathLst>
              <a:path w="272415" h="291465">
                <a:moveTo>
                  <a:pt x="90483" y="31431"/>
                </a:moveTo>
                <a:lnTo>
                  <a:pt x="76831" y="31431"/>
                </a:lnTo>
                <a:lnTo>
                  <a:pt x="76831" y="0"/>
                </a:lnTo>
                <a:lnTo>
                  <a:pt x="90483" y="0"/>
                </a:lnTo>
                <a:lnTo>
                  <a:pt x="90483" y="31431"/>
                </a:lnTo>
                <a:close/>
              </a:path>
              <a:path w="272415" h="291465">
                <a:moveTo>
                  <a:pt x="140329" y="194302"/>
                </a:moveTo>
                <a:lnTo>
                  <a:pt x="0" y="194302"/>
                </a:lnTo>
                <a:lnTo>
                  <a:pt x="0" y="182872"/>
                </a:lnTo>
                <a:lnTo>
                  <a:pt x="142234" y="182872"/>
                </a:lnTo>
                <a:lnTo>
                  <a:pt x="163699" y="181860"/>
                </a:lnTo>
                <a:lnTo>
                  <a:pt x="182753" y="178824"/>
                </a:lnTo>
                <a:lnTo>
                  <a:pt x="199248" y="173764"/>
                </a:lnTo>
                <a:lnTo>
                  <a:pt x="213033" y="166680"/>
                </a:lnTo>
                <a:lnTo>
                  <a:pt x="213033" y="9207"/>
                </a:lnTo>
                <a:lnTo>
                  <a:pt x="226368" y="9207"/>
                </a:lnTo>
                <a:lnTo>
                  <a:pt x="226368" y="107310"/>
                </a:lnTo>
                <a:lnTo>
                  <a:pt x="272086" y="107310"/>
                </a:lnTo>
                <a:lnTo>
                  <a:pt x="272086" y="119375"/>
                </a:lnTo>
                <a:lnTo>
                  <a:pt x="226368" y="119375"/>
                </a:lnTo>
                <a:lnTo>
                  <a:pt x="226368" y="177792"/>
                </a:lnTo>
                <a:lnTo>
                  <a:pt x="213033" y="177792"/>
                </a:lnTo>
                <a:lnTo>
                  <a:pt x="199307" y="185194"/>
                </a:lnTo>
                <a:lnTo>
                  <a:pt x="182515" y="190333"/>
                </a:lnTo>
                <a:lnTo>
                  <a:pt x="162806" y="193329"/>
                </a:lnTo>
                <a:lnTo>
                  <a:pt x="140329" y="194302"/>
                </a:lnTo>
                <a:close/>
              </a:path>
              <a:path w="272415" h="291465">
                <a:moveTo>
                  <a:pt x="161283" y="42543"/>
                </a:moveTo>
                <a:lnTo>
                  <a:pt x="5397" y="42543"/>
                </a:lnTo>
                <a:lnTo>
                  <a:pt x="5397" y="31431"/>
                </a:lnTo>
                <a:lnTo>
                  <a:pt x="161283" y="31431"/>
                </a:lnTo>
                <a:lnTo>
                  <a:pt x="161283" y="42543"/>
                </a:lnTo>
                <a:close/>
              </a:path>
              <a:path w="272415" h="291465">
                <a:moveTo>
                  <a:pt x="89213" y="182872"/>
                </a:moveTo>
                <a:lnTo>
                  <a:pt x="76196" y="182872"/>
                </a:lnTo>
                <a:lnTo>
                  <a:pt x="76196" y="147314"/>
                </a:lnTo>
                <a:lnTo>
                  <a:pt x="61418" y="145895"/>
                </a:lnTo>
                <a:lnTo>
                  <a:pt x="21321" y="128116"/>
                </a:lnTo>
                <a:lnTo>
                  <a:pt x="13016" y="107310"/>
                </a:lnTo>
                <a:lnTo>
                  <a:pt x="13959" y="99760"/>
                </a:lnTo>
                <a:lnTo>
                  <a:pt x="50996" y="71117"/>
                </a:lnTo>
                <a:lnTo>
                  <a:pt x="83181" y="67624"/>
                </a:lnTo>
                <a:lnTo>
                  <a:pt x="100172" y="68507"/>
                </a:lnTo>
                <a:lnTo>
                  <a:pt x="115287" y="71117"/>
                </a:lnTo>
                <a:lnTo>
                  <a:pt x="128319" y="75393"/>
                </a:lnTo>
                <a:lnTo>
                  <a:pt x="133843" y="78419"/>
                </a:lnTo>
                <a:lnTo>
                  <a:pt x="83181" y="78419"/>
                </a:lnTo>
                <a:lnTo>
                  <a:pt x="68468" y="79128"/>
                </a:lnTo>
                <a:lnTo>
                  <a:pt x="29208" y="94293"/>
                </a:lnTo>
                <a:lnTo>
                  <a:pt x="25716" y="100325"/>
                </a:lnTo>
                <a:lnTo>
                  <a:pt x="25716" y="114612"/>
                </a:lnTo>
                <a:lnTo>
                  <a:pt x="68468" y="135542"/>
                </a:lnTo>
                <a:lnTo>
                  <a:pt x="83181" y="136202"/>
                </a:lnTo>
                <a:lnTo>
                  <a:pt x="134519" y="136202"/>
                </a:lnTo>
                <a:lnTo>
                  <a:pt x="129261" y="139143"/>
                </a:lnTo>
                <a:lnTo>
                  <a:pt x="117589" y="143226"/>
                </a:lnTo>
                <a:lnTo>
                  <a:pt x="104190" y="145939"/>
                </a:lnTo>
                <a:lnTo>
                  <a:pt x="89213" y="147314"/>
                </a:lnTo>
                <a:lnTo>
                  <a:pt x="89213" y="182872"/>
                </a:lnTo>
                <a:close/>
              </a:path>
              <a:path w="272415" h="291465">
                <a:moveTo>
                  <a:pt x="134519" y="136202"/>
                </a:moveTo>
                <a:lnTo>
                  <a:pt x="83181" y="136202"/>
                </a:lnTo>
                <a:lnTo>
                  <a:pt x="97756" y="135542"/>
                </a:lnTo>
                <a:lnTo>
                  <a:pt x="110723" y="133543"/>
                </a:lnTo>
                <a:lnTo>
                  <a:pt x="121667" y="130174"/>
                </a:lnTo>
                <a:lnTo>
                  <a:pt x="130169" y="125407"/>
                </a:lnTo>
                <a:lnTo>
                  <a:pt x="136837" y="120645"/>
                </a:lnTo>
                <a:lnTo>
                  <a:pt x="140329" y="114612"/>
                </a:lnTo>
                <a:lnTo>
                  <a:pt x="140329" y="100325"/>
                </a:lnTo>
                <a:lnTo>
                  <a:pt x="97756" y="79128"/>
                </a:lnTo>
                <a:lnTo>
                  <a:pt x="83181" y="78419"/>
                </a:lnTo>
                <a:lnTo>
                  <a:pt x="133843" y="78419"/>
                </a:lnTo>
                <a:lnTo>
                  <a:pt x="153663" y="107310"/>
                </a:lnTo>
                <a:lnTo>
                  <a:pt x="152632" y="114999"/>
                </a:lnTo>
                <a:lnTo>
                  <a:pt x="149695" y="121915"/>
                </a:lnTo>
                <a:lnTo>
                  <a:pt x="145091" y="128116"/>
                </a:lnTo>
                <a:lnTo>
                  <a:pt x="139059" y="133662"/>
                </a:lnTo>
                <a:lnTo>
                  <a:pt x="134519" y="136202"/>
                </a:lnTo>
                <a:close/>
              </a:path>
              <a:path w="272415" h="291465">
                <a:moveTo>
                  <a:pt x="226368" y="227955"/>
                </a:moveTo>
                <a:lnTo>
                  <a:pt x="213033" y="227955"/>
                </a:lnTo>
                <a:lnTo>
                  <a:pt x="213033" y="177792"/>
                </a:lnTo>
                <a:lnTo>
                  <a:pt x="226368" y="177792"/>
                </a:lnTo>
                <a:lnTo>
                  <a:pt x="226368" y="227955"/>
                </a:lnTo>
                <a:close/>
              </a:path>
              <a:path w="272415" h="291465">
                <a:moveTo>
                  <a:pt x="231765" y="291453"/>
                </a:moveTo>
                <a:lnTo>
                  <a:pt x="23811" y="291453"/>
                </a:lnTo>
                <a:lnTo>
                  <a:pt x="23811" y="227638"/>
                </a:lnTo>
                <a:lnTo>
                  <a:pt x="37463" y="227638"/>
                </a:lnTo>
                <a:lnTo>
                  <a:pt x="37463" y="280023"/>
                </a:lnTo>
                <a:lnTo>
                  <a:pt x="231765" y="280023"/>
                </a:lnTo>
                <a:lnTo>
                  <a:pt x="231765" y="2914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24611" y="9076308"/>
            <a:ext cx="854075" cy="288290"/>
          </a:xfrm>
          <a:custGeom>
            <a:avLst/>
            <a:gdLst/>
            <a:ahLst/>
            <a:cxnLst/>
            <a:rect l="l" t="t" r="r" b="b"/>
            <a:pathLst>
              <a:path w="854075" h="288290">
                <a:moveTo>
                  <a:pt x="132715" y="5397"/>
                </a:moveTo>
                <a:lnTo>
                  <a:pt x="1587" y="5397"/>
                </a:lnTo>
                <a:lnTo>
                  <a:pt x="1587" y="17462"/>
                </a:lnTo>
                <a:lnTo>
                  <a:pt x="119062" y="17462"/>
                </a:lnTo>
                <a:lnTo>
                  <a:pt x="119062" y="62865"/>
                </a:lnTo>
                <a:lnTo>
                  <a:pt x="114147" y="118224"/>
                </a:lnTo>
                <a:lnTo>
                  <a:pt x="99555" y="164592"/>
                </a:lnTo>
                <a:lnTo>
                  <a:pt x="75514" y="201777"/>
                </a:lnTo>
                <a:lnTo>
                  <a:pt x="42252" y="229616"/>
                </a:lnTo>
                <a:lnTo>
                  <a:pt x="0" y="247954"/>
                </a:lnTo>
                <a:lnTo>
                  <a:pt x="0" y="260654"/>
                </a:lnTo>
                <a:lnTo>
                  <a:pt x="47332" y="240995"/>
                </a:lnTo>
                <a:lnTo>
                  <a:pt x="84429" y="211086"/>
                </a:lnTo>
                <a:lnTo>
                  <a:pt x="111137" y="171132"/>
                </a:lnTo>
                <a:lnTo>
                  <a:pt x="127292" y="121348"/>
                </a:lnTo>
                <a:lnTo>
                  <a:pt x="132626" y="62865"/>
                </a:lnTo>
                <a:lnTo>
                  <a:pt x="132715" y="5397"/>
                </a:lnTo>
                <a:close/>
              </a:path>
              <a:path w="854075" h="288290">
                <a:moveTo>
                  <a:pt x="265099" y="122224"/>
                </a:moveTo>
                <a:lnTo>
                  <a:pt x="217487" y="122224"/>
                </a:lnTo>
                <a:lnTo>
                  <a:pt x="217487" y="0"/>
                </a:lnTo>
                <a:lnTo>
                  <a:pt x="204152" y="0"/>
                </a:lnTo>
                <a:lnTo>
                  <a:pt x="204152" y="279704"/>
                </a:lnTo>
                <a:lnTo>
                  <a:pt x="217487" y="279704"/>
                </a:lnTo>
                <a:lnTo>
                  <a:pt x="217487" y="133972"/>
                </a:lnTo>
                <a:lnTo>
                  <a:pt x="265099" y="133972"/>
                </a:lnTo>
                <a:lnTo>
                  <a:pt x="265099" y="122224"/>
                </a:lnTo>
                <a:close/>
              </a:path>
              <a:path w="854075" h="288290">
                <a:moveTo>
                  <a:pt x="521004" y="71120"/>
                </a:moveTo>
                <a:lnTo>
                  <a:pt x="320662" y="71120"/>
                </a:lnTo>
                <a:lnTo>
                  <a:pt x="320662" y="2222"/>
                </a:lnTo>
                <a:lnTo>
                  <a:pt x="307327" y="2222"/>
                </a:lnTo>
                <a:lnTo>
                  <a:pt x="307327" y="82537"/>
                </a:lnTo>
                <a:lnTo>
                  <a:pt x="521004" y="82537"/>
                </a:lnTo>
                <a:lnTo>
                  <a:pt x="521004" y="71120"/>
                </a:lnTo>
                <a:close/>
              </a:path>
              <a:path w="854075" h="288290">
                <a:moveTo>
                  <a:pt x="525767" y="238112"/>
                </a:moveTo>
                <a:lnTo>
                  <a:pt x="524471" y="228409"/>
                </a:lnTo>
                <a:lnTo>
                  <a:pt x="520725" y="219811"/>
                </a:lnTo>
                <a:lnTo>
                  <a:pt x="514642" y="212356"/>
                </a:lnTo>
                <a:lnTo>
                  <a:pt x="512114" y="210426"/>
                </a:lnTo>
                <a:lnTo>
                  <a:pt x="512114" y="238112"/>
                </a:lnTo>
                <a:lnTo>
                  <a:pt x="511238" y="244716"/>
                </a:lnTo>
                <a:lnTo>
                  <a:pt x="465556" y="272516"/>
                </a:lnTo>
                <a:lnTo>
                  <a:pt x="413689" y="276529"/>
                </a:lnTo>
                <a:lnTo>
                  <a:pt x="385572" y="275526"/>
                </a:lnTo>
                <a:lnTo>
                  <a:pt x="342785" y="267550"/>
                </a:lnTo>
                <a:lnTo>
                  <a:pt x="315264" y="238112"/>
                </a:lnTo>
                <a:lnTo>
                  <a:pt x="316103" y="231609"/>
                </a:lnTo>
                <a:lnTo>
                  <a:pt x="361861" y="203746"/>
                </a:lnTo>
                <a:lnTo>
                  <a:pt x="413689" y="199694"/>
                </a:lnTo>
                <a:lnTo>
                  <a:pt x="441807" y="200710"/>
                </a:lnTo>
                <a:lnTo>
                  <a:pt x="484720" y="208800"/>
                </a:lnTo>
                <a:lnTo>
                  <a:pt x="512114" y="238112"/>
                </a:lnTo>
                <a:lnTo>
                  <a:pt x="512114" y="210426"/>
                </a:lnTo>
                <a:lnTo>
                  <a:pt x="468845" y="192633"/>
                </a:lnTo>
                <a:lnTo>
                  <a:pt x="413689" y="188264"/>
                </a:lnTo>
                <a:lnTo>
                  <a:pt x="383895" y="189344"/>
                </a:lnTo>
                <a:lnTo>
                  <a:pt x="337388" y="198183"/>
                </a:lnTo>
                <a:lnTo>
                  <a:pt x="302895" y="228409"/>
                </a:lnTo>
                <a:lnTo>
                  <a:pt x="301612" y="238112"/>
                </a:lnTo>
                <a:lnTo>
                  <a:pt x="302895" y="247992"/>
                </a:lnTo>
                <a:lnTo>
                  <a:pt x="337388" y="278320"/>
                </a:lnTo>
                <a:lnTo>
                  <a:pt x="383895" y="286931"/>
                </a:lnTo>
                <a:lnTo>
                  <a:pt x="413689" y="287959"/>
                </a:lnTo>
                <a:lnTo>
                  <a:pt x="443357" y="286931"/>
                </a:lnTo>
                <a:lnTo>
                  <a:pt x="468845" y="283756"/>
                </a:lnTo>
                <a:lnTo>
                  <a:pt x="489940" y="278320"/>
                </a:lnTo>
                <a:lnTo>
                  <a:pt x="493699" y="276529"/>
                </a:lnTo>
                <a:lnTo>
                  <a:pt x="506399" y="270497"/>
                </a:lnTo>
                <a:lnTo>
                  <a:pt x="514642" y="264185"/>
                </a:lnTo>
                <a:lnTo>
                  <a:pt x="520725" y="256679"/>
                </a:lnTo>
                <a:lnTo>
                  <a:pt x="524471" y="247992"/>
                </a:lnTo>
                <a:lnTo>
                  <a:pt x="525767" y="238112"/>
                </a:lnTo>
                <a:close/>
              </a:path>
              <a:path w="854075" h="288290">
                <a:moveTo>
                  <a:pt x="539102" y="129844"/>
                </a:moveTo>
                <a:lnTo>
                  <a:pt x="287324" y="129844"/>
                </a:lnTo>
                <a:lnTo>
                  <a:pt x="287324" y="141592"/>
                </a:lnTo>
                <a:lnTo>
                  <a:pt x="539102" y="141592"/>
                </a:lnTo>
                <a:lnTo>
                  <a:pt x="539102" y="129844"/>
                </a:lnTo>
                <a:close/>
              </a:path>
              <a:path w="854075" h="288290">
                <a:moveTo>
                  <a:pt x="718477" y="3810"/>
                </a:moveTo>
                <a:lnTo>
                  <a:pt x="588937" y="3810"/>
                </a:lnTo>
                <a:lnTo>
                  <a:pt x="588937" y="15557"/>
                </a:lnTo>
                <a:lnTo>
                  <a:pt x="704824" y="15557"/>
                </a:lnTo>
                <a:lnTo>
                  <a:pt x="695845" y="69049"/>
                </a:lnTo>
                <a:lnTo>
                  <a:pt x="670610" y="109728"/>
                </a:lnTo>
                <a:lnTo>
                  <a:pt x="631698" y="137121"/>
                </a:lnTo>
                <a:lnTo>
                  <a:pt x="581634" y="150799"/>
                </a:lnTo>
                <a:lnTo>
                  <a:pt x="581634" y="162864"/>
                </a:lnTo>
                <a:lnTo>
                  <a:pt x="626833" y="152285"/>
                </a:lnTo>
                <a:lnTo>
                  <a:pt x="664641" y="131991"/>
                </a:lnTo>
                <a:lnTo>
                  <a:pt x="693534" y="102044"/>
                </a:lnTo>
                <a:lnTo>
                  <a:pt x="711987" y="62471"/>
                </a:lnTo>
                <a:lnTo>
                  <a:pt x="718477" y="13335"/>
                </a:lnTo>
                <a:lnTo>
                  <a:pt x="718477" y="3810"/>
                </a:lnTo>
                <a:close/>
              </a:path>
              <a:path w="854075" h="288290">
                <a:moveTo>
                  <a:pt x="814044" y="268592"/>
                </a:moveTo>
                <a:lnTo>
                  <a:pt x="619734" y="268592"/>
                </a:lnTo>
                <a:lnTo>
                  <a:pt x="619734" y="194297"/>
                </a:lnTo>
                <a:lnTo>
                  <a:pt x="606082" y="194297"/>
                </a:lnTo>
                <a:lnTo>
                  <a:pt x="606082" y="280657"/>
                </a:lnTo>
                <a:lnTo>
                  <a:pt x="814044" y="280657"/>
                </a:lnTo>
                <a:lnTo>
                  <a:pt x="814044" y="268592"/>
                </a:lnTo>
                <a:close/>
              </a:path>
              <a:path w="854075" h="288290">
                <a:moveTo>
                  <a:pt x="854049" y="83172"/>
                </a:moveTo>
                <a:lnTo>
                  <a:pt x="808647" y="83172"/>
                </a:lnTo>
                <a:lnTo>
                  <a:pt x="808647" y="0"/>
                </a:lnTo>
                <a:lnTo>
                  <a:pt x="795312" y="0"/>
                </a:lnTo>
                <a:lnTo>
                  <a:pt x="795312" y="193662"/>
                </a:lnTo>
                <a:lnTo>
                  <a:pt x="808647" y="193662"/>
                </a:lnTo>
                <a:lnTo>
                  <a:pt x="808647" y="95237"/>
                </a:lnTo>
                <a:lnTo>
                  <a:pt x="854049" y="95237"/>
                </a:lnTo>
                <a:lnTo>
                  <a:pt x="854049" y="831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985705" y="9080109"/>
            <a:ext cx="252095" cy="284480"/>
          </a:xfrm>
          <a:custGeom>
            <a:avLst/>
            <a:gdLst/>
            <a:ahLst/>
            <a:cxnLst/>
            <a:rect l="l" t="t" r="r" b="b"/>
            <a:pathLst>
              <a:path w="252095" h="284479">
                <a:moveTo>
                  <a:pt x="227955" y="93341"/>
                </a:moveTo>
                <a:lnTo>
                  <a:pt x="214621" y="93341"/>
                </a:lnTo>
                <a:lnTo>
                  <a:pt x="216288" y="83166"/>
                </a:lnTo>
                <a:lnTo>
                  <a:pt x="217478" y="71474"/>
                </a:lnTo>
                <a:lnTo>
                  <a:pt x="218195" y="59275"/>
                </a:lnTo>
                <a:lnTo>
                  <a:pt x="218431" y="47940"/>
                </a:lnTo>
                <a:lnTo>
                  <a:pt x="218431" y="11747"/>
                </a:lnTo>
                <a:lnTo>
                  <a:pt x="18096" y="11747"/>
                </a:lnTo>
                <a:lnTo>
                  <a:pt x="18096" y="0"/>
                </a:lnTo>
                <a:lnTo>
                  <a:pt x="232083" y="0"/>
                </a:lnTo>
                <a:lnTo>
                  <a:pt x="232074" y="47940"/>
                </a:lnTo>
                <a:lnTo>
                  <a:pt x="231750" y="59275"/>
                </a:lnTo>
                <a:lnTo>
                  <a:pt x="230852" y="71553"/>
                </a:lnTo>
                <a:lnTo>
                  <a:pt x="229538" y="83295"/>
                </a:lnTo>
                <a:lnTo>
                  <a:pt x="227955" y="93341"/>
                </a:lnTo>
                <a:close/>
              </a:path>
              <a:path w="252095" h="284479">
                <a:moveTo>
                  <a:pt x="108263" y="125724"/>
                </a:moveTo>
                <a:lnTo>
                  <a:pt x="94928" y="125724"/>
                </a:lnTo>
                <a:lnTo>
                  <a:pt x="94928" y="60957"/>
                </a:lnTo>
                <a:lnTo>
                  <a:pt x="108263" y="60957"/>
                </a:lnTo>
                <a:lnTo>
                  <a:pt x="108263" y="125724"/>
                </a:lnTo>
                <a:close/>
              </a:path>
              <a:path w="252095" h="284479">
                <a:moveTo>
                  <a:pt x="251767" y="137472"/>
                </a:moveTo>
                <a:lnTo>
                  <a:pt x="0" y="137472"/>
                </a:lnTo>
                <a:lnTo>
                  <a:pt x="0" y="125724"/>
                </a:lnTo>
                <a:lnTo>
                  <a:pt x="251767" y="125724"/>
                </a:lnTo>
                <a:lnTo>
                  <a:pt x="251767" y="137472"/>
                </a:lnTo>
                <a:close/>
              </a:path>
              <a:path w="252095" h="284479">
                <a:moveTo>
                  <a:pt x="126359" y="284151"/>
                </a:moveTo>
                <a:lnTo>
                  <a:pt x="71077" y="279944"/>
                </a:lnTo>
                <a:lnTo>
                  <a:pt x="33653" y="266689"/>
                </a:lnTo>
                <a:lnTo>
                  <a:pt x="14286" y="234305"/>
                </a:lnTo>
                <a:lnTo>
                  <a:pt x="15571" y="224607"/>
                </a:lnTo>
                <a:lnTo>
                  <a:pt x="50058" y="194371"/>
                </a:lnTo>
                <a:lnTo>
                  <a:pt x="96560" y="185541"/>
                </a:lnTo>
                <a:lnTo>
                  <a:pt x="126359" y="184460"/>
                </a:lnTo>
                <a:lnTo>
                  <a:pt x="156025" y="185541"/>
                </a:lnTo>
                <a:lnTo>
                  <a:pt x="181523" y="188825"/>
                </a:lnTo>
                <a:lnTo>
                  <a:pt x="202616" y="194371"/>
                </a:lnTo>
                <a:lnTo>
                  <a:pt x="205790" y="195889"/>
                </a:lnTo>
                <a:lnTo>
                  <a:pt x="126359" y="195889"/>
                </a:lnTo>
                <a:lnTo>
                  <a:pt x="98242" y="196901"/>
                </a:lnTo>
                <a:lnTo>
                  <a:pt x="55461" y="204997"/>
                </a:lnTo>
                <a:lnTo>
                  <a:pt x="27938" y="234305"/>
                </a:lnTo>
                <a:lnTo>
                  <a:pt x="28772" y="240908"/>
                </a:lnTo>
                <a:lnTo>
                  <a:pt x="74530" y="268713"/>
                </a:lnTo>
                <a:lnTo>
                  <a:pt x="126359" y="272721"/>
                </a:lnTo>
                <a:lnTo>
                  <a:pt x="206374" y="272721"/>
                </a:lnTo>
                <a:lnTo>
                  <a:pt x="202616" y="274507"/>
                </a:lnTo>
                <a:lnTo>
                  <a:pt x="181523" y="279944"/>
                </a:lnTo>
                <a:lnTo>
                  <a:pt x="156025" y="283119"/>
                </a:lnTo>
                <a:lnTo>
                  <a:pt x="126359" y="284151"/>
                </a:lnTo>
                <a:close/>
              </a:path>
              <a:path w="252095" h="284479">
                <a:moveTo>
                  <a:pt x="206374" y="272721"/>
                </a:moveTo>
                <a:lnTo>
                  <a:pt x="126359" y="272721"/>
                </a:lnTo>
                <a:lnTo>
                  <a:pt x="154482" y="271714"/>
                </a:lnTo>
                <a:lnTo>
                  <a:pt x="178229" y="268713"/>
                </a:lnTo>
                <a:lnTo>
                  <a:pt x="217280" y="252208"/>
                </a:lnTo>
                <a:lnTo>
                  <a:pt x="224781" y="234305"/>
                </a:lnTo>
                <a:lnTo>
                  <a:pt x="223907" y="227797"/>
                </a:lnTo>
                <a:lnTo>
                  <a:pt x="178229" y="199937"/>
                </a:lnTo>
                <a:lnTo>
                  <a:pt x="126359" y="195889"/>
                </a:lnTo>
                <a:lnTo>
                  <a:pt x="205790" y="195889"/>
                </a:lnTo>
                <a:lnTo>
                  <a:pt x="237148" y="224607"/>
                </a:lnTo>
                <a:lnTo>
                  <a:pt x="238432" y="234305"/>
                </a:lnTo>
                <a:lnTo>
                  <a:pt x="237148" y="244187"/>
                </a:lnTo>
                <a:lnTo>
                  <a:pt x="233392" y="252878"/>
                </a:lnTo>
                <a:lnTo>
                  <a:pt x="227315" y="260379"/>
                </a:lnTo>
                <a:lnTo>
                  <a:pt x="219066" y="266689"/>
                </a:lnTo>
                <a:lnTo>
                  <a:pt x="206374" y="2727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282874" y="9075981"/>
            <a:ext cx="248920" cy="283210"/>
          </a:xfrm>
          <a:custGeom>
            <a:avLst/>
            <a:gdLst/>
            <a:ahLst/>
            <a:cxnLst/>
            <a:rect l="l" t="t" r="r" b="b"/>
            <a:pathLst>
              <a:path w="248920" h="283209">
                <a:moveTo>
                  <a:pt x="124772" y="140011"/>
                </a:moveTo>
                <a:lnTo>
                  <a:pt x="70482" y="134098"/>
                </a:lnTo>
                <a:lnTo>
                  <a:pt x="32383" y="116517"/>
                </a:lnTo>
                <a:lnTo>
                  <a:pt x="10730" y="83747"/>
                </a:lnTo>
                <a:lnTo>
                  <a:pt x="9207" y="69847"/>
                </a:lnTo>
                <a:lnTo>
                  <a:pt x="10730" y="55996"/>
                </a:lnTo>
                <a:lnTo>
                  <a:pt x="32383" y="23494"/>
                </a:lnTo>
                <a:lnTo>
                  <a:pt x="70482" y="5913"/>
                </a:lnTo>
                <a:lnTo>
                  <a:pt x="124772" y="0"/>
                </a:lnTo>
                <a:lnTo>
                  <a:pt x="153986" y="1483"/>
                </a:lnTo>
                <a:lnTo>
                  <a:pt x="179181" y="5913"/>
                </a:lnTo>
                <a:lnTo>
                  <a:pt x="195927" y="11747"/>
                </a:lnTo>
                <a:lnTo>
                  <a:pt x="124772" y="11747"/>
                </a:lnTo>
                <a:lnTo>
                  <a:pt x="97468" y="13106"/>
                </a:lnTo>
                <a:lnTo>
                  <a:pt x="55123" y="23801"/>
                </a:lnTo>
                <a:lnTo>
                  <a:pt x="23935" y="59136"/>
                </a:lnTo>
                <a:lnTo>
                  <a:pt x="22859" y="69847"/>
                </a:lnTo>
                <a:lnTo>
                  <a:pt x="23935" y="80740"/>
                </a:lnTo>
                <a:lnTo>
                  <a:pt x="55123" y="116160"/>
                </a:lnTo>
                <a:lnTo>
                  <a:pt x="97468" y="126637"/>
                </a:lnTo>
                <a:lnTo>
                  <a:pt x="124772" y="127947"/>
                </a:lnTo>
                <a:lnTo>
                  <a:pt x="196838" y="127947"/>
                </a:lnTo>
                <a:lnTo>
                  <a:pt x="179181" y="134098"/>
                </a:lnTo>
                <a:lnTo>
                  <a:pt x="153986" y="138528"/>
                </a:lnTo>
                <a:lnTo>
                  <a:pt x="124772" y="140011"/>
                </a:lnTo>
                <a:close/>
              </a:path>
              <a:path w="248920" h="283209">
                <a:moveTo>
                  <a:pt x="196838" y="127947"/>
                </a:moveTo>
                <a:lnTo>
                  <a:pt x="124772" y="127947"/>
                </a:lnTo>
                <a:lnTo>
                  <a:pt x="152081" y="126637"/>
                </a:lnTo>
                <a:lnTo>
                  <a:pt x="175372" y="122708"/>
                </a:lnTo>
                <a:lnTo>
                  <a:pt x="216908" y="99313"/>
                </a:lnTo>
                <a:lnTo>
                  <a:pt x="226685" y="69847"/>
                </a:lnTo>
                <a:lnTo>
                  <a:pt x="225569" y="59136"/>
                </a:lnTo>
                <a:lnTo>
                  <a:pt x="194555" y="23801"/>
                </a:lnTo>
                <a:lnTo>
                  <a:pt x="152081" y="13106"/>
                </a:lnTo>
                <a:lnTo>
                  <a:pt x="124772" y="11747"/>
                </a:lnTo>
                <a:lnTo>
                  <a:pt x="195927" y="11747"/>
                </a:lnTo>
                <a:lnTo>
                  <a:pt x="234186" y="43575"/>
                </a:lnTo>
                <a:lnTo>
                  <a:pt x="240020" y="69847"/>
                </a:lnTo>
                <a:lnTo>
                  <a:pt x="238547" y="83747"/>
                </a:lnTo>
                <a:lnTo>
                  <a:pt x="234186" y="96278"/>
                </a:lnTo>
                <a:lnTo>
                  <a:pt x="227028" y="107261"/>
                </a:lnTo>
                <a:lnTo>
                  <a:pt x="217161" y="116517"/>
                </a:lnTo>
                <a:lnTo>
                  <a:pt x="200270" y="126751"/>
                </a:lnTo>
                <a:lnTo>
                  <a:pt x="196838" y="127947"/>
                </a:lnTo>
                <a:close/>
              </a:path>
              <a:path w="248920" h="283209">
                <a:moveTo>
                  <a:pt x="248592" y="202239"/>
                </a:moveTo>
                <a:lnTo>
                  <a:pt x="0" y="202239"/>
                </a:lnTo>
                <a:lnTo>
                  <a:pt x="0" y="190174"/>
                </a:lnTo>
                <a:lnTo>
                  <a:pt x="248592" y="190174"/>
                </a:lnTo>
                <a:lnTo>
                  <a:pt x="248592" y="202239"/>
                </a:lnTo>
                <a:close/>
              </a:path>
              <a:path w="248920" h="283209">
                <a:moveTo>
                  <a:pt x="74292" y="282881"/>
                </a:moveTo>
                <a:lnTo>
                  <a:pt x="60957" y="282881"/>
                </a:lnTo>
                <a:lnTo>
                  <a:pt x="60957" y="202239"/>
                </a:lnTo>
                <a:lnTo>
                  <a:pt x="74292" y="202239"/>
                </a:lnTo>
                <a:lnTo>
                  <a:pt x="74292" y="282881"/>
                </a:lnTo>
                <a:close/>
              </a:path>
              <a:path w="248920" h="283209">
                <a:moveTo>
                  <a:pt x="188904" y="282881"/>
                </a:moveTo>
                <a:lnTo>
                  <a:pt x="175887" y="282881"/>
                </a:lnTo>
                <a:lnTo>
                  <a:pt x="175887" y="202239"/>
                </a:lnTo>
                <a:lnTo>
                  <a:pt x="188904" y="202239"/>
                </a:lnTo>
                <a:lnTo>
                  <a:pt x="188904" y="2828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494655" y="8585270"/>
            <a:ext cx="248920" cy="280670"/>
          </a:xfrm>
          <a:custGeom>
            <a:avLst/>
            <a:gdLst/>
            <a:ahLst/>
            <a:cxnLst/>
            <a:rect l="l" t="t" r="r" b="b"/>
            <a:pathLst>
              <a:path w="248920" h="280670">
                <a:moveTo>
                  <a:pt x="225415" y="135884"/>
                </a:moveTo>
                <a:lnTo>
                  <a:pt x="212081" y="135884"/>
                </a:lnTo>
                <a:lnTo>
                  <a:pt x="215231" y="119533"/>
                </a:lnTo>
                <a:lnTo>
                  <a:pt x="217518" y="100802"/>
                </a:lnTo>
                <a:lnTo>
                  <a:pt x="218912" y="80879"/>
                </a:lnTo>
                <a:lnTo>
                  <a:pt x="219383" y="60957"/>
                </a:lnTo>
                <a:lnTo>
                  <a:pt x="219383" y="11747"/>
                </a:lnTo>
                <a:lnTo>
                  <a:pt x="13969" y="11747"/>
                </a:lnTo>
                <a:lnTo>
                  <a:pt x="13969" y="0"/>
                </a:lnTo>
                <a:lnTo>
                  <a:pt x="232718" y="0"/>
                </a:lnTo>
                <a:lnTo>
                  <a:pt x="232694" y="60957"/>
                </a:lnTo>
                <a:lnTo>
                  <a:pt x="232202" y="80567"/>
                </a:lnTo>
                <a:lnTo>
                  <a:pt x="230733" y="100921"/>
                </a:lnTo>
                <a:lnTo>
                  <a:pt x="228432" y="119786"/>
                </a:lnTo>
                <a:lnTo>
                  <a:pt x="225415" y="135884"/>
                </a:lnTo>
                <a:close/>
              </a:path>
              <a:path w="248920" h="280670">
                <a:moveTo>
                  <a:pt x="248592" y="183825"/>
                </a:moveTo>
                <a:lnTo>
                  <a:pt x="0" y="183825"/>
                </a:lnTo>
                <a:lnTo>
                  <a:pt x="0" y="171760"/>
                </a:lnTo>
                <a:lnTo>
                  <a:pt x="248592" y="171760"/>
                </a:lnTo>
                <a:lnTo>
                  <a:pt x="248592" y="183825"/>
                </a:lnTo>
                <a:close/>
              </a:path>
              <a:path w="248920" h="280670">
                <a:moveTo>
                  <a:pt x="130487" y="280658"/>
                </a:moveTo>
                <a:lnTo>
                  <a:pt x="117470" y="280658"/>
                </a:lnTo>
                <a:lnTo>
                  <a:pt x="117470" y="183825"/>
                </a:lnTo>
                <a:lnTo>
                  <a:pt x="130487" y="183825"/>
                </a:lnTo>
                <a:lnTo>
                  <a:pt x="130487" y="2806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788649" y="8585270"/>
            <a:ext cx="252095" cy="278765"/>
          </a:xfrm>
          <a:custGeom>
            <a:avLst/>
            <a:gdLst/>
            <a:ahLst/>
            <a:cxnLst/>
            <a:rect l="l" t="t" r="r" b="b"/>
            <a:pathLst>
              <a:path w="252095" h="278765">
                <a:moveTo>
                  <a:pt x="228273" y="83499"/>
                </a:moveTo>
                <a:lnTo>
                  <a:pt x="214938" y="83499"/>
                </a:lnTo>
                <a:lnTo>
                  <a:pt x="216422" y="73617"/>
                </a:lnTo>
                <a:lnTo>
                  <a:pt x="217518" y="63021"/>
                </a:lnTo>
                <a:lnTo>
                  <a:pt x="218200" y="52335"/>
                </a:lnTo>
                <a:lnTo>
                  <a:pt x="218431" y="42543"/>
                </a:lnTo>
                <a:lnTo>
                  <a:pt x="218431" y="11429"/>
                </a:lnTo>
                <a:lnTo>
                  <a:pt x="18096" y="11429"/>
                </a:lnTo>
                <a:lnTo>
                  <a:pt x="18096" y="0"/>
                </a:lnTo>
                <a:lnTo>
                  <a:pt x="232083" y="0"/>
                </a:lnTo>
                <a:lnTo>
                  <a:pt x="232072" y="42543"/>
                </a:lnTo>
                <a:lnTo>
                  <a:pt x="231748" y="52425"/>
                </a:lnTo>
                <a:lnTo>
                  <a:pt x="230892" y="63100"/>
                </a:lnTo>
                <a:lnTo>
                  <a:pt x="229672" y="73746"/>
                </a:lnTo>
                <a:lnTo>
                  <a:pt x="228273" y="83499"/>
                </a:lnTo>
                <a:close/>
              </a:path>
              <a:path w="252095" h="278765">
                <a:moveTo>
                  <a:pt x="251767" y="118422"/>
                </a:moveTo>
                <a:lnTo>
                  <a:pt x="0" y="118422"/>
                </a:lnTo>
                <a:lnTo>
                  <a:pt x="0" y="106993"/>
                </a:lnTo>
                <a:lnTo>
                  <a:pt x="251767" y="106993"/>
                </a:lnTo>
                <a:lnTo>
                  <a:pt x="251767" y="118422"/>
                </a:lnTo>
                <a:close/>
              </a:path>
              <a:path w="252095" h="278765">
                <a:moveTo>
                  <a:pt x="239067" y="278436"/>
                </a:moveTo>
                <a:lnTo>
                  <a:pt x="20001" y="278436"/>
                </a:lnTo>
                <a:lnTo>
                  <a:pt x="20001" y="213986"/>
                </a:lnTo>
                <a:lnTo>
                  <a:pt x="218431" y="213986"/>
                </a:lnTo>
                <a:lnTo>
                  <a:pt x="218431" y="173665"/>
                </a:lnTo>
                <a:lnTo>
                  <a:pt x="20001" y="173665"/>
                </a:lnTo>
                <a:lnTo>
                  <a:pt x="20001" y="162236"/>
                </a:lnTo>
                <a:lnTo>
                  <a:pt x="231765" y="162236"/>
                </a:lnTo>
                <a:lnTo>
                  <a:pt x="231765" y="225415"/>
                </a:lnTo>
                <a:lnTo>
                  <a:pt x="33336" y="225415"/>
                </a:lnTo>
                <a:lnTo>
                  <a:pt x="33336" y="267006"/>
                </a:lnTo>
                <a:lnTo>
                  <a:pt x="239067" y="267006"/>
                </a:lnTo>
                <a:lnTo>
                  <a:pt x="239067" y="2784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167377" y="8581460"/>
            <a:ext cx="241300" cy="282575"/>
          </a:xfrm>
          <a:custGeom>
            <a:avLst/>
            <a:gdLst/>
            <a:ahLst/>
            <a:cxnLst/>
            <a:rect l="l" t="t" r="r" b="b"/>
            <a:pathLst>
              <a:path w="241300" h="282575">
                <a:moveTo>
                  <a:pt x="46988" y="70482"/>
                </a:moveTo>
                <a:lnTo>
                  <a:pt x="7302" y="70482"/>
                </a:lnTo>
                <a:lnTo>
                  <a:pt x="7302" y="59052"/>
                </a:lnTo>
                <a:lnTo>
                  <a:pt x="47305" y="59052"/>
                </a:lnTo>
                <a:lnTo>
                  <a:pt x="59806" y="58645"/>
                </a:lnTo>
                <a:lnTo>
                  <a:pt x="96595" y="35320"/>
                </a:lnTo>
                <a:lnTo>
                  <a:pt x="97786" y="15239"/>
                </a:lnTo>
                <a:lnTo>
                  <a:pt x="7302" y="15239"/>
                </a:lnTo>
                <a:lnTo>
                  <a:pt x="7302" y="3809"/>
                </a:lnTo>
                <a:lnTo>
                  <a:pt x="110803" y="3809"/>
                </a:lnTo>
                <a:lnTo>
                  <a:pt x="110803" y="13969"/>
                </a:lnTo>
                <a:lnTo>
                  <a:pt x="102999" y="63547"/>
                </a:lnTo>
                <a:lnTo>
                  <a:pt x="101863" y="65402"/>
                </a:lnTo>
                <a:lnTo>
                  <a:pt x="88578" y="65402"/>
                </a:lnTo>
                <a:lnTo>
                  <a:pt x="79580" y="67669"/>
                </a:lnTo>
                <a:lnTo>
                  <a:pt x="69212" y="69251"/>
                </a:lnTo>
                <a:lnTo>
                  <a:pt x="58129" y="70179"/>
                </a:lnTo>
                <a:lnTo>
                  <a:pt x="46988" y="70482"/>
                </a:lnTo>
                <a:close/>
              </a:path>
              <a:path w="241300" h="282575">
                <a:moveTo>
                  <a:pt x="0" y="138106"/>
                </a:moveTo>
                <a:lnTo>
                  <a:pt x="0" y="126359"/>
                </a:lnTo>
                <a:lnTo>
                  <a:pt x="29466" y="118442"/>
                </a:lnTo>
                <a:lnTo>
                  <a:pt x="54528" y="106120"/>
                </a:lnTo>
                <a:lnTo>
                  <a:pt x="74470" y="88678"/>
                </a:lnTo>
                <a:lnTo>
                  <a:pt x="88578" y="65402"/>
                </a:lnTo>
                <a:lnTo>
                  <a:pt x="101863" y="65402"/>
                </a:lnTo>
                <a:lnTo>
                  <a:pt x="80760" y="99849"/>
                </a:lnTo>
                <a:lnTo>
                  <a:pt x="45842" y="124246"/>
                </a:lnTo>
                <a:lnTo>
                  <a:pt x="0" y="138106"/>
                </a:lnTo>
                <a:close/>
              </a:path>
              <a:path w="241300" h="282575">
                <a:moveTo>
                  <a:pt x="237480" y="55877"/>
                </a:moveTo>
                <a:lnTo>
                  <a:pt x="224146" y="55877"/>
                </a:lnTo>
                <a:lnTo>
                  <a:pt x="224146" y="0"/>
                </a:lnTo>
                <a:lnTo>
                  <a:pt x="237480" y="0"/>
                </a:lnTo>
                <a:lnTo>
                  <a:pt x="237480" y="55877"/>
                </a:lnTo>
                <a:close/>
              </a:path>
              <a:path w="241300" h="282575">
                <a:moveTo>
                  <a:pt x="169538" y="132074"/>
                </a:moveTo>
                <a:lnTo>
                  <a:pt x="156521" y="132074"/>
                </a:lnTo>
                <a:lnTo>
                  <a:pt x="156521" y="1587"/>
                </a:lnTo>
                <a:lnTo>
                  <a:pt x="169538" y="1587"/>
                </a:lnTo>
                <a:lnTo>
                  <a:pt x="169538" y="55877"/>
                </a:lnTo>
                <a:lnTo>
                  <a:pt x="237480" y="55877"/>
                </a:lnTo>
                <a:lnTo>
                  <a:pt x="237480" y="67624"/>
                </a:lnTo>
                <a:lnTo>
                  <a:pt x="169538" y="67624"/>
                </a:lnTo>
                <a:lnTo>
                  <a:pt x="169538" y="132074"/>
                </a:lnTo>
                <a:close/>
              </a:path>
              <a:path w="241300" h="282575">
                <a:moveTo>
                  <a:pt x="237480" y="134297"/>
                </a:moveTo>
                <a:lnTo>
                  <a:pt x="224146" y="134297"/>
                </a:lnTo>
                <a:lnTo>
                  <a:pt x="224146" y="67624"/>
                </a:lnTo>
                <a:lnTo>
                  <a:pt x="237480" y="67624"/>
                </a:lnTo>
                <a:lnTo>
                  <a:pt x="237480" y="134297"/>
                </a:lnTo>
                <a:close/>
              </a:path>
              <a:path w="241300" h="282575">
                <a:moveTo>
                  <a:pt x="241290" y="282246"/>
                </a:moveTo>
                <a:lnTo>
                  <a:pt x="29526" y="282246"/>
                </a:lnTo>
                <a:lnTo>
                  <a:pt x="29526" y="216208"/>
                </a:lnTo>
                <a:lnTo>
                  <a:pt x="224146" y="216208"/>
                </a:lnTo>
                <a:lnTo>
                  <a:pt x="224146" y="172395"/>
                </a:lnTo>
                <a:lnTo>
                  <a:pt x="29526" y="172395"/>
                </a:lnTo>
                <a:lnTo>
                  <a:pt x="29526" y="160966"/>
                </a:lnTo>
                <a:lnTo>
                  <a:pt x="237480" y="160966"/>
                </a:lnTo>
                <a:lnTo>
                  <a:pt x="237480" y="227320"/>
                </a:lnTo>
                <a:lnTo>
                  <a:pt x="42860" y="227320"/>
                </a:lnTo>
                <a:lnTo>
                  <a:pt x="42860" y="270816"/>
                </a:lnTo>
                <a:lnTo>
                  <a:pt x="241290" y="270816"/>
                </a:lnTo>
                <a:lnTo>
                  <a:pt x="241290" y="2822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472165" y="8581460"/>
            <a:ext cx="229870" cy="280670"/>
          </a:xfrm>
          <a:custGeom>
            <a:avLst/>
            <a:gdLst/>
            <a:ahLst/>
            <a:cxnLst/>
            <a:rect l="l" t="t" r="r" b="b"/>
            <a:pathLst>
              <a:path w="229870" h="280670">
                <a:moveTo>
                  <a:pt x="198429" y="152076"/>
                </a:moveTo>
                <a:lnTo>
                  <a:pt x="134932" y="152076"/>
                </a:lnTo>
                <a:lnTo>
                  <a:pt x="157453" y="151019"/>
                </a:lnTo>
                <a:lnTo>
                  <a:pt x="177713" y="147671"/>
                </a:lnTo>
                <a:lnTo>
                  <a:pt x="195472" y="141763"/>
                </a:lnTo>
                <a:lnTo>
                  <a:pt x="210494" y="133027"/>
                </a:lnTo>
                <a:lnTo>
                  <a:pt x="210494" y="0"/>
                </a:lnTo>
                <a:lnTo>
                  <a:pt x="223828" y="0"/>
                </a:lnTo>
                <a:lnTo>
                  <a:pt x="223828" y="144774"/>
                </a:lnTo>
                <a:lnTo>
                  <a:pt x="210494" y="144774"/>
                </a:lnTo>
                <a:lnTo>
                  <a:pt x="198429" y="152076"/>
                </a:lnTo>
                <a:close/>
              </a:path>
              <a:path w="229870" h="280670">
                <a:moveTo>
                  <a:pt x="132709" y="163823"/>
                </a:moveTo>
                <a:lnTo>
                  <a:pt x="0" y="163823"/>
                </a:lnTo>
                <a:lnTo>
                  <a:pt x="0" y="77149"/>
                </a:lnTo>
                <a:lnTo>
                  <a:pt x="113977" y="77149"/>
                </a:lnTo>
                <a:lnTo>
                  <a:pt x="113977" y="15239"/>
                </a:lnTo>
                <a:lnTo>
                  <a:pt x="0" y="15239"/>
                </a:lnTo>
                <a:lnTo>
                  <a:pt x="0" y="3809"/>
                </a:lnTo>
                <a:lnTo>
                  <a:pt x="127312" y="3809"/>
                </a:lnTo>
                <a:lnTo>
                  <a:pt x="127312" y="88896"/>
                </a:lnTo>
                <a:lnTo>
                  <a:pt x="13651" y="88896"/>
                </a:lnTo>
                <a:lnTo>
                  <a:pt x="13651" y="152076"/>
                </a:lnTo>
                <a:lnTo>
                  <a:pt x="198429" y="152076"/>
                </a:lnTo>
                <a:lnTo>
                  <a:pt x="195840" y="153644"/>
                </a:lnTo>
                <a:lnTo>
                  <a:pt x="177792" y="159537"/>
                </a:lnTo>
                <a:lnTo>
                  <a:pt x="156650" y="162811"/>
                </a:lnTo>
                <a:lnTo>
                  <a:pt x="132709" y="163823"/>
                </a:lnTo>
                <a:close/>
              </a:path>
              <a:path w="229870" h="280670">
                <a:moveTo>
                  <a:pt x="223828" y="200334"/>
                </a:moveTo>
                <a:lnTo>
                  <a:pt x="210494" y="200334"/>
                </a:lnTo>
                <a:lnTo>
                  <a:pt x="210494" y="144774"/>
                </a:lnTo>
                <a:lnTo>
                  <a:pt x="223828" y="144774"/>
                </a:lnTo>
                <a:lnTo>
                  <a:pt x="223828" y="200334"/>
                </a:lnTo>
                <a:close/>
              </a:path>
              <a:path w="229870" h="280670">
                <a:moveTo>
                  <a:pt x="229543" y="280658"/>
                </a:moveTo>
                <a:lnTo>
                  <a:pt x="18414" y="280658"/>
                </a:lnTo>
                <a:lnTo>
                  <a:pt x="18414" y="201921"/>
                </a:lnTo>
                <a:lnTo>
                  <a:pt x="32066" y="201921"/>
                </a:lnTo>
                <a:lnTo>
                  <a:pt x="32066" y="268594"/>
                </a:lnTo>
                <a:lnTo>
                  <a:pt x="229543" y="268594"/>
                </a:lnTo>
                <a:lnTo>
                  <a:pt x="229543" y="2806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771238" y="8581460"/>
            <a:ext cx="219075" cy="280035"/>
          </a:xfrm>
          <a:custGeom>
            <a:avLst/>
            <a:gdLst/>
            <a:ahLst/>
            <a:cxnLst/>
            <a:rect l="l" t="t" r="r" b="b"/>
            <a:pathLst>
              <a:path w="219075" h="280034">
                <a:moveTo>
                  <a:pt x="218748" y="279706"/>
                </a:moveTo>
                <a:lnTo>
                  <a:pt x="205414" y="279706"/>
                </a:lnTo>
                <a:lnTo>
                  <a:pt x="205414" y="131122"/>
                </a:lnTo>
                <a:lnTo>
                  <a:pt x="113977" y="131122"/>
                </a:lnTo>
                <a:lnTo>
                  <a:pt x="113977" y="119692"/>
                </a:lnTo>
                <a:lnTo>
                  <a:pt x="205414" y="119692"/>
                </a:lnTo>
                <a:lnTo>
                  <a:pt x="205414" y="0"/>
                </a:lnTo>
                <a:lnTo>
                  <a:pt x="218748" y="0"/>
                </a:lnTo>
                <a:lnTo>
                  <a:pt x="218748" y="279706"/>
                </a:lnTo>
                <a:close/>
              </a:path>
              <a:path w="219075" h="280034">
                <a:moveTo>
                  <a:pt x="94928" y="259704"/>
                </a:moveTo>
                <a:lnTo>
                  <a:pt x="0" y="259704"/>
                </a:lnTo>
                <a:lnTo>
                  <a:pt x="0" y="5397"/>
                </a:lnTo>
                <a:lnTo>
                  <a:pt x="125089" y="5397"/>
                </a:lnTo>
                <a:lnTo>
                  <a:pt x="125089" y="17461"/>
                </a:lnTo>
                <a:lnTo>
                  <a:pt x="13016" y="17461"/>
                </a:lnTo>
                <a:lnTo>
                  <a:pt x="13016" y="247640"/>
                </a:lnTo>
                <a:lnTo>
                  <a:pt x="163797" y="247640"/>
                </a:lnTo>
                <a:lnTo>
                  <a:pt x="152522" y="252605"/>
                </a:lnTo>
                <a:lnTo>
                  <a:pt x="135090" y="256728"/>
                </a:lnTo>
                <a:lnTo>
                  <a:pt x="115515" y="259005"/>
                </a:lnTo>
                <a:lnTo>
                  <a:pt x="94928" y="259704"/>
                </a:lnTo>
                <a:close/>
              </a:path>
              <a:path w="219075" h="280034">
                <a:moveTo>
                  <a:pt x="163797" y="247640"/>
                </a:moveTo>
                <a:lnTo>
                  <a:pt x="95246" y="247640"/>
                </a:lnTo>
                <a:lnTo>
                  <a:pt x="115426" y="246940"/>
                </a:lnTo>
                <a:lnTo>
                  <a:pt x="134773" y="244663"/>
                </a:lnTo>
                <a:lnTo>
                  <a:pt x="152215" y="240541"/>
                </a:lnTo>
                <a:lnTo>
                  <a:pt x="166680" y="234305"/>
                </a:lnTo>
                <a:lnTo>
                  <a:pt x="166680" y="246370"/>
                </a:lnTo>
                <a:lnTo>
                  <a:pt x="163797" y="2476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059199" y="8814496"/>
            <a:ext cx="24130" cy="71755"/>
          </a:xfrm>
          <a:custGeom>
            <a:avLst/>
            <a:gdLst/>
            <a:ahLst/>
            <a:cxnLst/>
            <a:rect l="l" t="t" r="r" b="b"/>
            <a:pathLst>
              <a:path w="24129" h="71754">
                <a:moveTo>
                  <a:pt x="0" y="71434"/>
                </a:moveTo>
                <a:lnTo>
                  <a:pt x="0" y="60957"/>
                </a:lnTo>
                <a:lnTo>
                  <a:pt x="6419" y="57331"/>
                </a:lnTo>
                <a:lnTo>
                  <a:pt x="10635" y="51710"/>
                </a:lnTo>
                <a:lnTo>
                  <a:pt x="12947" y="43411"/>
                </a:lnTo>
                <a:lnTo>
                  <a:pt x="13651" y="31748"/>
                </a:lnTo>
                <a:lnTo>
                  <a:pt x="7619" y="31748"/>
                </a:lnTo>
                <a:lnTo>
                  <a:pt x="7619" y="0"/>
                </a:lnTo>
                <a:lnTo>
                  <a:pt x="24129" y="0"/>
                </a:lnTo>
                <a:lnTo>
                  <a:pt x="24129" y="34288"/>
                </a:lnTo>
                <a:lnTo>
                  <a:pt x="22725" y="48352"/>
                </a:lnTo>
                <a:lnTo>
                  <a:pt x="18374" y="58933"/>
                </a:lnTo>
                <a:lnTo>
                  <a:pt x="10868" y="66478"/>
                </a:lnTo>
                <a:lnTo>
                  <a:pt x="0" y="71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1233767" y="8581460"/>
            <a:ext cx="220979" cy="279400"/>
          </a:xfrm>
          <a:custGeom>
            <a:avLst/>
            <a:gdLst/>
            <a:ahLst/>
            <a:cxnLst/>
            <a:rect l="l" t="t" r="r" b="b"/>
            <a:pathLst>
              <a:path w="220979" h="279400">
                <a:moveTo>
                  <a:pt x="0" y="260657"/>
                </a:moveTo>
                <a:lnTo>
                  <a:pt x="0" y="247957"/>
                </a:lnTo>
                <a:lnTo>
                  <a:pt x="40879" y="229469"/>
                </a:lnTo>
                <a:lnTo>
                  <a:pt x="73072" y="201319"/>
                </a:lnTo>
                <a:lnTo>
                  <a:pt x="96351" y="163904"/>
                </a:lnTo>
                <a:lnTo>
                  <a:pt x="110485" y="117620"/>
                </a:lnTo>
                <a:lnTo>
                  <a:pt x="115247" y="62862"/>
                </a:lnTo>
                <a:lnTo>
                  <a:pt x="115247" y="17461"/>
                </a:lnTo>
                <a:lnTo>
                  <a:pt x="2222" y="17461"/>
                </a:lnTo>
                <a:lnTo>
                  <a:pt x="2222" y="5397"/>
                </a:lnTo>
                <a:lnTo>
                  <a:pt x="128582" y="5397"/>
                </a:lnTo>
                <a:lnTo>
                  <a:pt x="128498" y="62862"/>
                </a:lnTo>
                <a:lnTo>
                  <a:pt x="123408" y="120800"/>
                </a:lnTo>
                <a:lnTo>
                  <a:pt x="107917" y="170637"/>
                </a:lnTo>
                <a:lnTo>
                  <a:pt x="82155" y="210905"/>
                </a:lnTo>
                <a:lnTo>
                  <a:pt x="46167" y="241084"/>
                </a:lnTo>
                <a:lnTo>
                  <a:pt x="0" y="260657"/>
                </a:lnTo>
                <a:close/>
              </a:path>
              <a:path w="220979" h="279400">
                <a:moveTo>
                  <a:pt x="220971" y="279388"/>
                </a:moveTo>
                <a:lnTo>
                  <a:pt x="207636" y="279388"/>
                </a:lnTo>
                <a:lnTo>
                  <a:pt x="207636" y="0"/>
                </a:lnTo>
                <a:lnTo>
                  <a:pt x="220971" y="0"/>
                </a:lnTo>
                <a:lnTo>
                  <a:pt x="220971" y="2793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528078" y="8581460"/>
            <a:ext cx="263525" cy="280035"/>
          </a:xfrm>
          <a:custGeom>
            <a:avLst/>
            <a:gdLst/>
            <a:ahLst/>
            <a:cxnLst/>
            <a:rect l="l" t="t" r="r" b="b"/>
            <a:pathLst>
              <a:path w="263525" h="280034">
                <a:moveTo>
                  <a:pt x="215891" y="279706"/>
                </a:moveTo>
                <a:lnTo>
                  <a:pt x="202556" y="279706"/>
                </a:lnTo>
                <a:lnTo>
                  <a:pt x="202556" y="232083"/>
                </a:lnTo>
                <a:lnTo>
                  <a:pt x="187600" y="243631"/>
                </a:lnTo>
                <a:lnTo>
                  <a:pt x="167911" y="252323"/>
                </a:lnTo>
                <a:lnTo>
                  <a:pt x="144828" y="257799"/>
                </a:lnTo>
                <a:lnTo>
                  <a:pt x="119692" y="259704"/>
                </a:lnTo>
                <a:lnTo>
                  <a:pt x="0" y="259704"/>
                </a:lnTo>
                <a:lnTo>
                  <a:pt x="0" y="5397"/>
                </a:lnTo>
                <a:lnTo>
                  <a:pt x="131122" y="5397"/>
                </a:lnTo>
                <a:lnTo>
                  <a:pt x="131122" y="17461"/>
                </a:lnTo>
                <a:lnTo>
                  <a:pt x="13651" y="17461"/>
                </a:lnTo>
                <a:lnTo>
                  <a:pt x="13651" y="125407"/>
                </a:lnTo>
                <a:lnTo>
                  <a:pt x="124772" y="125407"/>
                </a:lnTo>
                <a:lnTo>
                  <a:pt x="124772" y="137154"/>
                </a:lnTo>
                <a:lnTo>
                  <a:pt x="13651" y="137154"/>
                </a:lnTo>
                <a:lnTo>
                  <a:pt x="13651" y="247640"/>
                </a:lnTo>
                <a:lnTo>
                  <a:pt x="115882" y="247640"/>
                </a:lnTo>
                <a:lnTo>
                  <a:pt x="141658" y="245869"/>
                </a:lnTo>
                <a:lnTo>
                  <a:pt x="165410" y="240615"/>
                </a:lnTo>
                <a:lnTo>
                  <a:pt x="186067" y="231969"/>
                </a:lnTo>
                <a:lnTo>
                  <a:pt x="202556" y="220018"/>
                </a:lnTo>
                <a:lnTo>
                  <a:pt x="202556" y="0"/>
                </a:lnTo>
                <a:lnTo>
                  <a:pt x="215891" y="0"/>
                </a:lnTo>
                <a:lnTo>
                  <a:pt x="215891" y="122232"/>
                </a:lnTo>
                <a:lnTo>
                  <a:pt x="263514" y="122232"/>
                </a:lnTo>
                <a:lnTo>
                  <a:pt x="263514" y="133979"/>
                </a:lnTo>
                <a:lnTo>
                  <a:pt x="215891" y="133979"/>
                </a:lnTo>
                <a:lnTo>
                  <a:pt x="215891" y="27970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1897906" y="8572258"/>
            <a:ext cx="861060" cy="292100"/>
          </a:xfrm>
          <a:custGeom>
            <a:avLst/>
            <a:gdLst/>
            <a:ahLst/>
            <a:cxnLst/>
            <a:rect l="l" t="t" r="r" b="b"/>
            <a:pathLst>
              <a:path w="861059" h="292100">
                <a:moveTo>
                  <a:pt x="240030" y="78740"/>
                </a:moveTo>
                <a:lnTo>
                  <a:pt x="238556" y="64884"/>
                </a:lnTo>
                <a:lnTo>
                  <a:pt x="234188" y="52463"/>
                </a:lnTo>
                <a:lnTo>
                  <a:pt x="227037" y="41592"/>
                </a:lnTo>
                <a:lnTo>
                  <a:pt x="226695" y="41275"/>
                </a:lnTo>
                <a:lnTo>
                  <a:pt x="226695" y="78740"/>
                </a:lnTo>
                <a:lnTo>
                  <a:pt x="225577" y="89636"/>
                </a:lnTo>
                <a:lnTo>
                  <a:pt x="194564" y="125056"/>
                </a:lnTo>
                <a:lnTo>
                  <a:pt x="152082" y="135534"/>
                </a:lnTo>
                <a:lnTo>
                  <a:pt x="124777" y="136842"/>
                </a:lnTo>
                <a:lnTo>
                  <a:pt x="97472" y="135534"/>
                </a:lnTo>
                <a:lnTo>
                  <a:pt x="55130" y="125056"/>
                </a:lnTo>
                <a:lnTo>
                  <a:pt x="23939" y="89636"/>
                </a:lnTo>
                <a:lnTo>
                  <a:pt x="22860" y="78740"/>
                </a:lnTo>
                <a:lnTo>
                  <a:pt x="23939" y="68033"/>
                </a:lnTo>
                <a:lnTo>
                  <a:pt x="55130" y="32689"/>
                </a:lnTo>
                <a:lnTo>
                  <a:pt x="97472" y="21996"/>
                </a:lnTo>
                <a:lnTo>
                  <a:pt x="124777" y="20637"/>
                </a:lnTo>
                <a:lnTo>
                  <a:pt x="152082" y="21996"/>
                </a:lnTo>
                <a:lnTo>
                  <a:pt x="194564" y="32689"/>
                </a:lnTo>
                <a:lnTo>
                  <a:pt x="225577" y="68033"/>
                </a:lnTo>
                <a:lnTo>
                  <a:pt x="226695" y="78740"/>
                </a:lnTo>
                <a:lnTo>
                  <a:pt x="226695" y="41275"/>
                </a:lnTo>
                <a:lnTo>
                  <a:pt x="217170" y="32385"/>
                </a:lnTo>
                <a:lnTo>
                  <a:pt x="200279" y="22148"/>
                </a:lnTo>
                <a:lnTo>
                  <a:pt x="195935" y="20637"/>
                </a:lnTo>
                <a:lnTo>
                  <a:pt x="179184" y="14808"/>
                </a:lnTo>
                <a:lnTo>
                  <a:pt x="153987" y="10375"/>
                </a:lnTo>
                <a:lnTo>
                  <a:pt x="124777" y="8890"/>
                </a:lnTo>
                <a:lnTo>
                  <a:pt x="95694" y="10375"/>
                </a:lnTo>
                <a:lnTo>
                  <a:pt x="49326" y="22148"/>
                </a:lnTo>
                <a:lnTo>
                  <a:pt x="15201" y="52463"/>
                </a:lnTo>
                <a:lnTo>
                  <a:pt x="9207" y="78740"/>
                </a:lnTo>
                <a:lnTo>
                  <a:pt x="10731" y="92633"/>
                </a:lnTo>
                <a:lnTo>
                  <a:pt x="32385" y="125412"/>
                </a:lnTo>
                <a:lnTo>
                  <a:pt x="70485" y="142989"/>
                </a:lnTo>
                <a:lnTo>
                  <a:pt x="124777" y="148907"/>
                </a:lnTo>
                <a:lnTo>
                  <a:pt x="153987" y="147421"/>
                </a:lnTo>
                <a:lnTo>
                  <a:pt x="196850" y="136842"/>
                </a:lnTo>
                <a:lnTo>
                  <a:pt x="234188" y="105168"/>
                </a:lnTo>
                <a:lnTo>
                  <a:pt x="238556" y="92633"/>
                </a:lnTo>
                <a:lnTo>
                  <a:pt x="240030" y="78740"/>
                </a:lnTo>
                <a:close/>
              </a:path>
              <a:path w="861059" h="292100">
                <a:moveTo>
                  <a:pt x="248602" y="199059"/>
                </a:moveTo>
                <a:lnTo>
                  <a:pt x="0" y="199059"/>
                </a:lnTo>
                <a:lnTo>
                  <a:pt x="0" y="211124"/>
                </a:lnTo>
                <a:lnTo>
                  <a:pt x="60960" y="211124"/>
                </a:lnTo>
                <a:lnTo>
                  <a:pt x="60960" y="291769"/>
                </a:lnTo>
                <a:lnTo>
                  <a:pt x="74295" y="291769"/>
                </a:lnTo>
                <a:lnTo>
                  <a:pt x="74295" y="211124"/>
                </a:lnTo>
                <a:lnTo>
                  <a:pt x="175895" y="211124"/>
                </a:lnTo>
                <a:lnTo>
                  <a:pt x="175895" y="291769"/>
                </a:lnTo>
                <a:lnTo>
                  <a:pt x="188912" y="291769"/>
                </a:lnTo>
                <a:lnTo>
                  <a:pt x="188912" y="211124"/>
                </a:lnTo>
                <a:lnTo>
                  <a:pt x="248602" y="211124"/>
                </a:lnTo>
                <a:lnTo>
                  <a:pt x="248602" y="199059"/>
                </a:lnTo>
                <a:close/>
              </a:path>
              <a:path w="861059" h="292100">
                <a:moveTo>
                  <a:pt x="452107" y="256527"/>
                </a:moveTo>
                <a:lnTo>
                  <a:pt x="425145" y="239204"/>
                </a:lnTo>
                <a:lnTo>
                  <a:pt x="401434" y="213664"/>
                </a:lnTo>
                <a:lnTo>
                  <a:pt x="384556" y="177419"/>
                </a:lnTo>
                <a:lnTo>
                  <a:pt x="384073" y="173672"/>
                </a:lnTo>
                <a:lnTo>
                  <a:pt x="378129" y="127952"/>
                </a:lnTo>
                <a:lnTo>
                  <a:pt x="378129" y="13017"/>
                </a:lnTo>
                <a:lnTo>
                  <a:pt x="364794" y="13017"/>
                </a:lnTo>
                <a:lnTo>
                  <a:pt x="364794" y="127952"/>
                </a:lnTo>
                <a:lnTo>
                  <a:pt x="358419" y="177685"/>
                </a:lnTo>
                <a:lnTo>
                  <a:pt x="341617" y="214388"/>
                </a:lnTo>
                <a:lnTo>
                  <a:pt x="317919" y="240017"/>
                </a:lnTo>
                <a:lnTo>
                  <a:pt x="290830" y="256527"/>
                </a:lnTo>
                <a:lnTo>
                  <a:pt x="290830" y="269544"/>
                </a:lnTo>
                <a:lnTo>
                  <a:pt x="319633" y="253542"/>
                </a:lnTo>
                <a:lnTo>
                  <a:pt x="343649" y="231495"/>
                </a:lnTo>
                <a:lnTo>
                  <a:pt x="361403" y="204495"/>
                </a:lnTo>
                <a:lnTo>
                  <a:pt x="371462" y="173672"/>
                </a:lnTo>
                <a:lnTo>
                  <a:pt x="381927" y="204317"/>
                </a:lnTo>
                <a:lnTo>
                  <a:pt x="399884" y="231013"/>
                </a:lnTo>
                <a:lnTo>
                  <a:pt x="423786" y="253009"/>
                </a:lnTo>
                <a:lnTo>
                  <a:pt x="452107" y="269544"/>
                </a:lnTo>
                <a:lnTo>
                  <a:pt x="452107" y="256527"/>
                </a:lnTo>
                <a:close/>
              </a:path>
              <a:path w="861059" h="292100">
                <a:moveTo>
                  <a:pt x="567359" y="131445"/>
                </a:moveTo>
                <a:lnTo>
                  <a:pt x="519734" y="131445"/>
                </a:lnTo>
                <a:lnTo>
                  <a:pt x="519734" y="9207"/>
                </a:lnTo>
                <a:lnTo>
                  <a:pt x="506399" y="9207"/>
                </a:lnTo>
                <a:lnTo>
                  <a:pt x="506399" y="288912"/>
                </a:lnTo>
                <a:lnTo>
                  <a:pt x="519734" y="288912"/>
                </a:lnTo>
                <a:lnTo>
                  <a:pt x="519734" y="143192"/>
                </a:lnTo>
                <a:lnTo>
                  <a:pt x="567359" y="143192"/>
                </a:lnTo>
                <a:lnTo>
                  <a:pt x="567359" y="131445"/>
                </a:lnTo>
                <a:close/>
              </a:path>
              <a:path w="861059" h="292100">
                <a:moveTo>
                  <a:pt x="733717" y="133032"/>
                </a:moveTo>
                <a:lnTo>
                  <a:pt x="732561" y="122326"/>
                </a:lnTo>
                <a:lnTo>
                  <a:pt x="729195" y="112674"/>
                </a:lnTo>
                <a:lnTo>
                  <a:pt x="723811" y="104140"/>
                </a:lnTo>
                <a:lnTo>
                  <a:pt x="720382" y="100685"/>
                </a:lnTo>
                <a:lnTo>
                  <a:pt x="720382" y="133032"/>
                </a:lnTo>
                <a:lnTo>
                  <a:pt x="719556" y="140817"/>
                </a:lnTo>
                <a:lnTo>
                  <a:pt x="688276" y="170294"/>
                </a:lnTo>
                <a:lnTo>
                  <a:pt x="663867" y="173990"/>
                </a:lnTo>
                <a:lnTo>
                  <a:pt x="651446" y="173050"/>
                </a:lnTo>
                <a:lnTo>
                  <a:pt x="614768" y="154241"/>
                </a:lnTo>
                <a:lnTo>
                  <a:pt x="607682" y="133032"/>
                </a:lnTo>
                <a:lnTo>
                  <a:pt x="608495" y="124879"/>
                </a:lnTo>
                <a:lnTo>
                  <a:pt x="639699" y="95123"/>
                </a:lnTo>
                <a:lnTo>
                  <a:pt x="663867" y="91440"/>
                </a:lnTo>
                <a:lnTo>
                  <a:pt x="676478" y="92379"/>
                </a:lnTo>
                <a:lnTo>
                  <a:pt x="713155" y="111201"/>
                </a:lnTo>
                <a:lnTo>
                  <a:pt x="720382" y="133032"/>
                </a:lnTo>
                <a:lnTo>
                  <a:pt x="720382" y="100685"/>
                </a:lnTo>
                <a:lnTo>
                  <a:pt x="679335" y="81381"/>
                </a:lnTo>
                <a:lnTo>
                  <a:pt x="663867" y="80327"/>
                </a:lnTo>
                <a:lnTo>
                  <a:pt x="648589" y="81381"/>
                </a:lnTo>
                <a:lnTo>
                  <a:pt x="611479" y="96837"/>
                </a:lnTo>
                <a:lnTo>
                  <a:pt x="594347" y="133032"/>
                </a:lnTo>
                <a:lnTo>
                  <a:pt x="595452" y="143548"/>
                </a:lnTo>
                <a:lnTo>
                  <a:pt x="621944" y="175907"/>
                </a:lnTo>
                <a:lnTo>
                  <a:pt x="663867" y="185420"/>
                </a:lnTo>
                <a:lnTo>
                  <a:pt x="679335" y="184302"/>
                </a:lnTo>
                <a:lnTo>
                  <a:pt x="716572" y="168910"/>
                </a:lnTo>
                <a:lnTo>
                  <a:pt x="732561" y="143548"/>
                </a:lnTo>
                <a:lnTo>
                  <a:pt x="733717" y="133032"/>
                </a:lnTo>
                <a:close/>
              </a:path>
              <a:path w="861059" h="292100">
                <a:moveTo>
                  <a:pt x="743242" y="36512"/>
                </a:moveTo>
                <a:lnTo>
                  <a:pt x="670852" y="36512"/>
                </a:lnTo>
                <a:lnTo>
                  <a:pt x="670852" y="0"/>
                </a:lnTo>
                <a:lnTo>
                  <a:pt x="657517" y="0"/>
                </a:lnTo>
                <a:lnTo>
                  <a:pt x="657517" y="36512"/>
                </a:lnTo>
                <a:lnTo>
                  <a:pt x="584822" y="36512"/>
                </a:lnTo>
                <a:lnTo>
                  <a:pt x="584822" y="47942"/>
                </a:lnTo>
                <a:lnTo>
                  <a:pt x="743242" y="47942"/>
                </a:lnTo>
                <a:lnTo>
                  <a:pt x="743242" y="36512"/>
                </a:lnTo>
                <a:close/>
              </a:path>
              <a:path w="861059" h="292100">
                <a:moveTo>
                  <a:pt x="820712" y="277799"/>
                </a:moveTo>
                <a:lnTo>
                  <a:pt x="626402" y="277799"/>
                </a:lnTo>
                <a:lnTo>
                  <a:pt x="626402" y="213664"/>
                </a:lnTo>
                <a:lnTo>
                  <a:pt x="612749" y="213664"/>
                </a:lnTo>
                <a:lnTo>
                  <a:pt x="612749" y="289864"/>
                </a:lnTo>
                <a:lnTo>
                  <a:pt x="820712" y="289864"/>
                </a:lnTo>
                <a:lnTo>
                  <a:pt x="820712" y="277799"/>
                </a:lnTo>
                <a:close/>
              </a:path>
              <a:path w="861059" h="292100">
                <a:moveTo>
                  <a:pt x="860717" y="96202"/>
                </a:moveTo>
                <a:lnTo>
                  <a:pt x="815314" y="96202"/>
                </a:lnTo>
                <a:lnTo>
                  <a:pt x="815314" y="9207"/>
                </a:lnTo>
                <a:lnTo>
                  <a:pt x="801979" y="9207"/>
                </a:lnTo>
                <a:lnTo>
                  <a:pt x="801979" y="211442"/>
                </a:lnTo>
                <a:lnTo>
                  <a:pt x="815314" y="211442"/>
                </a:lnTo>
                <a:lnTo>
                  <a:pt x="815314" y="107950"/>
                </a:lnTo>
                <a:lnTo>
                  <a:pt x="860717" y="107950"/>
                </a:lnTo>
                <a:lnTo>
                  <a:pt x="860717" y="962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726113" y="9076304"/>
            <a:ext cx="241300" cy="282575"/>
          </a:xfrm>
          <a:custGeom>
            <a:avLst/>
            <a:gdLst/>
            <a:ahLst/>
            <a:cxnLst/>
            <a:rect l="l" t="t" r="r" b="b"/>
            <a:pathLst>
              <a:path w="241300" h="282575">
                <a:moveTo>
                  <a:pt x="46988" y="70482"/>
                </a:moveTo>
                <a:lnTo>
                  <a:pt x="7302" y="70482"/>
                </a:lnTo>
                <a:lnTo>
                  <a:pt x="7302" y="59052"/>
                </a:lnTo>
                <a:lnTo>
                  <a:pt x="47305" y="59052"/>
                </a:lnTo>
                <a:lnTo>
                  <a:pt x="59806" y="58645"/>
                </a:lnTo>
                <a:lnTo>
                  <a:pt x="96595" y="35320"/>
                </a:lnTo>
                <a:lnTo>
                  <a:pt x="97786" y="15239"/>
                </a:lnTo>
                <a:lnTo>
                  <a:pt x="7302" y="15239"/>
                </a:lnTo>
                <a:lnTo>
                  <a:pt x="7302" y="3809"/>
                </a:lnTo>
                <a:lnTo>
                  <a:pt x="110803" y="3809"/>
                </a:lnTo>
                <a:lnTo>
                  <a:pt x="110803" y="13969"/>
                </a:lnTo>
                <a:lnTo>
                  <a:pt x="102999" y="63547"/>
                </a:lnTo>
                <a:lnTo>
                  <a:pt x="101863" y="65402"/>
                </a:lnTo>
                <a:lnTo>
                  <a:pt x="88578" y="65402"/>
                </a:lnTo>
                <a:lnTo>
                  <a:pt x="79580" y="67669"/>
                </a:lnTo>
                <a:lnTo>
                  <a:pt x="69212" y="69251"/>
                </a:lnTo>
                <a:lnTo>
                  <a:pt x="58129" y="70179"/>
                </a:lnTo>
                <a:lnTo>
                  <a:pt x="46988" y="70482"/>
                </a:lnTo>
                <a:close/>
              </a:path>
              <a:path w="241300" h="282575">
                <a:moveTo>
                  <a:pt x="0" y="138106"/>
                </a:moveTo>
                <a:lnTo>
                  <a:pt x="0" y="126359"/>
                </a:lnTo>
                <a:lnTo>
                  <a:pt x="29466" y="118442"/>
                </a:lnTo>
                <a:lnTo>
                  <a:pt x="54528" y="106120"/>
                </a:lnTo>
                <a:lnTo>
                  <a:pt x="74470" y="88678"/>
                </a:lnTo>
                <a:lnTo>
                  <a:pt x="88578" y="65402"/>
                </a:lnTo>
                <a:lnTo>
                  <a:pt x="101863" y="65402"/>
                </a:lnTo>
                <a:lnTo>
                  <a:pt x="80760" y="99849"/>
                </a:lnTo>
                <a:lnTo>
                  <a:pt x="45842" y="124246"/>
                </a:lnTo>
                <a:lnTo>
                  <a:pt x="0" y="138106"/>
                </a:lnTo>
                <a:close/>
              </a:path>
              <a:path w="241300" h="282575">
                <a:moveTo>
                  <a:pt x="237480" y="55877"/>
                </a:moveTo>
                <a:lnTo>
                  <a:pt x="224146" y="55877"/>
                </a:lnTo>
                <a:lnTo>
                  <a:pt x="224146" y="0"/>
                </a:lnTo>
                <a:lnTo>
                  <a:pt x="237480" y="0"/>
                </a:lnTo>
                <a:lnTo>
                  <a:pt x="237480" y="55877"/>
                </a:lnTo>
                <a:close/>
              </a:path>
              <a:path w="241300" h="282575">
                <a:moveTo>
                  <a:pt x="169538" y="132074"/>
                </a:moveTo>
                <a:lnTo>
                  <a:pt x="156521" y="132074"/>
                </a:lnTo>
                <a:lnTo>
                  <a:pt x="156521" y="1587"/>
                </a:lnTo>
                <a:lnTo>
                  <a:pt x="169538" y="1587"/>
                </a:lnTo>
                <a:lnTo>
                  <a:pt x="169538" y="55877"/>
                </a:lnTo>
                <a:lnTo>
                  <a:pt x="237480" y="55877"/>
                </a:lnTo>
                <a:lnTo>
                  <a:pt x="237480" y="67624"/>
                </a:lnTo>
                <a:lnTo>
                  <a:pt x="169538" y="67624"/>
                </a:lnTo>
                <a:lnTo>
                  <a:pt x="169538" y="132074"/>
                </a:lnTo>
                <a:close/>
              </a:path>
              <a:path w="241300" h="282575">
                <a:moveTo>
                  <a:pt x="237480" y="134297"/>
                </a:moveTo>
                <a:lnTo>
                  <a:pt x="224146" y="134297"/>
                </a:lnTo>
                <a:lnTo>
                  <a:pt x="224146" y="67624"/>
                </a:lnTo>
                <a:lnTo>
                  <a:pt x="237480" y="67624"/>
                </a:lnTo>
                <a:lnTo>
                  <a:pt x="237480" y="134297"/>
                </a:lnTo>
                <a:close/>
              </a:path>
              <a:path w="241300" h="282575">
                <a:moveTo>
                  <a:pt x="241290" y="282246"/>
                </a:moveTo>
                <a:lnTo>
                  <a:pt x="29526" y="282246"/>
                </a:lnTo>
                <a:lnTo>
                  <a:pt x="29526" y="216208"/>
                </a:lnTo>
                <a:lnTo>
                  <a:pt x="224146" y="216208"/>
                </a:lnTo>
                <a:lnTo>
                  <a:pt x="224146" y="172395"/>
                </a:lnTo>
                <a:lnTo>
                  <a:pt x="29526" y="172395"/>
                </a:lnTo>
                <a:lnTo>
                  <a:pt x="29526" y="160966"/>
                </a:lnTo>
                <a:lnTo>
                  <a:pt x="237480" y="160966"/>
                </a:lnTo>
                <a:lnTo>
                  <a:pt x="237480" y="227320"/>
                </a:lnTo>
                <a:lnTo>
                  <a:pt x="42860" y="227320"/>
                </a:lnTo>
                <a:lnTo>
                  <a:pt x="42860" y="270816"/>
                </a:lnTo>
                <a:lnTo>
                  <a:pt x="241290" y="270816"/>
                </a:lnTo>
                <a:lnTo>
                  <a:pt x="241290" y="2822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030900" y="9076304"/>
            <a:ext cx="229870" cy="280670"/>
          </a:xfrm>
          <a:custGeom>
            <a:avLst/>
            <a:gdLst/>
            <a:ahLst/>
            <a:cxnLst/>
            <a:rect l="l" t="t" r="r" b="b"/>
            <a:pathLst>
              <a:path w="229870" h="280670">
                <a:moveTo>
                  <a:pt x="198429" y="152076"/>
                </a:moveTo>
                <a:lnTo>
                  <a:pt x="134932" y="152076"/>
                </a:lnTo>
                <a:lnTo>
                  <a:pt x="157453" y="151019"/>
                </a:lnTo>
                <a:lnTo>
                  <a:pt x="177713" y="147671"/>
                </a:lnTo>
                <a:lnTo>
                  <a:pt x="195472" y="141763"/>
                </a:lnTo>
                <a:lnTo>
                  <a:pt x="210494" y="133027"/>
                </a:lnTo>
                <a:lnTo>
                  <a:pt x="210494" y="0"/>
                </a:lnTo>
                <a:lnTo>
                  <a:pt x="223828" y="0"/>
                </a:lnTo>
                <a:lnTo>
                  <a:pt x="223828" y="144774"/>
                </a:lnTo>
                <a:lnTo>
                  <a:pt x="210494" y="144774"/>
                </a:lnTo>
                <a:lnTo>
                  <a:pt x="198429" y="152076"/>
                </a:lnTo>
                <a:close/>
              </a:path>
              <a:path w="229870" h="280670">
                <a:moveTo>
                  <a:pt x="132709" y="163823"/>
                </a:moveTo>
                <a:lnTo>
                  <a:pt x="0" y="163823"/>
                </a:lnTo>
                <a:lnTo>
                  <a:pt x="0" y="77149"/>
                </a:lnTo>
                <a:lnTo>
                  <a:pt x="113977" y="77149"/>
                </a:lnTo>
                <a:lnTo>
                  <a:pt x="113977" y="15239"/>
                </a:lnTo>
                <a:lnTo>
                  <a:pt x="0" y="15239"/>
                </a:lnTo>
                <a:lnTo>
                  <a:pt x="0" y="3809"/>
                </a:lnTo>
                <a:lnTo>
                  <a:pt x="127312" y="3809"/>
                </a:lnTo>
                <a:lnTo>
                  <a:pt x="127312" y="88896"/>
                </a:lnTo>
                <a:lnTo>
                  <a:pt x="13651" y="88896"/>
                </a:lnTo>
                <a:lnTo>
                  <a:pt x="13651" y="152076"/>
                </a:lnTo>
                <a:lnTo>
                  <a:pt x="198429" y="152076"/>
                </a:lnTo>
                <a:lnTo>
                  <a:pt x="195840" y="153644"/>
                </a:lnTo>
                <a:lnTo>
                  <a:pt x="177792" y="159537"/>
                </a:lnTo>
                <a:lnTo>
                  <a:pt x="156650" y="162811"/>
                </a:lnTo>
                <a:lnTo>
                  <a:pt x="132709" y="163823"/>
                </a:lnTo>
                <a:close/>
              </a:path>
              <a:path w="229870" h="280670">
                <a:moveTo>
                  <a:pt x="223828" y="200334"/>
                </a:moveTo>
                <a:lnTo>
                  <a:pt x="210494" y="200334"/>
                </a:lnTo>
                <a:lnTo>
                  <a:pt x="210494" y="144774"/>
                </a:lnTo>
                <a:lnTo>
                  <a:pt x="223828" y="144774"/>
                </a:lnTo>
                <a:lnTo>
                  <a:pt x="223828" y="200334"/>
                </a:lnTo>
                <a:close/>
              </a:path>
              <a:path w="229870" h="280670">
                <a:moveTo>
                  <a:pt x="229543" y="280658"/>
                </a:moveTo>
                <a:lnTo>
                  <a:pt x="18414" y="280658"/>
                </a:lnTo>
                <a:lnTo>
                  <a:pt x="18414" y="201921"/>
                </a:lnTo>
                <a:lnTo>
                  <a:pt x="32066" y="201921"/>
                </a:lnTo>
                <a:lnTo>
                  <a:pt x="32066" y="268594"/>
                </a:lnTo>
                <a:lnTo>
                  <a:pt x="229543" y="268594"/>
                </a:lnTo>
                <a:lnTo>
                  <a:pt x="229543" y="2806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329974" y="9076304"/>
            <a:ext cx="219075" cy="280035"/>
          </a:xfrm>
          <a:custGeom>
            <a:avLst/>
            <a:gdLst/>
            <a:ahLst/>
            <a:cxnLst/>
            <a:rect l="l" t="t" r="r" b="b"/>
            <a:pathLst>
              <a:path w="219075" h="280034">
                <a:moveTo>
                  <a:pt x="218748" y="279706"/>
                </a:moveTo>
                <a:lnTo>
                  <a:pt x="205414" y="279706"/>
                </a:lnTo>
                <a:lnTo>
                  <a:pt x="205414" y="131122"/>
                </a:lnTo>
                <a:lnTo>
                  <a:pt x="113977" y="131122"/>
                </a:lnTo>
                <a:lnTo>
                  <a:pt x="113977" y="119692"/>
                </a:lnTo>
                <a:lnTo>
                  <a:pt x="205414" y="119692"/>
                </a:lnTo>
                <a:lnTo>
                  <a:pt x="205414" y="0"/>
                </a:lnTo>
                <a:lnTo>
                  <a:pt x="218748" y="0"/>
                </a:lnTo>
                <a:lnTo>
                  <a:pt x="218748" y="279706"/>
                </a:lnTo>
                <a:close/>
              </a:path>
              <a:path w="219075" h="280034">
                <a:moveTo>
                  <a:pt x="94928" y="259704"/>
                </a:moveTo>
                <a:lnTo>
                  <a:pt x="0" y="259704"/>
                </a:lnTo>
                <a:lnTo>
                  <a:pt x="0" y="5397"/>
                </a:lnTo>
                <a:lnTo>
                  <a:pt x="125089" y="5397"/>
                </a:lnTo>
                <a:lnTo>
                  <a:pt x="125089" y="17461"/>
                </a:lnTo>
                <a:lnTo>
                  <a:pt x="13016" y="17461"/>
                </a:lnTo>
                <a:lnTo>
                  <a:pt x="13016" y="247640"/>
                </a:lnTo>
                <a:lnTo>
                  <a:pt x="163797" y="247640"/>
                </a:lnTo>
                <a:lnTo>
                  <a:pt x="152522" y="252605"/>
                </a:lnTo>
                <a:lnTo>
                  <a:pt x="135090" y="256728"/>
                </a:lnTo>
                <a:lnTo>
                  <a:pt x="115515" y="259005"/>
                </a:lnTo>
                <a:lnTo>
                  <a:pt x="94928" y="259704"/>
                </a:lnTo>
                <a:close/>
              </a:path>
              <a:path w="219075" h="280034">
                <a:moveTo>
                  <a:pt x="163797" y="247640"/>
                </a:moveTo>
                <a:lnTo>
                  <a:pt x="95246" y="247640"/>
                </a:lnTo>
                <a:lnTo>
                  <a:pt x="115426" y="246940"/>
                </a:lnTo>
                <a:lnTo>
                  <a:pt x="134773" y="244663"/>
                </a:lnTo>
                <a:lnTo>
                  <a:pt x="152215" y="240541"/>
                </a:lnTo>
                <a:lnTo>
                  <a:pt x="166680" y="234305"/>
                </a:lnTo>
                <a:lnTo>
                  <a:pt x="166680" y="246370"/>
                </a:lnTo>
                <a:lnTo>
                  <a:pt x="163797" y="2476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615077" y="9075986"/>
            <a:ext cx="271145" cy="280035"/>
          </a:xfrm>
          <a:custGeom>
            <a:avLst/>
            <a:gdLst/>
            <a:ahLst/>
            <a:cxnLst/>
            <a:rect l="l" t="t" r="r" b="b"/>
            <a:pathLst>
              <a:path w="271145" h="280034">
                <a:moveTo>
                  <a:pt x="132392" y="262879"/>
                </a:moveTo>
                <a:lnTo>
                  <a:pt x="0" y="262879"/>
                </a:lnTo>
                <a:lnTo>
                  <a:pt x="0" y="251132"/>
                </a:lnTo>
                <a:lnTo>
                  <a:pt x="133662" y="251132"/>
                </a:lnTo>
                <a:lnTo>
                  <a:pt x="156322" y="249713"/>
                </a:lnTo>
                <a:lnTo>
                  <a:pt x="176840" y="245497"/>
                </a:lnTo>
                <a:lnTo>
                  <a:pt x="194738" y="238542"/>
                </a:lnTo>
                <a:lnTo>
                  <a:pt x="209541" y="228908"/>
                </a:lnTo>
                <a:lnTo>
                  <a:pt x="209541" y="0"/>
                </a:lnTo>
                <a:lnTo>
                  <a:pt x="223193" y="0"/>
                </a:lnTo>
                <a:lnTo>
                  <a:pt x="223193" y="122232"/>
                </a:lnTo>
                <a:lnTo>
                  <a:pt x="270816" y="122232"/>
                </a:lnTo>
                <a:lnTo>
                  <a:pt x="270816" y="134297"/>
                </a:lnTo>
                <a:lnTo>
                  <a:pt x="223193" y="134297"/>
                </a:lnTo>
                <a:lnTo>
                  <a:pt x="223193" y="240972"/>
                </a:lnTo>
                <a:lnTo>
                  <a:pt x="209541" y="240972"/>
                </a:lnTo>
                <a:lnTo>
                  <a:pt x="194808" y="250690"/>
                </a:lnTo>
                <a:lnTo>
                  <a:pt x="176681" y="257521"/>
                </a:lnTo>
                <a:lnTo>
                  <a:pt x="155697" y="261554"/>
                </a:lnTo>
                <a:lnTo>
                  <a:pt x="132392" y="262879"/>
                </a:lnTo>
                <a:close/>
              </a:path>
              <a:path w="271145" h="280034">
                <a:moveTo>
                  <a:pt x="87309" y="251132"/>
                </a:moveTo>
                <a:lnTo>
                  <a:pt x="73657" y="251132"/>
                </a:lnTo>
                <a:lnTo>
                  <a:pt x="73657" y="162236"/>
                </a:lnTo>
                <a:lnTo>
                  <a:pt x="61949" y="160465"/>
                </a:lnTo>
                <a:lnTo>
                  <a:pt x="22268" y="134063"/>
                </a:lnTo>
                <a:lnTo>
                  <a:pt x="7937" y="82229"/>
                </a:lnTo>
                <a:lnTo>
                  <a:pt x="9579" y="62525"/>
                </a:lnTo>
                <a:lnTo>
                  <a:pt x="33018" y="18414"/>
                </a:lnTo>
                <a:lnTo>
                  <a:pt x="80959" y="1904"/>
                </a:lnTo>
                <a:lnTo>
                  <a:pt x="95151" y="3011"/>
                </a:lnTo>
                <a:lnTo>
                  <a:pt x="108064" y="6230"/>
                </a:lnTo>
                <a:lnTo>
                  <a:pt x="119489" y="11414"/>
                </a:lnTo>
                <a:lnTo>
                  <a:pt x="123039" y="13969"/>
                </a:lnTo>
                <a:lnTo>
                  <a:pt x="80959" y="13969"/>
                </a:lnTo>
                <a:lnTo>
                  <a:pt x="69490" y="14857"/>
                </a:lnTo>
                <a:lnTo>
                  <a:pt x="32706" y="38118"/>
                </a:lnTo>
                <a:lnTo>
                  <a:pt x="21589" y="82229"/>
                </a:lnTo>
                <a:lnTo>
                  <a:pt x="22834" y="98788"/>
                </a:lnTo>
                <a:lnTo>
                  <a:pt x="41273" y="136202"/>
                </a:lnTo>
                <a:lnTo>
                  <a:pt x="80959" y="150488"/>
                </a:lnTo>
                <a:lnTo>
                  <a:pt x="123129" y="150488"/>
                </a:lnTo>
                <a:lnTo>
                  <a:pt x="120615" y="152324"/>
                </a:lnTo>
                <a:lnTo>
                  <a:pt x="110644" y="157235"/>
                </a:lnTo>
                <a:lnTo>
                  <a:pt x="99482" y="160598"/>
                </a:lnTo>
                <a:lnTo>
                  <a:pt x="87309" y="162236"/>
                </a:lnTo>
                <a:lnTo>
                  <a:pt x="87309" y="251132"/>
                </a:lnTo>
                <a:close/>
              </a:path>
              <a:path w="271145" h="280034">
                <a:moveTo>
                  <a:pt x="123129" y="150488"/>
                </a:moveTo>
                <a:lnTo>
                  <a:pt x="80959" y="150488"/>
                </a:lnTo>
                <a:lnTo>
                  <a:pt x="92745" y="149551"/>
                </a:lnTo>
                <a:lnTo>
                  <a:pt x="103342" y="146798"/>
                </a:lnTo>
                <a:lnTo>
                  <a:pt x="135844" y="113501"/>
                </a:lnTo>
                <a:lnTo>
                  <a:pt x="140964" y="82229"/>
                </a:lnTo>
                <a:lnTo>
                  <a:pt x="139669" y="65620"/>
                </a:lnTo>
                <a:lnTo>
                  <a:pt x="120962" y="27938"/>
                </a:lnTo>
                <a:lnTo>
                  <a:pt x="80959" y="13969"/>
                </a:lnTo>
                <a:lnTo>
                  <a:pt x="123039" y="13969"/>
                </a:lnTo>
                <a:lnTo>
                  <a:pt x="147830" y="45083"/>
                </a:lnTo>
                <a:lnTo>
                  <a:pt x="154298" y="82229"/>
                </a:lnTo>
                <a:lnTo>
                  <a:pt x="152656" y="101888"/>
                </a:lnTo>
                <a:lnTo>
                  <a:pt x="147830" y="119256"/>
                </a:lnTo>
                <a:lnTo>
                  <a:pt x="139967" y="134063"/>
                </a:lnTo>
                <a:lnTo>
                  <a:pt x="129217" y="146044"/>
                </a:lnTo>
                <a:lnTo>
                  <a:pt x="123129" y="150488"/>
                </a:lnTo>
                <a:close/>
              </a:path>
              <a:path w="271145" h="280034">
                <a:moveTo>
                  <a:pt x="223193" y="280023"/>
                </a:moveTo>
                <a:lnTo>
                  <a:pt x="209541" y="280023"/>
                </a:lnTo>
                <a:lnTo>
                  <a:pt x="209541" y="240972"/>
                </a:lnTo>
                <a:lnTo>
                  <a:pt x="223193" y="240972"/>
                </a:lnTo>
                <a:lnTo>
                  <a:pt x="223193" y="2800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990236" y="9080113"/>
            <a:ext cx="252095" cy="284480"/>
          </a:xfrm>
          <a:custGeom>
            <a:avLst/>
            <a:gdLst/>
            <a:ahLst/>
            <a:cxnLst/>
            <a:rect l="l" t="t" r="r" b="b"/>
            <a:pathLst>
              <a:path w="252095" h="284479">
                <a:moveTo>
                  <a:pt x="233353" y="86674"/>
                </a:moveTo>
                <a:lnTo>
                  <a:pt x="20001" y="86674"/>
                </a:lnTo>
                <a:lnTo>
                  <a:pt x="20001" y="0"/>
                </a:lnTo>
                <a:lnTo>
                  <a:pt x="231765" y="0"/>
                </a:lnTo>
                <a:lnTo>
                  <a:pt x="231765" y="11747"/>
                </a:lnTo>
                <a:lnTo>
                  <a:pt x="33336" y="11747"/>
                </a:lnTo>
                <a:lnTo>
                  <a:pt x="33336" y="74927"/>
                </a:lnTo>
                <a:lnTo>
                  <a:pt x="233353" y="74927"/>
                </a:lnTo>
                <a:lnTo>
                  <a:pt x="233353" y="86674"/>
                </a:lnTo>
                <a:close/>
              </a:path>
              <a:path w="252095" h="284479">
                <a:moveTo>
                  <a:pt x="132074" y="135249"/>
                </a:moveTo>
                <a:lnTo>
                  <a:pt x="119057" y="135249"/>
                </a:lnTo>
                <a:lnTo>
                  <a:pt x="119057" y="86674"/>
                </a:lnTo>
                <a:lnTo>
                  <a:pt x="132074" y="86674"/>
                </a:lnTo>
                <a:lnTo>
                  <a:pt x="132074" y="135249"/>
                </a:lnTo>
                <a:close/>
              </a:path>
              <a:path w="252095" h="284479">
                <a:moveTo>
                  <a:pt x="251767" y="146996"/>
                </a:moveTo>
                <a:lnTo>
                  <a:pt x="0" y="146996"/>
                </a:lnTo>
                <a:lnTo>
                  <a:pt x="0" y="135249"/>
                </a:lnTo>
                <a:lnTo>
                  <a:pt x="251767" y="135249"/>
                </a:lnTo>
                <a:lnTo>
                  <a:pt x="251767" y="146996"/>
                </a:lnTo>
                <a:close/>
              </a:path>
              <a:path w="252095" h="284479">
                <a:moveTo>
                  <a:pt x="126359" y="284151"/>
                </a:moveTo>
                <a:lnTo>
                  <a:pt x="70283" y="279865"/>
                </a:lnTo>
                <a:lnTo>
                  <a:pt x="33018" y="267006"/>
                </a:lnTo>
                <a:lnTo>
                  <a:pt x="14286" y="236210"/>
                </a:lnTo>
                <a:lnTo>
                  <a:pt x="15472" y="227112"/>
                </a:lnTo>
                <a:lnTo>
                  <a:pt x="49255" y="197864"/>
                </a:lnTo>
                <a:lnTo>
                  <a:pt x="96015" y="189073"/>
                </a:lnTo>
                <a:lnTo>
                  <a:pt x="126359" y="187952"/>
                </a:lnTo>
                <a:lnTo>
                  <a:pt x="156660" y="189073"/>
                </a:lnTo>
                <a:lnTo>
                  <a:pt x="182317" y="192397"/>
                </a:lnTo>
                <a:lnTo>
                  <a:pt x="203330" y="197864"/>
                </a:lnTo>
                <a:lnTo>
                  <a:pt x="206622" y="199382"/>
                </a:lnTo>
                <a:lnTo>
                  <a:pt x="126359" y="199382"/>
                </a:lnTo>
                <a:lnTo>
                  <a:pt x="97741" y="200433"/>
                </a:lnTo>
                <a:lnTo>
                  <a:pt x="54791" y="208489"/>
                </a:lnTo>
                <a:lnTo>
                  <a:pt x="27938" y="228273"/>
                </a:lnTo>
                <a:lnTo>
                  <a:pt x="27938" y="244147"/>
                </a:lnTo>
                <a:lnTo>
                  <a:pt x="73855" y="268633"/>
                </a:lnTo>
                <a:lnTo>
                  <a:pt x="126359" y="272721"/>
                </a:lnTo>
                <a:lnTo>
                  <a:pt x="207228" y="272721"/>
                </a:lnTo>
                <a:lnTo>
                  <a:pt x="203330" y="274507"/>
                </a:lnTo>
                <a:lnTo>
                  <a:pt x="182317" y="279865"/>
                </a:lnTo>
                <a:lnTo>
                  <a:pt x="156660" y="283079"/>
                </a:lnTo>
                <a:lnTo>
                  <a:pt x="126359" y="284151"/>
                </a:lnTo>
                <a:close/>
              </a:path>
              <a:path w="252095" h="284479">
                <a:moveTo>
                  <a:pt x="207228" y="272721"/>
                </a:moveTo>
                <a:lnTo>
                  <a:pt x="126359" y="272721"/>
                </a:lnTo>
                <a:lnTo>
                  <a:pt x="155157" y="271674"/>
                </a:lnTo>
                <a:lnTo>
                  <a:pt x="179102" y="268633"/>
                </a:lnTo>
                <a:lnTo>
                  <a:pt x="198107" y="263747"/>
                </a:lnTo>
                <a:lnTo>
                  <a:pt x="212081" y="257164"/>
                </a:lnTo>
                <a:lnTo>
                  <a:pt x="220971" y="251449"/>
                </a:lnTo>
                <a:lnTo>
                  <a:pt x="224781" y="244147"/>
                </a:lnTo>
                <a:lnTo>
                  <a:pt x="224781" y="228273"/>
                </a:lnTo>
                <a:lnTo>
                  <a:pt x="179102" y="203509"/>
                </a:lnTo>
                <a:lnTo>
                  <a:pt x="126359" y="199382"/>
                </a:lnTo>
                <a:lnTo>
                  <a:pt x="206622" y="199382"/>
                </a:lnTo>
                <a:lnTo>
                  <a:pt x="237247" y="227112"/>
                </a:lnTo>
                <a:lnTo>
                  <a:pt x="238432" y="236210"/>
                </a:lnTo>
                <a:lnTo>
                  <a:pt x="237247" y="245129"/>
                </a:lnTo>
                <a:lnTo>
                  <a:pt x="233710" y="253275"/>
                </a:lnTo>
                <a:lnTo>
                  <a:pt x="227851" y="260587"/>
                </a:lnTo>
                <a:lnTo>
                  <a:pt x="219701" y="267006"/>
                </a:lnTo>
                <a:lnTo>
                  <a:pt x="207228" y="2727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1296929" y="9076304"/>
            <a:ext cx="220979" cy="279400"/>
          </a:xfrm>
          <a:custGeom>
            <a:avLst/>
            <a:gdLst/>
            <a:ahLst/>
            <a:cxnLst/>
            <a:rect l="l" t="t" r="r" b="b"/>
            <a:pathLst>
              <a:path w="220979" h="279400">
                <a:moveTo>
                  <a:pt x="0" y="260657"/>
                </a:moveTo>
                <a:lnTo>
                  <a:pt x="0" y="247957"/>
                </a:lnTo>
                <a:lnTo>
                  <a:pt x="40879" y="229469"/>
                </a:lnTo>
                <a:lnTo>
                  <a:pt x="73072" y="201319"/>
                </a:lnTo>
                <a:lnTo>
                  <a:pt x="96351" y="163904"/>
                </a:lnTo>
                <a:lnTo>
                  <a:pt x="110485" y="117620"/>
                </a:lnTo>
                <a:lnTo>
                  <a:pt x="115247" y="62862"/>
                </a:lnTo>
                <a:lnTo>
                  <a:pt x="115247" y="17461"/>
                </a:lnTo>
                <a:lnTo>
                  <a:pt x="2222" y="17461"/>
                </a:lnTo>
                <a:lnTo>
                  <a:pt x="2222" y="5397"/>
                </a:lnTo>
                <a:lnTo>
                  <a:pt x="128582" y="5397"/>
                </a:lnTo>
                <a:lnTo>
                  <a:pt x="128498" y="62862"/>
                </a:lnTo>
                <a:lnTo>
                  <a:pt x="123408" y="120800"/>
                </a:lnTo>
                <a:lnTo>
                  <a:pt x="107917" y="170637"/>
                </a:lnTo>
                <a:lnTo>
                  <a:pt x="82155" y="210905"/>
                </a:lnTo>
                <a:lnTo>
                  <a:pt x="46167" y="241084"/>
                </a:lnTo>
                <a:lnTo>
                  <a:pt x="0" y="260657"/>
                </a:lnTo>
                <a:close/>
              </a:path>
              <a:path w="220979" h="279400">
                <a:moveTo>
                  <a:pt x="220971" y="279388"/>
                </a:moveTo>
                <a:lnTo>
                  <a:pt x="207636" y="279388"/>
                </a:lnTo>
                <a:lnTo>
                  <a:pt x="207636" y="0"/>
                </a:lnTo>
                <a:lnTo>
                  <a:pt x="220971" y="0"/>
                </a:lnTo>
                <a:lnTo>
                  <a:pt x="220971" y="2793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1584254" y="9067096"/>
            <a:ext cx="271145" cy="288925"/>
          </a:xfrm>
          <a:custGeom>
            <a:avLst/>
            <a:gdLst/>
            <a:ahLst/>
            <a:cxnLst/>
            <a:rect l="l" t="t" r="r" b="b"/>
            <a:pathLst>
              <a:path w="271145" h="288925">
                <a:moveTo>
                  <a:pt x="86991" y="38098"/>
                </a:moveTo>
                <a:lnTo>
                  <a:pt x="73657" y="38098"/>
                </a:lnTo>
                <a:lnTo>
                  <a:pt x="73657" y="0"/>
                </a:lnTo>
                <a:lnTo>
                  <a:pt x="86991" y="0"/>
                </a:lnTo>
                <a:lnTo>
                  <a:pt x="86991" y="38098"/>
                </a:lnTo>
                <a:close/>
              </a:path>
              <a:path w="271145" h="288925">
                <a:moveTo>
                  <a:pt x="132392" y="271769"/>
                </a:moveTo>
                <a:lnTo>
                  <a:pt x="0" y="271769"/>
                </a:lnTo>
                <a:lnTo>
                  <a:pt x="0" y="260022"/>
                </a:lnTo>
                <a:lnTo>
                  <a:pt x="133662" y="260022"/>
                </a:lnTo>
                <a:lnTo>
                  <a:pt x="156322" y="258603"/>
                </a:lnTo>
                <a:lnTo>
                  <a:pt x="176840" y="254386"/>
                </a:lnTo>
                <a:lnTo>
                  <a:pt x="194738" y="247431"/>
                </a:lnTo>
                <a:lnTo>
                  <a:pt x="209541" y="237797"/>
                </a:lnTo>
                <a:lnTo>
                  <a:pt x="209541" y="8889"/>
                </a:lnTo>
                <a:lnTo>
                  <a:pt x="223193" y="8889"/>
                </a:lnTo>
                <a:lnTo>
                  <a:pt x="223193" y="131122"/>
                </a:lnTo>
                <a:lnTo>
                  <a:pt x="270816" y="131122"/>
                </a:lnTo>
                <a:lnTo>
                  <a:pt x="270816" y="143186"/>
                </a:lnTo>
                <a:lnTo>
                  <a:pt x="223193" y="143186"/>
                </a:lnTo>
                <a:lnTo>
                  <a:pt x="223193" y="249862"/>
                </a:lnTo>
                <a:lnTo>
                  <a:pt x="209541" y="249862"/>
                </a:lnTo>
                <a:lnTo>
                  <a:pt x="194808" y="259580"/>
                </a:lnTo>
                <a:lnTo>
                  <a:pt x="176681" y="266411"/>
                </a:lnTo>
                <a:lnTo>
                  <a:pt x="155697" y="270444"/>
                </a:lnTo>
                <a:lnTo>
                  <a:pt x="132392" y="271769"/>
                </a:lnTo>
                <a:close/>
              </a:path>
              <a:path w="271145" h="288925">
                <a:moveTo>
                  <a:pt x="156521" y="50162"/>
                </a:moveTo>
                <a:lnTo>
                  <a:pt x="4444" y="50162"/>
                </a:lnTo>
                <a:lnTo>
                  <a:pt x="4444" y="38098"/>
                </a:lnTo>
                <a:lnTo>
                  <a:pt x="156521" y="38098"/>
                </a:lnTo>
                <a:lnTo>
                  <a:pt x="156521" y="50162"/>
                </a:lnTo>
                <a:close/>
              </a:path>
              <a:path w="271145" h="288925">
                <a:moveTo>
                  <a:pt x="87309" y="260022"/>
                </a:moveTo>
                <a:lnTo>
                  <a:pt x="73657" y="260022"/>
                </a:lnTo>
                <a:lnTo>
                  <a:pt x="73657" y="201286"/>
                </a:lnTo>
                <a:lnTo>
                  <a:pt x="61533" y="199466"/>
                </a:lnTo>
                <a:lnTo>
                  <a:pt x="24133" y="176111"/>
                </a:lnTo>
                <a:lnTo>
                  <a:pt x="13016" y="141599"/>
                </a:lnTo>
                <a:lnTo>
                  <a:pt x="14341" y="129008"/>
                </a:lnTo>
                <a:lnTo>
                  <a:pt x="41977" y="91555"/>
                </a:lnTo>
                <a:lnTo>
                  <a:pt x="80641" y="81911"/>
                </a:lnTo>
                <a:lnTo>
                  <a:pt x="94834" y="83022"/>
                </a:lnTo>
                <a:lnTo>
                  <a:pt x="107747" y="86277"/>
                </a:lnTo>
                <a:lnTo>
                  <a:pt x="119171" y="91555"/>
                </a:lnTo>
                <a:lnTo>
                  <a:pt x="121590" y="93341"/>
                </a:lnTo>
                <a:lnTo>
                  <a:pt x="80641" y="93341"/>
                </a:lnTo>
                <a:lnTo>
                  <a:pt x="69182" y="94318"/>
                </a:lnTo>
                <a:lnTo>
                  <a:pt x="35241" y="114364"/>
                </a:lnTo>
                <a:lnTo>
                  <a:pt x="26668" y="141599"/>
                </a:lnTo>
                <a:lnTo>
                  <a:pt x="27661" y="151689"/>
                </a:lnTo>
                <a:lnTo>
                  <a:pt x="58735" y="186206"/>
                </a:lnTo>
                <a:lnTo>
                  <a:pt x="80641" y="189857"/>
                </a:lnTo>
                <a:lnTo>
                  <a:pt x="121987" y="189857"/>
                </a:lnTo>
                <a:lnTo>
                  <a:pt x="120347" y="191062"/>
                </a:lnTo>
                <a:lnTo>
                  <a:pt x="110485" y="196008"/>
                </a:lnTo>
                <a:lnTo>
                  <a:pt x="99433" y="199466"/>
                </a:lnTo>
                <a:lnTo>
                  <a:pt x="87309" y="201286"/>
                </a:lnTo>
                <a:lnTo>
                  <a:pt x="87309" y="260022"/>
                </a:lnTo>
                <a:close/>
              </a:path>
              <a:path w="271145" h="288925">
                <a:moveTo>
                  <a:pt x="121987" y="189857"/>
                </a:moveTo>
                <a:lnTo>
                  <a:pt x="80641" y="189857"/>
                </a:lnTo>
                <a:lnTo>
                  <a:pt x="91922" y="188924"/>
                </a:lnTo>
                <a:lnTo>
                  <a:pt x="102310" y="186206"/>
                </a:lnTo>
                <a:lnTo>
                  <a:pt x="133622" y="151689"/>
                </a:lnTo>
                <a:lnTo>
                  <a:pt x="134614" y="141599"/>
                </a:lnTo>
                <a:lnTo>
                  <a:pt x="133622" y="131687"/>
                </a:lnTo>
                <a:lnTo>
                  <a:pt x="102310" y="97111"/>
                </a:lnTo>
                <a:lnTo>
                  <a:pt x="80641" y="93341"/>
                </a:lnTo>
                <a:lnTo>
                  <a:pt x="121590" y="93341"/>
                </a:lnTo>
                <a:lnTo>
                  <a:pt x="146713" y="129008"/>
                </a:lnTo>
                <a:lnTo>
                  <a:pt x="147949" y="141599"/>
                </a:lnTo>
                <a:lnTo>
                  <a:pt x="146713" y="154373"/>
                </a:lnTo>
                <a:lnTo>
                  <a:pt x="143067" y="165926"/>
                </a:lnTo>
                <a:lnTo>
                  <a:pt x="137099" y="176111"/>
                </a:lnTo>
                <a:lnTo>
                  <a:pt x="128899" y="184777"/>
                </a:lnTo>
                <a:lnTo>
                  <a:pt x="121987" y="189857"/>
                </a:lnTo>
                <a:close/>
              </a:path>
              <a:path w="271145" h="288925">
                <a:moveTo>
                  <a:pt x="223193" y="288913"/>
                </a:moveTo>
                <a:lnTo>
                  <a:pt x="209541" y="288913"/>
                </a:lnTo>
                <a:lnTo>
                  <a:pt x="209541" y="249862"/>
                </a:lnTo>
                <a:lnTo>
                  <a:pt x="223193" y="249862"/>
                </a:lnTo>
                <a:lnTo>
                  <a:pt x="223193" y="2889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967833" y="9076308"/>
            <a:ext cx="539115" cy="288290"/>
          </a:xfrm>
          <a:custGeom>
            <a:avLst/>
            <a:gdLst/>
            <a:ahLst/>
            <a:cxnLst/>
            <a:rect l="l" t="t" r="r" b="b"/>
            <a:pathLst>
              <a:path w="539115" h="288290">
                <a:moveTo>
                  <a:pt x="132715" y="5397"/>
                </a:moveTo>
                <a:lnTo>
                  <a:pt x="1587" y="5397"/>
                </a:lnTo>
                <a:lnTo>
                  <a:pt x="1587" y="17462"/>
                </a:lnTo>
                <a:lnTo>
                  <a:pt x="119062" y="17462"/>
                </a:lnTo>
                <a:lnTo>
                  <a:pt x="119062" y="62865"/>
                </a:lnTo>
                <a:lnTo>
                  <a:pt x="114147" y="118237"/>
                </a:lnTo>
                <a:lnTo>
                  <a:pt x="99555" y="164592"/>
                </a:lnTo>
                <a:lnTo>
                  <a:pt x="75514" y="201777"/>
                </a:lnTo>
                <a:lnTo>
                  <a:pt x="42252" y="229628"/>
                </a:lnTo>
                <a:lnTo>
                  <a:pt x="0" y="247954"/>
                </a:lnTo>
                <a:lnTo>
                  <a:pt x="0" y="260654"/>
                </a:lnTo>
                <a:lnTo>
                  <a:pt x="47332" y="240995"/>
                </a:lnTo>
                <a:lnTo>
                  <a:pt x="84429" y="211086"/>
                </a:lnTo>
                <a:lnTo>
                  <a:pt x="111137" y="171145"/>
                </a:lnTo>
                <a:lnTo>
                  <a:pt x="127292" y="121348"/>
                </a:lnTo>
                <a:lnTo>
                  <a:pt x="132626" y="62865"/>
                </a:lnTo>
                <a:lnTo>
                  <a:pt x="132715" y="5397"/>
                </a:lnTo>
                <a:close/>
              </a:path>
              <a:path w="539115" h="288290">
                <a:moveTo>
                  <a:pt x="265099" y="122237"/>
                </a:moveTo>
                <a:lnTo>
                  <a:pt x="217474" y="122237"/>
                </a:lnTo>
                <a:lnTo>
                  <a:pt x="217474" y="0"/>
                </a:lnTo>
                <a:lnTo>
                  <a:pt x="204152" y="0"/>
                </a:lnTo>
                <a:lnTo>
                  <a:pt x="204152" y="279704"/>
                </a:lnTo>
                <a:lnTo>
                  <a:pt x="217474" y="279704"/>
                </a:lnTo>
                <a:lnTo>
                  <a:pt x="217474" y="133985"/>
                </a:lnTo>
                <a:lnTo>
                  <a:pt x="265099" y="133985"/>
                </a:lnTo>
                <a:lnTo>
                  <a:pt x="265099" y="122237"/>
                </a:lnTo>
                <a:close/>
              </a:path>
              <a:path w="539115" h="288290">
                <a:moveTo>
                  <a:pt x="521004" y="71120"/>
                </a:moveTo>
                <a:lnTo>
                  <a:pt x="320662" y="71120"/>
                </a:lnTo>
                <a:lnTo>
                  <a:pt x="320662" y="2222"/>
                </a:lnTo>
                <a:lnTo>
                  <a:pt x="307327" y="2222"/>
                </a:lnTo>
                <a:lnTo>
                  <a:pt x="307327" y="82550"/>
                </a:lnTo>
                <a:lnTo>
                  <a:pt x="521004" y="82550"/>
                </a:lnTo>
                <a:lnTo>
                  <a:pt x="521004" y="71120"/>
                </a:lnTo>
                <a:close/>
              </a:path>
              <a:path w="539115" h="288290">
                <a:moveTo>
                  <a:pt x="525754" y="238112"/>
                </a:moveTo>
                <a:lnTo>
                  <a:pt x="524471" y="228422"/>
                </a:lnTo>
                <a:lnTo>
                  <a:pt x="520725" y="219824"/>
                </a:lnTo>
                <a:lnTo>
                  <a:pt x="514642" y="212356"/>
                </a:lnTo>
                <a:lnTo>
                  <a:pt x="512114" y="210426"/>
                </a:lnTo>
                <a:lnTo>
                  <a:pt x="512114" y="238112"/>
                </a:lnTo>
                <a:lnTo>
                  <a:pt x="511238" y="244716"/>
                </a:lnTo>
                <a:lnTo>
                  <a:pt x="465556" y="272529"/>
                </a:lnTo>
                <a:lnTo>
                  <a:pt x="413689" y="276529"/>
                </a:lnTo>
                <a:lnTo>
                  <a:pt x="385572" y="275526"/>
                </a:lnTo>
                <a:lnTo>
                  <a:pt x="342785" y="267563"/>
                </a:lnTo>
                <a:lnTo>
                  <a:pt x="315264" y="238112"/>
                </a:lnTo>
                <a:lnTo>
                  <a:pt x="316103" y="231609"/>
                </a:lnTo>
                <a:lnTo>
                  <a:pt x="361861" y="203746"/>
                </a:lnTo>
                <a:lnTo>
                  <a:pt x="413689" y="199694"/>
                </a:lnTo>
                <a:lnTo>
                  <a:pt x="441807" y="200710"/>
                </a:lnTo>
                <a:lnTo>
                  <a:pt x="484720" y="208813"/>
                </a:lnTo>
                <a:lnTo>
                  <a:pt x="512114" y="238112"/>
                </a:lnTo>
                <a:lnTo>
                  <a:pt x="512114" y="210426"/>
                </a:lnTo>
                <a:lnTo>
                  <a:pt x="468845" y="192633"/>
                </a:lnTo>
                <a:lnTo>
                  <a:pt x="413689" y="188264"/>
                </a:lnTo>
                <a:lnTo>
                  <a:pt x="383882" y="189357"/>
                </a:lnTo>
                <a:lnTo>
                  <a:pt x="337388" y="198183"/>
                </a:lnTo>
                <a:lnTo>
                  <a:pt x="302895" y="228422"/>
                </a:lnTo>
                <a:lnTo>
                  <a:pt x="301612" y="238112"/>
                </a:lnTo>
                <a:lnTo>
                  <a:pt x="302895" y="247992"/>
                </a:lnTo>
                <a:lnTo>
                  <a:pt x="337388" y="278320"/>
                </a:lnTo>
                <a:lnTo>
                  <a:pt x="383882" y="286931"/>
                </a:lnTo>
                <a:lnTo>
                  <a:pt x="413689" y="287959"/>
                </a:lnTo>
                <a:lnTo>
                  <a:pt x="443357" y="286931"/>
                </a:lnTo>
                <a:lnTo>
                  <a:pt x="468845" y="283756"/>
                </a:lnTo>
                <a:lnTo>
                  <a:pt x="489940" y="278320"/>
                </a:lnTo>
                <a:lnTo>
                  <a:pt x="493699" y="276529"/>
                </a:lnTo>
                <a:lnTo>
                  <a:pt x="506399" y="270497"/>
                </a:lnTo>
                <a:lnTo>
                  <a:pt x="514642" y="264185"/>
                </a:lnTo>
                <a:lnTo>
                  <a:pt x="520725" y="256692"/>
                </a:lnTo>
                <a:lnTo>
                  <a:pt x="524471" y="247992"/>
                </a:lnTo>
                <a:lnTo>
                  <a:pt x="525754" y="238112"/>
                </a:lnTo>
                <a:close/>
              </a:path>
              <a:path w="539115" h="288290">
                <a:moveTo>
                  <a:pt x="539089" y="129857"/>
                </a:moveTo>
                <a:lnTo>
                  <a:pt x="287324" y="129857"/>
                </a:lnTo>
                <a:lnTo>
                  <a:pt x="287324" y="141605"/>
                </a:lnTo>
                <a:lnTo>
                  <a:pt x="539089" y="141605"/>
                </a:lnTo>
                <a:lnTo>
                  <a:pt x="539089" y="1298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4100942" y="8579551"/>
            <a:ext cx="233679" cy="282575"/>
          </a:xfrm>
          <a:custGeom>
            <a:avLst/>
            <a:gdLst/>
            <a:ahLst/>
            <a:cxnLst/>
            <a:rect l="l" t="t" r="r" b="b"/>
            <a:pathLst>
              <a:path w="233680" h="282575">
                <a:moveTo>
                  <a:pt x="71434" y="157473"/>
                </a:moveTo>
                <a:lnTo>
                  <a:pt x="32725" y="147160"/>
                </a:lnTo>
                <a:lnTo>
                  <a:pt x="5952" y="113819"/>
                </a:lnTo>
                <a:lnTo>
                  <a:pt x="0" y="78736"/>
                </a:lnTo>
                <a:lnTo>
                  <a:pt x="1517" y="60148"/>
                </a:lnTo>
                <a:lnTo>
                  <a:pt x="22859" y="17779"/>
                </a:lnTo>
                <a:lnTo>
                  <a:pt x="71434" y="0"/>
                </a:lnTo>
                <a:lnTo>
                  <a:pt x="85766" y="1170"/>
                </a:lnTo>
                <a:lnTo>
                  <a:pt x="98698" y="4603"/>
                </a:lnTo>
                <a:lnTo>
                  <a:pt x="110143" y="10179"/>
                </a:lnTo>
                <a:lnTo>
                  <a:pt x="112178" y="11747"/>
                </a:lnTo>
                <a:lnTo>
                  <a:pt x="71434" y="11747"/>
                </a:lnTo>
                <a:lnTo>
                  <a:pt x="59518" y="12739"/>
                </a:lnTo>
                <a:lnTo>
                  <a:pt x="23781" y="36768"/>
                </a:lnTo>
                <a:lnTo>
                  <a:pt x="13334" y="78736"/>
                </a:lnTo>
                <a:lnTo>
                  <a:pt x="14515" y="94234"/>
                </a:lnTo>
                <a:lnTo>
                  <a:pt x="31748" y="130487"/>
                </a:lnTo>
                <a:lnTo>
                  <a:pt x="71434" y="145726"/>
                </a:lnTo>
                <a:lnTo>
                  <a:pt x="111960" y="145726"/>
                </a:lnTo>
                <a:lnTo>
                  <a:pt x="110143" y="147160"/>
                </a:lnTo>
                <a:lnTo>
                  <a:pt x="98698" y="152830"/>
                </a:lnTo>
                <a:lnTo>
                  <a:pt x="85766" y="156298"/>
                </a:lnTo>
                <a:lnTo>
                  <a:pt x="71434" y="157473"/>
                </a:lnTo>
                <a:close/>
              </a:path>
              <a:path w="233680" h="282575">
                <a:moveTo>
                  <a:pt x="111960" y="145726"/>
                </a:moveTo>
                <a:lnTo>
                  <a:pt x="71434" y="145726"/>
                </a:lnTo>
                <a:lnTo>
                  <a:pt x="83266" y="144729"/>
                </a:lnTo>
                <a:lnTo>
                  <a:pt x="93936" y="141797"/>
                </a:lnTo>
                <a:lnTo>
                  <a:pt x="125010" y="108183"/>
                </a:lnTo>
                <a:lnTo>
                  <a:pt x="129534" y="78736"/>
                </a:lnTo>
                <a:lnTo>
                  <a:pt x="128403" y="62922"/>
                </a:lnTo>
                <a:lnTo>
                  <a:pt x="111438" y="26668"/>
                </a:lnTo>
                <a:lnTo>
                  <a:pt x="71434" y="11747"/>
                </a:lnTo>
                <a:lnTo>
                  <a:pt x="112178" y="11747"/>
                </a:lnTo>
                <a:lnTo>
                  <a:pt x="137075" y="43614"/>
                </a:lnTo>
                <a:lnTo>
                  <a:pt x="143186" y="78736"/>
                </a:lnTo>
                <a:lnTo>
                  <a:pt x="141619" y="97319"/>
                </a:lnTo>
                <a:lnTo>
                  <a:pt x="137075" y="113819"/>
                </a:lnTo>
                <a:lnTo>
                  <a:pt x="129792" y="127937"/>
                </a:lnTo>
                <a:lnTo>
                  <a:pt x="120010" y="139376"/>
                </a:lnTo>
                <a:lnTo>
                  <a:pt x="111960" y="145726"/>
                </a:lnTo>
                <a:close/>
              </a:path>
              <a:path w="233680" h="282575">
                <a:moveTo>
                  <a:pt x="227955" y="195572"/>
                </a:moveTo>
                <a:lnTo>
                  <a:pt x="214621" y="195572"/>
                </a:lnTo>
                <a:lnTo>
                  <a:pt x="214621" y="1904"/>
                </a:lnTo>
                <a:lnTo>
                  <a:pt x="227955" y="1904"/>
                </a:lnTo>
                <a:lnTo>
                  <a:pt x="227955" y="195572"/>
                </a:lnTo>
                <a:close/>
              </a:path>
              <a:path w="233680" h="282575">
                <a:moveTo>
                  <a:pt x="233670" y="282563"/>
                </a:moveTo>
                <a:lnTo>
                  <a:pt x="22541" y="282563"/>
                </a:lnTo>
                <a:lnTo>
                  <a:pt x="22541" y="196207"/>
                </a:lnTo>
                <a:lnTo>
                  <a:pt x="36193" y="196207"/>
                </a:lnTo>
                <a:lnTo>
                  <a:pt x="36193" y="270499"/>
                </a:lnTo>
                <a:lnTo>
                  <a:pt x="233670" y="270499"/>
                </a:lnTo>
                <a:lnTo>
                  <a:pt x="233670" y="2825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4404142" y="8581456"/>
            <a:ext cx="219075" cy="280035"/>
          </a:xfrm>
          <a:custGeom>
            <a:avLst/>
            <a:gdLst/>
            <a:ahLst/>
            <a:cxnLst/>
            <a:rect l="l" t="t" r="r" b="b"/>
            <a:pathLst>
              <a:path w="219075" h="280034">
                <a:moveTo>
                  <a:pt x="218748" y="279706"/>
                </a:moveTo>
                <a:lnTo>
                  <a:pt x="205414" y="279706"/>
                </a:lnTo>
                <a:lnTo>
                  <a:pt x="205414" y="133344"/>
                </a:lnTo>
                <a:lnTo>
                  <a:pt x="138741" y="133344"/>
                </a:lnTo>
                <a:lnTo>
                  <a:pt x="138741" y="121280"/>
                </a:lnTo>
                <a:lnTo>
                  <a:pt x="205414" y="121280"/>
                </a:lnTo>
                <a:lnTo>
                  <a:pt x="205414" y="0"/>
                </a:lnTo>
                <a:lnTo>
                  <a:pt x="218748" y="0"/>
                </a:lnTo>
                <a:lnTo>
                  <a:pt x="218748" y="279706"/>
                </a:lnTo>
                <a:close/>
              </a:path>
              <a:path w="219075" h="280034">
                <a:moveTo>
                  <a:pt x="94293" y="259704"/>
                </a:moveTo>
                <a:lnTo>
                  <a:pt x="0" y="259704"/>
                </a:lnTo>
                <a:lnTo>
                  <a:pt x="0" y="5397"/>
                </a:lnTo>
                <a:lnTo>
                  <a:pt x="126359" y="5397"/>
                </a:lnTo>
                <a:lnTo>
                  <a:pt x="126359" y="17461"/>
                </a:lnTo>
                <a:lnTo>
                  <a:pt x="13016" y="17461"/>
                </a:lnTo>
                <a:lnTo>
                  <a:pt x="13016" y="125407"/>
                </a:lnTo>
                <a:lnTo>
                  <a:pt x="117470" y="125407"/>
                </a:lnTo>
                <a:lnTo>
                  <a:pt x="117470" y="137154"/>
                </a:lnTo>
                <a:lnTo>
                  <a:pt x="13016" y="137154"/>
                </a:lnTo>
                <a:lnTo>
                  <a:pt x="13016" y="247640"/>
                </a:lnTo>
                <a:lnTo>
                  <a:pt x="163162" y="247640"/>
                </a:lnTo>
                <a:lnTo>
                  <a:pt x="151887" y="252605"/>
                </a:lnTo>
                <a:lnTo>
                  <a:pt x="134455" y="256728"/>
                </a:lnTo>
                <a:lnTo>
                  <a:pt x="114880" y="259005"/>
                </a:lnTo>
                <a:lnTo>
                  <a:pt x="94293" y="259704"/>
                </a:lnTo>
                <a:close/>
              </a:path>
              <a:path w="219075" h="280034">
                <a:moveTo>
                  <a:pt x="163162" y="247640"/>
                </a:moveTo>
                <a:lnTo>
                  <a:pt x="94611" y="247640"/>
                </a:lnTo>
                <a:lnTo>
                  <a:pt x="114746" y="246940"/>
                </a:lnTo>
                <a:lnTo>
                  <a:pt x="134019" y="244663"/>
                </a:lnTo>
                <a:lnTo>
                  <a:pt x="151446" y="240541"/>
                </a:lnTo>
                <a:lnTo>
                  <a:pt x="166045" y="234305"/>
                </a:lnTo>
                <a:lnTo>
                  <a:pt x="166045" y="246370"/>
                </a:lnTo>
                <a:lnTo>
                  <a:pt x="163162" y="2476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4694644" y="8581456"/>
            <a:ext cx="233679" cy="283210"/>
          </a:xfrm>
          <a:custGeom>
            <a:avLst/>
            <a:gdLst/>
            <a:ahLst/>
            <a:cxnLst/>
            <a:rect l="l" t="t" r="r" b="b"/>
            <a:pathLst>
              <a:path w="233680" h="283209">
                <a:moveTo>
                  <a:pt x="162236" y="156521"/>
                </a:moveTo>
                <a:lnTo>
                  <a:pt x="149536" y="156521"/>
                </a:lnTo>
                <a:lnTo>
                  <a:pt x="149536" y="64767"/>
                </a:lnTo>
                <a:lnTo>
                  <a:pt x="86991" y="64767"/>
                </a:lnTo>
                <a:lnTo>
                  <a:pt x="86991" y="53020"/>
                </a:lnTo>
                <a:lnTo>
                  <a:pt x="149536" y="53020"/>
                </a:lnTo>
                <a:lnTo>
                  <a:pt x="149536" y="1587"/>
                </a:lnTo>
                <a:lnTo>
                  <a:pt x="162236" y="1587"/>
                </a:lnTo>
                <a:lnTo>
                  <a:pt x="162236" y="156521"/>
                </a:lnTo>
                <a:close/>
              </a:path>
              <a:path w="233680" h="283209">
                <a:moveTo>
                  <a:pt x="68259" y="141599"/>
                </a:moveTo>
                <a:lnTo>
                  <a:pt x="0" y="141599"/>
                </a:lnTo>
                <a:lnTo>
                  <a:pt x="0" y="2222"/>
                </a:lnTo>
                <a:lnTo>
                  <a:pt x="13016" y="2222"/>
                </a:lnTo>
                <a:lnTo>
                  <a:pt x="13016" y="129852"/>
                </a:lnTo>
                <a:lnTo>
                  <a:pt x="121280" y="129852"/>
                </a:lnTo>
                <a:lnTo>
                  <a:pt x="121280" y="132392"/>
                </a:lnTo>
                <a:lnTo>
                  <a:pt x="109959" y="136509"/>
                </a:lnTo>
                <a:lnTo>
                  <a:pt x="96913" y="139376"/>
                </a:lnTo>
                <a:lnTo>
                  <a:pt x="82794" y="141053"/>
                </a:lnTo>
                <a:lnTo>
                  <a:pt x="68259" y="141599"/>
                </a:lnTo>
                <a:close/>
              </a:path>
              <a:path w="233680" h="283209">
                <a:moveTo>
                  <a:pt x="121280" y="129852"/>
                </a:moveTo>
                <a:lnTo>
                  <a:pt x="68577" y="129852"/>
                </a:lnTo>
                <a:lnTo>
                  <a:pt x="82616" y="129311"/>
                </a:lnTo>
                <a:lnTo>
                  <a:pt x="96595" y="127669"/>
                </a:lnTo>
                <a:lnTo>
                  <a:pt x="109741" y="124896"/>
                </a:lnTo>
                <a:lnTo>
                  <a:pt x="121280" y="120962"/>
                </a:lnTo>
                <a:lnTo>
                  <a:pt x="121280" y="129852"/>
                </a:lnTo>
                <a:close/>
              </a:path>
              <a:path w="233680" h="283209">
                <a:moveTo>
                  <a:pt x="229860" y="168585"/>
                </a:moveTo>
                <a:lnTo>
                  <a:pt x="216526" y="168585"/>
                </a:lnTo>
                <a:lnTo>
                  <a:pt x="216526" y="0"/>
                </a:lnTo>
                <a:lnTo>
                  <a:pt x="229860" y="0"/>
                </a:lnTo>
                <a:lnTo>
                  <a:pt x="229860" y="168585"/>
                </a:lnTo>
                <a:close/>
              </a:path>
              <a:path w="233680" h="283209">
                <a:moveTo>
                  <a:pt x="4762" y="282881"/>
                </a:moveTo>
                <a:lnTo>
                  <a:pt x="4762" y="271134"/>
                </a:lnTo>
                <a:lnTo>
                  <a:pt x="44482" y="262532"/>
                </a:lnTo>
                <a:lnTo>
                  <a:pt x="78935" y="245893"/>
                </a:lnTo>
                <a:lnTo>
                  <a:pt x="103208" y="222826"/>
                </a:lnTo>
                <a:lnTo>
                  <a:pt x="112390" y="194937"/>
                </a:lnTo>
                <a:lnTo>
                  <a:pt x="112390" y="177792"/>
                </a:lnTo>
                <a:lnTo>
                  <a:pt x="126042" y="177792"/>
                </a:lnTo>
                <a:lnTo>
                  <a:pt x="126042" y="194937"/>
                </a:lnTo>
                <a:lnTo>
                  <a:pt x="134912" y="222603"/>
                </a:lnTo>
                <a:lnTo>
                  <a:pt x="136181" y="223828"/>
                </a:lnTo>
                <a:lnTo>
                  <a:pt x="118740" y="223828"/>
                </a:lnTo>
                <a:lnTo>
                  <a:pt x="101600" y="244752"/>
                </a:lnTo>
                <a:lnTo>
                  <a:pt x="75919" y="262403"/>
                </a:lnTo>
                <a:lnTo>
                  <a:pt x="43153" y="275529"/>
                </a:lnTo>
                <a:lnTo>
                  <a:pt x="4762" y="282881"/>
                </a:lnTo>
                <a:close/>
              </a:path>
              <a:path w="233680" h="283209">
                <a:moveTo>
                  <a:pt x="233670" y="282881"/>
                </a:moveTo>
                <a:lnTo>
                  <a:pt x="194550" y="275350"/>
                </a:lnTo>
                <a:lnTo>
                  <a:pt x="161680" y="262165"/>
                </a:lnTo>
                <a:lnTo>
                  <a:pt x="136073" y="244574"/>
                </a:lnTo>
                <a:lnTo>
                  <a:pt x="118740" y="223828"/>
                </a:lnTo>
                <a:lnTo>
                  <a:pt x="136181" y="223828"/>
                </a:lnTo>
                <a:lnTo>
                  <a:pt x="158664" y="245536"/>
                </a:lnTo>
                <a:lnTo>
                  <a:pt x="193012" y="262219"/>
                </a:lnTo>
                <a:lnTo>
                  <a:pt x="233670" y="271134"/>
                </a:lnTo>
                <a:lnTo>
                  <a:pt x="233670" y="2828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5068765" y="8579551"/>
            <a:ext cx="233679" cy="286385"/>
          </a:xfrm>
          <a:custGeom>
            <a:avLst/>
            <a:gdLst/>
            <a:ahLst/>
            <a:cxnLst/>
            <a:rect l="l" t="t" r="r" b="b"/>
            <a:pathLst>
              <a:path w="233680" h="286384">
                <a:moveTo>
                  <a:pt x="55560" y="151123"/>
                </a:moveTo>
                <a:lnTo>
                  <a:pt x="12322" y="128021"/>
                </a:lnTo>
                <a:lnTo>
                  <a:pt x="0" y="75561"/>
                </a:lnTo>
                <a:lnTo>
                  <a:pt x="1369" y="55366"/>
                </a:lnTo>
                <a:lnTo>
                  <a:pt x="21906" y="11747"/>
                </a:lnTo>
                <a:lnTo>
                  <a:pt x="55560" y="0"/>
                </a:lnTo>
                <a:lnTo>
                  <a:pt x="65372" y="763"/>
                </a:lnTo>
                <a:lnTo>
                  <a:pt x="74292" y="3016"/>
                </a:lnTo>
                <a:lnTo>
                  <a:pt x="82258" y="6696"/>
                </a:lnTo>
                <a:lnTo>
                  <a:pt x="89213" y="11747"/>
                </a:lnTo>
                <a:lnTo>
                  <a:pt x="55560" y="11747"/>
                </a:lnTo>
                <a:lnTo>
                  <a:pt x="48014" y="12391"/>
                </a:lnTo>
                <a:lnTo>
                  <a:pt x="17025" y="43932"/>
                </a:lnTo>
                <a:lnTo>
                  <a:pt x="13016" y="75561"/>
                </a:lnTo>
                <a:lnTo>
                  <a:pt x="13994" y="92160"/>
                </a:lnTo>
                <a:lnTo>
                  <a:pt x="29843" y="129217"/>
                </a:lnTo>
                <a:lnTo>
                  <a:pt x="55560" y="139059"/>
                </a:lnTo>
                <a:lnTo>
                  <a:pt x="89483" y="139059"/>
                </a:lnTo>
                <a:lnTo>
                  <a:pt x="89213" y="139376"/>
                </a:lnTo>
                <a:lnTo>
                  <a:pt x="82258" y="144426"/>
                </a:lnTo>
                <a:lnTo>
                  <a:pt x="74292" y="148107"/>
                </a:lnTo>
                <a:lnTo>
                  <a:pt x="65372" y="150360"/>
                </a:lnTo>
                <a:lnTo>
                  <a:pt x="55560" y="151123"/>
                </a:lnTo>
                <a:close/>
              </a:path>
              <a:path w="233680" h="286384">
                <a:moveTo>
                  <a:pt x="89483" y="139059"/>
                </a:moveTo>
                <a:lnTo>
                  <a:pt x="55560" y="139059"/>
                </a:lnTo>
                <a:lnTo>
                  <a:pt x="63244" y="138459"/>
                </a:lnTo>
                <a:lnTo>
                  <a:pt x="70125" y="136638"/>
                </a:lnTo>
                <a:lnTo>
                  <a:pt x="94412" y="106913"/>
                </a:lnTo>
                <a:lnTo>
                  <a:pt x="98421" y="75561"/>
                </a:lnTo>
                <a:lnTo>
                  <a:pt x="97443" y="58779"/>
                </a:lnTo>
                <a:lnTo>
                  <a:pt x="81594" y="21589"/>
                </a:lnTo>
                <a:lnTo>
                  <a:pt x="55560" y="11747"/>
                </a:lnTo>
                <a:lnTo>
                  <a:pt x="89213" y="11747"/>
                </a:lnTo>
                <a:lnTo>
                  <a:pt x="98847" y="23191"/>
                </a:lnTo>
                <a:lnTo>
                  <a:pt x="105802" y="37820"/>
                </a:lnTo>
                <a:lnTo>
                  <a:pt x="110019" y="55366"/>
                </a:lnTo>
                <a:lnTo>
                  <a:pt x="111438" y="75561"/>
                </a:lnTo>
                <a:lnTo>
                  <a:pt x="110019" y="95667"/>
                </a:lnTo>
                <a:lnTo>
                  <a:pt x="105802" y="113303"/>
                </a:lnTo>
                <a:lnTo>
                  <a:pt x="98847" y="128021"/>
                </a:lnTo>
                <a:lnTo>
                  <a:pt x="89483" y="139059"/>
                </a:lnTo>
                <a:close/>
              </a:path>
              <a:path w="233680" h="286384">
                <a:moveTo>
                  <a:pt x="233670" y="70164"/>
                </a:moveTo>
                <a:lnTo>
                  <a:pt x="220336" y="70164"/>
                </a:lnTo>
                <a:lnTo>
                  <a:pt x="220336" y="1904"/>
                </a:lnTo>
                <a:lnTo>
                  <a:pt x="233670" y="1904"/>
                </a:lnTo>
                <a:lnTo>
                  <a:pt x="233670" y="70164"/>
                </a:lnTo>
                <a:close/>
              </a:path>
              <a:path w="233680" h="286384">
                <a:moveTo>
                  <a:pt x="165728" y="159378"/>
                </a:moveTo>
                <a:lnTo>
                  <a:pt x="152711" y="159378"/>
                </a:lnTo>
                <a:lnTo>
                  <a:pt x="152711" y="3492"/>
                </a:lnTo>
                <a:lnTo>
                  <a:pt x="165728" y="3492"/>
                </a:lnTo>
                <a:lnTo>
                  <a:pt x="165728" y="70164"/>
                </a:lnTo>
                <a:lnTo>
                  <a:pt x="233670" y="70164"/>
                </a:lnTo>
                <a:lnTo>
                  <a:pt x="233670" y="82229"/>
                </a:lnTo>
                <a:lnTo>
                  <a:pt x="165728" y="82229"/>
                </a:lnTo>
                <a:lnTo>
                  <a:pt x="165728" y="159378"/>
                </a:lnTo>
                <a:close/>
              </a:path>
              <a:path w="233680" h="286384">
                <a:moveTo>
                  <a:pt x="233670" y="160966"/>
                </a:moveTo>
                <a:lnTo>
                  <a:pt x="220336" y="160966"/>
                </a:lnTo>
                <a:lnTo>
                  <a:pt x="220336" y="82229"/>
                </a:lnTo>
                <a:lnTo>
                  <a:pt x="233670" y="82229"/>
                </a:lnTo>
                <a:lnTo>
                  <a:pt x="233670" y="160966"/>
                </a:lnTo>
                <a:close/>
              </a:path>
              <a:path w="233680" h="286384">
                <a:moveTo>
                  <a:pt x="233670" y="286056"/>
                </a:moveTo>
                <a:lnTo>
                  <a:pt x="220336" y="286056"/>
                </a:lnTo>
                <a:lnTo>
                  <a:pt x="220336" y="204144"/>
                </a:lnTo>
                <a:lnTo>
                  <a:pt x="21906" y="204144"/>
                </a:lnTo>
                <a:lnTo>
                  <a:pt x="21906" y="192079"/>
                </a:lnTo>
                <a:lnTo>
                  <a:pt x="233670" y="192079"/>
                </a:lnTo>
                <a:lnTo>
                  <a:pt x="233670" y="2860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5354820" y="8581456"/>
            <a:ext cx="241935" cy="280035"/>
          </a:xfrm>
          <a:custGeom>
            <a:avLst/>
            <a:gdLst/>
            <a:ahLst/>
            <a:cxnLst/>
            <a:rect l="l" t="t" r="r" b="b"/>
            <a:pathLst>
              <a:path w="241934" h="280034">
                <a:moveTo>
                  <a:pt x="176205" y="275896"/>
                </a:moveTo>
                <a:lnTo>
                  <a:pt x="163505" y="275896"/>
                </a:lnTo>
                <a:lnTo>
                  <a:pt x="163505" y="122550"/>
                </a:lnTo>
                <a:lnTo>
                  <a:pt x="108263" y="122550"/>
                </a:lnTo>
                <a:lnTo>
                  <a:pt x="108263" y="110803"/>
                </a:lnTo>
                <a:lnTo>
                  <a:pt x="163505" y="110803"/>
                </a:lnTo>
                <a:lnTo>
                  <a:pt x="163505" y="1587"/>
                </a:lnTo>
                <a:lnTo>
                  <a:pt x="176205" y="1587"/>
                </a:lnTo>
                <a:lnTo>
                  <a:pt x="176205" y="275896"/>
                </a:lnTo>
                <a:close/>
              </a:path>
              <a:path w="241934" h="280034">
                <a:moveTo>
                  <a:pt x="0" y="260022"/>
                </a:moveTo>
                <a:lnTo>
                  <a:pt x="0" y="247005"/>
                </a:lnTo>
                <a:lnTo>
                  <a:pt x="21420" y="230470"/>
                </a:lnTo>
                <a:lnTo>
                  <a:pt x="39447" y="206882"/>
                </a:lnTo>
                <a:lnTo>
                  <a:pt x="51879" y="174543"/>
                </a:lnTo>
                <a:lnTo>
                  <a:pt x="56512" y="131757"/>
                </a:lnTo>
                <a:lnTo>
                  <a:pt x="56512" y="3809"/>
                </a:lnTo>
                <a:lnTo>
                  <a:pt x="69529" y="3809"/>
                </a:lnTo>
                <a:lnTo>
                  <a:pt x="69529" y="131757"/>
                </a:lnTo>
                <a:lnTo>
                  <a:pt x="74212" y="174637"/>
                </a:lnTo>
                <a:lnTo>
                  <a:pt x="75191" y="177157"/>
                </a:lnTo>
                <a:lnTo>
                  <a:pt x="63179" y="177157"/>
                </a:lnTo>
                <a:lnTo>
                  <a:pt x="55495" y="201401"/>
                </a:lnTo>
                <a:lnTo>
                  <a:pt x="42186" y="223947"/>
                </a:lnTo>
                <a:lnTo>
                  <a:pt x="23578" y="243815"/>
                </a:lnTo>
                <a:lnTo>
                  <a:pt x="0" y="260022"/>
                </a:lnTo>
                <a:close/>
              </a:path>
              <a:path w="241934" h="280034">
                <a:moveTo>
                  <a:pt x="126359" y="260339"/>
                </a:moveTo>
                <a:lnTo>
                  <a:pt x="103138" y="243815"/>
                </a:lnTo>
                <a:lnTo>
                  <a:pt x="84650" y="223868"/>
                </a:lnTo>
                <a:lnTo>
                  <a:pt x="71221" y="201361"/>
                </a:lnTo>
                <a:lnTo>
                  <a:pt x="63179" y="177157"/>
                </a:lnTo>
                <a:lnTo>
                  <a:pt x="75191" y="177157"/>
                </a:lnTo>
                <a:lnTo>
                  <a:pt x="86753" y="206922"/>
                </a:lnTo>
                <a:lnTo>
                  <a:pt x="104889" y="230515"/>
                </a:lnTo>
                <a:lnTo>
                  <a:pt x="126359" y="247322"/>
                </a:lnTo>
                <a:lnTo>
                  <a:pt x="126359" y="260339"/>
                </a:lnTo>
                <a:close/>
              </a:path>
              <a:path w="241934" h="280034">
                <a:moveTo>
                  <a:pt x="241925" y="279706"/>
                </a:moveTo>
                <a:lnTo>
                  <a:pt x="228590" y="279706"/>
                </a:lnTo>
                <a:lnTo>
                  <a:pt x="228590" y="0"/>
                </a:lnTo>
                <a:lnTo>
                  <a:pt x="241925" y="0"/>
                </a:lnTo>
                <a:lnTo>
                  <a:pt x="241925" y="27970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5657069" y="8585266"/>
            <a:ext cx="248920" cy="262255"/>
          </a:xfrm>
          <a:custGeom>
            <a:avLst/>
            <a:gdLst/>
            <a:ahLst/>
            <a:cxnLst/>
            <a:rect l="l" t="t" r="r" b="b"/>
            <a:pathLst>
              <a:path w="248919" h="262254">
                <a:moveTo>
                  <a:pt x="5079" y="163505"/>
                </a:moveTo>
                <a:lnTo>
                  <a:pt x="5079" y="150806"/>
                </a:lnTo>
                <a:lnTo>
                  <a:pt x="50098" y="134773"/>
                </a:lnTo>
                <a:lnTo>
                  <a:pt x="85681" y="108501"/>
                </a:lnTo>
                <a:lnTo>
                  <a:pt x="109061" y="73299"/>
                </a:lnTo>
                <a:lnTo>
                  <a:pt x="117470" y="30478"/>
                </a:lnTo>
                <a:lnTo>
                  <a:pt x="117470" y="0"/>
                </a:lnTo>
                <a:lnTo>
                  <a:pt x="130804" y="0"/>
                </a:lnTo>
                <a:lnTo>
                  <a:pt x="130804" y="30478"/>
                </a:lnTo>
                <a:lnTo>
                  <a:pt x="139118" y="71117"/>
                </a:lnTo>
                <a:lnTo>
                  <a:pt x="124137" y="71117"/>
                </a:lnTo>
                <a:lnTo>
                  <a:pt x="108392" y="101268"/>
                </a:lnTo>
                <a:lnTo>
                  <a:pt x="83657" y="127788"/>
                </a:lnTo>
                <a:lnTo>
                  <a:pt x="49399" y="149070"/>
                </a:lnTo>
                <a:lnTo>
                  <a:pt x="5079" y="163505"/>
                </a:lnTo>
                <a:close/>
              </a:path>
              <a:path w="248919" h="262254">
                <a:moveTo>
                  <a:pt x="242877" y="163505"/>
                </a:moveTo>
                <a:lnTo>
                  <a:pt x="199322" y="148936"/>
                </a:lnTo>
                <a:lnTo>
                  <a:pt x="165172" y="127669"/>
                </a:lnTo>
                <a:lnTo>
                  <a:pt x="140190" y="101223"/>
                </a:lnTo>
                <a:lnTo>
                  <a:pt x="124137" y="71117"/>
                </a:lnTo>
                <a:lnTo>
                  <a:pt x="139118" y="71117"/>
                </a:lnTo>
                <a:lnTo>
                  <a:pt x="139565" y="73299"/>
                </a:lnTo>
                <a:lnTo>
                  <a:pt x="163505" y="108501"/>
                </a:lnTo>
                <a:lnTo>
                  <a:pt x="199114" y="134773"/>
                </a:lnTo>
                <a:lnTo>
                  <a:pt x="242877" y="150806"/>
                </a:lnTo>
                <a:lnTo>
                  <a:pt x="242877" y="163505"/>
                </a:lnTo>
                <a:close/>
              </a:path>
              <a:path w="248919" h="262254">
                <a:moveTo>
                  <a:pt x="248592" y="262244"/>
                </a:moveTo>
                <a:lnTo>
                  <a:pt x="0" y="262244"/>
                </a:lnTo>
                <a:lnTo>
                  <a:pt x="0" y="250814"/>
                </a:lnTo>
                <a:lnTo>
                  <a:pt x="248592" y="250814"/>
                </a:lnTo>
                <a:lnTo>
                  <a:pt x="248592" y="262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4592501" y="9076299"/>
            <a:ext cx="234315" cy="282575"/>
          </a:xfrm>
          <a:custGeom>
            <a:avLst/>
            <a:gdLst/>
            <a:ahLst/>
            <a:cxnLst/>
            <a:rect l="l" t="t" r="r" b="b"/>
            <a:pathLst>
              <a:path w="234315" h="282575">
                <a:moveTo>
                  <a:pt x="139059" y="119375"/>
                </a:moveTo>
                <a:lnTo>
                  <a:pt x="0" y="119375"/>
                </a:lnTo>
                <a:lnTo>
                  <a:pt x="0" y="107628"/>
                </a:lnTo>
                <a:lnTo>
                  <a:pt x="141281" y="107628"/>
                </a:lnTo>
                <a:lnTo>
                  <a:pt x="163406" y="106561"/>
                </a:lnTo>
                <a:lnTo>
                  <a:pt x="183745" y="103143"/>
                </a:lnTo>
                <a:lnTo>
                  <a:pt x="201822" y="97046"/>
                </a:lnTo>
                <a:lnTo>
                  <a:pt x="217161" y="87943"/>
                </a:lnTo>
                <a:lnTo>
                  <a:pt x="217161" y="0"/>
                </a:lnTo>
                <a:lnTo>
                  <a:pt x="230495" y="0"/>
                </a:lnTo>
                <a:lnTo>
                  <a:pt x="230495" y="99373"/>
                </a:lnTo>
                <a:lnTo>
                  <a:pt x="217161" y="99373"/>
                </a:lnTo>
                <a:lnTo>
                  <a:pt x="202413" y="108526"/>
                </a:lnTo>
                <a:lnTo>
                  <a:pt x="184182" y="114731"/>
                </a:lnTo>
                <a:lnTo>
                  <a:pt x="162915" y="118259"/>
                </a:lnTo>
                <a:lnTo>
                  <a:pt x="139059" y="119375"/>
                </a:lnTo>
                <a:close/>
              </a:path>
              <a:path w="234315" h="282575">
                <a:moveTo>
                  <a:pt x="160648" y="15239"/>
                </a:moveTo>
                <a:lnTo>
                  <a:pt x="3174" y="15239"/>
                </a:lnTo>
                <a:lnTo>
                  <a:pt x="3174" y="3809"/>
                </a:lnTo>
                <a:lnTo>
                  <a:pt x="160648" y="3809"/>
                </a:lnTo>
                <a:lnTo>
                  <a:pt x="160648" y="15239"/>
                </a:lnTo>
                <a:close/>
              </a:path>
              <a:path w="234315" h="282575">
                <a:moveTo>
                  <a:pt x="49210" y="107628"/>
                </a:moveTo>
                <a:lnTo>
                  <a:pt x="35876" y="107628"/>
                </a:lnTo>
                <a:lnTo>
                  <a:pt x="35876" y="15239"/>
                </a:lnTo>
                <a:lnTo>
                  <a:pt x="49210" y="15239"/>
                </a:lnTo>
                <a:lnTo>
                  <a:pt x="49210" y="107628"/>
                </a:lnTo>
                <a:close/>
              </a:path>
              <a:path w="234315" h="282575">
                <a:moveTo>
                  <a:pt x="121280" y="107628"/>
                </a:moveTo>
                <a:lnTo>
                  <a:pt x="107945" y="107628"/>
                </a:lnTo>
                <a:lnTo>
                  <a:pt x="110812" y="97508"/>
                </a:lnTo>
                <a:lnTo>
                  <a:pt x="112787" y="86197"/>
                </a:lnTo>
                <a:lnTo>
                  <a:pt x="113928" y="74411"/>
                </a:lnTo>
                <a:lnTo>
                  <a:pt x="114295" y="62862"/>
                </a:lnTo>
                <a:lnTo>
                  <a:pt x="114295" y="15239"/>
                </a:lnTo>
                <a:lnTo>
                  <a:pt x="127629" y="15239"/>
                </a:lnTo>
                <a:lnTo>
                  <a:pt x="127605" y="62862"/>
                </a:lnTo>
                <a:lnTo>
                  <a:pt x="127173" y="74098"/>
                </a:lnTo>
                <a:lnTo>
                  <a:pt x="125883" y="86237"/>
                </a:lnTo>
                <a:lnTo>
                  <a:pt x="123879" y="97721"/>
                </a:lnTo>
                <a:lnTo>
                  <a:pt x="121280" y="107628"/>
                </a:lnTo>
                <a:close/>
              </a:path>
              <a:path w="234315" h="282575">
                <a:moveTo>
                  <a:pt x="230495" y="130804"/>
                </a:moveTo>
                <a:lnTo>
                  <a:pt x="217161" y="130804"/>
                </a:lnTo>
                <a:lnTo>
                  <a:pt x="217161" y="99373"/>
                </a:lnTo>
                <a:lnTo>
                  <a:pt x="230495" y="99373"/>
                </a:lnTo>
                <a:lnTo>
                  <a:pt x="230495" y="130804"/>
                </a:lnTo>
                <a:close/>
              </a:path>
              <a:path w="234315" h="282575">
                <a:moveTo>
                  <a:pt x="234305" y="282246"/>
                </a:moveTo>
                <a:lnTo>
                  <a:pt x="25081" y="282246"/>
                </a:lnTo>
                <a:lnTo>
                  <a:pt x="25081" y="215891"/>
                </a:lnTo>
                <a:lnTo>
                  <a:pt x="217161" y="215891"/>
                </a:lnTo>
                <a:lnTo>
                  <a:pt x="217161" y="172078"/>
                </a:lnTo>
                <a:lnTo>
                  <a:pt x="25081" y="172078"/>
                </a:lnTo>
                <a:lnTo>
                  <a:pt x="25081" y="160648"/>
                </a:lnTo>
                <a:lnTo>
                  <a:pt x="230495" y="160648"/>
                </a:lnTo>
                <a:lnTo>
                  <a:pt x="230495" y="227320"/>
                </a:lnTo>
                <a:lnTo>
                  <a:pt x="38733" y="227320"/>
                </a:lnTo>
                <a:lnTo>
                  <a:pt x="38733" y="270816"/>
                </a:lnTo>
                <a:lnTo>
                  <a:pt x="234305" y="270816"/>
                </a:lnTo>
                <a:lnTo>
                  <a:pt x="234305" y="2822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4886495" y="9077886"/>
            <a:ext cx="248920" cy="264795"/>
          </a:xfrm>
          <a:custGeom>
            <a:avLst/>
            <a:gdLst/>
            <a:ahLst/>
            <a:cxnLst/>
            <a:rect l="l" t="t" r="r" b="b"/>
            <a:pathLst>
              <a:path w="248919" h="264795">
                <a:moveTo>
                  <a:pt x="77466" y="253037"/>
                </a:moveTo>
                <a:lnTo>
                  <a:pt x="64449" y="253037"/>
                </a:lnTo>
                <a:lnTo>
                  <a:pt x="64449" y="152711"/>
                </a:lnTo>
                <a:lnTo>
                  <a:pt x="56180" y="149427"/>
                </a:lnTo>
                <a:lnTo>
                  <a:pt x="24074" y="125605"/>
                </a:lnTo>
                <a:lnTo>
                  <a:pt x="9207" y="80959"/>
                </a:lnTo>
                <a:lnTo>
                  <a:pt x="10908" y="64370"/>
                </a:lnTo>
                <a:lnTo>
                  <a:pt x="35241" y="25081"/>
                </a:lnTo>
                <a:lnTo>
                  <a:pt x="72823" y="6349"/>
                </a:lnTo>
                <a:lnTo>
                  <a:pt x="124455" y="0"/>
                </a:lnTo>
                <a:lnTo>
                  <a:pt x="152101" y="1597"/>
                </a:lnTo>
                <a:lnTo>
                  <a:pt x="176324" y="6349"/>
                </a:lnTo>
                <a:lnTo>
                  <a:pt x="191319" y="12064"/>
                </a:lnTo>
                <a:lnTo>
                  <a:pt x="124455" y="12064"/>
                </a:lnTo>
                <a:lnTo>
                  <a:pt x="99730" y="13433"/>
                </a:lnTo>
                <a:lnTo>
                  <a:pt x="59806" y="24386"/>
                </a:lnTo>
                <a:lnTo>
                  <a:pt x="28613" y="54726"/>
                </a:lnTo>
                <a:lnTo>
                  <a:pt x="22859" y="80959"/>
                </a:lnTo>
                <a:lnTo>
                  <a:pt x="24322" y="94636"/>
                </a:lnTo>
                <a:lnTo>
                  <a:pt x="45083" y="127629"/>
                </a:lnTo>
                <a:lnTo>
                  <a:pt x="99730" y="148167"/>
                </a:lnTo>
                <a:lnTo>
                  <a:pt x="124455" y="149536"/>
                </a:lnTo>
                <a:lnTo>
                  <a:pt x="192446" y="149536"/>
                </a:lnTo>
                <a:lnTo>
                  <a:pt x="186047" y="152076"/>
                </a:lnTo>
                <a:lnTo>
                  <a:pt x="186047" y="156203"/>
                </a:lnTo>
                <a:lnTo>
                  <a:pt x="172713" y="156203"/>
                </a:lnTo>
                <a:lnTo>
                  <a:pt x="171220" y="156521"/>
                </a:lnTo>
                <a:lnTo>
                  <a:pt x="77466" y="156521"/>
                </a:lnTo>
                <a:lnTo>
                  <a:pt x="77466" y="253037"/>
                </a:lnTo>
                <a:close/>
              </a:path>
              <a:path w="248919" h="264795">
                <a:moveTo>
                  <a:pt x="192446" y="149536"/>
                </a:moveTo>
                <a:lnTo>
                  <a:pt x="124455" y="149536"/>
                </a:lnTo>
                <a:lnTo>
                  <a:pt x="149228" y="148167"/>
                </a:lnTo>
                <a:lnTo>
                  <a:pt x="170966" y="144059"/>
                </a:lnTo>
                <a:lnTo>
                  <a:pt x="213460" y="118060"/>
                </a:lnTo>
                <a:lnTo>
                  <a:pt x="226050" y="80959"/>
                </a:lnTo>
                <a:lnTo>
                  <a:pt x="224592" y="67143"/>
                </a:lnTo>
                <a:lnTo>
                  <a:pt x="204144" y="33971"/>
                </a:lnTo>
                <a:lnTo>
                  <a:pt x="149228" y="13433"/>
                </a:lnTo>
                <a:lnTo>
                  <a:pt x="124455" y="12064"/>
                </a:lnTo>
                <a:lnTo>
                  <a:pt x="191319" y="12064"/>
                </a:lnTo>
                <a:lnTo>
                  <a:pt x="224835" y="36312"/>
                </a:lnTo>
                <a:lnTo>
                  <a:pt x="239702" y="80959"/>
                </a:lnTo>
                <a:lnTo>
                  <a:pt x="238001" y="97547"/>
                </a:lnTo>
                <a:lnTo>
                  <a:pt x="213668" y="136837"/>
                </a:lnTo>
                <a:lnTo>
                  <a:pt x="193845" y="148980"/>
                </a:lnTo>
                <a:lnTo>
                  <a:pt x="192446" y="149536"/>
                </a:lnTo>
                <a:close/>
              </a:path>
              <a:path w="248919" h="264795">
                <a:moveTo>
                  <a:pt x="186047" y="253037"/>
                </a:moveTo>
                <a:lnTo>
                  <a:pt x="172713" y="253037"/>
                </a:lnTo>
                <a:lnTo>
                  <a:pt x="172713" y="156203"/>
                </a:lnTo>
                <a:lnTo>
                  <a:pt x="186047" y="156203"/>
                </a:lnTo>
                <a:lnTo>
                  <a:pt x="186047" y="253037"/>
                </a:lnTo>
                <a:close/>
              </a:path>
              <a:path w="248919" h="264795">
                <a:moveTo>
                  <a:pt x="124455" y="161601"/>
                </a:moveTo>
                <a:lnTo>
                  <a:pt x="111710" y="161298"/>
                </a:lnTo>
                <a:lnTo>
                  <a:pt x="99651" y="160370"/>
                </a:lnTo>
                <a:lnTo>
                  <a:pt x="88246" y="158788"/>
                </a:lnTo>
                <a:lnTo>
                  <a:pt x="77466" y="156521"/>
                </a:lnTo>
                <a:lnTo>
                  <a:pt x="171220" y="156521"/>
                </a:lnTo>
                <a:lnTo>
                  <a:pt x="161824" y="158520"/>
                </a:lnTo>
                <a:lnTo>
                  <a:pt x="150131" y="160212"/>
                </a:lnTo>
                <a:lnTo>
                  <a:pt x="137665" y="161248"/>
                </a:lnTo>
                <a:lnTo>
                  <a:pt x="124455" y="161601"/>
                </a:lnTo>
                <a:close/>
              </a:path>
              <a:path w="248919" h="264795">
                <a:moveTo>
                  <a:pt x="248592" y="264466"/>
                </a:moveTo>
                <a:lnTo>
                  <a:pt x="0" y="264466"/>
                </a:lnTo>
                <a:lnTo>
                  <a:pt x="0" y="253037"/>
                </a:lnTo>
                <a:lnTo>
                  <a:pt x="248592" y="253037"/>
                </a:lnTo>
                <a:lnTo>
                  <a:pt x="248592" y="2644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4" name="object 6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4269" y="9093444"/>
            <a:ext cx="187317" cy="246687"/>
          </a:xfrm>
          <a:prstGeom prst="rect">
            <a:avLst/>
          </a:prstGeom>
        </p:spPr>
      </p:pic>
      <p:sp>
        <p:nvSpPr>
          <p:cNvPr id="65" name="object 65"/>
          <p:cNvSpPr/>
          <p:nvPr/>
        </p:nvSpPr>
        <p:spPr>
          <a:xfrm>
            <a:off x="6844728" y="5747981"/>
            <a:ext cx="405130" cy="306070"/>
          </a:xfrm>
          <a:custGeom>
            <a:avLst/>
            <a:gdLst/>
            <a:ahLst/>
            <a:cxnLst/>
            <a:rect l="l" t="t" r="r" b="b"/>
            <a:pathLst>
              <a:path w="405129" h="306070">
                <a:moveTo>
                  <a:pt x="188214" y="152781"/>
                </a:moveTo>
                <a:lnTo>
                  <a:pt x="186486" y="107975"/>
                </a:lnTo>
                <a:lnTo>
                  <a:pt x="181305" y="73774"/>
                </a:lnTo>
                <a:lnTo>
                  <a:pt x="172618" y="47929"/>
                </a:lnTo>
                <a:lnTo>
                  <a:pt x="164592" y="34975"/>
                </a:lnTo>
                <a:lnTo>
                  <a:pt x="164592" y="152781"/>
                </a:lnTo>
                <a:lnTo>
                  <a:pt x="163296" y="193509"/>
                </a:lnTo>
                <a:lnTo>
                  <a:pt x="152857" y="246811"/>
                </a:lnTo>
                <a:lnTo>
                  <a:pt x="122872" y="279412"/>
                </a:lnTo>
                <a:lnTo>
                  <a:pt x="94107" y="285369"/>
                </a:lnTo>
                <a:lnTo>
                  <a:pt x="78765" y="283832"/>
                </a:lnTo>
                <a:lnTo>
                  <a:pt x="44577" y="262890"/>
                </a:lnTo>
                <a:lnTo>
                  <a:pt x="28816" y="224269"/>
                </a:lnTo>
                <a:lnTo>
                  <a:pt x="23622" y="152781"/>
                </a:lnTo>
                <a:lnTo>
                  <a:pt x="24917" y="112280"/>
                </a:lnTo>
                <a:lnTo>
                  <a:pt x="35356" y="59131"/>
                </a:lnTo>
                <a:lnTo>
                  <a:pt x="65341" y="26720"/>
                </a:lnTo>
                <a:lnTo>
                  <a:pt x="94107" y="20955"/>
                </a:lnTo>
                <a:lnTo>
                  <a:pt x="109448" y="22428"/>
                </a:lnTo>
                <a:lnTo>
                  <a:pt x="143637" y="43053"/>
                </a:lnTo>
                <a:lnTo>
                  <a:pt x="159397" y="81635"/>
                </a:lnTo>
                <a:lnTo>
                  <a:pt x="164592" y="152781"/>
                </a:lnTo>
                <a:lnTo>
                  <a:pt x="164592" y="34975"/>
                </a:lnTo>
                <a:lnTo>
                  <a:pt x="132829" y="7239"/>
                </a:lnTo>
                <a:lnTo>
                  <a:pt x="94107" y="0"/>
                </a:lnTo>
                <a:lnTo>
                  <a:pt x="73456" y="1841"/>
                </a:lnTo>
                <a:lnTo>
                  <a:pt x="27813" y="28194"/>
                </a:lnTo>
                <a:lnTo>
                  <a:pt x="6908" y="73774"/>
                </a:lnTo>
                <a:lnTo>
                  <a:pt x="0" y="152781"/>
                </a:lnTo>
                <a:lnTo>
                  <a:pt x="1727" y="197980"/>
                </a:lnTo>
                <a:lnTo>
                  <a:pt x="15595" y="258216"/>
                </a:lnTo>
                <a:lnTo>
                  <a:pt x="40309" y="290195"/>
                </a:lnTo>
                <a:lnTo>
                  <a:pt x="94107" y="305943"/>
                </a:lnTo>
                <a:lnTo>
                  <a:pt x="114808" y="304165"/>
                </a:lnTo>
                <a:lnTo>
                  <a:pt x="152996" y="285369"/>
                </a:lnTo>
                <a:lnTo>
                  <a:pt x="181305" y="232321"/>
                </a:lnTo>
                <a:lnTo>
                  <a:pt x="186486" y="197980"/>
                </a:lnTo>
                <a:lnTo>
                  <a:pt x="188214" y="152781"/>
                </a:lnTo>
                <a:close/>
              </a:path>
              <a:path w="405129" h="306070">
                <a:moveTo>
                  <a:pt x="404609" y="280416"/>
                </a:moveTo>
                <a:lnTo>
                  <a:pt x="262128" y="280416"/>
                </a:lnTo>
                <a:lnTo>
                  <a:pt x="371081" y="156972"/>
                </a:lnTo>
                <a:lnTo>
                  <a:pt x="385419" y="139001"/>
                </a:lnTo>
                <a:lnTo>
                  <a:pt x="394284" y="122301"/>
                </a:lnTo>
                <a:lnTo>
                  <a:pt x="398780" y="105321"/>
                </a:lnTo>
                <a:lnTo>
                  <a:pt x="400037" y="86487"/>
                </a:lnTo>
                <a:lnTo>
                  <a:pt x="394449" y="53213"/>
                </a:lnTo>
                <a:lnTo>
                  <a:pt x="377901" y="25679"/>
                </a:lnTo>
                <a:lnTo>
                  <a:pt x="350697" y="6934"/>
                </a:lnTo>
                <a:lnTo>
                  <a:pt x="313182" y="0"/>
                </a:lnTo>
                <a:lnTo>
                  <a:pt x="275818" y="6934"/>
                </a:lnTo>
                <a:lnTo>
                  <a:pt x="248602" y="25679"/>
                </a:lnTo>
                <a:lnTo>
                  <a:pt x="231952" y="53213"/>
                </a:lnTo>
                <a:lnTo>
                  <a:pt x="226314" y="86487"/>
                </a:lnTo>
                <a:lnTo>
                  <a:pt x="226314" y="95250"/>
                </a:lnTo>
                <a:lnTo>
                  <a:pt x="249936" y="95250"/>
                </a:lnTo>
                <a:lnTo>
                  <a:pt x="249936" y="86868"/>
                </a:lnTo>
                <a:lnTo>
                  <a:pt x="254139" y="60820"/>
                </a:lnTo>
                <a:lnTo>
                  <a:pt x="266407" y="39916"/>
                </a:lnTo>
                <a:lnTo>
                  <a:pt x="286258" y="26009"/>
                </a:lnTo>
                <a:lnTo>
                  <a:pt x="313182" y="20955"/>
                </a:lnTo>
                <a:lnTo>
                  <a:pt x="339940" y="25958"/>
                </a:lnTo>
                <a:lnTo>
                  <a:pt x="359803" y="39776"/>
                </a:lnTo>
                <a:lnTo>
                  <a:pt x="372160" y="60655"/>
                </a:lnTo>
                <a:lnTo>
                  <a:pt x="376415" y="86868"/>
                </a:lnTo>
                <a:lnTo>
                  <a:pt x="375069" y="101688"/>
                </a:lnTo>
                <a:lnTo>
                  <a:pt x="370801" y="115735"/>
                </a:lnTo>
                <a:lnTo>
                  <a:pt x="363245" y="129628"/>
                </a:lnTo>
                <a:lnTo>
                  <a:pt x="352031" y="144018"/>
                </a:lnTo>
                <a:lnTo>
                  <a:pt x="230505" y="281559"/>
                </a:lnTo>
                <a:lnTo>
                  <a:pt x="230505" y="300990"/>
                </a:lnTo>
                <a:lnTo>
                  <a:pt x="404609" y="300990"/>
                </a:lnTo>
                <a:lnTo>
                  <a:pt x="404609" y="2804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0910506" y="5733033"/>
            <a:ext cx="404495" cy="306070"/>
          </a:xfrm>
          <a:custGeom>
            <a:avLst/>
            <a:gdLst/>
            <a:ahLst/>
            <a:cxnLst/>
            <a:rect l="l" t="t" r="r" b="b"/>
            <a:pathLst>
              <a:path w="404495" h="306070">
                <a:moveTo>
                  <a:pt x="188201" y="152781"/>
                </a:moveTo>
                <a:lnTo>
                  <a:pt x="186486" y="107975"/>
                </a:lnTo>
                <a:lnTo>
                  <a:pt x="181305" y="73774"/>
                </a:lnTo>
                <a:lnTo>
                  <a:pt x="172618" y="47929"/>
                </a:lnTo>
                <a:lnTo>
                  <a:pt x="164579" y="34963"/>
                </a:lnTo>
                <a:lnTo>
                  <a:pt x="164579" y="152781"/>
                </a:lnTo>
                <a:lnTo>
                  <a:pt x="163296" y="193509"/>
                </a:lnTo>
                <a:lnTo>
                  <a:pt x="152844" y="246811"/>
                </a:lnTo>
                <a:lnTo>
                  <a:pt x="122859" y="279412"/>
                </a:lnTo>
                <a:lnTo>
                  <a:pt x="94094" y="285369"/>
                </a:lnTo>
                <a:lnTo>
                  <a:pt x="78752" y="283832"/>
                </a:lnTo>
                <a:lnTo>
                  <a:pt x="44577" y="262890"/>
                </a:lnTo>
                <a:lnTo>
                  <a:pt x="28803" y="224269"/>
                </a:lnTo>
                <a:lnTo>
                  <a:pt x="23622" y="152781"/>
                </a:lnTo>
                <a:lnTo>
                  <a:pt x="24904" y="112280"/>
                </a:lnTo>
                <a:lnTo>
                  <a:pt x="35344" y="59131"/>
                </a:lnTo>
                <a:lnTo>
                  <a:pt x="65341" y="26720"/>
                </a:lnTo>
                <a:lnTo>
                  <a:pt x="94094" y="20955"/>
                </a:lnTo>
                <a:lnTo>
                  <a:pt x="109448" y="22428"/>
                </a:lnTo>
                <a:lnTo>
                  <a:pt x="143624" y="43053"/>
                </a:lnTo>
                <a:lnTo>
                  <a:pt x="159397" y="81635"/>
                </a:lnTo>
                <a:lnTo>
                  <a:pt x="164579" y="152781"/>
                </a:lnTo>
                <a:lnTo>
                  <a:pt x="164579" y="34963"/>
                </a:lnTo>
                <a:lnTo>
                  <a:pt x="132816" y="7239"/>
                </a:lnTo>
                <a:lnTo>
                  <a:pt x="94094" y="0"/>
                </a:lnTo>
                <a:lnTo>
                  <a:pt x="73456" y="1841"/>
                </a:lnTo>
                <a:lnTo>
                  <a:pt x="27813" y="28194"/>
                </a:lnTo>
                <a:lnTo>
                  <a:pt x="6896" y="73774"/>
                </a:lnTo>
                <a:lnTo>
                  <a:pt x="0" y="152781"/>
                </a:lnTo>
                <a:lnTo>
                  <a:pt x="1714" y="197980"/>
                </a:lnTo>
                <a:lnTo>
                  <a:pt x="15582" y="258216"/>
                </a:lnTo>
                <a:lnTo>
                  <a:pt x="40309" y="290182"/>
                </a:lnTo>
                <a:lnTo>
                  <a:pt x="94094" y="305943"/>
                </a:lnTo>
                <a:lnTo>
                  <a:pt x="114795" y="304165"/>
                </a:lnTo>
                <a:lnTo>
                  <a:pt x="152984" y="285369"/>
                </a:lnTo>
                <a:lnTo>
                  <a:pt x="181305" y="232308"/>
                </a:lnTo>
                <a:lnTo>
                  <a:pt x="186486" y="197980"/>
                </a:lnTo>
                <a:lnTo>
                  <a:pt x="188201" y="152781"/>
                </a:lnTo>
                <a:close/>
              </a:path>
              <a:path w="404495" h="306070">
                <a:moveTo>
                  <a:pt x="404228" y="220218"/>
                </a:moveTo>
                <a:lnTo>
                  <a:pt x="400075" y="191325"/>
                </a:lnTo>
                <a:lnTo>
                  <a:pt x="388467" y="168783"/>
                </a:lnTo>
                <a:lnTo>
                  <a:pt x="370636" y="152819"/>
                </a:lnTo>
                <a:lnTo>
                  <a:pt x="347840" y="143637"/>
                </a:lnTo>
                <a:lnTo>
                  <a:pt x="368134" y="134264"/>
                </a:lnTo>
                <a:lnTo>
                  <a:pt x="383082" y="119253"/>
                </a:lnTo>
                <a:lnTo>
                  <a:pt x="392303" y="99377"/>
                </a:lnTo>
                <a:lnTo>
                  <a:pt x="395465" y="75438"/>
                </a:lnTo>
                <a:lnTo>
                  <a:pt x="389775" y="45808"/>
                </a:lnTo>
                <a:lnTo>
                  <a:pt x="373418" y="21869"/>
                </a:lnTo>
                <a:lnTo>
                  <a:pt x="347408" y="5842"/>
                </a:lnTo>
                <a:lnTo>
                  <a:pt x="312788" y="0"/>
                </a:lnTo>
                <a:lnTo>
                  <a:pt x="278168" y="5842"/>
                </a:lnTo>
                <a:lnTo>
                  <a:pt x="252158" y="21869"/>
                </a:lnTo>
                <a:lnTo>
                  <a:pt x="235800" y="45808"/>
                </a:lnTo>
                <a:lnTo>
                  <a:pt x="230111" y="75438"/>
                </a:lnTo>
                <a:lnTo>
                  <a:pt x="230111" y="82296"/>
                </a:lnTo>
                <a:lnTo>
                  <a:pt x="253733" y="82296"/>
                </a:lnTo>
                <a:lnTo>
                  <a:pt x="253733" y="76962"/>
                </a:lnTo>
                <a:lnTo>
                  <a:pt x="257822" y="54394"/>
                </a:lnTo>
                <a:lnTo>
                  <a:pt x="269544" y="36677"/>
                </a:lnTo>
                <a:lnTo>
                  <a:pt x="288137" y="25107"/>
                </a:lnTo>
                <a:lnTo>
                  <a:pt x="312788" y="20955"/>
                </a:lnTo>
                <a:lnTo>
                  <a:pt x="336969" y="25107"/>
                </a:lnTo>
                <a:lnTo>
                  <a:pt x="355600" y="36677"/>
                </a:lnTo>
                <a:lnTo>
                  <a:pt x="367601" y="54394"/>
                </a:lnTo>
                <a:lnTo>
                  <a:pt x="371843" y="76962"/>
                </a:lnTo>
                <a:lnTo>
                  <a:pt x="368350" y="98310"/>
                </a:lnTo>
                <a:lnTo>
                  <a:pt x="357936" y="116306"/>
                </a:lnTo>
                <a:lnTo>
                  <a:pt x="340664" y="128714"/>
                </a:lnTo>
                <a:lnTo>
                  <a:pt x="316598" y="133350"/>
                </a:lnTo>
                <a:lnTo>
                  <a:pt x="286118" y="133350"/>
                </a:lnTo>
                <a:lnTo>
                  <a:pt x="286118" y="153924"/>
                </a:lnTo>
                <a:lnTo>
                  <a:pt x="315074" y="153924"/>
                </a:lnTo>
                <a:lnTo>
                  <a:pt x="342506" y="158648"/>
                </a:lnTo>
                <a:lnTo>
                  <a:pt x="363131" y="172021"/>
                </a:lnTo>
                <a:lnTo>
                  <a:pt x="376097" y="192824"/>
                </a:lnTo>
                <a:lnTo>
                  <a:pt x="380606" y="219837"/>
                </a:lnTo>
                <a:lnTo>
                  <a:pt x="375526" y="246951"/>
                </a:lnTo>
                <a:lnTo>
                  <a:pt x="361416" y="267601"/>
                </a:lnTo>
                <a:lnTo>
                  <a:pt x="339940" y="280758"/>
                </a:lnTo>
                <a:lnTo>
                  <a:pt x="312788" y="285369"/>
                </a:lnTo>
                <a:lnTo>
                  <a:pt x="285635" y="280644"/>
                </a:lnTo>
                <a:lnTo>
                  <a:pt x="264160" y="267030"/>
                </a:lnTo>
                <a:lnTo>
                  <a:pt x="250050" y="245338"/>
                </a:lnTo>
                <a:lnTo>
                  <a:pt x="244970" y="216408"/>
                </a:lnTo>
                <a:lnTo>
                  <a:pt x="244970" y="214503"/>
                </a:lnTo>
                <a:lnTo>
                  <a:pt x="220967" y="214503"/>
                </a:lnTo>
                <a:lnTo>
                  <a:pt x="220967" y="217170"/>
                </a:lnTo>
                <a:lnTo>
                  <a:pt x="227660" y="254025"/>
                </a:lnTo>
                <a:lnTo>
                  <a:pt x="246443" y="281990"/>
                </a:lnTo>
                <a:lnTo>
                  <a:pt x="275463" y="299732"/>
                </a:lnTo>
                <a:lnTo>
                  <a:pt x="312788" y="305943"/>
                </a:lnTo>
                <a:lnTo>
                  <a:pt x="350062" y="299986"/>
                </a:lnTo>
                <a:lnTo>
                  <a:pt x="378942" y="282943"/>
                </a:lnTo>
                <a:lnTo>
                  <a:pt x="397598" y="255955"/>
                </a:lnTo>
                <a:lnTo>
                  <a:pt x="404228" y="2202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4795563" y="5738456"/>
            <a:ext cx="411480" cy="306070"/>
          </a:xfrm>
          <a:custGeom>
            <a:avLst/>
            <a:gdLst/>
            <a:ahLst/>
            <a:cxnLst/>
            <a:rect l="l" t="t" r="r" b="b"/>
            <a:pathLst>
              <a:path w="411480" h="306070">
                <a:moveTo>
                  <a:pt x="188214" y="152781"/>
                </a:moveTo>
                <a:lnTo>
                  <a:pt x="186499" y="107975"/>
                </a:lnTo>
                <a:lnTo>
                  <a:pt x="181305" y="73774"/>
                </a:lnTo>
                <a:lnTo>
                  <a:pt x="172618" y="47929"/>
                </a:lnTo>
                <a:lnTo>
                  <a:pt x="164592" y="34975"/>
                </a:lnTo>
                <a:lnTo>
                  <a:pt x="164592" y="152781"/>
                </a:lnTo>
                <a:lnTo>
                  <a:pt x="163296" y="193509"/>
                </a:lnTo>
                <a:lnTo>
                  <a:pt x="152857" y="246811"/>
                </a:lnTo>
                <a:lnTo>
                  <a:pt x="122872" y="279412"/>
                </a:lnTo>
                <a:lnTo>
                  <a:pt x="94107" y="285369"/>
                </a:lnTo>
                <a:lnTo>
                  <a:pt x="78765" y="283832"/>
                </a:lnTo>
                <a:lnTo>
                  <a:pt x="44577" y="262890"/>
                </a:lnTo>
                <a:lnTo>
                  <a:pt x="28816" y="224269"/>
                </a:lnTo>
                <a:lnTo>
                  <a:pt x="23622" y="152781"/>
                </a:lnTo>
                <a:lnTo>
                  <a:pt x="24917" y="112280"/>
                </a:lnTo>
                <a:lnTo>
                  <a:pt x="35356" y="59131"/>
                </a:lnTo>
                <a:lnTo>
                  <a:pt x="65341" y="26720"/>
                </a:lnTo>
                <a:lnTo>
                  <a:pt x="94107" y="20955"/>
                </a:lnTo>
                <a:lnTo>
                  <a:pt x="109461" y="22428"/>
                </a:lnTo>
                <a:lnTo>
                  <a:pt x="143637" y="43053"/>
                </a:lnTo>
                <a:lnTo>
                  <a:pt x="159397" y="81635"/>
                </a:lnTo>
                <a:lnTo>
                  <a:pt x="164592" y="152781"/>
                </a:lnTo>
                <a:lnTo>
                  <a:pt x="164592" y="34975"/>
                </a:lnTo>
                <a:lnTo>
                  <a:pt x="132829" y="7239"/>
                </a:lnTo>
                <a:lnTo>
                  <a:pt x="94107" y="0"/>
                </a:lnTo>
                <a:lnTo>
                  <a:pt x="73469" y="1841"/>
                </a:lnTo>
                <a:lnTo>
                  <a:pt x="27813" y="28194"/>
                </a:lnTo>
                <a:lnTo>
                  <a:pt x="6908" y="73774"/>
                </a:lnTo>
                <a:lnTo>
                  <a:pt x="0" y="152781"/>
                </a:lnTo>
                <a:lnTo>
                  <a:pt x="1727" y="197980"/>
                </a:lnTo>
                <a:lnTo>
                  <a:pt x="15595" y="258216"/>
                </a:lnTo>
                <a:lnTo>
                  <a:pt x="40322" y="290195"/>
                </a:lnTo>
                <a:lnTo>
                  <a:pt x="94107" y="305943"/>
                </a:lnTo>
                <a:lnTo>
                  <a:pt x="114808" y="304165"/>
                </a:lnTo>
                <a:lnTo>
                  <a:pt x="152996" y="285369"/>
                </a:lnTo>
                <a:lnTo>
                  <a:pt x="181305" y="232321"/>
                </a:lnTo>
                <a:lnTo>
                  <a:pt x="186499" y="197980"/>
                </a:lnTo>
                <a:lnTo>
                  <a:pt x="188214" y="152781"/>
                </a:lnTo>
                <a:close/>
              </a:path>
              <a:path w="411480" h="306070">
                <a:moveTo>
                  <a:pt x="411099" y="211455"/>
                </a:moveTo>
                <a:lnTo>
                  <a:pt x="371475" y="211455"/>
                </a:lnTo>
                <a:lnTo>
                  <a:pt x="371475" y="44958"/>
                </a:lnTo>
                <a:lnTo>
                  <a:pt x="371475" y="4953"/>
                </a:lnTo>
                <a:lnTo>
                  <a:pt x="347853" y="4953"/>
                </a:lnTo>
                <a:lnTo>
                  <a:pt x="347853" y="44958"/>
                </a:lnTo>
                <a:lnTo>
                  <a:pt x="347853" y="211455"/>
                </a:lnTo>
                <a:lnTo>
                  <a:pt x="246507" y="211455"/>
                </a:lnTo>
                <a:lnTo>
                  <a:pt x="347853" y="44958"/>
                </a:lnTo>
                <a:lnTo>
                  <a:pt x="347853" y="4953"/>
                </a:lnTo>
                <a:lnTo>
                  <a:pt x="345948" y="4953"/>
                </a:lnTo>
                <a:lnTo>
                  <a:pt x="219837" y="211455"/>
                </a:lnTo>
                <a:lnTo>
                  <a:pt x="219837" y="232410"/>
                </a:lnTo>
                <a:lnTo>
                  <a:pt x="347853" y="232410"/>
                </a:lnTo>
                <a:lnTo>
                  <a:pt x="347853" y="300990"/>
                </a:lnTo>
                <a:lnTo>
                  <a:pt x="371475" y="300990"/>
                </a:lnTo>
                <a:lnTo>
                  <a:pt x="371475" y="232410"/>
                </a:lnTo>
                <a:lnTo>
                  <a:pt x="411099" y="232410"/>
                </a:lnTo>
                <a:lnTo>
                  <a:pt x="411099" y="2114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620218" y="7212989"/>
            <a:ext cx="238125" cy="711200"/>
          </a:xfrm>
          <a:custGeom>
            <a:avLst/>
            <a:gdLst/>
            <a:ahLst/>
            <a:cxnLst/>
            <a:rect l="l" t="t" r="r" b="b"/>
            <a:pathLst>
              <a:path w="238125" h="711200">
                <a:moveTo>
                  <a:pt x="238125" y="0"/>
                </a:moveTo>
                <a:lnTo>
                  <a:pt x="190500" y="0"/>
                </a:lnTo>
                <a:lnTo>
                  <a:pt x="190500" y="658634"/>
                </a:lnTo>
                <a:lnTo>
                  <a:pt x="142875" y="658634"/>
                </a:lnTo>
                <a:lnTo>
                  <a:pt x="142875" y="329323"/>
                </a:lnTo>
                <a:lnTo>
                  <a:pt x="95250" y="329323"/>
                </a:lnTo>
                <a:lnTo>
                  <a:pt x="95250" y="658634"/>
                </a:lnTo>
                <a:lnTo>
                  <a:pt x="47625" y="658634"/>
                </a:lnTo>
                <a:lnTo>
                  <a:pt x="47625" y="0"/>
                </a:lnTo>
                <a:lnTo>
                  <a:pt x="0" y="0"/>
                </a:lnTo>
                <a:lnTo>
                  <a:pt x="0" y="668185"/>
                </a:lnTo>
                <a:lnTo>
                  <a:pt x="3352" y="684961"/>
                </a:lnTo>
                <a:lnTo>
                  <a:pt x="12496" y="698614"/>
                </a:lnTo>
                <a:lnTo>
                  <a:pt x="26123" y="707783"/>
                </a:lnTo>
                <a:lnTo>
                  <a:pt x="42862" y="711136"/>
                </a:lnTo>
                <a:lnTo>
                  <a:pt x="190500" y="711136"/>
                </a:lnTo>
                <a:lnTo>
                  <a:pt x="207987" y="707707"/>
                </a:lnTo>
                <a:lnTo>
                  <a:pt x="223240" y="698017"/>
                </a:lnTo>
                <a:lnTo>
                  <a:pt x="234035" y="682955"/>
                </a:lnTo>
                <a:lnTo>
                  <a:pt x="238125" y="663409"/>
                </a:lnTo>
                <a:lnTo>
                  <a:pt x="2381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9" name="object 69"/>
          <p:cNvGrpSpPr/>
          <p:nvPr/>
        </p:nvGrpSpPr>
        <p:grpSpPr>
          <a:xfrm>
            <a:off x="6520209" y="6815873"/>
            <a:ext cx="557530" cy="693420"/>
            <a:chOff x="6520209" y="6815873"/>
            <a:chExt cx="557530" cy="693420"/>
          </a:xfrm>
        </p:grpSpPr>
        <p:pic>
          <p:nvPicPr>
            <p:cNvPr id="70" name="object 7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9747" y="6815873"/>
              <a:ext cx="214312" cy="215743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6520205" y="7065035"/>
              <a:ext cx="557530" cy="443865"/>
            </a:xfrm>
            <a:custGeom>
              <a:avLst/>
              <a:gdLst/>
              <a:ahLst/>
              <a:cxnLst/>
              <a:rect l="l" t="t" r="r" b="b"/>
              <a:pathLst>
                <a:path w="557529" h="443865">
                  <a:moveTo>
                    <a:pt x="433387" y="95453"/>
                  </a:moveTo>
                  <a:lnTo>
                    <a:pt x="385762" y="95453"/>
                  </a:lnTo>
                  <a:lnTo>
                    <a:pt x="385762" y="367499"/>
                  </a:lnTo>
                  <a:lnTo>
                    <a:pt x="383971" y="378015"/>
                  </a:lnTo>
                  <a:lnTo>
                    <a:pt x="378612" y="387184"/>
                  </a:lnTo>
                  <a:lnTo>
                    <a:pt x="369684" y="393674"/>
                  </a:lnTo>
                  <a:lnTo>
                    <a:pt x="357187" y="396138"/>
                  </a:lnTo>
                  <a:lnTo>
                    <a:pt x="314325" y="396138"/>
                  </a:lnTo>
                  <a:lnTo>
                    <a:pt x="314325" y="443865"/>
                  </a:lnTo>
                  <a:lnTo>
                    <a:pt x="357187" y="443865"/>
                  </a:lnTo>
                  <a:lnTo>
                    <a:pt x="387172" y="437972"/>
                  </a:lnTo>
                  <a:lnTo>
                    <a:pt x="411353" y="421792"/>
                  </a:lnTo>
                  <a:lnTo>
                    <a:pt x="427507" y="397548"/>
                  </a:lnTo>
                  <a:lnTo>
                    <a:pt x="433387" y="367499"/>
                  </a:lnTo>
                  <a:lnTo>
                    <a:pt x="433387" y="95453"/>
                  </a:lnTo>
                  <a:close/>
                </a:path>
                <a:path w="557529" h="443865">
                  <a:moveTo>
                    <a:pt x="557212" y="0"/>
                  </a:moveTo>
                  <a:lnTo>
                    <a:pt x="104775" y="0"/>
                  </a:lnTo>
                  <a:lnTo>
                    <a:pt x="86245" y="1790"/>
                  </a:lnTo>
                  <a:lnTo>
                    <a:pt x="49187" y="16103"/>
                  </a:lnTo>
                  <a:lnTo>
                    <a:pt x="18084" y="43853"/>
                  </a:lnTo>
                  <a:lnTo>
                    <a:pt x="1854" y="79641"/>
                  </a:lnTo>
                  <a:lnTo>
                    <a:pt x="0" y="100228"/>
                  </a:lnTo>
                  <a:lnTo>
                    <a:pt x="0" y="367499"/>
                  </a:lnTo>
                  <a:lnTo>
                    <a:pt x="5880" y="397548"/>
                  </a:lnTo>
                  <a:lnTo>
                    <a:pt x="22021" y="421792"/>
                  </a:lnTo>
                  <a:lnTo>
                    <a:pt x="46215" y="437972"/>
                  </a:lnTo>
                  <a:lnTo>
                    <a:pt x="76200" y="443865"/>
                  </a:lnTo>
                  <a:lnTo>
                    <a:pt x="119062" y="443865"/>
                  </a:lnTo>
                  <a:lnTo>
                    <a:pt x="119062" y="396138"/>
                  </a:lnTo>
                  <a:lnTo>
                    <a:pt x="76200" y="396138"/>
                  </a:lnTo>
                  <a:lnTo>
                    <a:pt x="65709" y="393674"/>
                  </a:lnTo>
                  <a:lnTo>
                    <a:pt x="56553" y="387184"/>
                  </a:lnTo>
                  <a:lnTo>
                    <a:pt x="50076" y="378015"/>
                  </a:lnTo>
                  <a:lnTo>
                    <a:pt x="47625" y="367499"/>
                  </a:lnTo>
                  <a:lnTo>
                    <a:pt x="47625" y="100228"/>
                  </a:lnTo>
                  <a:lnTo>
                    <a:pt x="61912" y="62039"/>
                  </a:lnTo>
                  <a:lnTo>
                    <a:pt x="104775" y="47726"/>
                  </a:lnTo>
                  <a:lnTo>
                    <a:pt x="557212" y="47726"/>
                  </a:lnTo>
                  <a:lnTo>
                    <a:pt x="5572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34509" y="6815873"/>
              <a:ext cx="209550" cy="215743"/>
            </a:xfrm>
            <a:prstGeom prst="rect">
              <a:avLst/>
            </a:prstGeom>
          </p:spPr>
        </p:pic>
      </p:grpSp>
      <p:sp>
        <p:nvSpPr>
          <p:cNvPr id="73" name="object 73"/>
          <p:cNvSpPr/>
          <p:nvPr/>
        </p:nvSpPr>
        <p:spPr>
          <a:xfrm>
            <a:off x="7244105" y="7212989"/>
            <a:ext cx="238125" cy="711200"/>
          </a:xfrm>
          <a:custGeom>
            <a:avLst/>
            <a:gdLst/>
            <a:ahLst/>
            <a:cxnLst/>
            <a:rect l="l" t="t" r="r" b="b"/>
            <a:pathLst>
              <a:path w="238125" h="711200">
                <a:moveTo>
                  <a:pt x="238125" y="0"/>
                </a:moveTo>
                <a:lnTo>
                  <a:pt x="190500" y="0"/>
                </a:lnTo>
                <a:lnTo>
                  <a:pt x="190500" y="658634"/>
                </a:lnTo>
                <a:lnTo>
                  <a:pt x="142875" y="658634"/>
                </a:lnTo>
                <a:lnTo>
                  <a:pt x="142875" y="329323"/>
                </a:lnTo>
                <a:lnTo>
                  <a:pt x="95250" y="329323"/>
                </a:lnTo>
                <a:lnTo>
                  <a:pt x="95250" y="658634"/>
                </a:lnTo>
                <a:lnTo>
                  <a:pt x="47625" y="658634"/>
                </a:lnTo>
                <a:lnTo>
                  <a:pt x="47625" y="0"/>
                </a:lnTo>
                <a:lnTo>
                  <a:pt x="0" y="0"/>
                </a:lnTo>
                <a:lnTo>
                  <a:pt x="0" y="668185"/>
                </a:lnTo>
                <a:lnTo>
                  <a:pt x="3352" y="684961"/>
                </a:lnTo>
                <a:lnTo>
                  <a:pt x="12496" y="698614"/>
                </a:lnTo>
                <a:lnTo>
                  <a:pt x="26123" y="707783"/>
                </a:lnTo>
                <a:lnTo>
                  <a:pt x="42862" y="711136"/>
                </a:lnTo>
                <a:lnTo>
                  <a:pt x="190500" y="711136"/>
                </a:lnTo>
                <a:lnTo>
                  <a:pt x="207987" y="707707"/>
                </a:lnTo>
                <a:lnTo>
                  <a:pt x="223240" y="698017"/>
                </a:lnTo>
                <a:lnTo>
                  <a:pt x="234035" y="682955"/>
                </a:lnTo>
                <a:lnTo>
                  <a:pt x="238125" y="663409"/>
                </a:lnTo>
                <a:lnTo>
                  <a:pt x="2381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4" name="object 7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58397" y="6815873"/>
            <a:ext cx="209550" cy="215743"/>
          </a:xfrm>
          <a:prstGeom prst="rect">
            <a:avLst/>
          </a:prstGeom>
        </p:spPr>
      </p:pic>
      <p:grpSp>
        <p:nvGrpSpPr>
          <p:cNvPr id="75" name="object 75"/>
          <p:cNvGrpSpPr/>
          <p:nvPr/>
        </p:nvGrpSpPr>
        <p:grpSpPr>
          <a:xfrm>
            <a:off x="6996459" y="6815873"/>
            <a:ext cx="581025" cy="731520"/>
            <a:chOff x="6996459" y="6815873"/>
            <a:chExt cx="581025" cy="731520"/>
          </a:xfrm>
        </p:grpSpPr>
        <p:sp>
          <p:nvSpPr>
            <p:cNvPr id="76" name="object 76"/>
            <p:cNvSpPr/>
            <p:nvPr/>
          </p:nvSpPr>
          <p:spPr>
            <a:xfrm>
              <a:off x="7029792" y="7065035"/>
              <a:ext cx="548005" cy="443865"/>
            </a:xfrm>
            <a:custGeom>
              <a:avLst/>
              <a:gdLst/>
              <a:ahLst/>
              <a:cxnLst/>
              <a:rect l="l" t="t" r="r" b="b"/>
              <a:pathLst>
                <a:path w="548004" h="443865">
                  <a:moveTo>
                    <a:pt x="238125" y="396138"/>
                  </a:moveTo>
                  <a:lnTo>
                    <a:pt x="0" y="396138"/>
                  </a:lnTo>
                  <a:lnTo>
                    <a:pt x="0" y="443865"/>
                  </a:lnTo>
                  <a:lnTo>
                    <a:pt x="238125" y="443865"/>
                  </a:lnTo>
                  <a:lnTo>
                    <a:pt x="238125" y="396138"/>
                  </a:lnTo>
                  <a:close/>
                </a:path>
                <a:path w="548004" h="443865">
                  <a:moveTo>
                    <a:pt x="547687" y="100228"/>
                  </a:moveTo>
                  <a:lnTo>
                    <a:pt x="538162" y="60845"/>
                  </a:lnTo>
                  <a:lnTo>
                    <a:pt x="514350" y="28638"/>
                  </a:lnTo>
                  <a:lnTo>
                    <a:pt x="482206" y="7150"/>
                  </a:lnTo>
                  <a:lnTo>
                    <a:pt x="442912" y="0"/>
                  </a:lnTo>
                  <a:lnTo>
                    <a:pt x="219075" y="0"/>
                  </a:lnTo>
                  <a:lnTo>
                    <a:pt x="181571" y="7150"/>
                  </a:lnTo>
                  <a:lnTo>
                    <a:pt x="147637" y="28638"/>
                  </a:lnTo>
                  <a:lnTo>
                    <a:pt x="122034" y="60845"/>
                  </a:lnTo>
                  <a:lnTo>
                    <a:pt x="114300" y="100228"/>
                  </a:lnTo>
                  <a:lnTo>
                    <a:pt x="114300" y="348411"/>
                  </a:lnTo>
                  <a:lnTo>
                    <a:pt x="161925" y="348411"/>
                  </a:lnTo>
                  <a:lnTo>
                    <a:pt x="161925" y="100228"/>
                  </a:lnTo>
                  <a:lnTo>
                    <a:pt x="162814" y="89560"/>
                  </a:lnTo>
                  <a:lnTo>
                    <a:pt x="186931" y="55778"/>
                  </a:lnTo>
                  <a:lnTo>
                    <a:pt x="219075" y="47726"/>
                  </a:lnTo>
                  <a:lnTo>
                    <a:pt x="442912" y="47726"/>
                  </a:lnTo>
                  <a:lnTo>
                    <a:pt x="485775" y="62039"/>
                  </a:lnTo>
                  <a:lnTo>
                    <a:pt x="500062" y="100228"/>
                  </a:lnTo>
                  <a:lnTo>
                    <a:pt x="500062" y="367499"/>
                  </a:lnTo>
                  <a:lnTo>
                    <a:pt x="498271" y="378015"/>
                  </a:lnTo>
                  <a:lnTo>
                    <a:pt x="492912" y="387184"/>
                  </a:lnTo>
                  <a:lnTo>
                    <a:pt x="483984" y="393674"/>
                  </a:lnTo>
                  <a:lnTo>
                    <a:pt x="471487" y="396138"/>
                  </a:lnTo>
                  <a:lnTo>
                    <a:pt x="428625" y="396138"/>
                  </a:lnTo>
                  <a:lnTo>
                    <a:pt x="428625" y="443865"/>
                  </a:lnTo>
                  <a:lnTo>
                    <a:pt x="471487" y="443865"/>
                  </a:lnTo>
                  <a:lnTo>
                    <a:pt x="501472" y="437972"/>
                  </a:lnTo>
                  <a:lnTo>
                    <a:pt x="525653" y="421792"/>
                  </a:lnTo>
                  <a:lnTo>
                    <a:pt x="541807" y="397548"/>
                  </a:lnTo>
                  <a:lnTo>
                    <a:pt x="547687" y="367499"/>
                  </a:lnTo>
                  <a:lnTo>
                    <a:pt x="547687" y="1002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58397" y="6815873"/>
              <a:ext cx="214312" cy="215743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15509" y="7026844"/>
              <a:ext cx="95250" cy="124091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96459" y="7422983"/>
              <a:ext cx="95250" cy="124091"/>
            </a:xfrm>
            <a:prstGeom prst="rect">
              <a:avLst/>
            </a:prstGeom>
          </p:spPr>
        </p:pic>
      </p:grpSp>
      <p:grpSp>
        <p:nvGrpSpPr>
          <p:cNvPr id="80" name="object 80"/>
          <p:cNvGrpSpPr/>
          <p:nvPr/>
        </p:nvGrpSpPr>
        <p:grpSpPr>
          <a:xfrm>
            <a:off x="10580979" y="6844841"/>
            <a:ext cx="1071880" cy="1036319"/>
            <a:chOff x="10580979" y="6844841"/>
            <a:chExt cx="1071880" cy="1036319"/>
          </a:xfrm>
        </p:grpSpPr>
        <p:sp>
          <p:nvSpPr>
            <p:cNvPr id="81" name="object 81"/>
            <p:cNvSpPr/>
            <p:nvPr/>
          </p:nvSpPr>
          <p:spPr>
            <a:xfrm>
              <a:off x="10580980" y="6844842"/>
              <a:ext cx="1071880" cy="1036319"/>
            </a:xfrm>
            <a:custGeom>
              <a:avLst/>
              <a:gdLst/>
              <a:ahLst/>
              <a:cxnLst/>
              <a:rect l="l" t="t" r="r" b="b"/>
              <a:pathLst>
                <a:path w="1071879" h="1036320">
                  <a:moveTo>
                    <a:pt x="188810" y="539216"/>
                  </a:moveTo>
                  <a:lnTo>
                    <a:pt x="141605" y="539216"/>
                  </a:lnTo>
                  <a:lnTo>
                    <a:pt x="141605" y="586511"/>
                  </a:lnTo>
                  <a:lnTo>
                    <a:pt x="188810" y="586511"/>
                  </a:lnTo>
                  <a:lnTo>
                    <a:pt x="188810" y="539216"/>
                  </a:lnTo>
                  <a:close/>
                </a:path>
                <a:path w="1071879" h="1036320">
                  <a:moveTo>
                    <a:pt x="188810" y="444614"/>
                  </a:moveTo>
                  <a:lnTo>
                    <a:pt x="141605" y="444614"/>
                  </a:lnTo>
                  <a:lnTo>
                    <a:pt x="141605" y="491909"/>
                  </a:lnTo>
                  <a:lnTo>
                    <a:pt x="188810" y="491909"/>
                  </a:lnTo>
                  <a:lnTo>
                    <a:pt x="188810" y="444614"/>
                  </a:lnTo>
                  <a:close/>
                </a:path>
                <a:path w="1071879" h="1036320">
                  <a:moveTo>
                    <a:pt x="188810" y="350012"/>
                  </a:moveTo>
                  <a:lnTo>
                    <a:pt x="141605" y="350012"/>
                  </a:lnTo>
                  <a:lnTo>
                    <a:pt x="141605" y="397319"/>
                  </a:lnTo>
                  <a:lnTo>
                    <a:pt x="188810" y="397319"/>
                  </a:lnTo>
                  <a:lnTo>
                    <a:pt x="188810" y="350012"/>
                  </a:lnTo>
                  <a:close/>
                </a:path>
                <a:path w="1071879" h="1036320">
                  <a:moveTo>
                    <a:pt x="188810" y="255422"/>
                  </a:moveTo>
                  <a:lnTo>
                    <a:pt x="141605" y="255422"/>
                  </a:lnTo>
                  <a:lnTo>
                    <a:pt x="141605" y="302717"/>
                  </a:lnTo>
                  <a:lnTo>
                    <a:pt x="188810" y="302717"/>
                  </a:lnTo>
                  <a:lnTo>
                    <a:pt x="188810" y="255422"/>
                  </a:lnTo>
                  <a:close/>
                </a:path>
                <a:path w="1071879" h="1036320">
                  <a:moveTo>
                    <a:pt x="505091" y="255422"/>
                  </a:moveTo>
                  <a:lnTo>
                    <a:pt x="236016" y="255422"/>
                  </a:lnTo>
                  <a:lnTo>
                    <a:pt x="236016" y="302717"/>
                  </a:lnTo>
                  <a:lnTo>
                    <a:pt x="505091" y="302717"/>
                  </a:lnTo>
                  <a:lnTo>
                    <a:pt x="505091" y="255422"/>
                  </a:lnTo>
                  <a:close/>
                </a:path>
                <a:path w="1071879" h="1036320">
                  <a:moveTo>
                    <a:pt x="585343" y="865568"/>
                  </a:moveTo>
                  <a:lnTo>
                    <a:pt x="547573" y="865568"/>
                  </a:lnTo>
                  <a:lnTo>
                    <a:pt x="509816" y="808812"/>
                  </a:lnTo>
                  <a:lnTo>
                    <a:pt x="472046" y="808812"/>
                  </a:lnTo>
                  <a:lnTo>
                    <a:pt x="443725" y="865568"/>
                  </a:lnTo>
                  <a:lnTo>
                    <a:pt x="434289" y="865568"/>
                  </a:lnTo>
                  <a:lnTo>
                    <a:pt x="401243" y="832459"/>
                  </a:lnTo>
                  <a:lnTo>
                    <a:pt x="363474" y="832459"/>
                  </a:lnTo>
                  <a:lnTo>
                    <a:pt x="344589" y="865568"/>
                  </a:lnTo>
                  <a:lnTo>
                    <a:pt x="292671" y="865568"/>
                  </a:lnTo>
                  <a:lnTo>
                    <a:pt x="292671" y="912876"/>
                  </a:lnTo>
                  <a:lnTo>
                    <a:pt x="372910" y="912876"/>
                  </a:lnTo>
                  <a:lnTo>
                    <a:pt x="387083" y="884491"/>
                  </a:lnTo>
                  <a:lnTo>
                    <a:pt x="415404" y="912876"/>
                  </a:lnTo>
                  <a:lnTo>
                    <a:pt x="467321" y="912876"/>
                  </a:lnTo>
                  <a:lnTo>
                    <a:pt x="495655" y="870305"/>
                  </a:lnTo>
                  <a:lnTo>
                    <a:pt x="523976" y="912876"/>
                  </a:lnTo>
                  <a:lnTo>
                    <a:pt x="585343" y="912876"/>
                  </a:lnTo>
                  <a:lnTo>
                    <a:pt x="585343" y="865568"/>
                  </a:lnTo>
                  <a:close/>
                </a:path>
                <a:path w="1071879" h="1036320">
                  <a:moveTo>
                    <a:pt x="613664" y="634365"/>
                  </a:moveTo>
                  <a:lnTo>
                    <a:pt x="141605" y="634365"/>
                  </a:lnTo>
                  <a:lnTo>
                    <a:pt x="141605" y="681393"/>
                  </a:lnTo>
                  <a:lnTo>
                    <a:pt x="141605" y="865733"/>
                  </a:lnTo>
                  <a:lnTo>
                    <a:pt x="141605" y="912761"/>
                  </a:lnTo>
                  <a:lnTo>
                    <a:pt x="245465" y="912761"/>
                  </a:lnTo>
                  <a:lnTo>
                    <a:pt x="245465" y="865733"/>
                  </a:lnTo>
                  <a:lnTo>
                    <a:pt x="188810" y="865733"/>
                  </a:lnTo>
                  <a:lnTo>
                    <a:pt x="188810" y="681393"/>
                  </a:lnTo>
                  <a:lnTo>
                    <a:pt x="613664" y="681393"/>
                  </a:lnTo>
                  <a:lnTo>
                    <a:pt x="613664" y="634365"/>
                  </a:lnTo>
                  <a:close/>
                </a:path>
                <a:path w="1071879" h="1036320">
                  <a:moveTo>
                    <a:pt x="660869" y="539216"/>
                  </a:moveTo>
                  <a:lnTo>
                    <a:pt x="236016" y="539216"/>
                  </a:lnTo>
                  <a:lnTo>
                    <a:pt x="236016" y="586511"/>
                  </a:lnTo>
                  <a:lnTo>
                    <a:pt x="660869" y="586511"/>
                  </a:lnTo>
                  <a:lnTo>
                    <a:pt x="660869" y="539216"/>
                  </a:lnTo>
                  <a:close/>
                </a:path>
                <a:path w="1071879" h="1036320">
                  <a:moveTo>
                    <a:pt x="660869" y="444614"/>
                  </a:moveTo>
                  <a:lnTo>
                    <a:pt x="236016" y="444614"/>
                  </a:lnTo>
                  <a:lnTo>
                    <a:pt x="236016" y="491909"/>
                  </a:lnTo>
                  <a:lnTo>
                    <a:pt x="660869" y="491909"/>
                  </a:lnTo>
                  <a:lnTo>
                    <a:pt x="660869" y="444614"/>
                  </a:lnTo>
                  <a:close/>
                </a:path>
                <a:path w="1071879" h="1036320">
                  <a:moveTo>
                    <a:pt x="660869" y="350012"/>
                  </a:moveTo>
                  <a:lnTo>
                    <a:pt x="236016" y="350012"/>
                  </a:lnTo>
                  <a:lnTo>
                    <a:pt x="236016" y="397319"/>
                  </a:lnTo>
                  <a:lnTo>
                    <a:pt x="660869" y="397319"/>
                  </a:lnTo>
                  <a:lnTo>
                    <a:pt x="660869" y="350012"/>
                  </a:lnTo>
                  <a:close/>
                </a:path>
                <a:path w="1071879" h="1036320">
                  <a:moveTo>
                    <a:pt x="802487" y="250685"/>
                  </a:moveTo>
                  <a:lnTo>
                    <a:pt x="798283" y="227850"/>
                  </a:lnTo>
                  <a:lnTo>
                    <a:pt x="786549" y="209892"/>
                  </a:lnTo>
                  <a:lnTo>
                    <a:pt x="780313" y="205816"/>
                  </a:lnTo>
                  <a:lnTo>
                    <a:pt x="701827" y="126987"/>
                  </a:lnTo>
                  <a:lnTo>
                    <a:pt x="701827" y="193929"/>
                  </a:lnTo>
                  <a:lnTo>
                    <a:pt x="608939" y="193929"/>
                  </a:lnTo>
                  <a:lnTo>
                    <a:pt x="608939" y="100634"/>
                  </a:lnTo>
                  <a:lnTo>
                    <a:pt x="701827" y="193929"/>
                  </a:lnTo>
                  <a:lnTo>
                    <a:pt x="701827" y="126987"/>
                  </a:lnTo>
                  <a:lnTo>
                    <a:pt x="596226" y="20904"/>
                  </a:lnTo>
                  <a:lnTo>
                    <a:pt x="593013" y="15963"/>
                  </a:lnTo>
                  <a:lnTo>
                    <a:pt x="575094" y="4216"/>
                  </a:lnTo>
                  <a:lnTo>
                    <a:pt x="552297" y="0"/>
                  </a:lnTo>
                  <a:lnTo>
                    <a:pt x="0" y="0"/>
                  </a:lnTo>
                  <a:lnTo>
                    <a:pt x="0" y="1035850"/>
                  </a:lnTo>
                  <a:lnTo>
                    <a:pt x="802487" y="1035850"/>
                  </a:lnTo>
                  <a:lnTo>
                    <a:pt x="802487" y="865568"/>
                  </a:lnTo>
                  <a:lnTo>
                    <a:pt x="755281" y="865568"/>
                  </a:lnTo>
                  <a:lnTo>
                    <a:pt x="755281" y="988555"/>
                  </a:lnTo>
                  <a:lnTo>
                    <a:pt x="47193" y="988555"/>
                  </a:lnTo>
                  <a:lnTo>
                    <a:pt x="47193" y="47307"/>
                  </a:lnTo>
                  <a:lnTo>
                    <a:pt x="557022" y="47307"/>
                  </a:lnTo>
                  <a:lnTo>
                    <a:pt x="560908" y="51206"/>
                  </a:lnTo>
                  <a:lnTo>
                    <a:pt x="560324" y="51790"/>
                  </a:lnTo>
                  <a:lnTo>
                    <a:pt x="561733" y="53213"/>
                  </a:lnTo>
                  <a:lnTo>
                    <a:pt x="561733" y="241223"/>
                  </a:lnTo>
                  <a:lnTo>
                    <a:pt x="748906" y="241223"/>
                  </a:lnTo>
                  <a:lnTo>
                    <a:pt x="750341" y="242658"/>
                  </a:lnTo>
                  <a:lnTo>
                    <a:pt x="751154" y="241846"/>
                  </a:lnTo>
                  <a:lnTo>
                    <a:pt x="755281" y="245960"/>
                  </a:lnTo>
                  <a:lnTo>
                    <a:pt x="755281" y="274332"/>
                  </a:lnTo>
                  <a:lnTo>
                    <a:pt x="802487" y="274332"/>
                  </a:lnTo>
                  <a:lnTo>
                    <a:pt x="802487" y="250685"/>
                  </a:lnTo>
                  <a:close/>
                </a:path>
                <a:path w="1071879" h="1036320">
                  <a:moveTo>
                    <a:pt x="1071562" y="283794"/>
                  </a:moveTo>
                  <a:lnTo>
                    <a:pt x="1053934" y="274332"/>
                  </a:lnTo>
                  <a:lnTo>
                    <a:pt x="1026947" y="259854"/>
                  </a:lnTo>
                  <a:lnTo>
                    <a:pt x="1057338" y="207111"/>
                  </a:lnTo>
                  <a:lnTo>
                    <a:pt x="1016444" y="183464"/>
                  </a:lnTo>
                  <a:lnTo>
                    <a:pt x="1005471" y="202526"/>
                  </a:lnTo>
                  <a:lnTo>
                    <a:pt x="1005471" y="302717"/>
                  </a:lnTo>
                  <a:lnTo>
                    <a:pt x="845794" y="578561"/>
                  </a:lnTo>
                  <a:lnTo>
                    <a:pt x="822096" y="564857"/>
                  </a:lnTo>
                  <a:lnTo>
                    <a:pt x="822096" y="619480"/>
                  </a:lnTo>
                  <a:lnTo>
                    <a:pt x="731672" y="775703"/>
                  </a:lnTo>
                  <a:lnTo>
                    <a:pt x="698639" y="804087"/>
                  </a:lnTo>
                  <a:lnTo>
                    <a:pt x="679754" y="794626"/>
                  </a:lnTo>
                  <a:lnTo>
                    <a:pt x="684466" y="747331"/>
                  </a:lnTo>
                  <a:lnTo>
                    <a:pt x="774433" y="591908"/>
                  </a:lnTo>
                  <a:lnTo>
                    <a:pt x="822096" y="619480"/>
                  </a:lnTo>
                  <a:lnTo>
                    <a:pt x="822096" y="564857"/>
                  </a:lnTo>
                  <a:lnTo>
                    <a:pt x="798118" y="550989"/>
                  </a:lnTo>
                  <a:lnTo>
                    <a:pt x="958265" y="274332"/>
                  </a:lnTo>
                  <a:lnTo>
                    <a:pt x="1005471" y="302717"/>
                  </a:lnTo>
                  <a:lnTo>
                    <a:pt x="1005471" y="202526"/>
                  </a:lnTo>
                  <a:lnTo>
                    <a:pt x="985316" y="237515"/>
                  </a:lnTo>
                  <a:lnTo>
                    <a:pt x="939380" y="212852"/>
                  </a:lnTo>
                  <a:lnTo>
                    <a:pt x="641985" y="733132"/>
                  </a:lnTo>
                  <a:lnTo>
                    <a:pt x="627824" y="822998"/>
                  </a:lnTo>
                  <a:lnTo>
                    <a:pt x="703351" y="865568"/>
                  </a:lnTo>
                  <a:lnTo>
                    <a:pt x="764717" y="808812"/>
                  </a:lnTo>
                  <a:lnTo>
                    <a:pt x="767486" y="804087"/>
                  </a:lnTo>
                  <a:lnTo>
                    <a:pt x="1071562" y="2837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7383" y="7057686"/>
              <a:ext cx="202983" cy="227034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11199353" y="7655873"/>
              <a:ext cx="78740" cy="89535"/>
            </a:xfrm>
            <a:custGeom>
              <a:avLst/>
              <a:gdLst/>
              <a:ahLst/>
              <a:cxnLst/>
              <a:rect l="l" t="t" r="r" b="b"/>
              <a:pathLst>
                <a:path w="78740" h="89534">
                  <a:moveTo>
                    <a:pt x="78641" y="23644"/>
                  </a:moveTo>
                  <a:lnTo>
                    <a:pt x="40884" y="89189"/>
                  </a:lnTo>
                  <a:lnTo>
                    <a:pt x="0" y="65544"/>
                  </a:lnTo>
                  <a:lnTo>
                    <a:pt x="37756" y="0"/>
                  </a:lnTo>
                  <a:lnTo>
                    <a:pt x="78641" y="236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/>
          <p:nvPr/>
        </p:nvSpPr>
        <p:spPr>
          <a:xfrm>
            <a:off x="14503514" y="6739115"/>
            <a:ext cx="988694" cy="1157605"/>
          </a:xfrm>
          <a:custGeom>
            <a:avLst/>
            <a:gdLst/>
            <a:ahLst/>
            <a:cxnLst/>
            <a:rect l="l" t="t" r="r" b="b"/>
            <a:pathLst>
              <a:path w="988694" h="1157604">
                <a:moveTo>
                  <a:pt x="379361" y="1042708"/>
                </a:moveTo>
                <a:lnTo>
                  <a:pt x="321881" y="1042708"/>
                </a:lnTo>
                <a:lnTo>
                  <a:pt x="321881" y="1157287"/>
                </a:lnTo>
                <a:lnTo>
                  <a:pt x="379361" y="1157287"/>
                </a:lnTo>
                <a:lnTo>
                  <a:pt x="379361" y="1042708"/>
                </a:lnTo>
                <a:close/>
              </a:path>
              <a:path w="988694" h="1157604">
                <a:moveTo>
                  <a:pt x="810450" y="366661"/>
                </a:moveTo>
                <a:lnTo>
                  <a:pt x="760361" y="366661"/>
                </a:lnTo>
                <a:lnTo>
                  <a:pt x="759053" y="355663"/>
                </a:lnTo>
                <a:lnTo>
                  <a:pt x="743686" y="313690"/>
                </a:lnTo>
                <a:lnTo>
                  <a:pt x="722833" y="281343"/>
                </a:lnTo>
                <a:lnTo>
                  <a:pt x="760171" y="244119"/>
                </a:lnTo>
                <a:lnTo>
                  <a:pt x="719531" y="203606"/>
                </a:lnTo>
                <a:lnTo>
                  <a:pt x="706996" y="216103"/>
                </a:lnTo>
                <a:lnTo>
                  <a:pt x="706996" y="395312"/>
                </a:lnTo>
                <a:lnTo>
                  <a:pt x="699770" y="441007"/>
                </a:lnTo>
                <a:lnTo>
                  <a:pt x="679589" y="480377"/>
                </a:lnTo>
                <a:lnTo>
                  <a:pt x="648639" y="511225"/>
                </a:lnTo>
                <a:lnTo>
                  <a:pt x="609142" y="531342"/>
                </a:lnTo>
                <a:lnTo>
                  <a:pt x="563295" y="538543"/>
                </a:lnTo>
                <a:lnTo>
                  <a:pt x="517448" y="531342"/>
                </a:lnTo>
                <a:lnTo>
                  <a:pt x="477951" y="511225"/>
                </a:lnTo>
                <a:lnTo>
                  <a:pt x="447001" y="480377"/>
                </a:lnTo>
                <a:lnTo>
                  <a:pt x="426821" y="441007"/>
                </a:lnTo>
                <a:lnTo>
                  <a:pt x="419595" y="395312"/>
                </a:lnTo>
                <a:lnTo>
                  <a:pt x="426821" y="349618"/>
                </a:lnTo>
                <a:lnTo>
                  <a:pt x="447001" y="310248"/>
                </a:lnTo>
                <a:lnTo>
                  <a:pt x="477951" y="279400"/>
                </a:lnTo>
                <a:lnTo>
                  <a:pt x="517448" y="259283"/>
                </a:lnTo>
                <a:lnTo>
                  <a:pt x="563295" y="252082"/>
                </a:lnTo>
                <a:lnTo>
                  <a:pt x="609142" y="259283"/>
                </a:lnTo>
                <a:lnTo>
                  <a:pt x="648639" y="279400"/>
                </a:lnTo>
                <a:lnTo>
                  <a:pt x="679589" y="310248"/>
                </a:lnTo>
                <a:lnTo>
                  <a:pt x="699770" y="349618"/>
                </a:lnTo>
                <a:lnTo>
                  <a:pt x="706996" y="395312"/>
                </a:lnTo>
                <a:lnTo>
                  <a:pt x="706996" y="216103"/>
                </a:lnTo>
                <a:lnTo>
                  <a:pt x="681926" y="241084"/>
                </a:lnTo>
                <a:lnTo>
                  <a:pt x="650938" y="221234"/>
                </a:lnTo>
                <a:lnTo>
                  <a:pt x="608825" y="205917"/>
                </a:lnTo>
                <a:lnTo>
                  <a:pt x="592035" y="203936"/>
                </a:lnTo>
                <a:lnTo>
                  <a:pt x="592035" y="148958"/>
                </a:lnTo>
                <a:lnTo>
                  <a:pt x="534555" y="148958"/>
                </a:lnTo>
                <a:lnTo>
                  <a:pt x="534555" y="203746"/>
                </a:lnTo>
                <a:lnTo>
                  <a:pt x="517766" y="205613"/>
                </a:lnTo>
                <a:lnTo>
                  <a:pt x="475653" y="220230"/>
                </a:lnTo>
                <a:lnTo>
                  <a:pt x="445681" y="238785"/>
                </a:lnTo>
                <a:lnTo>
                  <a:pt x="409295" y="202501"/>
                </a:lnTo>
                <a:lnTo>
                  <a:pt x="368655" y="243014"/>
                </a:lnTo>
                <a:lnTo>
                  <a:pt x="404101" y="278358"/>
                </a:lnTo>
                <a:lnTo>
                  <a:pt x="382905" y="311175"/>
                </a:lnTo>
                <a:lnTo>
                  <a:pt x="367538" y="353860"/>
                </a:lnTo>
                <a:lnTo>
                  <a:pt x="366064" y="366661"/>
                </a:lnTo>
                <a:lnTo>
                  <a:pt x="316141" y="366661"/>
                </a:lnTo>
                <a:lnTo>
                  <a:pt x="316141" y="423964"/>
                </a:lnTo>
                <a:lnTo>
                  <a:pt x="364693" y="423964"/>
                </a:lnTo>
                <a:lnTo>
                  <a:pt x="367233" y="446430"/>
                </a:lnTo>
                <a:lnTo>
                  <a:pt x="381889" y="488403"/>
                </a:lnTo>
                <a:lnTo>
                  <a:pt x="398868" y="515670"/>
                </a:lnTo>
                <a:lnTo>
                  <a:pt x="363791" y="550621"/>
                </a:lnTo>
                <a:lnTo>
                  <a:pt x="404444" y="591134"/>
                </a:lnTo>
                <a:lnTo>
                  <a:pt x="437616" y="558063"/>
                </a:lnTo>
                <a:lnTo>
                  <a:pt x="473138" y="580847"/>
                </a:lnTo>
                <a:lnTo>
                  <a:pt x="515950" y="596163"/>
                </a:lnTo>
                <a:lnTo>
                  <a:pt x="534555" y="598297"/>
                </a:lnTo>
                <a:lnTo>
                  <a:pt x="534555" y="647395"/>
                </a:lnTo>
                <a:lnTo>
                  <a:pt x="592035" y="647395"/>
                </a:lnTo>
                <a:lnTo>
                  <a:pt x="592035" y="598157"/>
                </a:lnTo>
                <a:lnTo>
                  <a:pt x="608825" y="596163"/>
                </a:lnTo>
                <a:lnTo>
                  <a:pt x="650938" y="580847"/>
                </a:lnTo>
                <a:lnTo>
                  <a:pt x="684237" y="559536"/>
                </a:lnTo>
                <a:lnTo>
                  <a:pt x="714336" y="589521"/>
                </a:lnTo>
                <a:lnTo>
                  <a:pt x="754976" y="549021"/>
                </a:lnTo>
                <a:lnTo>
                  <a:pt x="724306" y="518464"/>
                </a:lnTo>
                <a:lnTo>
                  <a:pt x="743686" y="488403"/>
                </a:lnTo>
                <a:lnTo>
                  <a:pt x="759053" y="446430"/>
                </a:lnTo>
                <a:lnTo>
                  <a:pt x="761720" y="423964"/>
                </a:lnTo>
                <a:lnTo>
                  <a:pt x="810450" y="423964"/>
                </a:lnTo>
                <a:lnTo>
                  <a:pt x="810450" y="366661"/>
                </a:lnTo>
                <a:close/>
              </a:path>
              <a:path w="988694" h="1157604">
                <a:moveTo>
                  <a:pt x="988631" y="441147"/>
                </a:moveTo>
                <a:lnTo>
                  <a:pt x="985977" y="392315"/>
                </a:lnTo>
                <a:lnTo>
                  <a:pt x="978128" y="344830"/>
                </a:lnTo>
                <a:lnTo>
                  <a:pt x="965288" y="298945"/>
                </a:lnTo>
                <a:lnTo>
                  <a:pt x="947686" y="254952"/>
                </a:lnTo>
                <a:lnTo>
                  <a:pt x="925487" y="213106"/>
                </a:lnTo>
                <a:lnTo>
                  <a:pt x="898918" y="173672"/>
                </a:lnTo>
                <a:lnTo>
                  <a:pt x="868159" y="136918"/>
                </a:lnTo>
                <a:lnTo>
                  <a:pt x="833437" y="103124"/>
                </a:lnTo>
                <a:lnTo>
                  <a:pt x="795248" y="73329"/>
                </a:lnTo>
                <a:lnTo>
                  <a:pt x="754227" y="48437"/>
                </a:lnTo>
                <a:lnTo>
                  <a:pt x="710780" y="28498"/>
                </a:lnTo>
                <a:lnTo>
                  <a:pt x="665314" y="13614"/>
                </a:lnTo>
                <a:lnTo>
                  <a:pt x="618236" y="3822"/>
                </a:lnTo>
                <a:lnTo>
                  <a:pt x="578358" y="0"/>
                </a:lnTo>
                <a:lnTo>
                  <a:pt x="519252" y="0"/>
                </a:lnTo>
                <a:lnTo>
                  <a:pt x="471322" y="5727"/>
                </a:lnTo>
                <a:lnTo>
                  <a:pt x="422249" y="17195"/>
                </a:lnTo>
                <a:lnTo>
                  <a:pt x="375272" y="34150"/>
                </a:lnTo>
                <a:lnTo>
                  <a:pt x="330771" y="56261"/>
                </a:lnTo>
                <a:lnTo>
                  <a:pt x="289140" y="83185"/>
                </a:lnTo>
                <a:lnTo>
                  <a:pt x="250748" y="114579"/>
                </a:lnTo>
                <a:lnTo>
                  <a:pt x="215988" y="150101"/>
                </a:lnTo>
                <a:lnTo>
                  <a:pt x="185216" y="189407"/>
                </a:lnTo>
                <a:lnTo>
                  <a:pt x="158826" y="232143"/>
                </a:lnTo>
                <a:lnTo>
                  <a:pt x="137198" y="277977"/>
                </a:lnTo>
                <a:lnTo>
                  <a:pt x="120713" y="326567"/>
                </a:lnTo>
                <a:lnTo>
                  <a:pt x="110921" y="374726"/>
                </a:lnTo>
                <a:lnTo>
                  <a:pt x="107061" y="423964"/>
                </a:lnTo>
                <a:lnTo>
                  <a:pt x="108585" y="473189"/>
                </a:lnTo>
                <a:lnTo>
                  <a:pt x="114960" y="521360"/>
                </a:lnTo>
                <a:lnTo>
                  <a:pt x="5753" y="704684"/>
                </a:lnTo>
                <a:lnTo>
                  <a:pt x="0" y="716940"/>
                </a:lnTo>
                <a:lnTo>
                  <a:pt x="0" y="749719"/>
                </a:lnTo>
                <a:lnTo>
                  <a:pt x="27305" y="782751"/>
                </a:lnTo>
                <a:lnTo>
                  <a:pt x="57480" y="790625"/>
                </a:lnTo>
                <a:lnTo>
                  <a:pt x="103466" y="790625"/>
                </a:lnTo>
                <a:lnTo>
                  <a:pt x="103466" y="922401"/>
                </a:lnTo>
                <a:lnTo>
                  <a:pt x="110375" y="954265"/>
                </a:lnTo>
                <a:lnTo>
                  <a:pt x="128612" y="979690"/>
                </a:lnTo>
                <a:lnTo>
                  <a:pt x="154393" y="996518"/>
                </a:lnTo>
                <a:lnTo>
                  <a:pt x="183934" y="1002601"/>
                </a:lnTo>
                <a:lnTo>
                  <a:pt x="459828" y="1002601"/>
                </a:lnTo>
                <a:lnTo>
                  <a:pt x="542607" y="951039"/>
                </a:lnTo>
                <a:lnTo>
                  <a:pt x="551802" y="945311"/>
                </a:lnTo>
                <a:lnTo>
                  <a:pt x="517309" y="899477"/>
                </a:lnTo>
                <a:lnTo>
                  <a:pt x="442595" y="951039"/>
                </a:lnTo>
                <a:lnTo>
                  <a:pt x="189687" y="951039"/>
                </a:lnTo>
                <a:lnTo>
                  <a:pt x="181241" y="949071"/>
                </a:lnTo>
                <a:lnTo>
                  <a:pt x="173875" y="943876"/>
                </a:lnTo>
                <a:lnTo>
                  <a:pt x="168668" y="936536"/>
                </a:lnTo>
                <a:lnTo>
                  <a:pt x="166687" y="928128"/>
                </a:lnTo>
                <a:lnTo>
                  <a:pt x="166687" y="739063"/>
                </a:lnTo>
                <a:lnTo>
                  <a:pt x="57480" y="739063"/>
                </a:lnTo>
                <a:lnTo>
                  <a:pt x="172440" y="532815"/>
                </a:lnTo>
                <a:lnTo>
                  <a:pt x="172440" y="521360"/>
                </a:lnTo>
                <a:lnTo>
                  <a:pt x="166065" y="474980"/>
                </a:lnTo>
                <a:lnTo>
                  <a:pt x="164541" y="429691"/>
                </a:lnTo>
                <a:lnTo>
                  <a:pt x="168402" y="384390"/>
                </a:lnTo>
                <a:lnTo>
                  <a:pt x="178193" y="338023"/>
                </a:lnTo>
                <a:lnTo>
                  <a:pt x="194513" y="293128"/>
                </a:lnTo>
                <a:lnTo>
                  <a:pt x="216369" y="250507"/>
                </a:lnTo>
                <a:lnTo>
                  <a:pt x="243332" y="210705"/>
                </a:lnTo>
                <a:lnTo>
                  <a:pt x="274980" y="174307"/>
                </a:lnTo>
                <a:lnTo>
                  <a:pt x="310883" y="141859"/>
                </a:lnTo>
                <a:lnTo>
                  <a:pt x="350621" y="113944"/>
                </a:lnTo>
                <a:lnTo>
                  <a:pt x="393763" y="91122"/>
                </a:lnTo>
                <a:lnTo>
                  <a:pt x="439889" y="73964"/>
                </a:lnTo>
                <a:lnTo>
                  <a:pt x="488569" y="63017"/>
                </a:lnTo>
                <a:lnTo>
                  <a:pt x="537756" y="58458"/>
                </a:lnTo>
                <a:lnTo>
                  <a:pt x="586435" y="59512"/>
                </a:lnTo>
                <a:lnTo>
                  <a:pt x="634111" y="66179"/>
                </a:lnTo>
                <a:lnTo>
                  <a:pt x="680275" y="78460"/>
                </a:lnTo>
                <a:lnTo>
                  <a:pt x="724433" y="96342"/>
                </a:lnTo>
                <a:lnTo>
                  <a:pt x="766076" y="119849"/>
                </a:lnTo>
                <a:lnTo>
                  <a:pt x="804697" y="148958"/>
                </a:lnTo>
                <a:lnTo>
                  <a:pt x="839177" y="183222"/>
                </a:lnTo>
                <a:lnTo>
                  <a:pt x="868616" y="221691"/>
                </a:lnTo>
                <a:lnTo>
                  <a:pt x="892937" y="263664"/>
                </a:lnTo>
                <a:lnTo>
                  <a:pt x="912025" y="308444"/>
                </a:lnTo>
                <a:lnTo>
                  <a:pt x="925779" y="355320"/>
                </a:lnTo>
                <a:lnTo>
                  <a:pt x="934110" y="403618"/>
                </a:lnTo>
                <a:lnTo>
                  <a:pt x="936904" y="452602"/>
                </a:lnTo>
                <a:lnTo>
                  <a:pt x="933094" y="502843"/>
                </a:lnTo>
                <a:lnTo>
                  <a:pt x="921791" y="550849"/>
                </a:lnTo>
                <a:lnTo>
                  <a:pt x="903135" y="597268"/>
                </a:lnTo>
                <a:lnTo>
                  <a:pt x="877290" y="642721"/>
                </a:lnTo>
                <a:lnTo>
                  <a:pt x="844435" y="687870"/>
                </a:lnTo>
                <a:lnTo>
                  <a:pt x="804697" y="733336"/>
                </a:lnTo>
                <a:lnTo>
                  <a:pt x="793203" y="744791"/>
                </a:lnTo>
                <a:lnTo>
                  <a:pt x="793203" y="1157287"/>
                </a:lnTo>
                <a:lnTo>
                  <a:pt x="844943" y="1157287"/>
                </a:lnTo>
                <a:lnTo>
                  <a:pt x="844943" y="767702"/>
                </a:lnTo>
                <a:lnTo>
                  <a:pt x="885774" y="725944"/>
                </a:lnTo>
                <a:lnTo>
                  <a:pt x="918311" y="686066"/>
                </a:lnTo>
                <a:lnTo>
                  <a:pt x="943444" y="647255"/>
                </a:lnTo>
                <a:lnTo>
                  <a:pt x="962050" y="608723"/>
                </a:lnTo>
                <a:lnTo>
                  <a:pt x="974991" y="569645"/>
                </a:lnTo>
                <a:lnTo>
                  <a:pt x="983157" y="529234"/>
                </a:lnTo>
                <a:lnTo>
                  <a:pt x="987412" y="486664"/>
                </a:lnTo>
                <a:lnTo>
                  <a:pt x="988631" y="4411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5" name="object 85"/>
          <p:cNvGrpSpPr/>
          <p:nvPr/>
        </p:nvGrpSpPr>
        <p:grpSpPr>
          <a:xfrm>
            <a:off x="2598902" y="6784625"/>
            <a:ext cx="966469" cy="1155065"/>
            <a:chOff x="2598902" y="6784625"/>
            <a:chExt cx="966469" cy="1155065"/>
          </a:xfrm>
        </p:grpSpPr>
        <p:sp>
          <p:nvSpPr>
            <p:cNvPr id="86" name="object 86"/>
            <p:cNvSpPr/>
            <p:nvPr/>
          </p:nvSpPr>
          <p:spPr>
            <a:xfrm>
              <a:off x="2598890" y="6831875"/>
              <a:ext cx="929640" cy="1107440"/>
            </a:xfrm>
            <a:custGeom>
              <a:avLst/>
              <a:gdLst/>
              <a:ahLst/>
              <a:cxnLst/>
              <a:rect l="l" t="t" r="r" b="b"/>
              <a:pathLst>
                <a:path w="929639" h="1107440">
                  <a:moveTo>
                    <a:pt x="929043" y="598601"/>
                  </a:moveTo>
                  <a:lnTo>
                    <a:pt x="875957" y="582879"/>
                  </a:lnTo>
                  <a:lnTo>
                    <a:pt x="798372" y="570903"/>
                  </a:lnTo>
                  <a:lnTo>
                    <a:pt x="749693" y="568579"/>
                  </a:lnTo>
                  <a:lnTo>
                    <a:pt x="695655" y="570534"/>
                  </a:lnTo>
                  <a:lnTo>
                    <a:pt x="637171" y="578129"/>
                  </a:lnTo>
                  <a:lnTo>
                    <a:pt x="575183" y="592734"/>
                  </a:lnTo>
                  <a:lnTo>
                    <a:pt x="510590" y="615734"/>
                  </a:lnTo>
                  <a:lnTo>
                    <a:pt x="467093" y="637247"/>
                  </a:lnTo>
                  <a:lnTo>
                    <a:pt x="423176" y="561314"/>
                  </a:lnTo>
                  <a:lnTo>
                    <a:pt x="423176" y="661060"/>
                  </a:lnTo>
                  <a:lnTo>
                    <a:pt x="259461" y="758228"/>
                  </a:lnTo>
                  <a:lnTo>
                    <a:pt x="239471" y="758228"/>
                  </a:lnTo>
                  <a:lnTo>
                    <a:pt x="239471" y="753237"/>
                  </a:lnTo>
                  <a:lnTo>
                    <a:pt x="234467" y="748245"/>
                  </a:lnTo>
                  <a:lnTo>
                    <a:pt x="165277" y="629462"/>
                  </a:lnTo>
                  <a:lnTo>
                    <a:pt x="165277" y="730643"/>
                  </a:lnTo>
                  <a:lnTo>
                    <a:pt x="124536" y="753237"/>
                  </a:lnTo>
                  <a:lnTo>
                    <a:pt x="49580" y="628535"/>
                  </a:lnTo>
                  <a:lnTo>
                    <a:pt x="93345" y="604266"/>
                  </a:lnTo>
                  <a:lnTo>
                    <a:pt x="165277" y="730643"/>
                  </a:lnTo>
                  <a:lnTo>
                    <a:pt x="165277" y="629462"/>
                  </a:lnTo>
                  <a:lnTo>
                    <a:pt x="150215" y="603592"/>
                  </a:lnTo>
                  <a:lnTo>
                    <a:pt x="109550" y="533755"/>
                  </a:lnTo>
                  <a:lnTo>
                    <a:pt x="109550" y="518795"/>
                  </a:lnTo>
                  <a:lnTo>
                    <a:pt x="114541" y="513803"/>
                  </a:lnTo>
                  <a:lnTo>
                    <a:pt x="282028" y="417017"/>
                  </a:lnTo>
                  <a:lnTo>
                    <a:pt x="423176" y="661060"/>
                  </a:lnTo>
                  <a:lnTo>
                    <a:pt x="423176" y="561314"/>
                  </a:lnTo>
                  <a:lnTo>
                    <a:pt x="324446" y="390601"/>
                  </a:lnTo>
                  <a:lnTo>
                    <a:pt x="366255" y="362496"/>
                  </a:lnTo>
                  <a:lnTo>
                    <a:pt x="418655" y="317703"/>
                  </a:lnTo>
                  <a:lnTo>
                    <a:pt x="462394" y="271132"/>
                  </a:lnTo>
                  <a:lnTo>
                    <a:pt x="498195" y="224243"/>
                  </a:lnTo>
                  <a:lnTo>
                    <a:pt x="526808" y="178498"/>
                  </a:lnTo>
                  <a:lnTo>
                    <a:pt x="548982" y="135369"/>
                  </a:lnTo>
                  <a:lnTo>
                    <a:pt x="565467" y="96304"/>
                  </a:lnTo>
                  <a:lnTo>
                    <a:pt x="584301" y="36233"/>
                  </a:lnTo>
                  <a:lnTo>
                    <a:pt x="589254" y="9982"/>
                  </a:lnTo>
                  <a:lnTo>
                    <a:pt x="539280" y="0"/>
                  </a:lnTo>
                  <a:lnTo>
                    <a:pt x="537946" y="7772"/>
                  </a:lnTo>
                  <a:lnTo>
                    <a:pt x="533361" y="26784"/>
                  </a:lnTo>
                  <a:lnTo>
                    <a:pt x="511136" y="90906"/>
                  </a:lnTo>
                  <a:lnTo>
                    <a:pt x="491807" y="132194"/>
                  </a:lnTo>
                  <a:lnTo>
                    <a:pt x="465886" y="177076"/>
                  </a:lnTo>
                  <a:lnTo>
                    <a:pt x="432523" y="223621"/>
                  </a:lnTo>
                  <a:lnTo>
                    <a:pt x="390893" y="269938"/>
                  </a:lnTo>
                  <a:lnTo>
                    <a:pt x="340144" y="314083"/>
                  </a:lnTo>
                  <a:lnTo>
                    <a:pt x="279438" y="354177"/>
                  </a:lnTo>
                  <a:lnTo>
                    <a:pt x="89560" y="463918"/>
                  </a:lnTo>
                  <a:lnTo>
                    <a:pt x="79248" y="472262"/>
                  </a:lnTo>
                  <a:lnTo>
                    <a:pt x="56845" y="515823"/>
                  </a:lnTo>
                  <a:lnTo>
                    <a:pt x="56451" y="528764"/>
                  </a:lnTo>
                  <a:lnTo>
                    <a:pt x="58877" y="541705"/>
                  </a:lnTo>
                  <a:lnTo>
                    <a:pt x="64579" y="553707"/>
                  </a:lnTo>
                  <a:lnTo>
                    <a:pt x="67322" y="558558"/>
                  </a:lnTo>
                  <a:lnTo>
                    <a:pt x="24599" y="583641"/>
                  </a:lnTo>
                  <a:lnTo>
                    <a:pt x="9537" y="598055"/>
                  </a:lnTo>
                  <a:lnTo>
                    <a:pt x="1485" y="616686"/>
                  </a:lnTo>
                  <a:lnTo>
                    <a:pt x="0" y="636244"/>
                  </a:lnTo>
                  <a:lnTo>
                    <a:pt x="4610" y="653478"/>
                  </a:lnTo>
                  <a:lnTo>
                    <a:pt x="74574" y="778179"/>
                  </a:lnTo>
                  <a:lnTo>
                    <a:pt x="104546" y="803122"/>
                  </a:lnTo>
                  <a:lnTo>
                    <a:pt x="119545" y="803122"/>
                  </a:lnTo>
                  <a:lnTo>
                    <a:pt x="190258" y="774204"/>
                  </a:lnTo>
                  <a:lnTo>
                    <a:pt x="201676" y="789165"/>
                  </a:lnTo>
                  <a:lnTo>
                    <a:pt x="215734" y="800011"/>
                  </a:lnTo>
                  <a:lnTo>
                    <a:pt x="231660" y="806157"/>
                  </a:lnTo>
                  <a:lnTo>
                    <a:pt x="249466" y="808113"/>
                  </a:lnTo>
                  <a:lnTo>
                    <a:pt x="257733" y="807250"/>
                  </a:lnTo>
                  <a:lnTo>
                    <a:pt x="266954" y="804989"/>
                  </a:lnTo>
                  <a:lnTo>
                    <a:pt x="276161" y="801801"/>
                  </a:lnTo>
                  <a:lnTo>
                    <a:pt x="277558" y="801192"/>
                  </a:lnTo>
                  <a:lnTo>
                    <a:pt x="429348" y="1067498"/>
                  </a:lnTo>
                  <a:lnTo>
                    <a:pt x="443090" y="1084262"/>
                  </a:lnTo>
                  <a:lnTo>
                    <a:pt x="460578" y="1096810"/>
                  </a:lnTo>
                  <a:lnTo>
                    <a:pt x="479945" y="1104684"/>
                  </a:lnTo>
                  <a:lnTo>
                    <a:pt x="499313" y="1107414"/>
                  </a:lnTo>
                  <a:lnTo>
                    <a:pt x="509765" y="1107249"/>
                  </a:lnTo>
                  <a:lnTo>
                    <a:pt x="559269" y="1087462"/>
                  </a:lnTo>
                  <a:lnTo>
                    <a:pt x="594868" y="1038821"/>
                  </a:lnTo>
                  <a:lnTo>
                    <a:pt x="597916" y="1010297"/>
                  </a:lnTo>
                  <a:lnTo>
                    <a:pt x="589254" y="982700"/>
                  </a:lnTo>
                  <a:lnTo>
                    <a:pt x="549046" y="890993"/>
                  </a:lnTo>
                  <a:lnTo>
                    <a:pt x="549046" y="1018794"/>
                  </a:lnTo>
                  <a:lnTo>
                    <a:pt x="548652" y="1029462"/>
                  </a:lnTo>
                  <a:lnTo>
                    <a:pt x="543572" y="1039215"/>
                  </a:lnTo>
                  <a:lnTo>
                    <a:pt x="534289" y="1047546"/>
                  </a:lnTo>
                  <a:lnTo>
                    <a:pt x="514299" y="1057529"/>
                  </a:lnTo>
                  <a:lnTo>
                    <a:pt x="503135" y="1060170"/>
                  </a:lnTo>
                  <a:lnTo>
                    <a:pt x="492442" y="1060018"/>
                  </a:lnTo>
                  <a:lnTo>
                    <a:pt x="482676" y="1056119"/>
                  </a:lnTo>
                  <a:lnTo>
                    <a:pt x="474319" y="1047546"/>
                  </a:lnTo>
                  <a:lnTo>
                    <a:pt x="322491" y="776579"/>
                  </a:lnTo>
                  <a:lnTo>
                    <a:pt x="354876" y="758228"/>
                  </a:lnTo>
                  <a:lnTo>
                    <a:pt x="440512" y="709714"/>
                  </a:lnTo>
                  <a:lnTo>
                    <a:pt x="442150" y="717943"/>
                  </a:lnTo>
                  <a:lnTo>
                    <a:pt x="452437" y="759828"/>
                  </a:lnTo>
                  <a:lnTo>
                    <a:pt x="467448" y="812622"/>
                  </a:lnTo>
                  <a:lnTo>
                    <a:pt x="487527" y="873442"/>
                  </a:lnTo>
                  <a:lnTo>
                    <a:pt x="513016" y="939406"/>
                  </a:lnTo>
                  <a:lnTo>
                    <a:pt x="549046" y="1018794"/>
                  </a:lnTo>
                  <a:lnTo>
                    <a:pt x="549046" y="890993"/>
                  </a:lnTo>
                  <a:lnTo>
                    <a:pt x="539127" y="868362"/>
                  </a:lnTo>
                  <a:lnTo>
                    <a:pt x="506806" y="767575"/>
                  </a:lnTo>
                  <a:lnTo>
                    <a:pt x="489470" y="695794"/>
                  </a:lnTo>
                  <a:lnTo>
                    <a:pt x="487692" y="686371"/>
                  </a:lnTo>
                  <a:lnTo>
                    <a:pt x="632891" y="630872"/>
                  </a:lnTo>
                  <a:lnTo>
                    <a:pt x="773518" y="619798"/>
                  </a:lnTo>
                  <a:lnTo>
                    <a:pt x="871969" y="633056"/>
                  </a:lnTo>
                  <a:lnTo>
                    <a:pt x="909053" y="643496"/>
                  </a:lnTo>
                  <a:lnTo>
                    <a:pt x="919607" y="619798"/>
                  </a:lnTo>
                  <a:lnTo>
                    <a:pt x="929043" y="5986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83213" y="7440448"/>
              <a:ext cx="112352" cy="219485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3119399" y="6784631"/>
              <a:ext cx="445770" cy="723900"/>
            </a:xfrm>
            <a:custGeom>
              <a:avLst/>
              <a:gdLst/>
              <a:ahLst/>
              <a:cxnLst/>
              <a:rect l="l" t="t" r="r" b="b"/>
              <a:pathLst>
                <a:path w="445770" h="723900">
                  <a:moveTo>
                    <a:pt x="445414" y="700087"/>
                  </a:moveTo>
                  <a:lnTo>
                    <a:pt x="441604" y="693496"/>
                  </a:lnTo>
                  <a:lnTo>
                    <a:pt x="443674" y="692302"/>
                  </a:lnTo>
                  <a:lnTo>
                    <a:pt x="311111" y="463118"/>
                  </a:lnTo>
                  <a:lnTo>
                    <a:pt x="324510" y="452335"/>
                  </a:lnTo>
                  <a:lnTo>
                    <a:pt x="347929" y="415302"/>
                  </a:lnTo>
                  <a:lnTo>
                    <a:pt x="358406" y="372770"/>
                  </a:lnTo>
                  <a:lnTo>
                    <a:pt x="355447" y="327355"/>
                  </a:lnTo>
                  <a:lnTo>
                    <a:pt x="338582" y="281698"/>
                  </a:lnTo>
                  <a:lnTo>
                    <a:pt x="309714" y="247777"/>
                  </a:lnTo>
                  <a:lnTo>
                    <a:pt x="306247" y="245592"/>
                  </a:lnTo>
                  <a:lnTo>
                    <a:pt x="306247" y="363537"/>
                  </a:lnTo>
                  <a:lnTo>
                    <a:pt x="303593" y="381469"/>
                  </a:lnTo>
                  <a:lnTo>
                    <a:pt x="298056" y="399161"/>
                  </a:lnTo>
                  <a:lnTo>
                    <a:pt x="289229" y="414515"/>
                  </a:lnTo>
                  <a:lnTo>
                    <a:pt x="285394" y="418655"/>
                  </a:lnTo>
                  <a:lnTo>
                    <a:pt x="199059" y="269379"/>
                  </a:lnTo>
                  <a:lnTo>
                    <a:pt x="205765" y="267436"/>
                  </a:lnTo>
                  <a:lnTo>
                    <a:pt x="239268" y="269849"/>
                  </a:lnTo>
                  <a:lnTo>
                    <a:pt x="293598" y="311632"/>
                  </a:lnTo>
                  <a:lnTo>
                    <a:pt x="306247" y="363537"/>
                  </a:lnTo>
                  <a:lnTo>
                    <a:pt x="306247" y="245592"/>
                  </a:lnTo>
                  <a:lnTo>
                    <a:pt x="273177" y="224637"/>
                  </a:lnTo>
                  <a:lnTo>
                    <a:pt x="232079" y="213461"/>
                  </a:lnTo>
                  <a:lnTo>
                    <a:pt x="189547" y="215455"/>
                  </a:lnTo>
                  <a:lnTo>
                    <a:pt x="171945" y="222504"/>
                  </a:lnTo>
                  <a:lnTo>
                    <a:pt x="43268" y="0"/>
                  </a:lnTo>
                  <a:lnTo>
                    <a:pt x="0" y="24942"/>
                  </a:lnTo>
                  <a:lnTo>
                    <a:pt x="400405" y="717245"/>
                  </a:lnTo>
                  <a:lnTo>
                    <a:pt x="404215" y="723836"/>
                  </a:lnTo>
                  <a:lnTo>
                    <a:pt x="445414" y="7000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9" name="object 89"/>
          <p:cNvSpPr/>
          <p:nvPr/>
        </p:nvSpPr>
        <p:spPr>
          <a:xfrm>
            <a:off x="1246754" y="717901"/>
            <a:ext cx="670560" cy="793750"/>
          </a:xfrm>
          <a:custGeom>
            <a:avLst/>
            <a:gdLst/>
            <a:ahLst/>
            <a:cxnLst/>
            <a:rect l="l" t="t" r="r" b="b"/>
            <a:pathLst>
              <a:path w="670560" h="793750">
                <a:moveTo>
                  <a:pt x="662863" y="52005"/>
                </a:moveTo>
                <a:lnTo>
                  <a:pt x="499417" y="52005"/>
                </a:lnTo>
                <a:lnTo>
                  <a:pt x="499417" y="0"/>
                </a:lnTo>
                <a:lnTo>
                  <a:pt x="662863" y="0"/>
                </a:lnTo>
                <a:lnTo>
                  <a:pt x="662863" y="52005"/>
                </a:lnTo>
                <a:close/>
              </a:path>
              <a:path w="670560" h="793750">
                <a:moveTo>
                  <a:pt x="0" y="395406"/>
                </a:moveTo>
                <a:lnTo>
                  <a:pt x="0" y="271584"/>
                </a:lnTo>
                <a:lnTo>
                  <a:pt x="68984" y="265538"/>
                </a:lnTo>
                <a:lnTo>
                  <a:pt x="126835" y="254554"/>
                </a:lnTo>
                <a:lnTo>
                  <a:pt x="173842" y="238747"/>
                </a:lnTo>
                <a:lnTo>
                  <a:pt x="210293" y="218233"/>
                </a:lnTo>
                <a:lnTo>
                  <a:pt x="252684" y="163544"/>
                </a:lnTo>
                <a:lnTo>
                  <a:pt x="259202" y="129601"/>
                </a:lnTo>
                <a:lnTo>
                  <a:pt x="18160" y="129601"/>
                </a:lnTo>
                <a:lnTo>
                  <a:pt x="18160" y="9080"/>
                </a:lnTo>
                <a:lnTo>
                  <a:pt x="416044" y="9080"/>
                </a:lnTo>
                <a:lnTo>
                  <a:pt x="416044" y="52005"/>
                </a:lnTo>
                <a:lnTo>
                  <a:pt x="662863" y="52005"/>
                </a:lnTo>
                <a:lnTo>
                  <a:pt x="662863" y="170049"/>
                </a:lnTo>
                <a:lnTo>
                  <a:pt x="405312" y="170049"/>
                </a:lnTo>
                <a:lnTo>
                  <a:pt x="402062" y="181529"/>
                </a:lnTo>
                <a:lnTo>
                  <a:pt x="398502" y="192544"/>
                </a:lnTo>
                <a:lnTo>
                  <a:pt x="394633" y="203249"/>
                </a:lnTo>
                <a:lnTo>
                  <a:pt x="390454" y="213800"/>
                </a:lnTo>
                <a:lnTo>
                  <a:pt x="662863" y="213800"/>
                </a:lnTo>
                <a:lnTo>
                  <a:pt x="662863" y="260027"/>
                </a:lnTo>
                <a:lnTo>
                  <a:pt x="364038" y="260027"/>
                </a:lnTo>
                <a:lnTo>
                  <a:pt x="338814" y="289477"/>
                </a:lnTo>
                <a:lnTo>
                  <a:pt x="308202" y="315309"/>
                </a:lnTo>
                <a:lnTo>
                  <a:pt x="271998" y="337542"/>
                </a:lnTo>
                <a:lnTo>
                  <a:pt x="230000" y="356196"/>
                </a:lnTo>
                <a:lnTo>
                  <a:pt x="182004" y="371290"/>
                </a:lnTo>
                <a:lnTo>
                  <a:pt x="127808" y="382844"/>
                </a:lnTo>
                <a:lnTo>
                  <a:pt x="67207" y="390876"/>
                </a:lnTo>
                <a:lnTo>
                  <a:pt x="0" y="395406"/>
                </a:lnTo>
                <a:close/>
              </a:path>
              <a:path w="670560" h="793750">
                <a:moveTo>
                  <a:pt x="662863" y="213800"/>
                </a:moveTo>
                <a:lnTo>
                  <a:pt x="499417" y="213800"/>
                </a:lnTo>
                <a:lnTo>
                  <a:pt x="499417" y="170049"/>
                </a:lnTo>
                <a:lnTo>
                  <a:pt x="662863" y="170049"/>
                </a:lnTo>
                <a:lnTo>
                  <a:pt x="662863" y="213800"/>
                </a:lnTo>
                <a:close/>
              </a:path>
              <a:path w="670560" h="793750">
                <a:moveTo>
                  <a:pt x="662863" y="385501"/>
                </a:moveTo>
                <a:lnTo>
                  <a:pt x="499417" y="385501"/>
                </a:lnTo>
                <a:lnTo>
                  <a:pt x="499417" y="331844"/>
                </a:lnTo>
                <a:lnTo>
                  <a:pt x="364038" y="331844"/>
                </a:lnTo>
                <a:lnTo>
                  <a:pt x="364038" y="260027"/>
                </a:lnTo>
                <a:lnTo>
                  <a:pt x="662863" y="260027"/>
                </a:lnTo>
                <a:lnTo>
                  <a:pt x="662863" y="385501"/>
                </a:lnTo>
                <a:close/>
              </a:path>
              <a:path w="670560" h="793750">
                <a:moveTo>
                  <a:pt x="670293" y="793290"/>
                </a:moveTo>
                <a:lnTo>
                  <a:pt x="60260" y="793290"/>
                </a:lnTo>
                <a:lnTo>
                  <a:pt x="60260" y="547295"/>
                </a:lnTo>
                <a:lnTo>
                  <a:pt x="501068" y="547295"/>
                </a:lnTo>
                <a:lnTo>
                  <a:pt x="501068" y="515102"/>
                </a:lnTo>
                <a:lnTo>
                  <a:pt x="60260" y="515102"/>
                </a:lnTo>
                <a:lnTo>
                  <a:pt x="60260" y="407789"/>
                </a:lnTo>
                <a:lnTo>
                  <a:pt x="662863" y="407789"/>
                </a:lnTo>
                <a:lnTo>
                  <a:pt x="662863" y="652957"/>
                </a:lnTo>
                <a:lnTo>
                  <a:pt x="221229" y="652957"/>
                </a:lnTo>
                <a:lnTo>
                  <a:pt x="221229" y="685151"/>
                </a:lnTo>
                <a:lnTo>
                  <a:pt x="670293" y="685151"/>
                </a:lnTo>
                <a:lnTo>
                  <a:pt x="670293" y="7932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024171" y="717901"/>
            <a:ext cx="659765" cy="785495"/>
          </a:xfrm>
          <a:custGeom>
            <a:avLst/>
            <a:gdLst/>
            <a:ahLst/>
            <a:cxnLst/>
            <a:rect l="l" t="t" r="r" b="b"/>
            <a:pathLst>
              <a:path w="659764" h="785494">
                <a:moveTo>
                  <a:pt x="491988" y="775955"/>
                </a:moveTo>
                <a:lnTo>
                  <a:pt x="357434" y="775955"/>
                </a:lnTo>
                <a:lnTo>
                  <a:pt x="357434" y="423473"/>
                </a:lnTo>
                <a:lnTo>
                  <a:pt x="273235" y="423473"/>
                </a:lnTo>
                <a:lnTo>
                  <a:pt x="273235" y="288919"/>
                </a:lnTo>
                <a:lnTo>
                  <a:pt x="357434" y="288919"/>
                </a:lnTo>
                <a:lnTo>
                  <a:pt x="357434" y="4127"/>
                </a:lnTo>
                <a:lnTo>
                  <a:pt x="491988" y="4127"/>
                </a:lnTo>
                <a:lnTo>
                  <a:pt x="491988" y="775955"/>
                </a:lnTo>
                <a:close/>
              </a:path>
              <a:path w="659764" h="785494">
                <a:moveTo>
                  <a:pt x="326066" y="141983"/>
                </a:moveTo>
                <a:lnTo>
                  <a:pt x="4952" y="141983"/>
                </a:lnTo>
                <a:lnTo>
                  <a:pt x="4952" y="13207"/>
                </a:lnTo>
                <a:lnTo>
                  <a:pt x="326066" y="13207"/>
                </a:lnTo>
                <a:lnTo>
                  <a:pt x="326066" y="141983"/>
                </a:lnTo>
                <a:close/>
              </a:path>
              <a:path w="659764" h="785494">
                <a:moveTo>
                  <a:pt x="0" y="745412"/>
                </a:moveTo>
                <a:lnTo>
                  <a:pt x="0" y="610858"/>
                </a:lnTo>
                <a:lnTo>
                  <a:pt x="29614" y="596656"/>
                </a:lnTo>
                <a:lnTo>
                  <a:pt x="53381" y="575943"/>
                </a:lnTo>
                <a:lnTo>
                  <a:pt x="71507" y="545645"/>
                </a:lnTo>
                <a:lnTo>
                  <a:pt x="84199" y="502689"/>
                </a:lnTo>
                <a:lnTo>
                  <a:pt x="91663" y="444003"/>
                </a:lnTo>
                <a:lnTo>
                  <a:pt x="94105" y="366514"/>
                </a:lnTo>
                <a:lnTo>
                  <a:pt x="94105" y="141983"/>
                </a:lnTo>
                <a:lnTo>
                  <a:pt x="237739" y="141983"/>
                </a:lnTo>
                <a:lnTo>
                  <a:pt x="237739" y="366514"/>
                </a:lnTo>
                <a:lnTo>
                  <a:pt x="240750" y="444347"/>
                </a:lnTo>
                <a:lnTo>
                  <a:pt x="249449" y="503789"/>
                </a:lnTo>
                <a:lnTo>
                  <a:pt x="263329" y="547502"/>
                </a:lnTo>
                <a:lnTo>
                  <a:pt x="304618" y="598376"/>
                </a:lnTo>
                <a:lnTo>
                  <a:pt x="331019" y="610858"/>
                </a:lnTo>
                <a:lnTo>
                  <a:pt x="331019" y="643052"/>
                </a:lnTo>
                <a:lnTo>
                  <a:pt x="165096" y="643052"/>
                </a:lnTo>
                <a:lnTo>
                  <a:pt x="133960" y="677735"/>
                </a:lnTo>
                <a:lnTo>
                  <a:pt x="93073" y="708162"/>
                </a:lnTo>
                <a:lnTo>
                  <a:pt x="46923" y="731624"/>
                </a:lnTo>
                <a:lnTo>
                  <a:pt x="0" y="745412"/>
                </a:lnTo>
                <a:close/>
              </a:path>
              <a:path w="659764" h="785494">
                <a:moveTo>
                  <a:pt x="331019" y="745412"/>
                </a:moveTo>
                <a:lnTo>
                  <a:pt x="284082" y="732088"/>
                </a:lnTo>
                <a:lnTo>
                  <a:pt x="237842" y="708781"/>
                </a:lnTo>
                <a:lnTo>
                  <a:pt x="196710" y="678199"/>
                </a:lnTo>
                <a:lnTo>
                  <a:pt x="165096" y="643052"/>
                </a:lnTo>
                <a:lnTo>
                  <a:pt x="331019" y="643052"/>
                </a:lnTo>
                <a:lnTo>
                  <a:pt x="331019" y="745412"/>
                </a:lnTo>
                <a:close/>
              </a:path>
              <a:path w="659764" h="785494">
                <a:moveTo>
                  <a:pt x="659561" y="785035"/>
                </a:moveTo>
                <a:lnTo>
                  <a:pt x="520055" y="785035"/>
                </a:lnTo>
                <a:lnTo>
                  <a:pt x="520055" y="0"/>
                </a:lnTo>
                <a:lnTo>
                  <a:pt x="659561" y="0"/>
                </a:lnTo>
                <a:lnTo>
                  <a:pt x="659561" y="7850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780124" y="713773"/>
            <a:ext cx="665480" cy="797560"/>
          </a:xfrm>
          <a:custGeom>
            <a:avLst/>
            <a:gdLst/>
            <a:ahLst/>
            <a:cxnLst/>
            <a:rect l="l" t="t" r="r" b="b"/>
            <a:pathLst>
              <a:path w="665479" h="797560">
                <a:moveTo>
                  <a:pt x="217927" y="389628"/>
                </a:moveTo>
                <a:lnTo>
                  <a:pt x="173145" y="386403"/>
                </a:lnTo>
                <a:lnTo>
                  <a:pt x="132077" y="376833"/>
                </a:lnTo>
                <a:lnTo>
                  <a:pt x="95343" y="361071"/>
                </a:lnTo>
                <a:lnTo>
                  <a:pt x="63562" y="339273"/>
                </a:lnTo>
                <a:lnTo>
                  <a:pt x="36914" y="311478"/>
                </a:lnTo>
                <a:lnTo>
                  <a:pt x="16922" y="277878"/>
                </a:lnTo>
                <a:lnTo>
                  <a:pt x="4359" y="238861"/>
                </a:lnTo>
                <a:lnTo>
                  <a:pt x="0" y="194814"/>
                </a:lnTo>
                <a:lnTo>
                  <a:pt x="4359" y="150766"/>
                </a:lnTo>
                <a:lnTo>
                  <a:pt x="16922" y="111749"/>
                </a:lnTo>
                <a:lnTo>
                  <a:pt x="36914" y="78150"/>
                </a:lnTo>
                <a:lnTo>
                  <a:pt x="63562" y="50354"/>
                </a:lnTo>
                <a:lnTo>
                  <a:pt x="95343" y="28556"/>
                </a:lnTo>
                <a:lnTo>
                  <a:pt x="132077" y="12795"/>
                </a:lnTo>
                <a:lnTo>
                  <a:pt x="173145" y="3224"/>
                </a:lnTo>
                <a:lnTo>
                  <a:pt x="217927" y="0"/>
                </a:lnTo>
                <a:lnTo>
                  <a:pt x="262710" y="3224"/>
                </a:lnTo>
                <a:lnTo>
                  <a:pt x="303778" y="12795"/>
                </a:lnTo>
                <a:lnTo>
                  <a:pt x="340512" y="28556"/>
                </a:lnTo>
                <a:lnTo>
                  <a:pt x="372293" y="50354"/>
                </a:lnTo>
                <a:lnTo>
                  <a:pt x="398941" y="78150"/>
                </a:lnTo>
                <a:lnTo>
                  <a:pt x="418933" y="111749"/>
                </a:lnTo>
                <a:lnTo>
                  <a:pt x="421225" y="118869"/>
                </a:lnTo>
                <a:lnTo>
                  <a:pt x="217927" y="118869"/>
                </a:lnTo>
                <a:lnTo>
                  <a:pt x="205145" y="119953"/>
                </a:lnTo>
                <a:lnTo>
                  <a:pt x="164206" y="146987"/>
                </a:lnTo>
                <a:lnTo>
                  <a:pt x="152714" y="194814"/>
                </a:lnTo>
                <a:lnTo>
                  <a:pt x="154068" y="213026"/>
                </a:lnTo>
                <a:lnTo>
                  <a:pt x="172526" y="253423"/>
                </a:lnTo>
                <a:lnTo>
                  <a:pt x="217927" y="270758"/>
                </a:lnTo>
                <a:lnTo>
                  <a:pt x="421225" y="270758"/>
                </a:lnTo>
                <a:lnTo>
                  <a:pt x="418933" y="277878"/>
                </a:lnTo>
                <a:lnTo>
                  <a:pt x="398941" y="311478"/>
                </a:lnTo>
                <a:lnTo>
                  <a:pt x="372293" y="339273"/>
                </a:lnTo>
                <a:lnTo>
                  <a:pt x="340512" y="361071"/>
                </a:lnTo>
                <a:lnTo>
                  <a:pt x="303778" y="376833"/>
                </a:lnTo>
                <a:lnTo>
                  <a:pt x="262710" y="386403"/>
                </a:lnTo>
                <a:lnTo>
                  <a:pt x="217927" y="389628"/>
                </a:lnTo>
                <a:close/>
              </a:path>
              <a:path w="665479" h="797560">
                <a:moveTo>
                  <a:pt x="421225" y="270758"/>
                </a:moveTo>
                <a:lnTo>
                  <a:pt x="217927" y="270758"/>
                </a:lnTo>
                <a:lnTo>
                  <a:pt x="230709" y="269675"/>
                </a:lnTo>
                <a:lnTo>
                  <a:pt x="242795" y="266425"/>
                </a:lnTo>
                <a:lnTo>
                  <a:pt x="277878" y="229071"/>
                </a:lnTo>
                <a:lnTo>
                  <a:pt x="283141" y="194814"/>
                </a:lnTo>
                <a:lnTo>
                  <a:pt x="281786" y="176602"/>
                </a:lnTo>
                <a:lnTo>
                  <a:pt x="263329" y="136204"/>
                </a:lnTo>
                <a:lnTo>
                  <a:pt x="217927" y="118869"/>
                </a:lnTo>
                <a:lnTo>
                  <a:pt x="421225" y="118869"/>
                </a:lnTo>
                <a:lnTo>
                  <a:pt x="431496" y="150766"/>
                </a:lnTo>
                <a:lnTo>
                  <a:pt x="435855" y="194814"/>
                </a:lnTo>
                <a:lnTo>
                  <a:pt x="431496" y="238861"/>
                </a:lnTo>
                <a:lnTo>
                  <a:pt x="421225" y="270758"/>
                </a:lnTo>
                <a:close/>
              </a:path>
              <a:path w="665479" h="797560">
                <a:moveTo>
                  <a:pt x="657910" y="387977"/>
                </a:moveTo>
                <a:lnTo>
                  <a:pt x="494465" y="387977"/>
                </a:lnTo>
                <a:lnTo>
                  <a:pt x="494465" y="4127"/>
                </a:lnTo>
                <a:lnTo>
                  <a:pt x="657910" y="4127"/>
                </a:lnTo>
                <a:lnTo>
                  <a:pt x="657910" y="387977"/>
                </a:lnTo>
                <a:close/>
              </a:path>
              <a:path w="665479" h="797560">
                <a:moveTo>
                  <a:pt x="665340" y="797417"/>
                </a:moveTo>
                <a:lnTo>
                  <a:pt x="55307" y="797417"/>
                </a:lnTo>
                <a:lnTo>
                  <a:pt x="55307" y="551423"/>
                </a:lnTo>
                <a:lnTo>
                  <a:pt x="496115" y="551423"/>
                </a:lnTo>
                <a:lnTo>
                  <a:pt x="496115" y="519229"/>
                </a:lnTo>
                <a:lnTo>
                  <a:pt x="55307" y="519229"/>
                </a:lnTo>
                <a:lnTo>
                  <a:pt x="55307" y="411916"/>
                </a:lnTo>
                <a:lnTo>
                  <a:pt x="657910" y="411916"/>
                </a:lnTo>
                <a:lnTo>
                  <a:pt x="657910" y="657085"/>
                </a:lnTo>
                <a:lnTo>
                  <a:pt x="216276" y="657085"/>
                </a:lnTo>
                <a:lnTo>
                  <a:pt x="216276" y="689279"/>
                </a:lnTo>
                <a:lnTo>
                  <a:pt x="665340" y="689279"/>
                </a:lnTo>
                <a:lnTo>
                  <a:pt x="665340" y="7974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751961" y="717905"/>
            <a:ext cx="1432560" cy="793750"/>
          </a:xfrm>
          <a:custGeom>
            <a:avLst/>
            <a:gdLst/>
            <a:ahLst/>
            <a:cxnLst/>
            <a:rect l="l" t="t" r="r" b="b"/>
            <a:pathLst>
              <a:path w="1432560" h="793750">
                <a:moveTo>
                  <a:pt x="446582" y="9080"/>
                </a:moveTo>
                <a:lnTo>
                  <a:pt x="25590" y="9080"/>
                </a:lnTo>
                <a:lnTo>
                  <a:pt x="25590" y="136207"/>
                </a:lnTo>
                <a:lnTo>
                  <a:pt x="291401" y="136207"/>
                </a:lnTo>
                <a:lnTo>
                  <a:pt x="291401" y="194818"/>
                </a:lnTo>
                <a:lnTo>
                  <a:pt x="290741" y="221361"/>
                </a:lnTo>
                <a:lnTo>
                  <a:pt x="288607" y="251777"/>
                </a:lnTo>
                <a:lnTo>
                  <a:pt x="284772" y="286524"/>
                </a:lnTo>
                <a:lnTo>
                  <a:pt x="279019" y="326072"/>
                </a:lnTo>
                <a:lnTo>
                  <a:pt x="432549" y="326072"/>
                </a:lnTo>
                <a:lnTo>
                  <a:pt x="439267" y="287578"/>
                </a:lnTo>
                <a:lnTo>
                  <a:pt x="443598" y="250952"/>
                </a:lnTo>
                <a:lnTo>
                  <a:pt x="445897" y="215557"/>
                </a:lnTo>
                <a:lnTo>
                  <a:pt x="446582" y="180784"/>
                </a:lnTo>
                <a:lnTo>
                  <a:pt x="446582" y="9080"/>
                </a:lnTo>
                <a:close/>
              </a:path>
              <a:path w="1432560" h="793750">
                <a:moveTo>
                  <a:pt x="658736" y="666165"/>
                </a:moveTo>
                <a:lnTo>
                  <a:pt x="217932" y="666165"/>
                </a:lnTo>
                <a:lnTo>
                  <a:pt x="217932" y="529132"/>
                </a:lnTo>
                <a:lnTo>
                  <a:pt x="54483" y="529132"/>
                </a:lnTo>
                <a:lnTo>
                  <a:pt x="54483" y="793292"/>
                </a:lnTo>
                <a:lnTo>
                  <a:pt x="658736" y="793292"/>
                </a:lnTo>
                <a:lnTo>
                  <a:pt x="658736" y="666165"/>
                </a:lnTo>
                <a:close/>
              </a:path>
              <a:path w="1432560" h="793750">
                <a:moveTo>
                  <a:pt x="748715" y="212153"/>
                </a:moveTo>
                <a:lnTo>
                  <a:pt x="649655" y="212153"/>
                </a:lnTo>
                <a:lnTo>
                  <a:pt x="649655" y="0"/>
                </a:lnTo>
                <a:lnTo>
                  <a:pt x="486206" y="0"/>
                </a:lnTo>
                <a:lnTo>
                  <a:pt x="486206" y="340931"/>
                </a:lnTo>
                <a:lnTo>
                  <a:pt x="464489" y="352806"/>
                </a:lnTo>
                <a:lnTo>
                  <a:pt x="437502" y="360426"/>
                </a:lnTo>
                <a:lnTo>
                  <a:pt x="403098" y="364490"/>
                </a:lnTo>
                <a:lnTo>
                  <a:pt x="359079" y="365696"/>
                </a:lnTo>
                <a:lnTo>
                  <a:pt x="245999" y="365696"/>
                </a:lnTo>
                <a:lnTo>
                  <a:pt x="245999" y="203073"/>
                </a:lnTo>
                <a:lnTo>
                  <a:pt x="90805" y="203073"/>
                </a:lnTo>
                <a:lnTo>
                  <a:pt x="90805" y="365696"/>
                </a:lnTo>
                <a:lnTo>
                  <a:pt x="0" y="365696"/>
                </a:lnTo>
                <a:lnTo>
                  <a:pt x="0" y="492810"/>
                </a:lnTo>
                <a:lnTo>
                  <a:pt x="345871" y="492810"/>
                </a:lnTo>
                <a:lnTo>
                  <a:pt x="393687" y="491578"/>
                </a:lnTo>
                <a:lnTo>
                  <a:pt x="431825" y="487248"/>
                </a:lnTo>
                <a:lnTo>
                  <a:pt x="462076" y="478891"/>
                </a:lnTo>
                <a:lnTo>
                  <a:pt x="486206" y="465569"/>
                </a:lnTo>
                <a:lnTo>
                  <a:pt x="486206" y="566280"/>
                </a:lnTo>
                <a:lnTo>
                  <a:pt x="649655" y="566280"/>
                </a:lnTo>
                <a:lnTo>
                  <a:pt x="649655" y="465569"/>
                </a:lnTo>
                <a:lnTo>
                  <a:pt x="649655" y="342582"/>
                </a:lnTo>
                <a:lnTo>
                  <a:pt x="748715" y="342582"/>
                </a:lnTo>
                <a:lnTo>
                  <a:pt x="748715" y="212153"/>
                </a:lnTo>
                <a:close/>
              </a:path>
              <a:path w="1432560" h="793750">
                <a:moveTo>
                  <a:pt x="1432026" y="0"/>
                </a:moveTo>
                <a:lnTo>
                  <a:pt x="1268577" y="0"/>
                </a:lnTo>
                <a:lnTo>
                  <a:pt x="1268577" y="569582"/>
                </a:lnTo>
                <a:lnTo>
                  <a:pt x="1246771" y="585317"/>
                </a:lnTo>
                <a:lnTo>
                  <a:pt x="1219771" y="595795"/>
                </a:lnTo>
                <a:lnTo>
                  <a:pt x="1185811" y="601624"/>
                </a:lnTo>
                <a:lnTo>
                  <a:pt x="1143101" y="603427"/>
                </a:lnTo>
                <a:lnTo>
                  <a:pt x="954074" y="603427"/>
                </a:lnTo>
                <a:lnTo>
                  <a:pt x="954074" y="435864"/>
                </a:lnTo>
                <a:lnTo>
                  <a:pt x="1191806" y="435864"/>
                </a:lnTo>
                <a:lnTo>
                  <a:pt x="1191806" y="13208"/>
                </a:lnTo>
                <a:lnTo>
                  <a:pt x="792276" y="13208"/>
                </a:lnTo>
                <a:lnTo>
                  <a:pt x="792276" y="145288"/>
                </a:lnTo>
                <a:lnTo>
                  <a:pt x="1030008" y="145288"/>
                </a:lnTo>
                <a:lnTo>
                  <a:pt x="1030008" y="305435"/>
                </a:lnTo>
                <a:lnTo>
                  <a:pt x="792276" y="305435"/>
                </a:lnTo>
                <a:lnTo>
                  <a:pt x="792276" y="735507"/>
                </a:lnTo>
                <a:lnTo>
                  <a:pt x="1129893" y="735507"/>
                </a:lnTo>
                <a:lnTo>
                  <a:pt x="1178039" y="733412"/>
                </a:lnTo>
                <a:lnTo>
                  <a:pt x="1215948" y="726732"/>
                </a:lnTo>
                <a:lnTo>
                  <a:pt x="1245514" y="714959"/>
                </a:lnTo>
                <a:lnTo>
                  <a:pt x="1268577" y="697534"/>
                </a:lnTo>
                <a:lnTo>
                  <a:pt x="1268577" y="785037"/>
                </a:lnTo>
                <a:lnTo>
                  <a:pt x="1432026" y="785037"/>
                </a:lnTo>
                <a:lnTo>
                  <a:pt x="1432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3" name="object 9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24676" y="2870720"/>
            <a:ext cx="161158" cy="177160"/>
          </a:xfrm>
          <a:prstGeom prst="rect">
            <a:avLst/>
          </a:prstGeom>
        </p:spPr>
      </p:pic>
      <p:sp>
        <p:nvSpPr>
          <p:cNvPr id="94" name="object 94"/>
          <p:cNvSpPr/>
          <p:nvPr/>
        </p:nvSpPr>
        <p:spPr>
          <a:xfrm>
            <a:off x="1423866" y="2784997"/>
            <a:ext cx="298450" cy="337185"/>
          </a:xfrm>
          <a:custGeom>
            <a:avLst/>
            <a:gdLst/>
            <a:ahLst/>
            <a:cxnLst/>
            <a:rect l="l" t="t" r="r" b="b"/>
            <a:pathLst>
              <a:path w="298450" h="337185">
                <a:moveTo>
                  <a:pt x="270503" y="163063"/>
                </a:moveTo>
                <a:lnTo>
                  <a:pt x="254501" y="163063"/>
                </a:lnTo>
                <a:lnTo>
                  <a:pt x="258281" y="143442"/>
                </a:lnTo>
                <a:lnTo>
                  <a:pt x="261026" y="120964"/>
                </a:lnTo>
                <a:lnTo>
                  <a:pt x="262698" y="97057"/>
                </a:lnTo>
                <a:lnTo>
                  <a:pt x="263264" y="73150"/>
                </a:lnTo>
                <a:lnTo>
                  <a:pt x="263264" y="14096"/>
                </a:lnTo>
                <a:lnTo>
                  <a:pt x="16763" y="14096"/>
                </a:lnTo>
                <a:lnTo>
                  <a:pt x="16763" y="0"/>
                </a:lnTo>
                <a:lnTo>
                  <a:pt x="279266" y="0"/>
                </a:lnTo>
                <a:lnTo>
                  <a:pt x="279237" y="73150"/>
                </a:lnTo>
                <a:lnTo>
                  <a:pt x="278646" y="96682"/>
                </a:lnTo>
                <a:lnTo>
                  <a:pt x="276884" y="121107"/>
                </a:lnTo>
                <a:lnTo>
                  <a:pt x="274122" y="143746"/>
                </a:lnTo>
                <a:lnTo>
                  <a:pt x="270503" y="163063"/>
                </a:lnTo>
                <a:close/>
              </a:path>
              <a:path w="298450" h="337185">
                <a:moveTo>
                  <a:pt x="298315" y="220593"/>
                </a:moveTo>
                <a:lnTo>
                  <a:pt x="0" y="220593"/>
                </a:lnTo>
                <a:lnTo>
                  <a:pt x="0" y="206115"/>
                </a:lnTo>
                <a:lnTo>
                  <a:pt x="298315" y="206115"/>
                </a:lnTo>
                <a:lnTo>
                  <a:pt x="298315" y="220593"/>
                </a:lnTo>
                <a:close/>
              </a:path>
              <a:path w="298450" h="337185">
                <a:moveTo>
                  <a:pt x="156587" y="336795"/>
                </a:moveTo>
                <a:lnTo>
                  <a:pt x="140966" y="336795"/>
                </a:lnTo>
                <a:lnTo>
                  <a:pt x="140966" y="220593"/>
                </a:lnTo>
                <a:lnTo>
                  <a:pt x="156587" y="220593"/>
                </a:lnTo>
                <a:lnTo>
                  <a:pt x="156587" y="3367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776653" y="2785109"/>
            <a:ext cx="302260" cy="185420"/>
          </a:xfrm>
          <a:custGeom>
            <a:avLst/>
            <a:gdLst/>
            <a:ahLst/>
            <a:cxnLst/>
            <a:rect l="l" t="t" r="r" b="b"/>
            <a:pathLst>
              <a:path w="302260" h="185419">
                <a:moveTo>
                  <a:pt x="280035" y="93980"/>
                </a:moveTo>
                <a:lnTo>
                  <a:pt x="40005" y="93980"/>
                </a:lnTo>
                <a:lnTo>
                  <a:pt x="40005" y="13970"/>
                </a:lnTo>
                <a:lnTo>
                  <a:pt x="278130" y="13970"/>
                </a:lnTo>
                <a:lnTo>
                  <a:pt x="278130" y="0"/>
                </a:lnTo>
                <a:lnTo>
                  <a:pt x="24003" y="0"/>
                </a:lnTo>
                <a:lnTo>
                  <a:pt x="24003" y="13970"/>
                </a:lnTo>
                <a:lnTo>
                  <a:pt x="24003" y="93980"/>
                </a:lnTo>
                <a:lnTo>
                  <a:pt x="24003" y="107950"/>
                </a:lnTo>
                <a:lnTo>
                  <a:pt x="280035" y="107950"/>
                </a:lnTo>
                <a:lnTo>
                  <a:pt x="280035" y="93980"/>
                </a:lnTo>
                <a:close/>
              </a:path>
              <a:path w="302260" h="185419">
                <a:moveTo>
                  <a:pt x="302133" y="170573"/>
                </a:moveTo>
                <a:lnTo>
                  <a:pt x="158496" y="170573"/>
                </a:lnTo>
                <a:lnTo>
                  <a:pt x="158496" y="108470"/>
                </a:lnTo>
                <a:lnTo>
                  <a:pt x="142875" y="108470"/>
                </a:lnTo>
                <a:lnTo>
                  <a:pt x="142875" y="170573"/>
                </a:lnTo>
                <a:lnTo>
                  <a:pt x="0" y="170573"/>
                </a:lnTo>
                <a:lnTo>
                  <a:pt x="0" y="185051"/>
                </a:lnTo>
                <a:lnTo>
                  <a:pt x="302133" y="185051"/>
                </a:lnTo>
                <a:lnTo>
                  <a:pt x="302133" y="1705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798370" y="3028949"/>
            <a:ext cx="256540" cy="92710"/>
          </a:xfrm>
          <a:custGeom>
            <a:avLst/>
            <a:gdLst/>
            <a:ahLst/>
            <a:cxnLst/>
            <a:rect l="l" t="t" r="r" b="b"/>
            <a:pathLst>
              <a:path w="256539" h="92710">
                <a:moveTo>
                  <a:pt x="256413" y="0"/>
                </a:moveTo>
                <a:lnTo>
                  <a:pt x="0" y="0"/>
                </a:lnTo>
                <a:lnTo>
                  <a:pt x="0" y="13970"/>
                </a:lnTo>
                <a:lnTo>
                  <a:pt x="240411" y="13970"/>
                </a:lnTo>
                <a:lnTo>
                  <a:pt x="240411" y="92710"/>
                </a:lnTo>
                <a:lnTo>
                  <a:pt x="256413" y="92710"/>
                </a:lnTo>
                <a:lnTo>
                  <a:pt x="256413" y="13970"/>
                </a:lnTo>
                <a:lnTo>
                  <a:pt x="2564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229995" y="2784997"/>
            <a:ext cx="302260" cy="340995"/>
          </a:xfrm>
          <a:custGeom>
            <a:avLst/>
            <a:gdLst/>
            <a:ahLst/>
            <a:cxnLst/>
            <a:rect l="l" t="t" r="r" b="b"/>
            <a:pathLst>
              <a:path w="302260" h="340994">
                <a:moveTo>
                  <a:pt x="278123" y="14096"/>
                </a:moveTo>
                <a:lnTo>
                  <a:pt x="24002" y="14096"/>
                </a:lnTo>
                <a:lnTo>
                  <a:pt x="24002" y="0"/>
                </a:lnTo>
                <a:lnTo>
                  <a:pt x="278123" y="0"/>
                </a:lnTo>
                <a:lnTo>
                  <a:pt x="278123" y="14096"/>
                </a:lnTo>
                <a:close/>
              </a:path>
              <a:path w="302260" h="340994">
                <a:moveTo>
                  <a:pt x="17906" y="112011"/>
                </a:moveTo>
                <a:lnTo>
                  <a:pt x="17906" y="97533"/>
                </a:lnTo>
                <a:lnTo>
                  <a:pt x="58648" y="90616"/>
                </a:lnTo>
                <a:lnTo>
                  <a:pt x="99248" y="75340"/>
                </a:lnTo>
                <a:lnTo>
                  <a:pt x="130417" y="53064"/>
                </a:lnTo>
                <a:lnTo>
                  <a:pt x="142871" y="25145"/>
                </a:lnTo>
                <a:lnTo>
                  <a:pt x="142871" y="14096"/>
                </a:lnTo>
                <a:lnTo>
                  <a:pt x="158492" y="14096"/>
                </a:lnTo>
                <a:lnTo>
                  <a:pt x="158492" y="25145"/>
                </a:lnTo>
                <a:lnTo>
                  <a:pt x="169796" y="50671"/>
                </a:lnTo>
                <a:lnTo>
                  <a:pt x="150872" y="50671"/>
                </a:lnTo>
                <a:lnTo>
                  <a:pt x="128756" y="73757"/>
                </a:lnTo>
                <a:lnTo>
                  <a:pt x="96247" y="92485"/>
                </a:lnTo>
                <a:lnTo>
                  <a:pt x="57809" y="105641"/>
                </a:lnTo>
                <a:lnTo>
                  <a:pt x="17906" y="112011"/>
                </a:lnTo>
                <a:close/>
              </a:path>
              <a:path w="302260" h="340994">
                <a:moveTo>
                  <a:pt x="283075" y="112011"/>
                </a:moveTo>
                <a:lnTo>
                  <a:pt x="242809" y="104891"/>
                </a:lnTo>
                <a:lnTo>
                  <a:pt x="204401" y="91628"/>
                </a:lnTo>
                <a:lnTo>
                  <a:pt x="172279" y="73221"/>
                </a:lnTo>
                <a:lnTo>
                  <a:pt x="150872" y="50671"/>
                </a:lnTo>
                <a:lnTo>
                  <a:pt x="169796" y="50671"/>
                </a:lnTo>
                <a:lnTo>
                  <a:pt x="170832" y="53011"/>
                </a:lnTo>
                <a:lnTo>
                  <a:pt x="201782" y="74912"/>
                </a:lnTo>
                <a:lnTo>
                  <a:pt x="242232" y="90026"/>
                </a:lnTo>
                <a:lnTo>
                  <a:pt x="283075" y="97533"/>
                </a:lnTo>
                <a:lnTo>
                  <a:pt x="283075" y="112011"/>
                </a:lnTo>
                <a:close/>
              </a:path>
              <a:path w="302260" h="340994">
                <a:moveTo>
                  <a:pt x="302125" y="172207"/>
                </a:moveTo>
                <a:lnTo>
                  <a:pt x="0" y="172207"/>
                </a:lnTo>
                <a:lnTo>
                  <a:pt x="0" y="158111"/>
                </a:lnTo>
                <a:lnTo>
                  <a:pt x="302125" y="158111"/>
                </a:lnTo>
                <a:lnTo>
                  <a:pt x="302125" y="172207"/>
                </a:lnTo>
                <a:close/>
              </a:path>
              <a:path w="302260" h="340994">
                <a:moveTo>
                  <a:pt x="151634" y="340986"/>
                </a:moveTo>
                <a:lnTo>
                  <a:pt x="84341" y="335843"/>
                </a:lnTo>
                <a:lnTo>
                  <a:pt x="39623" y="320412"/>
                </a:lnTo>
                <a:lnTo>
                  <a:pt x="17144" y="283456"/>
                </a:lnTo>
                <a:lnTo>
                  <a:pt x="18567" y="272539"/>
                </a:lnTo>
                <a:lnTo>
                  <a:pt x="57898" y="237869"/>
                </a:lnTo>
                <a:lnTo>
                  <a:pt x="109594" y="227320"/>
                </a:lnTo>
                <a:lnTo>
                  <a:pt x="142871" y="225546"/>
                </a:lnTo>
                <a:lnTo>
                  <a:pt x="142871" y="172207"/>
                </a:lnTo>
                <a:lnTo>
                  <a:pt x="158492" y="172207"/>
                </a:lnTo>
                <a:lnTo>
                  <a:pt x="158492" y="225546"/>
                </a:lnTo>
                <a:lnTo>
                  <a:pt x="192495" y="227320"/>
                </a:lnTo>
                <a:lnTo>
                  <a:pt x="221355" y="231451"/>
                </a:lnTo>
                <a:lnTo>
                  <a:pt x="245072" y="237869"/>
                </a:lnTo>
                <a:lnTo>
                  <a:pt x="248069" y="239262"/>
                </a:lnTo>
                <a:lnTo>
                  <a:pt x="151634" y="239262"/>
                </a:lnTo>
                <a:lnTo>
                  <a:pt x="117291" y="240524"/>
                </a:lnTo>
                <a:lnTo>
                  <a:pt x="65750" y="250191"/>
                </a:lnTo>
                <a:lnTo>
                  <a:pt x="34461" y="276420"/>
                </a:lnTo>
                <a:lnTo>
                  <a:pt x="33527" y="283456"/>
                </a:lnTo>
                <a:lnTo>
                  <a:pt x="34461" y="290439"/>
                </a:lnTo>
                <a:lnTo>
                  <a:pt x="65750" y="316501"/>
                </a:lnTo>
                <a:lnTo>
                  <a:pt x="117291" y="326014"/>
                </a:lnTo>
                <a:lnTo>
                  <a:pt x="151634" y="327270"/>
                </a:lnTo>
                <a:lnTo>
                  <a:pt x="248677" y="327270"/>
                </a:lnTo>
                <a:lnTo>
                  <a:pt x="244000" y="329413"/>
                </a:lnTo>
                <a:lnTo>
                  <a:pt x="218783" y="335843"/>
                </a:lnTo>
                <a:lnTo>
                  <a:pt x="187994" y="339700"/>
                </a:lnTo>
                <a:lnTo>
                  <a:pt x="151634" y="340986"/>
                </a:lnTo>
                <a:close/>
              </a:path>
              <a:path w="302260" h="340994">
                <a:moveTo>
                  <a:pt x="248677" y="327270"/>
                </a:moveTo>
                <a:lnTo>
                  <a:pt x="151634" y="327270"/>
                </a:lnTo>
                <a:lnTo>
                  <a:pt x="186191" y="326014"/>
                </a:lnTo>
                <a:lnTo>
                  <a:pt x="214926" y="322365"/>
                </a:lnTo>
                <a:lnTo>
                  <a:pt x="254501" y="308602"/>
                </a:lnTo>
                <a:lnTo>
                  <a:pt x="269741" y="283456"/>
                </a:lnTo>
                <a:lnTo>
                  <a:pt x="268860" y="276420"/>
                </a:lnTo>
                <a:lnTo>
                  <a:pt x="237732" y="250191"/>
                </a:lnTo>
                <a:lnTo>
                  <a:pt x="186191" y="240524"/>
                </a:lnTo>
                <a:lnTo>
                  <a:pt x="151634" y="239262"/>
                </a:lnTo>
                <a:lnTo>
                  <a:pt x="248069" y="239262"/>
                </a:lnTo>
                <a:lnTo>
                  <a:pt x="280456" y="262692"/>
                </a:lnTo>
                <a:lnTo>
                  <a:pt x="286123" y="283456"/>
                </a:lnTo>
                <a:lnTo>
                  <a:pt x="284701" y="294160"/>
                </a:lnTo>
                <a:lnTo>
                  <a:pt x="280456" y="303935"/>
                </a:lnTo>
                <a:lnTo>
                  <a:pt x="273426" y="312709"/>
                </a:lnTo>
                <a:lnTo>
                  <a:pt x="263645" y="320412"/>
                </a:lnTo>
                <a:lnTo>
                  <a:pt x="248677" y="3272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591555" y="2778139"/>
            <a:ext cx="280670" cy="339090"/>
          </a:xfrm>
          <a:custGeom>
            <a:avLst/>
            <a:gdLst/>
            <a:ahLst/>
            <a:cxnLst/>
            <a:rect l="l" t="t" r="r" b="b"/>
            <a:pathLst>
              <a:path w="280669" h="339089">
                <a:moveTo>
                  <a:pt x="85722" y="188971"/>
                </a:moveTo>
                <a:lnTo>
                  <a:pt x="39271" y="176595"/>
                </a:lnTo>
                <a:lnTo>
                  <a:pt x="7143" y="136585"/>
                </a:lnTo>
                <a:lnTo>
                  <a:pt x="0" y="94485"/>
                </a:lnTo>
                <a:lnTo>
                  <a:pt x="1821" y="72179"/>
                </a:lnTo>
                <a:lnTo>
                  <a:pt x="15751" y="35283"/>
                </a:lnTo>
                <a:lnTo>
                  <a:pt x="53005" y="5524"/>
                </a:lnTo>
                <a:lnTo>
                  <a:pt x="85722" y="0"/>
                </a:lnTo>
                <a:lnTo>
                  <a:pt x="102921" y="1404"/>
                </a:lnTo>
                <a:lnTo>
                  <a:pt x="118440" y="5524"/>
                </a:lnTo>
                <a:lnTo>
                  <a:pt x="132173" y="12215"/>
                </a:lnTo>
                <a:lnTo>
                  <a:pt x="134616" y="14096"/>
                </a:lnTo>
                <a:lnTo>
                  <a:pt x="85722" y="14096"/>
                </a:lnTo>
                <a:lnTo>
                  <a:pt x="71423" y="15287"/>
                </a:lnTo>
                <a:lnTo>
                  <a:pt x="28538" y="44123"/>
                </a:lnTo>
                <a:lnTo>
                  <a:pt x="16001" y="94485"/>
                </a:lnTo>
                <a:lnTo>
                  <a:pt x="17418" y="113082"/>
                </a:lnTo>
                <a:lnTo>
                  <a:pt x="38099" y="156587"/>
                </a:lnTo>
                <a:lnTo>
                  <a:pt x="85722" y="174874"/>
                </a:lnTo>
                <a:lnTo>
                  <a:pt x="134354" y="174874"/>
                </a:lnTo>
                <a:lnTo>
                  <a:pt x="132173" y="176595"/>
                </a:lnTo>
                <a:lnTo>
                  <a:pt x="118440" y="183399"/>
                </a:lnTo>
                <a:lnTo>
                  <a:pt x="102921" y="187560"/>
                </a:lnTo>
                <a:lnTo>
                  <a:pt x="85722" y="188971"/>
                </a:lnTo>
                <a:close/>
              </a:path>
              <a:path w="280669" h="339089">
                <a:moveTo>
                  <a:pt x="134354" y="174874"/>
                </a:moveTo>
                <a:lnTo>
                  <a:pt x="85722" y="174874"/>
                </a:lnTo>
                <a:lnTo>
                  <a:pt x="99920" y="173678"/>
                </a:lnTo>
                <a:lnTo>
                  <a:pt x="112725" y="170159"/>
                </a:lnTo>
                <a:lnTo>
                  <a:pt x="143228" y="144419"/>
                </a:lnTo>
                <a:lnTo>
                  <a:pt x="155444" y="94485"/>
                </a:lnTo>
                <a:lnTo>
                  <a:pt x="154086" y="75507"/>
                </a:lnTo>
                <a:lnTo>
                  <a:pt x="133727" y="32003"/>
                </a:lnTo>
                <a:lnTo>
                  <a:pt x="85722" y="14096"/>
                </a:lnTo>
                <a:lnTo>
                  <a:pt x="134616" y="14096"/>
                </a:lnTo>
                <a:lnTo>
                  <a:pt x="164492" y="52338"/>
                </a:lnTo>
                <a:lnTo>
                  <a:pt x="171826" y="94485"/>
                </a:lnTo>
                <a:lnTo>
                  <a:pt x="169945" y="116785"/>
                </a:lnTo>
                <a:lnTo>
                  <a:pt x="164492" y="136585"/>
                </a:lnTo>
                <a:lnTo>
                  <a:pt x="155753" y="153527"/>
                </a:lnTo>
                <a:lnTo>
                  <a:pt x="144014" y="167254"/>
                </a:lnTo>
                <a:lnTo>
                  <a:pt x="134354" y="174874"/>
                </a:lnTo>
                <a:close/>
              </a:path>
              <a:path w="280669" h="339089">
                <a:moveTo>
                  <a:pt x="273551" y="234690"/>
                </a:moveTo>
                <a:lnTo>
                  <a:pt x="257549" y="234690"/>
                </a:lnTo>
                <a:lnTo>
                  <a:pt x="257549" y="2285"/>
                </a:lnTo>
                <a:lnTo>
                  <a:pt x="273551" y="2285"/>
                </a:lnTo>
                <a:lnTo>
                  <a:pt x="273551" y="234690"/>
                </a:lnTo>
                <a:close/>
              </a:path>
              <a:path w="280669" h="339089">
                <a:moveTo>
                  <a:pt x="280408" y="339081"/>
                </a:moveTo>
                <a:lnTo>
                  <a:pt x="27050" y="339081"/>
                </a:lnTo>
                <a:lnTo>
                  <a:pt x="27050" y="235452"/>
                </a:lnTo>
                <a:lnTo>
                  <a:pt x="43432" y="235452"/>
                </a:lnTo>
                <a:lnTo>
                  <a:pt x="43432" y="324603"/>
                </a:lnTo>
                <a:lnTo>
                  <a:pt x="280408" y="324603"/>
                </a:lnTo>
                <a:lnTo>
                  <a:pt x="280408" y="3390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036772" y="2780425"/>
            <a:ext cx="280035" cy="335915"/>
          </a:xfrm>
          <a:custGeom>
            <a:avLst/>
            <a:gdLst/>
            <a:ahLst/>
            <a:cxnLst/>
            <a:rect l="l" t="t" r="r" b="b"/>
            <a:pathLst>
              <a:path w="280035" h="335914">
                <a:moveTo>
                  <a:pt x="280028" y="335652"/>
                </a:moveTo>
                <a:lnTo>
                  <a:pt x="264026" y="335652"/>
                </a:lnTo>
                <a:lnTo>
                  <a:pt x="264026" y="143633"/>
                </a:lnTo>
                <a:lnTo>
                  <a:pt x="173731" y="143633"/>
                </a:lnTo>
                <a:lnTo>
                  <a:pt x="173731" y="129155"/>
                </a:lnTo>
                <a:lnTo>
                  <a:pt x="264026" y="129155"/>
                </a:lnTo>
                <a:lnTo>
                  <a:pt x="264026" y="0"/>
                </a:lnTo>
                <a:lnTo>
                  <a:pt x="280028" y="0"/>
                </a:lnTo>
                <a:lnTo>
                  <a:pt x="280028" y="335652"/>
                </a:lnTo>
                <a:close/>
              </a:path>
              <a:path w="280035" h="335914">
                <a:moveTo>
                  <a:pt x="0" y="312412"/>
                </a:moveTo>
                <a:lnTo>
                  <a:pt x="0" y="296791"/>
                </a:lnTo>
                <a:lnTo>
                  <a:pt x="32294" y="276968"/>
                </a:lnTo>
                <a:lnTo>
                  <a:pt x="60625" y="246215"/>
                </a:lnTo>
                <a:lnTo>
                  <a:pt x="80740" y="202174"/>
                </a:lnTo>
                <a:lnTo>
                  <a:pt x="88389" y="142490"/>
                </a:lnTo>
                <a:lnTo>
                  <a:pt x="88389" y="4571"/>
                </a:lnTo>
                <a:lnTo>
                  <a:pt x="104772" y="4571"/>
                </a:lnTo>
                <a:lnTo>
                  <a:pt x="104772" y="142490"/>
                </a:lnTo>
                <a:lnTo>
                  <a:pt x="111842" y="197353"/>
                </a:lnTo>
                <a:lnTo>
                  <a:pt x="96390" y="197353"/>
                </a:lnTo>
                <a:lnTo>
                  <a:pt x="84490" y="234350"/>
                </a:lnTo>
                <a:lnTo>
                  <a:pt x="63196" y="266740"/>
                </a:lnTo>
                <a:lnTo>
                  <a:pt x="34402" y="293201"/>
                </a:lnTo>
                <a:lnTo>
                  <a:pt x="0" y="312412"/>
                </a:lnTo>
                <a:close/>
              </a:path>
              <a:path w="280035" h="335914">
                <a:moveTo>
                  <a:pt x="193162" y="312412"/>
                </a:moveTo>
                <a:lnTo>
                  <a:pt x="159343" y="292559"/>
                </a:lnTo>
                <a:lnTo>
                  <a:pt x="130632" y="266169"/>
                </a:lnTo>
                <a:lnTo>
                  <a:pt x="108993" y="234136"/>
                </a:lnTo>
                <a:lnTo>
                  <a:pt x="96390" y="197353"/>
                </a:lnTo>
                <a:lnTo>
                  <a:pt x="111842" y="197353"/>
                </a:lnTo>
                <a:lnTo>
                  <a:pt x="112421" y="201853"/>
                </a:lnTo>
                <a:lnTo>
                  <a:pt x="132537" y="245357"/>
                </a:lnTo>
                <a:lnTo>
                  <a:pt x="160867" y="276003"/>
                </a:lnTo>
                <a:lnTo>
                  <a:pt x="193162" y="296791"/>
                </a:lnTo>
                <a:lnTo>
                  <a:pt x="193162" y="3124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408616" y="2786379"/>
            <a:ext cx="155575" cy="304800"/>
          </a:xfrm>
          <a:custGeom>
            <a:avLst/>
            <a:gdLst/>
            <a:ahLst/>
            <a:cxnLst/>
            <a:rect l="l" t="t" r="r" b="b"/>
            <a:pathLst>
              <a:path w="155575" h="304800">
                <a:moveTo>
                  <a:pt x="155054" y="533"/>
                </a:moveTo>
                <a:lnTo>
                  <a:pt x="139433" y="533"/>
                </a:lnTo>
                <a:lnTo>
                  <a:pt x="139433" y="129540"/>
                </a:lnTo>
                <a:lnTo>
                  <a:pt x="15621" y="129540"/>
                </a:lnTo>
                <a:lnTo>
                  <a:pt x="15621" y="0"/>
                </a:lnTo>
                <a:lnTo>
                  <a:pt x="0" y="0"/>
                </a:lnTo>
                <a:lnTo>
                  <a:pt x="0" y="129540"/>
                </a:lnTo>
                <a:lnTo>
                  <a:pt x="0" y="144780"/>
                </a:lnTo>
                <a:lnTo>
                  <a:pt x="0" y="292100"/>
                </a:lnTo>
                <a:lnTo>
                  <a:pt x="0" y="304800"/>
                </a:lnTo>
                <a:lnTo>
                  <a:pt x="155054" y="304800"/>
                </a:lnTo>
                <a:lnTo>
                  <a:pt x="155054" y="292100"/>
                </a:lnTo>
                <a:lnTo>
                  <a:pt x="15621" y="292100"/>
                </a:lnTo>
                <a:lnTo>
                  <a:pt x="15621" y="144780"/>
                </a:lnTo>
                <a:lnTo>
                  <a:pt x="139433" y="144780"/>
                </a:lnTo>
                <a:lnTo>
                  <a:pt x="139433" y="291604"/>
                </a:lnTo>
                <a:lnTo>
                  <a:pt x="155054" y="291604"/>
                </a:lnTo>
                <a:lnTo>
                  <a:pt x="155054" y="144780"/>
                </a:lnTo>
                <a:lnTo>
                  <a:pt x="155054" y="144538"/>
                </a:lnTo>
                <a:lnTo>
                  <a:pt x="155054" y="130060"/>
                </a:lnTo>
                <a:lnTo>
                  <a:pt x="155054" y="129540"/>
                </a:lnTo>
                <a:lnTo>
                  <a:pt x="155054" y="5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655500" y="2780425"/>
            <a:ext cx="16510" cy="335280"/>
          </a:xfrm>
          <a:custGeom>
            <a:avLst/>
            <a:gdLst/>
            <a:ahLst/>
            <a:cxnLst/>
            <a:rect l="l" t="t" r="r" b="b"/>
            <a:pathLst>
              <a:path w="16510" h="335280">
                <a:moveTo>
                  <a:pt x="16001" y="335271"/>
                </a:moveTo>
                <a:lnTo>
                  <a:pt x="0" y="335271"/>
                </a:lnTo>
                <a:lnTo>
                  <a:pt x="0" y="0"/>
                </a:lnTo>
                <a:lnTo>
                  <a:pt x="16001" y="0"/>
                </a:lnTo>
                <a:lnTo>
                  <a:pt x="16001" y="3352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749605" y="2784997"/>
            <a:ext cx="298450" cy="314960"/>
          </a:xfrm>
          <a:custGeom>
            <a:avLst/>
            <a:gdLst/>
            <a:ahLst/>
            <a:cxnLst/>
            <a:rect l="l" t="t" r="r" b="b"/>
            <a:pathLst>
              <a:path w="298450" h="314960">
                <a:moveTo>
                  <a:pt x="6095" y="196210"/>
                </a:moveTo>
                <a:lnTo>
                  <a:pt x="6095" y="180970"/>
                </a:lnTo>
                <a:lnTo>
                  <a:pt x="50113" y="166611"/>
                </a:lnTo>
                <a:lnTo>
                  <a:pt x="87310" y="144188"/>
                </a:lnTo>
                <a:lnTo>
                  <a:pt x="115985" y="114504"/>
                </a:lnTo>
                <a:lnTo>
                  <a:pt x="134437" y="78365"/>
                </a:lnTo>
                <a:lnTo>
                  <a:pt x="140966" y="36575"/>
                </a:lnTo>
                <a:lnTo>
                  <a:pt x="140966" y="0"/>
                </a:lnTo>
                <a:lnTo>
                  <a:pt x="156968" y="0"/>
                </a:lnTo>
                <a:lnTo>
                  <a:pt x="156968" y="36575"/>
                </a:lnTo>
                <a:lnTo>
                  <a:pt x="163786" y="78365"/>
                </a:lnTo>
                <a:lnTo>
                  <a:pt x="167457" y="85341"/>
                </a:lnTo>
                <a:lnTo>
                  <a:pt x="148967" y="85341"/>
                </a:lnTo>
                <a:lnTo>
                  <a:pt x="130072" y="121524"/>
                </a:lnTo>
                <a:lnTo>
                  <a:pt x="100390" y="153348"/>
                </a:lnTo>
                <a:lnTo>
                  <a:pt x="59279" y="178886"/>
                </a:lnTo>
                <a:lnTo>
                  <a:pt x="6095" y="196210"/>
                </a:lnTo>
                <a:close/>
              </a:path>
              <a:path w="298450" h="314960">
                <a:moveTo>
                  <a:pt x="291457" y="196210"/>
                </a:moveTo>
                <a:lnTo>
                  <a:pt x="239190" y="178726"/>
                </a:lnTo>
                <a:lnTo>
                  <a:pt x="198210" y="153205"/>
                </a:lnTo>
                <a:lnTo>
                  <a:pt x="168231" y="121470"/>
                </a:lnTo>
                <a:lnTo>
                  <a:pt x="148967" y="85341"/>
                </a:lnTo>
                <a:lnTo>
                  <a:pt x="167457" y="85341"/>
                </a:lnTo>
                <a:lnTo>
                  <a:pt x="182802" y="114504"/>
                </a:lnTo>
                <a:lnTo>
                  <a:pt x="211858" y="144188"/>
                </a:lnTo>
                <a:lnTo>
                  <a:pt x="248795" y="166611"/>
                </a:lnTo>
                <a:lnTo>
                  <a:pt x="291457" y="180970"/>
                </a:lnTo>
                <a:lnTo>
                  <a:pt x="291457" y="196210"/>
                </a:lnTo>
                <a:close/>
              </a:path>
              <a:path w="298450" h="314960">
                <a:moveTo>
                  <a:pt x="298315" y="314698"/>
                </a:moveTo>
                <a:lnTo>
                  <a:pt x="0" y="314698"/>
                </a:lnTo>
                <a:lnTo>
                  <a:pt x="0" y="300982"/>
                </a:lnTo>
                <a:lnTo>
                  <a:pt x="298315" y="300982"/>
                </a:lnTo>
                <a:lnTo>
                  <a:pt x="298315" y="3146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105831" y="2780425"/>
            <a:ext cx="275590" cy="335915"/>
          </a:xfrm>
          <a:custGeom>
            <a:avLst/>
            <a:gdLst/>
            <a:ahLst/>
            <a:cxnLst/>
            <a:rect l="l" t="t" r="r" b="b"/>
            <a:pathLst>
              <a:path w="275589" h="335914">
                <a:moveTo>
                  <a:pt x="161158" y="314698"/>
                </a:moveTo>
                <a:lnTo>
                  <a:pt x="0" y="314698"/>
                </a:lnTo>
                <a:lnTo>
                  <a:pt x="0" y="300982"/>
                </a:lnTo>
                <a:lnTo>
                  <a:pt x="164968" y="300982"/>
                </a:lnTo>
                <a:lnTo>
                  <a:pt x="191620" y="299387"/>
                </a:lnTo>
                <a:lnTo>
                  <a:pt x="217307" y="294505"/>
                </a:lnTo>
                <a:lnTo>
                  <a:pt x="240351" y="286195"/>
                </a:lnTo>
                <a:lnTo>
                  <a:pt x="259073" y="274313"/>
                </a:lnTo>
                <a:lnTo>
                  <a:pt x="259073" y="0"/>
                </a:lnTo>
                <a:lnTo>
                  <a:pt x="275075" y="0"/>
                </a:lnTo>
                <a:lnTo>
                  <a:pt x="275075" y="288409"/>
                </a:lnTo>
                <a:lnTo>
                  <a:pt x="259073" y="288409"/>
                </a:lnTo>
                <a:lnTo>
                  <a:pt x="240988" y="300393"/>
                </a:lnTo>
                <a:lnTo>
                  <a:pt x="218117" y="308554"/>
                </a:lnTo>
                <a:lnTo>
                  <a:pt x="191245" y="313215"/>
                </a:lnTo>
                <a:lnTo>
                  <a:pt x="161158" y="314698"/>
                </a:lnTo>
                <a:close/>
              </a:path>
              <a:path w="275589" h="335914">
                <a:moveTo>
                  <a:pt x="102486" y="204591"/>
                </a:moveTo>
                <a:lnTo>
                  <a:pt x="54695" y="192537"/>
                </a:lnTo>
                <a:lnTo>
                  <a:pt x="20335" y="149729"/>
                </a:lnTo>
                <a:lnTo>
                  <a:pt x="12572" y="103248"/>
                </a:lnTo>
                <a:lnTo>
                  <a:pt x="14543" y="78745"/>
                </a:lnTo>
                <a:lnTo>
                  <a:pt x="29770" y="38313"/>
                </a:lnTo>
                <a:lnTo>
                  <a:pt x="68864" y="7572"/>
                </a:lnTo>
                <a:lnTo>
                  <a:pt x="102486" y="1904"/>
                </a:lnTo>
                <a:lnTo>
                  <a:pt x="120023" y="3363"/>
                </a:lnTo>
                <a:lnTo>
                  <a:pt x="135918" y="7572"/>
                </a:lnTo>
                <a:lnTo>
                  <a:pt x="149955" y="14281"/>
                </a:lnTo>
                <a:lnTo>
                  <a:pt x="152761" y="16382"/>
                </a:lnTo>
                <a:lnTo>
                  <a:pt x="102486" y="16382"/>
                </a:lnTo>
                <a:lnTo>
                  <a:pt x="87788" y="17513"/>
                </a:lnTo>
                <a:lnTo>
                  <a:pt x="53338" y="33908"/>
                </a:lnTo>
                <a:lnTo>
                  <a:pt x="30461" y="82180"/>
                </a:lnTo>
                <a:lnTo>
                  <a:pt x="28955" y="103248"/>
                </a:lnTo>
                <a:lnTo>
                  <a:pt x="30461" y="124476"/>
                </a:lnTo>
                <a:lnTo>
                  <a:pt x="53338" y="172588"/>
                </a:lnTo>
                <a:lnTo>
                  <a:pt x="87788" y="189304"/>
                </a:lnTo>
                <a:lnTo>
                  <a:pt x="102486" y="190495"/>
                </a:lnTo>
                <a:lnTo>
                  <a:pt x="152700" y="190495"/>
                </a:lnTo>
                <a:lnTo>
                  <a:pt x="149955" y="192537"/>
                </a:lnTo>
                <a:lnTo>
                  <a:pt x="135918" y="199115"/>
                </a:lnTo>
                <a:lnTo>
                  <a:pt x="120023" y="203192"/>
                </a:lnTo>
                <a:lnTo>
                  <a:pt x="102486" y="204591"/>
                </a:lnTo>
                <a:close/>
              </a:path>
              <a:path w="275589" h="335914">
                <a:moveTo>
                  <a:pt x="152700" y="190495"/>
                </a:moveTo>
                <a:lnTo>
                  <a:pt x="102486" y="190495"/>
                </a:lnTo>
                <a:lnTo>
                  <a:pt x="117184" y="189304"/>
                </a:lnTo>
                <a:lnTo>
                  <a:pt x="130346" y="185828"/>
                </a:lnTo>
                <a:lnTo>
                  <a:pt x="162194" y="159504"/>
                </a:lnTo>
                <a:lnTo>
                  <a:pt x="176017" y="103248"/>
                </a:lnTo>
                <a:lnTo>
                  <a:pt x="174457" y="82180"/>
                </a:lnTo>
                <a:lnTo>
                  <a:pt x="151634" y="33908"/>
                </a:lnTo>
                <a:lnTo>
                  <a:pt x="117184" y="17513"/>
                </a:lnTo>
                <a:lnTo>
                  <a:pt x="102486" y="16382"/>
                </a:lnTo>
                <a:lnTo>
                  <a:pt x="152761" y="16382"/>
                </a:lnTo>
                <a:lnTo>
                  <a:pt x="184732" y="56958"/>
                </a:lnTo>
                <a:lnTo>
                  <a:pt x="192400" y="103248"/>
                </a:lnTo>
                <a:lnTo>
                  <a:pt x="190477" y="127917"/>
                </a:lnTo>
                <a:lnTo>
                  <a:pt x="184732" y="149729"/>
                </a:lnTo>
                <a:lnTo>
                  <a:pt x="175202" y="168397"/>
                </a:lnTo>
                <a:lnTo>
                  <a:pt x="161920" y="183637"/>
                </a:lnTo>
                <a:lnTo>
                  <a:pt x="152700" y="190495"/>
                </a:lnTo>
                <a:close/>
              </a:path>
              <a:path w="275589" h="335914">
                <a:moveTo>
                  <a:pt x="275075" y="335652"/>
                </a:moveTo>
                <a:lnTo>
                  <a:pt x="259073" y="335652"/>
                </a:lnTo>
                <a:lnTo>
                  <a:pt x="259073" y="288409"/>
                </a:lnTo>
                <a:lnTo>
                  <a:pt x="275075" y="288409"/>
                </a:lnTo>
                <a:lnTo>
                  <a:pt x="275075" y="335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567230" y="2780044"/>
            <a:ext cx="266700" cy="335915"/>
          </a:xfrm>
          <a:custGeom>
            <a:avLst/>
            <a:gdLst/>
            <a:ahLst/>
            <a:cxnLst/>
            <a:rect l="l" t="t" r="r" b="b"/>
            <a:pathLst>
              <a:path w="266700" h="335914">
                <a:moveTo>
                  <a:pt x="84579" y="316222"/>
                </a:moveTo>
                <a:lnTo>
                  <a:pt x="43432" y="305131"/>
                </a:lnTo>
                <a:lnTo>
                  <a:pt x="17841" y="273574"/>
                </a:lnTo>
                <a:lnTo>
                  <a:pt x="1803" y="204044"/>
                </a:lnTo>
                <a:lnTo>
                  <a:pt x="0" y="158492"/>
                </a:lnTo>
                <a:lnTo>
                  <a:pt x="1803" y="112779"/>
                </a:lnTo>
                <a:lnTo>
                  <a:pt x="7572" y="74245"/>
                </a:lnTo>
                <a:lnTo>
                  <a:pt x="33146" y="20573"/>
                </a:lnTo>
                <a:lnTo>
                  <a:pt x="69149" y="1285"/>
                </a:lnTo>
                <a:lnTo>
                  <a:pt x="84579" y="0"/>
                </a:lnTo>
                <a:lnTo>
                  <a:pt x="99789" y="1285"/>
                </a:lnTo>
                <a:lnTo>
                  <a:pt x="113392" y="5143"/>
                </a:lnTo>
                <a:lnTo>
                  <a:pt x="125351" y="11572"/>
                </a:lnTo>
                <a:lnTo>
                  <a:pt x="128234" y="14096"/>
                </a:lnTo>
                <a:lnTo>
                  <a:pt x="84579" y="14096"/>
                </a:lnTo>
                <a:lnTo>
                  <a:pt x="72590" y="15269"/>
                </a:lnTo>
                <a:lnTo>
                  <a:pt x="31110" y="51284"/>
                </a:lnTo>
                <a:lnTo>
                  <a:pt x="17513" y="115565"/>
                </a:lnTo>
                <a:lnTo>
                  <a:pt x="16001" y="158492"/>
                </a:lnTo>
                <a:lnTo>
                  <a:pt x="17513" y="201365"/>
                </a:lnTo>
                <a:lnTo>
                  <a:pt x="31110" y="265538"/>
                </a:lnTo>
                <a:lnTo>
                  <a:pt x="61815" y="298315"/>
                </a:lnTo>
                <a:lnTo>
                  <a:pt x="84579" y="302506"/>
                </a:lnTo>
                <a:lnTo>
                  <a:pt x="128446" y="302506"/>
                </a:lnTo>
                <a:lnTo>
                  <a:pt x="125351" y="305131"/>
                </a:lnTo>
                <a:lnTo>
                  <a:pt x="113392" y="311316"/>
                </a:lnTo>
                <a:lnTo>
                  <a:pt x="99789" y="315001"/>
                </a:lnTo>
                <a:lnTo>
                  <a:pt x="84579" y="316222"/>
                </a:lnTo>
                <a:close/>
              </a:path>
              <a:path w="266700" h="335914">
                <a:moveTo>
                  <a:pt x="128446" y="302506"/>
                </a:moveTo>
                <a:lnTo>
                  <a:pt x="84579" y="302506"/>
                </a:lnTo>
                <a:lnTo>
                  <a:pt x="96348" y="301446"/>
                </a:lnTo>
                <a:lnTo>
                  <a:pt x="107010" y="298315"/>
                </a:lnTo>
                <a:lnTo>
                  <a:pt x="137668" y="265538"/>
                </a:lnTo>
                <a:lnTo>
                  <a:pt x="151265" y="201365"/>
                </a:lnTo>
                <a:lnTo>
                  <a:pt x="152777" y="158492"/>
                </a:lnTo>
                <a:lnTo>
                  <a:pt x="151265" y="115565"/>
                </a:lnTo>
                <a:lnTo>
                  <a:pt x="137668" y="51284"/>
                </a:lnTo>
                <a:lnTo>
                  <a:pt x="107010" y="18620"/>
                </a:lnTo>
                <a:lnTo>
                  <a:pt x="84579" y="14096"/>
                </a:lnTo>
                <a:lnTo>
                  <a:pt x="128234" y="14096"/>
                </a:lnTo>
                <a:lnTo>
                  <a:pt x="161349" y="74245"/>
                </a:lnTo>
                <a:lnTo>
                  <a:pt x="167028" y="112779"/>
                </a:lnTo>
                <a:lnTo>
                  <a:pt x="168778" y="158492"/>
                </a:lnTo>
                <a:lnTo>
                  <a:pt x="167028" y="204044"/>
                </a:lnTo>
                <a:lnTo>
                  <a:pt x="161349" y="242595"/>
                </a:lnTo>
                <a:lnTo>
                  <a:pt x="151098" y="273574"/>
                </a:lnTo>
                <a:lnTo>
                  <a:pt x="135632" y="296410"/>
                </a:lnTo>
                <a:lnTo>
                  <a:pt x="128446" y="302506"/>
                </a:lnTo>
                <a:close/>
              </a:path>
              <a:path w="266700" h="335914">
                <a:moveTo>
                  <a:pt x="266693" y="335652"/>
                </a:moveTo>
                <a:lnTo>
                  <a:pt x="250691" y="335652"/>
                </a:lnTo>
                <a:lnTo>
                  <a:pt x="250691" y="380"/>
                </a:lnTo>
                <a:lnTo>
                  <a:pt x="266693" y="380"/>
                </a:lnTo>
                <a:lnTo>
                  <a:pt x="266693" y="335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910121" y="2780044"/>
            <a:ext cx="302260" cy="346075"/>
          </a:xfrm>
          <a:custGeom>
            <a:avLst/>
            <a:gdLst/>
            <a:ahLst/>
            <a:cxnLst/>
            <a:rect l="l" t="t" r="r" b="b"/>
            <a:pathLst>
              <a:path w="302260" h="346075">
                <a:moveTo>
                  <a:pt x="94104" y="167254"/>
                </a:moveTo>
                <a:lnTo>
                  <a:pt x="78103" y="167254"/>
                </a:lnTo>
                <a:lnTo>
                  <a:pt x="78103" y="108963"/>
                </a:lnTo>
                <a:lnTo>
                  <a:pt x="66173" y="106099"/>
                </a:lnTo>
                <a:lnTo>
                  <a:pt x="29038" y="86353"/>
                </a:lnTo>
                <a:lnTo>
                  <a:pt x="17144" y="57529"/>
                </a:lnTo>
                <a:lnTo>
                  <a:pt x="18489" y="46951"/>
                </a:lnTo>
                <a:lnTo>
                  <a:pt x="57553" y="12054"/>
                </a:lnTo>
                <a:lnTo>
                  <a:pt x="114606" y="1303"/>
                </a:lnTo>
                <a:lnTo>
                  <a:pt x="151634" y="0"/>
                </a:lnTo>
                <a:lnTo>
                  <a:pt x="188667" y="1303"/>
                </a:lnTo>
                <a:lnTo>
                  <a:pt x="220164" y="5286"/>
                </a:lnTo>
                <a:lnTo>
                  <a:pt x="245875" y="12054"/>
                </a:lnTo>
                <a:lnTo>
                  <a:pt x="250033" y="14096"/>
                </a:lnTo>
                <a:lnTo>
                  <a:pt x="151634" y="14096"/>
                </a:lnTo>
                <a:lnTo>
                  <a:pt x="117285" y="15299"/>
                </a:lnTo>
                <a:lnTo>
                  <a:pt x="65589" y="24704"/>
                </a:lnTo>
                <a:lnTo>
                  <a:pt x="34509" y="50445"/>
                </a:lnTo>
                <a:lnTo>
                  <a:pt x="33527" y="57529"/>
                </a:lnTo>
                <a:lnTo>
                  <a:pt x="34509" y="64833"/>
                </a:lnTo>
                <a:lnTo>
                  <a:pt x="65589" y="90675"/>
                </a:lnTo>
                <a:lnTo>
                  <a:pt x="117285" y="99819"/>
                </a:lnTo>
                <a:lnTo>
                  <a:pt x="151634" y="100962"/>
                </a:lnTo>
                <a:lnTo>
                  <a:pt x="251912" y="100962"/>
                </a:lnTo>
                <a:lnTo>
                  <a:pt x="248120" y="102629"/>
                </a:lnTo>
                <a:lnTo>
                  <a:pt x="237476" y="106099"/>
                </a:lnTo>
                <a:lnTo>
                  <a:pt x="225546" y="108963"/>
                </a:lnTo>
                <a:lnTo>
                  <a:pt x="225546" y="112011"/>
                </a:lnTo>
                <a:lnTo>
                  <a:pt x="94104" y="112011"/>
                </a:lnTo>
                <a:lnTo>
                  <a:pt x="94104" y="167254"/>
                </a:lnTo>
                <a:close/>
              </a:path>
              <a:path w="302260" h="346075">
                <a:moveTo>
                  <a:pt x="251912" y="100962"/>
                </a:moveTo>
                <a:lnTo>
                  <a:pt x="151634" y="100962"/>
                </a:lnTo>
                <a:lnTo>
                  <a:pt x="186197" y="99819"/>
                </a:lnTo>
                <a:lnTo>
                  <a:pt x="214973" y="96390"/>
                </a:lnTo>
                <a:lnTo>
                  <a:pt x="254882" y="82674"/>
                </a:lnTo>
                <a:lnTo>
                  <a:pt x="269741" y="57529"/>
                </a:lnTo>
                <a:lnTo>
                  <a:pt x="268759" y="50445"/>
                </a:lnTo>
                <a:lnTo>
                  <a:pt x="237892" y="24704"/>
                </a:lnTo>
                <a:lnTo>
                  <a:pt x="186197" y="15299"/>
                </a:lnTo>
                <a:lnTo>
                  <a:pt x="151634" y="14096"/>
                </a:lnTo>
                <a:lnTo>
                  <a:pt x="250033" y="14096"/>
                </a:lnTo>
                <a:lnTo>
                  <a:pt x="280837" y="37479"/>
                </a:lnTo>
                <a:lnTo>
                  <a:pt x="286123" y="57529"/>
                </a:lnTo>
                <a:lnTo>
                  <a:pt x="284784" y="68328"/>
                </a:lnTo>
                <a:lnTo>
                  <a:pt x="280837" y="77912"/>
                </a:lnTo>
                <a:lnTo>
                  <a:pt x="274390" y="86353"/>
                </a:lnTo>
                <a:lnTo>
                  <a:pt x="265550" y="93723"/>
                </a:lnTo>
                <a:lnTo>
                  <a:pt x="257478" y="98515"/>
                </a:lnTo>
                <a:lnTo>
                  <a:pt x="251912" y="100962"/>
                </a:lnTo>
                <a:close/>
              </a:path>
              <a:path w="302260" h="346075">
                <a:moveTo>
                  <a:pt x="151634" y="115440"/>
                </a:moveTo>
                <a:lnTo>
                  <a:pt x="135840" y="115225"/>
                </a:lnTo>
                <a:lnTo>
                  <a:pt x="121012" y="114582"/>
                </a:lnTo>
                <a:lnTo>
                  <a:pt x="107111" y="113511"/>
                </a:lnTo>
                <a:lnTo>
                  <a:pt x="94104" y="112011"/>
                </a:lnTo>
                <a:lnTo>
                  <a:pt x="209544" y="112011"/>
                </a:lnTo>
                <a:lnTo>
                  <a:pt x="196477" y="113511"/>
                </a:lnTo>
                <a:lnTo>
                  <a:pt x="182446" y="114582"/>
                </a:lnTo>
                <a:lnTo>
                  <a:pt x="167486" y="115225"/>
                </a:lnTo>
                <a:lnTo>
                  <a:pt x="151634" y="115440"/>
                </a:lnTo>
                <a:close/>
              </a:path>
              <a:path w="302260" h="346075">
                <a:moveTo>
                  <a:pt x="225546" y="167254"/>
                </a:moveTo>
                <a:lnTo>
                  <a:pt x="209544" y="167254"/>
                </a:lnTo>
                <a:lnTo>
                  <a:pt x="209544" y="112011"/>
                </a:lnTo>
                <a:lnTo>
                  <a:pt x="225546" y="112011"/>
                </a:lnTo>
                <a:lnTo>
                  <a:pt x="225546" y="167254"/>
                </a:lnTo>
                <a:close/>
              </a:path>
              <a:path w="302260" h="346075">
                <a:moveTo>
                  <a:pt x="302125" y="181351"/>
                </a:moveTo>
                <a:lnTo>
                  <a:pt x="0" y="181351"/>
                </a:lnTo>
                <a:lnTo>
                  <a:pt x="0" y="167254"/>
                </a:lnTo>
                <a:lnTo>
                  <a:pt x="302125" y="167254"/>
                </a:lnTo>
                <a:lnTo>
                  <a:pt x="302125" y="181351"/>
                </a:lnTo>
                <a:close/>
              </a:path>
              <a:path w="302260" h="346075">
                <a:moveTo>
                  <a:pt x="151634" y="345939"/>
                </a:moveTo>
                <a:lnTo>
                  <a:pt x="84341" y="340795"/>
                </a:lnTo>
                <a:lnTo>
                  <a:pt x="39623" y="325365"/>
                </a:lnTo>
                <a:lnTo>
                  <a:pt x="17144" y="288409"/>
                </a:lnTo>
                <a:lnTo>
                  <a:pt x="18567" y="277492"/>
                </a:lnTo>
                <a:lnTo>
                  <a:pt x="59107" y="242393"/>
                </a:lnTo>
                <a:lnTo>
                  <a:pt x="115219" y="231844"/>
                </a:lnTo>
                <a:lnTo>
                  <a:pt x="151634" y="230499"/>
                </a:lnTo>
                <a:lnTo>
                  <a:pt x="187994" y="231844"/>
                </a:lnTo>
                <a:lnTo>
                  <a:pt x="218783" y="235833"/>
                </a:lnTo>
                <a:lnTo>
                  <a:pt x="244000" y="242393"/>
                </a:lnTo>
                <a:lnTo>
                  <a:pt x="247950" y="244214"/>
                </a:lnTo>
                <a:lnTo>
                  <a:pt x="151634" y="244214"/>
                </a:lnTo>
                <a:lnTo>
                  <a:pt x="117291" y="245476"/>
                </a:lnTo>
                <a:lnTo>
                  <a:pt x="65750" y="255144"/>
                </a:lnTo>
                <a:lnTo>
                  <a:pt x="34461" y="281373"/>
                </a:lnTo>
                <a:lnTo>
                  <a:pt x="33527" y="288409"/>
                </a:lnTo>
                <a:lnTo>
                  <a:pt x="34461" y="295392"/>
                </a:lnTo>
                <a:lnTo>
                  <a:pt x="65750" y="321454"/>
                </a:lnTo>
                <a:lnTo>
                  <a:pt x="117291" y="330967"/>
                </a:lnTo>
                <a:lnTo>
                  <a:pt x="151634" y="332223"/>
                </a:lnTo>
                <a:lnTo>
                  <a:pt x="248677" y="332223"/>
                </a:lnTo>
                <a:lnTo>
                  <a:pt x="244000" y="334366"/>
                </a:lnTo>
                <a:lnTo>
                  <a:pt x="218783" y="340795"/>
                </a:lnTo>
                <a:lnTo>
                  <a:pt x="187994" y="344653"/>
                </a:lnTo>
                <a:lnTo>
                  <a:pt x="151634" y="345939"/>
                </a:lnTo>
                <a:close/>
              </a:path>
              <a:path w="302260" h="346075">
                <a:moveTo>
                  <a:pt x="248677" y="332223"/>
                </a:moveTo>
                <a:lnTo>
                  <a:pt x="151634" y="332223"/>
                </a:lnTo>
                <a:lnTo>
                  <a:pt x="186191" y="330967"/>
                </a:lnTo>
                <a:lnTo>
                  <a:pt x="214926" y="327318"/>
                </a:lnTo>
                <a:lnTo>
                  <a:pt x="254501" y="313555"/>
                </a:lnTo>
                <a:lnTo>
                  <a:pt x="269741" y="288409"/>
                </a:lnTo>
                <a:lnTo>
                  <a:pt x="268860" y="281373"/>
                </a:lnTo>
                <a:lnTo>
                  <a:pt x="237732" y="255144"/>
                </a:lnTo>
                <a:lnTo>
                  <a:pt x="186191" y="245476"/>
                </a:lnTo>
                <a:lnTo>
                  <a:pt x="151634" y="244214"/>
                </a:lnTo>
                <a:lnTo>
                  <a:pt x="247950" y="244214"/>
                </a:lnTo>
                <a:lnTo>
                  <a:pt x="280456" y="267645"/>
                </a:lnTo>
                <a:lnTo>
                  <a:pt x="286123" y="288409"/>
                </a:lnTo>
                <a:lnTo>
                  <a:pt x="284701" y="299113"/>
                </a:lnTo>
                <a:lnTo>
                  <a:pt x="280456" y="308888"/>
                </a:lnTo>
                <a:lnTo>
                  <a:pt x="273426" y="317662"/>
                </a:lnTo>
                <a:lnTo>
                  <a:pt x="263645" y="325365"/>
                </a:lnTo>
                <a:lnTo>
                  <a:pt x="248677" y="3322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278158" y="2780425"/>
            <a:ext cx="265430" cy="335280"/>
          </a:xfrm>
          <a:custGeom>
            <a:avLst/>
            <a:gdLst/>
            <a:ahLst/>
            <a:cxnLst/>
            <a:rect l="l" t="t" r="r" b="b"/>
            <a:pathLst>
              <a:path w="265429" h="335280">
                <a:moveTo>
                  <a:pt x="0" y="312793"/>
                </a:moveTo>
                <a:lnTo>
                  <a:pt x="0" y="297553"/>
                </a:lnTo>
                <a:lnTo>
                  <a:pt x="41596" y="279883"/>
                </a:lnTo>
                <a:lnTo>
                  <a:pt x="75986" y="254106"/>
                </a:lnTo>
                <a:lnTo>
                  <a:pt x="103010" y="220498"/>
                </a:lnTo>
                <a:lnTo>
                  <a:pt x="122509" y="179333"/>
                </a:lnTo>
                <a:lnTo>
                  <a:pt x="134325" y="130887"/>
                </a:lnTo>
                <a:lnTo>
                  <a:pt x="138299" y="75436"/>
                </a:lnTo>
                <a:lnTo>
                  <a:pt x="138299" y="20954"/>
                </a:lnTo>
                <a:lnTo>
                  <a:pt x="2666" y="20954"/>
                </a:lnTo>
                <a:lnTo>
                  <a:pt x="2666" y="6476"/>
                </a:lnTo>
                <a:lnTo>
                  <a:pt x="154301" y="6476"/>
                </a:lnTo>
                <a:lnTo>
                  <a:pt x="154230" y="75436"/>
                </a:lnTo>
                <a:lnTo>
                  <a:pt x="151132" y="125852"/>
                </a:lnTo>
                <a:lnTo>
                  <a:pt x="141638" y="171960"/>
                </a:lnTo>
                <a:lnTo>
                  <a:pt x="125840" y="212389"/>
                </a:lnTo>
                <a:lnTo>
                  <a:pt x="103757" y="246914"/>
                </a:lnTo>
                <a:lnTo>
                  <a:pt x="75409" y="275307"/>
                </a:lnTo>
                <a:lnTo>
                  <a:pt x="40817" y="297342"/>
                </a:lnTo>
                <a:lnTo>
                  <a:pt x="0" y="312793"/>
                </a:lnTo>
                <a:close/>
              </a:path>
              <a:path w="265429" h="335280">
                <a:moveTo>
                  <a:pt x="265169" y="335271"/>
                </a:moveTo>
                <a:lnTo>
                  <a:pt x="249167" y="335271"/>
                </a:lnTo>
                <a:lnTo>
                  <a:pt x="249167" y="0"/>
                </a:lnTo>
                <a:lnTo>
                  <a:pt x="265169" y="0"/>
                </a:lnTo>
                <a:lnTo>
                  <a:pt x="265169" y="3352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618002" y="2780425"/>
            <a:ext cx="327025" cy="337185"/>
          </a:xfrm>
          <a:custGeom>
            <a:avLst/>
            <a:gdLst/>
            <a:ahLst/>
            <a:cxnLst/>
            <a:rect l="l" t="t" r="r" b="b"/>
            <a:pathLst>
              <a:path w="327025" h="337185">
                <a:moveTo>
                  <a:pt x="0" y="195448"/>
                </a:moveTo>
                <a:lnTo>
                  <a:pt x="0" y="180970"/>
                </a:lnTo>
                <a:lnTo>
                  <a:pt x="49022" y="169175"/>
                </a:lnTo>
                <a:lnTo>
                  <a:pt x="89889" y="146772"/>
                </a:lnTo>
                <a:lnTo>
                  <a:pt x="121026" y="114038"/>
                </a:lnTo>
                <a:lnTo>
                  <a:pt x="140862" y="71245"/>
                </a:lnTo>
                <a:lnTo>
                  <a:pt x="147824" y="18668"/>
                </a:lnTo>
                <a:lnTo>
                  <a:pt x="8762" y="18668"/>
                </a:lnTo>
                <a:lnTo>
                  <a:pt x="8762" y="4571"/>
                </a:lnTo>
                <a:lnTo>
                  <a:pt x="164206" y="4571"/>
                </a:lnTo>
                <a:lnTo>
                  <a:pt x="164206" y="16001"/>
                </a:lnTo>
                <a:lnTo>
                  <a:pt x="158763" y="65937"/>
                </a:lnTo>
                <a:lnTo>
                  <a:pt x="143139" y="107904"/>
                </a:lnTo>
                <a:lnTo>
                  <a:pt x="118392" y="141871"/>
                </a:lnTo>
                <a:lnTo>
                  <a:pt x="85581" y="167805"/>
                </a:lnTo>
                <a:lnTo>
                  <a:pt x="45764" y="185674"/>
                </a:lnTo>
                <a:lnTo>
                  <a:pt x="0" y="195448"/>
                </a:lnTo>
                <a:close/>
              </a:path>
              <a:path w="327025" h="337185">
                <a:moveTo>
                  <a:pt x="272408" y="232404"/>
                </a:moveTo>
                <a:lnTo>
                  <a:pt x="256406" y="232404"/>
                </a:lnTo>
                <a:lnTo>
                  <a:pt x="256406" y="0"/>
                </a:lnTo>
                <a:lnTo>
                  <a:pt x="272408" y="0"/>
                </a:lnTo>
                <a:lnTo>
                  <a:pt x="272408" y="99819"/>
                </a:lnTo>
                <a:lnTo>
                  <a:pt x="326889" y="99819"/>
                </a:lnTo>
                <a:lnTo>
                  <a:pt x="326889" y="114297"/>
                </a:lnTo>
                <a:lnTo>
                  <a:pt x="272408" y="114297"/>
                </a:lnTo>
                <a:lnTo>
                  <a:pt x="272408" y="232404"/>
                </a:lnTo>
                <a:close/>
              </a:path>
              <a:path w="327025" h="337185">
                <a:moveTo>
                  <a:pt x="278885" y="336795"/>
                </a:moveTo>
                <a:lnTo>
                  <a:pt x="29336" y="336795"/>
                </a:lnTo>
                <a:lnTo>
                  <a:pt x="29336" y="233166"/>
                </a:lnTo>
                <a:lnTo>
                  <a:pt x="45718" y="233166"/>
                </a:lnTo>
                <a:lnTo>
                  <a:pt x="45718" y="322317"/>
                </a:lnTo>
                <a:lnTo>
                  <a:pt x="278885" y="322317"/>
                </a:lnTo>
                <a:lnTo>
                  <a:pt x="278885" y="3367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084353" y="2780425"/>
            <a:ext cx="279400" cy="339090"/>
          </a:xfrm>
          <a:custGeom>
            <a:avLst/>
            <a:gdLst/>
            <a:ahLst/>
            <a:cxnLst/>
            <a:rect l="l" t="t" r="r" b="b"/>
            <a:pathLst>
              <a:path w="279400" h="339089">
                <a:moveTo>
                  <a:pt x="155825" y="156968"/>
                </a:moveTo>
                <a:lnTo>
                  <a:pt x="0" y="156968"/>
                </a:lnTo>
                <a:lnTo>
                  <a:pt x="0" y="4571"/>
                </a:lnTo>
                <a:lnTo>
                  <a:pt x="155825" y="4571"/>
                </a:lnTo>
                <a:lnTo>
                  <a:pt x="155825" y="18668"/>
                </a:lnTo>
                <a:lnTo>
                  <a:pt x="16001" y="18668"/>
                </a:lnTo>
                <a:lnTo>
                  <a:pt x="16001" y="143252"/>
                </a:lnTo>
                <a:lnTo>
                  <a:pt x="155825" y="143252"/>
                </a:lnTo>
                <a:lnTo>
                  <a:pt x="155825" y="156968"/>
                </a:lnTo>
                <a:close/>
              </a:path>
              <a:path w="279400" h="339089">
                <a:moveTo>
                  <a:pt x="155825" y="143252"/>
                </a:moveTo>
                <a:lnTo>
                  <a:pt x="139823" y="143252"/>
                </a:lnTo>
                <a:lnTo>
                  <a:pt x="139823" y="18668"/>
                </a:lnTo>
                <a:lnTo>
                  <a:pt x="155825" y="18668"/>
                </a:lnTo>
                <a:lnTo>
                  <a:pt x="155825" y="143252"/>
                </a:lnTo>
                <a:close/>
              </a:path>
              <a:path w="279400" h="339089">
                <a:moveTo>
                  <a:pt x="268598" y="187066"/>
                </a:moveTo>
                <a:lnTo>
                  <a:pt x="252596" y="187066"/>
                </a:lnTo>
                <a:lnTo>
                  <a:pt x="252596" y="0"/>
                </a:lnTo>
                <a:lnTo>
                  <a:pt x="268598" y="0"/>
                </a:lnTo>
                <a:lnTo>
                  <a:pt x="268598" y="187066"/>
                </a:lnTo>
                <a:close/>
              </a:path>
              <a:path w="279400" h="339089">
                <a:moveTo>
                  <a:pt x="152015" y="232785"/>
                </a:moveTo>
                <a:lnTo>
                  <a:pt x="136013" y="232785"/>
                </a:lnTo>
                <a:lnTo>
                  <a:pt x="136013" y="190114"/>
                </a:lnTo>
                <a:lnTo>
                  <a:pt x="152015" y="190114"/>
                </a:lnTo>
                <a:lnTo>
                  <a:pt x="152015" y="232785"/>
                </a:lnTo>
                <a:close/>
              </a:path>
              <a:path w="279400" h="339089">
                <a:moveTo>
                  <a:pt x="268598" y="246500"/>
                </a:moveTo>
                <a:lnTo>
                  <a:pt x="21716" y="246500"/>
                </a:lnTo>
                <a:lnTo>
                  <a:pt x="21716" y="232785"/>
                </a:lnTo>
                <a:lnTo>
                  <a:pt x="268598" y="232785"/>
                </a:lnTo>
                <a:lnTo>
                  <a:pt x="268598" y="246500"/>
                </a:lnTo>
                <a:close/>
              </a:path>
              <a:path w="279400" h="339089">
                <a:moveTo>
                  <a:pt x="11048" y="338700"/>
                </a:moveTo>
                <a:lnTo>
                  <a:pt x="11048" y="324984"/>
                </a:lnTo>
                <a:lnTo>
                  <a:pt x="56612" y="319865"/>
                </a:lnTo>
                <a:lnTo>
                  <a:pt x="96676" y="306030"/>
                </a:lnTo>
                <a:lnTo>
                  <a:pt x="125167" y="284909"/>
                </a:lnTo>
                <a:lnTo>
                  <a:pt x="136013" y="257930"/>
                </a:lnTo>
                <a:lnTo>
                  <a:pt x="136013" y="246500"/>
                </a:lnTo>
                <a:lnTo>
                  <a:pt x="152015" y="246500"/>
                </a:lnTo>
                <a:lnTo>
                  <a:pt x="152015" y="257930"/>
                </a:lnTo>
                <a:lnTo>
                  <a:pt x="162796" y="284218"/>
                </a:lnTo>
                <a:lnTo>
                  <a:pt x="144395" y="284218"/>
                </a:lnTo>
                <a:lnTo>
                  <a:pt x="125167" y="305750"/>
                </a:lnTo>
                <a:lnTo>
                  <a:pt x="94866" y="322746"/>
                </a:lnTo>
                <a:lnTo>
                  <a:pt x="55993" y="334098"/>
                </a:lnTo>
                <a:lnTo>
                  <a:pt x="11048" y="338700"/>
                </a:lnTo>
                <a:close/>
              </a:path>
              <a:path w="279400" h="339089">
                <a:moveTo>
                  <a:pt x="279266" y="338700"/>
                </a:moveTo>
                <a:lnTo>
                  <a:pt x="233654" y="334098"/>
                </a:lnTo>
                <a:lnTo>
                  <a:pt x="194400" y="322746"/>
                </a:lnTo>
                <a:lnTo>
                  <a:pt x="163861" y="305750"/>
                </a:lnTo>
                <a:lnTo>
                  <a:pt x="144395" y="284218"/>
                </a:lnTo>
                <a:lnTo>
                  <a:pt x="162796" y="284218"/>
                </a:lnTo>
                <a:lnTo>
                  <a:pt x="163057" y="284855"/>
                </a:lnTo>
                <a:lnTo>
                  <a:pt x="192066" y="305887"/>
                </a:lnTo>
                <a:lnTo>
                  <a:pt x="232862" y="319704"/>
                </a:lnTo>
                <a:lnTo>
                  <a:pt x="279266" y="324984"/>
                </a:lnTo>
                <a:lnTo>
                  <a:pt x="279266" y="338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529466" y="2780425"/>
            <a:ext cx="281940" cy="339090"/>
          </a:xfrm>
          <a:custGeom>
            <a:avLst/>
            <a:gdLst/>
            <a:ahLst/>
            <a:cxnLst/>
            <a:rect l="l" t="t" r="r" b="b"/>
            <a:pathLst>
              <a:path w="281940" h="339089">
                <a:moveTo>
                  <a:pt x="0" y="156968"/>
                </a:moveTo>
                <a:lnTo>
                  <a:pt x="0" y="142871"/>
                </a:lnTo>
                <a:lnTo>
                  <a:pt x="48251" y="134379"/>
                </a:lnTo>
                <a:lnTo>
                  <a:pt x="88932" y="117915"/>
                </a:lnTo>
                <a:lnTo>
                  <a:pt x="120231" y="93275"/>
                </a:lnTo>
                <a:lnTo>
                  <a:pt x="140338" y="60260"/>
                </a:lnTo>
                <a:lnTo>
                  <a:pt x="147443" y="18668"/>
                </a:lnTo>
                <a:lnTo>
                  <a:pt x="8381" y="18668"/>
                </a:lnTo>
                <a:lnTo>
                  <a:pt x="8381" y="4571"/>
                </a:lnTo>
                <a:lnTo>
                  <a:pt x="163825" y="4571"/>
                </a:lnTo>
                <a:lnTo>
                  <a:pt x="163825" y="15239"/>
                </a:lnTo>
                <a:lnTo>
                  <a:pt x="156004" y="63884"/>
                </a:lnTo>
                <a:lnTo>
                  <a:pt x="133809" y="101831"/>
                </a:lnTo>
                <a:lnTo>
                  <a:pt x="99142" y="129628"/>
                </a:lnTo>
                <a:lnTo>
                  <a:pt x="53905" y="147824"/>
                </a:lnTo>
                <a:lnTo>
                  <a:pt x="0" y="156968"/>
                </a:lnTo>
                <a:close/>
              </a:path>
              <a:path w="281940" h="339089">
                <a:moveTo>
                  <a:pt x="276980" y="160777"/>
                </a:moveTo>
                <a:lnTo>
                  <a:pt x="260978" y="160777"/>
                </a:lnTo>
                <a:lnTo>
                  <a:pt x="260978" y="113916"/>
                </a:lnTo>
                <a:lnTo>
                  <a:pt x="176779" y="113916"/>
                </a:lnTo>
                <a:lnTo>
                  <a:pt x="176779" y="99819"/>
                </a:lnTo>
                <a:lnTo>
                  <a:pt x="260978" y="99819"/>
                </a:lnTo>
                <a:lnTo>
                  <a:pt x="260978" y="52576"/>
                </a:lnTo>
                <a:lnTo>
                  <a:pt x="180589" y="52576"/>
                </a:lnTo>
                <a:lnTo>
                  <a:pt x="180589" y="38861"/>
                </a:lnTo>
                <a:lnTo>
                  <a:pt x="260978" y="38861"/>
                </a:lnTo>
                <a:lnTo>
                  <a:pt x="260978" y="0"/>
                </a:lnTo>
                <a:lnTo>
                  <a:pt x="276980" y="0"/>
                </a:lnTo>
                <a:lnTo>
                  <a:pt x="276980" y="160777"/>
                </a:lnTo>
                <a:close/>
              </a:path>
              <a:path w="281940" h="339089">
                <a:moveTo>
                  <a:pt x="281551" y="338700"/>
                </a:moveTo>
                <a:lnTo>
                  <a:pt x="30479" y="338700"/>
                </a:lnTo>
                <a:lnTo>
                  <a:pt x="30479" y="259073"/>
                </a:lnTo>
                <a:lnTo>
                  <a:pt x="260978" y="259073"/>
                </a:lnTo>
                <a:lnTo>
                  <a:pt x="260978" y="206496"/>
                </a:lnTo>
                <a:lnTo>
                  <a:pt x="30479" y="206496"/>
                </a:lnTo>
                <a:lnTo>
                  <a:pt x="30479" y="192781"/>
                </a:lnTo>
                <a:lnTo>
                  <a:pt x="276980" y="192781"/>
                </a:lnTo>
                <a:lnTo>
                  <a:pt x="276980" y="272789"/>
                </a:lnTo>
                <a:lnTo>
                  <a:pt x="46861" y="272789"/>
                </a:lnTo>
                <a:lnTo>
                  <a:pt x="46861" y="324984"/>
                </a:lnTo>
                <a:lnTo>
                  <a:pt x="281551" y="324984"/>
                </a:lnTo>
                <a:lnTo>
                  <a:pt x="281551" y="338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890645" y="2780425"/>
            <a:ext cx="274320" cy="335280"/>
          </a:xfrm>
          <a:custGeom>
            <a:avLst/>
            <a:gdLst/>
            <a:ahLst/>
            <a:cxnLst/>
            <a:rect l="l" t="t" r="r" b="b"/>
            <a:pathLst>
              <a:path w="274320" h="335280">
                <a:moveTo>
                  <a:pt x="199639" y="331080"/>
                </a:moveTo>
                <a:lnTo>
                  <a:pt x="184018" y="331080"/>
                </a:lnTo>
                <a:lnTo>
                  <a:pt x="184018" y="155444"/>
                </a:lnTo>
                <a:lnTo>
                  <a:pt x="121916" y="155444"/>
                </a:lnTo>
                <a:lnTo>
                  <a:pt x="121916" y="140966"/>
                </a:lnTo>
                <a:lnTo>
                  <a:pt x="184018" y="140966"/>
                </a:lnTo>
                <a:lnTo>
                  <a:pt x="184018" y="1904"/>
                </a:lnTo>
                <a:lnTo>
                  <a:pt x="199639" y="1904"/>
                </a:lnTo>
                <a:lnTo>
                  <a:pt x="199639" y="331080"/>
                </a:lnTo>
                <a:close/>
              </a:path>
              <a:path w="274320" h="335280">
                <a:moveTo>
                  <a:pt x="135632" y="20954"/>
                </a:moveTo>
                <a:lnTo>
                  <a:pt x="3428" y="20954"/>
                </a:lnTo>
                <a:lnTo>
                  <a:pt x="3428" y="6476"/>
                </a:lnTo>
                <a:lnTo>
                  <a:pt x="135632" y="6476"/>
                </a:lnTo>
                <a:lnTo>
                  <a:pt x="135632" y="20954"/>
                </a:lnTo>
                <a:close/>
              </a:path>
              <a:path w="274320" h="335280">
                <a:moveTo>
                  <a:pt x="0" y="311650"/>
                </a:moveTo>
                <a:lnTo>
                  <a:pt x="0" y="296791"/>
                </a:lnTo>
                <a:lnTo>
                  <a:pt x="22662" y="280772"/>
                </a:lnTo>
                <a:lnTo>
                  <a:pt x="42432" y="256073"/>
                </a:lnTo>
                <a:lnTo>
                  <a:pt x="56416" y="220873"/>
                </a:lnTo>
                <a:lnTo>
                  <a:pt x="61720" y="173350"/>
                </a:lnTo>
                <a:lnTo>
                  <a:pt x="61720" y="20954"/>
                </a:lnTo>
                <a:lnTo>
                  <a:pt x="77722" y="20954"/>
                </a:lnTo>
                <a:lnTo>
                  <a:pt x="77722" y="173350"/>
                </a:lnTo>
                <a:lnTo>
                  <a:pt x="82877" y="220611"/>
                </a:lnTo>
                <a:lnTo>
                  <a:pt x="84208" y="224022"/>
                </a:lnTo>
                <a:lnTo>
                  <a:pt x="70102" y="224022"/>
                </a:lnTo>
                <a:lnTo>
                  <a:pt x="61452" y="250679"/>
                </a:lnTo>
                <a:lnTo>
                  <a:pt x="46337" y="275265"/>
                </a:lnTo>
                <a:lnTo>
                  <a:pt x="25579" y="296136"/>
                </a:lnTo>
                <a:lnTo>
                  <a:pt x="0" y="311650"/>
                </a:lnTo>
                <a:close/>
              </a:path>
              <a:path w="274320" h="335280">
                <a:moveTo>
                  <a:pt x="140204" y="312031"/>
                </a:moveTo>
                <a:lnTo>
                  <a:pt x="114142" y="296404"/>
                </a:lnTo>
                <a:lnTo>
                  <a:pt x="93437" y="275313"/>
                </a:lnTo>
                <a:lnTo>
                  <a:pt x="78591" y="250578"/>
                </a:lnTo>
                <a:lnTo>
                  <a:pt x="70102" y="224022"/>
                </a:lnTo>
                <a:lnTo>
                  <a:pt x="84208" y="224022"/>
                </a:lnTo>
                <a:lnTo>
                  <a:pt x="96676" y="255977"/>
                </a:lnTo>
                <a:lnTo>
                  <a:pt x="116618" y="280986"/>
                </a:lnTo>
                <a:lnTo>
                  <a:pt x="140204" y="297172"/>
                </a:lnTo>
                <a:lnTo>
                  <a:pt x="140204" y="312031"/>
                </a:lnTo>
                <a:close/>
              </a:path>
              <a:path w="274320" h="335280">
                <a:moveTo>
                  <a:pt x="274313" y="335271"/>
                </a:moveTo>
                <a:lnTo>
                  <a:pt x="258311" y="335271"/>
                </a:lnTo>
                <a:lnTo>
                  <a:pt x="258311" y="0"/>
                </a:lnTo>
                <a:lnTo>
                  <a:pt x="274313" y="0"/>
                </a:lnTo>
                <a:lnTo>
                  <a:pt x="274313" y="3352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242299" y="2778139"/>
            <a:ext cx="278130" cy="340995"/>
          </a:xfrm>
          <a:custGeom>
            <a:avLst/>
            <a:gdLst/>
            <a:ahLst/>
            <a:cxnLst/>
            <a:rect l="l" t="t" r="r" b="b"/>
            <a:pathLst>
              <a:path w="278129" h="340994">
                <a:moveTo>
                  <a:pt x="85722" y="152777"/>
                </a:moveTo>
                <a:lnTo>
                  <a:pt x="38200" y="142008"/>
                </a:lnTo>
                <a:lnTo>
                  <a:pt x="6953" y="109439"/>
                </a:lnTo>
                <a:lnTo>
                  <a:pt x="0" y="76579"/>
                </a:lnTo>
                <a:lnTo>
                  <a:pt x="1797" y="58803"/>
                </a:lnTo>
                <a:lnTo>
                  <a:pt x="25907" y="19049"/>
                </a:lnTo>
                <a:lnTo>
                  <a:pt x="68500" y="1208"/>
                </a:lnTo>
                <a:lnTo>
                  <a:pt x="85722" y="0"/>
                </a:lnTo>
                <a:lnTo>
                  <a:pt x="103165" y="1208"/>
                </a:lnTo>
                <a:lnTo>
                  <a:pt x="119250" y="4810"/>
                </a:lnTo>
                <a:lnTo>
                  <a:pt x="133620" y="10768"/>
                </a:lnTo>
                <a:lnTo>
                  <a:pt x="137997" y="13715"/>
                </a:lnTo>
                <a:lnTo>
                  <a:pt x="85722" y="13715"/>
                </a:lnTo>
                <a:lnTo>
                  <a:pt x="71114" y="14781"/>
                </a:lnTo>
                <a:lnTo>
                  <a:pt x="35432" y="30479"/>
                </a:lnTo>
                <a:lnTo>
                  <a:pt x="16001" y="76579"/>
                </a:lnTo>
                <a:lnTo>
                  <a:pt x="17323" y="90634"/>
                </a:lnTo>
                <a:lnTo>
                  <a:pt x="45754" y="129578"/>
                </a:lnTo>
                <a:lnTo>
                  <a:pt x="85722" y="139061"/>
                </a:lnTo>
                <a:lnTo>
                  <a:pt x="137997" y="139061"/>
                </a:lnTo>
                <a:lnTo>
                  <a:pt x="133620" y="142008"/>
                </a:lnTo>
                <a:lnTo>
                  <a:pt x="119250" y="147967"/>
                </a:lnTo>
                <a:lnTo>
                  <a:pt x="103165" y="151568"/>
                </a:lnTo>
                <a:lnTo>
                  <a:pt x="85722" y="152777"/>
                </a:lnTo>
                <a:close/>
              </a:path>
              <a:path w="278129" h="340994">
                <a:moveTo>
                  <a:pt x="137997" y="139061"/>
                </a:moveTo>
                <a:lnTo>
                  <a:pt x="85722" y="139061"/>
                </a:lnTo>
                <a:lnTo>
                  <a:pt x="100170" y="137995"/>
                </a:lnTo>
                <a:lnTo>
                  <a:pt x="113582" y="134823"/>
                </a:lnTo>
                <a:lnTo>
                  <a:pt x="150300" y="103010"/>
                </a:lnTo>
                <a:lnTo>
                  <a:pt x="155444" y="76579"/>
                </a:lnTo>
                <a:lnTo>
                  <a:pt x="154122" y="62357"/>
                </a:lnTo>
                <a:lnTo>
                  <a:pt x="125637" y="23198"/>
                </a:lnTo>
                <a:lnTo>
                  <a:pt x="85722" y="13715"/>
                </a:lnTo>
                <a:lnTo>
                  <a:pt x="137997" y="13715"/>
                </a:lnTo>
                <a:lnTo>
                  <a:pt x="164730" y="43242"/>
                </a:lnTo>
                <a:lnTo>
                  <a:pt x="171826" y="76579"/>
                </a:lnTo>
                <a:lnTo>
                  <a:pt x="169975" y="94080"/>
                </a:lnTo>
                <a:lnTo>
                  <a:pt x="164730" y="109439"/>
                </a:lnTo>
                <a:lnTo>
                  <a:pt x="156557" y="122655"/>
                </a:lnTo>
                <a:lnTo>
                  <a:pt x="145919" y="133727"/>
                </a:lnTo>
                <a:lnTo>
                  <a:pt x="137997" y="139061"/>
                </a:lnTo>
                <a:close/>
              </a:path>
              <a:path w="278129" h="340994">
                <a:moveTo>
                  <a:pt x="273551" y="159254"/>
                </a:moveTo>
                <a:lnTo>
                  <a:pt x="257549" y="159254"/>
                </a:lnTo>
                <a:lnTo>
                  <a:pt x="257549" y="2285"/>
                </a:lnTo>
                <a:lnTo>
                  <a:pt x="273551" y="2285"/>
                </a:lnTo>
                <a:lnTo>
                  <a:pt x="273551" y="159254"/>
                </a:lnTo>
                <a:close/>
              </a:path>
              <a:path w="278129" h="340994">
                <a:moveTo>
                  <a:pt x="278123" y="340986"/>
                </a:moveTo>
                <a:lnTo>
                  <a:pt x="27050" y="340986"/>
                </a:lnTo>
                <a:lnTo>
                  <a:pt x="27050" y="261359"/>
                </a:lnTo>
                <a:lnTo>
                  <a:pt x="257549" y="261359"/>
                </a:lnTo>
                <a:lnTo>
                  <a:pt x="257549" y="208782"/>
                </a:lnTo>
                <a:lnTo>
                  <a:pt x="27050" y="208782"/>
                </a:lnTo>
                <a:lnTo>
                  <a:pt x="27050" y="195067"/>
                </a:lnTo>
                <a:lnTo>
                  <a:pt x="273551" y="195067"/>
                </a:lnTo>
                <a:lnTo>
                  <a:pt x="273551" y="275075"/>
                </a:lnTo>
                <a:lnTo>
                  <a:pt x="43432" y="275075"/>
                </a:lnTo>
                <a:lnTo>
                  <a:pt x="43432" y="327270"/>
                </a:lnTo>
                <a:lnTo>
                  <a:pt x="278123" y="327270"/>
                </a:lnTo>
                <a:lnTo>
                  <a:pt x="278123" y="3409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688110" y="2769386"/>
            <a:ext cx="643255" cy="352425"/>
          </a:xfrm>
          <a:custGeom>
            <a:avLst/>
            <a:gdLst/>
            <a:ahLst/>
            <a:cxnLst/>
            <a:rect l="l" t="t" r="r" b="b"/>
            <a:pathLst>
              <a:path w="643254" h="352425">
                <a:moveTo>
                  <a:pt x="193548" y="35433"/>
                </a:moveTo>
                <a:lnTo>
                  <a:pt x="108585" y="35433"/>
                </a:lnTo>
                <a:lnTo>
                  <a:pt x="108585" y="0"/>
                </a:lnTo>
                <a:lnTo>
                  <a:pt x="92202" y="0"/>
                </a:lnTo>
                <a:lnTo>
                  <a:pt x="92202" y="35433"/>
                </a:lnTo>
                <a:lnTo>
                  <a:pt x="6477" y="35433"/>
                </a:lnTo>
                <a:lnTo>
                  <a:pt x="6477" y="49149"/>
                </a:lnTo>
                <a:lnTo>
                  <a:pt x="193548" y="49149"/>
                </a:lnTo>
                <a:lnTo>
                  <a:pt x="193548" y="35433"/>
                </a:lnTo>
                <a:close/>
              </a:path>
              <a:path w="643254" h="352425">
                <a:moveTo>
                  <a:pt x="271640" y="278117"/>
                </a:moveTo>
                <a:lnTo>
                  <a:pt x="24003" y="278117"/>
                </a:lnTo>
                <a:lnTo>
                  <a:pt x="24003" y="291452"/>
                </a:lnTo>
                <a:lnTo>
                  <a:pt x="255638" y="291452"/>
                </a:lnTo>
                <a:lnTo>
                  <a:pt x="255638" y="352031"/>
                </a:lnTo>
                <a:lnTo>
                  <a:pt x="271640" y="352031"/>
                </a:lnTo>
                <a:lnTo>
                  <a:pt x="271640" y="278117"/>
                </a:lnTo>
                <a:close/>
              </a:path>
              <a:path w="643254" h="352425">
                <a:moveTo>
                  <a:pt x="326504" y="120383"/>
                </a:moveTo>
                <a:lnTo>
                  <a:pt x="272021" y="120383"/>
                </a:lnTo>
                <a:lnTo>
                  <a:pt x="272021" y="10668"/>
                </a:lnTo>
                <a:lnTo>
                  <a:pt x="255638" y="10668"/>
                </a:lnTo>
                <a:lnTo>
                  <a:pt x="255638" y="191249"/>
                </a:lnTo>
                <a:lnTo>
                  <a:pt x="239255" y="199593"/>
                </a:lnTo>
                <a:lnTo>
                  <a:pt x="219456" y="205689"/>
                </a:lnTo>
                <a:lnTo>
                  <a:pt x="196494" y="209410"/>
                </a:lnTo>
                <a:lnTo>
                  <a:pt x="170688" y="210680"/>
                </a:lnTo>
                <a:lnTo>
                  <a:pt x="107442" y="210680"/>
                </a:lnTo>
                <a:lnTo>
                  <a:pt x="107442" y="167627"/>
                </a:lnTo>
                <a:lnTo>
                  <a:pt x="125907" y="165976"/>
                </a:lnTo>
                <a:lnTo>
                  <a:pt x="142303" y="162725"/>
                </a:lnTo>
                <a:lnTo>
                  <a:pt x="156413" y="157822"/>
                </a:lnTo>
                <a:lnTo>
                  <a:pt x="161963" y="154673"/>
                </a:lnTo>
                <a:lnTo>
                  <a:pt x="168021" y="151244"/>
                </a:lnTo>
                <a:lnTo>
                  <a:pt x="175082" y="145110"/>
                </a:lnTo>
                <a:lnTo>
                  <a:pt x="180213" y="138099"/>
                </a:lnTo>
                <a:lnTo>
                  <a:pt x="183337" y="130251"/>
                </a:lnTo>
                <a:lnTo>
                  <a:pt x="184404" y="121526"/>
                </a:lnTo>
                <a:lnTo>
                  <a:pt x="183337" y="112979"/>
                </a:lnTo>
                <a:lnTo>
                  <a:pt x="180213" y="105143"/>
                </a:lnTo>
                <a:lnTo>
                  <a:pt x="175082" y="98171"/>
                </a:lnTo>
                <a:lnTo>
                  <a:pt x="168402" y="92519"/>
                </a:lnTo>
                <a:lnTo>
                  <a:pt x="168402" y="114287"/>
                </a:lnTo>
                <a:lnTo>
                  <a:pt x="168402" y="129146"/>
                </a:lnTo>
                <a:lnTo>
                  <a:pt x="134391" y="151053"/>
                </a:lnTo>
                <a:lnTo>
                  <a:pt x="99822" y="154673"/>
                </a:lnTo>
                <a:lnTo>
                  <a:pt x="81064" y="153758"/>
                </a:lnTo>
                <a:lnTo>
                  <a:pt x="41529" y="140576"/>
                </a:lnTo>
                <a:lnTo>
                  <a:pt x="30861" y="129146"/>
                </a:lnTo>
                <a:lnTo>
                  <a:pt x="30861" y="114287"/>
                </a:lnTo>
                <a:lnTo>
                  <a:pt x="64960" y="92151"/>
                </a:lnTo>
                <a:lnTo>
                  <a:pt x="99822" y="88379"/>
                </a:lnTo>
                <a:lnTo>
                  <a:pt x="118351" y="89357"/>
                </a:lnTo>
                <a:lnTo>
                  <a:pt x="158115" y="102476"/>
                </a:lnTo>
                <a:lnTo>
                  <a:pt x="168402" y="114287"/>
                </a:lnTo>
                <a:lnTo>
                  <a:pt x="168402" y="92519"/>
                </a:lnTo>
                <a:lnTo>
                  <a:pt x="168021" y="92189"/>
                </a:lnTo>
                <a:lnTo>
                  <a:pt x="161163" y="88379"/>
                </a:lnTo>
                <a:lnTo>
                  <a:pt x="155219" y="85077"/>
                </a:lnTo>
                <a:lnTo>
                  <a:pt x="139344" y="79819"/>
                </a:lnTo>
                <a:lnTo>
                  <a:pt x="120764" y="76555"/>
                </a:lnTo>
                <a:lnTo>
                  <a:pt x="99822" y="75438"/>
                </a:lnTo>
                <a:lnTo>
                  <a:pt x="78651" y="76555"/>
                </a:lnTo>
                <a:lnTo>
                  <a:pt x="31242" y="92189"/>
                </a:lnTo>
                <a:lnTo>
                  <a:pt x="15621" y="121526"/>
                </a:lnTo>
                <a:lnTo>
                  <a:pt x="16662" y="130251"/>
                </a:lnTo>
                <a:lnTo>
                  <a:pt x="56629" y="162585"/>
                </a:lnTo>
                <a:lnTo>
                  <a:pt x="91440" y="167627"/>
                </a:lnTo>
                <a:lnTo>
                  <a:pt x="91440" y="210680"/>
                </a:lnTo>
                <a:lnTo>
                  <a:pt x="0" y="210680"/>
                </a:lnTo>
                <a:lnTo>
                  <a:pt x="0" y="224777"/>
                </a:lnTo>
                <a:lnTo>
                  <a:pt x="168402" y="224777"/>
                </a:lnTo>
                <a:lnTo>
                  <a:pt x="195364" y="223608"/>
                </a:lnTo>
                <a:lnTo>
                  <a:pt x="219024" y="219964"/>
                </a:lnTo>
                <a:lnTo>
                  <a:pt x="239166" y="213690"/>
                </a:lnTo>
                <a:lnTo>
                  <a:pt x="255638" y="204584"/>
                </a:lnTo>
                <a:lnTo>
                  <a:pt x="255638" y="242303"/>
                </a:lnTo>
                <a:lnTo>
                  <a:pt x="272021" y="242303"/>
                </a:lnTo>
                <a:lnTo>
                  <a:pt x="272021" y="204584"/>
                </a:lnTo>
                <a:lnTo>
                  <a:pt x="272021" y="134861"/>
                </a:lnTo>
                <a:lnTo>
                  <a:pt x="326504" y="134861"/>
                </a:lnTo>
                <a:lnTo>
                  <a:pt x="326504" y="120383"/>
                </a:lnTo>
                <a:close/>
              </a:path>
              <a:path w="643254" h="352425">
                <a:moveTo>
                  <a:pt x="534149" y="103238"/>
                </a:moveTo>
                <a:lnTo>
                  <a:pt x="532269" y="80937"/>
                </a:lnTo>
                <a:lnTo>
                  <a:pt x="526808" y="61099"/>
                </a:lnTo>
                <a:lnTo>
                  <a:pt x="518071" y="44043"/>
                </a:lnTo>
                <a:lnTo>
                  <a:pt x="517766" y="43688"/>
                </a:lnTo>
                <a:lnTo>
                  <a:pt x="517766" y="103238"/>
                </a:lnTo>
                <a:lnTo>
                  <a:pt x="516407" y="121843"/>
                </a:lnTo>
                <a:lnTo>
                  <a:pt x="496049" y="165341"/>
                </a:lnTo>
                <a:lnTo>
                  <a:pt x="448043" y="183629"/>
                </a:lnTo>
                <a:lnTo>
                  <a:pt x="433743" y="182435"/>
                </a:lnTo>
                <a:lnTo>
                  <a:pt x="390855" y="153174"/>
                </a:lnTo>
                <a:lnTo>
                  <a:pt x="378320" y="103238"/>
                </a:lnTo>
                <a:lnTo>
                  <a:pt x="379742" y="84264"/>
                </a:lnTo>
                <a:lnTo>
                  <a:pt x="400418" y="40767"/>
                </a:lnTo>
                <a:lnTo>
                  <a:pt x="448043" y="22860"/>
                </a:lnTo>
                <a:lnTo>
                  <a:pt x="462241" y="24041"/>
                </a:lnTo>
                <a:lnTo>
                  <a:pt x="505548" y="52882"/>
                </a:lnTo>
                <a:lnTo>
                  <a:pt x="517766" y="103238"/>
                </a:lnTo>
                <a:lnTo>
                  <a:pt x="517766" y="43688"/>
                </a:lnTo>
                <a:lnTo>
                  <a:pt x="506336" y="30099"/>
                </a:lnTo>
                <a:lnTo>
                  <a:pt x="496938" y="22860"/>
                </a:lnTo>
                <a:lnTo>
                  <a:pt x="494499" y="20967"/>
                </a:lnTo>
                <a:lnTo>
                  <a:pt x="480758" y="14287"/>
                </a:lnTo>
                <a:lnTo>
                  <a:pt x="465239" y="10160"/>
                </a:lnTo>
                <a:lnTo>
                  <a:pt x="448043" y="8763"/>
                </a:lnTo>
                <a:lnTo>
                  <a:pt x="430847" y="10160"/>
                </a:lnTo>
                <a:lnTo>
                  <a:pt x="389750" y="30099"/>
                </a:lnTo>
                <a:lnTo>
                  <a:pt x="364147" y="80937"/>
                </a:lnTo>
                <a:lnTo>
                  <a:pt x="362318" y="103238"/>
                </a:lnTo>
                <a:lnTo>
                  <a:pt x="364147" y="125539"/>
                </a:lnTo>
                <a:lnTo>
                  <a:pt x="378079" y="162280"/>
                </a:lnTo>
                <a:lnTo>
                  <a:pt x="415328" y="192163"/>
                </a:lnTo>
                <a:lnTo>
                  <a:pt x="448043" y="197726"/>
                </a:lnTo>
                <a:lnTo>
                  <a:pt x="465239" y="196316"/>
                </a:lnTo>
                <a:lnTo>
                  <a:pt x="480758" y="192163"/>
                </a:lnTo>
                <a:lnTo>
                  <a:pt x="494499" y="185356"/>
                </a:lnTo>
                <a:lnTo>
                  <a:pt x="496671" y="183629"/>
                </a:lnTo>
                <a:lnTo>
                  <a:pt x="506336" y="176009"/>
                </a:lnTo>
                <a:lnTo>
                  <a:pt x="518071" y="162280"/>
                </a:lnTo>
                <a:lnTo>
                  <a:pt x="526808" y="145338"/>
                </a:lnTo>
                <a:lnTo>
                  <a:pt x="532269" y="125539"/>
                </a:lnTo>
                <a:lnTo>
                  <a:pt x="534149" y="103238"/>
                </a:lnTo>
                <a:close/>
              </a:path>
              <a:path w="643254" h="352425">
                <a:moveTo>
                  <a:pt x="635876" y="11049"/>
                </a:moveTo>
                <a:lnTo>
                  <a:pt x="619874" y="11049"/>
                </a:lnTo>
                <a:lnTo>
                  <a:pt x="619874" y="243446"/>
                </a:lnTo>
                <a:lnTo>
                  <a:pt x="635876" y="243446"/>
                </a:lnTo>
                <a:lnTo>
                  <a:pt x="635876" y="11049"/>
                </a:lnTo>
                <a:close/>
              </a:path>
              <a:path w="643254" h="352425">
                <a:moveTo>
                  <a:pt x="642734" y="333362"/>
                </a:moveTo>
                <a:lnTo>
                  <a:pt x="405752" y="333362"/>
                </a:lnTo>
                <a:lnTo>
                  <a:pt x="405752" y="244208"/>
                </a:lnTo>
                <a:lnTo>
                  <a:pt x="389369" y="244208"/>
                </a:lnTo>
                <a:lnTo>
                  <a:pt x="389369" y="347840"/>
                </a:lnTo>
                <a:lnTo>
                  <a:pt x="642734" y="347840"/>
                </a:lnTo>
                <a:lnTo>
                  <a:pt x="642734" y="3333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3" name="object 1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24676" y="3464442"/>
            <a:ext cx="161158" cy="177160"/>
          </a:xfrm>
          <a:prstGeom prst="rect">
            <a:avLst/>
          </a:prstGeom>
        </p:spPr>
      </p:pic>
      <p:sp>
        <p:nvSpPr>
          <p:cNvPr id="114" name="object 114"/>
          <p:cNvSpPr/>
          <p:nvPr/>
        </p:nvSpPr>
        <p:spPr>
          <a:xfrm>
            <a:off x="1418145" y="3374148"/>
            <a:ext cx="645795" cy="337185"/>
          </a:xfrm>
          <a:custGeom>
            <a:avLst/>
            <a:gdLst/>
            <a:ahLst/>
            <a:cxnLst/>
            <a:rect l="l" t="t" r="r" b="b"/>
            <a:pathLst>
              <a:path w="645794" h="337185">
                <a:moveTo>
                  <a:pt x="193548" y="296799"/>
                </a:moveTo>
                <a:lnTo>
                  <a:pt x="161188" y="276009"/>
                </a:lnTo>
                <a:lnTo>
                  <a:pt x="132727" y="245364"/>
                </a:lnTo>
                <a:lnTo>
                  <a:pt x="112483" y="201853"/>
                </a:lnTo>
                <a:lnTo>
                  <a:pt x="104775" y="142494"/>
                </a:lnTo>
                <a:lnTo>
                  <a:pt x="104775" y="4572"/>
                </a:lnTo>
                <a:lnTo>
                  <a:pt x="88773" y="4572"/>
                </a:lnTo>
                <a:lnTo>
                  <a:pt x="88773" y="142494"/>
                </a:lnTo>
                <a:lnTo>
                  <a:pt x="81114" y="202184"/>
                </a:lnTo>
                <a:lnTo>
                  <a:pt x="60960" y="246214"/>
                </a:lnTo>
                <a:lnTo>
                  <a:pt x="32512" y="276974"/>
                </a:lnTo>
                <a:lnTo>
                  <a:pt x="0" y="296799"/>
                </a:lnTo>
                <a:lnTo>
                  <a:pt x="0" y="312420"/>
                </a:lnTo>
                <a:lnTo>
                  <a:pt x="34569" y="293204"/>
                </a:lnTo>
                <a:lnTo>
                  <a:pt x="63385" y="266750"/>
                </a:lnTo>
                <a:lnTo>
                  <a:pt x="84709" y="234353"/>
                </a:lnTo>
                <a:lnTo>
                  <a:pt x="96774" y="197358"/>
                </a:lnTo>
                <a:lnTo>
                  <a:pt x="109321" y="234137"/>
                </a:lnTo>
                <a:lnTo>
                  <a:pt x="130873" y="266179"/>
                </a:lnTo>
                <a:lnTo>
                  <a:pt x="159562" y="292569"/>
                </a:lnTo>
                <a:lnTo>
                  <a:pt x="193548" y="312420"/>
                </a:lnTo>
                <a:lnTo>
                  <a:pt x="193548" y="296799"/>
                </a:lnTo>
                <a:close/>
              </a:path>
              <a:path w="645794" h="337185">
                <a:moveTo>
                  <a:pt x="331838" y="146685"/>
                </a:moveTo>
                <a:lnTo>
                  <a:pt x="274688" y="146685"/>
                </a:lnTo>
                <a:lnTo>
                  <a:pt x="274688" y="0"/>
                </a:lnTo>
                <a:lnTo>
                  <a:pt x="258686" y="0"/>
                </a:lnTo>
                <a:lnTo>
                  <a:pt x="258686" y="335661"/>
                </a:lnTo>
                <a:lnTo>
                  <a:pt x="274688" y="335661"/>
                </a:lnTo>
                <a:lnTo>
                  <a:pt x="274688" y="160782"/>
                </a:lnTo>
                <a:lnTo>
                  <a:pt x="331838" y="160782"/>
                </a:lnTo>
                <a:lnTo>
                  <a:pt x="331838" y="146685"/>
                </a:lnTo>
                <a:close/>
              </a:path>
              <a:path w="645794" h="337185">
                <a:moveTo>
                  <a:pt x="542531" y="174117"/>
                </a:moveTo>
                <a:lnTo>
                  <a:pt x="487857" y="141681"/>
                </a:lnTo>
                <a:lnTo>
                  <a:pt x="461759" y="74676"/>
                </a:lnTo>
                <a:lnTo>
                  <a:pt x="461759" y="18669"/>
                </a:lnTo>
                <a:lnTo>
                  <a:pt x="536816" y="18669"/>
                </a:lnTo>
                <a:lnTo>
                  <a:pt x="536816" y="4572"/>
                </a:lnTo>
                <a:lnTo>
                  <a:pt x="370319" y="4572"/>
                </a:lnTo>
                <a:lnTo>
                  <a:pt x="370319" y="18669"/>
                </a:lnTo>
                <a:lnTo>
                  <a:pt x="445376" y="18669"/>
                </a:lnTo>
                <a:lnTo>
                  <a:pt x="445376" y="74676"/>
                </a:lnTo>
                <a:lnTo>
                  <a:pt x="438492" y="113703"/>
                </a:lnTo>
                <a:lnTo>
                  <a:pt x="420331" y="144538"/>
                </a:lnTo>
                <a:lnTo>
                  <a:pt x="394589" y="166458"/>
                </a:lnTo>
                <a:lnTo>
                  <a:pt x="364985" y="178689"/>
                </a:lnTo>
                <a:lnTo>
                  <a:pt x="364985" y="193548"/>
                </a:lnTo>
                <a:lnTo>
                  <a:pt x="395312" y="182143"/>
                </a:lnTo>
                <a:lnTo>
                  <a:pt x="420941" y="164020"/>
                </a:lnTo>
                <a:lnTo>
                  <a:pt x="440804" y="141046"/>
                </a:lnTo>
                <a:lnTo>
                  <a:pt x="453758" y="115062"/>
                </a:lnTo>
                <a:lnTo>
                  <a:pt x="467474" y="139954"/>
                </a:lnTo>
                <a:lnTo>
                  <a:pt x="487718" y="161302"/>
                </a:lnTo>
                <a:lnTo>
                  <a:pt x="513181" y="178015"/>
                </a:lnTo>
                <a:lnTo>
                  <a:pt x="542531" y="188976"/>
                </a:lnTo>
                <a:lnTo>
                  <a:pt x="542531" y="174117"/>
                </a:lnTo>
                <a:close/>
              </a:path>
              <a:path w="645794" h="337185">
                <a:moveTo>
                  <a:pt x="638924" y="0"/>
                </a:moveTo>
                <a:lnTo>
                  <a:pt x="622922" y="0"/>
                </a:lnTo>
                <a:lnTo>
                  <a:pt x="622922" y="86106"/>
                </a:lnTo>
                <a:lnTo>
                  <a:pt x="540245" y="86106"/>
                </a:lnTo>
                <a:lnTo>
                  <a:pt x="540245" y="99822"/>
                </a:lnTo>
                <a:lnTo>
                  <a:pt x="622922" y="99822"/>
                </a:lnTo>
                <a:lnTo>
                  <a:pt x="622922" y="232410"/>
                </a:lnTo>
                <a:lnTo>
                  <a:pt x="638924" y="232410"/>
                </a:lnTo>
                <a:lnTo>
                  <a:pt x="638924" y="0"/>
                </a:lnTo>
                <a:close/>
              </a:path>
              <a:path w="645794" h="337185">
                <a:moveTo>
                  <a:pt x="645782" y="322326"/>
                </a:moveTo>
                <a:lnTo>
                  <a:pt x="408800" y="322326"/>
                </a:lnTo>
                <a:lnTo>
                  <a:pt x="408800" y="233172"/>
                </a:lnTo>
                <a:lnTo>
                  <a:pt x="392417" y="233172"/>
                </a:lnTo>
                <a:lnTo>
                  <a:pt x="392417" y="336804"/>
                </a:lnTo>
                <a:lnTo>
                  <a:pt x="645782" y="336804"/>
                </a:lnTo>
                <a:lnTo>
                  <a:pt x="645782" y="3223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2233041" y="3371862"/>
            <a:ext cx="632460" cy="340995"/>
          </a:xfrm>
          <a:custGeom>
            <a:avLst/>
            <a:gdLst/>
            <a:ahLst/>
            <a:cxnLst/>
            <a:rect l="l" t="t" r="r" b="b"/>
            <a:pathLst>
              <a:path w="632460" h="340995">
                <a:moveTo>
                  <a:pt x="171437" y="76581"/>
                </a:moveTo>
                <a:lnTo>
                  <a:pt x="169595" y="58813"/>
                </a:lnTo>
                <a:lnTo>
                  <a:pt x="164388" y="43243"/>
                </a:lnTo>
                <a:lnTo>
                  <a:pt x="156337" y="29972"/>
                </a:lnTo>
                <a:lnTo>
                  <a:pt x="155054" y="28638"/>
                </a:lnTo>
                <a:lnTo>
                  <a:pt x="155054" y="76581"/>
                </a:lnTo>
                <a:lnTo>
                  <a:pt x="153733" y="90639"/>
                </a:lnTo>
                <a:lnTo>
                  <a:pt x="125463" y="129578"/>
                </a:lnTo>
                <a:lnTo>
                  <a:pt x="85344" y="139065"/>
                </a:lnTo>
                <a:lnTo>
                  <a:pt x="70954" y="137998"/>
                </a:lnTo>
                <a:lnTo>
                  <a:pt x="35433" y="122301"/>
                </a:lnTo>
                <a:lnTo>
                  <a:pt x="15621" y="76581"/>
                </a:lnTo>
                <a:lnTo>
                  <a:pt x="16992" y="62357"/>
                </a:lnTo>
                <a:lnTo>
                  <a:pt x="45745" y="23202"/>
                </a:lnTo>
                <a:lnTo>
                  <a:pt x="85344" y="13716"/>
                </a:lnTo>
                <a:lnTo>
                  <a:pt x="99999" y="14782"/>
                </a:lnTo>
                <a:lnTo>
                  <a:pt x="135623" y="30480"/>
                </a:lnTo>
                <a:lnTo>
                  <a:pt x="155054" y="76581"/>
                </a:lnTo>
                <a:lnTo>
                  <a:pt x="155054" y="28638"/>
                </a:lnTo>
                <a:lnTo>
                  <a:pt x="145910" y="19050"/>
                </a:lnTo>
                <a:lnTo>
                  <a:pt x="137845" y="13716"/>
                </a:lnTo>
                <a:lnTo>
                  <a:pt x="133400" y="10769"/>
                </a:lnTo>
                <a:lnTo>
                  <a:pt x="118910" y="4813"/>
                </a:lnTo>
                <a:lnTo>
                  <a:pt x="102781" y="1219"/>
                </a:lnTo>
                <a:lnTo>
                  <a:pt x="85344" y="0"/>
                </a:lnTo>
                <a:lnTo>
                  <a:pt x="68173" y="1219"/>
                </a:lnTo>
                <a:lnTo>
                  <a:pt x="25527" y="19050"/>
                </a:lnTo>
                <a:lnTo>
                  <a:pt x="1739" y="58813"/>
                </a:lnTo>
                <a:lnTo>
                  <a:pt x="0" y="76581"/>
                </a:lnTo>
                <a:lnTo>
                  <a:pt x="1739" y="94081"/>
                </a:lnTo>
                <a:lnTo>
                  <a:pt x="25527" y="133731"/>
                </a:lnTo>
                <a:lnTo>
                  <a:pt x="68173" y="151574"/>
                </a:lnTo>
                <a:lnTo>
                  <a:pt x="85344" y="152781"/>
                </a:lnTo>
                <a:lnTo>
                  <a:pt x="102781" y="151574"/>
                </a:lnTo>
                <a:lnTo>
                  <a:pt x="118910" y="147967"/>
                </a:lnTo>
                <a:lnTo>
                  <a:pt x="133400" y="142011"/>
                </a:lnTo>
                <a:lnTo>
                  <a:pt x="137845" y="139065"/>
                </a:lnTo>
                <a:lnTo>
                  <a:pt x="145910" y="133731"/>
                </a:lnTo>
                <a:lnTo>
                  <a:pt x="156337" y="122656"/>
                </a:lnTo>
                <a:lnTo>
                  <a:pt x="164388" y="109448"/>
                </a:lnTo>
                <a:lnTo>
                  <a:pt x="169595" y="94081"/>
                </a:lnTo>
                <a:lnTo>
                  <a:pt x="171437" y="76581"/>
                </a:lnTo>
                <a:close/>
              </a:path>
              <a:path w="632460" h="340995">
                <a:moveTo>
                  <a:pt x="272021" y="327279"/>
                </a:moveTo>
                <a:lnTo>
                  <a:pt x="41148" y="327279"/>
                </a:lnTo>
                <a:lnTo>
                  <a:pt x="41148" y="275082"/>
                </a:lnTo>
                <a:lnTo>
                  <a:pt x="267830" y="275082"/>
                </a:lnTo>
                <a:lnTo>
                  <a:pt x="267830" y="195072"/>
                </a:lnTo>
                <a:lnTo>
                  <a:pt x="24765" y="195072"/>
                </a:lnTo>
                <a:lnTo>
                  <a:pt x="24765" y="208788"/>
                </a:lnTo>
                <a:lnTo>
                  <a:pt x="251828" y="208788"/>
                </a:lnTo>
                <a:lnTo>
                  <a:pt x="251828" y="261366"/>
                </a:lnTo>
                <a:lnTo>
                  <a:pt x="24765" y="261366"/>
                </a:lnTo>
                <a:lnTo>
                  <a:pt x="24765" y="340995"/>
                </a:lnTo>
                <a:lnTo>
                  <a:pt x="272021" y="340995"/>
                </a:lnTo>
                <a:lnTo>
                  <a:pt x="272021" y="327279"/>
                </a:lnTo>
                <a:close/>
              </a:path>
              <a:path w="632460" h="340995">
                <a:moveTo>
                  <a:pt x="322313" y="72009"/>
                </a:moveTo>
                <a:lnTo>
                  <a:pt x="267830" y="72009"/>
                </a:lnTo>
                <a:lnTo>
                  <a:pt x="267830" y="2286"/>
                </a:lnTo>
                <a:lnTo>
                  <a:pt x="251828" y="2286"/>
                </a:lnTo>
                <a:lnTo>
                  <a:pt x="251828" y="162687"/>
                </a:lnTo>
                <a:lnTo>
                  <a:pt x="267830" y="162687"/>
                </a:lnTo>
                <a:lnTo>
                  <a:pt x="267830" y="86487"/>
                </a:lnTo>
                <a:lnTo>
                  <a:pt x="322313" y="86487"/>
                </a:lnTo>
                <a:lnTo>
                  <a:pt x="322313" y="72009"/>
                </a:lnTo>
                <a:close/>
              </a:path>
              <a:path w="632460" h="340995">
                <a:moveTo>
                  <a:pt x="632053" y="235077"/>
                </a:moveTo>
                <a:lnTo>
                  <a:pt x="616051" y="235077"/>
                </a:lnTo>
                <a:lnTo>
                  <a:pt x="616051" y="249555"/>
                </a:lnTo>
                <a:lnTo>
                  <a:pt x="616051" y="326898"/>
                </a:lnTo>
                <a:lnTo>
                  <a:pt x="401942" y="326898"/>
                </a:lnTo>
                <a:lnTo>
                  <a:pt x="401942" y="249555"/>
                </a:lnTo>
                <a:lnTo>
                  <a:pt x="616051" y="249555"/>
                </a:lnTo>
                <a:lnTo>
                  <a:pt x="616051" y="235077"/>
                </a:lnTo>
                <a:lnTo>
                  <a:pt x="385559" y="235077"/>
                </a:lnTo>
                <a:lnTo>
                  <a:pt x="385559" y="340995"/>
                </a:lnTo>
                <a:lnTo>
                  <a:pt x="632053" y="340995"/>
                </a:lnTo>
                <a:lnTo>
                  <a:pt x="632053" y="326898"/>
                </a:lnTo>
                <a:lnTo>
                  <a:pt x="632053" y="249555"/>
                </a:lnTo>
                <a:lnTo>
                  <a:pt x="632053" y="235077"/>
                </a:lnTo>
                <a:close/>
              </a:path>
              <a:path w="632460" h="340995">
                <a:moveTo>
                  <a:pt x="632053" y="2286"/>
                </a:moveTo>
                <a:lnTo>
                  <a:pt x="616051" y="2286"/>
                </a:lnTo>
                <a:lnTo>
                  <a:pt x="616051" y="145542"/>
                </a:lnTo>
                <a:lnTo>
                  <a:pt x="598030" y="156032"/>
                </a:lnTo>
                <a:lnTo>
                  <a:pt x="576719" y="163118"/>
                </a:lnTo>
                <a:lnTo>
                  <a:pt x="552411" y="167132"/>
                </a:lnTo>
                <a:lnTo>
                  <a:pt x="525386" y="168402"/>
                </a:lnTo>
                <a:lnTo>
                  <a:pt x="379844" y="168402"/>
                </a:lnTo>
                <a:lnTo>
                  <a:pt x="379844" y="100584"/>
                </a:lnTo>
                <a:lnTo>
                  <a:pt x="516242" y="100584"/>
                </a:lnTo>
                <a:lnTo>
                  <a:pt x="516242" y="6858"/>
                </a:lnTo>
                <a:lnTo>
                  <a:pt x="363461" y="6858"/>
                </a:lnTo>
                <a:lnTo>
                  <a:pt x="363461" y="20574"/>
                </a:lnTo>
                <a:lnTo>
                  <a:pt x="500240" y="20574"/>
                </a:lnTo>
                <a:lnTo>
                  <a:pt x="500240" y="86868"/>
                </a:lnTo>
                <a:lnTo>
                  <a:pt x="363461" y="86868"/>
                </a:lnTo>
                <a:lnTo>
                  <a:pt x="363461" y="182499"/>
                </a:lnTo>
                <a:lnTo>
                  <a:pt x="522719" y="182499"/>
                </a:lnTo>
                <a:lnTo>
                  <a:pt x="551446" y="181229"/>
                </a:lnTo>
                <a:lnTo>
                  <a:pt x="576821" y="177215"/>
                </a:lnTo>
                <a:lnTo>
                  <a:pt x="598474" y="170129"/>
                </a:lnTo>
                <a:lnTo>
                  <a:pt x="601357" y="168402"/>
                </a:lnTo>
                <a:lnTo>
                  <a:pt x="616051" y="159639"/>
                </a:lnTo>
                <a:lnTo>
                  <a:pt x="616051" y="201168"/>
                </a:lnTo>
                <a:lnTo>
                  <a:pt x="632053" y="201168"/>
                </a:lnTo>
                <a:lnTo>
                  <a:pt x="632053" y="159639"/>
                </a:lnTo>
                <a:lnTo>
                  <a:pt x="632053" y="22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048202" y="3374147"/>
            <a:ext cx="274320" cy="335280"/>
          </a:xfrm>
          <a:custGeom>
            <a:avLst/>
            <a:gdLst/>
            <a:ahLst/>
            <a:cxnLst/>
            <a:rect l="l" t="t" r="r" b="b"/>
            <a:pathLst>
              <a:path w="274320" h="335279">
                <a:moveTo>
                  <a:pt x="199639" y="331080"/>
                </a:moveTo>
                <a:lnTo>
                  <a:pt x="184018" y="331080"/>
                </a:lnTo>
                <a:lnTo>
                  <a:pt x="184018" y="155444"/>
                </a:lnTo>
                <a:lnTo>
                  <a:pt x="121916" y="155444"/>
                </a:lnTo>
                <a:lnTo>
                  <a:pt x="121916" y="140966"/>
                </a:lnTo>
                <a:lnTo>
                  <a:pt x="184018" y="140966"/>
                </a:lnTo>
                <a:lnTo>
                  <a:pt x="184018" y="1904"/>
                </a:lnTo>
                <a:lnTo>
                  <a:pt x="199639" y="1904"/>
                </a:lnTo>
                <a:lnTo>
                  <a:pt x="199639" y="331080"/>
                </a:lnTo>
                <a:close/>
              </a:path>
              <a:path w="274320" h="335279">
                <a:moveTo>
                  <a:pt x="135632" y="20954"/>
                </a:moveTo>
                <a:lnTo>
                  <a:pt x="3428" y="20954"/>
                </a:lnTo>
                <a:lnTo>
                  <a:pt x="3428" y="6476"/>
                </a:lnTo>
                <a:lnTo>
                  <a:pt x="135632" y="6476"/>
                </a:lnTo>
                <a:lnTo>
                  <a:pt x="135632" y="20954"/>
                </a:lnTo>
                <a:close/>
              </a:path>
              <a:path w="274320" h="335279">
                <a:moveTo>
                  <a:pt x="0" y="311650"/>
                </a:moveTo>
                <a:lnTo>
                  <a:pt x="0" y="296791"/>
                </a:lnTo>
                <a:lnTo>
                  <a:pt x="22662" y="280772"/>
                </a:lnTo>
                <a:lnTo>
                  <a:pt x="42432" y="256073"/>
                </a:lnTo>
                <a:lnTo>
                  <a:pt x="56416" y="220873"/>
                </a:lnTo>
                <a:lnTo>
                  <a:pt x="61720" y="173350"/>
                </a:lnTo>
                <a:lnTo>
                  <a:pt x="61720" y="20954"/>
                </a:lnTo>
                <a:lnTo>
                  <a:pt x="77722" y="20954"/>
                </a:lnTo>
                <a:lnTo>
                  <a:pt x="77722" y="173350"/>
                </a:lnTo>
                <a:lnTo>
                  <a:pt x="82877" y="220611"/>
                </a:lnTo>
                <a:lnTo>
                  <a:pt x="84208" y="224022"/>
                </a:lnTo>
                <a:lnTo>
                  <a:pt x="70102" y="224022"/>
                </a:lnTo>
                <a:lnTo>
                  <a:pt x="61452" y="250679"/>
                </a:lnTo>
                <a:lnTo>
                  <a:pt x="46337" y="275265"/>
                </a:lnTo>
                <a:lnTo>
                  <a:pt x="25579" y="296136"/>
                </a:lnTo>
                <a:lnTo>
                  <a:pt x="0" y="311650"/>
                </a:lnTo>
                <a:close/>
              </a:path>
              <a:path w="274320" h="335279">
                <a:moveTo>
                  <a:pt x="140204" y="312031"/>
                </a:moveTo>
                <a:lnTo>
                  <a:pt x="114142" y="296404"/>
                </a:lnTo>
                <a:lnTo>
                  <a:pt x="93437" y="275313"/>
                </a:lnTo>
                <a:lnTo>
                  <a:pt x="78591" y="250578"/>
                </a:lnTo>
                <a:lnTo>
                  <a:pt x="70102" y="224022"/>
                </a:lnTo>
                <a:lnTo>
                  <a:pt x="84208" y="224022"/>
                </a:lnTo>
                <a:lnTo>
                  <a:pt x="96676" y="255977"/>
                </a:lnTo>
                <a:lnTo>
                  <a:pt x="116618" y="280986"/>
                </a:lnTo>
                <a:lnTo>
                  <a:pt x="140204" y="297172"/>
                </a:lnTo>
                <a:lnTo>
                  <a:pt x="140204" y="312031"/>
                </a:lnTo>
                <a:close/>
              </a:path>
              <a:path w="274320" h="335279">
                <a:moveTo>
                  <a:pt x="274313" y="335271"/>
                </a:moveTo>
                <a:lnTo>
                  <a:pt x="258311" y="335271"/>
                </a:lnTo>
                <a:lnTo>
                  <a:pt x="258311" y="0"/>
                </a:lnTo>
                <a:lnTo>
                  <a:pt x="274313" y="0"/>
                </a:lnTo>
                <a:lnTo>
                  <a:pt x="274313" y="3352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392998" y="3378719"/>
            <a:ext cx="302260" cy="340995"/>
          </a:xfrm>
          <a:custGeom>
            <a:avLst/>
            <a:gdLst/>
            <a:ahLst/>
            <a:cxnLst/>
            <a:rect l="l" t="t" r="r" b="b"/>
            <a:pathLst>
              <a:path w="302260" h="340995">
                <a:moveTo>
                  <a:pt x="273551" y="112011"/>
                </a:moveTo>
                <a:lnTo>
                  <a:pt x="257549" y="112011"/>
                </a:lnTo>
                <a:lnTo>
                  <a:pt x="259549" y="99801"/>
                </a:lnTo>
                <a:lnTo>
                  <a:pt x="260978" y="85770"/>
                </a:lnTo>
                <a:lnTo>
                  <a:pt x="261837" y="71132"/>
                </a:lnTo>
                <a:lnTo>
                  <a:pt x="262121" y="57529"/>
                </a:lnTo>
                <a:lnTo>
                  <a:pt x="262121" y="14096"/>
                </a:lnTo>
                <a:lnTo>
                  <a:pt x="21716" y="14096"/>
                </a:lnTo>
                <a:lnTo>
                  <a:pt x="21716" y="0"/>
                </a:lnTo>
                <a:lnTo>
                  <a:pt x="278504" y="0"/>
                </a:lnTo>
                <a:lnTo>
                  <a:pt x="278493" y="57529"/>
                </a:lnTo>
                <a:lnTo>
                  <a:pt x="278097" y="71239"/>
                </a:lnTo>
                <a:lnTo>
                  <a:pt x="277027" y="85865"/>
                </a:lnTo>
                <a:lnTo>
                  <a:pt x="275450" y="99956"/>
                </a:lnTo>
                <a:lnTo>
                  <a:pt x="273551" y="112011"/>
                </a:lnTo>
                <a:close/>
              </a:path>
              <a:path w="302260" h="340995">
                <a:moveTo>
                  <a:pt x="129917" y="150872"/>
                </a:moveTo>
                <a:lnTo>
                  <a:pt x="113916" y="150872"/>
                </a:lnTo>
                <a:lnTo>
                  <a:pt x="113916" y="73150"/>
                </a:lnTo>
                <a:lnTo>
                  <a:pt x="129917" y="73150"/>
                </a:lnTo>
                <a:lnTo>
                  <a:pt x="129917" y="150872"/>
                </a:lnTo>
                <a:close/>
              </a:path>
              <a:path w="302260" h="340995">
                <a:moveTo>
                  <a:pt x="302125" y="164968"/>
                </a:moveTo>
                <a:lnTo>
                  <a:pt x="0" y="164968"/>
                </a:lnTo>
                <a:lnTo>
                  <a:pt x="0" y="150872"/>
                </a:lnTo>
                <a:lnTo>
                  <a:pt x="302125" y="150872"/>
                </a:lnTo>
                <a:lnTo>
                  <a:pt x="302125" y="164968"/>
                </a:lnTo>
                <a:close/>
              </a:path>
              <a:path w="302260" h="340995">
                <a:moveTo>
                  <a:pt x="151634" y="340986"/>
                </a:moveTo>
                <a:lnTo>
                  <a:pt x="85294" y="335938"/>
                </a:lnTo>
                <a:lnTo>
                  <a:pt x="40384" y="320032"/>
                </a:lnTo>
                <a:lnTo>
                  <a:pt x="17144" y="281170"/>
                </a:lnTo>
                <a:lnTo>
                  <a:pt x="18686" y="269532"/>
                </a:lnTo>
                <a:lnTo>
                  <a:pt x="60071" y="233249"/>
                </a:lnTo>
                <a:lnTo>
                  <a:pt x="115874" y="222653"/>
                </a:lnTo>
                <a:lnTo>
                  <a:pt x="151634" y="221355"/>
                </a:lnTo>
                <a:lnTo>
                  <a:pt x="187233" y="222653"/>
                </a:lnTo>
                <a:lnTo>
                  <a:pt x="217831" y="226594"/>
                </a:lnTo>
                <a:lnTo>
                  <a:pt x="243143" y="233249"/>
                </a:lnTo>
                <a:lnTo>
                  <a:pt x="246951" y="235071"/>
                </a:lnTo>
                <a:lnTo>
                  <a:pt x="151634" y="235071"/>
                </a:lnTo>
                <a:lnTo>
                  <a:pt x="117892" y="236285"/>
                </a:lnTo>
                <a:lnTo>
                  <a:pt x="66554" y="246000"/>
                </a:lnTo>
                <a:lnTo>
                  <a:pt x="34527" y="273360"/>
                </a:lnTo>
                <a:lnTo>
                  <a:pt x="33527" y="281170"/>
                </a:lnTo>
                <a:lnTo>
                  <a:pt x="34527" y="289094"/>
                </a:lnTo>
                <a:lnTo>
                  <a:pt x="66554" y="316501"/>
                </a:lnTo>
                <a:lnTo>
                  <a:pt x="117892" y="326062"/>
                </a:lnTo>
                <a:lnTo>
                  <a:pt x="151634" y="327270"/>
                </a:lnTo>
                <a:lnTo>
                  <a:pt x="247652" y="327270"/>
                </a:lnTo>
                <a:lnTo>
                  <a:pt x="243143" y="329413"/>
                </a:lnTo>
                <a:lnTo>
                  <a:pt x="217831" y="335938"/>
                </a:lnTo>
                <a:lnTo>
                  <a:pt x="187233" y="339748"/>
                </a:lnTo>
                <a:lnTo>
                  <a:pt x="151634" y="340986"/>
                </a:lnTo>
                <a:close/>
              </a:path>
              <a:path w="302260" h="340995">
                <a:moveTo>
                  <a:pt x="247652" y="327270"/>
                </a:moveTo>
                <a:lnTo>
                  <a:pt x="151634" y="327270"/>
                </a:lnTo>
                <a:lnTo>
                  <a:pt x="185381" y="326062"/>
                </a:lnTo>
                <a:lnTo>
                  <a:pt x="213878" y="322460"/>
                </a:lnTo>
                <a:lnTo>
                  <a:pt x="254120" y="308221"/>
                </a:lnTo>
                <a:lnTo>
                  <a:pt x="269741" y="281170"/>
                </a:lnTo>
                <a:lnTo>
                  <a:pt x="268693" y="273360"/>
                </a:lnTo>
                <a:lnTo>
                  <a:pt x="236874" y="246000"/>
                </a:lnTo>
                <a:lnTo>
                  <a:pt x="185381" y="236285"/>
                </a:lnTo>
                <a:lnTo>
                  <a:pt x="151634" y="235071"/>
                </a:lnTo>
                <a:lnTo>
                  <a:pt x="246951" y="235071"/>
                </a:lnTo>
                <a:lnTo>
                  <a:pt x="280075" y="259216"/>
                </a:lnTo>
                <a:lnTo>
                  <a:pt x="286123" y="281170"/>
                </a:lnTo>
                <a:lnTo>
                  <a:pt x="284582" y="293029"/>
                </a:lnTo>
                <a:lnTo>
                  <a:pt x="280075" y="303458"/>
                </a:lnTo>
                <a:lnTo>
                  <a:pt x="272783" y="312459"/>
                </a:lnTo>
                <a:lnTo>
                  <a:pt x="262883" y="320032"/>
                </a:lnTo>
                <a:lnTo>
                  <a:pt x="247652" y="3272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8" name="object 118"/>
          <p:cNvGrpSpPr/>
          <p:nvPr/>
        </p:nvGrpSpPr>
        <p:grpSpPr>
          <a:xfrm>
            <a:off x="1128296" y="1801594"/>
            <a:ext cx="901065" cy="327660"/>
            <a:chOff x="1128296" y="1801594"/>
            <a:chExt cx="901065" cy="327660"/>
          </a:xfrm>
        </p:grpSpPr>
        <p:sp>
          <p:nvSpPr>
            <p:cNvPr id="119" name="object 119"/>
            <p:cNvSpPr/>
            <p:nvPr/>
          </p:nvSpPr>
          <p:spPr>
            <a:xfrm>
              <a:off x="1128293" y="1801596"/>
              <a:ext cx="207645" cy="255270"/>
            </a:xfrm>
            <a:custGeom>
              <a:avLst/>
              <a:gdLst/>
              <a:ahLst/>
              <a:cxnLst/>
              <a:rect l="l" t="t" r="r" b="b"/>
              <a:pathLst>
                <a:path w="207644" h="255269">
                  <a:moveTo>
                    <a:pt x="161277" y="187960"/>
                  </a:moveTo>
                  <a:lnTo>
                    <a:pt x="145567" y="144500"/>
                  </a:lnTo>
                  <a:lnTo>
                    <a:pt x="94615" y="120332"/>
                  </a:lnTo>
                  <a:lnTo>
                    <a:pt x="62865" y="113982"/>
                  </a:lnTo>
                  <a:lnTo>
                    <a:pt x="41592" y="107391"/>
                  </a:lnTo>
                  <a:lnTo>
                    <a:pt x="26073" y="97002"/>
                  </a:lnTo>
                  <a:lnTo>
                    <a:pt x="16560" y="82550"/>
                  </a:lnTo>
                  <a:lnTo>
                    <a:pt x="13335" y="63817"/>
                  </a:lnTo>
                  <a:lnTo>
                    <a:pt x="17564" y="42608"/>
                  </a:lnTo>
                  <a:lnTo>
                    <a:pt x="29845" y="26276"/>
                  </a:lnTo>
                  <a:lnTo>
                    <a:pt x="49491" y="15786"/>
                  </a:lnTo>
                  <a:lnTo>
                    <a:pt x="75882" y="12065"/>
                  </a:lnTo>
                  <a:lnTo>
                    <a:pt x="102387" y="15786"/>
                  </a:lnTo>
                  <a:lnTo>
                    <a:pt x="122034" y="26276"/>
                  </a:lnTo>
                  <a:lnTo>
                    <a:pt x="134226" y="42608"/>
                  </a:lnTo>
                  <a:lnTo>
                    <a:pt x="138417" y="63817"/>
                  </a:lnTo>
                  <a:lnTo>
                    <a:pt x="138417" y="70167"/>
                  </a:lnTo>
                  <a:lnTo>
                    <a:pt x="152069" y="70167"/>
                  </a:lnTo>
                  <a:lnTo>
                    <a:pt x="152069" y="63817"/>
                  </a:lnTo>
                  <a:lnTo>
                    <a:pt x="147129" y="38976"/>
                  </a:lnTo>
                  <a:lnTo>
                    <a:pt x="132549" y="18694"/>
                  </a:lnTo>
                  <a:lnTo>
                    <a:pt x="108673" y="5016"/>
                  </a:lnTo>
                  <a:lnTo>
                    <a:pt x="75882" y="0"/>
                  </a:lnTo>
                  <a:lnTo>
                    <a:pt x="43395" y="5016"/>
                  </a:lnTo>
                  <a:lnTo>
                    <a:pt x="19596" y="18694"/>
                  </a:lnTo>
                  <a:lnTo>
                    <a:pt x="4978" y="38976"/>
                  </a:lnTo>
                  <a:lnTo>
                    <a:pt x="0" y="63817"/>
                  </a:lnTo>
                  <a:lnTo>
                    <a:pt x="3873" y="86804"/>
                  </a:lnTo>
                  <a:lnTo>
                    <a:pt x="15278" y="104813"/>
                  </a:lnTo>
                  <a:lnTo>
                    <a:pt x="33883" y="117894"/>
                  </a:lnTo>
                  <a:lnTo>
                    <a:pt x="59372" y="126047"/>
                  </a:lnTo>
                  <a:lnTo>
                    <a:pt x="91122" y="132397"/>
                  </a:lnTo>
                  <a:lnTo>
                    <a:pt x="117221" y="140538"/>
                  </a:lnTo>
                  <a:lnTo>
                    <a:pt x="134734" y="152565"/>
                  </a:lnTo>
                  <a:lnTo>
                    <a:pt x="144564" y="168389"/>
                  </a:lnTo>
                  <a:lnTo>
                    <a:pt x="147624" y="187960"/>
                  </a:lnTo>
                  <a:lnTo>
                    <a:pt x="143230" y="209664"/>
                  </a:lnTo>
                  <a:lnTo>
                    <a:pt x="130327" y="227088"/>
                  </a:lnTo>
                  <a:lnTo>
                    <a:pt x="109321" y="238683"/>
                  </a:lnTo>
                  <a:lnTo>
                    <a:pt x="80645" y="242887"/>
                  </a:lnTo>
                  <a:lnTo>
                    <a:pt x="52044" y="238683"/>
                  </a:lnTo>
                  <a:lnTo>
                    <a:pt x="30911" y="227088"/>
                  </a:lnTo>
                  <a:lnTo>
                    <a:pt x="17818" y="209664"/>
                  </a:lnTo>
                  <a:lnTo>
                    <a:pt x="13335" y="187960"/>
                  </a:lnTo>
                  <a:lnTo>
                    <a:pt x="13335" y="180022"/>
                  </a:lnTo>
                  <a:lnTo>
                    <a:pt x="0" y="180022"/>
                  </a:lnTo>
                  <a:lnTo>
                    <a:pt x="0" y="187960"/>
                  </a:lnTo>
                  <a:lnTo>
                    <a:pt x="5143" y="213969"/>
                  </a:lnTo>
                  <a:lnTo>
                    <a:pt x="20434" y="235267"/>
                  </a:lnTo>
                  <a:lnTo>
                    <a:pt x="45669" y="249656"/>
                  </a:lnTo>
                  <a:lnTo>
                    <a:pt x="80645" y="254952"/>
                  </a:lnTo>
                  <a:lnTo>
                    <a:pt x="115608" y="249656"/>
                  </a:lnTo>
                  <a:lnTo>
                    <a:pt x="140843" y="235267"/>
                  </a:lnTo>
                  <a:lnTo>
                    <a:pt x="156133" y="213969"/>
                  </a:lnTo>
                  <a:lnTo>
                    <a:pt x="161277" y="187960"/>
                  </a:lnTo>
                  <a:close/>
                </a:path>
                <a:path w="207644" h="255269">
                  <a:moveTo>
                    <a:pt x="207632" y="74612"/>
                  </a:moveTo>
                  <a:lnTo>
                    <a:pt x="194614" y="74612"/>
                  </a:lnTo>
                  <a:lnTo>
                    <a:pt x="194614" y="250825"/>
                  </a:lnTo>
                  <a:lnTo>
                    <a:pt x="207632" y="250825"/>
                  </a:lnTo>
                  <a:lnTo>
                    <a:pt x="207632" y="74612"/>
                  </a:lnTo>
                  <a:close/>
                </a:path>
                <a:path w="207644" h="255269">
                  <a:moveTo>
                    <a:pt x="207632" y="4127"/>
                  </a:moveTo>
                  <a:lnTo>
                    <a:pt x="194614" y="4127"/>
                  </a:lnTo>
                  <a:lnTo>
                    <a:pt x="194614" y="34290"/>
                  </a:lnTo>
                  <a:lnTo>
                    <a:pt x="207632" y="34290"/>
                  </a:lnTo>
                  <a:lnTo>
                    <a:pt x="207632" y="41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0" name="object 1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76574" y="1872078"/>
              <a:ext cx="242563" cy="180335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1656918" y="1805723"/>
              <a:ext cx="193040" cy="323850"/>
            </a:xfrm>
            <a:custGeom>
              <a:avLst/>
              <a:gdLst/>
              <a:ahLst/>
              <a:cxnLst/>
              <a:rect l="l" t="t" r="r" b="b"/>
              <a:pathLst>
                <a:path w="193039" h="323850">
                  <a:moveTo>
                    <a:pt x="146354" y="158750"/>
                  </a:moveTo>
                  <a:lnTo>
                    <a:pt x="141833" y="119532"/>
                  </a:lnTo>
                  <a:lnTo>
                    <a:pt x="133337" y="101384"/>
                  </a:lnTo>
                  <a:lnTo>
                    <a:pt x="133337" y="158750"/>
                  </a:lnTo>
                  <a:lnTo>
                    <a:pt x="129730" y="193268"/>
                  </a:lnTo>
                  <a:lnTo>
                    <a:pt x="118694" y="218440"/>
                  </a:lnTo>
                  <a:lnTo>
                    <a:pt x="99987" y="233845"/>
                  </a:lnTo>
                  <a:lnTo>
                    <a:pt x="73342" y="239077"/>
                  </a:lnTo>
                  <a:lnTo>
                    <a:pt x="46367" y="233845"/>
                  </a:lnTo>
                  <a:lnTo>
                    <a:pt x="27571" y="218440"/>
                  </a:lnTo>
                  <a:lnTo>
                    <a:pt x="24942" y="212407"/>
                  </a:lnTo>
                  <a:lnTo>
                    <a:pt x="16586" y="193268"/>
                  </a:lnTo>
                  <a:lnTo>
                    <a:pt x="13017" y="158750"/>
                  </a:lnTo>
                  <a:lnTo>
                    <a:pt x="16586" y="124180"/>
                  </a:lnTo>
                  <a:lnTo>
                    <a:pt x="24892" y="105092"/>
                  </a:lnTo>
                  <a:lnTo>
                    <a:pt x="27571" y="98907"/>
                  </a:lnTo>
                  <a:lnTo>
                    <a:pt x="46367" y="83388"/>
                  </a:lnTo>
                  <a:lnTo>
                    <a:pt x="73342" y="78105"/>
                  </a:lnTo>
                  <a:lnTo>
                    <a:pt x="99987" y="83388"/>
                  </a:lnTo>
                  <a:lnTo>
                    <a:pt x="118694" y="98907"/>
                  </a:lnTo>
                  <a:lnTo>
                    <a:pt x="129730" y="124180"/>
                  </a:lnTo>
                  <a:lnTo>
                    <a:pt x="133337" y="158750"/>
                  </a:lnTo>
                  <a:lnTo>
                    <a:pt x="133337" y="101384"/>
                  </a:lnTo>
                  <a:lnTo>
                    <a:pt x="128257" y="90525"/>
                  </a:lnTo>
                  <a:lnTo>
                    <a:pt x="112649" y="78105"/>
                  </a:lnTo>
                  <a:lnTo>
                    <a:pt x="105638" y="72542"/>
                  </a:lnTo>
                  <a:lnTo>
                    <a:pt x="73977" y="66357"/>
                  </a:lnTo>
                  <a:lnTo>
                    <a:pt x="51943" y="69113"/>
                  </a:lnTo>
                  <a:lnTo>
                    <a:pt x="34442" y="76911"/>
                  </a:lnTo>
                  <a:lnTo>
                    <a:pt x="21463" y="89128"/>
                  </a:lnTo>
                  <a:lnTo>
                    <a:pt x="13017" y="105092"/>
                  </a:lnTo>
                  <a:lnTo>
                    <a:pt x="13017" y="70485"/>
                  </a:lnTo>
                  <a:lnTo>
                    <a:pt x="0" y="70485"/>
                  </a:lnTo>
                  <a:lnTo>
                    <a:pt x="0" y="323532"/>
                  </a:lnTo>
                  <a:lnTo>
                    <a:pt x="13017" y="323532"/>
                  </a:lnTo>
                  <a:lnTo>
                    <a:pt x="13017" y="212407"/>
                  </a:lnTo>
                  <a:lnTo>
                    <a:pt x="21463" y="228180"/>
                  </a:lnTo>
                  <a:lnTo>
                    <a:pt x="34442" y="240309"/>
                  </a:lnTo>
                  <a:lnTo>
                    <a:pt x="51943" y="248081"/>
                  </a:lnTo>
                  <a:lnTo>
                    <a:pt x="73977" y="250825"/>
                  </a:lnTo>
                  <a:lnTo>
                    <a:pt x="105638" y="244690"/>
                  </a:lnTo>
                  <a:lnTo>
                    <a:pt x="112750" y="239077"/>
                  </a:lnTo>
                  <a:lnTo>
                    <a:pt x="128257" y="226809"/>
                  </a:lnTo>
                  <a:lnTo>
                    <a:pt x="141833" y="197916"/>
                  </a:lnTo>
                  <a:lnTo>
                    <a:pt x="146354" y="158750"/>
                  </a:lnTo>
                  <a:close/>
                </a:path>
                <a:path w="193039" h="323850">
                  <a:moveTo>
                    <a:pt x="192709" y="0"/>
                  </a:moveTo>
                  <a:lnTo>
                    <a:pt x="179692" y="0"/>
                  </a:lnTo>
                  <a:lnTo>
                    <a:pt x="179692" y="246697"/>
                  </a:lnTo>
                  <a:lnTo>
                    <a:pt x="192709" y="246697"/>
                  </a:lnTo>
                  <a:lnTo>
                    <a:pt x="1927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object 1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82657" y="1872078"/>
              <a:ext cx="146363" cy="184462"/>
            </a:xfrm>
            <a:prstGeom prst="rect">
              <a:avLst/>
            </a:prstGeom>
          </p:spPr>
        </p:pic>
      </p:grpSp>
      <p:grpSp>
        <p:nvGrpSpPr>
          <p:cNvPr id="123" name="object 123"/>
          <p:cNvGrpSpPr/>
          <p:nvPr/>
        </p:nvGrpSpPr>
        <p:grpSpPr>
          <a:xfrm>
            <a:off x="2139508" y="1801594"/>
            <a:ext cx="1214120" cy="255270"/>
            <a:chOff x="2139508" y="1801594"/>
            <a:chExt cx="1214120" cy="255270"/>
          </a:xfrm>
        </p:grpSpPr>
        <p:sp>
          <p:nvSpPr>
            <p:cNvPr id="124" name="object 124"/>
            <p:cNvSpPr/>
            <p:nvPr/>
          </p:nvSpPr>
          <p:spPr>
            <a:xfrm>
              <a:off x="2139508" y="1801594"/>
              <a:ext cx="179705" cy="255270"/>
            </a:xfrm>
            <a:custGeom>
              <a:avLst/>
              <a:gdLst/>
              <a:ahLst/>
              <a:cxnLst/>
              <a:rect l="l" t="t" r="r" b="b"/>
              <a:pathLst>
                <a:path w="179705" h="255269">
                  <a:moveTo>
                    <a:pt x="91120" y="254946"/>
                  </a:moveTo>
                  <a:lnTo>
                    <a:pt x="53179" y="248000"/>
                  </a:lnTo>
                  <a:lnTo>
                    <a:pt x="13796" y="208795"/>
                  </a:lnTo>
                  <a:lnTo>
                    <a:pt x="1384" y="158086"/>
                  </a:lnTo>
                  <a:lnTo>
                    <a:pt x="0" y="127314"/>
                  </a:lnTo>
                  <a:lnTo>
                    <a:pt x="1384" y="96725"/>
                  </a:lnTo>
                  <a:lnTo>
                    <a:pt x="13796" y="46145"/>
                  </a:lnTo>
                  <a:lnTo>
                    <a:pt x="38168" y="15403"/>
                  </a:lnTo>
                  <a:lnTo>
                    <a:pt x="91120" y="0"/>
                  </a:lnTo>
                  <a:lnTo>
                    <a:pt x="127190" y="5863"/>
                  </a:lnTo>
                  <a:lnTo>
                    <a:pt x="154182" y="22621"/>
                  </a:lnTo>
                  <a:lnTo>
                    <a:pt x="171708" y="49022"/>
                  </a:lnTo>
                  <a:lnTo>
                    <a:pt x="179383" y="83817"/>
                  </a:lnTo>
                  <a:lnTo>
                    <a:pt x="165730" y="83817"/>
                  </a:lnTo>
                  <a:lnTo>
                    <a:pt x="159162" y="54122"/>
                  </a:lnTo>
                  <a:lnTo>
                    <a:pt x="144617" y="31511"/>
                  </a:lnTo>
                  <a:lnTo>
                    <a:pt x="121976" y="17114"/>
                  </a:lnTo>
                  <a:lnTo>
                    <a:pt x="91120" y="12064"/>
                  </a:lnTo>
                  <a:lnTo>
                    <a:pt x="74367" y="13538"/>
                  </a:lnTo>
                  <a:lnTo>
                    <a:pt x="36194" y="34924"/>
                  </a:lnTo>
                  <a:lnTo>
                    <a:pt x="18335" y="73856"/>
                  </a:lnTo>
                  <a:lnTo>
                    <a:pt x="13334" y="127314"/>
                  </a:lnTo>
                  <a:lnTo>
                    <a:pt x="14495" y="155997"/>
                  </a:lnTo>
                  <a:lnTo>
                    <a:pt x="25389" y="202411"/>
                  </a:lnTo>
                  <a:lnTo>
                    <a:pt x="59490" y="237047"/>
                  </a:lnTo>
                  <a:lnTo>
                    <a:pt x="91120" y="242881"/>
                  </a:lnTo>
                  <a:lnTo>
                    <a:pt x="121976" y="237831"/>
                  </a:lnTo>
                  <a:lnTo>
                    <a:pt x="144617" y="223435"/>
                  </a:lnTo>
                  <a:lnTo>
                    <a:pt x="159162" y="200823"/>
                  </a:lnTo>
                  <a:lnTo>
                    <a:pt x="165730" y="171128"/>
                  </a:lnTo>
                  <a:lnTo>
                    <a:pt x="179383" y="171128"/>
                  </a:lnTo>
                  <a:lnTo>
                    <a:pt x="171708" y="205923"/>
                  </a:lnTo>
                  <a:lnTo>
                    <a:pt x="154182" y="232324"/>
                  </a:lnTo>
                  <a:lnTo>
                    <a:pt x="127190" y="249082"/>
                  </a:lnTo>
                  <a:lnTo>
                    <a:pt x="91120" y="2549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5" name="object 1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43655" y="1872078"/>
              <a:ext cx="146681" cy="184462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2523991" y="1805722"/>
              <a:ext cx="13335" cy="247015"/>
            </a:xfrm>
            <a:custGeom>
              <a:avLst/>
              <a:gdLst/>
              <a:ahLst/>
              <a:cxnLst/>
              <a:rect l="l" t="t" r="r" b="b"/>
              <a:pathLst>
                <a:path w="13335" h="247014">
                  <a:moveTo>
                    <a:pt x="13017" y="246691"/>
                  </a:moveTo>
                  <a:lnTo>
                    <a:pt x="0" y="246691"/>
                  </a:lnTo>
                  <a:lnTo>
                    <a:pt x="0" y="0"/>
                  </a:lnTo>
                  <a:lnTo>
                    <a:pt x="13017" y="0"/>
                  </a:lnTo>
                  <a:lnTo>
                    <a:pt x="13017" y="2466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7" name="object 1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70027" y="1872078"/>
              <a:ext cx="146363" cy="184462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48140" y="1872078"/>
              <a:ext cx="139061" cy="180335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918316" y="1805722"/>
              <a:ext cx="146363" cy="250818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94842" y="1872078"/>
              <a:ext cx="146681" cy="184462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273590" y="1872078"/>
              <a:ext cx="79690" cy="180335"/>
            </a:xfrm>
            <a:prstGeom prst="rect">
              <a:avLst/>
            </a:prstGeom>
          </p:spPr>
        </p:pic>
      </p:grpSp>
      <p:grpSp>
        <p:nvGrpSpPr>
          <p:cNvPr id="132" name="object 132"/>
          <p:cNvGrpSpPr/>
          <p:nvPr/>
        </p:nvGrpSpPr>
        <p:grpSpPr>
          <a:xfrm>
            <a:off x="1136233" y="2300692"/>
            <a:ext cx="349885" cy="250825"/>
            <a:chOff x="1136233" y="2300692"/>
            <a:chExt cx="349885" cy="250825"/>
          </a:xfrm>
        </p:grpSpPr>
        <p:sp>
          <p:nvSpPr>
            <p:cNvPr id="133" name="object 133"/>
            <p:cNvSpPr/>
            <p:nvPr/>
          </p:nvSpPr>
          <p:spPr>
            <a:xfrm>
              <a:off x="1136230" y="2300693"/>
              <a:ext cx="173355" cy="247015"/>
            </a:xfrm>
            <a:custGeom>
              <a:avLst/>
              <a:gdLst/>
              <a:ahLst/>
              <a:cxnLst/>
              <a:rect l="l" t="t" r="r" b="b"/>
              <a:pathLst>
                <a:path w="173355" h="247014">
                  <a:moveTo>
                    <a:pt x="138417" y="233857"/>
                  </a:moveTo>
                  <a:lnTo>
                    <a:pt x="13335" y="233857"/>
                  </a:lnTo>
                  <a:lnTo>
                    <a:pt x="13335" y="177"/>
                  </a:lnTo>
                  <a:lnTo>
                    <a:pt x="0" y="177"/>
                  </a:lnTo>
                  <a:lnTo>
                    <a:pt x="0" y="233857"/>
                  </a:lnTo>
                  <a:lnTo>
                    <a:pt x="0" y="246557"/>
                  </a:lnTo>
                  <a:lnTo>
                    <a:pt x="138417" y="246557"/>
                  </a:lnTo>
                  <a:lnTo>
                    <a:pt x="138417" y="233857"/>
                  </a:lnTo>
                  <a:close/>
                </a:path>
                <a:path w="173355" h="247014">
                  <a:moveTo>
                    <a:pt x="173342" y="70485"/>
                  </a:moveTo>
                  <a:lnTo>
                    <a:pt x="160324" y="70485"/>
                  </a:lnTo>
                  <a:lnTo>
                    <a:pt x="160324" y="246697"/>
                  </a:lnTo>
                  <a:lnTo>
                    <a:pt x="173342" y="246697"/>
                  </a:lnTo>
                  <a:lnTo>
                    <a:pt x="173342" y="70485"/>
                  </a:lnTo>
                  <a:close/>
                </a:path>
                <a:path w="173355" h="247014">
                  <a:moveTo>
                    <a:pt x="173342" y="0"/>
                  </a:moveTo>
                  <a:lnTo>
                    <a:pt x="160324" y="0"/>
                  </a:lnTo>
                  <a:lnTo>
                    <a:pt x="160324" y="30162"/>
                  </a:lnTo>
                  <a:lnTo>
                    <a:pt x="173342" y="30162"/>
                  </a:lnTo>
                  <a:lnTo>
                    <a:pt x="1733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4" name="object 13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42920" y="2367048"/>
              <a:ext cx="142871" cy="184462"/>
            </a:xfrm>
            <a:prstGeom prst="rect">
              <a:avLst/>
            </a:prstGeom>
          </p:spPr>
        </p:pic>
      </p:grpSp>
      <p:grpSp>
        <p:nvGrpSpPr>
          <p:cNvPr id="135" name="object 135"/>
          <p:cNvGrpSpPr/>
          <p:nvPr/>
        </p:nvGrpSpPr>
        <p:grpSpPr>
          <a:xfrm>
            <a:off x="1510239" y="2367048"/>
            <a:ext cx="647700" cy="184785"/>
            <a:chOff x="1510239" y="2367048"/>
            <a:chExt cx="647700" cy="184785"/>
          </a:xfrm>
        </p:grpSpPr>
        <p:pic>
          <p:nvPicPr>
            <p:cNvPr id="136" name="object 1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88352" y="2367048"/>
              <a:ext cx="139061" cy="180335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10239" y="2367048"/>
              <a:ext cx="146363" cy="184462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58527" y="2367048"/>
              <a:ext cx="130171" cy="184462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11241" y="2367048"/>
              <a:ext cx="146363" cy="184462"/>
            </a:xfrm>
            <a:prstGeom prst="rect">
              <a:avLst/>
            </a:prstGeom>
          </p:spPr>
        </p:pic>
      </p:grpSp>
      <p:sp>
        <p:nvSpPr>
          <p:cNvPr id="140" name="object 140"/>
          <p:cNvSpPr/>
          <p:nvPr/>
        </p:nvSpPr>
        <p:spPr>
          <a:xfrm>
            <a:off x="2287777" y="2516587"/>
            <a:ext cx="16510" cy="31115"/>
          </a:xfrm>
          <a:custGeom>
            <a:avLst/>
            <a:gdLst/>
            <a:ahLst/>
            <a:cxnLst/>
            <a:rect l="l" t="t" r="r" b="b"/>
            <a:pathLst>
              <a:path w="16510" h="31114">
                <a:moveTo>
                  <a:pt x="16509" y="30796"/>
                </a:moveTo>
                <a:lnTo>
                  <a:pt x="0" y="30796"/>
                </a:lnTo>
                <a:lnTo>
                  <a:pt x="0" y="0"/>
                </a:lnTo>
                <a:lnTo>
                  <a:pt x="16509" y="0"/>
                </a:lnTo>
                <a:lnTo>
                  <a:pt x="16509" y="307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2287777" y="2371175"/>
            <a:ext cx="16510" cy="31115"/>
          </a:xfrm>
          <a:custGeom>
            <a:avLst/>
            <a:gdLst/>
            <a:ahLst/>
            <a:cxnLst/>
            <a:rect l="l" t="t" r="r" b="b"/>
            <a:pathLst>
              <a:path w="16510" h="31114">
                <a:moveTo>
                  <a:pt x="16509" y="30796"/>
                </a:moveTo>
                <a:lnTo>
                  <a:pt x="0" y="30796"/>
                </a:lnTo>
                <a:lnTo>
                  <a:pt x="0" y="0"/>
                </a:lnTo>
                <a:lnTo>
                  <a:pt x="16509" y="0"/>
                </a:lnTo>
                <a:lnTo>
                  <a:pt x="16509" y="307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2" name="object 142"/>
          <p:cNvGrpSpPr/>
          <p:nvPr/>
        </p:nvGrpSpPr>
        <p:grpSpPr>
          <a:xfrm>
            <a:off x="2437315" y="2296565"/>
            <a:ext cx="389890" cy="255270"/>
            <a:chOff x="2437315" y="2296565"/>
            <a:chExt cx="389890" cy="255270"/>
          </a:xfrm>
        </p:grpSpPr>
        <p:sp>
          <p:nvSpPr>
            <p:cNvPr id="143" name="object 143"/>
            <p:cNvSpPr/>
            <p:nvPr/>
          </p:nvSpPr>
          <p:spPr>
            <a:xfrm>
              <a:off x="2437315" y="2296565"/>
              <a:ext cx="180340" cy="255270"/>
            </a:xfrm>
            <a:custGeom>
              <a:avLst/>
              <a:gdLst/>
              <a:ahLst/>
              <a:cxnLst/>
              <a:rect l="l" t="t" r="r" b="b"/>
              <a:pathLst>
                <a:path w="180339" h="255269">
                  <a:moveTo>
                    <a:pt x="91120" y="254946"/>
                  </a:moveTo>
                  <a:lnTo>
                    <a:pt x="48085" y="245808"/>
                  </a:lnTo>
                  <a:lnTo>
                    <a:pt x="19962" y="219942"/>
                  </a:lnTo>
                  <a:lnTo>
                    <a:pt x="4638" y="179670"/>
                  </a:lnTo>
                  <a:lnTo>
                    <a:pt x="0" y="127314"/>
                  </a:lnTo>
                  <a:lnTo>
                    <a:pt x="4593" y="75543"/>
                  </a:lnTo>
                  <a:lnTo>
                    <a:pt x="19843" y="35320"/>
                  </a:lnTo>
                  <a:lnTo>
                    <a:pt x="47951" y="9266"/>
                  </a:lnTo>
                  <a:lnTo>
                    <a:pt x="91120" y="0"/>
                  </a:lnTo>
                  <a:lnTo>
                    <a:pt x="127011" y="5913"/>
                  </a:lnTo>
                  <a:lnTo>
                    <a:pt x="153943" y="22780"/>
                  </a:lnTo>
                  <a:lnTo>
                    <a:pt x="171530" y="49290"/>
                  </a:lnTo>
                  <a:lnTo>
                    <a:pt x="179383" y="84135"/>
                  </a:lnTo>
                  <a:lnTo>
                    <a:pt x="165413" y="84135"/>
                  </a:lnTo>
                  <a:lnTo>
                    <a:pt x="158984" y="54306"/>
                  </a:lnTo>
                  <a:lnTo>
                    <a:pt x="144458" y="31709"/>
                  </a:lnTo>
                  <a:lnTo>
                    <a:pt x="121837" y="17387"/>
                  </a:lnTo>
                  <a:lnTo>
                    <a:pt x="91120" y="12382"/>
                  </a:lnTo>
                  <a:lnTo>
                    <a:pt x="53785" y="20741"/>
                  </a:lnTo>
                  <a:lnTo>
                    <a:pt x="29844" y="44250"/>
                  </a:lnTo>
                  <a:lnTo>
                    <a:pt x="17094" y="80558"/>
                  </a:lnTo>
                  <a:lnTo>
                    <a:pt x="13334" y="127314"/>
                  </a:lnTo>
                  <a:lnTo>
                    <a:pt x="17005" y="174253"/>
                  </a:lnTo>
                  <a:lnTo>
                    <a:pt x="29606" y="210655"/>
                  </a:lnTo>
                  <a:lnTo>
                    <a:pt x="53517" y="234200"/>
                  </a:lnTo>
                  <a:lnTo>
                    <a:pt x="91120" y="242563"/>
                  </a:lnTo>
                  <a:lnTo>
                    <a:pt x="122179" y="237166"/>
                  </a:lnTo>
                  <a:lnTo>
                    <a:pt x="146244" y="220815"/>
                  </a:lnTo>
                  <a:lnTo>
                    <a:pt x="161796" y="193273"/>
                  </a:lnTo>
                  <a:lnTo>
                    <a:pt x="167318" y="154301"/>
                  </a:lnTo>
                  <a:lnTo>
                    <a:pt x="167318" y="141283"/>
                  </a:lnTo>
                  <a:lnTo>
                    <a:pt x="92707" y="141283"/>
                  </a:lnTo>
                  <a:lnTo>
                    <a:pt x="92707" y="128901"/>
                  </a:lnTo>
                  <a:lnTo>
                    <a:pt x="180017" y="128901"/>
                  </a:lnTo>
                  <a:lnTo>
                    <a:pt x="180017" y="250818"/>
                  </a:lnTo>
                  <a:lnTo>
                    <a:pt x="169223" y="250818"/>
                  </a:lnTo>
                  <a:lnTo>
                    <a:pt x="167635" y="204147"/>
                  </a:lnTo>
                  <a:lnTo>
                    <a:pt x="158135" y="224943"/>
                  </a:lnTo>
                  <a:lnTo>
                    <a:pt x="141403" y="240976"/>
                  </a:lnTo>
                  <a:lnTo>
                    <a:pt x="118657" y="251294"/>
                  </a:lnTo>
                  <a:lnTo>
                    <a:pt x="91120" y="2549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4" name="object 14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661465" y="2300692"/>
              <a:ext cx="165413" cy="246691"/>
            </a:xfrm>
            <a:prstGeom prst="rect">
              <a:avLst/>
            </a:prstGeom>
          </p:spPr>
        </p:pic>
      </p:grpSp>
      <p:pic>
        <p:nvPicPr>
          <p:cNvPr id="145" name="object 14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871645" y="2300692"/>
            <a:ext cx="172398" cy="250818"/>
          </a:xfrm>
          <a:prstGeom prst="rect">
            <a:avLst/>
          </a:prstGeom>
        </p:spPr>
      </p:pic>
      <p:sp>
        <p:nvSpPr>
          <p:cNvPr id="146" name="object 146"/>
          <p:cNvSpPr/>
          <p:nvPr/>
        </p:nvSpPr>
        <p:spPr>
          <a:xfrm>
            <a:off x="3163737" y="2296565"/>
            <a:ext cx="180340" cy="255270"/>
          </a:xfrm>
          <a:custGeom>
            <a:avLst/>
            <a:gdLst/>
            <a:ahLst/>
            <a:cxnLst/>
            <a:rect l="l" t="t" r="r" b="b"/>
            <a:pathLst>
              <a:path w="180339" h="255269">
                <a:moveTo>
                  <a:pt x="91120" y="254946"/>
                </a:moveTo>
                <a:lnTo>
                  <a:pt x="48085" y="245808"/>
                </a:lnTo>
                <a:lnTo>
                  <a:pt x="19962" y="219942"/>
                </a:lnTo>
                <a:lnTo>
                  <a:pt x="4638" y="179670"/>
                </a:lnTo>
                <a:lnTo>
                  <a:pt x="0" y="127314"/>
                </a:lnTo>
                <a:lnTo>
                  <a:pt x="4593" y="75543"/>
                </a:lnTo>
                <a:lnTo>
                  <a:pt x="19843" y="35320"/>
                </a:lnTo>
                <a:lnTo>
                  <a:pt x="47951" y="9266"/>
                </a:lnTo>
                <a:lnTo>
                  <a:pt x="91120" y="0"/>
                </a:lnTo>
                <a:lnTo>
                  <a:pt x="127011" y="5913"/>
                </a:lnTo>
                <a:lnTo>
                  <a:pt x="153943" y="22780"/>
                </a:lnTo>
                <a:lnTo>
                  <a:pt x="171530" y="49290"/>
                </a:lnTo>
                <a:lnTo>
                  <a:pt x="179383" y="84135"/>
                </a:lnTo>
                <a:lnTo>
                  <a:pt x="165413" y="84135"/>
                </a:lnTo>
                <a:lnTo>
                  <a:pt x="158984" y="54306"/>
                </a:lnTo>
                <a:lnTo>
                  <a:pt x="144458" y="31709"/>
                </a:lnTo>
                <a:lnTo>
                  <a:pt x="121837" y="17387"/>
                </a:lnTo>
                <a:lnTo>
                  <a:pt x="91120" y="12382"/>
                </a:lnTo>
                <a:lnTo>
                  <a:pt x="53785" y="20741"/>
                </a:lnTo>
                <a:lnTo>
                  <a:pt x="29844" y="44250"/>
                </a:lnTo>
                <a:lnTo>
                  <a:pt x="17094" y="80558"/>
                </a:lnTo>
                <a:lnTo>
                  <a:pt x="13334" y="127314"/>
                </a:lnTo>
                <a:lnTo>
                  <a:pt x="17005" y="174253"/>
                </a:lnTo>
                <a:lnTo>
                  <a:pt x="29606" y="210655"/>
                </a:lnTo>
                <a:lnTo>
                  <a:pt x="53517" y="234200"/>
                </a:lnTo>
                <a:lnTo>
                  <a:pt x="91120" y="242563"/>
                </a:lnTo>
                <a:lnTo>
                  <a:pt x="122179" y="237166"/>
                </a:lnTo>
                <a:lnTo>
                  <a:pt x="146244" y="220815"/>
                </a:lnTo>
                <a:lnTo>
                  <a:pt x="161796" y="193273"/>
                </a:lnTo>
                <a:lnTo>
                  <a:pt x="167318" y="154301"/>
                </a:lnTo>
                <a:lnTo>
                  <a:pt x="167318" y="141283"/>
                </a:lnTo>
                <a:lnTo>
                  <a:pt x="92707" y="141283"/>
                </a:lnTo>
                <a:lnTo>
                  <a:pt x="92707" y="128901"/>
                </a:lnTo>
                <a:lnTo>
                  <a:pt x="180017" y="128901"/>
                </a:lnTo>
                <a:lnTo>
                  <a:pt x="180017" y="250818"/>
                </a:lnTo>
                <a:lnTo>
                  <a:pt x="169223" y="250818"/>
                </a:lnTo>
                <a:lnTo>
                  <a:pt x="167635" y="204147"/>
                </a:lnTo>
                <a:lnTo>
                  <a:pt x="158135" y="224943"/>
                </a:lnTo>
                <a:lnTo>
                  <a:pt x="141403" y="240976"/>
                </a:lnTo>
                <a:lnTo>
                  <a:pt x="118657" y="251294"/>
                </a:lnTo>
                <a:lnTo>
                  <a:pt x="91120" y="2549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7" name="object 147"/>
          <p:cNvGrpSpPr/>
          <p:nvPr/>
        </p:nvGrpSpPr>
        <p:grpSpPr>
          <a:xfrm>
            <a:off x="3376457" y="2300692"/>
            <a:ext cx="812165" cy="250825"/>
            <a:chOff x="3376457" y="2300692"/>
            <a:chExt cx="812165" cy="250825"/>
          </a:xfrm>
        </p:grpSpPr>
        <p:pic>
          <p:nvPicPr>
            <p:cNvPr id="148" name="object 14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554570" y="2367048"/>
              <a:ext cx="139061" cy="180335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76457" y="2367048"/>
              <a:ext cx="146363" cy="184462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24746" y="2367048"/>
              <a:ext cx="146363" cy="184462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903176" y="2367048"/>
              <a:ext cx="238436" cy="184462"/>
            </a:xfrm>
            <a:prstGeom prst="rect">
              <a:avLst/>
            </a:prstGeom>
          </p:spPr>
        </p:pic>
        <p:sp>
          <p:nvSpPr>
            <p:cNvPr id="152" name="object 152"/>
            <p:cNvSpPr/>
            <p:nvPr/>
          </p:nvSpPr>
          <p:spPr>
            <a:xfrm>
              <a:off x="4175267" y="2300692"/>
              <a:ext cx="13335" cy="247015"/>
            </a:xfrm>
            <a:custGeom>
              <a:avLst/>
              <a:gdLst/>
              <a:ahLst/>
              <a:cxnLst/>
              <a:rect l="l" t="t" r="r" b="b"/>
              <a:pathLst>
                <a:path w="13335" h="247014">
                  <a:moveTo>
                    <a:pt x="13017" y="246691"/>
                  </a:moveTo>
                  <a:lnTo>
                    <a:pt x="0" y="246691"/>
                  </a:lnTo>
                  <a:lnTo>
                    <a:pt x="0" y="0"/>
                  </a:lnTo>
                  <a:lnTo>
                    <a:pt x="13017" y="0"/>
                  </a:lnTo>
                  <a:lnTo>
                    <a:pt x="13017" y="2466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3" name="object 153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4315281" y="2300692"/>
            <a:ext cx="164460" cy="246691"/>
          </a:xfrm>
          <a:prstGeom prst="rect">
            <a:avLst/>
          </a:prstGeom>
        </p:spPr>
      </p:pic>
      <p:grpSp>
        <p:nvGrpSpPr>
          <p:cNvPr id="154" name="object 154"/>
          <p:cNvGrpSpPr/>
          <p:nvPr/>
        </p:nvGrpSpPr>
        <p:grpSpPr>
          <a:xfrm>
            <a:off x="4505776" y="2300692"/>
            <a:ext cx="602615" cy="250825"/>
            <a:chOff x="4505776" y="2300692"/>
            <a:chExt cx="602615" cy="250825"/>
          </a:xfrm>
        </p:grpSpPr>
        <p:pic>
          <p:nvPicPr>
            <p:cNvPr id="155" name="object 15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683889" y="2300692"/>
              <a:ext cx="146363" cy="250818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505776" y="2371175"/>
              <a:ext cx="139061" cy="180335"/>
            </a:xfrm>
            <a:prstGeom prst="rect">
              <a:avLst/>
            </a:prstGeom>
          </p:spPr>
        </p:pic>
        <p:sp>
          <p:nvSpPr>
            <p:cNvPr id="157" name="object 157"/>
            <p:cNvSpPr/>
            <p:nvPr/>
          </p:nvSpPr>
          <p:spPr>
            <a:xfrm>
              <a:off x="4863579" y="2300693"/>
              <a:ext cx="68580" cy="247015"/>
            </a:xfrm>
            <a:custGeom>
              <a:avLst/>
              <a:gdLst/>
              <a:ahLst/>
              <a:cxnLst/>
              <a:rect l="l" t="t" r="r" b="b"/>
              <a:pathLst>
                <a:path w="68579" h="247014">
                  <a:moveTo>
                    <a:pt x="13017" y="0"/>
                  </a:moveTo>
                  <a:lnTo>
                    <a:pt x="0" y="0"/>
                  </a:lnTo>
                  <a:lnTo>
                    <a:pt x="0" y="246697"/>
                  </a:lnTo>
                  <a:lnTo>
                    <a:pt x="13017" y="246697"/>
                  </a:lnTo>
                  <a:lnTo>
                    <a:pt x="13017" y="0"/>
                  </a:lnTo>
                  <a:close/>
                </a:path>
                <a:path w="68579" h="247014">
                  <a:moveTo>
                    <a:pt x="68262" y="70485"/>
                  </a:moveTo>
                  <a:lnTo>
                    <a:pt x="55245" y="70485"/>
                  </a:lnTo>
                  <a:lnTo>
                    <a:pt x="55245" y="246697"/>
                  </a:lnTo>
                  <a:lnTo>
                    <a:pt x="68262" y="246697"/>
                  </a:lnTo>
                  <a:lnTo>
                    <a:pt x="68262" y="70485"/>
                  </a:lnTo>
                  <a:close/>
                </a:path>
                <a:path w="68579" h="247014">
                  <a:moveTo>
                    <a:pt x="68262" y="0"/>
                  </a:moveTo>
                  <a:lnTo>
                    <a:pt x="55245" y="0"/>
                  </a:lnTo>
                  <a:lnTo>
                    <a:pt x="55245" y="30162"/>
                  </a:lnTo>
                  <a:lnTo>
                    <a:pt x="68262" y="30162"/>
                  </a:lnTo>
                  <a:lnTo>
                    <a:pt x="682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8" name="object 15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965187" y="2367048"/>
              <a:ext cx="142871" cy="184462"/>
            </a:xfrm>
            <a:prstGeom prst="rect">
              <a:avLst/>
            </a:prstGeom>
          </p:spPr>
        </p:pic>
      </p:grpSp>
      <p:grpSp>
        <p:nvGrpSpPr>
          <p:cNvPr id="159" name="object 159"/>
          <p:cNvGrpSpPr/>
          <p:nvPr/>
        </p:nvGrpSpPr>
        <p:grpSpPr>
          <a:xfrm>
            <a:off x="5226483" y="2300692"/>
            <a:ext cx="1021715" cy="250825"/>
            <a:chOff x="5226483" y="2300692"/>
            <a:chExt cx="1021715" cy="250825"/>
          </a:xfrm>
        </p:grpSpPr>
        <p:sp>
          <p:nvSpPr>
            <p:cNvPr id="160" name="object 160"/>
            <p:cNvSpPr/>
            <p:nvPr/>
          </p:nvSpPr>
          <p:spPr>
            <a:xfrm>
              <a:off x="5226482" y="2300693"/>
              <a:ext cx="173355" cy="247015"/>
            </a:xfrm>
            <a:custGeom>
              <a:avLst/>
              <a:gdLst/>
              <a:ahLst/>
              <a:cxnLst/>
              <a:rect l="l" t="t" r="r" b="b"/>
              <a:pathLst>
                <a:path w="173354" h="247014">
                  <a:moveTo>
                    <a:pt x="138417" y="233857"/>
                  </a:moveTo>
                  <a:lnTo>
                    <a:pt x="13335" y="233857"/>
                  </a:lnTo>
                  <a:lnTo>
                    <a:pt x="13335" y="177"/>
                  </a:lnTo>
                  <a:lnTo>
                    <a:pt x="0" y="177"/>
                  </a:lnTo>
                  <a:lnTo>
                    <a:pt x="0" y="233857"/>
                  </a:lnTo>
                  <a:lnTo>
                    <a:pt x="0" y="246557"/>
                  </a:lnTo>
                  <a:lnTo>
                    <a:pt x="138417" y="246557"/>
                  </a:lnTo>
                  <a:lnTo>
                    <a:pt x="138417" y="233857"/>
                  </a:lnTo>
                  <a:close/>
                </a:path>
                <a:path w="173354" h="247014">
                  <a:moveTo>
                    <a:pt x="173342" y="70485"/>
                  </a:moveTo>
                  <a:lnTo>
                    <a:pt x="160324" y="70485"/>
                  </a:lnTo>
                  <a:lnTo>
                    <a:pt x="160324" y="246697"/>
                  </a:lnTo>
                  <a:lnTo>
                    <a:pt x="173342" y="246697"/>
                  </a:lnTo>
                  <a:lnTo>
                    <a:pt x="173342" y="70485"/>
                  </a:lnTo>
                  <a:close/>
                </a:path>
                <a:path w="173354" h="247014">
                  <a:moveTo>
                    <a:pt x="173342" y="0"/>
                  </a:moveTo>
                  <a:lnTo>
                    <a:pt x="160324" y="0"/>
                  </a:lnTo>
                  <a:lnTo>
                    <a:pt x="160324" y="30162"/>
                  </a:lnTo>
                  <a:lnTo>
                    <a:pt x="173342" y="30162"/>
                  </a:lnTo>
                  <a:lnTo>
                    <a:pt x="1733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1" name="object 16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433171" y="2367048"/>
              <a:ext cx="142871" cy="184462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00489" y="2367048"/>
              <a:ext cx="146363" cy="184462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778602" y="2367048"/>
              <a:ext cx="139061" cy="180335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948778" y="2367048"/>
              <a:ext cx="130171" cy="184462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01492" y="2367048"/>
              <a:ext cx="146363" cy="184462"/>
            </a:xfrm>
            <a:prstGeom prst="rect">
              <a:avLst/>
            </a:prstGeom>
          </p:spPr>
        </p:pic>
      </p:grpSp>
      <p:grpSp>
        <p:nvGrpSpPr>
          <p:cNvPr id="166" name="object 166"/>
          <p:cNvGrpSpPr/>
          <p:nvPr/>
        </p:nvGrpSpPr>
        <p:grpSpPr>
          <a:xfrm>
            <a:off x="6345325" y="2300692"/>
            <a:ext cx="969644" cy="250825"/>
            <a:chOff x="6345325" y="2300692"/>
            <a:chExt cx="969644" cy="250825"/>
          </a:xfrm>
        </p:grpSpPr>
        <p:pic>
          <p:nvPicPr>
            <p:cNvPr id="167" name="object 16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345325" y="2367048"/>
              <a:ext cx="319079" cy="184462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696472" y="2367048"/>
              <a:ext cx="223196" cy="184462"/>
            </a:xfrm>
            <a:prstGeom prst="rect">
              <a:avLst/>
            </a:prstGeom>
          </p:spPr>
        </p:pic>
        <p:sp>
          <p:nvSpPr>
            <p:cNvPr id="169" name="object 169"/>
            <p:cNvSpPr/>
            <p:nvPr/>
          </p:nvSpPr>
          <p:spPr>
            <a:xfrm>
              <a:off x="6951409" y="2300693"/>
              <a:ext cx="13335" cy="247015"/>
            </a:xfrm>
            <a:custGeom>
              <a:avLst/>
              <a:gdLst/>
              <a:ahLst/>
              <a:cxnLst/>
              <a:rect l="l" t="t" r="r" b="b"/>
              <a:pathLst>
                <a:path w="13334" h="247014">
                  <a:moveTo>
                    <a:pt x="13017" y="70485"/>
                  </a:moveTo>
                  <a:lnTo>
                    <a:pt x="0" y="70485"/>
                  </a:lnTo>
                  <a:lnTo>
                    <a:pt x="0" y="246697"/>
                  </a:lnTo>
                  <a:lnTo>
                    <a:pt x="13017" y="246697"/>
                  </a:lnTo>
                  <a:lnTo>
                    <a:pt x="13017" y="70485"/>
                  </a:lnTo>
                  <a:close/>
                </a:path>
                <a:path w="13334" h="247014">
                  <a:moveTo>
                    <a:pt x="13017" y="0"/>
                  </a:moveTo>
                  <a:lnTo>
                    <a:pt x="0" y="0"/>
                  </a:lnTo>
                  <a:lnTo>
                    <a:pt x="0" y="30162"/>
                  </a:lnTo>
                  <a:lnTo>
                    <a:pt x="13017" y="30162"/>
                  </a:lnTo>
                  <a:lnTo>
                    <a:pt x="130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0" name="object 17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997772" y="2367048"/>
              <a:ext cx="146046" cy="184462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75567" y="2367048"/>
              <a:ext cx="139061" cy="180335"/>
            </a:xfrm>
            <a:prstGeom prst="rect">
              <a:avLst/>
            </a:prstGeom>
          </p:spPr>
        </p:pic>
      </p:grpSp>
      <p:sp>
        <p:nvSpPr>
          <p:cNvPr id="172" name="object 172"/>
          <p:cNvSpPr/>
          <p:nvPr/>
        </p:nvSpPr>
        <p:spPr>
          <a:xfrm>
            <a:off x="7432101" y="2296565"/>
            <a:ext cx="149860" cy="255270"/>
          </a:xfrm>
          <a:custGeom>
            <a:avLst/>
            <a:gdLst/>
            <a:ahLst/>
            <a:cxnLst/>
            <a:rect l="l" t="t" r="r" b="b"/>
            <a:pathLst>
              <a:path w="149859" h="255269">
                <a:moveTo>
                  <a:pt x="74928" y="254946"/>
                </a:moveTo>
                <a:lnTo>
                  <a:pt x="44334" y="249772"/>
                </a:lnTo>
                <a:lnTo>
                  <a:pt x="20676" y="234983"/>
                </a:lnTo>
                <a:lnTo>
                  <a:pt x="5412" y="211682"/>
                </a:lnTo>
                <a:lnTo>
                  <a:pt x="0" y="180970"/>
                </a:lnTo>
                <a:lnTo>
                  <a:pt x="0" y="179700"/>
                </a:lnTo>
                <a:lnTo>
                  <a:pt x="13017" y="179700"/>
                </a:lnTo>
                <a:lnTo>
                  <a:pt x="13017" y="180652"/>
                </a:lnTo>
                <a:lnTo>
                  <a:pt x="17600" y="206766"/>
                </a:lnTo>
                <a:lnTo>
                  <a:pt x="30399" y="226451"/>
                </a:lnTo>
                <a:lnTo>
                  <a:pt x="49985" y="238873"/>
                </a:lnTo>
                <a:lnTo>
                  <a:pt x="74928" y="243198"/>
                </a:lnTo>
                <a:lnTo>
                  <a:pt x="99871" y="238977"/>
                </a:lnTo>
                <a:lnTo>
                  <a:pt x="119456" y="227046"/>
                </a:lnTo>
                <a:lnTo>
                  <a:pt x="132255" y="208507"/>
                </a:lnTo>
                <a:lnTo>
                  <a:pt x="136839" y="184462"/>
                </a:lnTo>
                <a:lnTo>
                  <a:pt x="132830" y="160502"/>
                </a:lnTo>
                <a:lnTo>
                  <a:pt x="121202" y="141839"/>
                </a:lnTo>
                <a:lnTo>
                  <a:pt x="102549" y="129725"/>
                </a:lnTo>
                <a:lnTo>
                  <a:pt x="77468" y="125409"/>
                </a:lnTo>
                <a:lnTo>
                  <a:pt x="53973" y="125409"/>
                </a:lnTo>
                <a:lnTo>
                  <a:pt x="53973" y="113662"/>
                </a:lnTo>
                <a:lnTo>
                  <a:pt x="79373" y="113662"/>
                </a:lnTo>
                <a:lnTo>
                  <a:pt x="101542" y="109336"/>
                </a:lnTo>
                <a:lnTo>
                  <a:pt x="117194" y="97866"/>
                </a:lnTo>
                <a:lnTo>
                  <a:pt x="126475" y="81516"/>
                </a:lnTo>
                <a:lnTo>
                  <a:pt x="129536" y="62545"/>
                </a:lnTo>
                <a:lnTo>
                  <a:pt x="125736" y="42152"/>
                </a:lnTo>
                <a:lnTo>
                  <a:pt x="114852" y="26074"/>
                </a:lnTo>
                <a:lnTo>
                  <a:pt x="97658" y="15532"/>
                </a:lnTo>
                <a:lnTo>
                  <a:pt x="74928" y="11747"/>
                </a:lnTo>
                <a:lnTo>
                  <a:pt x="52113" y="15532"/>
                </a:lnTo>
                <a:lnTo>
                  <a:pt x="35043" y="26074"/>
                </a:lnTo>
                <a:lnTo>
                  <a:pt x="24342" y="42152"/>
                </a:lnTo>
                <a:lnTo>
                  <a:pt x="20636" y="62545"/>
                </a:lnTo>
                <a:lnTo>
                  <a:pt x="20636" y="67943"/>
                </a:lnTo>
                <a:lnTo>
                  <a:pt x="7619" y="67943"/>
                </a:lnTo>
                <a:lnTo>
                  <a:pt x="7619" y="61910"/>
                </a:lnTo>
                <a:lnTo>
                  <a:pt x="12287" y="37637"/>
                </a:lnTo>
                <a:lnTo>
                  <a:pt x="25677" y="17977"/>
                </a:lnTo>
                <a:lnTo>
                  <a:pt x="46864" y="4807"/>
                </a:lnTo>
                <a:lnTo>
                  <a:pt x="74928" y="0"/>
                </a:lnTo>
                <a:lnTo>
                  <a:pt x="103174" y="4807"/>
                </a:lnTo>
                <a:lnTo>
                  <a:pt x="124456" y="17977"/>
                </a:lnTo>
                <a:lnTo>
                  <a:pt x="137880" y="37637"/>
                </a:lnTo>
                <a:lnTo>
                  <a:pt x="142553" y="61910"/>
                </a:lnTo>
                <a:lnTo>
                  <a:pt x="139810" y="82458"/>
                </a:lnTo>
                <a:lnTo>
                  <a:pt x="131798" y="99375"/>
                </a:lnTo>
                <a:lnTo>
                  <a:pt x="118846" y="112005"/>
                </a:lnTo>
                <a:lnTo>
                  <a:pt x="101279" y="119694"/>
                </a:lnTo>
                <a:lnTo>
                  <a:pt x="120656" y="126728"/>
                </a:lnTo>
                <a:lnTo>
                  <a:pt x="136045" y="140014"/>
                </a:lnTo>
                <a:lnTo>
                  <a:pt x="146195" y="159252"/>
                </a:lnTo>
                <a:lnTo>
                  <a:pt x="149856" y="184145"/>
                </a:lnTo>
                <a:lnTo>
                  <a:pt x="144488" y="213558"/>
                </a:lnTo>
                <a:lnTo>
                  <a:pt x="129298" y="235856"/>
                </a:lnTo>
                <a:lnTo>
                  <a:pt x="105655" y="250000"/>
                </a:lnTo>
                <a:lnTo>
                  <a:pt x="74928" y="2549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7634026" y="2516587"/>
            <a:ext cx="16510" cy="31115"/>
          </a:xfrm>
          <a:custGeom>
            <a:avLst/>
            <a:gdLst/>
            <a:ahLst/>
            <a:cxnLst/>
            <a:rect l="l" t="t" r="r" b="b"/>
            <a:pathLst>
              <a:path w="16509" h="31114">
                <a:moveTo>
                  <a:pt x="16509" y="30796"/>
                </a:moveTo>
                <a:lnTo>
                  <a:pt x="0" y="30796"/>
                </a:lnTo>
                <a:lnTo>
                  <a:pt x="0" y="0"/>
                </a:lnTo>
                <a:lnTo>
                  <a:pt x="16509" y="0"/>
                </a:lnTo>
                <a:lnTo>
                  <a:pt x="16509" y="307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7699747" y="2296565"/>
            <a:ext cx="154305" cy="255270"/>
          </a:xfrm>
          <a:custGeom>
            <a:avLst/>
            <a:gdLst/>
            <a:ahLst/>
            <a:cxnLst/>
            <a:rect l="l" t="t" r="r" b="b"/>
            <a:pathLst>
              <a:path w="154304" h="255269">
                <a:moveTo>
                  <a:pt x="76833" y="254946"/>
                </a:moveTo>
                <a:lnTo>
                  <a:pt x="32364" y="241551"/>
                </a:lnTo>
                <a:lnTo>
                  <a:pt x="5278" y="193551"/>
                </a:lnTo>
                <a:lnTo>
                  <a:pt x="0" y="127314"/>
                </a:lnTo>
                <a:lnTo>
                  <a:pt x="1284" y="89840"/>
                </a:lnTo>
                <a:lnTo>
                  <a:pt x="12188" y="39894"/>
                </a:lnTo>
                <a:lnTo>
                  <a:pt x="44766" y="6032"/>
                </a:lnTo>
                <a:lnTo>
                  <a:pt x="76833" y="0"/>
                </a:lnTo>
                <a:lnTo>
                  <a:pt x="94344" y="1527"/>
                </a:lnTo>
                <a:lnTo>
                  <a:pt x="109296" y="6032"/>
                </a:lnTo>
                <a:lnTo>
                  <a:pt x="118962" y="11747"/>
                </a:lnTo>
                <a:lnTo>
                  <a:pt x="76833" y="11747"/>
                </a:lnTo>
                <a:lnTo>
                  <a:pt x="62873" y="13126"/>
                </a:lnTo>
                <a:lnTo>
                  <a:pt x="23732" y="45788"/>
                </a:lnTo>
                <a:lnTo>
                  <a:pt x="14207" y="92241"/>
                </a:lnTo>
                <a:lnTo>
                  <a:pt x="13017" y="127314"/>
                </a:lnTo>
                <a:lnTo>
                  <a:pt x="14207" y="162570"/>
                </a:lnTo>
                <a:lnTo>
                  <a:pt x="23732" y="209152"/>
                </a:lnTo>
                <a:lnTo>
                  <a:pt x="50639" y="237880"/>
                </a:lnTo>
                <a:lnTo>
                  <a:pt x="76833" y="243198"/>
                </a:lnTo>
                <a:lnTo>
                  <a:pt x="118962" y="243198"/>
                </a:lnTo>
                <a:lnTo>
                  <a:pt x="109296" y="248913"/>
                </a:lnTo>
                <a:lnTo>
                  <a:pt x="94344" y="253418"/>
                </a:lnTo>
                <a:lnTo>
                  <a:pt x="76833" y="254946"/>
                </a:lnTo>
                <a:close/>
              </a:path>
              <a:path w="154304" h="255269">
                <a:moveTo>
                  <a:pt x="118962" y="243198"/>
                </a:moveTo>
                <a:lnTo>
                  <a:pt x="76833" y="243198"/>
                </a:lnTo>
                <a:lnTo>
                  <a:pt x="90847" y="241819"/>
                </a:lnTo>
                <a:lnTo>
                  <a:pt x="103224" y="237880"/>
                </a:lnTo>
                <a:lnTo>
                  <a:pt x="130519" y="209152"/>
                </a:lnTo>
                <a:lnTo>
                  <a:pt x="139825" y="162570"/>
                </a:lnTo>
                <a:lnTo>
                  <a:pt x="140966" y="127314"/>
                </a:lnTo>
                <a:lnTo>
                  <a:pt x="139825" y="92241"/>
                </a:lnTo>
                <a:lnTo>
                  <a:pt x="130519" y="45788"/>
                </a:lnTo>
                <a:lnTo>
                  <a:pt x="103224" y="17065"/>
                </a:lnTo>
                <a:lnTo>
                  <a:pt x="76833" y="11747"/>
                </a:lnTo>
                <a:lnTo>
                  <a:pt x="118962" y="11747"/>
                </a:lnTo>
                <a:lnTo>
                  <a:pt x="148705" y="61355"/>
                </a:lnTo>
                <a:lnTo>
                  <a:pt x="153983" y="127314"/>
                </a:lnTo>
                <a:lnTo>
                  <a:pt x="152698" y="164971"/>
                </a:lnTo>
                <a:lnTo>
                  <a:pt x="148705" y="193551"/>
                </a:lnTo>
                <a:lnTo>
                  <a:pt x="141794" y="215046"/>
                </a:lnTo>
                <a:lnTo>
                  <a:pt x="131759" y="231451"/>
                </a:lnTo>
                <a:lnTo>
                  <a:pt x="121748" y="241551"/>
                </a:lnTo>
                <a:lnTo>
                  <a:pt x="118962" y="2431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5" name="object 175"/>
          <p:cNvGrpSpPr/>
          <p:nvPr/>
        </p:nvGrpSpPr>
        <p:grpSpPr>
          <a:xfrm>
            <a:off x="7977869" y="2265768"/>
            <a:ext cx="1065530" cy="319405"/>
            <a:chOff x="7977869" y="2265768"/>
            <a:chExt cx="1065530" cy="319405"/>
          </a:xfrm>
        </p:grpSpPr>
        <p:sp>
          <p:nvSpPr>
            <p:cNvPr id="176" name="object 176"/>
            <p:cNvSpPr/>
            <p:nvPr/>
          </p:nvSpPr>
          <p:spPr>
            <a:xfrm>
              <a:off x="7977860" y="2265768"/>
              <a:ext cx="268605" cy="319405"/>
            </a:xfrm>
            <a:custGeom>
              <a:avLst/>
              <a:gdLst/>
              <a:ahLst/>
              <a:cxnLst/>
              <a:rect l="l" t="t" r="r" b="b"/>
              <a:pathLst>
                <a:path w="268604" h="319405">
                  <a:moveTo>
                    <a:pt x="69215" y="0"/>
                  </a:moveTo>
                  <a:lnTo>
                    <a:pt x="37769" y="5892"/>
                  </a:lnTo>
                  <a:lnTo>
                    <a:pt x="16268" y="29019"/>
                  </a:lnTo>
                  <a:lnTo>
                    <a:pt x="3937" y="77558"/>
                  </a:lnTo>
                  <a:lnTo>
                    <a:pt x="0" y="159702"/>
                  </a:lnTo>
                  <a:lnTo>
                    <a:pt x="3937" y="241846"/>
                  </a:lnTo>
                  <a:lnTo>
                    <a:pt x="16268" y="290398"/>
                  </a:lnTo>
                  <a:lnTo>
                    <a:pt x="37769" y="313512"/>
                  </a:lnTo>
                  <a:lnTo>
                    <a:pt x="69215" y="319405"/>
                  </a:lnTo>
                  <a:lnTo>
                    <a:pt x="69215" y="308292"/>
                  </a:lnTo>
                  <a:lnTo>
                    <a:pt x="43294" y="302704"/>
                  </a:lnTo>
                  <a:lnTo>
                    <a:pt x="25882" y="281025"/>
                  </a:lnTo>
                  <a:lnTo>
                    <a:pt x="16090" y="235826"/>
                  </a:lnTo>
                  <a:lnTo>
                    <a:pt x="13017" y="159702"/>
                  </a:lnTo>
                  <a:lnTo>
                    <a:pt x="16090" y="83578"/>
                  </a:lnTo>
                  <a:lnTo>
                    <a:pt x="25882" y="38379"/>
                  </a:lnTo>
                  <a:lnTo>
                    <a:pt x="43294" y="16700"/>
                  </a:lnTo>
                  <a:lnTo>
                    <a:pt x="69215" y="11112"/>
                  </a:lnTo>
                  <a:lnTo>
                    <a:pt x="69215" y="0"/>
                  </a:lnTo>
                  <a:close/>
                </a:path>
                <a:path w="268604" h="319405">
                  <a:moveTo>
                    <a:pt x="268287" y="159702"/>
                  </a:moveTo>
                  <a:lnTo>
                    <a:pt x="180975" y="159702"/>
                  </a:lnTo>
                  <a:lnTo>
                    <a:pt x="180975" y="172085"/>
                  </a:lnTo>
                  <a:lnTo>
                    <a:pt x="255587" y="172085"/>
                  </a:lnTo>
                  <a:lnTo>
                    <a:pt x="255587" y="185102"/>
                  </a:lnTo>
                  <a:lnTo>
                    <a:pt x="250063" y="224078"/>
                  </a:lnTo>
                  <a:lnTo>
                    <a:pt x="234505" y="251612"/>
                  </a:lnTo>
                  <a:lnTo>
                    <a:pt x="210451" y="267970"/>
                  </a:lnTo>
                  <a:lnTo>
                    <a:pt x="179387" y="273367"/>
                  </a:lnTo>
                  <a:lnTo>
                    <a:pt x="141782" y="264998"/>
                  </a:lnTo>
                  <a:lnTo>
                    <a:pt x="117868" y="241452"/>
                  </a:lnTo>
                  <a:lnTo>
                    <a:pt x="105270" y="205054"/>
                  </a:lnTo>
                  <a:lnTo>
                    <a:pt x="101600" y="158115"/>
                  </a:lnTo>
                  <a:lnTo>
                    <a:pt x="105359" y="111366"/>
                  </a:lnTo>
                  <a:lnTo>
                    <a:pt x="118110" y="75057"/>
                  </a:lnTo>
                  <a:lnTo>
                    <a:pt x="142049" y="51549"/>
                  </a:lnTo>
                  <a:lnTo>
                    <a:pt x="179387" y="43180"/>
                  </a:lnTo>
                  <a:lnTo>
                    <a:pt x="210108" y="48183"/>
                  </a:lnTo>
                  <a:lnTo>
                    <a:pt x="232727" y="62509"/>
                  </a:lnTo>
                  <a:lnTo>
                    <a:pt x="247243" y="85102"/>
                  </a:lnTo>
                  <a:lnTo>
                    <a:pt x="253682" y="114935"/>
                  </a:lnTo>
                  <a:lnTo>
                    <a:pt x="267652" y="114935"/>
                  </a:lnTo>
                  <a:lnTo>
                    <a:pt x="259791" y="80098"/>
                  </a:lnTo>
                  <a:lnTo>
                    <a:pt x="242214" y="53581"/>
                  </a:lnTo>
                  <a:lnTo>
                    <a:pt x="215277" y="36715"/>
                  </a:lnTo>
                  <a:lnTo>
                    <a:pt x="179387" y="30797"/>
                  </a:lnTo>
                  <a:lnTo>
                    <a:pt x="136220" y="40068"/>
                  </a:lnTo>
                  <a:lnTo>
                    <a:pt x="108115" y="66128"/>
                  </a:lnTo>
                  <a:lnTo>
                    <a:pt x="92862" y="106349"/>
                  </a:lnTo>
                  <a:lnTo>
                    <a:pt x="88265" y="158115"/>
                  </a:lnTo>
                  <a:lnTo>
                    <a:pt x="92900" y="210477"/>
                  </a:lnTo>
                  <a:lnTo>
                    <a:pt x="108229" y="250748"/>
                  </a:lnTo>
                  <a:lnTo>
                    <a:pt x="136347" y="276606"/>
                  </a:lnTo>
                  <a:lnTo>
                    <a:pt x="179387" y="285750"/>
                  </a:lnTo>
                  <a:lnTo>
                    <a:pt x="206921" y="282092"/>
                  </a:lnTo>
                  <a:lnTo>
                    <a:pt x="229666" y="271780"/>
                  </a:lnTo>
                  <a:lnTo>
                    <a:pt x="246405" y="255739"/>
                  </a:lnTo>
                  <a:lnTo>
                    <a:pt x="255905" y="234950"/>
                  </a:lnTo>
                  <a:lnTo>
                    <a:pt x="257492" y="281622"/>
                  </a:lnTo>
                  <a:lnTo>
                    <a:pt x="268287" y="281622"/>
                  </a:lnTo>
                  <a:lnTo>
                    <a:pt x="268287" y="1597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7" name="object 17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290282" y="2300692"/>
              <a:ext cx="164460" cy="246691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485539" y="2300866"/>
              <a:ext cx="299712" cy="246517"/>
            </a:xfrm>
            <a:prstGeom prst="rect">
              <a:avLst/>
            </a:prstGeom>
          </p:spPr>
        </p:pic>
        <p:sp>
          <p:nvSpPr>
            <p:cNvPr id="179" name="object 179"/>
            <p:cNvSpPr/>
            <p:nvPr/>
          </p:nvSpPr>
          <p:spPr>
            <a:xfrm>
              <a:off x="8803665" y="2265768"/>
              <a:ext cx="239395" cy="319405"/>
            </a:xfrm>
            <a:custGeom>
              <a:avLst/>
              <a:gdLst/>
              <a:ahLst/>
              <a:cxnLst/>
              <a:rect l="l" t="t" r="r" b="b"/>
              <a:pathLst>
                <a:path w="239395" h="319405">
                  <a:moveTo>
                    <a:pt x="149847" y="214947"/>
                  </a:moveTo>
                  <a:lnTo>
                    <a:pt x="146189" y="190055"/>
                  </a:lnTo>
                  <a:lnTo>
                    <a:pt x="136042" y="170815"/>
                  </a:lnTo>
                  <a:lnTo>
                    <a:pt x="120650" y="157530"/>
                  </a:lnTo>
                  <a:lnTo>
                    <a:pt x="101269" y="150495"/>
                  </a:lnTo>
                  <a:lnTo>
                    <a:pt x="118846" y="142811"/>
                  </a:lnTo>
                  <a:lnTo>
                    <a:pt x="131787" y="130175"/>
                  </a:lnTo>
                  <a:lnTo>
                    <a:pt x="139801" y="113258"/>
                  </a:lnTo>
                  <a:lnTo>
                    <a:pt x="142544" y="92710"/>
                  </a:lnTo>
                  <a:lnTo>
                    <a:pt x="137871" y="68440"/>
                  </a:lnTo>
                  <a:lnTo>
                    <a:pt x="124447" y="48780"/>
                  </a:lnTo>
                  <a:lnTo>
                    <a:pt x="103174" y="35610"/>
                  </a:lnTo>
                  <a:lnTo>
                    <a:pt x="74917" y="30797"/>
                  </a:lnTo>
                  <a:lnTo>
                    <a:pt x="46863" y="35610"/>
                  </a:lnTo>
                  <a:lnTo>
                    <a:pt x="25666" y="48780"/>
                  </a:lnTo>
                  <a:lnTo>
                    <a:pt x="12280" y="68440"/>
                  </a:lnTo>
                  <a:lnTo>
                    <a:pt x="7620" y="92710"/>
                  </a:lnTo>
                  <a:lnTo>
                    <a:pt x="7620" y="98742"/>
                  </a:lnTo>
                  <a:lnTo>
                    <a:pt x="20637" y="98742"/>
                  </a:lnTo>
                  <a:lnTo>
                    <a:pt x="20637" y="93345"/>
                  </a:lnTo>
                  <a:lnTo>
                    <a:pt x="24333" y="72948"/>
                  </a:lnTo>
                  <a:lnTo>
                    <a:pt x="35039" y="56870"/>
                  </a:lnTo>
                  <a:lnTo>
                    <a:pt x="52108" y="46329"/>
                  </a:lnTo>
                  <a:lnTo>
                    <a:pt x="74917" y="42545"/>
                  </a:lnTo>
                  <a:lnTo>
                    <a:pt x="97650" y="46329"/>
                  </a:lnTo>
                  <a:lnTo>
                    <a:pt x="114846" y="56870"/>
                  </a:lnTo>
                  <a:lnTo>
                    <a:pt x="125730" y="72948"/>
                  </a:lnTo>
                  <a:lnTo>
                    <a:pt x="129527" y="93345"/>
                  </a:lnTo>
                  <a:lnTo>
                    <a:pt x="126466" y="112318"/>
                  </a:lnTo>
                  <a:lnTo>
                    <a:pt x="117182" y="128663"/>
                  </a:lnTo>
                  <a:lnTo>
                    <a:pt x="101536" y="140144"/>
                  </a:lnTo>
                  <a:lnTo>
                    <a:pt x="79362" y="144462"/>
                  </a:lnTo>
                  <a:lnTo>
                    <a:pt x="53962" y="144462"/>
                  </a:lnTo>
                  <a:lnTo>
                    <a:pt x="53962" y="156210"/>
                  </a:lnTo>
                  <a:lnTo>
                    <a:pt x="77457" y="156210"/>
                  </a:lnTo>
                  <a:lnTo>
                    <a:pt x="102539" y="160528"/>
                  </a:lnTo>
                  <a:lnTo>
                    <a:pt x="121196" y="172643"/>
                  </a:lnTo>
                  <a:lnTo>
                    <a:pt x="132829" y="191300"/>
                  </a:lnTo>
                  <a:lnTo>
                    <a:pt x="136829" y="215265"/>
                  </a:lnTo>
                  <a:lnTo>
                    <a:pt x="132245" y="239306"/>
                  </a:lnTo>
                  <a:lnTo>
                    <a:pt x="119456" y="257848"/>
                  </a:lnTo>
                  <a:lnTo>
                    <a:pt x="99860" y="269773"/>
                  </a:lnTo>
                  <a:lnTo>
                    <a:pt x="74917" y="274002"/>
                  </a:lnTo>
                  <a:lnTo>
                    <a:pt x="49974" y="269671"/>
                  </a:lnTo>
                  <a:lnTo>
                    <a:pt x="30391" y="257251"/>
                  </a:lnTo>
                  <a:lnTo>
                    <a:pt x="17602" y="237566"/>
                  </a:lnTo>
                  <a:lnTo>
                    <a:pt x="13017" y="211455"/>
                  </a:lnTo>
                  <a:lnTo>
                    <a:pt x="13017" y="210502"/>
                  </a:lnTo>
                  <a:lnTo>
                    <a:pt x="0" y="210502"/>
                  </a:lnTo>
                  <a:lnTo>
                    <a:pt x="0" y="211772"/>
                  </a:lnTo>
                  <a:lnTo>
                    <a:pt x="5410" y="242481"/>
                  </a:lnTo>
                  <a:lnTo>
                    <a:pt x="20675" y="265785"/>
                  </a:lnTo>
                  <a:lnTo>
                    <a:pt x="44335" y="280568"/>
                  </a:lnTo>
                  <a:lnTo>
                    <a:pt x="74917" y="285750"/>
                  </a:lnTo>
                  <a:lnTo>
                    <a:pt x="105651" y="280797"/>
                  </a:lnTo>
                  <a:lnTo>
                    <a:pt x="129298" y="266661"/>
                  </a:lnTo>
                  <a:lnTo>
                    <a:pt x="144487" y="244360"/>
                  </a:lnTo>
                  <a:lnTo>
                    <a:pt x="149847" y="214947"/>
                  </a:lnTo>
                  <a:close/>
                </a:path>
                <a:path w="239395" h="319405">
                  <a:moveTo>
                    <a:pt x="239382" y="159702"/>
                  </a:moveTo>
                  <a:lnTo>
                    <a:pt x="235496" y="77558"/>
                  </a:lnTo>
                  <a:lnTo>
                    <a:pt x="223266" y="29019"/>
                  </a:lnTo>
                  <a:lnTo>
                    <a:pt x="201879" y="5892"/>
                  </a:lnTo>
                  <a:lnTo>
                    <a:pt x="170484" y="0"/>
                  </a:lnTo>
                  <a:lnTo>
                    <a:pt x="170484" y="11112"/>
                  </a:lnTo>
                  <a:lnTo>
                    <a:pt x="196418" y="16700"/>
                  </a:lnTo>
                  <a:lnTo>
                    <a:pt x="213829" y="38379"/>
                  </a:lnTo>
                  <a:lnTo>
                    <a:pt x="223621" y="83578"/>
                  </a:lnTo>
                  <a:lnTo>
                    <a:pt x="226682" y="159702"/>
                  </a:lnTo>
                  <a:lnTo>
                    <a:pt x="223621" y="235826"/>
                  </a:lnTo>
                  <a:lnTo>
                    <a:pt x="213829" y="281025"/>
                  </a:lnTo>
                  <a:lnTo>
                    <a:pt x="196418" y="302704"/>
                  </a:lnTo>
                  <a:lnTo>
                    <a:pt x="170484" y="308292"/>
                  </a:lnTo>
                  <a:lnTo>
                    <a:pt x="170484" y="319405"/>
                  </a:lnTo>
                  <a:lnTo>
                    <a:pt x="201879" y="313512"/>
                  </a:lnTo>
                  <a:lnTo>
                    <a:pt x="223266" y="290398"/>
                  </a:lnTo>
                  <a:lnTo>
                    <a:pt x="235496" y="241846"/>
                  </a:lnTo>
                  <a:lnTo>
                    <a:pt x="239382" y="1597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85707" y="6616371"/>
            <a:ext cx="1493520" cy="1089660"/>
          </a:xfrm>
          <a:custGeom>
            <a:avLst/>
            <a:gdLst/>
            <a:ahLst/>
            <a:cxnLst/>
            <a:rect l="l" t="t" r="r" b="b"/>
            <a:pathLst>
              <a:path w="1493520" h="1089659">
                <a:moveTo>
                  <a:pt x="0" y="1089323"/>
                </a:moveTo>
                <a:lnTo>
                  <a:pt x="1492920" y="1089323"/>
                </a:lnTo>
                <a:lnTo>
                  <a:pt x="1492920" y="0"/>
                </a:lnTo>
                <a:lnTo>
                  <a:pt x="0" y="0"/>
                </a:lnTo>
                <a:lnTo>
                  <a:pt x="0" y="1089323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785707" y="4092002"/>
            <a:ext cx="1493520" cy="1031875"/>
          </a:xfrm>
          <a:custGeom>
            <a:avLst/>
            <a:gdLst/>
            <a:ahLst/>
            <a:cxnLst/>
            <a:rect l="l" t="t" r="r" b="b"/>
            <a:pathLst>
              <a:path w="1493520" h="1031875">
                <a:moveTo>
                  <a:pt x="0" y="1031448"/>
                </a:moveTo>
                <a:lnTo>
                  <a:pt x="1492920" y="1031448"/>
                </a:lnTo>
                <a:lnTo>
                  <a:pt x="1492920" y="0"/>
                </a:lnTo>
                <a:lnTo>
                  <a:pt x="0" y="0"/>
                </a:lnTo>
                <a:lnTo>
                  <a:pt x="0" y="1031448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80075" y="2543956"/>
            <a:ext cx="668655" cy="807720"/>
          </a:xfrm>
          <a:custGeom>
            <a:avLst/>
            <a:gdLst/>
            <a:ahLst/>
            <a:cxnLst/>
            <a:rect l="l" t="t" r="r" b="b"/>
            <a:pathLst>
              <a:path w="668655" h="807720">
                <a:moveTo>
                  <a:pt x="252595" y="100707"/>
                </a:moveTo>
                <a:lnTo>
                  <a:pt x="107311" y="100707"/>
                </a:lnTo>
                <a:lnTo>
                  <a:pt x="107311" y="0"/>
                </a:lnTo>
                <a:lnTo>
                  <a:pt x="252595" y="0"/>
                </a:lnTo>
                <a:lnTo>
                  <a:pt x="252595" y="100707"/>
                </a:lnTo>
                <a:close/>
              </a:path>
              <a:path w="668655" h="807720">
                <a:moveTo>
                  <a:pt x="354954" y="227830"/>
                </a:moveTo>
                <a:lnTo>
                  <a:pt x="0" y="227830"/>
                </a:lnTo>
                <a:lnTo>
                  <a:pt x="0" y="100707"/>
                </a:lnTo>
                <a:lnTo>
                  <a:pt x="354954" y="100707"/>
                </a:lnTo>
                <a:lnTo>
                  <a:pt x="354954" y="227830"/>
                </a:lnTo>
                <a:close/>
              </a:path>
              <a:path w="668655" h="807720">
                <a:moveTo>
                  <a:pt x="181604" y="770167"/>
                </a:moveTo>
                <a:lnTo>
                  <a:pt x="132075" y="763357"/>
                </a:lnTo>
                <a:lnTo>
                  <a:pt x="89976" y="742927"/>
                </a:lnTo>
                <a:lnTo>
                  <a:pt x="42204" y="680613"/>
                </a:lnTo>
                <a:lnTo>
                  <a:pt x="26738" y="634400"/>
                </a:lnTo>
                <a:lnTo>
                  <a:pt x="17255" y="577251"/>
                </a:lnTo>
                <a:lnTo>
                  <a:pt x="14033" y="508492"/>
                </a:lnTo>
                <a:lnTo>
                  <a:pt x="17255" y="440136"/>
                </a:lnTo>
                <a:lnTo>
                  <a:pt x="26738" y="383231"/>
                </a:lnTo>
                <a:lnTo>
                  <a:pt x="42204" y="337143"/>
                </a:lnTo>
                <a:lnTo>
                  <a:pt x="63376" y="301238"/>
                </a:lnTo>
                <a:lnTo>
                  <a:pt x="110097" y="262617"/>
                </a:lnTo>
                <a:lnTo>
                  <a:pt x="155911" y="249228"/>
                </a:lnTo>
                <a:lnTo>
                  <a:pt x="181604" y="247642"/>
                </a:lnTo>
                <a:lnTo>
                  <a:pt x="207297" y="249228"/>
                </a:lnTo>
                <a:lnTo>
                  <a:pt x="253111" y="262617"/>
                </a:lnTo>
                <a:lnTo>
                  <a:pt x="299832" y="301238"/>
                </a:lnTo>
                <a:lnTo>
                  <a:pt x="321003" y="337143"/>
                </a:lnTo>
                <a:lnTo>
                  <a:pt x="333075" y="373114"/>
                </a:lnTo>
                <a:lnTo>
                  <a:pt x="175826" y="373114"/>
                </a:lnTo>
                <a:lnTo>
                  <a:pt x="170873" y="374765"/>
                </a:lnTo>
                <a:lnTo>
                  <a:pt x="154157" y="419960"/>
                </a:lnTo>
                <a:lnTo>
                  <a:pt x="150236" y="508492"/>
                </a:lnTo>
                <a:lnTo>
                  <a:pt x="151190" y="560200"/>
                </a:lnTo>
                <a:lnTo>
                  <a:pt x="159290" y="623065"/>
                </a:lnTo>
                <a:lnTo>
                  <a:pt x="175826" y="644695"/>
                </a:lnTo>
                <a:lnTo>
                  <a:pt x="333024" y="644695"/>
                </a:lnTo>
                <a:lnTo>
                  <a:pt x="321003" y="680613"/>
                </a:lnTo>
                <a:lnTo>
                  <a:pt x="299832" y="716564"/>
                </a:lnTo>
                <a:lnTo>
                  <a:pt x="253111" y="754844"/>
                </a:lnTo>
                <a:lnTo>
                  <a:pt x="207297" y="768465"/>
                </a:lnTo>
                <a:lnTo>
                  <a:pt x="181604" y="770167"/>
                </a:lnTo>
                <a:close/>
              </a:path>
              <a:path w="668655" h="807720">
                <a:moveTo>
                  <a:pt x="333024" y="644695"/>
                </a:moveTo>
                <a:lnTo>
                  <a:pt x="188208" y="644695"/>
                </a:lnTo>
                <a:lnTo>
                  <a:pt x="192335" y="643044"/>
                </a:lnTo>
                <a:lnTo>
                  <a:pt x="196462" y="638091"/>
                </a:lnTo>
                <a:lnTo>
                  <a:pt x="204047" y="623065"/>
                </a:lnTo>
                <a:lnTo>
                  <a:pt x="209464" y="597746"/>
                </a:lnTo>
                <a:lnTo>
                  <a:pt x="212714" y="560200"/>
                </a:lnTo>
                <a:lnTo>
                  <a:pt x="213797" y="508492"/>
                </a:lnTo>
                <a:lnTo>
                  <a:pt x="212714" y="457261"/>
                </a:lnTo>
                <a:lnTo>
                  <a:pt x="204047" y="394731"/>
                </a:lnTo>
                <a:lnTo>
                  <a:pt x="188208" y="373114"/>
                </a:lnTo>
                <a:lnTo>
                  <a:pt x="333075" y="373114"/>
                </a:lnTo>
                <a:lnTo>
                  <a:pt x="336470" y="383231"/>
                </a:lnTo>
                <a:lnTo>
                  <a:pt x="345953" y="440136"/>
                </a:lnTo>
                <a:lnTo>
                  <a:pt x="349175" y="508492"/>
                </a:lnTo>
                <a:lnTo>
                  <a:pt x="345953" y="577251"/>
                </a:lnTo>
                <a:lnTo>
                  <a:pt x="336470" y="634400"/>
                </a:lnTo>
                <a:lnTo>
                  <a:pt x="333024" y="644695"/>
                </a:lnTo>
                <a:close/>
              </a:path>
              <a:path w="668655" h="807720">
                <a:moveTo>
                  <a:pt x="668634" y="310378"/>
                </a:moveTo>
                <a:lnTo>
                  <a:pt x="532431" y="310378"/>
                </a:lnTo>
                <a:lnTo>
                  <a:pt x="532431" y="22287"/>
                </a:lnTo>
                <a:lnTo>
                  <a:pt x="668634" y="22287"/>
                </a:lnTo>
                <a:lnTo>
                  <a:pt x="668634" y="310378"/>
                </a:lnTo>
                <a:close/>
              </a:path>
              <a:path w="668655" h="807720">
                <a:moveTo>
                  <a:pt x="506841" y="798233"/>
                </a:moveTo>
                <a:lnTo>
                  <a:pt x="374765" y="798233"/>
                </a:lnTo>
                <a:lnTo>
                  <a:pt x="374765" y="26415"/>
                </a:lnTo>
                <a:lnTo>
                  <a:pt x="506841" y="26415"/>
                </a:lnTo>
                <a:lnTo>
                  <a:pt x="506841" y="310378"/>
                </a:lnTo>
                <a:lnTo>
                  <a:pt x="668634" y="310378"/>
                </a:lnTo>
                <a:lnTo>
                  <a:pt x="668634" y="442454"/>
                </a:lnTo>
                <a:lnTo>
                  <a:pt x="506841" y="442454"/>
                </a:lnTo>
                <a:lnTo>
                  <a:pt x="506841" y="798233"/>
                </a:lnTo>
                <a:close/>
              </a:path>
              <a:path w="668655" h="807720">
                <a:moveTo>
                  <a:pt x="668634" y="807314"/>
                </a:moveTo>
                <a:lnTo>
                  <a:pt x="532431" y="807314"/>
                </a:lnTo>
                <a:lnTo>
                  <a:pt x="532431" y="442454"/>
                </a:lnTo>
                <a:lnTo>
                  <a:pt x="668634" y="442454"/>
                </a:lnTo>
                <a:lnTo>
                  <a:pt x="668634" y="8073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49227" y="2566244"/>
            <a:ext cx="653415" cy="785495"/>
          </a:xfrm>
          <a:custGeom>
            <a:avLst/>
            <a:gdLst/>
            <a:ahLst/>
            <a:cxnLst/>
            <a:rect l="l" t="t" r="r" b="b"/>
            <a:pathLst>
              <a:path w="653414" h="785495">
                <a:moveTo>
                  <a:pt x="434199" y="145283"/>
                </a:moveTo>
                <a:lnTo>
                  <a:pt x="9080" y="145283"/>
                </a:lnTo>
                <a:lnTo>
                  <a:pt x="9080" y="13207"/>
                </a:lnTo>
                <a:lnTo>
                  <a:pt x="434199" y="13207"/>
                </a:lnTo>
                <a:lnTo>
                  <a:pt x="434199" y="145283"/>
                </a:lnTo>
                <a:close/>
              </a:path>
              <a:path w="653414" h="785495">
                <a:moveTo>
                  <a:pt x="0" y="742927"/>
                </a:moveTo>
                <a:lnTo>
                  <a:pt x="0" y="605072"/>
                </a:lnTo>
                <a:lnTo>
                  <a:pt x="35538" y="591138"/>
                </a:lnTo>
                <a:lnTo>
                  <a:pt x="66283" y="571832"/>
                </a:lnTo>
                <a:lnTo>
                  <a:pt x="112408" y="507748"/>
                </a:lnTo>
                <a:lnTo>
                  <a:pt x="127298" y="458292"/>
                </a:lnTo>
                <a:lnTo>
                  <a:pt x="136412" y="394107"/>
                </a:lnTo>
                <a:lnTo>
                  <a:pt x="139505" y="312854"/>
                </a:lnTo>
                <a:lnTo>
                  <a:pt x="139505" y="145283"/>
                </a:lnTo>
                <a:lnTo>
                  <a:pt x="302949" y="145283"/>
                </a:lnTo>
                <a:lnTo>
                  <a:pt x="302949" y="312854"/>
                </a:lnTo>
                <a:lnTo>
                  <a:pt x="306041" y="393284"/>
                </a:lnTo>
                <a:lnTo>
                  <a:pt x="315155" y="456559"/>
                </a:lnTo>
                <a:lnTo>
                  <a:pt x="330045" y="505236"/>
                </a:lnTo>
                <a:lnTo>
                  <a:pt x="350465" y="541869"/>
                </a:lnTo>
                <a:lnTo>
                  <a:pt x="406915" y="589232"/>
                </a:lnTo>
                <a:lnTo>
                  <a:pt x="442454" y="605072"/>
                </a:lnTo>
                <a:lnTo>
                  <a:pt x="442454" y="616629"/>
                </a:lnTo>
                <a:lnTo>
                  <a:pt x="222052" y="616629"/>
                </a:lnTo>
                <a:lnTo>
                  <a:pt x="189211" y="653934"/>
                </a:lnTo>
                <a:lnTo>
                  <a:pt x="147337" y="686643"/>
                </a:lnTo>
                <a:lnTo>
                  <a:pt x="99677" y="713328"/>
                </a:lnTo>
                <a:lnTo>
                  <a:pt x="49482" y="732565"/>
                </a:lnTo>
                <a:lnTo>
                  <a:pt x="0" y="742927"/>
                </a:lnTo>
                <a:close/>
              </a:path>
              <a:path w="653414" h="785495">
                <a:moveTo>
                  <a:pt x="442454" y="742927"/>
                </a:moveTo>
                <a:lnTo>
                  <a:pt x="389894" y="730980"/>
                </a:lnTo>
                <a:lnTo>
                  <a:pt x="339554" y="710951"/>
                </a:lnTo>
                <a:lnTo>
                  <a:pt x="293452" y="684265"/>
                </a:lnTo>
                <a:lnTo>
                  <a:pt x="253612" y="652349"/>
                </a:lnTo>
                <a:lnTo>
                  <a:pt x="222052" y="616629"/>
                </a:lnTo>
                <a:lnTo>
                  <a:pt x="442454" y="616629"/>
                </a:lnTo>
                <a:lnTo>
                  <a:pt x="442454" y="742927"/>
                </a:lnTo>
                <a:close/>
              </a:path>
              <a:path w="653414" h="785495">
                <a:moveTo>
                  <a:pt x="652950" y="785026"/>
                </a:moveTo>
                <a:lnTo>
                  <a:pt x="489506" y="785026"/>
                </a:lnTo>
                <a:lnTo>
                  <a:pt x="489506" y="0"/>
                </a:lnTo>
                <a:lnTo>
                  <a:pt x="652950" y="0"/>
                </a:lnTo>
                <a:lnTo>
                  <a:pt x="652950" y="785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21636" y="2540654"/>
            <a:ext cx="701040" cy="823594"/>
          </a:xfrm>
          <a:custGeom>
            <a:avLst/>
            <a:gdLst/>
            <a:ahLst/>
            <a:cxnLst/>
            <a:rect l="l" t="t" r="r" b="b"/>
            <a:pathLst>
              <a:path w="701039" h="823595">
                <a:moveTo>
                  <a:pt x="430897" y="87500"/>
                </a:moveTo>
                <a:lnTo>
                  <a:pt x="267453" y="87500"/>
                </a:lnTo>
                <a:lnTo>
                  <a:pt x="267453" y="0"/>
                </a:lnTo>
                <a:lnTo>
                  <a:pt x="430897" y="0"/>
                </a:lnTo>
                <a:lnTo>
                  <a:pt x="430897" y="87500"/>
                </a:lnTo>
                <a:close/>
              </a:path>
              <a:path w="701039" h="823595">
                <a:moveTo>
                  <a:pt x="664507" y="220401"/>
                </a:moveTo>
                <a:lnTo>
                  <a:pt x="36320" y="220401"/>
                </a:lnTo>
                <a:lnTo>
                  <a:pt x="36320" y="87500"/>
                </a:lnTo>
                <a:lnTo>
                  <a:pt x="664507" y="87500"/>
                </a:lnTo>
                <a:lnTo>
                  <a:pt x="664507" y="220401"/>
                </a:lnTo>
                <a:close/>
              </a:path>
              <a:path w="701039" h="823595">
                <a:moveTo>
                  <a:pt x="27240" y="472171"/>
                </a:moveTo>
                <a:lnTo>
                  <a:pt x="27240" y="337619"/>
                </a:lnTo>
                <a:lnTo>
                  <a:pt x="82535" y="329910"/>
                </a:lnTo>
                <a:lnTo>
                  <a:pt x="132259" y="318602"/>
                </a:lnTo>
                <a:lnTo>
                  <a:pt x="175516" y="302846"/>
                </a:lnTo>
                <a:lnTo>
                  <a:pt x="211413" y="281792"/>
                </a:lnTo>
                <a:lnTo>
                  <a:pt x="239055" y="254593"/>
                </a:lnTo>
                <a:lnTo>
                  <a:pt x="257548" y="220401"/>
                </a:lnTo>
                <a:lnTo>
                  <a:pt x="440803" y="220401"/>
                </a:lnTo>
                <a:lnTo>
                  <a:pt x="459537" y="253676"/>
                </a:lnTo>
                <a:lnTo>
                  <a:pt x="487213" y="280508"/>
                </a:lnTo>
                <a:lnTo>
                  <a:pt x="523144" y="301607"/>
                </a:lnTo>
                <a:lnTo>
                  <a:pt x="566642" y="317685"/>
                </a:lnTo>
                <a:lnTo>
                  <a:pt x="617019" y="329452"/>
                </a:lnTo>
                <a:lnTo>
                  <a:pt x="673587" y="337619"/>
                </a:lnTo>
                <a:lnTo>
                  <a:pt x="673587" y="364859"/>
                </a:lnTo>
                <a:lnTo>
                  <a:pt x="350001" y="364859"/>
                </a:lnTo>
                <a:lnTo>
                  <a:pt x="317653" y="390557"/>
                </a:lnTo>
                <a:lnTo>
                  <a:pt x="278216" y="413064"/>
                </a:lnTo>
                <a:lnTo>
                  <a:pt x="233190" y="432221"/>
                </a:lnTo>
                <a:lnTo>
                  <a:pt x="184078" y="447869"/>
                </a:lnTo>
                <a:lnTo>
                  <a:pt x="132381" y="459849"/>
                </a:lnTo>
                <a:lnTo>
                  <a:pt x="79601" y="468003"/>
                </a:lnTo>
                <a:lnTo>
                  <a:pt x="27240" y="472171"/>
                </a:lnTo>
                <a:close/>
              </a:path>
              <a:path w="701039" h="823595">
                <a:moveTo>
                  <a:pt x="673587" y="472171"/>
                </a:moveTo>
                <a:lnTo>
                  <a:pt x="622003" y="468523"/>
                </a:lnTo>
                <a:lnTo>
                  <a:pt x="569510" y="460571"/>
                </a:lnTo>
                <a:lnTo>
                  <a:pt x="517724" y="448562"/>
                </a:lnTo>
                <a:lnTo>
                  <a:pt x="468263" y="432741"/>
                </a:lnTo>
                <a:lnTo>
                  <a:pt x="422744" y="413353"/>
                </a:lnTo>
                <a:lnTo>
                  <a:pt x="382784" y="390644"/>
                </a:lnTo>
                <a:lnTo>
                  <a:pt x="350001" y="364859"/>
                </a:lnTo>
                <a:lnTo>
                  <a:pt x="673587" y="364859"/>
                </a:lnTo>
                <a:lnTo>
                  <a:pt x="673587" y="472171"/>
                </a:lnTo>
                <a:close/>
              </a:path>
              <a:path w="701039" h="823595">
                <a:moveTo>
                  <a:pt x="700827" y="637266"/>
                </a:moveTo>
                <a:lnTo>
                  <a:pt x="0" y="637266"/>
                </a:lnTo>
                <a:lnTo>
                  <a:pt x="0" y="504364"/>
                </a:lnTo>
                <a:lnTo>
                  <a:pt x="700827" y="504364"/>
                </a:lnTo>
                <a:lnTo>
                  <a:pt x="700827" y="637266"/>
                </a:lnTo>
                <a:close/>
              </a:path>
              <a:path w="701039" h="823595">
                <a:moveTo>
                  <a:pt x="430897" y="822998"/>
                </a:moveTo>
                <a:lnTo>
                  <a:pt x="267453" y="822998"/>
                </a:lnTo>
                <a:lnTo>
                  <a:pt x="267453" y="637266"/>
                </a:lnTo>
                <a:lnTo>
                  <a:pt x="430897" y="637266"/>
                </a:lnTo>
                <a:lnTo>
                  <a:pt x="430897" y="8229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87486" y="2543956"/>
            <a:ext cx="671195" cy="810895"/>
          </a:xfrm>
          <a:custGeom>
            <a:avLst/>
            <a:gdLst/>
            <a:ahLst/>
            <a:cxnLst/>
            <a:rect l="l" t="t" r="r" b="b"/>
            <a:pathLst>
              <a:path w="671195" h="810895">
                <a:moveTo>
                  <a:pt x="302123" y="84198"/>
                </a:moveTo>
                <a:lnTo>
                  <a:pt x="143632" y="84198"/>
                </a:lnTo>
                <a:lnTo>
                  <a:pt x="143632" y="0"/>
                </a:lnTo>
                <a:lnTo>
                  <a:pt x="302123" y="0"/>
                </a:lnTo>
                <a:lnTo>
                  <a:pt x="302123" y="84198"/>
                </a:lnTo>
                <a:close/>
              </a:path>
              <a:path w="671195" h="810895">
                <a:moveTo>
                  <a:pt x="662030" y="578657"/>
                </a:moveTo>
                <a:lnTo>
                  <a:pt x="498586" y="578657"/>
                </a:lnTo>
                <a:lnTo>
                  <a:pt x="498586" y="356605"/>
                </a:lnTo>
                <a:lnTo>
                  <a:pt x="396227" y="356605"/>
                </a:lnTo>
                <a:lnTo>
                  <a:pt x="396227" y="227005"/>
                </a:lnTo>
                <a:lnTo>
                  <a:pt x="498586" y="227005"/>
                </a:lnTo>
                <a:lnTo>
                  <a:pt x="498586" y="22287"/>
                </a:lnTo>
                <a:lnTo>
                  <a:pt x="662030" y="22287"/>
                </a:lnTo>
                <a:lnTo>
                  <a:pt x="662030" y="578657"/>
                </a:lnTo>
                <a:close/>
              </a:path>
              <a:path w="671195" h="810895">
                <a:moveTo>
                  <a:pt x="434199" y="213797"/>
                </a:moveTo>
                <a:lnTo>
                  <a:pt x="12382" y="213797"/>
                </a:lnTo>
                <a:lnTo>
                  <a:pt x="12382" y="84198"/>
                </a:lnTo>
                <a:lnTo>
                  <a:pt x="434199" y="84198"/>
                </a:lnTo>
                <a:lnTo>
                  <a:pt x="434199" y="213797"/>
                </a:lnTo>
                <a:close/>
              </a:path>
              <a:path w="671195" h="810895">
                <a:moveTo>
                  <a:pt x="0" y="519223"/>
                </a:moveTo>
                <a:lnTo>
                  <a:pt x="0" y="389624"/>
                </a:lnTo>
                <a:lnTo>
                  <a:pt x="47501" y="375775"/>
                </a:lnTo>
                <a:lnTo>
                  <a:pt x="85809" y="352933"/>
                </a:lnTo>
                <a:lnTo>
                  <a:pt x="114648" y="319432"/>
                </a:lnTo>
                <a:lnTo>
                  <a:pt x="133740" y="273608"/>
                </a:lnTo>
                <a:lnTo>
                  <a:pt x="142807" y="213797"/>
                </a:lnTo>
                <a:lnTo>
                  <a:pt x="302949" y="213797"/>
                </a:lnTo>
                <a:lnTo>
                  <a:pt x="311705" y="271237"/>
                </a:lnTo>
                <a:lnTo>
                  <a:pt x="330209" y="314928"/>
                </a:lnTo>
                <a:lnTo>
                  <a:pt x="358698" y="346573"/>
                </a:lnTo>
                <a:lnTo>
                  <a:pt x="397409" y="367877"/>
                </a:lnTo>
                <a:lnTo>
                  <a:pt x="446581" y="380543"/>
                </a:lnTo>
                <a:lnTo>
                  <a:pt x="446581" y="415213"/>
                </a:lnTo>
                <a:lnTo>
                  <a:pt x="223703" y="415213"/>
                </a:lnTo>
                <a:lnTo>
                  <a:pt x="190136" y="446000"/>
                </a:lnTo>
                <a:lnTo>
                  <a:pt x="147931" y="473102"/>
                </a:lnTo>
                <a:lnTo>
                  <a:pt x="100139" y="495212"/>
                </a:lnTo>
                <a:lnTo>
                  <a:pt x="49812" y="511021"/>
                </a:lnTo>
                <a:lnTo>
                  <a:pt x="0" y="519223"/>
                </a:lnTo>
                <a:close/>
              </a:path>
              <a:path w="671195" h="810895">
                <a:moveTo>
                  <a:pt x="446581" y="511794"/>
                </a:moveTo>
                <a:lnTo>
                  <a:pt x="394636" y="503414"/>
                </a:lnTo>
                <a:lnTo>
                  <a:pt x="344236" y="488733"/>
                </a:lnTo>
                <a:lnTo>
                  <a:pt x="297520" y="468585"/>
                </a:lnTo>
                <a:lnTo>
                  <a:pt x="256630" y="443801"/>
                </a:lnTo>
                <a:lnTo>
                  <a:pt x="223703" y="415213"/>
                </a:lnTo>
                <a:lnTo>
                  <a:pt x="446581" y="415213"/>
                </a:lnTo>
                <a:lnTo>
                  <a:pt x="446581" y="511794"/>
                </a:lnTo>
                <a:close/>
              </a:path>
              <a:path w="671195" h="810895">
                <a:moveTo>
                  <a:pt x="671110" y="810616"/>
                </a:moveTo>
                <a:lnTo>
                  <a:pt x="59434" y="810616"/>
                </a:lnTo>
                <a:lnTo>
                  <a:pt x="59434" y="532431"/>
                </a:lnTo>
                <a:lnTo>
                  <a:pt x="222878" y="532431"/>
                </a:lnTo>
                <a:lnTo>
                  <a:pt x="222878" y="679365"/>
                </a:lnTo>
                <a:lnTo>
                  <a:pt x="671110" y="679365"/>
                </a:lnTo>
                <a:lnTo>
                  <a:pt x="671110" y="8106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94108" y="3677764"/>
            <a:ext cx="643890" cy="785495"/>
          </a:xfrm>
          <a:custGeom>
            <a:avLst/>
            <a:gdLst/>
            <a:ahLst/>
            <a:cxnLst/>
            <a:rect l="l" t="t" r="r" b="b"/>
            <a:pathLst>
              <a:path w="643889" h="785495">
                <a:moveTo>
                  <a:pt x="0" y="744578"/>
                </a:moveTo>
                <a:lnTo>
                  <a:pt x="0" y="603421"/>
                </a:lnTo>
                <a:lnTo>
                  <a:pt x="42453" y="588612"/>
                </a:lnTo>
                <a:lnTo>
                  <a:pt x="80686" y="570167"/>
                </a:lnTo>
                <a:lnTo>
                  <a:pt x="114737" y="547889"/>
                </a:lnTo>
                <a:lnTo>
                  <a:pt x="144643" y="521581"/>
                </a:lnTo>
                <a:lnTo>
                  <a:pt x="170440" y="491046"/>
                </a:lnTo>
                <a:lnTo>
                  <a:pt x="192167" y="456086"/>
                </a:lnTo>
                <a:lnTo>
                  <a:pt x="209860" y="416505"/>
                </a:lnTo>
                <a:lnTo>
                  <a:pt x="223556" y="372105"/>
                </a:lnTo>
                <a:lnTo>
                  <a:pt x="233293" y="322689"/>
                </a:lnTo>
                <a:lnTo>
                  <a:pt x="239108" y="268059"/>
                </a:lnTo>
                <a:lnTo>
                  <a:pt x="241038" y="208019"/>
                </a:lnTo>
                <a:lnTo>
                  <a:pt x="241038" y="145283"/>
                </a:lnTo>
                <a:lnTo>
                  <a:pt x="4127" y="145283"/>
                </a:lnTo>
                <a:lnTo>
                  <a:pt x="4127" y="13207"/>
                </a:lnTo>
                <a:lnTo>
                  <a:pt x="403657" y="13207"/>
                </a:lnTo>
                <a:lnTo>
                  <a:pt x="403657" y="189859"/>
                </a:lnTo>
                <a:lnTo>
                  <a:pt x="402098" y="252597"/>
                </a:lnTo>
                <a:lnTo>
                  <a:pt x="397417" y="310899"/>
                </a:lnTo>
                <a:lnTo>
                  <a:pt x="389607" y="364913"/>
                </a:lnTo>
                <a:lnTo>
                  <a:pt x="378660" y="414788"/>
                </a:lnTo>
                <a:lnTo>
                  <a:pt x="364569" y="460672"/>
                </a:lnTo>
                <a:lnTo>
                  <a:pt x="347328" y="502715"/>
                </a:lnTo>
                <a:lnTo>
                  <a:pt x="326927" y="541065"/>
                </a:lnTo>
                <a:lnTo>
                  <a:pt x="303361" y="575871"/>
                </a:lnTo>
                <a:lnTo>
                  <a:pt x="276623" y="607282"/>
                </a:lnTo>
                <a:lnTo>
                  <a:pt x="246704" y="635446"/>
                </a:lnTo>
                <a:lnTo>
                  <a:pt x="213597" y="660512"/>
                </a:lnTo>
                <a:lnTo>
                  <a:pt x="177296" y="682628"/>
                </a:lnTo>
                <a:lnTo>
                  <a:pt x="137793" y="701945"/>
                </a:lnTo>
                <a:lnTo>
                  <a:pt x="95081" y="718609"/>
                </a:lnTo>
                <a:lnTo>
                  <a:pt x="49152" y="732770"/>
                </a:lnTo>
                <a:lnTo>
                  <a:pt x="0" y="744578"/>
                </a:lnTo>
                <a:close/>
              </a:path>
              <a:path w="643889" h="785495">
                <a:moveTo>
                  <a:pt x="643870" y="785026"/>
                </a:moveTo>
                <a:lnTo>
                  <a:pt x="480426" y="785026"/>
                </a:lnTo>
                <a:lnTo>
                  <a:pt x="480426" y="0"/>
                </a:lnTo>
                <a:lnTo>
                  <a:pt x="643870" y="0"/>
                </a:lnTo>
                <a:lnTo>
                  <a:pt x="643870" y="785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35194" y="3681891"/>
            <a:ext cx="709295" cy="797560"/>
          </a:xfrm>
          <a:custGeom>
            <a:avLst/>
            <a:gdLst/>
            <a:ahLst/>
            <a:cxnLst/>
            <a:rect l="l" t="t" r="r" b="b"/>
            <a:pathLst>
              <a:path w="709294" h="797560">
                <a:moveTo>
                  <a:pt x="667808" y="265802"/>
                </a:moveTo>
                <a:lnTo>
                  <a:pt x="46226" y="265802"/>
                </a:lnTo>
                <a:lnTo>
                  <a:pt x="46226" y="0"/>
                </a:lnTo>
                <a:lnTo>
                  <a:pt x="207194" y="0"/>
                </a:lnTo>
                <a:lnTo>
                  <a:pt x="207194" y="140330"/>
                </a:lnTo>
                <a:lnTo>
                  <a:pt x="667808" y="140330"/>
                </a:lnTo>
                <a:lnTo>
                  <a:pt x="667808" y="265802"/>
                </a:lnTo>
                <a:close/>
              </a:path>
              <a:path w="709294" h="797560">
                <a:moveTo>
                  <a:pt x="709082" y="435025"/>
                </a:moveTo>
                <a:lnTo>
                  <a:pt x="0" y="435025"/>
                </a:lnTo>
                <a:lnTo>
                  <a:pt x="0" y="307902"/>
                </a:lnTo>
                <a:lnTo>
                  <a:pt x="709082" y="307902"/>
                </a:lnTo>
                <a:lnTo>
                  <a:pt x="709082" y="435025"/>
                </a:lnTo>
                <a:close/>
              </a:path>
              <a:path w="709294" h="797560">
                <a:moveTo>
                  <a:pt x="354954" y="797408"/>
                </a:moveTo>
                <a:lnTo>
                  <a:pt x="295160" y="795677"/>
                </a:lnTo>
                <a:lnTo>
                  <a:pt x="240641" y="790437"/>
                </a:lnTo>
                <a:lnTo>
                  <a:pt x="191716" y="781621"/>
                </a:lnTo>
                <a:lnTo>
                  <a:pt x="148707" y="769158"/>
                </a:lnTo>
                <a:lnTo>
                  <a:pt x="111935" y="752981"/>
                </a:lnTo>
                <a:lnTo>
                  <a:pt x="61007" y="712410"/>
                </a:lnTo>
                <a:lnTo>
                  <a:pt x="36914" y="662211"/>
                </a:lnTo>
                <a:lnTo>
                  <a:pt x="33844" y="632313"/>
                </a:lnTo>
                <a:lnTo>
                  <a:pt x="36914" y="602764"/>
                </a:lnTo>
                <a:lnTo>
                  <a:pt x="61007" y="552332"/>
                </a:lnTo>
                <a:lnTo>
                  <a:pt x="111935" y="511931"/>
                </a:lnTo>
                <a:lnTo>
                  <a:pt x="148707" y="495835"/>
                </a:lnTo>
                <a:lnTo>
                  <a:pt x="191716" y="483315"/>
                </a:lnTo>
                <a:lnTo>
                  <a:pt x="240641" y="474372"/>
                </a:lnTo>
                <a:lnTo>
                  <a:pt x="295160" y="469007"/>
                </a:lnTo>
                <a:lnTo>
                  <a:pt x="354954" y="467218"/>
                </a:lnTo>
                <a:lnTo>
                  <a:pt x="414804" y="469007"/>
                </a:lnTo>
                <a:lnTo>
                  <a:pt x="469450" y="474372"/>
                </a:lnTo>
                <a:lnTo>
                  <a:pt x="518501" y="483315"/>
                </a:lnTo>
                <a:lnTo>
                  <a:pt x="561567" y="495835"/>
                </a:lnTo>
                <a:lnTo>
                  <a:pt x="598258" y="511931"/>
                </a:lnTo>
                <a:lnTo>
                  <a:pt x="649029" y="552332"/>
                </a:lnTo>
                <a:lnTo>
                  <a:pt x="668693" y="588563"/>
                </a:lnTo>
                <a:lnTo>
                  <a:pt x="354954" y="588563"/>
                </a:lnTo>
                <a:lnTo>
                  <a:pt x="297080" y="589995"/>
                </a:lnTo>
                <a:lnTo>
                  <a:pt x="252904" y="594444"/>
                </a:lnTo>
                <a:lnTo>
                  <a:pt x="202241" y="613327"/>
                </a:lnTo>
                <a:lnTo>
                  <a:pt x="193161" y="625709"/>
                </a:lnTo>
                <a:lnTo>
                  <a:pt x="193161" y="639742"/>
                </a:lnTo>
                <a:lnTo>
                  <a:pt x="252904" y="670698"/>
                </a:lnTo>
                <a:lnTo>
                  <a:pt x="297080" y="675341"/>
                </a:lnTo>
                <a:lnTo>
                  <a:pt x="354954" y="676889"/>
                </a:lnTo>
                <a:lnTo>
                  <a:pt x="668518" y="676889"/>
                </a:lnTo>
                <a:lnTo>
                  <a:pt x="664300" y="688858"/>
                </a:lnTo>
                <a:lnTo>
                  <a:pt x="628186" y="733021"/>
                </a:lnTo>
                <a:lnTo>
                  <a:pt x="561567" y="769158"/>
                </a:lnTo>
                <a:lnTo>
                  <a:pt x="518501" y="781621"/>
                </a:lnTo>
                <a:lnTo>
                  <a:pt x="469450" y="790437"/>
                </a:lnTo>
                <a:lnTo>
                  <a:pt x="414804" y="795677"/>
                </a:lnTo>
                <a:lnTo>
                  <a:pt x="354954" y="797408"/>
                </a:lnTo>
                <a:close/>
              </a:path>
              <a:path w="709294" h="797560">
                <a:moveTo>
                  <a:pt x="668518" y="676889"/>
                </a:moveTo>
                <a:lnTo>
                  <a:pt x="354954" y="676889"/>
                </a:lnTo>
                <a:lnTo>
                  <a:pt x="412827" y="675341"/>
                </a:lnTo>
                <a:lnTo>
                  <a:pt x="457003" y="670698"/>
                </a:lnTo>
                <a:lnTo>
                  <a:pt x="488332" y="662959"/>
                </a:lnTo>
                <a:lnTo>
                  <a:pt x="507666" y="652124"/>
                </a:lnTo>
                <a:lnTo>
                  <a:pt x="514270" y="646346"/>
                </a:lnTo>
                <a:lnTo>
                  <a:pt x="516747" y="639742"/>
                </a:lnTo>
                <a:lnTo>
                  <a:pt x="516747" y="625709"/>
                </a:lnTo>
                <a:lnTo>
                  <a:pt x="457003" y="594444"/>
                </a:lnTo>
                <a:lnTo>
                  <a:pt x="412827" y="589995"/>
                </a:lnTo>
                <a:lnTo>
                  <a:pt x="354954" y="588563"/>
                </a:lnTo>
                <a:lnTo>
                  <a:pt x="668693" y="588563"/>
                </a:lnTo>
                <a:lnTo>
                  <a:pt x="673690" y="602764"/>
                </a:lnTo>
                <a:lnTo>
                  <a:pt x="676889" y="632313"/>
                </a:lnTo>
                <a:lnTo>
                  <a:pt x="673690" y="662211"/>
                </a:lnTo>
                <a:lnTo>
                  <a:pt x="668518" y="6768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1555472" y="5237375"/>
            <a:ext cx="1021715" cy="250825"/>
            <a:chOff x="1555472" y="5237375"/>
            <a:chExt cx="1021715" cy="250825"/>
          </a:xfrm>
        </p:grpSpPr>
        <p:sp>
          <p:nvSpPr>
            <p:cNvPr id="11" name="object 11"/>
            <p:cNvSpPr/>
            <p:nvPr/>
          </p:nvSpPr>
          <p:spPr>
            <a:xfrm>
              <a:off x="1555470" y="5237378"/>
              <a:ext cx="173355" cy="247015"/>
            </a:xfrm>
            <a:custGeom>
              <a:avLst/>
              <a:gdLst/>
              <a:ahLst/>
              <a:cxnLst/>
              <a:rect l="l" t="t" r="r" b="b"/>
              <a:pathLst>
                <a:path w="173355" h="247014">
                  <a:moveTo>
                    <a:pt x="138417" y="233781"/>
                  </a:moveTo>
                  <a:lnTo>
                    <a:pt x="13335" y="233781"/>
                  </a:lnTo>
                  <a:lnTo>
                    <a:pt x="13335" y="101"/>
                  </a:lnTo>
                  <a:lnTo>
                    <a:pt x="0" y="101"/>
                  </a:lnTo>
                  <a:lnTo>
                    <a:pt x="0" y="233781"/>
                  </a:lnTo>
                  <a:lnTo>
                    <a:pt x="0" y="246481"/>
                  </a:lnTo>
                  <a:lnTo>
                    <a:pt x="138417" y="246481"/>
                  </a:lnTo>
                  <a:lnTo>
                    <a:pt x="138417" y="233781"/>
                  </a:lnTo>
                  <a:close/>
                </a:path>
                <a:path w="173355" h="247014">
                  <a:moveTo>
                    <a:pt x="173342" y="70485"/>
                  </a:moveTo>
                  <a:lnTo>
                    <a:pt x="160324" y="70485"/>
                  </a:lnTo>
                  <a:lnTo>
                    <a:pt x="160324" y="246697"/>
                  </a:lnTo>
                  <a:lnTo>
                    <a:pt x="173342" y="246697"/>
                  </a:lnTo>
                  <a:lnTo>
                    <a:pt x="173342" y="70485"/>
                  </a:lnTo>
                  <a:close/>
                </a:path>
                <a:path w="173355" h="247014">
                  <a:moveTo>
                    <a:pt x="173342" y="0"/>
                  </a:moveTo>
                  <a:lnTo>
                    <a:pt x="160324" y="0"/>
                  </a:lnTo>
                  <a:lnTo>
                    <a:pt x="160324" y="30162"/>
                  </a:lnTo>
                  <a:lnTo>
                    <a:pt x="173342" y="30162"/>
                  </a:lnTo>
                  <a:lnTo>
                    <a:pt x="1733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2156" y="5303730"/>
              <a:ext cx="142869" cy="1844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9472" y="5303730"/>
              <a:ext cx="146361" cy="1844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07583" y="5303730"/>
              <a:ext cx="139059" cy="18033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77756" y="5303730"/>
              <a:ext cx="130169" cy="18446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0467" y="5303730"/>
              <a:ext cx="146361" cy="184460"/>
            </a:xfrm>
            <a:prstGeom prst="rect">
              <a:avLst/>
            </a:prstGeom>
          </p:spPr>
        </p:pic>
      </p:grpSp>
      <p:sp>
        <p:nvSpPr>
          <p:cNvPr id="17" name="object 17"/>
          <p:cNvSpPr/>
          <p:nvPr/>
        </p:nvSpPr>
        <p:spPr>
          <a:xfrm>
            <a:off x="2706962" y="5453267"/>
            <a:ext cx="16510" cy="31115"/>
          </a:xfrm>
          <a:custGeom>
            <a:avLst/>
            <a:gdLst/>
            <a:ahLst/>
            <a:cxnLst/>
            <a:rect l="l" t="t" r="r" b="b"/>
            <a:pathLst>
              <a:path w="16510" h="31114">
                <a:moveTo>
                  <a:pt x="16509" y="30796"/>
                </a:moveTo>
                <a:lnTo>
                  <a:pt x="0" y="30796"/>
                </a:lnTo>
                <a:lnTo>
                  <a:pt x="0" y="0"/>
                </a:lnTo>
                <a:lnTo>
                  <a:pt x="16509" y="0"/>
                </a:lnTo>
                <a:lnTo>
                  <a:pt x="16509" y="307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706962" y="5307857"/>
            <a:ext cx="16510" cy="31115"/>
          </a:xfrm>
          <a:custGeom>
            <a:avLst/>
            <a:gdLst/>
            <a:ahLst/>
            <a:cxnLst/>
            <a:rect l="l" t="t" r="r" b="b"/>
            <a:pathLst>
              <a:path w="16510" h="31114">
                <a:moveTo>
                  <a:pt x="16509" y="30796"/>
                </a:moveTo>
                <a:lnTo>
                  <a:pt x="0" y="30796"/>
                </a:lnTo>
                <a:lnTo>
                  <a:pt x="0" y="0"/>
                </a:lnTo>
                <a:lnTo>
                  <a:pt x="16509" y="0"/>
                </a:lnTo>
                <a:lnTo>
                  <a:pt x="16509" y="307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64379" y="5237375"/>
            <a:ext cx="235893" cy="246687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3146933" y="5237377"/>
            <a:ext cx="204470" cy="247015"/>
          </a:xfrm>
          <a:custGeom>
            <a:avLst/>
            <a:gdLst/>
            <a:ahLst/>
            <a:cxnLst/>
            <a:rect l="l" t="t" r="r" b="b"/>
            <a:pathLst>
              <a:path w="204470" h="247014">
                <a:moveTo>
                  <a:pt x="13335" y="0"/>
                </a:moveTo>
                <a:lnTo>
                  <a:pt x="0" y="0"/>
                </a:lnTo>
                <a:lnTo>
                  <a:pt x="0" y="246697"/>
                </a:lnTo>
                <a:lnTo>
                  <a:pt x="13335" y="246697"/>
                </a:lnTo>
                <a:lnTo>
                  <a:pt x="13335" y="0"/>
                </a:lnTo>
                <a:close/>
              </a:path>
              <a:path w="204470" h="247014">
                <a:moveTo>
                  <a:pt x="204470" y="101"/>
                </a:moveTo>
                <a:lnTo>
                  <a:pt x="38417" y="101"/>
                </a:lnTo>
                <a:lnTo>
                  <a:pt x="38417" y="12801"/>
                </a:lnTo>
                <a:lnTo>
                  <a:pt x="114617" y="12801"/>
                </a:lnTo>
                <a:lnTo>
                  <a:pt x="114617" y="246481"/>
                </a:lnTo>
                <a:lnTo>
                  <a:pt x="128270" y="246481"/>
                </a:lnTo>
                <a:lnTo>
                  <a:pt x="128270" y="12801"/>
                </a:lnTo>
                <a:lnTo>
                  <a:pt x="204470" y="12801"/>
                </a:lnTo>
                <a:lnTo>
                  <a:pt x="204470" y="1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3458691" y="5237375"/>
            <a:ext cx="520700" cy="250825"/>
            <a:chOff x="3458691" y="5237375"/>
            <a:chExt cx="520700" cy="250825"/>
          </a:xfrm>
        </p:grpSpPr>
        <p:sp>
          <p:nvSpPr>
            <p:cNvPr id="22" name="object 22"/>
            <p:cNvSpPr/>
            <p:nvPr/>
          </p:nvSpPr>
          <p:spPr>
            <a:xfrm>
              <a:off x="3458680" y="5237378"/>
              <a:ext cx="173355" cy="247015"/>
            </a:xfrm>
            <a:custGeom>
              <a:avLst/>
              <a:gdLst/>
              <a:ahLst/>
              <a:cxnLst/>
              <a:rect l="l" t="t" r="r" b="b"/>
              <a:pathLst>
                <a:path w="173354" h="247014">
                  <a:moveTo>
                    <a:pt x="138430" y="233781"/>
                  </a:moveTo>
                  <a:lnTo>
                    <a:pt x="13335" y="233781"/>
                  </a:lnTo>
                  <a:lnTo>
                    <a:pt x="13335" y="101"/>
                  </a:lnTo>
                  <a:lnTo>
                    <a:pt x="0" y="101"/>
                  </a:lnTo>
                  <a:lnTo>
                    <a:pt x="0" y="233781"/>
                  </a:lnTo>
                  <a:lnTo>
                    <a:pt x="0" y="246481"/>
                  </a:lnTo>
                  <a:lnTo>
                    <a:pt x="138430" y="246481"/>
                  </a:lnTo>
                  <a:lnTo>
                    <a:pt x="138430" y="233781"/>
                  </a:lnTo>
                  <a:close/>
                </a:path>
                <a:path w="173354" h="247014">
                  <a:moveTo>
                    <a:pt x="173355" y="70485"/>
                  </a:moveTo>
                  <a:lnTo>
                    <a:pt x="160337" y="70485"/>
                  </a:lnTo>
                  <a:lnTo>
                    <a:pt x="160337" y="246697"/>
                  </a:lnTo>
                  <a:lnTo>
                    <a:pt x="173355" y="246697"/>
                  </a:lnTo>
                  <a:lnTo>
                    <a:pt x="173355" y="70485"/>
                  </a:lnTo>
                  <a:close/>
                </a:path>
                <a:path w="173354" h="247014">
                  <a:moveTo>
                    <a:pt x="173355" y="0"/>
                  </a:moveTo>
                  <a:lnTo>
                    <a:pt x="160337" y="0"/>
                  </a:lnTo>
                  <a:lnTo>
                    <a:pt x="160337" y="30162"/>
                  </a:lnTo>
                  <a:lnTo>
                    <a:pt x="173355" y="30162"/>
                  </a:lnTo>
                  <a:lnTo>
                    <a:pt x="1733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65375" y="5303730"/>
              <a:ext cx="142869" cy="18446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32691" y="5303730"/>
              <a:ext cx="146361" cy="184460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4010802" y="5303730"/>
            <a:ext cx="469265" cy="184785"/>
            <a:chOff x="4010802" y="5303730"/>
            <a:chExt cx="469265" cy="184785"/>
          </a:xfrm>
        </p:grpSpPr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80975" y="5303730"/>
              <a:ext cx="130169" cy="18446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10802" y="5303730"/>
              <a:ext cx="139059" cy="18033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33686" y="5303730"/>
              <a:ext cx="146361" cy="184460"/>
            </a:xfrm>
            <a:prstGeom prst="rect">
              <a:avLst/>
            </a:prstGeom>
          </p:spPr>
        </p:pic>
      </p:grpSp>
      <p:sp>
        <p:nvSpPr>
          <p:cNvPr id="29" name="object 29"/>
          <p:cNvSpPr/>
          <p:nvPr/>
        </p:nvSpPr>
        <p:spPr>
          <a:xfrm>
            <a:off x="1555472" y="5651418"/>
            <a:ext cx="248920" cy="280670"/>
          </a:xfrm>
          <a:custGeom>
            <a:avLst/>
            <a:gdLst/>
            <a:ahLst/>
            <a:cxnLst/>
            <a:rect l="l" t="t" r="r" b="b"/>
            <a:pathLst>
              <a:path w="248919" h="280670">
                <a:moveTo>
                  <a:pt x="225415" y="135884"/>
                </a:moveTo>
                <a:lnTo>
                  <a:pt x="212081" y="135884"/>
                </a:lnTo>
                <a:lnTo>
                  <a:pt x="215231" y="119533"/>
                </a:lnTo>
                <a:lnTo>
                  <a:pt x="217518" y="100802"/>
                </a:lnTo>
                <a:lnTo>
                  <a:pt x="218912" y="80879"/>
                </a:lnTo>
                <a:lnTo>
                  <a:pt x="219383" y="60957"/>
                </a:lnTo>
                <a:lnTo>
                  <a:pt x="219383" y="11747"/>
                </a:lnTo>
                <a:lnTo>
                  <a:pt x="13969" y="11747"/>
                </a:lnTo>
                <a:lnTo>
                  <a:pt x="13969" y="0"/>
                </a:lnTo>
                <a:lnTo>
                  <a:pt x="232718" y="0"/>
                </a:lnTo>
                <a:lnTo>
                  <a:pt x="232694" y="60957"/>
                </a:lnTo>
                <a:lnTo>
                  <a:pt x="232202" y="80567"/>
                </a:lnTo>
                <a:lnTo>
                  <a:pt x="230733" y="100921"/>
                </a:lnTo>
                <a:lnTo>
                  <a:pt x="228432" y="119786"/>
                </a:lnTo>
                <a:lnTo>
                  <a:pt x="225415" y="135884"/>
                </a:lnTo>
                <a:close/>
              </a:path>
              <a:path w="248919" h="280670">
                <a:moveTo>
                  <a:pt x="248592" y="183825"/>
                </a:moveTo>
                <a:lnTo>
                  <a:pt x="0" y="183825"/>
                </a:lnTo>
                <a:lnTo>
                  <a:pt x="0" y="171760"/>
                </a:lnTo>
                <a:lnTo>
                  <a:pt x="248592" y="171760"/>
                </a:lnTo>
                <a:lnTo>
                  <a:pt x="248592" y="183825"/>
                </a:lnTo>
                <a:close/>
              </a:path>
              <a:path w="248919" h="280670">
                <a:moveTo>
                  <a:pt x="130487" y="280658"/>
                </a:moveTo>
                <a:lnTo>
                  <a:pt x="117470" y="280658"/>
                </a:lnTo>
                <a:lnTo>
                  <a:pt x="117470" y="183825"/>
                </a:lnTo>
                <a:lnTo>
                  <a:pt x="130487" y="183825"/>
                </a:lnTo>
                <a:lnTo>
                  <a:pt x="130487" y="2806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849463" y="5651499"/>
            <a:ext cx="252095" cy="154305"/>
          </a:xfrm>
          <a:custGeom>
            <a:avLst/>
            <a:gdLst/>
            <a:ahLst/>
            <a:cxnLst/>
            <a:rect l="l" t="t" r="r" b="b"/>
            <a:pathLst>
              <a:path w="252094" h="154304">
                <a:moveTo>
                  <a:pt x="233349" y="78740"/>
                </a:moveTo>
                <a:lnTo>
                  <a:pt x="33337" y="78740"/>
                </a:lnTo>
                <a:lnTo>
                  <a:pt x="33337" y="11430"/>
                </a:lnTo>
                <a:lnTo>
                  <a:pt x="231762" y="11430"/>
                </a:lnTo>
                <a:lnTo>
                  <a:pt x="231762" y="0"/>
                </a:lnTo>
                <a:lnTo>
                  <a:pt x="20002" y="0"/>
                </a:lnTo>
                <a:lnTo>
                  <a:pt x="20002" y="11430"/>
                </a:lnTo>
                <a:lnTo>
                  <a:pt x="20002" y="78740"/>
                </a:lnTo>
                <a:lnTo>
                  <a:pt x="20002" y="90170"/>
                </a:lnTo>
                <a:lnTo>
                  <a:pt x="233349" y="90170"/>
                </a:lnTo>
                <a:lnTo>
                  <a:pt x="233349" y="78740"/>
                </a:lnTo>
                <a:close/>
              </a:path>
              <a:path w="252094" h="154304">
                <a:moveTo>
                  <a:pt x="251764" y="142163"/>
                </a:moveTo>
                <a:lnTo>
                  <a:pt x="132067" y="142163"/>
                </a:lnTo>
                <a:lnTo>
                  <a:pt x="132067" y="90411"/>
                </a:lnTo>
                <a:lnTo>
                  <a:pt x="119049" y="90411"/>
                </a:lnTo>
                <a:lnTo>
                  <a:pt x="119049" y="142163"/>
                </a:lnTo>
                <a:lnTo>
                  <a:pt x="0" y="142163"/>
                </a:lnTo>
                <a:lnTo>
                  <a:pt x="0" y="154228"/>
                </a:lnTo>
                <a:lnTo>
                  <a:pt x="251764" y="154228"/>
                </a:lnTo>
                <a:lnTo>
                  <a:pt x="251764" y="1421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67560" y="5854699"/>
            <a:ext cx="213995" cy="77470"/>
          </a:xfrm>
          <a:custGeom>
            <a:avLst/>
            <a:gdLst/>
            <a:ahLst/>
            <a:cxnLst/>
            <a:rect l="l" t="t" r="r" b="b"/>
            <a:pathLst>
              <a:path w="213994" h="77470">
                <a:moveTo>
                  <a:pt x="213664" y="0"/>
                </a:moveTo>
                <a:lnTo>
                  <a:pt x="0" y="0"/>
                </a:lnTo>
                <a:lnTo>
                  <a:pt x="0" y="11430"/>
                </a:lnTo>
                <a:lnTo>
                  <a:pt x="200329" y="11430"/>
                </a:lnTo>
                <a:lnTo>
                  <a:pt x="200329" y="77470"/>
                </a:lnTo>
                <a:lnTo>
                  <a:pt x="213664" y="77470"/>
                </a:lnTo>
                <a:lnTo>
                  <a:pt x="213664" y="11430"/>
                </a:lnTo>
                <a:lnTo>
                  <a:pt x="2136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43776" y="5647608"/>
            <a:ext cx="233679" cy="280035"/>
          </a:xfrm>
          <a:custGeom>
            <a:avLst/>
            <a:gdLst/>
            <a:ahLst/>
            <a:cxnLst/>
            <a:rect l="l" t="t" r="r" b="b"/>
            <a:pathLst>
              <a:path w="233680" h="280035">
                <a:moveTo>
                  <a:pt x="233353" y="279706"/>
                </a:moveTo>
                <a:lnTo>
                  <a:pt x="220018" y="279706"/>
                </a:lnTo>
                <a:lnTo>
                  <a:pt x="220018" y="119692"/>
                </a:lnTo>
                <a:lnTo>
                  <a:pt x="144774" y="119692"/>
                </a:lnTo>
                <a:lnTo>
                  <a:pt x="144774" y="107628"/>
                </a:lnTo>
                <a:lnTo>
                  <a:pt x="220018" y="107628"/>
                </a:lnTo>
                <a:lnTo>
                  <a:pt x="220018" y="0"/>
                </a:lnTo>
                <a:lnTo>
                  <a:pt x="233353" y="0"/>
                </a:lnTo>
                <a:lnTo>
                  <a:pt x="233353" y="279706"/>
                </a:lnTo>
                <a:close/>
              </a:path>
              <a:path w="233680" h="280035">
                <a:moveTo>
                  <a:pt x="0" y="260339"/>
                </a:moveTo>
                <a:lnTo>
                  <a:pt x="0" y="247322"/>
                </a:lnTo>
                <a:lnTo>
                  <a:pt x="26912" y="230803"/>
                </a:lnTo>
                <a:lnTo>
                  <a:pt x="50520" y="205176"/>
                </a:lnTo>
                <a:lnTo>
                  <a:pt x="67282" y="168476"/>
                </a:lnTo>
                <a:lnTo>
                  <a:pt x="73534" y="119692"/>
                </a:lnTo>
                <a:lnTo>
                  <a:pt x="73657" y="3809"/>
                </a:lnTo>
                <a:lnTo>
                  <a:pt x="87309" y="3809"/>
                </a:lnTo>
                <a:lnTo>
                  <a:pt x="87431" y="119692"/>
                </a:lnTo>
                <a:lnTo>
                  <a:pt x="93200" y="164458"/>
                </a:lnTo>
                <a:lnTo>
                  <a:pt x="80324" y="164458"/>
                </a:lnTo>
                <a:lnTo>
                  <a:pt x="70407" y="195289"/>
                </a:lnTo>
                <a:lnTo>
                  <a:pt x="52663" y="222280"/>
                </a:lnTo>
                <a:lnTo>
                  <a:pt x="28668" y="244331"/>
                </a:lnTo>
                <a:lnTo>
                  <a:pt x="0" y="260339"/>
                </a:lnTo>
                <a:close/>
              </a:path>
              <a:path w="233680" h="280035">
                <a:moveTo>
                  <a:pt x="160966" y="260339"/>
                </a:moveTo>
                <a:lnTo>
                  <a:pt x="132784" y="243795"/>
                </a:lnTo>
                <a:lnTo>
                  <a:pt x="108858" y="221804"/>
                </a:lnTo>
                <a:lnTo>
                  <a:pt x="90826" y="195110"/>
                </a:lnTo>
                <a:lnTo>
                  <a:pt x="80324" y="164458"/>
                </a:lnTo>
                <a:lnTo>
                  <a:pt x="93200" y="164458"/>
                </a:lnTo>
                <a:lnTo>
                  <a:pt x="93683" y="168208"/>
                </a:lnTo>
                <a:lnTo>
                  <a:pt x="110445" y="204461"/>
                </a:lnTo>
                <a:lnTo>
                  <a:pt x="134054" y="229999"/>
                </a:lnTo>
                <a:lnTo>
                  <a:pt x="160966" y="247322"/>
                </a:lnTo>
                <a:lnTo>
                  <a:pt x="160966" y="2603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453640" y="5652769"/>
            <a:ext cx="129539" cy="254000"/>
          </a:xfrm>
          <a:custGeom>
            <a:avLst/>
            <a:gdLst/>
            <a:ahLst/>
            <a:cxnLst/>
            <a:rect l="l" t="t" r="r" b="b"/>
            <a:pathLst>
              <a:path w="129539" h="254000">
                <a:moveTo>
                  <a:pt x="129209" y="241"/>
                </a:moveTo>
                <a:lnTo>
                  <a:pt x="116192" y="241"/>
                </a:lnTo>
                <a:lnTo>
                  <a:pt x="116192" y="107950"/>
                </a:lnTo>
                <a:lnTo>
                  <a:pt x="116192" y="120650"/>
                </a:lnTo>
                <a:lnTo>
                  <a:pt x="116192" y="242570"/>
                </a:lnTo>
                <a:lnTo>
                  <a:pt x="13017" y="242570"/>
                </a:lnTo>
                <a:lnTo>
                  <a:pt x="13017" y="120650"/>
                </a:lnTo>
                <a:lnTo>
                  <a:pt x="116192" y="120650"/>
                </a:lnTo>
                <a:lnTo>
                  <a:pt x="116192" y="107950"/>
                </a:lnTo>
                <a:lnTo>
                  <a:pt x="13017" y="107950"/>
                </a:lnTo>
                <a:lnTo>
                  <a:pt x="13017" y="0"/>
                </a:lnTo>
                <a:lnTo>
                  <a:pt x="0" y="0"/>
                </a:lnTo>
                <a:lnTo>
                  <a:pt x="0" y="107950"/>
                </a:lnTo>
                <a:lnTo>
                  <a:pt x="0" y="120650"/>
                </a:lnTo>
                <a:lnTo>
                  <a:pt x="0" y="242570"/>
                </a:lnTo>
                <a:lnTo>
                  <a:pt x="0" y="254000"/>
                </a:lnTo>
                <a:lnTo>
                  <a:pt x="129209" y="254000"/>
                </a:lnTo>
                <a:lnTo>
                  <a:pt x="129209" y="107950"/>
                </a:lnTo>
                <a:lnTo>
                  <a:pt x="129209" y="2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659376" y="5647608"/>
            <a:ext cx="13335" cy="279400"/>
          </a:xfrm>
          <a:custGeom>
            <a:avLst/>
            <a:gdLst/>
            <a:ahLst/>
            <a:cxnLst/>
            <a:rect l="l" t="t" r="r" b="b"/>
            <a:pathLst>
              <a:path w="13335" h="279400">
                <a:moveTo>
                  <a:pt x="13334" y="279388"/>
                </a:moveTo>
                <a:lnTo>
                  <a:pt x="0" y="279388"/>
                </a:lnTo>
                <a:lnTo>
                  <a:pt x="0" y="0"/>
                </a:lnTo>
                <a:lnTo>
                  <a:pt x="13334" y="0"/>
                </a:lnTo>
                <a:lnTo>
                  <a:pt x="13334" y="2793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737795" y="5651418"/>
            <a:ext cx="248920" cy="262255"/>
          </a:xfrm>
          <a:custGeom>
            <a:avLst/>
            <a:gdLst/>
            <a:ahLst/>
            <a:cxnLst/>
            <a:rect l="l" t="t" r="r" b="b"/>
            <a:pathLst>
              <a:path w="248919" h="262254">
                <a:moveTo>
                  <a:pt x="5079" y="163505"/>
                </a:moveTo>
                <a:lnTo>
                  <a:pt x="5079" y="150806"/>
                </a:lnTo>
                <a:lnTo>
                  <a:pt x="50098" y="134773"/>
                </a:lnTo>
                <a:lnTo>
                  <a:pt x="85681" y="108501"/>
                </a:lnTo>
                <a:lnTo>
                  <a:pt x="109061" y="73299"/>
                </a:lnTo>
                <a:lnTo>
                  <a:pt x="117470" y="30478"/>
                </a:lnTo>
                <a:lnTo>
                  <a:pt x="117470" y="0"/>
                </a:lnTo>
                <a:lnTo>
                  <a:pt x="130804" y="0"/>
                </a:lnTo>
                <a:lnTo>
                  <a:pt x="130804" y="30478"/>
                </a:lnTo>
                <a:lnTo>
                  <a:pt x="139118" y="71117"/>
                </a:lnTo>
                <a:lnTo>
                  <a:pt x="124137" y="71117"/>
                </a:lnTo>
                <a:lnTo>
                  <a:pt x="108392" y="101268"/>
                </a:lnTo>
                <a:lnTo>
                  <a:pt x="83657" y="127788"/>
                </a:lnTo>
                <a:lnTo>
                  <a:pt x="49399" y="149070"/>
                </a:lnTo>
                <a:lnTo>
                  <a:pt x="5079" y="163505"/>
                </a:lnTo>
                <a:close/>
              </a:path>
              <a:path w="248919" h="262254">
                <a:moveTo>
                  <a:pt x="242877" y="163505"/>
                </a:moveTo>
                <a:lnTo>
                  <a:pt x="199322" y="148936"/>
                </a:lnTo>
                <a:lnTo>
                  <a:pt x="165172" y="127669"/>
                </a:lnTo>
                <a:lnTo>
                  <a:pt x="140190" y="101223"/>
                </a:lnTo>
                <a:lnTo>
                  <a:pt x="124137" y="71117"/>
                </a:lnTo>
                <a:lnTo>
                  <a:pt x="139118" y="71117"/>
                </a:lnTo>
                <a:lnTo>
                  <a:pt x="139565" y="73299"/>
                </a:lnTo>
                <a:lnTo>
                  <a:pt x="163505" y="108501"/>
                </a:lnTo>
                <a:lnTo>
                  <a:pt x="199114" y="134773"/>
                </a:lnTo>
                <a:lnTo>
                  <a:pt x="242877" y="150806"/>
                </a:lnTo>
                <a:lnTo>
                  <a:pt x="242877" y="163505"/>
                </a:lnTo>
                <a:close/>
              </a:path>
              <a:path w="248919" h="262254">
                <a:moveTo>
                  <a:pt x="248592" y="262244"/>
                </a:moveTo>
                <a:lnTo>
                  <a:pt x="0" y="262244"/>
                </a:lnTo>
                <a:lnTo>
                  <a:pt x="0" y="250814"/>
                </a:lnTo>
                <a:lnTo>
                  <a:pt x="248592" y="250814"/>
                </a:lnTo>
                <a:lnTo>
                  <a:pt x="248592" y="262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034645" y="5647608"/>
            <a:ext cx="229235" cy="280035"/>
          </a:xfrm>
          <a:custGeom>
            <a:avLst/>
            <a:gdLst/>
            <a:ahLst/>
            <a:cxnLst/>
            <a:rect l="l" t="t" r="r" b="b"/>
            <a:pathLst>
              <a:path w="229235" h="280035">
                <a:moveTo>
                  <a:pt x="134297" y="262244"/>
                </a:moveTo>
                <a:lnTo>
                  <a:pt x="0" y="262244"/>
                </a:lnTo>
                <a:lnTo>
                  <a:pt x="0" y="250814"/>
                </a:lnTo>
                <a:lnTo>
                  <a:pt x="137472" y="250814"/>
                </a:lnTo>
                <a:lnTo>
                  <a:pt x="159681" y="249485"/>
                </a:lnTo>
                <a:lnTo>
                  <a:pt x="181086" y="245417"/>
                </a:lnTo>
                <a:lnTo>
                  <a:pt x="200289" y="238492"/>
                </a:lnTo>
                <a:lnTo>
                  <a:pt x="215891" y="228590"/>
                </a:lnTo>
                <a:lnTo>
                  <a:pt x="215891" y="0"/>
                </a:lnTo>
                <a:lnTo>
                  <a:pt x="229225" y="0"/>
                </a:lnTo>
                <a:lnTo>
                  <a:pt x="229225" y="240337"/>
                </a:lnTo>
                <a:lnTo>
                  <a:pt x="215891" y="240337"/>
                </a:lnTo>
                <a:lnTo>
                  <a:pt x="200820" y="250323"/>
                </a:lnTo>
                <a:lnTo>
                  <a:pt x="181761" y="257125"/>
                </a:lnTo>
                <a:lnTo>
                  <a:pt x="159368" y="261009"/>
                </a:lnTo>
                <a:lnTo>
                  <a:pt x="134297" y="262244"/>
                </a:lnTo>
                <a:close/>
              </a:path>
              <a:path w="229235" h="280035">
                <a:moveTo>
                  <a:pt x="85404" y="170490"/>
                </a:moveTo>
                <a:lnTo>
                  <a:pt x="45579" y="160445"/>
                </a:lnTo>
                <a:lnTo>
                  <a:pt x="16945" y="124772"/>
                </a:lnTo>
                <a:lnTo>
                  <a:pt x="10477" y="86039"/>
                </a:lnTo>
                <a:lnTo>
                  <a:pt x="12119" y="65620"/>
                </a:lnTo>
                <a:lnTo>
                  <a:pt x="35558" y="19366"/>
                </a:lnTo>
                <a:lnTo>
                  <a:pt x="70740" y="2802"/>
                </a:lnTo>
                <a:lnTo>
                  <a:pt x="85404" y="1587"/>
                </a:lnTo>
                <a:lnTo>
                  <a:pt x="100018" y="2802"/>
                </a:lnTo>
                <a:lnTo>
                  <a:pt x="113263" y="6310"/>
                </a:lnTo>
                <a:lnTo>
                  <a:pt x="124961" y="11900"/>
                </a:lnTo>
                <a:lnTo>
                  <a:pt x="127299" y="13651"/>
                </a:lnTo>
                <a:lnTo>
                  <a:pt x="85404" y="13651"/>
                </a:lnTo>
                <a:lnTo>
                  <a:pt x="73156" y="14594"/>
                </a:lnTo>
                <a:lnTo>
                  <a:pt x="35513" y="39204"/>
                </a:lnTo>
                <a:lnTo>
                  <a:pt x="24129" y="86039"/>
                </a:lnTo>
                <a:lnTo>
                  <a:pt x="25384" y="103729"/>
                </a:lnTo>
                <a:lnTo>
                  <a:pt x="44448" y="143821"/>
                </a:lnTo>
                <a:lnTo>
                  <a:pt x="85404" y="158743"/>
                </a:lnTo>
                <a:lnTo>
                  <a:pt x="127248" y="158743"/>
                </a:lnTo>
                <a:lnTo>
                  <a:pt x="124961" y="160445"/>
                </a:lnTo>
                <a:lnTo>
                  <a:pt x="113263" y="165926"/>
                </a:lnTo>
                <a:lnTo>
                  <a:pt x="100018" y="169324"/>
                </a:lnTo>
                <a:lnTo>
                  <a:pt x="85404" y="170490"/>
                </a:lnTo>
                <a:close/>
              </a:path>
              <a:path w="229235" h="280035">
                <a:moveTo>
                  <a:pt x="127248" y="158743"/>
                </a:moveTo>
                <a:lnTo>
                  <a:pt x="85404" y="158743"/>
                </a:lnTo>
                <a:lnTo>
                  <a:pt x="97652" y="157751"/>
                </a:lnTo>
                <a:lnTo>
                  <a:pt x="108620" y="154854"/>
                </a:lnTo>
                <a:lnTo>
                  <a:pt x="141519" y="119454"/>
                </a:lnTo>
                <a:lnTo>
                  <a:pt x="146679" y="86039"/>
                </a:lnTo>
                <a:lnTo>
                  <a:pt x="145379" y="68483"/>
                </a:lnTo>
                <a:lnTo>
                  <a:pt x="126359" y="28256"/>
                </a:lnTo>
                <a:lnTo>
                  <a:pt x="85404" y="13651"/>
                </a:lnTo>
                <a:lnTo>
                  <a:pt x="127299" y="13651"/>
                </a:lnTo>
                <a:lnTo>
                  <a:pt x="153941" y="47464"/>
                </a:lnTo>
                <a:lnTo>
                  <a:pt x="160331" y="86039"/>
                </a:lnTo>
                <a:lnTo>
                  <a:pt x="158728" y="106596"/>
                </a:lnTo>
                <a:lnTo>
                  <a:pt x="153941" y="124772"/>
                </a:lnTo>
                <a:lnTo>
                  <a:pt x="145999" y="140329"/>
                </a:lnTo>
                <a:lnTo>
                  <a:pt x="134932" y="153028"/>
                </a:lnTo>
                <a:lnTo>
                  <a:pt x="127248" y="158743"/>
                </a:lnTo>
                <a:close/>
              </a:path>
              <a:path w="229235" h="280035">
                <a:moveTo>
                  <a:pt x="229225" y="279706"/>
                </a:moveTo>
                <a:lnTo>
                  <a:pt x="215891" y="279706"/>
                </a:lnTo>
                <a:lnTo>
                  <a:pt x="215891" y="240337"/>
                </a:lnTo>
                <a:lnTo>
                  <a:pt x="229225" y="240337"/>
                </a:lnTo>
                <a:lnTo>
                  <a:pt x="229225" y="2797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419568" y="5647290"/>
            <a:ext cx="222250" cy="280035"/>
          </a:xfrm>
          <a:custGeom>
            <a:avLst/>
            <a:gdLst/>
            <a:ahLst/>
            <a:cxnLst/>
            <a:rect l="l" t="t" r="r" b="b"/>
            <a:pathLst>
              <a:path w="222250" h="280035">
                <a:moveTo>
                  <a:pt x="70482" y="263514"/>
                </a:moveTo>
                <a:lnTo>
                  <a:pt x="27621" y="247005"/>
                </a:lnTo>
                <a:lnTo>
                  <a:pt x="6310" y="202160"/>
                </a:lnTo>
                <a:lnTo>
                  <a:pt x="0" y="132074"/>
                </a:lnTo>
                <a:lnTo>
                  <a:pt x="1503" y="93981"/>
                </a:lnTo>
                <a:lnTo>
                  <a:pt x="14867" y="36129"/>
                </a:lnTo>
                <a:lnTo>
                  <a:pt x="46194" y="4286"/>
                </a:lnTo>
                <a:lnTo>
                  <a:pt x="70482" y="0"/>
                </a:lnTo>
                <a:lnTo>
                  <a:pt x="83156" y="1071"/>
                </a:lnTo>
                <a:lnTo>
                  <a:pt x="94492" y="4286"/>
                </a:lnTo>
                <a:lnTo>
                  <a:pt x="104458" y="9643"/>
                </a:lnTo>
                <a:lnTo>
                  <a:pt x="106860" y="11747"/>
                </a:lnTo>
                <a:lnTo>
                  <a:pt x="70482" y="11747"/>
                </a:lnTo>
                <a:lnTo>
                  <a:pt x="60491" y="12724"/>
                </a:lnTo>
                <a:lnTo>
                  <a:pt x="25924" y="42736"/>
                </a:lnTo>
                <a:lnTo>
                  <a:pt x="14594" y="96302"/>
                </a:lnTo>
                <a:lnTo>
                  <a:pt x="13334" y="132074"/>
                </a:lnTo>
                <a:lnTo>
                  <a:pt x="14594" y="167801"/>
                </a:lnTo>
                <a:lnTo>
                  <a:pt x="25924" y="221278"/>
                </a:lnTo>
                <a:lnTo>
                  <a:pt x="60491" y="251201"/>
                </a:lnTo>
                <a:lnTo>
                  <a:pt x="70482" y="252084"/>
                </a:lnTo>
                <a:lnTo>
                  <a:pt x="107037" y="252084"/>
                </a:lnTo>
                <a:lnTo>
                  <a:pt x="104458" y="254272"/>
                </a:lnTo>
                <a:lnTo>
                  <a:pt x="94492" y="259426"/>
                </a:lnTo>
                <a:lnTo>
                  <a:pt x="83156" y="262497"/>
                </a:lnTo>
                <a:lnTo>
                  <a:pt x="70482" y="263514"/>
                </a:lnTo>
                <a:close/>
              </a:path>
              <a:path w="222250" h="280035">
                <a:moveTo>
                  <a:pt x="107037" y="252084"/>
                </a:moveTo>
                <a:lnTo>
                  <a:pt x="70482" y="252084"/>
                </a:lnTo>
                <a:lnTo>
                  <a:pt x="80289" y="251201"/>
                </a:lnTo>
                <a:lnTo>
                  <a:pt x="89174" y="248592"/>
                </a:lnTo>
                <a:lnTo>
                  <a:pt x="121994" y="197635"/>
                </a:lnTo>
                <a:lnTo>
                  <a:pt x="127312" y="132074"/>
                </a:lnTo>
                <a:lnTo>
                  <a:pt x="126052" y="96302"/>
                </a:lnTo>
                <a:lnTo>
                  <a:pt x="114722" y="42736"/>
                </a:lnTo>
                <a:lnTo>
                  <a:pt x="80289" y="12724"/>
                </a:lnTo>
                <a:lnTo>
                  <a:pt x="70482" y="11747"/>
                </a:lnTo>
                <a:lnTo>
                  <a:pt x="106860" y="11747"/>
                </a:lnTo>
                <a:lnTo>
                  <a:pt x="134455" y="61870"/>
                </a:lnTo>
                <a:lnTo>
                  <a:pt x="140646" y="132074"/>
                </a:lnTo>
                <a:lnTo>
                  <a:pt x="139188" y="170034"/>
                </a:lnTo>
                <a:lnTo>
                  <a:pt x="134455" y="202160"/>
                </a:lnTo>
                <a:lnTo>
                  <a:pt x="125913" y="227975"/>
                </a:lnTo>
                <a:lnTo>
                  <a:pt x="113025" y="247005"/>
                </a:lnTo>
                <a:lnTo>
                  <a:pt x="107037" y="252084"/>
                </a:lnTo>
                <a:close/>
              </a:path>
              <a:path w="222250" h="280035">
                <a:moveTo>
                  <a:pt x="222241" y="279706"/>
                </a:moveTo>
                <a:lnTo>
                  <a:pt x="208906" y="279706"/>
                </a:lnTo>
                <a:lnTo>
                  <a:pt x="208906" y="317"/>
                </a:lnTo>
                <a:lnTo>
                  <a:pt x="222241" y="317"/>
                </a:lnTo>
                <a:lnTo>
                  <a:pt x="222241" y="2797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705301" y="5647295"/>
            <a:ext cx="527685" cy="288290"/>
          </a:xfrm>
          <a:custGeom>
            <a:avLst/>
            <a:gdLst/>
            <a:ahLst/>
            <a:cxnLst/>
            <a:rect l="l" t="t" r="r" b="b"/>
            <a:pathLst>
              <a:path w="527685" h="288289">
                <a:moveTo>
                  <a:pt x="238429" y="240334"/>
                </a:moveTo>
                <a:lnTo>
                  <a:pt x="237248" y="231241"/>
                </a:lnTo>
                <a:lnTo>
                  <a:pt x="233705" y="223037"/>
                </a:lnTo>
                <a:lnTo>
                  <a:pt x="227850" y="215785"/>
                </a:lnTo>
                <a:lnTo>
                  <a:pt x="224777" y="213436"/>
                </a:lnTo>
                <a:lnTo>
                  <a:pt x="224777" y="232397"/>
                </a:lnTo>
                <a:lnTo>
                  <a:pt x="224777" y="248272"/>
                </a:lnTo>
                <a:lnTo>
                  <a:pt x="179108" y="272757"/>
                </a:lnTo>
                <a:lnTo>
                  <a:pt x="126365" y="276847"/>
                </a:lnTo>
                <a:lnTo>
                  <a:pt x="97739" y="275805"/>
                </a:lnTo>
                <a:lnTo>
                  <a:pt x="54787" y="267881"/>
                </a:lnTo>
                <a:lnTo>
                  <a:pt x="27940" y="248272"/>
                </a:lnTo>
                <a:lnTo>
                  <a:pt x="27940" y="232397"/>
                </a:lnTo>
                <a:lnTo>
                  <a:pt x="73850" y="207632"/>
                </a:lnTo>
                <a:lnTo>
                  <a:pt x="126365" y="203504"/>
                </a:lnTo>
                <a:lnTo>
                  <a:pt x="155155" y="204558"/>
                </a:lnTo>
                <a:lnTo>
                  <a:pt x="198107" y="212623"/>
                </a:lnTo>
                <a:lnTo>
                  <a:pt x="224777" y="232397"/>
                </a:lnTo>
                <a:lnTo>
                  <a:pt x="224777" y="213436"/>
                </a:lnTo>
                <a:lnTo>
                  <a:pt x="182321" y="196519"/>
                </a:lnTo>
                <a:lnTo>
                  <a:pt x="126365" y="192074"/>
                </a:lnTo>
                <a:lnTo>
                  <a:pt x="96012" y="193205"/>
                </a:lnTo>
                <a:lnTo>
                  <a:pt x="49250" y="201993"/>
                </a:lnTo>
                <a:lnTo>
                  <a:pt x="15468" y="231241"/>
                </a:lnTo>
                <a:lnTo>
                  <a:pt x="14287" y="240334"/>
                </a:lnTo>
                <a:lnTo>
                  <a:pt x="15468" y="249262"/>
                </a:lnTo>
                <a:lnTo>
                  <a:pt x="49250" y="278638"/>
                </a:lnTo>
                <a:lnTo>
                  <a:pt x="96012" y="287210"/>
                </a:lnTo>
                <a:lnTo>
                  <a:pt x="126365" y="288277"/>
                </a:lnTo>
                <a:lnTo>
                  <a:pt x="156654" y="287210"/>
                </a:lnTo>
                <a:lnTo>
                  <a:pt x="182321" y="283997"/>
                </a:lnTo>
                <a:lnTo>
                  <a:pt x="203327" y="278638"/>
                </a:lnTo>
                <a:lnTo>
                  <a:pt x="207225" y="276847"/>
                </a:lnTo>
                <a:lnTo>
                  <a:pt x="219697" y="271132"/>
                </a:lnTo>
                <a:lnTo>
                  <a:pt x="227850" y="264718"/>
                </a:lnTo>
                <a:lnTo>
                  <a:pt x="233705" y="257403"/>
                </a:lnTo>
                <a:lnTo>
                  <a:pt x="237248" y="249262"/>
                </a:lnTo>
                <a:lnTo>
                  <a:pt x="238429" y="240334"/>
                </a:lnTo>
                <a:close/>
              </a:path>
              <a:path w="527685" h="288289">
                <a:moveTo>
                  <a:pt x="251764" y="139382"/>
                </a:moveTo>
                <a:lnTo>
                  <a:pt x="187947" y="139382"/>
                </a:lnTo>
                <a:lnTo>
                  <a:pt x="187947" y="93345"/>
                </a:lnTo>
                <a:lnTo>
                  <a:pt x="187947" y="90805"/>
                </a:lnTo>
                <a:lnTo>
                  <a:pt x="228650" y="71958"/>
                </a:lnTo>
                <a:lnTo>
                  <a:pt x="238429" y="47942"/>
                </a:lnTo>
                <a:lnTo>
                  <a:pt x="237312" y="39128"/>
                </a:lnTo>
                <a:lnTo>
                  <a:pt x="234022" y="31229"/>
                </a:lnTo>
                <a:lnTo>
                  <a:pt x="228650" y="24231"/>
                </a:lnTo>
                <a:lnTo>
                  <a:pt x="224777" y="21018"/>
                </a:lnTo>
                <a:lnTo>
                  <a:pt x="224777" y="39687"/>
                </a:lnTo>
                <a:lnTo>
                  <a:pt x="224777" y="56515"/>
                </a:lnTo>
                <a:lnTo>
                  <a:pt x="179146" y="80327"/>
                </a:lnTo>
                <a:lnTo>
                  <a:pt x="174612" y="80873"/>
                </a:lnTo>
                <a:lnTo>
                  <a:pt x="174612" y="93345"/>
                </a:lnTo>
                <a:lnTo>
                  <a:pt x="174612" y="139382"/>
                </a:lnTo>
                <a:lnTo>
                  <a:pt x="78422" y="139382"/>
                </a:lnTo>
                <a:lnTo>
                  <a:pt x="78422" y="93345"/>
                </a:lnTo>
                <a:lnTo>
                  <a:pt x="89255" y="94589"/>
                </a:lnTo>
                <a:lnTo>
                  <a:pt x="100838" y="95491"/>
                </a:lnTo>
                <a:lnTo>
                  <a:pt x="113195" y="96024"/>
                </a:lnTo>
                <a:lnTo>
                  <a:pt x="126365" y="96202"/>
                </a:lnTo>
                <a:lnTo>
                  <a:pt x="139573" y="96024"/>
                </a:lnTo>
                <a:lnTo>
                  <a:pt x="152031" y="95491"/>
                </a:lnTo>
                <a:lnTo>
                  <a:pt x="163728" y="94589"/>
                </a:lnTo>
                <a:lnTo>
                  <a:pt x="174612" y="93345"/>
                </a:lnTo>
                <a:lnTo>
                  <a:pt x="174612" y="80873"/>
                </a:lnTo>
                <a:lnTo>
                  <a:pt x="155155" y="83185"/>
                </a:lnTo>
                <a:lnTo>
                  <a:pt x="126365" y="84137"/>
                </a:lnTo>
                <a:lnTo>
                  <a:pt x="73812" y="80327"/>
                </a:lnTo>
                <a:lnTo>
                  <a:pt x="32385" y="63182"/>
                </a:lnTo>
                <a:lnTo>
                  <a:pt x="27940" y="56515"/>
                </a:lnTo>
                <a:lnTo>
                  <a:pt x="27940" y="39687"/>
                </a:lnTo>
                <a:lnTo>
                  <a:pt x="73812" y="15722"/>
                </a:lnTo>
                <a:lnTo>
                  <a:pt x="126365" y="11747"/>
                </a:lnTo>
                <a:lnTo>
                  <a:pt x="155155" y="12750"/>
                </a:lnTo>
                <a:lnTo>
                  <a:pt x="198247" y="20586"/>
                </a:lnTo>
                <a:lnTo>
                  <a:pt x="224777" y="39687"/>
                </a:lnTo>
                <a:lnTo>
                  <a:pt x="224777" y="21018"/>
                </a:lnTo>
                <a:lnTo>
                  <a:pt x="183464" y="4406"/>
                </a:lnTo>
                <a:lnTo>
                  <a:pt x="126365" y="0"/>
                </a:lnTo>
                <a:lnTo>
                  <a:pt x="95504" y="1092"/>
                </a:lnTo>
                <a:lnTo>
                  <a:pt x="47955" y="10045"/>
                </a:lnTo>
                <a:lnTo>
                  <a:pt x="15405" y="39128"/>
                </a:lnTo>
                <a:lnTo>
                  <a:pt x="14287" y="47942"/>
                </a:lnTo>
                <a:lnTo>
                  <a:pt x="15405" y="56946"/>
                </a:lnTo>
                <a:lnTo>
                  <a:pt x="46278" y="85521"/>
                </a:lnTo>
                <a:lnTo>
                  <a:pt x="65087" y="90805"/>
                </a:lnTo>
                <a:lnTo>
                  <a:pt x="65087" y="139382"/>
                </a:lnTo>
                <a:lnTo>
                  <a:pt x="0" y="139382"/>
                </a:lnTo>
                <a:lnTo>
                  <a:pt x="0" y="151130"/>
                </a:lnTo>
                <a:lnTo>
                  <a:pt x="251764" y="151130"/>
                </a:lnTo>
                <a:lnTo>
                  <a:pt x="251764" y="139382"/>
                </a:lnTo>
                <a:close/>
              </a:path>
              <a:path w="527685" h="288289">
                <a:moveTo>
                  <a:pt x="455282" y="247637"/>
                </a:moveTo>
                <a:lnTo>
                  <a:pt x="428371" y="230314"/>
                </a:lnTo>
                <a:lnTo>
                  <a:pt x="404761" y="204774"/>
                </a:lnTo>
                <a:lnTo>
                  <a:pt x="387997" y="168529"/>
                </a:lnTo>
                <a:lnTo>
                  <a:pt x="387515" y="164782"/>
                </a:lnTo>
                <a:lnTo>
                  <a:pt x="381622" y="119062"/>
                </a:lnTo>
                <a:lnTo>
                  <a:pt x="381622" y="4127"/>
                </a:lnTo>
                <a:lnTo>
                  <a:pt x="367969" y="4127"/>
                </a:lnTo>
                <a:lnTo>
                  <a:pt x="367969" y="119062"/>
                </a:lnTo>
                <a:lnTo>
                  <a:pt x="361594" y="168795"/>
                </a:lnTo>
                <a:lnTo>
                  <a:pt x="344830" y="205498"/>
                </a:lnTo>
                <a:lnTo>
                  <a:pt x="321221" y="231127"/>
                </a:lnTo>
                <a:lnTo>
                  <a:pt x="294309" y="247637"/>
                </a:lnTo>
                <a:lnTo>
                  <a:pt x="294309" y="260654"/>
                </a:lnTo>
                <a:lnTo>
                  <a:pt x="322973" y="244652"/>
                </a:lnTo>
                <a:lnTo>
                  <a:pt x="346976" y="222605"/>
                </a:lnTo>
                <a:lnTo>
                  <a:pt x="364718" y="195605"/>
                </a:lnTo>
                <a:lnTo>
                  <a:pt x="374637" y="164782"/>
                </a:lnTo>
                <a:lnTo>
                  <a:pt x="385140" y="195427"/>
                </a:lnTo>
                <a:lnTo>
                  <a:pt x="403174" y="222123"/>
                </a:lnTo>
                <a:lnTo>
                  <a:pt x="427101" y="244119"/>
                </a:lnTo>
                <a:lnTo>
                  <a:pt x="455282" y="260654"/>
                </a:lnTo>
                <a:lnTo>
                  <a:pt x="455282" y="247637"/>
                </a:lnTo>
                <a:close/>
              </a:path>
              <a:path w="527685" h="288289">
                <a:moveTo>
                  <a:pt x="527659" y="317"/>
                </a:moveTo>
                <a:lnTo>
                  <a:pt x="514324" y="317"/>
                </a:lnTo>
                <a:lnTo>
                  <a:pt x="514324" y="279704"/>
                </a:lnTo>
                <a:lnTo>
                  <a:pt x="527659" y="279704"/>
                </a:lnTo>
                <a:lnTo>
                  <a:pt x="527659" y="3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295198" y="5647608"/>
            <a:ext cx="272415" cy="280670"/>
          </a:xfrm>
          <a:custGeom>
            <a:avLst/>
            <a:gdLst/>
            <a:ahLst/>
            <a:cxnLst/>
            <a:rect l="l" t="t" r="r" b="b"/>
            <a:pathLst>
              <a:path w="272414" h="280670">
                <a:moveTo>
                  <a:pt x="0" y="162870"/>
                </a:moveTo>
                <a:lnTo>
                  <a:pt x="0" y="150806"/>
                </a:lnTo>
                <a:lnTo>
                  <a:pt x="50053" y="137129"/>
                </a:lnTo>
                <a:lnTo>
                  <a:pt x="88975" y="109731"/>
                </a:lnTo>
                <a:lnTo>
                  <a:pt x="114206" y="69058"/>
                </a:lnTo>
                <a:lnTo>
                  <a:pt x="123185" y="15556"/>
                </a:lnTo>
                <a:lnTo>
                  <a:pt x="7302" y="15556"/>
                </a:lnTo>
                <a:lnTo>
                  <a:pt x="7302" y="3809"/>
                </a:lnTo>
                <a:lnTo>
                  <a:pt x="136837" y="3809"/>
                </a:lnTo>
                <a:lnTo>
                  <a:pt x="136837" y="13334"/>
                </a:lnTo>
                <a:lnTo>
                  <a:pt x="130347" y="62473"/>
                </a:lnTo>
                <a:lnTo>
                  <a:pt x="111895" y="102042"/>
                </a:lnTo>
                <a:lnTo>
                  <a:pt x="83003" y="131995"/>
                </a:lnTo>
                <a:lnTo>
                  <a:pt x="45197" y="152287"/>
                </a:lnTo>
                <a:lnTo>
                  <a:pt x="0" y="162870"/>
                </a:lnTo>
                <a:close/>
              </a:path>
              <a:path w="272414" h="280670">
                <a:moveTo>
                  <a:pt x="227003" y="193667"/>
                </a:moveTo>
                <a:lnTo>
                  <a:pt x="213668" y="193667"/>
                </a:lnTo>
                <a:lnTo>
                  <a:pt x="213668" y="0"/>
                </a:lnTo>
                <a:lnTo>
                  <a:pt x="227003" y="0"/>
                </a:lnTo>
                <a:lnTo>
                  <a:pt x="227003" y="83181"/>
                </a:lnTo>
                <a:lnTo>
                  <a:pt x="272404" y="83181"/>
                </a:lnTo>
                <a:lnTo>
                  <a:pt x="272404" y="95246"/>
                </a:lnTo>
                <a:lnTo>
                  <a:pt x="227003" y="95246"/>
                </a:lnTo>
                <a:lnTo>
                  <a:pt x="227003" y="193667"/>
                </a:lnTo>
                <a:close/>
              </a:path>
              <a:path w="272414" h="280670">
                <a:moveTo>
                  <a:pt x="232400" y="280658"/>
                </a:moveTo>
                <a:lnTo>
                  <a:pt x="24446" y="280658"/>
                </a:lnTo>
                <a:lnTo>
                  <a:pt x="24446" y="194302"/>
                </a:lnTo>
                <a:lnTo>
                  <a:pt x="38098" y="194302"/>
                </a:lnTo>
                <a:lnTo>
                  <a:pt x="38098" y="268594"/>
                </a:lnTo>
                <a:lnTo>
                  <a:pt x="232400" y="268594"/>
                </a:lnTo>
                <a:lnTo>
                  <a:pt x="232400" y="2806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79177" y="5647608"/>
            <a:ext cx="232410" cy="280035"/>
          </a:xfrm>
          <a:custGeom>
            <a:avLst/>
            <a:gdLst/>
            <a:ahLst/>
            <a:cxnLst/>
            <a:rect l="l" t="t" r="r" b="b"/>
            <a:pathLst>
              <a:path w="232410" h="280035">
                <a:moveTo>
                  <a:pt x="232400" y="120962"/>
                </a:moveTo>
                <a:lnTo>
                  <a:pt x="219066" y="120962"/>
                </a:lnTo>
                <a:lnTo>
                  <a:pt x="219066" y="0"/>
                </a:lnTo>
                <a:lnTo>
                  <a:pt x="232400" y="0"/>
                </a:lnTo>
                <a:lnTo>
                  <a:pt x="232400" y="120962"/>
                </a:lnTo>
                <a:close/>
              </a:path>
              <a:path w="232410" h="280035">
                <a:moveTo>
                  <a:pt x="142150" y="247640"/>
                </a:moveTo>
                <a:lnTo>
                  <a:pt x="96833" y="247640"/>
                </a:lnTo>
                <a:lnTo>
                  <a:pt x="114216" y="245561"/>
                </a:lnTo>
                <a:lnTo>
                  <a:pt x="129931" y="241250"/>
                </a:lnTo>
                <a:lnTo>
                  <a:pt x="143623" y="234737"/>
                </a:lnTo>
                <a:lnTo>
                  <a:pt x="154933" y="226050"/>
                </a:lnTo>
                <a:lnTo>
                  <a:pt x="154933" y="1587"/>
                </a:lnTo>
                <a:lnTo>
                  <a:pt x="167950" y="1587"/>
                </a:lnTo>
                <a:lnTo>
                  <a:pt x="167950" y="120962"/>
                </a:lnTo>
                <a:lnTo>
                  <a:pt x="232400" y="120962"/>
                </a:lnTo>
                <a:lnTo>
                  <a:pt x="232400" y="132709"/>
                </a:lnTo>
                <a:lnTo>
                  <a:pt x="167950" y="132709"/>
                </a:lnTo>
                <a:lnTo>
                  <a:pt x="167950" y="237797"/>
                </a:lnTo>
                <a:lnTo>
                  <a:pt x="154933" y="237797"/>
                </a:lnTo>
                <a:lnTo>
                  <a:pt x="142437" y="247516"/>
                </a:lnTo>
                <a:lnTo>
                  <a:pt x="142150" y="247640"/>
                </a:lnTo>
                <a:close/>
              </a:path>
              <a:path w="232410" h="280035">
                <a:moveTo>
                  <a:pt x="127312" y="17144"/>
                </a:moveTo>
                <a:lnTo>
                  <a:pt x="3809" y="17144"/>
                </a:lnTo>
                <a:lnTo>
                  <a:pt x="3809" y="5397"/>
                </a:lnTo>
                <a:lnTo>
                  <a:pt x="127312" y="5397"/>
                </a:lnTo>
                <a:lnTo>
                  <a:pt x="127312" y="17144"/>
                </a:lnTo>
                <a:close/>
              </a:path>
              <a:path w="232410" h="280035">
                <a:moveTo>
                  <a:pt x="42225" y="247957"/>
                </a:moveTo>
                <a:lnTo>
                  <a:pt x="29208" y="247957"/>
                </a:lnTo>
                <a:lnTo>
                  <a:pt x="29208" y="17144"/>
                </a:lnTo>
                <a:lnTo>
                  <a:pt x="42225" y="17144"/>
                </a:lnTo>
                <a:lnTo>
                  <a:pt x="42225" y="247957"/>
                </a:lnTo>
                <a:close/>
              </a:path>
              <a:path w="232410" h="280035">
                <a:moveTo>
                  <a:pt x="86674" y="259704"/>
                </a:moveTo>
                <a:lnTo>
                  <a:pt x="0" y="259704"/>
                </a:lnTo>
                <a:lnTo>
                  <a:pt x="0" y="247957"/>
                </a:lnTo>
                <a:lnTo>
                  <a:pt x="83816" y="247957"/>
                </a:lnTo>
                <a:lnTo>
                  <a:pt x="86450" y="230456"/>
                </a:lnTo>
                <a:lnTo>
                  <a:pt x="88221" y="210335"/>
                </a:lnTo>
                <a:lnTo>
                  <a:pt x="89218" y="189024"/>
                </a:lnTo>
                <a:lnTo>
                  <a:pt x="89531" y="167950"/>
                </a:lnTo>
                <a:lnTo>
                  <a:pt x="89531" y="17144"/>
                </a:lnTo>
                <a:lnTo>
                  <a:pt x="102548" y="17144"/>
                </a:lnTo>
                <a:lnTo>
                  <a:pt x="102477" y="167950"/>
                </a:lnTo>
                <a:lnTo>
                  <a:pt x="101119" y="208668"/>
                </a:lnTo>
                <a:lnTo>
                  <a:pt x="96833" y="247640"/>
                </a:lnTo>
                <a:lnTo>
                  <a:pt x="142150" y="247640"/>
                </a:lnTo>
                <a:lnTo>
                  <a:pt x="126637" y="254347"/>
                </a:lnTo>
                <a:lnTo>
                  <a:pt x="107920" y="258380"/>
                </a:lnTo>
                <a:lnTo>
                  <a:pt x="86674" y="259704"/>
                </a:lnTo>
                <a:close/>
              </a:path>
              <a:path w="232410" h="280035">
                <a:moveTo>
                  <a:pt x="232400" y="279706"/>
                </a:moveTo>
                <a:lnTo>
                  <a:pt x="219066" y="279706"/>
                </a:lnTo>
                <a:lnTo>
                  <a:pt x="219066" y="132709"/>
                </a:lnTo>
                <a:lnTo>
                  <a:pt x="232400" y="132709"/>
                </a:lnTo>
                <a:lnTo>
                  <a:pt x="232400" y="279706"/>
                </a:lnTo>
                <a:close/>
              </a:path>
              <a:path w="232410" h="280035">
                <a:moveTo>
                  <a:pt x="167950" y="275896"/>
                </a:moveTo>
                <a:lnTo>
                  <a:pt x="154933" y="275896"/>
                </a:lnTo>
                <a:lnTo>
                  <a:pt x="154933" y="237797"/>
                </a:lnTo>
                <a:lnTo>
                  <a:pt x="167950" y="237797"/>
                </a:lnTo>
                <a:lnTo>
                  <a:pt x="167950" y="2758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980155" y="5647608"/>
            <a:ext cx="229870" cy="280670"/>
          </a:xfrm>
          <a:custGeom>
            <a:avLst/>
            <a:gdLst/>
            <a:ahLst/>
            <a:cxnLst/>
            <a:rect l="l" t="t" r="r" b="b"/>
            <a:pathLst>
              <a:path w="229870" h="280670">
                <a:moveTo>
                  <a:pt x="223828" y="200334"/>
                </a:moveTo>
                <a:lnTo>
                  <a:pt x="210494" y="200334"/>
                </a:lnTo>
                <a:lnTo>
                  <a:pt x="210494" y="86674"/>
                </a:lnTo>
                <a:lnTo>
                  <a:pt x="146044" y="86674"/>
                </a:lnTo>
                <a:lnTo>
                  <a:pt x="146044" y="74927"/>
                </a:lnTo>
                <a:lnTo>
                  <a:pt x="210494" y="74927"/>
                </a:lnTo>
                <a:lnTo>
                  <a:pt x="210494" y="0"/>
                </a:lnTo>
                <a:lnTo>
                  <a:pt x="223828" y="0"/>
                </a:lnTo>
                <a:lnTo>
                  <a:pt x="223828" y="200334"/>
                </a:lnTo>
                <a:close/>
              </a:path>
              <a:path w="229870" h="280670">
                <a:moveTo>
                  <a:pt x="96198" y="163823"/>
                </a:moveTo>
                <a:lnTo>
                  <a:pt x="0" y="163823"/>
                </a:lnTo>
                <a:lnTo>
                  <a:pt x="0" y="3809"/>
                </a:lnTo>
                <a:lnTo>
                  <a:pt x="125089" y="3809"/>
                </a:lnTo>
                <a:lnTo>
                  <a:pt x="125089" y="15239"/>
                </a:lnTo>
                <a:lnTo>
                  <a:pt x="13651" y="15239"/>
                </a:lnTo>
                <a:lnTo>
                  <a:pt x="13651" y="77149"/>
                </a:lnTo>
                <a:lnTo>
                  <a:pt x="117470" y="77149"/>
                </a:lnTo>
                <a:lnTo>
                  <a:pt x="117470" y="88896"/>
                </a:lnTo>
                <a:lnTo>
                  <a:pt x="13651" y="88896"/>
                </a:lnTo>
                <a:lnTo>
                  <a:pt x="13651" y="152076"/>
                </a:lnTo>
                <a:lnTo>
                  <a:pt x="163058" y="152076"/>
                </a:lnTo>
                <a:lnTo>
                  <a:pt x="152453" y="156724"/>
                </a:lnTo>
                <a:lnTo>
                  <a:pt x="135249" y="160847"/>
                </a:lnTo>
                <a:lnTo>
                  <a:pt x="116140" y="163123"/>
                </a:lnTo>
                <a:lnTo>
                  <a:pt x="96198" y="163823"/>
                </a:lnTo>
                <a:close/>
              </a:path>
              <a:path w="229870" h="280670">
                <a:moveTo>
                  <a:pt x="163058" y="152076"/>
                </a:moveTo>
                <a:lnTo>
                  <a:pt x="96516" y="152076"/>
                </a:lnTo>
                <a:lnTo>
                  <a:pt x="116096" y="151381"/>
                </a:lnTo>
                <a:lnTo>
                  <a:pt x="135051" y="149139"/>
                </a:lnTo>
                <a:lnTo>
                  <a:pt x="152279" y="145111"/>
                </a:lnTo>
                <a:lnTo>
                  <a:pt x="166680" y="139059"/>
                </a:lnTo>
                <a:lnTo>
                  <a:pt x="166680" y="150488"/>
                </a:lnTo>
                <a:lnTo>
                  <a:pt x="163058" y="152076"/>
                </a:lnTo>
                <a:close/>
              </a:path>
              <a:path w="229870" h="280670">
                <a:moveTo>
                  <a:pt x="229543" y="280658"/>
                </a:moveTo>
                <a:lnTo>
                  <a:pt x="18414" y="280658"/>
                </a:lnTo>
                <a:lnTo>
                  <a:pt x="18414" y="201921"/>
                </a:lnTo>
                <a:lnTo>
                  <a:pt x="32066" y="201921"/>
                </a:lnTo>
                <a:lnTo>
                  <a:pt x="32066" y="268594"/>
                </a:lnTo>
                <a:lnTo>
                  <a:pt x="229543" y="268594"/>
                </a:lnTo>
                <a:lnTo>
                  <a:pt x="229543" y="2806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48414" y="5647613"/>
            <a:ext cx="529590" cy="284480"/>
          </a:xfrm>
          <a:custGeom>
            <a:avLst/>
            <a:gdLst/>
            <a:ahLst/>
            <a:cxnLst/>
            <a:rect l="l" t="t" r="r" b="b"/>
            <a:pathLst>
              <a:path w="529589" h="284479">
                <a:moveTo>
                  <a:pt x="231762" y="44526"/>
                </a:moveTo>
                <a:lnTo>
                  <a:pt x="33337" y="44526"/>
                </a:lnTo>
                <a:lnTo>
                  <a:pt x="33337" y="3886"/>
                </a:lnTo>
                <a:lnTo>
                  <a:pt x="20002" y="3886"/>
                </a:lnTo>
                <a:lnTo>
                  <a:pt x="20002" y="44526"/>
                </a:lnTo>
                <a:lnTo>
                  <a:pt x="20002" y="55956"/>
                </a:lnTo>
                <a:lnTo>
                  <a:pt x="20002" y="105486"/>
                </a:lnTo>
                <a:lnTo>
                  <a:pt x="20002" y="116916"/>
                </a:lnTo>
                <a:lnTo>
                  <a:pt x="231762" y="116916"/>
                </a:lnTo>
                <a:lnTo>
                  <a:pt x="231762" y="106045"/>
                </a:lnTo>
                <a:lnTo>
                  <a:pt x="231762" y="105486"/>
                </a:lnTo>
                <a:lnTo>
                  <a:pt x="231762" y="56197"/>
                </a:lnTo>
                <a:lnTo>
                  <a:pt x="218427" y="56197"/>
                </a:lnTo>
                <a:lnTo>
                  <a:pt x="218427" y="105486"/>
                </a:lnTo>
                <a:lnTo>
                  <a:pt x="33337" y="105486"/>
                </a:lnTo>
                <a:lnTo>
                  <a:pt x="33337" y="55956"/>
                </a:lnTo>
                <a:lnTo>
                  <a:pt x="231762" y="55956"/>
                </a:lnTo>
                <a:lnTo>
                  <a:pt x="231762" y="44526"/>
                </a:lnTo>
                <a:close/>
              </a:path>
              <a:path w="529589" h="284479">
                <a:moveTo>
                  <a:pt x="231762" y="3810"/>
                </a:moveTo>
                <a:lnTo>
                  <a:pt x="218427" y="3810"/>
                </a:lnTo>
                <a:lnTo>
                  <a:pt x="218427" y="44132"/>
                </a:lnTo>
                <a:lnTo>
                  <a:pt x="231762" y="44132"/>
                </a:lnTo>
                <a:lnTo>
                  <a:pt x="231762" y="3810"/>
                </a:lnTo>
                <a:close/>
              </a:path>
              <a:path w="529589" h="284479">
                <a:moveTo>
                  <a:pt x="237477" y="268046"/>
                </a:moveTo>
                <a:lnTo>
                  <a:pt x="33337" y="268046"/>
                </a:lnTo>
                <a:lnTo>
                  <a:pt x="33337" y="209626"/>
                </a:lnTo>
                <a:lnTo>
                  <a:pt x="20002" y="209626"/>
                </a:lnTo>
                <a:lnTo>
                  <a:pt x="20002" y="268046"/>
                </a:lnTo>
                <a:lnTo>
                  <a:pt x="20002" y="280746"/>
                </a:lnTo>
                <a:lnTo>
                  <a:pt x="237477" y="280746"/>
                </a:lnTo>
                <a:lnTo>
                  <a:pt x="237477" y="268046"/>
                </a:lnTo>
                <a:close/>
              </a:path>
              <a:path w="529589" h="284479">
                <a:moveTo>
                  <a:pt x="251764" y="159385"/>
                </a:moveTo>
                <a:lnTo>
                  <a:pt x="0" y="159385"/>
                </a:lnTo>
                <a:lnTo>
                  <a:pt x="0" y="171132"/>
                </a:lnTo>
                <a:lnTo>
                  <a:pt x="122542" y="171132"/>
                </a:lnTo>
                <a:lnTo>
                  <a:pt x="122542" y="227634"/>
                </a:lnTo>
                <a:lnTo>
                  <a:pt x="135877" y="227634"/>
                </a:lnTo>
                <a:lnTo>
                  <a:pt x="135877" y="171132"/>
                </a:lnTo>
                <a:lnTo>
                  <a:pt x="251764" y="171132"/>
                </a:lnTo>
                <a:lnTo>
                  <a:pt x="251764" y="159385"/>
                </a:lnTo>
                <a:close/>
              </a:path>
              <a:path w="529589" h="284479">
                <a:moveTo>
                  <a:pt x="451459" y="137160"/>
                </a:moveTo>
                <a:lnTo>
                  <a:pt x="401980" y="105600"/>
                </a:lnTo>
                <a:lnTo>
                  <a:pt x="379387" y="47625"/>
                </a:lnTo>
                <a:lnTo>
                  <a:pt x="379387" y="2222"/>
                </a:lnTo>
                <a:lnTo>
                  <a:pt x="366064" y="2222"/>
                </a:lnTo>
                <a:lnTo>
                  <a:pt x="366064" y="47625"/>
                </a:lnTo>
                <a:lnTo>
                  <a:pt x="359981" y="80289"/>
                </a:lnTo>
                <a:lnTo>
                  <a:pt x="343839" y="107226"/>
                </a:lnTo>
                <a:lnTo>
                  <a:pt x="320789" y="127635"/>
                </a:lnTo>
                <a:lnTo>
                  <a:pt x="293992" y="140652"/>
                </a:lnTo>
                <a:lnTo>
                  <a:pt x="293992" y="153352"/>
                </a:lnTo>
                <a:lnTo>
                  <a:pt x="322097" y="140792"/>
                </a:lnTo>
                <a:lnTo>
                  <a:pt x="345224" y="123659"/>
                </a:lnTo>
                <a:lnTo>
                  <a:pt x="362343" y="103428"/>
                </a:lnTo>
                <a:lnTo>
                  <a:pt x="372414" y="81597"/>
                </a:lnTo>
                <a:lnTo>
                  <a:pt x="383908" y="102704"/>
                </a:lnTo>
                <a:lnTo>
                  <a:pt x="401574" y="121920"/>
                </a:lnTo>
                <a:lnTo>
                  <a:pt x="424421" y="138023"/>
                </a:lnTo>
                <a:lnTo>
                  <a:pt x="451459" y="149860"/>
                </a:lnTo>
                <a:lnTo>
                  <a:pt x="451459" y="137160"/>
                </a:lnTo>
                <a:close/>
              </a:path>
              <a:path w="529589" h="284479">
                <a:moveTo>
                  <a:pt x="529247" y="190169"/>
                </a:moveTo>
                <a:lnTo>
                  <a:pt x="320027" y="190169"/>
                </a:lnTo>
                <a:lnTo>
                  <a:pt x="320027" y="202234"/>
                </a:lnTo>
                <a:lnTo>
                  <a:pt x="515912" y="202234"/>
                </a:lnTo>
                <a:lnTo>
                  <a:pt x="515912" y="284149"/>
                </a:lnTo>
                <a:lnTo>
                  <a:pt x="529247" y="284149"/>
                </a:lnTo>
                <a:lnTo>
                  <a:pt x="529247" y="190169"/>
                </a:lnTo>
                <a:close/>
              </a:path>
              <a:path w="529589" h="284479">
                <a:moveTo>
                  <a:pt x="529247" y="0"/>
                </a:moveTo>
                <a:lnTo>
                  <a:pt x="515912" y="0"/>
                </a:lnTo>
                <a:lnTo>
                  <a:pt x="515912" y="56515"/>
                </a:lnTo>
                <a:lnTo>
                  <a:pt x="443204" y="56515"/>
                </a:lnTo>
                <a:lnTo>
                  <a:pt x="443204" y="68262"/>
                </a:lnTo>
                <a:lnTo>
                  <a:pt x="515912" y="68262"/>
                </a:lnTo>
                <a:lnTo>
                  <a:pt x="515912" y="159067"/>
                </a:lnTo>
                <a:lnTo>
                  <a:pt x="529247" y="159067"/>
                </a:lnTo>
                <a:lnTo>
                  <a:pt x="5292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39578" y="5647290"/>
            <a:ext cx="252095" cy="282575"/>
          </a:xfrm>
          <a:custGeom>
            <a:avLst/>
            <a:gdLst/>
            <a:ahLst/>
            <a:cxnLst/>
            <a:rect l="l" t="t" r="r" b="b"/>
            <a:pathLst>
              <a:path w="252095" h="282575">
                <a:moveTo>
                  <a:pt x="126359" y="83816"/>
                </a:moveTo>
                <a:lnTo>
                  <a:pt x="64965" y="79729"/>
                </a:lnTo>
                <a:lnTo>
                  <a:pt x="28573" y="67307"/>
                </a:lnTo>
                <a:lnTo>
                  <a:pt x="14286" y="41908"/>
                </a:lnTo>
                <a:lnTo>
                  <a:pt x="15135" y="34273"/>
                </a:lnTo>
                <a:lnTo>
                  <a:pt x="43808" y="8973"/>
                </a:lnTo>
                <a:lnTo>
                  <a:pt x="92373" y="967"/>
                </a:lnTo>
                <a:lnTo>
                  <a:pt x="126359" y="0"/>
                </a:lnTo>
                <a:lnTo>
                  <a:pt x="160345" y="967"/>
                </a:lnTo>
                <a:lnTo>
                  <a:pt x="187754" y="3928"/>
                </a:lnTo>
                <a:lnTo>
                  <a:pt x="208911" y="8973"/>
                </a:lnTo>
                <a:lnTo>
                  <a:pt x="214094" y="11429"/>
                </a:lnTo>
                <a:lnTo>
                  <a:pt x="126359" y="11429"/>
                </a:lnTo>
                <a:lnTo>
                  <a:pt x="94437" y="12218"/>
                </a:lnTo>
                <a:lnTo>
                  <a:pt x="50594" y="18796"/>
                </a:lnTo>
                <a:lnTo>
                  <a:pt x="27938" y="34923"/>
                </a:lnTo>
                <a:lnTo>
                  <a:pt x="27938" y="48893"/>
                </a:lnTo>
                <a:lnTo>
                  <a:pt x="69331" y="69053"/>
                </a:lnTo>
                <a:lnTo>
                  <a:pt x="126359" y="72387"/>
                </a:lnTo>
                <a:lnTo>
                  <a:pt x="213497" y="72387"/>
                </a:lnTo>
                <a:lnTo>
                  <a:pt x="208911" y="74574"/>
                </a:lnTo>
                <a:lnTo>
                  <a:pt x="187754" y="79729"/>
                </a:lnTo>
                <a:lnTo>
                  <a:pt x="160345" y="82799"/>
                </a:lnTo>
                <a:lnTo>
                  <a:pt x="126359" y="83816"/>
                </a:lnTo>
                <a:close/>
              </a:path>
              <a:path w="252095" h="282575">
                <a:moveTo>
                  <a:pt x="213497" y="72387"/>
                </a:moveTo>
                <a:lnTo>
                  <a:pt x="126359" y="72387"/>
                </a:lnTo>
                <a:lnTo>
                  <a:pt x="158326" y="71553"/>
                </a:lnTo>
                <a:lnTo>
                  <a:pt x="183507" y="69053"/>
                </a:lnTo>
                <a:lnTo>
                  <a:pt x="202259" y="64886"/>
                </a:lnTo>
                <a:lnTo>
                  <a:pt x="214938" y="59052"/>
                </a:lnTo>
                <a:lnTo>
                  <a:pt x="221923" y="54290"/>
                </a:lnTo>
                <a:lnTo>
                  <a:pt x="224781" y="48893"/>
                </a:lnTo>
                <a:lnTo>
                  <a:pt x="224781" y="34923"/>
                </a:lnTo>
                <a:lnTo>
                  <a:pt x="183507" y="14644"/>
                </a:lnTo>
                <a:lnTo>
                  <a:pt x="126359" y="11429"/>
                </a:lnTo>
                <a:lnTo>
                  <a:pt x="214094" y="11429"/>
                </a:lnTo>
                <a:lnTo>
                  <a:pt x="238432" y="41908"/>
                </a:lnTo>
                <a:lnTo>
                  <a:pt x="237540" y="49404"/>
                </a:lnTo>
                <a:lnTo>
                  <a:pt x="234861" y="56155"/>
                </a:lnTo>
                <a:lnTo>
                  <a:pt x="230396" y="62133"/>
                </a:lnTo>
                <a:lnTo>
                  <a:pt x="224146" y="67307"/>
                </a:lnTo>
                <a:lnTo>
                  <a:pt x="213497" y="72387"/>
                </a:lnTo>
                <a:close/>
              </a:path>
              <a:path w="252095" h="282575">
                <a:moveTo>
                  <a:pt x="251767" y="131122"/>
                </a:moveTo>
                <a:lnTo>
                  <a:pt x="0" y="131122"/>
                </a:lnTo>
                <a:lnTo>
                  <a:pt x="0" y="119692"/>
                </a:lnTo>
                <a:lnTo>
                  <a:pt x="251767" y="119692"/>
                </a:lnTo>
                <a:lnTo>
                  <a:pt x="251767" y="131122"/>
                </a:lnTo>
                <a:close/>
              </a:path>
              <a:path w="252095" h="282575">
                <a:moveTo>
                  <a:pt x="239067" y="282563"/>
                </a:moveTo>
                <a:lnTo>
                  <a:pt x="20001" y="282563"/>
                </a:lnTo>
                <a:lnTo>
                  <a:pt x="20001" y="221923"/>
                </a:lnTo>
                <a:lnTo>
                  <a:pt x="218431" y="221923"/>
                </a:lnTo>
                <a:lnTo>
                  <a:pt x="218431" y="182872"/>
                </a:lnTo>
                <a:lnTo>
                  <a:pt x="20001" y="182872"/>
                </a:lnTo>
                <a:lnTo>
                  <a:pt x="20001" y="171443"/>
                </a:lnTo>
                <a:lnTo>
                  <a:pt x="231765" y="171443"/>
                </a:lnTo>
                <a:lnTo>
                  <a:pt x="231765" y="233035"/>
                </a:lnTo>
                <a:lnTo>
                  <a:pt x="33336" y="233035"/>
                </a:lnTo>
                <a:lnTo>
                  <a:pt x="33336" y="271134"/>
                </a:lnTo>
                <a:lnTo>
                  <a:pt x="239067" y="271134"/>
                </a:lnTo>
                <a:lnTo>
                  <a:pt x="239067" y="2825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317755" y="5638406"/>
            <a:ext cx="567055" cy="297180"/>
          </a:xfrm>
          <a:custGeom>
            <a:avLst/>
            <a:gdLst/>
            <a:ahLst/>
            <a:cxnLst/>
            <a:rect l="l" t="t" r="r" b="b"/>
            <a:pathLst>
              <a:path w="567054" h="297179">
                <a:moveTo>
                  <a:pt x="238429" y="254304"/>
                </a:moveTo>
                <a:lnTo>
                  <a:pt x="237248" y="245846"/>
                </a:lnTo>
                <a:lnTo>
                  <a:pt x="233743" y="238467"/>
                </a:lnTo>
                <a:lnTo>
                  <a:pt x="227977" y="232117"/>
                </a:lnTo>
                <a:lnTo>
                  <a:pt x="224777" y="229933"/>
                </a:lnTo>
                <a:lnTo>
                  <a:pt x="224777" y="247002"/>
                </a:lnTo>
                <a:lnTo>
                  <a:pt x="224777" y="260972"/>
                </a:lnTo>
                <a:lnTo>
                  <a:pt x="179336" y="282448"/>
                </a:lnTo>
                <a:lnTo>
                  <a:pt x="126352" y="286054"/>
                </a:lnTo>
                <a:lnTo>
                  <a:pt x="97675" y="285165"/>
                </a:lnTo>
                <a:lnTo>
                  <a:pt x="53759" y="277888"/>
                </a:lnTo>
                <a:lnTo>
                  <a:pt x="27940" y="260972"/>
                </a:lnTo>
                <a:lnTo>
                  <a:pt x="27940" y="247002"/>
                </a:lnTo>
                <a:lnTo>
                  <a:pt x="73329" y="225818"/>
                </a:lnTo>
                <a:lnTo>
                  <a:pt x="126352" y="222237"/>
                </a:lnTo>
                <a:lnTo>
                  <a:pt x="155117" y="223139"/>
                </a:lnTo>
                <a:lnTo>
                  <a:pt x="198729" y="230276"/>
                </a:lnTo>
                <a:lnTo>
                  <a:pt x="224777" y="247002"/>
                </a:lnTo>
                <a:lnTo>
                  <a:pt x="224777" y="229933"/>
                </a:lnTo>
                <a:lnTo>
                  <a:pt x="182473" y="214706"/>
                </a:lnTo>
                <a:lnTo>
                  <a:pt x="126352" y="210807"/>
                </a:lnTo>
                <a:lnTo>
                  <a:pt x="96227" y="211772"/>
                </a:lnTo>
                <a:lnTo>
                  <a:pt x="49072" y="219659"/>
                </a:lnTo>
                <a:lnTo>
                  <a:pt x="15468" y="245846"/>
                </a:lnTo>
                <a:lnTo>
                  <a:pt x="14287" y="254304"/>
                </a:lnTo>
                <a:lnTo>
                  <a:pt x="15468" y="262407"/>
                </a:lnTo>
                <a:lnTo>
                  <a:pt x="49072" y="288328"/>
                </a:lnTo>
                <a:lnTo>
                  <a:pt x="96227" y="296202"/>
                </a:lnTo>
                <a:lnTo>
                  <a:pt x="126352" y="297167"/>
                </a:lnTo>
                <a:lnTo>
                  <a:pt x="156527" y="296202"/>
                </a:lnTo>
                <a:lnTo>
                  <a:pt x="182473" y="293281"/>
                </a:lnTo>
                <a:lnTo>
                  <a:pt x="203771" y="288328"/>
                </a:lnTo>
                <a:lnTo>
                  <a:pt x="209016" y="286054"/>
                </a:lnTo>
                <a:lnTo>
                  <a:pt x="220014" y="281292"/>
                </a:lnTo>
                <a:lnTo>
                  <a:pt x="227977" y="275869"/>
                </a:lnTo>
                <a:lnTo>
                  <a:pt x="233743" y="269582"/>
                </a:lnTo>
                <a:lnTo>
                  <a:pt x="237248" y="262407"/>
                </a:lnTo>
                <a:lnTo>
                  <a:pt x="238429" y="254304"/>
                </a:lnTo>
                <a:close/>
              </a:path>
              <a:path w="567054" h="297179">
                <a:moveTo>
                  <a:pt x="251764" y="165100"/>
                </a:moveTo>
                <a:lnTo>
                  <a:pt x="132067" y="165100"/>
                </a:lnTo>
                <a:lnTo>
                  <a:pt x="132067" y="126682"/>
                </a:lnTo>
                <a:lnTo>
                  <a:pt x="233667" y="126682"/>
                </a:lnTo>
                <a:lnTo>
                  <a:pt x="233667" y="115570"/>
                </a:lnTo>
                <a:lnTo>
                  <a:pt x="33337" y="115570"/>
                </a:lnTo>
                <a:lnTo>
                  <a:pt x="33337" y="75247"/>
                </a:lnTo>
                <a:lnTo>
                  <a:pt x="227952" y="75247"/>
                </a:lnTo>
                <a:lnTo>
                  <a:pt x="227952" y="63817"/>
                </a:lnTo>
                <a:lnTo>
                  <a:pt x="33337" y="63817"/>
                </a:lnTo>
                <a:lnTo>
                  <a:pt x="33337" y="24447"/>
                </a:lnTo>
                <a:lnTo>
                  <a:pt x="231762" y="24447"/>
                </a:lnTo>
                <a:lnTo>
                  <a:pt x="231762" y="13017"/>
                </a:lnTo>
                <a:lnTo>
                  <a:pt x="20002" y="13017"/>
                </a:lnTo>
                <a:lnTo>
                  <a:pt x="20002" y="126682"/>
                </a:lnTo>
                <a:lnTo>
                  <a:pt x="119049" y="126682"/>
                </a:lnTo>
                <a:lnTo>
                  <a:pt x="119049" y="165100"/>
                </a:lnTo>
                <a:lnTo>
                  <a:pt x="0" y="165100"/>
                </a:lnTo>
                <a:lnTo>
                  <a:pt x="0" y="176530"/>
                </a:lnTo>
                <a:lnTo>
                  <a:pt x="251764" y="176530"/>
                </a:lnTo>
                <a:lnTo>
                  <a:pt x="251764" y="165100"/>
                </a:lnTo>
                <a:close/>
              </a:path>
              <a:path w="567054" h="297179">
                <a:moveTo>
                  <a:pt x="439712" y="133032"/>
                </a:moveTo>
                <a:lnTo>
                  <a:pt x="438556" y="122326"/>
                </a:lnTo>
                <a:lnTo>
                  <a:pt x="435190" y="112674"/>
                </a:lnTo>
                <a:lnTo>
                  <a:pt x="429806" y="104140"/>
                </a:lnTo>
                <a:lnTo>
                  <a:pt x="426377" y="100685"/>
                </a:lnTo>
                <a:lnTo>
                  <a:pt x="426377" y="133032"/>
                </a:lnTo>
                <a:lnTo>
                  <a:pt x="425551" y="140817"/>
                </a:lnTo>
                <a:lnTo>
                  <a:pt x="394271" y="170294"/>
                </a:lnTo>
                <a:lnTo>
                  <a:pt x="369874" y="173990"/>
                </a:lnTo>
                <a:lnTo>
                  <a:pt x="357441" y="173050"/>
                </a:lnTo>
                <a:lnTo>
                  <a:pt x="320776" y="154241"/>
                </a:lnTo>
                <a:lnTo>
                  <a:pt x="313677" y="133032"/>
                </a:lnTo>
                <a:lnTo>
                  <a:pt x="314490" y="124879"/>
                </a:lnTo>
                <a:lnTo>
                  <a:pt x="345694" y="95123"/>
                </a:lnTo>
                <a:lnTo>
                  <a:pt x="369874" y="91440"/>
                </a:lnTo>
                <a:lnTo>
                  <a:pt x="382473" y="92379"/>
                </a:lnTo>
                <a:lnTo>
                  <a:pt x="419150" y="111201"/>
                </a:lnTo>
                <a:lnTo>
                  <a:pt x="426377" y="133032"/>
                </a:lnTo>
                <a:lnTo>
                  <a:pt x="426377" y="100685"/>
                </a:lnTo>
                <a:lnTo>
                  <a:pt x="385330" y="81381"/>
                </a:lnTo>
                <a:lnTo>
                  <a:pt x="369874" y="80327"/>
                </a:lnTo>
                <a:lnTo>
                  <a:pt x="354584" y="81381"/>
                </a:lnTo>
                <a:lnTo>
                  <a:pt x="317487" y="96837"/>
                </a:lnTo>
                <a:lnTo>
                  <a:pt x="300342" y="133032"/>
                </a:lnTo>
                <a:lnTo>
                  <a:pt x="301459" y="143548"/>
                </a:lnTo>
                <a:lnTo>
                  <a:pt x="327939" y="175907"/>
                </a:lnTo>
                <a:lnTo>
                  <a:pt x="369874" y="185420"/>
                </a:lnTo>
                <a:lnTo>
                  <a:pt x="385330" y="184302"/>
                </a:lnTo>
                <a:lnTo>
                  <a:pt x="422567" y="168910"/>
                </a:lnTo>
                <a:lnTo>
                  <a:pt x="438556" y="143548"/>
                </a:lnTo>
                <a:lnTo>
                  <a:pt x="439712" y="133032"/>
                </a:lnTo>
                <a:close/>
              </a:path>
              <a:path w="567054" h="297179">
                <a:moveTo>
                  <a:pt x="449237" y="36512"/>
                </a:moveTo>
                <a:lnTo>
                  <a:pt x="376847" y="36512"/>
                </a:lnTo>
                <a:lnTo>
                  <a:pt x="376847" y="0"/>
                </a:lnTo>
                <a:lnTo>
                  <a:pt x="363524" y="0"/>
                </a:lnTo>
                <a:lnTo>
                  <a:pt x="363524" y="36512"/>
                </a:lnTo>
                <a:lnTo>
                  <a:pt x="290817" y="36512"/>
                </a:lnTo>
                <a:lnTo>
                  <a:pt x="290817" y="47942"/>
                </a:lnTo>
                <a:lnTo>
                  <a:pt x="449237" y="47942"/>
                </a:lnTo>
                <a:lnTo>
                  <a:pt x="449237" y="36512"/>
                </a:lnTo>
                <a:close/>
              </a:path>
              <a:path w="567054" h="297179">
                <a:moveTo>
                  <a:pt x="526707" y="277799"/>
                </a:moveTo>
                <a:lnTo>
                  <a:pt x="332409" y="277799"/>
                </a:lnTo>
                <a:lnTo>
                  <a:pt x="332409" y="213664"/>
                </a:lnTo>
                <a:lnTo>
                  <a:pt x="318757" y="213664"/>
                </a:lnTo>
                <a:lnTo>
                  <a:pt x="318757" y="289864"/>
                </a:lnTo>
                <a:lnTo>
                  <a:pt x="526707" y="289864"/>
                </a:lnTo>
                <a:lnTo>
                  <a:pt x="526707" y="277799"/>
                </a:lnTo>
                <a:close/>
              </a:path>
              <a:path w="567054" h="297179">
                <a:moveTo>
                  <a:pt x="566712" y="96202"/>
                </a:moveTo>
                <a:lnTo>
                  <a:pt x="521309" y="96202"/>
                </a:lnTo>
                <a:lnTo>
                  <a:pt x="521309" y="9207"/>
                </a:lnTo>
                <a:lnTo>
                  <a:pt x="507974" y="9207"/>
                </a:lnTo>
                <a:lnTo>
                  <a:pt x="507974" y="211442"/>
                </a:lnTo>
                <a:lnTo>
                  <a:pt x="521309" y="211442"/>
                </a:lnTo>
                <a:lnTo>
                  <a:pt x="521309" y="107950"/>
                </a:lnTo>
                <a:lnTo>
                  <a:pt x="566712" y="107950"/>
                </a:lnTo>
                <a:lnTo>
                  <a:pt x="566712" y="962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996511" y="5638401"/>
            <a:ext cx="231775" cy="288925"/>
          </a:xfrm>
          <a:custGeom>
            <a:avLst/>
            <a:gdLst/>
            <a:ahLst/>
            <a:cxnLst/>
            <a:rect l="l" t="t" r="r" b="b"/>
            <a:pathLst>
              <a:path w="231775" h="288925">
                <a:moveTo>
                  <a:pt x="65719" y="46988"/>
                </a:moveTo>
                <a:lnTo>
                  <a:pt x="52067" y="46988"/>
                </a:lnTo>
                <a:lnTo>
                  <a:pt x="52067" y="0"/>
                </a:lnTo>
                <a:lnTo>
                  <a:pt x="65719" y="0"/>
                </a:lnTo>
                <a:lnTo>
                  <a:pt x="65719" y="46988"/>
                </a:lnTo>
                <a:close/>
              </a:path>
              <a:path w="231775" h="288925">
                <a:moveTo>
                  <a:pt x="116835" y="59052"/>
                </a:moveTo>
                <a:lnTo>
                  <a:pt x="0" y="59052"/>
                </a:lnTo>
                <a:lnTo>
                  <a:pt x="0" y="46988"/>
                </a:lnTo>
                <a:lnTo>
                  <a:pt x="116835" y="46988"/>
                </a:lnTo>
                <a:lnTo>
                  <a:pt x="116835" y="59052"/>
                </a:lnTo>
                <a:close/>
              </a:path>
              <a:path w="231775" h="288925">
                <a:moveTo>
                  <a:pt x="58735" y="273674"/>
                </a:moveTo>
                <a:lnTo>
                  <a:pt x="19426" y="250576"/>
                </a:lnTo>
                <a:lnTo>
                  <a:pt x="7599" y="211486"/>
                </a:lnTo>
                <a:lnTo>
                  <a:pt x="6032" y="184142"/>
                </a:lnTo>
                <a:lnTo>
                  <a:pt x="7599" y="156843"/>
                </a:lnTo>
                <a:lnTo>
                  <a:pt x="19426" y="117842"/>
                </a:lnTo>
                <a:lnTo>
                  <a:pt x="50594" y="95543"/>
                </a:lnTo>
                <a:lnTo>
                  <a:pt x="58735" y="94928"/>
                </a:lnTo>
                <a:lnTo>
                  <a:pt x="67188" y="95543"/>
                </a:lnTo>
                <a:lnTo>
                  <a:pt x="74927" y="97468"/>
                </a:lnTo>
                <a:lnTo>
                  <a:pt x="81951" y="100822"/>
                </a:lnTo>
                <a:lnTo>
                  <a:pt x="88261" y="105723"/>
                </a:lnTo>
                <a:lnTo>
                  <a:pt x="89040" y="106675"/>
                </a:lnTo>
                <a:lnTo>
                  <a:pt x="50797" y="106675"/>
                </a:lnTo>
                <a:lnTo>
                  <a:pt x="43178" y="109533"/>
                </a:lnTo>
                <a:lnTo>
                  <a:pt x="20582" y="159810"/>
                </a:lnTo>
                <a:lnTo>
                  <a:pt x="19366" y="184142"/>
                </a:lnTo>
                <a:lnTo>
                  <a:pt x="20582" y="208609"/>
                </a:lnTo>
                <a:lnTo>
                  <a:pt x="37146" y="252719"/>
                </a:lnTo>
                <a:lnTo>
                  <a:pt x="50797" y="261609"/>
                </a:lnTo>
                <a:lnTo>
                  <a:pt x="89049" y="261609"/>
                </a:lnTo>
                <a:lnTo>
                  <a:pt x="88261" y="262562"/>
                </a:lnTo>
                <a:lnTo>
                  <a:pt x="81951" y="267512"/>
                </a:lnTo>
                <a:lnTo>
                  <a:pt x="74927" y="270975"/>
                </a:lnTo>
                <a:lnTo>
                  <a:pt x="67188" y="273009"/>
                </a:lnTo>
                <a:lnTo>
                  <a:pt x="58735" y="273674"/>
                </a:lnTo>
                <a:close/>
              </a:path>
              <a:path w="231775" h="288925">
                <a:moveTo>
                  <a:pt x="89049" y="261609"/>
                </a:moveTo>
                <a:lnTo>
                  <a:pt x="67307" y="261609"/>
                </a:lnTo>
                <a:lnTo>
                  <a:pt x="74609" y="259069"/>
                </a:lnTo>
                <a:lnTo>
                  <a:pt x="80641" y="252719"/>
                </a:lnTo>
                <a:lnTo>
                  <a:pt x="88107" y="242540"/>
                </a:lnTo>
                <a:lnTo>
                  <a:pt x="93698" y="227955"/>
                </a:lnTo>
                <a:lnTo>
                  <a:pt x="97205" y="208609"/>
                </a:lnTo>
                <a:lnTo>
                  <a:pt x="98421" y="184142"/>
                </a:lnTo>
                <a:lnTo>
                  <a:pt x="97205" y="159810"/>
                </a:lnTo>
                <a:lnTo>
                  <a:pt x="80641" y="115565"/>
                </a:lnTo>
                <a:lnTo>
                  <a:pt x="67307" y="106675"/>
                </a:lnTo>
                <a:lnTo>
                  <a:pt x="89040" y="106675"/>
                </a:lnTo>
                <a:lnTo>
                  <a:pt x="98177" y="117842"/>
                </a:lnTo>
                <a:lnTo>
                  <a:pt x="105445" y="134813"/>
                </a:lnTo>
                <a:lnTo>
                  <a:pt x="109915" y="156843"/>
                </a:lnTo>
                <a:lnTo>
                  <a:pt x="111438" y="184142"/>
                </a:lnTo>
                <a:lnTo>
                  <a:pt x="109915" y="211486"/>
                </a:lnTo>
                <a:lnTo>
                  <a:pt x="105445" y="233591"/>
                </a:lnTo>
                <a:lnTo>
                  <a:pt x="98177" y="250576"/>
                </a:lnTo>
                <a:lnTo>
                  <a:pt x="89049" y="261609"/>
                </a:lnTo>
                <a:close/>
              </a:path>
              <a:path w="231775" h="288925">
                <a:moveTo>
                  <a:pt x="231765" y="130169"/>
                </a:moveTo>
                <a:lnTo>
                  <a:pt x="218431" y="130169"/>
                </a:lnTo>
                <a:lnTo>
                  <a:pt x="218431" y="9207"/>
                </a:lnTo>
                <a:lnTo>
                  <a:pt x="231765" y="9207"/>
                </a:lnTo>
                <a:lnTo>
                  <a:pt x="231765" y="130169"/>
                </a:lnTo>
                <a:close/>
              </a:path>
              <a:path w="231775" h="288925">
                <a:moveTo>
                  <a:pt x="167315" y="285103"/>
                </a:moveTo>
                <a:lnTo>
                  <a:pt x="154298" y="285103"/>
                </a:lnTo>
                <a:lnTo>
                  <a:pt x="154298" y="10794"/>
                </a:lnTo>
                <a:lnTo>
                  <a:pt x="167315" y="10794"/>
                </a:lnTo>
                <a:lnTo>
                  <a:pt x="167315" y="130169"/>
                </a:lnTo>
                <a:lnTo>
                  <a:pt x="231765" y="130169"/>
                </a:lnTo>
                <a:lnTo>
                  <a:pt x="231765" y="141916"/>
                </a:lnTo>
                <a:lnTo>
                  <a:pt x="167315" y="141916"/>
                </a:lnTo>
                <a:lnTo>
                  <a:pt x="167315" y="285103"/>
                </a:lnTo>
                <a:close/>
              </a:path>
              <a:path w="231775" h="288925">
                <a:moveTo>
                  <a:pt x="231765" y="288913"/>
                </a:moveTo>
                <a:lnTo>
                  <a:pt x="218431" y="288913"/>
                </a:lnTo>
                <a:lnTo>
                  <a:pt x="218431" y="141916"/>
                </a:lnTo>
                <a:lnTo>
                  <a:pt x="231765" y="141916"/>
                </a:lnTo>
                <a:lnTo>
                  <a:pt x="231765" y="2889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293044" y="5647608"/>
            <a:ext cx="226060" cy="279400"/>
          </a:xfrm>
          <a:custGeom>
            <a:avLst/>
            <a:gdLst/>
            <a:ahLst/>
            <a:cxnLst/>
            <a:rect l="l" t="t" r="r" b="b"/>
            <a:pathLst>
              <a:path w="226059" h="279400">
                <a:moveTo>
                  <a:pt x="151123" y="17461"/>
                </a:moveTo>
                <a:lnTo>
                  <a:pt x="3492" y="17461"/>
                </a:lnTo>
                <a:lnTo>
                  <a:pt x="3492" y="5397"/>
                </a:lnTo>
                <a:lnTo>
                  <a:pt x="151123" y="5397"/>
                </a:lnTo>
                <a:lnTo>
                  <a:pt x="151123" y="17461"/>
                </a:lnTo>
                <a:close/>
              </a:path>
              <a:path w="226059" h="279400">
                <a:moveTo>
                  <a:pt x="0" y="260022"/>
                </a:moveTo>
                <a:lnTo>
                  <a:pt x="0" y="247640"/>
                </a:lnTo>
                <a:lnTo>
                  <a:pt x="24808" y="230952"/>
                </a:lnTo>
                <a:lnTo>
                  <a:pt x="47504" y="204382"/>
                </a:lnTo>
                <a:lnTo>
                  <a:pt x="64022" y="168268"/>
                </a:lnTo>
                <a:lnTo>
                  <a:pt x="64111" y="167856"/>
                </a:lnTo>
                <a:lnTo>
                  <a:pt x="70482" y="122550"/>
                </a:lnTo>
                <a:lnTo>
                  <a:pt x="70482" y="17461"/>
                </a:lnTo>
                <a:lnTo>
                  <a:pt x="83816" y="17461"/>
                </a:lnTo>
                <a:lnTo>
                  <a:pt x="83816" y="122550"/>
                </a:lnTo>
                <a:lnTo>
                  <a:pt x="90047" y="167856"/>
                </a:lnTo>
                <a:lnTo>
                  <a:pt x="90233" y="168268"/>
                </a:lnTo>
                <a:lnTo>
                  <a:pt x="77149" y="168268"/>
                </a:lnTo>
                <a:lnTo>
                  <a:pt x="66344" y="196847"/>
                </a:lnTo>
                <a:lnTo>
                  <a:pt x="48813" y="222836"/>
                </a:lnTo>
                <a:lnTo>
                  <a:pt x="26162" y="244480"/>
                </a:lnTo>
                <a:lnTo>
                  <a:pt x="0" y="260022"/>
                </a:lnTo>
                <a:close/>
              </a:path>
              <a:path w="226059" h="279400">
                <a:moveTo>
                  <a:pt x="153981" y="260022"/>
                </a:moveTo>
                <a:lnTo>
                  <a:pt x="127376" y="243899"/>
                </a:lnTo>
                <a:lnTo>
                  <a:pt x="104969" y="222241"/>
                </a:lnTo>
                <a:lnTo>
                  <a:pt x="87859" y="196534"/>
                </a:lnTo>
                <a:lnTo>
                  <a:pt x="77149" y="168268"/>
                </a:lnTo>
                <a:lnTo>
                  <a:pt x="90233" y="168268"/>
                </a:lnTo>
                <a:lnTo>
                  <a:pt x="106278" y="203787"/>
                </a:lnTo>
                <a:lnTo>
                  <a:pt x="128820" y="230371"/>
                </a:lnTo>
                <a:lnTo>
                  <a:pt x="153981" y="247640"/>
                </a:lnTo>
                <a:lnTo>
                  <a:pt x="153981" y="260022"/>
                </a:lnTo>
                <a:close/>
              </a:path>
              <a:path w="226059" h="279400">
                <a:moveTo>
                  <a:pt x="226050" y="279388"/>
                </a:moveTo>
                <a:lnTo>
                  <a:pt x="212716" y="279388"/>
                </a:lnTo>
                <a:lnTo>
                  <a:pt x="212716" y="0"/>
                </a:lnTo>
                <a:lnTo>
                  <a:pt x="226050" y="0"/>
                </a:lnTo>
                <a:lnTo>
                  <a:pt x="226050" y="2793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666694" y="5636814"/>
            <a:ext cx="248920" cy="295275"/>
          </a:xfrm>
          <a:custGeom>
            <a:avLst/>
            <a:gdLst/>
            <a:ahLst/>
            <a:cxnLst/>
            <a:rect l="l" t="t" r="r" b="b"/>
            <a:pathLst>
              <a:path w="248920" h="295275">
                <a:moveTo>
                  <a:pt x="130487" y="37780"/>
                </a:moveTo>
                <a:lnTo>
                  <a:pt x="117470" y="37780"/>
                </a:lnTo>
                <a:lnTo>
                  <a:pt x="117470" y="0"/>
                </a:lnTo>
                <a:lnTo>
                  <a:pt x="130487" y="0"/>
                </a:lnTo>
                <a:lnTo>
                  <a:pt x="130487" y="37780"/>
                </a:lnTo>
                <a:close/>
              </a:path>
              <a:path w="248920" h="295275">
                <a:moveTo>
                  <a:pt x="232400" y="49528"/>
                </a:moveTo>
                <a:lnTo>
                  <a:pt x="16191" y="49528"/>
                </a:lnTo>
                <a:lnTo>
                  <a:pt x="16191" y="37780"/>
                </a:lnTo>
                <a:lnTo>
                  <a:pt x="232400" y="37780"/>
                </a:lnTo>
                <a:lnTo>
                  <a:pt x="232400" y="49528"/>
                </a:lnTo>
                <a:close/>
              </a:path>
              <a:path w="248920" h="295275">
                <a:moveTo>
                  <a:pt x="12699" y="159696"/>
                </a:moveTo>
                <a:lnTo>
                  <a:pt x="12699" y="147314"/>
                </a:lnTo>
                <a:lnTo>
                  <a:pt x="49562" y="136708"/>
                </a:lnTo>
                <a:lnTo>
                  <a:pt x="83300" y="117232"/>
                </a:lnTo>
                <a:lnTo>
                  <a:pt x="107930" y="89541"/>
                </a:lnTo>
                <a:lnTo>
                  <a:pt x="117470" y="54290"/>
                </a:lnTo>
                <a:lnTo>
                  <a:pt x="117470" y="49528"/>
                </a:lnTo>
                <a:lnTo>
                  <a:pt x="130487" y="49528"/>
                </a:lnTo>
                <a:lnTo>
                  <a:pt x="130487" y="54290"/>
                </a:lnTo>
                <a:lnTo>
                  <a:pt x="138809" y="86356"/>
                </a:lnTo>
                <a:lnTo>
                  <a:pt x="124137" y="86356"/>
                </a:lnTo>
                <a:lnTo>
                  <a:pt x="107171" y="112326"/>
                </a:lnTo>
                <a:lnTo>
                  <a:pt x="81514" y="133622"/>
                </a:lnTo>
                <a:lnTo>
                  <a:pt x="49309" y="149620"/>
                </a:lnTo>
                <a:lnTo>
                  <a:pt x="12699" y="159696"/>
                </a:lnTo>
                <a:close/>
              </a:path>
              <a:path w="248920" h="295275">
                <a:moveTo>
                  <a:pt x="235258" y="159696"/>
                </a:moveTo>
                <a:lnTo>
                  <a:pt x="197804" y="149486"/>
                </a:lnTo>
                <a:lnTo>
                  <a:pt x="165887" y="133503"/>
                </a:lnTo>
                <a:lnTo>
                  <a:pt x="140875" y="112281"/>
                </a:lnTo>
                <a:lnTo>
                  <a:pt x="124137" y="86356"/>
                </a:lnTo>
                <a:lnTo>
                  <a:pt x="138809" y="86356"/>
                </a:lnTo>
                <a:lnTo>
                  <a:pt x="139624" y="89496"/>
                </a:lnTo>
                <a:lnTo>
                  <a:pt x="163585" y="117113"/>
                </a:lnTo>
                <a:lnTo>
                  <a:pt x="197189" y="136574"/>
                </a:lnTo>
                <a:lnTo>
                  <a:pt x="235258" y="147314"/>
                </a:lnTo>
                <a:lnTo>
                  <a:pt x="235258" y="159696"/>
                </a:lnTo>
                <a:close/>
              </a:path>
              <a:path w="248920" h="295275">
                <a:moveTo>
                  <a:pt x="248592" y="215573"/>
                </a:moveTo>
                <a:lnTo>
                  <a:pt x="0" y="215573"/>
                </a:lnTo>
                <a:lnTo>
                  <a:pt x="0" y="203826"/>
                </a:lnTo>
                <a:lnTo>
                  <a:pt x="248592" y="203826"/>
                </a:lnTo>
                <a:lnTo>
                  <a:pt x="248592" y="215573"/>
                </a:lnTo>
                <a:close/>
              </a:path>
              <a:path w="248920" h="295275">
                <a:moveTo>
                  <a:pt x="130487" y="295263"/>
                </a:moveTo>
                <a:lnTo>
                  <a:pt x="117470" y="295263"/>
                </a:lnTo>
                <a:lnTo>
                  <a:pt x="117470" y="215573"/>
                </a:lnTo>
                <a:lnTo>
                  <a:pt x="130487" y="215573"/>
                </a:lnTo>
                <a:lnTo>
                  <a:pt x="130487" y="2952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966084" y="5638718"/>
            <a:ext cx="234315" cy="289560"/>
          </a:xfrm>
          <a:custGeom>
            <a:avLst/>
            <a:gdLst/>
            <a:ahLst/>
            <a:cxnLst/>
            <a:rect l="l" t="t" r="r" b="b"/>
            <a:pathLst>
              <a:path w="234315" h="289560">
                <a:moveTo>
                  <a:pt x="80641" y="41908"/>
                </a:moveTo>
                <a:lnTo>
                  <a:pt x="66989" y="41908"/>
                </a:lnTo>
                <a:lnTo>
                  <a:pt x="66989" y="0"/>
                </a:lnTo>
                <a:lnTo>
                  <a:pt x="80641" y="0"/>
                </a:lnTo>
                <a:lnTo>
                  <a:pt x="80641" y="41908"/>
                </a:lnTo>
                <a:close/>
              </a:path>
              <a:path w="234315" h="289560">
                <a:moveTo>
                  <a:pt x="228273" y="205414"/>
                </a:moveTo>
                <a:lnTo>
                  <a:pt x="214938" y="205414"/>
                </a:lnTo>
                <a:lnTo>
                  <a:pt x="214938" y="105723"/>
                </a:lnTo>
                <a:lnTo>
                  <a:pt x="146679" y="105723"/>
                </a:lnTo>
                <a:lnTo>
                  <a:pt x="146679" y="93976"/>
                </a:lnTo>
                <a:lnTo>
                  <a:pt x="214938" y="93976"/>
                </a:lnTo>
                <a:lnTo>
                  <a:pt x="214938" y="8889"/>
                </a:lnTo>
                <a:lnTo>
                  <a:pt x="228273" y="8889"/>
                </a:lnTo>
                <a:lnTo>
                  <a:pt x="228273" y="205414"/>
                </a:lnTo>
                <a:close/>
              </a:path>
              <a:path w="234315" h="289560">
                <a:moveTo>
                  <a:pt x="143186" y="53655"/>
                </a:moveTo>
                <a:lnTo>
                  <a:pt x="4444" y="53655"/>
                </a:lnTo>
                <a:lnTo>
                  <a:pt x="4444" y="41908"/>
                </a:lnTo>
                <a:lnTo>
                  <a:pt x="143186" y="41908"/>
                </a:lnTo>
                <a:lnTo>
                  <a:pt x="143186" y="53655"/>
                </a:lnTo>
                <a:close/>
              </a:path>
              <a:path w="234315" h="289560">
                <a:moveTo>
                  <a:pt x="0" y="176205"/>
                </a:moveTo>
                <a:lnTo>
                  <a:pt x="0" y="163823"/>
                </a:lnTo>
                <a:lnTo>
                  <a:pt x="24664" y="153579"/>
                </a:lnTo>
                <a:lnTo>
                  <a:pt x="46115" y="135209"/>
                </a:lnTo>
                <a:lnTo>
                  <a:pt x="61255" y="109399"/>
                </a:lnTo>
                <a:lnTo>
                  <a:pt x="66989" y="76831"/>
                </a:lnTo>
                <a:lnTo>
                  <a:pt x="66989" y="53655"/>
                </a:lnTo>
                <a:lnTo>
                  <a:pt x="80641" y="53655"/>
                </a:lnTo>
                <a:lnTo>
                  <a:pt x="80641" y="76831"/>
                </a:lnTo>
                <a:lnTo>
                  <a:pt x="86649" y="108486"/>
                </a:lnTo>
                <a:lnTo>
                  <a:pt x="88131" y="110803"/>
                </a:lnTo>
                <a:lnTo>
                  <a:pt x="73974" y="110803"/>
                </a:lnTo>
                <a:lnTo>
                  <a:pt x="63175" y="132317"/>
                </a:lnTo>
                <a:lnTo>
                  <a:pt x="46630" y="151481"/>
                </a:lnTo>
                <a:lnTo>
                  <a:pt x="25265" y="166656"/>
                </a:lnTo>
                <a:lnTo>
                  <a:pt x="0" y="176205"/>
                </a:lnTo>
                <a:close/>
              </a:path>
              <a:path w="234315" h="289560">
                <a:moveTo>
                  <a:pt x="147949" y="172395"/>
                </a:moveTo>
                <a:lnTo>
                  <a:pt x="123487" y="163084"/>
                </a:lnTo>
                <a:lnTo>
                  <a:pt x="102270" y="149099"/>
                </a:lnTo>
                <a:lnTo>
                  <a:pt x="85399" y="131365"/>
                </a:lnTo>
                <a:lnTo>
                  <a:pt x="73974" y="110803"/>
                </a:lnTo>
                <a:lnTo>
                  <a:pt x="88131" y="110803"/>
                </a:lnTo>
                <a:lnTo>
                  <a:pt x="102270" y="132908"/>
                </a:lnTo>
                <a:lnTo>
                  <a:pt x="123904" y="150007"/>
                </a:lnTo>
                <a:lnTo>
                  <a:pt x="147949" y="159696"/>
                </a:lnTo>
                <a:lnTo>
                  <a:pt x="147949" y="172395"/>
                </a:lnTo>
                <a:close/>
              </a:path>
              <a:path w="234315" h="289560">
                <a:moveTo>
                  <a:pt x="233988" y="289548"/>
                </a:moveTo>
                <a:lnTo>
                  <a:pt x="22859" y="289548"/>
                </a:lnTo>
                <a:lnTo>
                  <a:pt x="22859" y="207001"/>
                </a:lnTo>
                <a:lnTo>
                  <a:pt x="36511" y="207001"/>
                </a:lnTo>
                <a:lnTo>
                  <a:pt x="36511" y="277483"/>
                </a:lnTo>
                <a:lnTo>
                  <a:pt x="233988" y="277483"/>
                </a:lnTo>
                <a:lnTo>
                  <a:pt x="233988" y="2895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785707" y="2599082"/>
            <a:ext cx="1493520" cy="1493520"/>
          </a:xfrm>
          <a:custGeom>
            <a:avLst/>
            <a:gdLst/>
            <a:ahLst/>
            <a:cxnLst/>
            <a:rect l="l" t="t" r="r" b="b"/>
            <a:pathLst>
              <a:path w="1493520" h="1493520">
                <a:moveTo>
                  <a:pt x="1492920" y="1492920"/>
                </a:moveTo>
                <a:lnTo>
                  <a:pt x="0" y="1492920"/>
                </a:lnTo>
                <a:lnTo>
                  <a:pt x="0" y="0"/>
                </a:lnTo>
                <a:lnTo>
                  <a:pt x="1492920" y="0"/>
                </a:lnTo>
                <a:lnTo>
                  <a:pt x="1492920" y="14929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785707" y="5123451"/>
            <a:ext cx="1493520" cy="1493520"/>
          </a:xfrm>
          <a:custGeom>
            <a:avLst/>
            <a:gdLst/>
            <a:ahLst/>
            <a:cxnLst/>
            <a:rect l="l" t="t" r="r" b="b"/>
            <a:pathLst>
              <a:path w="1493520" h="1493520">
                <a:moveTo>
                  <a:pt x="1492920" y="1492920"/>
                </a:moveTo>
                <a:lnTo>
                  <a:pt x="0" y="1492920"/>
                </a:lnTo>
                <a:lnTo>
                  <a:pt x="0" y="0"/>
                </a:lnTo>
                <a:lnTo>
                  <a:pt x="1492920" y="0"/>
                </a:lnTo>
                <a:lnTo>
                  <a:pt x="1492920" y="14929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785707" y="7705097"/>
            <a:ext cx="1493520" cy="1493520"/>
          </a:xfrm>
          <a:custGeom>
            <a:avLst/>
            <a:gdLst/>
            <a:ahLst/>
            <a:cxnLst/>
            <a:rect l="l" t="t" r="r" b="b"/>
            <a:pathLst>
              <a:path w="1493520" h="1493520">
                <a:moveTo>
                  <a:pt x="1492920" y="1492920"/>
                </a:moveTo>
                <a:lnTo>
                  <a:pt x="0" y="1492920"/>
                </a:lnTo>
                <a:lnTo>
                  <a:pt x="0" y="0"/>
                </a:lnTo>
                <a:lnTo>
                  <a:pt x="1492920" y="0"/>
                </a:lnTo>
                <a:lnTo>
                  <a:pt x="1492920" y="14929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2784225" y="5763938"/>
            <a:ext cx="92075" cy="286385"/>
          </a:xfrm>
          <a:custGeom>
            <a:avLst/>
            <a:gdLst/>
            <a:ahLst/>
            <a:cxnLst/>
            <a:rect l="l" t="t" r="r" b="b"/>
            <a:pathLst>
              <a:path w="92075" h="286385">
                <a:moveTo>
                  <a:pt x="92073" y="286164"/>
                </a:moveTo>
                <a:lnTo>
                  <a:pt x="76973" y="286164"/>
                </a:lnTo>
                <a:lnTo>
                  <a:pt x="76973" y="15836"/>
                </a:lnTo>
                <a:lnTo>
                  <a:pt x="0" y="50456"/>
                </a:lnTo>
                <a:lnTo>
                  <a:pt x="0" y="35356"/>
                </a:lnTo>
                <a:lnTo>
                  <a:pt x="78446" y="0"/>
                </a:lnTo>
                <a:lnTo>
                  <a:pt x="92073" y="0"/>
                </a:lnTo>
                <a:lnTo>
                  <a:pt x="92073" y="286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991206" y="6014377"/>
            <a:ext cx="19685" cy="36195"/>
          </a:xfrm>
          <a:custGeom>
            <a:avLst/>
            <a:gdLst/>
            <a:ahLst/>
            <a:cxnLst/>
            <a:rect l="l" t="t" r="r" b="b"/>
            <a:pathLst>
              <a:path w="19684" h="36195">
                <a:moveTo>
                  <a:pt x="19151" y="35724"/>
                </a:moveTo>
                <a:lnTo>
                  <a:pt x="0" y="35724"/>
                </a:lnTo>
                <a:lnTo>
                  <a:pt x="0" y="0"/>
                </a:lnTo>
                <a:lnTo>
                  <a:pt x="19151" y="0"/>
                </a:lnTo>
                <a:lnTo>
                  <a:pt x="19151" y="357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3173538" y="5748469"/>
            <a:ext cx="288925" cy="325755"/>
          </a:xfrm>
          <a:custGeom>
            <a:avLst/>
            <a:gdLst/>
            <a:ahLst/>
            <a:cxnLst/>
            <a:rect l="l" t="t" r="r" b="b"/>
            <a:pathLst>
              <a:path w="288925" h="325754">
                <a:moveTo>
                  <a:pt x="261488" y="157629"/>
                </a:moveTo>
                <a:lnTo>
                  <a:pt x="246020" y="157629"/>
                </a:lnTo>
                <a:lnTo>
                  <a:pt x="249674" y="138662"/>
                </a:lnTo>
                <a:lnTo>
                  <a:pt x="252327" y="116933"/>
                </a:lnTo>
                <a:lnTo>
                  <a:pt x="253944" y="93822"/>
                </a:lnTo>
                <a:lnTo>
                  <a:pt x="254490" y="70712"/>
                </a:lnTo>
                <a:lnTo>
                  <a:pt x="254490" y="13626"/>
                </a:lnTo>
                <a:lnTo>
                  <a:pt x="16204" y="13626"/>
                </a:lnTo>
                <a:lnTo>
                  <a:pt x="16204" y="0"/>
                </a:lnTo>
                <a:lnTo>
                  <a:pt x="269959" y="0"/>
                </a:lnTo>
                <a:lnTo>
                  <a:pt x="269931" y="70712"/>
                </a:lnTo>
                <a:lnTo>
                  <a:pt x="269360" y="93460"/>
                </a:lnTo>
                <a:lnTo>
                  <a:pt x="267657" y="117071"/>
                </a:lnTo>
                <a:lnTo>
                  <a:pt x="264987" y="138956"/>
                </a:lnTo>
                <a:lnTo>
                  <a:pt x="261488" y="157629"/>
                </a:lnTo>
                <a:close/>
              </a:path>
              <a:path w="288925" h="325754">
                <a:moveTo>
                  <a:pt x="288373" y="213242"/>
                </a:moveTo>
                <a:lnTo>
                  <a:pt x="0" y="213242"/>
                </a:lnTo>
                <a:lnTo>
                  <a:pt x="0" y="199246"/>
                </a:lnTo>
                <a:lnTo>
                  <a:pt x="288373" y="199246"/>
                </a:lnTo>
                <a:lnTo>
                  <a:pt x="288373" y="213242"/>
                </a:lnTo>
                <a:close/>
              </a:path>
              <a:path w="288925" h="325754">
                <a:moveTo>
                  <a:pt x="151368" y="325571"/>
                </a:moveTo>
                <a:lnTo>
                  <a:pt x="136268" y="325571"/>
                </a:lnTo>
                <a:lnTo>
                  <a:pt x="136268" y="213242"/>
                </a:lnTo>
                <a:lnTo>
                  <a:pt x="151368" y="213242"/>
                </a:lnTo>
                <a:lnTo>
                  <a:pt x="151368" y="325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3514565" y="5748985"/>
            <a:ext cx="292100" cy="179070"/>
          </a:xfrm>
          <a:custGeom>
            <a:avLst/>
            <a:gdLst/>
            <a:ahLst/>
            <a:cxnLst/>
            <a:rect l="l" t="t" r="r" b="b"/>
            <a:pathLst>
              <a:path w="292100" h="179070">
                <a:moveTo>
                  <a:pt x="270700" y="91440"/>
                </a:moveTo>
                <a:lnTo>
                  <a:pt x="38671" y="91440"/>
                </a:lnTo>
                <a:lnTo>
                  <a:pt x="38671" y="12700"/>
                </a:lnTo>
                <a:lnTo>
                  <a:pt x="268859" y="12700"/>
                </a:lnTo>
                <a:lnTo>
                  <a:pt x="268859" y="0"/>
                </a:lnTo>
                <a:lnTo>
                  <a:pt x="23202" y="0"/>
                </a:lnTo>
                <a:lnTo>
                  <a:pt x="23202" y="12700"/>
                </a:lnTo>
                <a:lnTo>
                  <a:pt x="23202" y="91440"/>
                </a:lnTo>
                <a:lnTo>
                  <a:pt x="23202" y="104140"/>
                </a:lnTo>
                <a:lnTo>
                  <a:pt x="270700" y="104140"/>
                </a:lnTo>
                <a:lnTo>
                  <a:pt x="270700" y="91440"/>
                </a:lnTo>
                <a:close/>
              </a:path>
              <a:path w="292100" h="179070">
                <a:moveTo>
                  <a:pt x="292061" y="164490"/>
                </a:moveTo>
                <a:lnTo>
                  <a:pt x="153212" y="164490"/>
                </a:lnTo>
                <a:lnTo>
                  <a:pt x="153212" y="104457"/>
                </a:lnTo>
                <a:lnTo>
                  <a:pt x="138112" y="104457"/>
                </a:lnTo>
                <a:lnTo>
                  <a:pt x="138112" y="164490"/>
                </a:lnTo>
                <a:lnTo>
                  <a:pt x="0" y="164490"/>
                </a:lnTo>
                <a:lnTo>
                  <a:pt x="0" y="178485"/>
                </a:lnTo>
                <a:lnTo>
                  <a:pt x="292061" y="178485"/>
                </a:lnTo>
                <a:lnTo>
                  <a:pt x="292061" y="1644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535558" y="5983935"/>
            <a:ext cx="248285" cy="90170"/>
          </a:xfrm>
          <a:custGeom>
            <a:avLst/>
            <a:gdLst/>
            <a:ahLst/>
            <a:cxnLst/>
            <a:rect l="l" t="t" r="r" b="b"/>
            <a:pathLst>
              <a:path w="248284" h="90170">
                <a:moveTo>
                  <a:pt x="247865" y="0"/>
                </a:moveTo>
                <a:lnTo>
                  <a:pt x="0" y="0"/>
                </a:lnTo>
                <a:lnTo>
                  <a:pt x="0" y="13970"/>
                </a:lnTo>
                <a:lnTo>
                  <a:pt x="232397" y="13970"/>
                </a:lnTo>
                <a:lnTo>
                  <a:pt x="232397" y="90170"/>
                </a:lnTo>
                <a:lnTo>
                  <a:pt x="247865" y="90170"/>
                </a:lnTo>
                <a:lnTo>
                  <a:pt x="247865" y="13970"/>
                </a:lnTo>
                <a:lnTo>
                  <a:pt x="2478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951274" y="5744050"/>
            <a:ext cx="271145" cy="324485"/>
          </a:xfrm>
          <a:custGeom>
            <a:avLst/>
            <a:gdLst/>
            <a:ahLst/>
            <a:cxnLst/>
            <a:rect l="l" t="t" r="r" b="b"/>
            <a:pathLst>
              <a:path w="271144" h="324485">
                <a:moveTo>
                  <a:pt x="270695" y="324466"/>
                </a:moveTo>
                <a:lnTo>
                  <a:pt x="255227" y="324466"/>
                </a:lnTo>
                <a:lnTo>
                  <a:pt x="255227" y="138846"/>
                </a:lnTo>
                <a:lnTo>
                  <a:pt x="167941" y="138846"/>
                </a:lnTo>
                <a:lnTo>
                  <a:pt x="167941" y="124851"/>
                </a:lnTo>
                <a:lnTo>
                  <a:pt x="255227" y="124851"/>
                </a:lnTo>
                <a:lnTo>
                  <a:pt x="255227" y="0"/>
                </a:lnTo>
                <a:lnTo>
                  <a:pt x="270695" y="0"/>
                </a:lnTo>
                <a:lnTo>
                  <a:pt x="270695" y="324466"/>
                </a:lnTo>
                <a:close/>
              </a:path>
              <a:path w="271144" h="324485">
                <a:moveTo>
                  <a:pt x="0" y="302000"/>
                </a:moveTo>
                <a:lnTo>
                  <a:pt x="0" y="286900"/>
                </a:lnTo>
                <a:lnTo>
                  <a:pt x="31218" y="267737"/>
                </a:lnTo>
                <a:lnTo>
                  <a:pt x="58604" y="238009"/>
                </a:lnTo>
                <a:lnTo>
                  <a:pt x="78049" y="195437"/>
                </a:lnTo>
                <a:lnTo>
                  <a:pt x="85444" y="137741"/>
                </a:lnTo>
                <a:lnTo>
                  <a:pt x="85444" y="4419"/>
                </a:lnTo>
                <a:lnTo>
                  <a:pt x="101280" y="4419"/>
                </a:lnTo>
                <a:lnTo>
                  <a:pt x="101280" y="137741"/>
                </a:lnTo>
                <a:lnTo>
                  <a:pt x="108114" y="190776"/>
                </a:lnTo>
                <a:lnTo>
                  <a:pt x="93178" y="190776"/>
                </a:lnTo>
                <a:lnTo>
                  <a:pt x="81674" y="226540"/>
                </a:lnTo>
                <a:lnTo>
                  <a:pt x="61090" y="257851"/>
                </a:lnTo>
                <a:lnTo>
                  <a:pt x="33255" y="283430"/>
                </a:lnTo>
                <a:lnTo>
                  <a:pt x="0" y="302000"/>
                </a:lnTo>
                <a:close/>
              </a:path>
              <a:path w="271144" h="324485">
                <a:moveTo>
                  <a:pt x="186724" y="302000"/>
                </a:moveTo>
                <a:lnTo>
                  <a:pt x="154033" y="282809"/>
                </a:lnTo>
                <a:lnTo>
                  <a:pt x="126278" y="257299"/>
                </a:lnTo>
                <a:lnTo>
                  <a:pt x="105360" y="226333"/>
                </a:lnTo>
                <a:lnTo>
                  <a:pt x="93178" y="190776"/>
                </a:lnTo>
                <a:lnTo>
                  <a:pt x="108114" y="190776"/>
                </a:lnTo>
                <a:lnTo>
                  <a:pt x="108675" y="195126"/>
                </a:lnTo>
                <a:lnTo>
                  <a:pt x="128120" y="237181"/>
                </a:lnTo>
                <a:lnTo>
                  <a:pt x="155506" y="266805"/>
                </a:lnTo>
                <a:lnTo>
                  <a:pt x="186724" y="286900"/>
                </a:lnTo>
                <a:lnTo>
                  <a:pt x="186724" y="302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4310715" y="5750254"/>
            <a:ext cx="150495" cy="294640"/>
          </a:xfrm>
          <a:custGeom>
            <a:avLst/>
            <a:gdLst/>
            <a:ahLst/>
            <a:cxnLst/>
            <a:rect l="l" t="t" r="r" b="b"/>
            <a:pathLst>
              <a:path w="150494" h="294639">
                <a:moveTo>
                  <a:pt x="149898" y="125730"/>
                </a:moveTo>
                <a:lnTo>
                  <a:pt x="15100" y="125730"/>
                </a:lnTo>
                <a:lnTo>
                  <a:pt x="15100" y="0"/>
                </a:lnTo>
                <a:lnTo>
                  <a:pt x="0" y="0"/>
                </a:lnTo>
                <a:lnTo>
                  <a:pt x="0" y="125730"/>
                </a:lnTo>
                <a:lnTo>
                  <a:pt x="0" y="139700"/>
                </a:lnTo>
                <a:lnTo>
                  <a:pt x="0" y="281940"/>
                </a:lnTo>
                <a:lnTo>
                  <a:pt x="0" y="294640"/>
                </a:lnTo>
                <a:lnTo>
                  <a:pt x="149898" y="294640"/>
                </a:lnTo>
                <a:lnTo>
                  <a:pt x="149898" y="281940"/>
                </a:lnTo>
                <a:lnTo>
                  <a:pt x="15100" y="281940"/>
                </a:lnTo>
                <a:lnTo>
                  <a:pt x="15100" y="139700"/>
                </a:lnTo>
                <a:lnTo>
                  <a:pt x="134797" y="139700"/>
                </a:lnTo>
                <a:lnTo>
                  <a:pt x="134797" y="281444"/>
                </a:lnTo>
                <a:lnTo>
                  <a:pt x="149898" y="281444"/>
                </a:lnTo>
                <a:lnTo>
                  <a:pt x="149898" y="139700"/>
                </a:lnTo>
                <a:lnTo>
                  <a:pt x="149898" y="139280"/>
                </a:lnTo>
                <a:lnTo>
                  <a:pt x="149898" y="125730"/>
                </a:lnTo>
                <a:close/>
              </a:path>
              <a:path w="150494" h="294639">
                <a:moveTo>
                  <a:pt x="149898" y="63"/>
                </a:moveTo>
                <a:lnTo>
                  <a:pt x="134797" y="63"/>
                </a:lnTo>
                <a:lnTo>
                  <a:pt x="134797" y="125285"/>
                </a:lnTo>
                <a:lnTo>
                  <a:pt x="149898" y="125285"/>
                </a:lnTo>
                <a:lnTo>
                  <a:pt x="149898" y="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4549381" y="5744050"/>
            <a:ext cx="15875" cy="324485"/>
          </a:xfrm>
          <a:custGeom>
            <a:avLst/>
            <a:gdLst/>
            <a:ahLst/>
            <a:cxnLst/>
            <a:rect l="l" t="t" r="r" b="b"/>
            <a:pathLst>
              <a:path w="15875" h="324485">
                <a:moveTo>
                  <a:pt x="15468" y="324098"/>
                </a:moveTo>
                <a:lnTo>
                  <a:pt x="0" y="324098"/>
                </a:lnTo>
                <a:lnTo>
                  <a:pt x="0" y="0"/>
                </a:lnTo>
                <a:lnTo>
                  <a:pt x="15468" y="0"/>
                </a:lnTo>
                <a:lnTo>
                  <a:pt x="15468" y="324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4640351" y="5748469"/>
            <a:ext cx="288925" cy="304800"/>
          </a:xfrm>
          <a:custGeom>
            <a:avLst/>
            <a:gdLst/>
            <a:ahLst/>
            <a:cxnLst/>
            <a:rect l="l" t="t" r="r" b="b"/>
            <a:pathLst>
              <a:path w="288925" h="304800">
                <a:moveTo>
                  <a:pt x="5892" y="189671"/>
                </a:moveTo>
                <a:lnTo>
                  <a:pt x="5892" y="174939"/>
                </a:lnTo>
                <a:lnTo>
                  <a:pt x="58115" y="156340"/>
                </a:lnTo>
                <a:lnTo>
                  <a:pt x="99393" y="125864"/>
                </a:lnTo>
                <a:lnTo>
                  <a:pt x="126514" y="85029"/>
                </a:lnTo>
                <a:lnTo>
                  <a:pt x="136268" y="35356"/>
                </a:lnTo>
                <a:lnTo>
                  <a:pt x="136268" y="0"/>
                </a:lnTo>
                <a:lnTo>
                  <a:pt x="151736" y="0"/>
                </a:lnTo>
                <a:lnTo>
                  <a:pt x="151736" y="35356"/>
                </a:lnTo>
                <a:lnTo>
                  <a:pt x="161381" y="82497"/>
                </a:lnTo>
                <a:lnTo>
                  <a:pt x="144002" y="82497"/>
                </a:lnTo>
                <a:lnTo>
                  <a:pt x="125737" y="117474"/>
                </a:lnTo>
                <a:lnTo>
                  <a:pt x="97045" y="148238"/>
                </a:lnTo>
                <a:lnTo>
                  <a:pt x="57304" y="172925"/>
                </a:lnTo>
                <a:lnTo>
                  <a:pt x="5892" y="189671"/>
                </a:lnTo>
                <a:close/>
              </a:path>
              <a:path w="288925" h="304800">
                <a:moveTo>
                  <a:pt x="281744" y="189671"/>
                </a:moveTo>
                <a:lnTo>
                  <a:pt x="231219" y="172770"/>
                </a:lnTo>
                <a:lnTo>
                  <a:pt x="191604" y="148100"/>
                </a:lnTo>
                <a:lnTo>
                  <a:pt x="162624" y="117422"/>
                </a:lnTo>
                <a:lnTo>
                  <a:pt x="144002" y="82497"/>
                </a:lnTo>
                <a:lnTo>
                  <a:pt x="161381" y="82497"/>
                </a:lnTo>
                <a:lnTo>
                  <a:pt x="161899" y="85029"/>
                </a:lnTo>
                <a:lnTo>
                  <a:pt x="189671" y="125864"/>
                </a:lnTo>
                <a:lnTo>
                  <a:pt x="230977" y="156340"/>
                </a:lnTo>
                <a:lnTo>
                  <a:pt x="281744" y="174939"/>
                </a:lnTo>
                <a:lnTo>
                  <a:pt x="281744" y="189671"/>
                </a:lnTo>
                <a:close/>
              </a:path>
              <a:path w="288925" h="304800">
                <a:moveTo>
                  <a:pt x="288373" y="304210"/>
                </a:moveTo>
                <a:lnTo>
                  <a:pt x="0" y="304210"/>
                </a:lnTo>
                <a:lnTo>
                  <a:pt x="0" y="290951"/>
                </a:lnTo>
                <a:lnTo>
                  <a:pt x="288373" y="290951"/>
                </a:lnTo>
                <a:lnTo>
                  <a:pt x="288373" y="3042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5075224" y="5744050"/>
            <a:ext cx="316230" cy="325755"/>
          </a:xfrm>
          <a:custGeom>
            <a:avLst/>
            <a:gdLst/>
            <a:ahLst/>
            <a:cxnLst/>
            <a:rect l="l" t="t" r="r" b="b"/>
            <a:pathLst>
              <a:path w="316230" h="325754">
                <a:moveTo>
                  <a:pt x="0" y="188934"/>
                </a:moveTo>
                <a:lnTo>
                  <a:pt x="0" y="174939"/>
                </a:lnTo>
                <a:lnTo>
                  <a:pt x="47389" y="163537"/>
                </a:lnTo>
                <a:lnTo>
                  <a:pt x="86893" y="141881"/>
                </a:lnTo>
                <a:lnTo>
                  <a:pt x="116993" y="110237"/>
                </a:lnTo>
                <a:lnTo>
                  <a:pt x="136168" y="68870"/>
                </a:lnTo>
                <a:lnTo>
                  <a:pt x="142897" y="18046"/>
                </a:lnTo>
                <a:lnTo>
                  <a:pt x="8470" y="18046"/>
                </a:lnTo>
                <a:lnTo>
                  <a:pt x="8470" y="4419"/>
                </a:lnTo>
                <a:lnTo>
                  <a:pt x="158734" y="4419"/>
                </a:lnTo>
                <a:lnTo>
                  <a:pt x="158734" y="15468"/>
                </a:lnTo>
                <a:lnTo>
                  <a:pt x="153472" y="63740"/>
                </a:lnTo>
                <a:lnTo>
                  <a:pt x="138369" y="104308"/>
                </a:lnTo>
                <a:lnTo>
                  <a:pt x="114447" y="137143"/>
                </a:lnTo>
                <a:lnTo>
                  <a:pt x="82729" y="162212"/>
                </a:lnTo>
                <a:lnTo>
                  <a:pt x="44239" y="179486"/>
                </a:lnTo>
                <a:lnTo>
                  <a:pt x="0" y="188934"/>
                </a:lnTo>
                <a:close/>
              </a:path>
              <a:path w="316230" h="325754">
                <a:moveTo>
                  <a:pt x="263329" y="224659"/>
                </a:moveTo>
                <a:lnTo>
                  <a:pt x="247861" y="224659"/>
                </a:lnTo>
                <a:lnTo>
                  <a:pt x="247861" y="0"/>
                </a:lnTo>
                <a:lnTo>
                  <a:pt x="263329" y="0"/>
                </a:lnTo>
                <a:lnTo>
                  <a:pt x="263329" y="96492"/>
                </a:lnTo>
                <a:lnTo>
                  <a:pt x="315995" y="96492"/>
                </a:lnTo>
                <a:lnTo>
                  <a:pt x="315995" y="110488"/>
                </a:lnTo>
                <a:lnTo>
                  <a:pt x="263329" y="110488"/>
                </a:lnTo>
                <a:lnTo>
                  <a:pt x="263329" y="224659"/>
                </a:lnTo>
                <a:close/>
              </a:path>
              <a:path w="316230" h="325754">
                <a:moveTo>
                  <a:pt x="269590" y="325571"/>
                </a:moveTo>
                <a:lnTo>
                  <a:pt x="28358" y="325571"/>
                </a:lnTo>
                <a:lnTo>
                  <a:pt x="28358" y="225395"/>
                </a:lnTo>
                <a:lnTo>
                  <a:pt x="44195" y="225395"/>
                </a:lnTo>
                <a:lnTo>
                  <a:pt x="44195" y="311576"/>
                </a:lnTo>
                <a:lnTo>
                  <a:pt x="269590" y="311576"/>
                </a:lnTo>
                <a:lnTo>
                  <a:pt x="269590" y="325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5511412" y="5743688"/>
            <a:ext cx="638810" cy="334645"/>
          </a:xfrm>
          <a:custGeom>
            <a:avLst/>
            <a:gdLst/>
            <a:ahLst/>
            <a:cxnLst/>
            <a:rect l="l" t="t" r="r" b="b"/>
            <a:pathLst>
              <a:path w="638809" h="334645">
                <a:moveTo>
                  <a:pt x="187096" y="287274"/>
                </a:moveTo>
                <a:lnTo>
                  <a:pt x="128308" y="237553"/>
                </a:lnTo>
                <a:lnTo>
                  <a:pt x="108737" y="195491"/>
                </a:lnTo>
                <a:lnTo>
                  <a:pt x="101282" y="138112"/>
                </a:lnTo>
                <a:lnTo>
                  <a:pt x="101282" y="4787"/>
                </a:lnTo>
                <a:lnTo>
                  <a:pt x="85813" y="4787"/>
                </a:lnTo>
                <a:lnTo>
                  <a:pt x="85813" y="138112"/>
                </a:lnTo>
                <a:lnTo>
                  <a:pt x="78409" y="195808"/>
                </a:lnTo>
                <a:lnTo>
                  <a:pt x="58928" y="238379"/>
                </a:lnTo>
                <a:lnTo>
                  <a:pt x="31432" y="268109"/>
                </a:lnTo>
                <a:lnTo>
                  <a:pt x="0" y="287274"/>
                </a:lnTo>
                <a:lnTo>
                  <a:pt x="0" y="302374"/>
                </a:lnTo>
                <a:lnTo>
                  <a:pt x="33413" y="283794"/>
                </a:lnTo>
                <a:lnTo>
                  <a:pt x="61277" y="258216"/>
                </a:lnTo>
                <a:lnTo>
                  <a:pt x="81889" y="226910"/>
                </a:lnTo>
                <a:lnTo>
                  <a:pt x="93548" y="191147"/>
                </a:lnTo>
                <a:lnTo>
                  <a:pt x="105676" y="226695"/>
                </a:lnTo>
                <a:lnTo>
                  <a:pt x="126517" y="257670"/>
                </a:lnTo>
                <a:lnTo>
                  <a:pt x="154254" y="283171"/>
                </a:lnTo>
                <a:lnTo>
                  <a:pt x="187096" y="302374"/>
                </a:lnTo>
                <a:lnTo>
                  <a:pt x="187096" y="287274"/>
                </a:lnTo>
                <a:close/>
              </a:path>
              <a:path w="638809" h="334645">
                <a:moveTo>
                  <a:pt x="320789" y="142163"/>
                </a:moveTo>
                <a:lnTo>
                  <a:pt x="265544" y="142163"/>
                </a:lnTo>
                <a:lnTo>
                  <a:pt x="265544" y="368"/>
                </a:lnTo>
                <a:lnTo>
                  <a:pt x="250075" y="368"/>
                </a:lnTo>
                <a:lnTo>
                  <a:pt x="250075" y="324827"/>
                </a:lnTo>
                <a:lnTo>
                  <a:pt x="265544" y="324827"/>
                </a:lnTo>
                <a:lnTo>
                  <a:pt x="265544" y="155790"/>
                </a:lnTo>
                <a:lnTo>
                  <a:pt x="320789" y="155790"/>
                </a:lnTo>
                <a:lnTo>
                  <a:pt x="320789" y="142163"/>
                </a:lnTo>
                <a:close/>
              </a:path>
              <a:path w="638809" h="334645">
                <a:moveTo>
                  <a:pt x="623150" y="278803"/>
                </a:moveTo>
                <a:lnTo>
                  <a:pt x="621779" y="268249"/>
                </a:lnTo>
                <a:lnTo>
                  <a:pt x="617677" y="258724"/>
                </a:lnTo>
                <a:lnTo>
                  <a:pt x="610882" y="250317"/>
                </a:lnTo>
                <a:lnTo>
                  <a:pt x="607314" y="247599"/>
                </a:lnTo>
                <a:lnTo>
                  <a:pt x="607314" y="278803"/>
                </a:lnTo>
                <a:lnTo>
                  <a:pt x="606463" y="285546"/>
                </a:lnTo>
                <a:lnTo>
                  <a:pt x="576376" y="310743"/>
                </a:lnTo>
                <a:lnTo>
                  <a:pt x="526554" y="319938"/>
                </a:lnTo>
                <a:lnTo>
                  <a:pt x="493153" y="321144"/>
                </a:lnTo>
                <a:lnTo>
                  <a:pt x="459955" y="319938"/>
                </a:lnTo>
                <a:lnTo>
                  <a:pt x="410121" y="310743"/>
                </a:lnTo>
                <a:lnTo>
                  <a:pt x="379882" y="285546"/>
                </a:lnTo>
                <a:lnTo>
                  <a:pt x="378980" y="278803"/>
                </a:lnTo>
                <a:lnTo>
                  <a:pt x="379882" y="271995"/>
                </a:lnTo>
                <a:lnTo>
                  <a:pt x="410121" y="246646"/>
                </a:lnTo>
                <a:lnTo>
                  <a:pt x="459955" y="237299"/>
                </a:lnTo>
                <a:lnTo>
                  <a:pt x="493153" y="236080"/>
                </a:lnTo>
                <a:lnTo>
                  <a:pt x="526554" y="237299"/>
                </a:lnTo>
                <a:lnTo>
                  <a:pt x="576376" y="246646"/>
                </a:lnTo>
                <a:lnTo>
                  <a:pt x="606463" y="271995"/>
                </a:lnTo>
                <a:lnTo>
                  <a:pt x="607314" y="278803"/>
                </a:lnTo>
                <a:lnTo>
                  <a:pt x="607314" y="247599"/>
                </a:lnTo>
                <a:lnTo>
                  <a:pt x="601421" y="243078"/>
                </a:lnTo>
                <a:lnTo>
                  <a:pt x="586257" y="236080"/>
                </a:lnTo>
                <a:lnTo>
                  <a:pt x="582434" y="234315"/>
                </a:lnTo>
                <a:lnTo>
                  <a:pt x="558063" y="227977"/>
                </a:lnTo>
                <a:lnTo>
                  <a:pt x="528294" y="224116"/>
                </a:lnTo>
                <a:lnTo>
                  <a:pt x="493153" y="222821"/>
                </a:lnTo>
                <a:lnTo>
                  <a:pt x="457949" y="224116"/>
                </a:lnTo>
                <a:lnTo>
                  <a:pt x="403707" y="234315"/>
                </a:lnTo>
                <a:lnTo>
                  <a:pt x="368617" y="258724"/>
                </a:lnTo>
                <a:lnTo>
                  <a:pt x="363143" y="278803"/>
                </a:lnTo>
                <a:lnTo>
                  <a:pt x="364515" y="289140"/>
                </a:lnTo>
                <a:lnTo>
                  <a:pt x="403707" y="323227"/>
                </a:lnTo>
                <a:lnTo>
                  <a:pt x="457949" y="333171"/>
                </a:lnTo>
                <a:lnTo>
                  <a:pt x="493153" y="334403"/>
                </a:lnTo>
                <a:lnTo>
                  <a:pt x="528294" y="333171"/>
                </a:lnTo>
                <a:lnTo>
                  <a:pt x="558063" y="329438"/>
                </a:lnTo>
                <a:lnTo>
                  <a:pt x="582434" y="323227"/>
                </a:lnTo>
                <a:lnTo>
                  <a:pt x="586955" y="321144"/>
                </a:lnTo>
                <a:lnTo>
                  <a:pt x="601421" y="314515"/>
                </a:lnTo>
                <a:lnTo>
                  <a:pt x="610882" y="307073"/>
                </a:lnTo>
                <a:lnTo>
                  <a:pt x="617677" y="298589"/>
                </a:lnTo>
                <a:lnTo>
                  <a:pt x="621779" y="289140"/>
                </a:lnTo>
                <a:lnTo>
                  <a:pt x="623150" y="278803"/>
                </a:lnTo>
                <a:close/>
              </a:path>
              <a:path w="638809" h="334645">
                <a:moveTo>
                  <a:pt x="638619" y="161683"/>
                </a:moveTo>
                <a:lnTo>
                  <a:pt x="564591" y="161683"/>
                </a:lnTo>
                <a:lnTo>
                  <a:pt x="564591" y="108280"/>
                </a:lnTo>
                <a:lnTo>
                  <a:pt x="564591" y="105333"/>
                </a:lnTo>
                <a:lnTo>
                  <a:pt x="576135" y="102565"/>
                </a:lnTo>
                <a:lnTo>
                  <a:pt x="586422" y="99212"/>
                </a:lnTo>
                <a:lnTo>
                  <a:pt x="590080" y="97599"/>
                </a:lnTo>
                <a:lnTo>
                  <a:pt x="595464" y="95237"/>
                </a:lnTo>
                <a:lnTo>
                  <a:pt x="621855" y="66052"/>
                </a:lnTo>
                <a:lnTo>
                  <a:pt x="623150" y="55613"/>
                </a:lnTo>
                <a:lnTo>
                  <a:pt x="621855" y="45389"/>
                </a:lnTo>
                <a:lnTo>
                  <a:pt x="618045" y="36233"/>
                </a:lnTo>
                <a:lnTo>
                  <a:pt x="611809" y="28105"/>
                </a:lnTo>
                <a:lnTo>
                  <a:pt x="607314" y="24371"/>
                </a:lnTo>
                <a:lnTo>
                  <a:pt x="607314" y="55613"/>
                </a:lnTo>
                <a:lnTo>
                  <a:pt x="606374" y="62674"/>
                </a:lnTo>
                <a:lnTo>
                  <a:pt x="576529" y="87655"/>
                </a:lnTo>
                <a:lnTo>
                  <a:pt x="549122" y="93814"/>
                </a:lnTo>
                <a:lnTo>
                  <a:pt x="549122" y="108280"/>
                </a:lnTo>
                <a:lnTo>
                  <a:pt x="549122" y="161683"/>
                </a:lnTo>
                <a:lnTo>
                  <a:pt x="437540" y="161683"/>
                </a:lnTo>
                <a:lnTo>
                  <a:pt x="437540" y="108280"/>
                </a:lnTo>
                <a:lnTo>
                  <a:pt x="450113" y="109728"/>
                </a:lnTo>
                <a:lnTo>
                  <a:pt x="463550" y="110769"/>
                </a:lnTo>
                <a:lnTo>
                  <a:pt x="477875" y="111379"/>
                </a:lnTo>
                <a:lnTo>
                  <a:pt x="493153" y="111594"/>
                </a:lnTo>
                <a:lnTo>
                  <a:pt x="508469" y="111379"/>
                </a:lnTo>
                <a:lnTo>
                  <a:pt x="522935" y="110769"/>
                </a:lnTo>
                <a:lnTo>
                  <a:pt x="536498" y="109728"/>
                </a:lnTo>
                <a:lnTo>
                  <a:pt x="549122" y="108280"/>
                </a:lnTo>
                <a:lnTo>
                  <a:pt x="549122" y="93814"/>
                </a:lnTo>
                <a:lnTo>
                  <a:pt x="526554" y="96494"/>
                </a:lnTo>
                <a:lnTo>
                  <a:pt x="493153" y="97599"/>
                </a:lnTo>
                <a:lnTo>
                  <a:pt x="432193" y="93179"/>
                </a:lnTo>
                <a:lnTo>
                  <a:pt x="393344" y="79921"/>
                </a:lnTo>
                <a:lnTo>
                  <a:pt x="378980" y="55613"/>
                </a:lnTo>
                <a:lnTo>
                  <a:pt x="379920" y="48768"/>
                </a:lnTo>
                <a:lnTo>
                  <a:pt x="409968" y="23876"/>
                </a:lnTo>
                <a:lnTo>
                  <a:pt x="459943" y="14782"/>
                </a:lnTo>
                <a:lnTo>
                  <a:pt x="493153" y="13627"/>
                </a:lnTo>
                <a:lnTo>
                  <a:pt x="526554" y="14782"/>
                </a:lnTo>
                <a:lnTo>
                  <a:pt x="576529" y="23876"/>
                </a:lnTo>
                <a:lnTo>
                  <a:pt x="606374" y="48768"/>
                </a:lnTo>
                <a:lnTo>
                  <a:pt x="607314" y="55613"/>
                </a:lnTo>
                <a:lnTo>
                  <a:pt x="607314" y="24371"/>
                </a:lnTo>
                <a:lnTo>
                  <a:pt x="603262" y="20993"/>
                </a:lnTo>
                <a:lnTo>
                  <a:pt x="588264" y="13627"/>
                </a:lnTo>
                <a:lnTo>
                  <a:pt x="584250" y="11645"/>
                </a:lnTo>
                <a:lnTo>
                  <a:pt x="559396" y="5105"/>
                </a:lnTo>
                <a:lnTo>
                  <a:pt x="528942" y="1257"/>
                </a:lnTo>
                <a:lnTo>
                  <a:pt x="493153" y="0"/>
                </a:lnTo>
                <a:lnTo>
                  <a:pt x="457352" y="1257"/>
                </a:lnTo>
                <a:lnTo>
                  <a:pt x="402196" y="11645"/>
                </a:lnTo>
                <a:lnTo>
                  <a:pt x="368300" y="36233"/>
                </a:lnTo>
                <a:lnTo>
                  <a:pt x="363143" y="55613"/>
                </a:lnTo>
                <a:lnTo>
                  <a:pt x="364439" y="66052"/>
                </a:lnTo>
                <a:lnTo>
                  <a:pt x="391198" y="95237"/>
                </a:lnTo>
                <a:lnTo>
                  <a:pt x="422071" y="105333"/>
                </a:lnTo>
                <a:lnTo>
                  <a:pt x="422071" y="161683"/>
                </a:lnTo>
                <a:lnTo>
                  <a:pt x="346570" y="161683"/>
                </a:lnTo>
                <a:lnTo>
                  <a:pt x="346570" y="175310"/>
                </a:lnTo>
                <a:lnTo>
                  <a:pt x="638619" y="175310"/>
                </a:lnTo>
                <a:lnTo>
                  <a:pt x="638619" y="1616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6294948" y="5744050"/>
            <a:ext cx="271145" cy="324485"/>
          </a:xfrm>
          <a:custGeom>
            <a:avLst/>
            <a:gdLst/>
            <a:ahLst/>
            <a:cxnLst/>
            <a:rect l="l" t="t" r="r" b="b"/>
            <a:pathLst>
              <a:path w="271144" h="324485">
                <a:moveTo>
                  <a:pt x="0" y="302000"/>
                </a:moveTo>
                <a:lnTo>
                  <a:pt x="0" y="286900"/>
                </a:lnTo>
                <a:lnTo>
                  <a:pt x="31218" y="267737"/>
                </a:lnTo>
                <a:lnTo>
                  <a:pt x="58604" y="238009"/>
                </a:lnTo>
                <a:lnTo>
                  <a:pt x="78049" y="195437"/>
                </a:lnTo>
                <a:lnTo>
                  <a:pt x="85444" y="137741"/>
                </a:lnTo>
                <a:lnTo>
                  <a:pt x="85444" y="4419"/>
                </a:lnTo>
                <a:lnTo>
                  <a:pt x="101280" y="4419"/>
                </a:lnTo>
                <a:lnTo>
                  <a:pt x="101280" y="137741"/>
                </a:lnTo>
                <a:lnTo>
                  <a:pt x="108114" y="190776"/>
                </a:lnTo>
                <a:lnTo>
                  <a:pt x="93178" y="190776"/>
                </a:lnTo>
                <a:lnTo>
                  <a:pt x="81674" y="226540"/>
                </a:lnTo>
                <a:lnTo>
                  <a:pt x="61090" y="257851"/>
                </a:lnTo>
                <a:lnTo>
                  <a:pt x="33255" y="283430"/>
                </a:lnTo>
                <a:lnTo>
                  <a:pt x="0" y="302000"/>
                </a:lnTo>
                <a:close/>
              </a:path>
              <a:path w="271144" h="324485">
                <a:moveTo>
                  <a:pt x="186724" y="302000"/>
                </a:moveTo>
                <a:lnTo>
                  <a:pt x="154033" y="282809"/>
                </a:lnTo>
                <a:lnTo>
                  <a:pt x="126278" y="257299"/>
                </a:lnTo>
                <a:lnTo>
                  <a:pt x="105360" y="226333"/>
                </a:lnTo>
                <a:lnTo>
                  <a:pt x="93178" y="190776"/>
                </a:lnTo>
                <a:lnTo>
                  <a:pt x="108114" y="190776"/>
                </a:lnTo>
                <a:lnTo>
                  <a:pt x="108675" y="195126"/>
                </a:lnTo>
                <a:lnTo>
                  <a:pt x="128120" y="237181"/>
                </a:lnTo>
                <a:lnTo>
                  <a:pt x="155506" y="266805"/>
                </a:lnTo>
                <a:lnTo>
                  <a:pt x="186724" y="286900"/>
                </a:lnTo>
                <a:lnTo>
                  <a:pt x="186724" y="302000"/>
                </a:lnTo>
                <a:close/>
              </a:path>
              <a:path w="271144" h="324485">
                <a:moveTo>
                  <a:pt x="270695" y="324098"/>
                </a:moveTo>
                <a:lnTo>
                  <a:pt x="255227" y="324098"/>
                </a:lnTo>
                <a:lnTo>
                  <a:pt x="255227" y="0"/>
                </a:lnTo>
                <a:lnTo>
                  <a:pt x="270695" y="0"/>
                </a:lnTo>
                <a:lnTo>
                  <a:pt x="270695" y="324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6637829" y="5744050"/>
            <a:ext cx="316230" cy="325755"/>
          </a:xfrm>
          <a:custGeom>
            <a:avLst/>
            <a:gdLst/>
            <a:ahLst/>
            <a:cxnLst/>
            <a:rect l="l" t="t" r="r" b="b"/>
            <a:pathLst>
              <a:path w="316230" h="325754">
                <a:moveTo>
                  <a:pt x="0" y="188934"/>
                </a:moveTo>
                <a:lnTo>
                  <a:pt x="0" y="174939"/>
                </a:lnTo>
                <a:lnTo>
                  <a:pt x="47389" y="163537"/>
                </a:lnTo>
                <a:lnTo>
                  <a:pt x="86893" y="141881"/>
                </a:lnTo>
                <a:lnTo>
                  <a:pt x="116993" y="110237"/>
                </a:lnTo>
                <a:lnTo>
                  <a:pt x="136168" y="68870"/>
                </a:lnTo>
                <a:lnTo>
                  <a:pt x="142897" y="18046"/>
                </a:lnTo>
                <a:lnTo>
                  <a:pt x="8470" y="18046"/>
                </a:lnTo>
                <a:lnTo>
                  <a:pt x="8470" y="4419"/>
                </a:lnTo>
                <a:lnTo>
                  <a:pt x="158734" y="4419"/>
                </a:lnTo>
                <a:lnTo>
                  <a:pt x="158734" y="15468"/>
                </a:lnTo>
                <a:lnTo>
                  <a:pt x="153472" y="63740"/>
                </a:lnTo>
                <a:lnTo>
                  <a:pt x="138369" y="104308"/>
                </a:lnTo>
                <a:lnTo>
                  <a:pt x="114447" y="137143"/>
                </a:lnTo>
                <a:lnTo>
                  <a:pt x="82729" y="162212"/>
                </a:lnTo>
                <a:lnTo>
                  <a:pt x="44239" y="179486"/>
                </a:lnTo>
                <a:lnTo>
                  <a:pt x="0" y="188934"/>
                </a:lnTo>
                <a:close/>
              </a:path>
              <a:path w="316230" h="325754">
                <a:moveTo>
                  <a:pt x="263329" y="224659"/>
                </a:moveTo>
                <a:lnTo>
                  <a:pt x="247861" y="224659"/>
                </a:lnTo>
                <a:lnTo>
                  <a:pt x="247861" y="0"/>
                </a:lnTo>
                <a:lnTo>
                  <a:pt x="263329" y="0"/>
                </a:lnTo>
                <a:lnTo>
                  <a:pt x="263329" y="96492"/>
                </a:lnTo>
                <a:lnTo>
                  <a:pt x="315995" y="96492"/>
                </a:lnTo>
                <a:lnTo>
                  <a:pt x="315995" y="110488"/>
                </a:lnTo>
                <a:lnTo>
                  <a:pt x="263329" y="110488"/>
                </a:lnTo>
                <a:lnTo>
                  <a:pt x="263329" y="224659"/>
                </a:lnTo>
                <a:close/>
              </a:path>
              <a:path w="316230" h="325754">
                <a:moveTo>
                  <a:pt x="269590" y="325571"/>
                </a:moveTo>
                <a:lnTo>
                  <a:pt x="28358" y="325571"/>
                </a:lnTo>
                <a:lnTo>
                  <a:pt x="28358" y="225395"/>
                </a:lnTo>
                <a:lnTo>
                  <a:pt x="44195" y="225395"/>
                </a:lnTo>
                <a:lnTo>
                  <a:pt x="44195" y="311576"/>
                </a:lnTo>
                <a:lnTo>
                  <a:pt x="269590" y="311576"/>
                </a:lnTo>
                <a:lnTo>
                  <a:pt x="269590" y="325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7092562" y="5750254"/>
            <a:ext cx="150495" cy="294640"/>
          </a:xfrm>
          <a:custGeom>
            <a:avLst/>
            <a:gdLst/>
            <a:ahLst/>
            <a:cxnLst/>
            <a:rect l="l" t="t" r="r" b="b"/>
            <a:pathLst>
              <a:path w="150494" h="294639">
                <a:moveTo>
                  <a:pt x="149898" y="125730"/>
                </a:moveTo>
                <a:lnTo>
                  <a:pt x="15100" y="125730"/>
                </a:lnTo>
                <a:lnTo>
                  <a:pt x="15100" y="0"/>
                </a:lnTo>
                <a:lnTo>
                  <a:pt x="0" y="0"/>
                </a:lnTo>
                <a:lnTo>
                  <a:pt x="0" y="125730"/>
                </a:lnTo>
                <a:lnTo>
                  <a:pt x="0" y="139700"/>
                </a:lnTo>
                <a:lnTo>
                  <a:pt x="0" y="281940"/>
                </a:lnTo>
                <a:lnTo>
                  <a:pt x="0" y="294640"/>
                </a:lnTo>
                <a:lnTo>
                  <a:pt x="149898" y="294640"/>
                </a:lnTo>
                <a:lnTo>
                  <a:pt x="149898" y="281940"/>
                </a:lnTo>
                <a:lnTo>
                  <a:pt x="15100" y="281940"/>
                </a:lnTo>
                <a:lnTo>
                  <a:pt x="15100" y="139700"/>
                </a:lnTo>
                <a:lnTo>
                  <a:pt x="134797" y="139700"/>
                </a:lnTo>
                <a:lnTo>
                  <a:pt x="134797" y="281444"/>
                </a:lnTo>
                <a:lnTo>
                  <a:pt x="149898" y="281444"/>
                </a:lnTo>
                <a:lnTo>
                  <a:pt x="149898" y="139700"/>
                </a:lnTo>
                <a:lnTo>
                  <a:pt x="149898" y="139280"/>
                </a:lnTo>
                <a:lnTo>
                  <a:pt x="149898" y="125730"/>
                </a:lnTo>
                <a:close/>
              </a:path>
              <a:path w="150494" h="294639">
                <a:moveTo>
                  <a:pt x="149898" y="63"/>
                </a:moveTo>
                <a:lnTo>
                  <a:pt x="134797" y="63"/>
                </a:lnTo>
                <a:lnTo>
                  <a:pt x="134797" y="125285"/>
                </a:lnTo>
                <a:lnTo>
                  <a:pt x="149898" y="125285"/>
                </a:lnTo>
                <a:lnTo>
                  <a:pt x="149898" y="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7331224" y="5744050"/>
            <a:ext cx="15875" cy="324485"/>
          </a:xfrm>
          <a:custGeom>
            <a:avLst/>
            <a:gdLst/>
            <a:ahLst/>
            <a:cxnLst/>
            <a:rect l="l" t="t" r="r" b="b"/>
            <a:pathLst>
              <a:path w="15875" h="324485">
                <a:moveTo>
                  <a:pt x="15468" y="324098"/>
                </a:moveTo>
                <a:lnTo>
                  <a:pt x="0" y="324098"/>
                </a:lnTo>
                <a:lnTo>
                  <a:pt x="0" y="0"/>
                </a:lnTo>
                <a:lnTo>
                  <a:pt x="15468" y="0"/>
                </a:lnTo>
                <a:lnTo>
                  <a:pt x="15468" y="324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7422193" y="5750311"/>
            <a:ext cx="288925" cy="302895"/>
          </a:xfrm>
          <a:custGeom>
            <a:avLst/>
            <a:gdLst/>
            <a:ahLst/>
            <a:cxnLst/>
            <a:rect l="l" t="t" r="r" b="b"/>
            <a:pathLst>
              <a:path w="288925" h="302895">
                <a:moveTo>
                  <a:pt x="261488" y="215820"/>
                </a:moveTo>
                <a:lnTo>
                  <a:pt x="246020" y="215820"/>
                </a:lnTo>
                <a:lnTo>
                  <a:pt x="249683" y="191800"/>
                </a:lnTo>
                <a:lnTo>
                  <a:pt x="252327" y="165271"/>
                </a:lnTo>
                <a:lnTo>
                  <a:pt x="253944" y="137408"/>
                </a:lnTo>
                <a:lnTo>
                  <a:pt x="254490" y="109751"/>
                </a:lnTo>
                <a:lnTo>
                  <a:pt x="254490" y="13995"/>
                </a:lnTo>
                <a:lnTo>
                  <a:pt x="16204" y="13995"/>
                </a:lnTo>
                <a:lnTo>
                  <a:pt x="16204" y="0"/>
                </a:lnTo>
                <a:lnTo>
                  <a:pt x="269959" y="0"/>
                </a:lnTo>
                <a:lnTo>
                  <a:pt x="269915" y="109751"/>
                </a:lnTo>
                <a:lnTo>
                  <a:pt x="269464" y="136165"/>
                </a:lnTo>
                <a:lnTo>
                  <a:pt x="267933" y="164811"/>
                </a:lnTo>
                <a:lnTo>
                  <a:pt x="265283" y="191892"/>
                </a:lnTo>
                <a:lnTo>
                  <a:pt x="261488" y="215820"/>
                </a:lnTo>
                <a:close/>
              </a:path>
              <a:path w="288925" h="302895">
                <a:moveTo>
                  <a:pt x="83234" y="289110"/>
                </a:moveTo>
                <a:lnTo>
                  <a:pt x="67766" y="289110"/>
                </a:lnTo>
                <a:lnTo>
                  <a:pt x="67766" y="127061"/>
                </a:lnTo>
                <a:lnTo>
                  <a:pt x="83234" y="127061"/>
                </a:lnTo>
                <a:lnTo>
                  <a:pt x="83234" y="289110"/>
                </a:lnTo>
                <a:close/>
              </a:path>
              <a:path w="288925" h="302895">
                <a:moveTo>
                  <a:pt x="174571" y="289110"/>
                </a:moveTo>
                <a:lnTo>
                  <a:pt x="159471" y="289110"/>
                </a:lnTo>
                <a:lnTo>
                  <a:pt x="159471" y="127061"/>
                </a:lnTo>
                <a:lnTo>
                  <a:pt x="174571" y="127061"/>
                </a:lnTo>
                <a:lnTo>
                  <a:pt x="174571" y="289110"/>
                </a:lnTo>
                <a:close/>
              </a:path>
              <a:path w="288925" h="302895">
                <a:moveTo>
                  <a:pt x="288373" y="302369"/>
                </a:moveTo>
                <a:lnTo>
                  <a:pt x="0" y="302369"/>
                </a:lnTo>
                <a:lnTo>
                  <a:pt x="0" y="289110"/>
                </a:lnTo>
                <a:lnTo>
                  <a:pt x="288373" y="289110"/>
                </a:lnTo>
                <a:lnTo>
                  <a:pt x="288373" y="302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2837279" y="8081068"/>
            <a:ext cx="169545" cy="291465"/>
          </a:xfrm>
          <a:custGeom>
            <a:avLst/>
            <a:gdLst/>
            <a:ahLst/>
            <a:cxnLst/>
            <a:rect l="l" t="t" r="r" b="b"/>
            <a:pathLst>
              <a:path w="169544" h="291465">
                <a:moveTo>
                  <a:pt x="169046" y="290951"/>
                </a:moveTo>
                <a:lnTo>
                  <a:pt x="4051" y="290951"/>
                </a:lnTo>
                <a:lnTo>
                  <a:pt x="4051" y="278061"/>
                </a:lnTo>
                <a:lnTo>
                  <a:pt x="124483" y="142161"/>
                </a:lnTo>
                <a:lnTo>
                  <a:pt x="136067" y="127153"/>
                </a:lnTo>
                <a:lnTo>
                  <a:pt x="143956" y="112697"/>
                </a:lnTo>
                <a:lnTo>
                  <a:pt x="148462" y="98242"/>
                </a:lnTo>
                <a:lnTo>
                  <a:pt x="149895" y="83234"/>
                </a:lnTo>
                <a:lnTo>
                  <a:pt x="145424" y="55888"/>
                </a:lnTo>
                <a:lnTo>
                  <a:pt x="132355" y="33790"/>
                </a:lnTo>
                <a:lnTo>
                  <a:pt x="111207" y="19013"/>
                </a:lnTo>
                <a:lnTo>
                  <a:pt x="82497" y="13626"/>
                </a:lnTo>
                <a:lnTo>
                  <a:pt x="53632" y="19013"/>
                </a:lnTo>
                <a:lnTo>
                  <a:pt x="32501" y="33790"/>
                </a:lnTo>
                <a:lnTo>
                  <a:pt x="19519" y="55888"/>
                </a:lnTo>
                <a:lnTo>
                  <a:pt x="15100" y="83234"/>
                </a:lnTo>
                <a:lnTo>
                  <a:pt x="15100" y="90968"/>
                </a:lnTo>
                <a:lnTo>
                  <a:pt x="0" y="90968"/>
                </a:lnTo>
                <a:lnTo>
                  <a:pt x="0" y="82866"/>
                </a:lnTo>
                <a:lnTo>
                  <a:pt x="5276" y="51118"/>
                </a:lnTo>
                <a:lnTo>
                  <a:pt x="20946" y="24721"/>
                </a:lnTo>
                <a:lnTo>
                  <a:pt x="46767" y="6681"/>
                </a:lnTo>
                <a:lnTo>
                  <a:pt x="82497" y="0"/>
                </a:lnTo>
                <a:lnTo>
                  <a:pt x="118170" y="6681"/>
                </a:lnTo>
                <a:lnTo>
                  <a:pt x="143864" y="24721"/>
                </a:lnTo>
                <a:lnTo>
                  <a:pt x="159407" y="51118"/>
                </a:lnTo>
                <a:lnTo>
                  <a:pt x="164627" y="82866"/>
                </a:lnTo>
                <a:lnTo>
                  <a:pt x="163407" y="100555"/>
                </a:lnTo>
                <a:lnTo>
                  <a:pt x="159010" y="116933"/>
                </a:lnTo>
                <a:lnTo>
                  <a:pt x="150332" y="133310"/>
                </a:lnTo>
                <a:lnTo>
                  <a:pt x="136268" y="151000"/>
                </a:lnTo>
                <a:lnTo>
                  <a:pt x="23939" y="277325"/>
                </a:lnTo>
                <a:lnTo>
                  <a:pt x="169046" y="277325"/>
                </a:lnTo>
                <a:lnTo>
                  <a:pt x="169046" y="2909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3066359" y="8336296"/>
            <a:ext cx="19685" cy="36195"/>
          </a:xfrm>
          <a:custGeom>
            <a:avLst/>
            <a:gdLst/>
            <a:ahLst/>
            <a:cxnLst/>
            <a:rect l="l" t="t" r="r" b="b"/>
            <a:pathLst>
              <a:path w="19684" h="36195">
                <a:moveTo>
                  <a:pt x="19151" y="35724"/>
                </a:moveTo>
                <a:lnTo>
                  <a:pt x="0" y="35724"/>
                </a:lnTo>
                <a:lnTo>
                  <a:pt x="0" y="0"/>
                </a:lnTo>
                <a:lnTo>
                  <a:pt x="19151" y="0"/>
                </a:lnTo>
                <a:lnTo>
                  <a:pt x="19151" y="357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3243154" y="8065604"/>
            <a:ext cx="638810" cy="334645"/>
          </a:xfrm>
          <a:custGeom>
            <a:avLst/>
            <a:gdLst/>
            <a:ahLst/>
            <a:cxnLst/>
            <a:rect l="l" t="t" r="r" b="b"/>
            <a:pathLst>
              <a:path w="638809" h="334645">
                <a:moveTo>
                  <a:pt x="187083" y="287274"/>
                </a:moveTo>
                <a:lnTo>
                  <a:pt x="155816" y="267169"/>
                </a:lnTo>
                <a:lnTo>
                  <a:pt x="128295" y="237553"/>
                </a:lnTo>
                <a:lnTo>
                  <a:pt x="108724" y="195491"/>
                </a:lnTo>
                <a:lnTo>
                  <a:pt x="108165" y="191147"/>
                </a:lnTo>
                <a:lnTo>
                  <a:pt x="101282" y="138112"/>
                </a:lnTo>
                <a:lnTo>
                  <a:pt x="101282" y="4787"/>
                </a:lnTo>
                <a:lnTo>
                  <a:pt x="85813" y="4787"/>
                </a:lnTo>
                <a:lnTo>
                  <a:pt x="85813" y="138112"/>
                </a:lnTo>
                <a:lnTo>
                  <a:pt x="78409" y="195808"/>
                </a:lnTo>
                <a:lnTo>
                  <a:pt x="58928" y="238379"/>
                </a:lnTo>
                <a:lnTo>
                  <a:pt x="31432" y="268109"/>
                </a:lnTo>
                <a:lnTo>
                  <a:pt x="0" y="287274"/>
                </a:lnTo>
                <a:lnTo>
                  <a:pt x="0" y="302374"/>
                </a:lnTo>
                <a:lnTo>
                  <a:pt x="33413" y="283806"/>
                </a:lnTo>
                <a:lnTo>
                  <a:pt x="61277" y="258216"/>
                </a:lnTo>
                <a:lnTo>
                  <a:pt x="81876" y="226910"/>
                </a:lnTo>
                <a:lnTo>
                  <a:pt x="93548" y="191147"/>
                </a:lnTo>
                <a:lnTo>
                  <a:pt x="105676" y="226707"/>
                </a:lnTo>
                <a:lnTo>
                  <a:pt x="126504" y="257670"/>
                </a:lnTo>
                <a:lnTo>
                  <a:pt x="154241" y="283184"/>
                </a:lnTo>
                <a:lnTo>
                  <a:pt x="187083" y="302374"/>
                </a:lnTo>
                <a:lnTo>
                  <a:pt x="187083" y="287274"/>
                </a:lnTo>
                <a:close/>
              </a:path>
              <a:path w="638809" h="334645">
                <a:moveTo>
                  <a:pt x="320776" y="142163"/>
                </a:moveTo>
                <a:lnTo>
                  <a:pt x="265531" y="142163"/>
                </a:lnTo>
                <a:lnTo>
                  <a:pt x="265531" y="368"/>
                </a:lnTo>
                <a:lnTo>
                  <a:pt x="250063" y="368"/>
                </a:lnTo>
                <a:lnTo>
                  <a:pt x="250063" y="324840"/>
                </a:lnTo>
                <a:lnTo>
                  <a:pt x="265531" y="324840"/>
                </a:lnTo>
                <a:lnTo>
                  <a:pt x="265531" y="155790"/>
                </a:lnTo>
                <a:lnTo>
                  <a:pt x="320776" y="155790"/>
                </a:lnTo>
                <a:lnTo>
                  <a:pt x="320776" y="142163"/>
                </a:lnTo>
                <a:close/>
              </a:path>
              <a:path w="638809" h="334645">
                <a:moveTo>
                  <a:pt x="623150" y="278803"/>
                </a:moveTo>
                <a:lnTo>
                  <a:pt x="621779" y="268249"/>
                </a:lnTo>
                <a:lnTo>
                  <a:pt x="617677" y="258724"/>
                </a:lnTo>
                <a:lnTo>
                  <a:pt x="610870" y="250317"/>
                </a:lnTo>
                <a:lnTo>
                  <a:pt x="607314" y="247599"/>
                </a:lnTo>
                <a:lnTo>
                  <a:pt x="607314" y="278803"/>
                </a:lnTo>
                <a:lnTo>
                  <a:pt x="606463" y="285546"/>
                </a:lnTo>
                <a:lnTo>
                  <a:pt x="576364" y="310743"/>
                </a:lnTo>
                <a:lnTo>
                  <a:pt x="526542" y="319938"/>
                </a:lnTo>
                <a:lnTo>
                  <a:pt x="493141" y="321157"/>
                </a:lnTo>
                <a:lnTo>
                  <a:pt x="459943" y="319938"/>
                </a:lnTo>
                <a:lnTo>
                  <a:pt x="410121" y="310743"/>
                </a:lnTo>
                <a:lnTo>
                  <a:pt x="379869" y="285546"/>
                </a:lnTo>
                <a:lnTo>
                  <a:pt x="378968" y="278803"/>
                </a:lnTo>
                <a:lnTo>
                  <a:pt x="379869" y="271995"/>
                </a:lnTo>
                <a:lnTo>
                  <a:pt x="410121" y="246646"/>
                </a:lnTo>
                <a:lnTo>
                  <a:pt x="459943" y="237299"/>
                </a:lnTo>
                <a:lnTo>
                  <a:pt x="493141" y="236080"/>
                </a:lnTo>
                <a:lnTo>
                  <a:pt x="526542" y="237299"/>
                </a:lnTo>
                <a:lnTo>
                  <a:pt x="576364" y="246646"/>
                </a:lnTo>
                <a:lnTo>
                  <a:pt x="606463" y="271995"/>
                </a:lnTo>
                <a:lnTo>
                  <a:pt x="607314" y="278803"/>
                </a:lnTo>
                <a:lnTo>
                  <a:pt x="607314" y="247599"/>
                </a:lnTo>
                <a:lnTo>
                  <a:pt x="601421" y="243078"/>
                </a:lnTo>
                <a:lnTo>
                  <a:pt x="586244" y="236080"/>
                </a:lnTo>
                <a:lnTo>
                  <a:pt x="582434" y="234315"/>
                </a:lnTo>
                <a:lnTo>
                  <a:pt x="558050" y="227977"/>
                </a:lnTo>
                <a:lnTo>
                  <a:pt x="528294" y="224116"/>
                </a:lnTo>
                <a:lnTo>
                  <a:pt x="493141" y="222821"/>
                </a:lnTo>
                <a:lnTo>
                  <a:pt x="457936" y="224116"/>
                </a:lnTo>
                <a:lnTo>
                  <a:pt x="403694" y="234315"/>
                </a:lnTo>
                <a:lnTo>
                  <a:pt x="368617" y="258724"/>
                </a:lnTo>
                <a:lnTo>
                  <a:pt x="363131" y="278803"/>
                </a:lnTo>
                <a:lnTo>
                  <a:pt x="364515" y="289140"/>
                </a:lnTo>
                <a:lnTo>
                  <a:pt x="403694" y="323227"/>
                </a:lnTo>
                <a:lnTo>
                  <a:pt x="457936" y="333171"/>
                </a:lnTo>
                <a:lnTo>
                  <a:pt x="493141" y="334416"/>
                </a:lnTo>
                <a:lnTo>
                  <a:pt x="528294" y="333171"/>
                </a:lnTo>
                <a:lnTo>
                  <a:pt x="582434" y="323227"/>
                </a:lnTo>
                <a:lnTo>
                  <a:pt x="617677" y="298602"/>
                </a:lnTo>
                <a:lnTo>
                  <a:pt x="621779" y="289140"/>
                </a:lnTo>
                <a:lnTo>
                  <a:pt x="623150" y="278803"/>
                </a:lnTo>
                <a:close/>
              </a:path>
              <a:path w="638809" h="334645">
                <a:moveTo>
                  <a:pt x="638619" y="161683"/>
                </a:moveTo>
                <a:lnTo>
                  <a:pt x="564591" y="161683"/>
                </a:lnTo>
                <a:lnTo>
                  <a:pt x="564591" y="108280"/>
                </a:lnTo>
                <a:lnTo>
                  <a:pt x="564591" y="105333"/>
                </a:lnTo>
                <a:lnTo>
                  <a:pt x="603262" y="90601"/>
                </a:lnTo>
                <a:lnTo>
                  <a:pt x="623150" y="55613"/>
                </a:lnTo>
                <a:lnTo>
                  <a:pt x="621855" y="45389"/>
                </a:lnTo>
                <a:lnTo>
                  <a:pt x="618045" y="36233"/>
                </a:lnTo>
                <a:lnTo>
                  <a:pt x="611809" y="28117"/>
                </a:lnTo>
                <a:lnTo>
                  <a:pt x="607314" y="24371"/>
                </a:lnTo>
                <a:lnTo>
                  <a:pt x="607314" y="55613"/>
                </a:lnTo>
                <a:lnTo>
                  <a:pt x="606361" y="62674"/>
                </a:lnTo>
                <a:lnTo>
                  <a:pt x="576529" y="87655"/>
                </a:lnTo>
                <a:lnTo>
                  <a:pt x="549122" y="93814"/>
                </a:lnTo>
                <a:lnTo>
                  <a:pt x="549122" y="108280"/>
                </a:lnTo>
                <a:lnTo>
                  <a:pt x="549122" y="161683"/>
                </a:lnTo>
                <a:lnTo>
                  <a:pt x="437527" y="161683"/>
                </a:lnTo>
                <a:lnTo>
                  <a:pt x="437527" y="108280"/>
                </a:lnTo>
                <a:lnTo>
                  <a:pt x="450100" y="109728"/>
                </a:lnTo>
                <a:lnTo>
                  <a:pt x="463537" y="110769"/>
                </a:lnTo>
                <a:lnTo>
                  <a:pt x="477875" y="111391"/>
                </a:lnTo>
                <a:lnTo>
                  <a:pt x="493141" y="111594"/>
                </a:lnTo>
                <a:lnTo>
                  <a:pt x="508469" y="111391"/>
                </a:lnTo>
                <a:lnTo>
                  <a:pt x="522922" y="110769"/>
                </a:lnTo>
                <a:lnTo>
                  <a:pt x="536486" y="109728"/>
                </a:lnTo>
                <a:lnTo>
                  <a:pt x="549122" y="108280"/>
                </a:lnTo>
                <a:lnTo>
                  <a:pt x="549122" y="93814"/>
                </a:lnTo>
                <a:lnTo>
                  <a:pt x="526554" y="96494"/>
                </a:lnTo>
                <a:lnTo>
                  <a:pt x="493141" y="97599"/>
                </a:lnTo>
                <a:lnTo>
                  <a:pt x="432193" y="93179"/>
                </a:lnTo>
                <a:lnTo>
                  <a:pt x="393331" y="79921"/>
                </a:lnTo>
                <a:lnTo>
                  <a:pt x="378968" y="55613"/>
                </a:lnTo>
                <a:lnTo>
                  <a:pt x="379920" y="48768"/>
                </a:lnTo>
                <a:lnTo>
                  <a:pt x="409968" y="23888"/>
                </a:lnTo>
                <a:lnTo>
                  <a:pt x="459943" y="14795"/>
                </a:lnTo>
                <a:lnTo>
                  <a:pt x="493141" y="13627"/>
                </a:lnTo>
                <a:lnTo>
                  <a:pt x="526554" y="14795"/>
                </a:lnTo>
                <a:lnTo>
                  <a:pt x="576529" y="23888"/>
                </a:lnTo>
                <a:lnTo>
                  <a:pt x="606361" y="48768"/>
                </a:lnTo>
                <a:lnTo>
                  <a:pt x="607314" y="55613"/>
                </a:lnTo>
                <a:lnTo>
                  <a:pt x="607314" y="24371"/>
                </a:lnTo>
                <a:lnTo>
                  <a:pt x="559384" y="5118"/>
                </a:lnTo>
                <a:lnTo>
                  <a:pt x="493141" y="0"/>
                </a:lnTo>
                <a:lnTo>
                  <a:pt x="457352" y="1257"/>
                </a:lnTo>
                <a:lnTo>
                  <a:pt x="402196" y="11658"/>
                </a:lnTo>
                <a:lnTo>
                  <a:pt x="368287" y="36233"/>
                </a:lnTo>
                <a:lnTo>
                  <a:pt x="363131" y="55613"/>
                </a:lnTo>
                <a:lnTo>
                  <a:pt x="364439" y="66052"/>
                </a:lnTo>
                <a:lnTo>
                  <a:pt x="391198" y="95237"/>
                </a:lnTo>
                <a:lnTo>
                  <a:pt x="422059" y="105333"/>
                </a:lnTo>
                <a:lnTo>
                  <a:pt x="422059" y="161683"/>
                </a:lnTo>
                <a:lnTo>
                  <a:pt x="346557" y="161683"/>
                </a:lnTo>
                <a:lnTo>
                  <a:pt x="346557" y="175310"/>
                </a:lnTo>
                <a:lnTo>
                  <a:pt x="638619" y="175310"/>
                </a:lnTo>
                <a:lnTo>
                  <a:pt x="638619" y="1616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3939597" y="8065604"/>
            <a:ext cx="605155" cy="332740"/>
          </a:xfrm>
          <a:custGeom>
            <a:avLst/>
            <a:gdLst/>
            <a:ahLst/>
            <a:cxnLst/>
            <a:rect l="l" t="t" r="r" b="b"/>
            <a:pathLst>
              <a:path w="605155" h="332740">
                <a:moveTo>
                  <a:pt x="263690" y="275488"/>
                </a:moveTo>
                <a:lnTo>
                  <a:pt x="262267" y="264490"/>
                </a:lnTo>
                <a:lnTo>
                  <a:pt x="258038" y="254673"/>
                </a:lnTo>
                <a:lnTo>
                  <a:pt x="251104" y="245960"/>
                </a:lnTo>
                <a:lnTo>
                  <a:pt x="247853" y="243344"/>
                </a:lnTo>
                <a:lnTo>
                  <a:pt x="247853" y="275488"/>
                </a:lnTo>
                <a:lnTo>
                  <a:pt x="246900" y="282943"/>
                </a:lnTo>
                <a:lnTo>
                  <a:pt x="216750" y="309372"/>
                </a:lnTo>
                <a:lnTo>
                  <a:pt x="170091" y="318211"/>
                </a:lnTo>
                <a:lnTo>
                  <a:pt x="139585" y="319316"/>
                </a:lnTo>
                <a:lnTo>
                  <a:pt x="109029" y="318211"/>
                </a:lnTo>
                <a:lnTo>
                  <a:pt x="62407" y="309372"/>
                </a:lnTo>
                <a:lnTo>
                  <a:pt x="32270" y="282943"/>
                </a:lnTo>
                <a:lnTo>
                  <a:pt x="31305" y="275488"/>
                </a:lnTo>
                <a:lnTo>
                  <a:pt x="32270" y="268084"/>
                </a:lnTo>
                <a:lnTo>
                  <a:pt x="62407" y="241757"/>
                </a:lnTo>
                <a:lnTo>
                  <a:pt x="109029" y="232816"/>
                </a:lnTo>
                <a:lnTo>
                  <a:pt x="139585" y="231660"/>
                </a:lnTo>
                <a:lnTo>
                  <a:pt x="170091" y="232816"/>
                </a:lnTo>
                <a:lnTo>
                  <a:pt x="216750" y="241757"/>
                </a:lnTo>
                <a:lnTo>
                  <a:pt x="246900" y="268084"/>
                </a:lnTo>
                <a:lnTo>
                  <a:pt x="247853" y="275488"/>
                </a:lnTo>
                <a:lnTo>
                  <a:pt x="247853" y="243344"/>
                </a:lnTo>
                <a:lnTo>
                  <a:pt x="241592" y="238290"/>
                </a:lnTo>
                <a:lnTo>
                  <a:pt x="227723" y="231660"/>
                </a:lnTo>
                <a:lnTo>
                  <a:pt x="223278" y="229527"/>
                </a:lnTo>
                <a:lnTo>
                  <a:pt x="199974" y="223189"/>
                </a:lnTo>
                <a:lnTo>
                  <a:pt x="171996" y="219329"/>
                </a:lnTo>
                <a:lnTo>
                  <a:pt x="139585" y="218033"/>
                </a:lnTo>
                <a:lnTo>
                  <a:pt x="107175" y="219329"/>
                </a:lnTo>
                <a:lnTo>
                  <a:pt x="55880" y="229527"/>
                </a:lnTo>
                <a:lnTo>
                  <a:pt x="21132" y="254673"/>
                </a:lnTo>
                <a:lnTo>
                  <a:pt x="15468" y="275488"/>
                </a:lnTo>
                <a:lnTo>
                  <a:pt x="16903" y="286524"/>
                </a:lnTo>
                <a:lnTo>
                  <a:pt x="55880" y="321386"/>
                </a:lnTo>
                <a:lnTo>
                  <a:pt x="107175" y="331330"/>
                </a:lnTo>
                <a:lnTo>
                  <a:pt x="139585" y="332574"/>
                </a:lnTo>
                <a:lnTo>
                  <a:pt x="171996" y="331330"/>
                </a:lnTo>
                <a:lnTo>
                  <a:pt x="199974" y="327596"/>
                </a:lnTo>
                <a:lnTo>
                  <a:pt x="223278" y="321386"/>
                </a:lnTo>
                <a:lnTo>
                  <a:pt x="227634" y="319316"/>
                </a:lnTo>
                <a:lnTo>
                  <a:pt x="241592" y="312686"/>
                </a:lnTo>
                <a:lnTo>
                  <a:pt x="251104" y="305168"/>
                </a:lnTo>
                <a:lnTo>
                  <a:pt x="258038" y="296430"/>
                </a:lnTo>
                <a:lnTo>
                  <a:pt x="262267" y="286524"/>
                </a:lnTo>
                <a:lnTo>
                  <a:pt x="263690" y="275488"/>
                </a:lnTo>
                <a:close/>
              </a:path>
              <a:path w="605155" h="332740">
                <a:moveTo>
                  <a:pt x="305676" y="48615"/>
                </a:moveTo>
                <a:lnTo>
                  <a:pt x="254850" y="48615"/>
                </a:lnTo>
                <a:lnTo>
                  <a:pt x="254850" y="368"/>
                </a:lnTo>
                <a:lnTo>
                  <a:pt x="239382" y="368"/>
                </a:lnTo>
                <a:lnTo>
                  <a:pt x="239382" y="138480"/>
                </a:lnTo>
                <a:lnTo>
                  <a:pt x="222123" y="148831"/>
                </a:lnTo>
                <a:lnTo>
                  <a:pt x="201498" y="155790"/>
                </a:lnTo>
                <a:lnTo>
                  <a:pt x="177914" y="159715"/>
                </a:lnTo>
                <a:lnTo>
                  <a:pt x="151739" y="160947"/>
                </a:lnTo>
                <a:lnTo>
                  <a:pt x="15468" y="160947"/>
                </a:lnTo>
                <a:lnTo>
                  <a:pt x="15468" y="95389"/>
                </a:lnTo>
                <a:lnTo>
                  <a:pt x="147320" y="95389"/>
                </a:lnTo>
                <a:lnTo>
                  <a:pt x="147320" y="4787"/>
                </a:lnTo>
                <a:lnTo>
                  <a:pt x="0" y="4787"/>
                </a:lnTo>
                <a:lnTo>
                  <a:pt x="0" y="18046"/>
                </a:lnTo>
                <a:lnTo>
                  <a:pt x="132219" y="18046"/>
                </a:lnTo>
                <a:lnTo>
                  <a:pt x="132219" y="82130"/>
                </a:lnTo>
                <a:lnTo>
                  <a:pt x="0" y="82130"/>
                </a:lnTo>
                <a:lnTo>
                  <a:pt x="0" y="174574"/>
                </a:lnTo>
                <a:lnTo>
                  <a:pt x="149529" y="174574"/>
                </a:lnTo>
                <a:lnTo>
                  <a:pt x="176974" y="173342"/>
                </a:lnTo>
                <a:lnTo>
                  <a:pt x="201498" y="169418"/>
                </a:lnTo>
                <a:lnTo>
                  <a:pt x="222504" y="162458"/>
                </a:lnTo>
                <a:lnTo>
                  <a:pt x="224955" y="160947"/>
                </a:lnTo>
                <a:lnTo>
                  <a:pt x="239382" y="152107"/>
                </a:lnTo>
                <a:lnTo>
                  <a:pt x="239382" y="197040"/>
                </a:lnTo>
                <a:lnTo>
                  <a:pt x="254850" y="197040"/>
                </a:lnTo>
                <a:lnTo>
                  <a:pt x="254850" y="152107"/>
                </a:lnTo>
                <a:lnTo>
                  <a:pt x="254850" y="136271"/>
                </a:lnTo>
                <a:lnTo>
                  <a:pt x="305676" y="136271"/>
                </a:lnTo>
                <a:lnTo>
                  <a:pt x="305676" y="122643"/>
                </a:lnTo>
                <a:lnTo>
                  <a:pt x="254850" y="122643"/>
                </a:lnTo>
                <a:lnTo>
                  <a:pt x="254850" y="62242"/>
                </a:lnTo>
                <a:lnTo>
                  <a:pt x="305676" y="62242"/>
                </a:lnTo>
                <a:lnTo>
                  <a:pt x="305676" y="48615"/>
                </a:lnTo>
                <a:close/>
              </a:path>
              <a:path w="605155" h="332740">
                <a:moveTo>
                  <a:pt x="510451" y="153212"/>
                </a:moveTo>
                <a:lnTo>
                  <a:pt x="508762" y="109016"/>
                </a:lnTo>
                <a:lnTo>
                  <a:pt x="503275" y="71767"/>
                </a:lnTo>
                <a:lnTo>
                  <a:pt x="494982" y="46812"/>
                </a:lnTo>
                <a:lnTo>
                  <a:pt x="494982" y="153212"/>
                </a:lnTo>
                <a:lnTo>
                  <a:pt x="493522" y="194652"/>
                </a:lnTo>
                <a:lnTo>
                  <a:pt x="480377" y="256692"/>
                </a:lnTo>
                <a:lnTo>
                  <a:pt x="450748" y="288378"/>
                </a:lnTo>
                <a:lnTo>
                  <a:pt x="429056" y="292430"/>
                </a:lnTo>
                <a:lnTo>
                  <a:pt x="417474" y="291401"/>
                </a:lnTo>
                <a:lnTo>
                  <a:pt x="377367" y="256692"/>
                </a:lnTo>
                <a:lnTo>
                  <a:pt x="364223" y="194652"/>
                </a:lnTo>
                <a:lnTo>
                  <a:pt x="362762" y="153212"/>
                </a:lnTo>
                <a:lnTo>
                  <a:pt x="364223" y="111721"/>
                </a:lnTo>
                <a:lnTo>
                  <a:pt x="377367" y="49580"/>
                </a:lnTo>
                <a:lnTo>
                  <a:pt x="407047" y="18008"/>
                </a:lnTo>
                <a:lnTo>
                  <a:pt x="429056" y="13627"/>
                </a:lnTo>
                <a:lnTo>
                  <a:pt x="440436" y="14757"/>
                </a:lnTo>
                <a:lnTo>
                  <a:pt x="480377" y="49580"/>
                </a:lnTo>
                <a:lnTo>
                  <a:pt x="493522" y="111721"/>
                </a:lnTo>
                <a:lnTo>
                  <a:pt x="494982" y="153212"/>
                </a:lnTo>
                <a:lnTo>
                  <a:pt x="494982" y="46812"/>
                </a:lnTo>
                <a:lnTo>
                  <a:pt x="493356" y="41910"/>
                </a:lnTo>
                <a:lnTo>
                  <a:pt x="478409" y="19888"/>
                </a:lnTo>
                <a:lnTo>
                  <a:pt x="471258" y="13627"/>
                </a:lnTo>
                <a:lnTo>
                  <a:pt x="468477" y="11188"/>
                </a:lnTo>
                <a:lnTo>
                  <a:pt x="456907" y="4978"/>
                </a:lnTo>
                <a:lnTo>
                  <a:pt x="443763" y="1244"/>
                </a:lnTo>
                <a:lnTo>
                  <a:pt x="429056" y="0"/>
                </a:lnTo>
                <a:lnTo>
                  <a:pt x="414147" y="1244"/>
                </a:lnTo>
                <a:lnTo>
                  <a:pt x="379336" y="19888"/>
                </a:lnTo>
                <a:lnTo>
                  <a:pt x="354622" y="71767"/>
                </a:lnTo>
                <a:lnTo>
                  <a:pt x="347294" y="153212"/>
                </a:lnTo>
                <a:lnTo>
                  <a:pt x="349046" y="197243"/>
                </a:lnTo>
                <a:lnTo>
                  <a:pt x="364540" y="264464"/>
                </a:lnTo>
                <a:lnTo>
                  <a:pt x="389280" y="294970"/>
                </a:lnTo>
                <a:lnTo>
                  <a:pt x="429056" y="305689"/>
                </a:lnTo>
                <a:lnTo>
                  <a:pt x="443763" y="304507"/>
                </a:lnTo>
                <a:lnTo>
                  <a:pt x="456907" y="300939"/>
                </a:lnTo>
                <a:lnTo>
                  <a:pt x="468477" y="294970"/>
                </a:lnTo>
                <a:lnTo>
                  <a:pt x="471462" y="292430"/>
                </a:lnTo>
                <a:lnTo>
                  <a:pt x="478409" y="286537"/>
                </a:lnTo>
                <a:lnTo>
                  <a:pt x="493356" y="264464"/>
                </a:lnTo>
                <a:lnTo>
                  <a:pt x="503275" y="234518"/>
                </a:lnTo>
                <a:lnTo>
                  <a:pt x="508762" y="197243"/>
                </a:lnTo>
                <a:lnTo>
                  <a:pt x="510451" y="153212"/>
                </a:lnTo>
                <a:close/>
              </a:path>
              <a:path w="605155" h="332740">
                <a:moveTo>
                  <a:pt x="605104" y="368"/>
                </a:moveTo>
                <a:lnTo>
                  <a:pt x="589635" y="368"/>
                </a:lnTo>
                <a:lnTo>
                  <a:pt x="589635" y="324472"/>
                </a:lnTo>
                <a:lnTo>
                  <a:pt x="605104" y="324472"/>
                </a:lnTo>
                <a:lnTo>
                  <a:pt x="605104" y="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4719693" y="8065968"/>
            <a:ext cx="265430" cy="330200"/>
          </a:xfrm>
          <a:custGeom>
            <a:avLst/>
            <a:gdLst/>
            <a:ahLst/>
            <a:cxnLst/>
            <a:rect l="l" t="t" r="r" b="b"/>
            <a:pathLst>
              <a:path w="265430" h="330200">
                <a:moveTo>
                  <a:pt x="264803" y="184515"/>
                </a:moveTo>
                <a:lnTo>
                  <a:pt x="249334" y="184515"/>
                </a:lnTo>
                <a:lnTo>
                  <a:pt x="249334" y="88390"/>
                </a:lnTo>
                <a:lnTo>
                  <a:pt x="169046" y="88390"/>
                </a:lnTo>
                <a:lnTo>
                  <a:pt x="169046" y="74395"/>
                </a:lnTo>
                <a:lnTo>
                  <a:pt x="249334" y="74395"/>
                </a:lnTo>
                <a:lnTo>
                  <a:pt x="249334" y="0"/>
                </a:lnTo>
                <a:lnTo>
                  <a:pt x="264803" y="0"/>
                </a:lnTo>
                <a:lnTo>
                  <a:pt x="264803" y="184515"/>
                </a:lnTo>
                <a:close/>
              </a:path>
              <a:path w="265430" h="330200">
                <a:moveTo>
                  <a:pt x="166100" y="18046"/>
                </a:moveTo>
                <a:lnTo>
                  <a:pt x="5156" y="18046"/>
                </a:lnTo>
                <a:lnTo>
                  <a:pt x="5156" y="4419"/>
                </a:lnTo>
                <a:lnTo>
                  <a:pt x="166100" y="4419"/>
                </a:lnTo>
                <a:lnTo>
                  <a:pt x="166100" y="18046"/>
                </a:lnTo>
                <a:close/>
              </a:path>
              <a:path w="265430" h="330200">
                <a:moveTo>
                  <a:pt x="0" y="174939"/>
                </a:moveTo>
                <a:lnTo>
                  <a:pt x="0" y="160576"/>
                </a:lnTo>
                <a:lnTo>
                  <a:pt x="28611" y="148750"/>
                </a:lnTo>
                <a:lnTo>
                  <a:pt x="53494" y="127567"/>
                </a:lnTo>
                <a:lnTo>
                  <a:pt x="71057" y="97753"/>
                </a:lnTo>
                <a:lnTo>
                  <a:pt x="77709" y="60031"/>
                </a:lnTo>
                <a:lnTo>
                  <a:pt x="77709" y="18046"/>
                </a:lnTo>
                <a:lnTo>
                  <a:pt x="93546" y="18046"/>
                </a:lnTo>
                <a:lnTo>
                  <a:pt x="93546" y="60031"/>
                </a:lnTo>
                <a:lnTo>
                  <a:pt x="100515" y="96233"/>
                </a:lnTo>
                <a:lnTo>
                  <a:pt x="102332" y="99070"/>
                </a:lnTo>
                <a:lnTo>
                  <a:pt x="85812" y="99070"/>
                </a:lnTo>
                <a:lnTo>
                  <a:pt x="73284" y="124235"/>
                </a:lnTo>
                <a:lnTo>
                  <a:pt x="54093" y="146534"/>
                </a:lnTo>
                <a:lnTo>
                  <a:pt x="29308" y="164069"/>
                </a:lnTo>
                <a:lnTo>
                  <a:pt x="0" y="174939"/>
                </a:lnTo>
                <a:close/>
              </a:path>
              <a:path w="265430" h="330200">
                <a:moveTo>
                  <a:pt x="171624" y="170519"/>
                </a:moveTo>
                <a:lnTo>
                  <a:pt x="143248" y="159925"/>
                </a:lnTo>
                <a:lnTo>
                  <a:pt x="118636" y="143772"/>
                </a:lnTo>
                <a:lnTo>
                  <a:pt x="99065" y="123130"/>
                </a:lnTo>
                <a:lnTo>
                  <a:pt x="85812" y="99070"/>
                </a:lnTo>
                <a:lnTo>
                  <a:pt x="102332" y="99070"/>
                </a:lnTo>
                <a:lnTo>
                  <a:pt x="118636" y="124529"/>
                </a:lnTo>
                <a:lnTo>
                  <a:pt x="143732" y="144607"/>
                </a:lnTo>
                <a:lnTo>
                  <a:pt x="171624" y="156156"/>
                </a:lnTo>
                <a:lnTo>
                  <a:pt x="171624" y="170519"/>
                </a:lnTo>
                <a:close/>
              </a:path>
              <a:path w="265430" h="330200">
                <a:moveTo>
                  <a:pt x="264803" y="329622"/>
                </a:moveTo>
                <a:lnTo>
                  <a:pt x="249334" y="329622"/>
                </a:lnTo>
                <a:lnTo>
                  <a:pt x="249334" y="234603"/>
                </a:lnTo>
                <a:lnTo>
                  <a:pt x="22097" y="234603"/>
                </a:lnTo>
                <a:lnTo>
                  <a:pt x="22097" y="220607"/>
                </a:lnTo>
                <a:lnTo>
                  <a:pt x="264803" y="220607"/>
                </a:lnTo>
                <a:lnTo>
                  <a:pt x="264803" y="3296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5056313" y="8065600"/>
            <a:ext cx="292100" cy="326390"/>
          </a:xfrm>
          <a:custGeom>
            <a:avLst/>
            <a:gdLst/>
            <a:ahLst/>
            <a:cxnLst/>
            <a:rect l="l" t="t" r="r" b="b"/>
            <a:pathLst>
              <a:path w="292100" h="326390">
                <a:moveTo>
                  <a:pt x="146580" y="125956"/>
                </a:moveTo>
                <a:lnTo>
                  <a:pt x="83510" y="121122"/>
                </a:lnTo>
                <a:lnTo>
                  <a:pt x="40880" y="106068"/>
                </a:lnTo>
                <a:lnTo>
                  <a:pt x="16573" y="62978"/>
                </a:lnTo>
                <a:lnTo>
                  <a:pt x="18040" y="50087"/>
                </a:lnTo>
                <a:lnTo>
                  <a:pt x="59571" y="11186"/>
                </a:lnTo>
                <a:lnTo>
                  <a:pt x="112559" y="1196"/>
                </a:lnTo>
                <a:lnTo>
                  <a:pt x="146580" y="0"/>
                </a:lnTo>
                <a:lnTo>
                  <a:pt x="180550" y="1196"/>
                </a:lnTo>
                <a:lnTo>
                  <a:pt x="209513" y="4879"/>
                </a:lnTo>
                <a:lnTo>
                  <a:pt x="233434" y="11186"/>
                </a:lnTo>
                <a:lnTo>
                  <a:pt x="237739" y="13258"/>
                </a:lnTo>
                <a:lnTo>
                  <a:pt x="146580" y="13258"/>
                </a:lnTo>
                <a:lnTo>
                  <a:pt x="114896" y="14363"/>
                </a:lnTo>
                <a:lnTo>
                  <a:pt x="67133" y="23202"/>
                </a:lnTo>
                <a:lnTo>
                  <a:pt x="33531" y="53465"/>
                </a:lnTo>
                <a:lnTo>
                  <a:pt x="32409" y="62978"/>
                </a:lnTo>
                <a:lnTo>
                  <a:pt x="33531" y="72703"/>
                </a:lnTo>
                <a:lnTo>
                  <a:pt x="67133" y="102851"/>
                </a:lnTo>
                <a:lnTo>
                  <a:pt x="114896" y="111287"/>
                </a:lnTo>
                <a:lnTo>
                  <a:pt x="146580" y="112329"/>
                </a:lnTo>
                <a:lnTo>
                  <a:pt x="238957" y="112329"/>
                </a:lnTo>
                <a:lnTo>
                  <a:pt x="233434" y="114924"/>
                </a:lnTo>
                <a:lnTo>
                  <a:pt x="209513" y="121122"/>
                </a:lnTo>
                <a:lnTo>
                  <a:pt x="180550" y="124765"/>
                </a:lnTo>
                <a:lnTo>
                  <a:pt x="146580" y="125956"/>
                </a:lnTo>
                <a:close/>
              </a:path>
              <a:path w="292100" h="326390">
                <a:moveTo>
                  <a:pt x="238957" y="112329"/>
                </a:moveTo>
                <a:lnTo>
                  <a:pt x="146580" y="112329"/>
                </a:lnTo>
                <a:lnTo>
                  <a:pt x="178213" y="111287"/>
                </a:lnTo>
                <a:lnTo>
                  <a:pt x="204633" y="108140"/>
                </a:lnTo>
                <a:lnTo>
                  <a:pt x="241968" y="95388"/>
                </a:lnTo>
                <a:lnTo>
                  <a:pt x="260751" y="62978"/>
                </a:lnTo>
                <a:lnTo>
                  <a:pt x="259577" y="53465"/>
                </a:lnTo>
                <a:lnTo>
                  <a:pt x="225873" y="23202"/>
                </a:lnTo>
                <a:lnTo>
                  <a:pt x="178213" y="14363"/>
                </a:lnTo>
                <a:lnTo>
                  <a:pt x="146580" y="13258"/>
                </a:lnTo>
                <a:lnTo>
                  <a:pt x="237739" y="13258"/>
                </a:lnTo>
                <a:lnTo>
                  <a:pt x="270649" y="38578"/>
                </a:lnTo>
                <a:lnTo>
                  <a:pt x="276588" y="62978"/>
                </a:lnTo>
                <a:lnTo>
                  <a:pt x="275121" y="75822"/>
                </a:lnTo>
                <a:lnTo>
                  <a:pt x="270649" y="87285"/>
                </a:lnTo>
                <a:lnTo>
                  <a:pt x="263071" y="97367"/>
                </a:lnTo>
                <a:lnTo>
                  <a:pt x="252281" y="106068"/>
                </a:lnTo>
                <a:lnTo>
                  <a:pt x="238957" y="112329"/>
                </a:lnTo>
                <a:close/>
              </a:path>
              <a:path w="292100" h="326390">
                <a:moveTo>
                  <a:pt x="292056" y="191144"/>
                </a:moveTo>
                <a:lnTo>
                  <a:pt x="0" y="191144"/>
                </a:lnTo>
                <a:lnTo>
                  <a:pt x="0" y="177885"/>
                </a:lnTo>
                <a:lnTo>
                  <a:pt x="292056" y="177885"/>
                </a:lnTo>
                <a:lnTo>
                  <a:pt x="292056" y="191144"/>
                </a:lnTo>
                <a:close/>
              </a:path>
              <a:path w="292100" h="326390">
                <a:moveTo>
                  <a:pt x="275483" y="325939"/>
                </a:moveTo>
                <a:lnTo>
                  <a:pt x="23202" y="325939"/>
                </a:lnTo>
                <a:lnTo>
                  <a:pt x="23202" y="237917"/>
                </a:lnTo>
                <a:lnTo>
                  <a:pt x="38670" y="237917"/>
                </a:lnTo>
                <a:lnTo>
                  <a:pt x="38670" y="311944"/>
                </a:lnTo>
                <a:lnTo>
                  <a:pt x="275483" y="311944"/>
                </a:lnTo>
                <a:lnTo>
                  <a:pt x="275483" y="3259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5493276" y="8065968"/>
            <a:ext cx="271145" cy="324485"/>
          </a:xfrm>
          <a:custGeom>
            <a:avLst/>
            <a:gdLst/>
            <a:ahLst/>
            <a:cxnLst/>
            <a:rect l="l" t="t" r="r" b="b"/>
            <a:pathLst>
              <a:path w="271144" h="324484">
                <a:moveTo>
                  <a:pt x="270695" y="324466"/>
                </a:moveTo>
                <a:lnTo>
                  <a:pt x="255227" y="324466"/>
                </a:lnTo>
                <a:lnTo>
                  <a:pt x="255227" y="138846"/>
                </a:lnTo>
                <a:lnTo>
                  <a:pt x="167941" y="138846"/>
                </a:lnTo>
                <a:lnTo>
                  <a:pt x="167941" y="124851"/>
                </a:lnTo>
                <a:lnTo>
                  <a:pt x="255227" y="124851"/>
                </a:lnTo>
                <a:lnTo>
                  <a:pt x="255227" y="0"/>
                </a:lnTo>
                <a:lnTo>
                  <a:pt x="270695" y="0"/>
                </a:lnTo>
                <a:lnTo>
                  <a:pt x="270695" y="324466"/>
                </a:lnTo>
                <a:close/>
              </a:path>
              <a:path w="271144" h="324484">
                <a:moveTo>
                  <a:pt x="0" y="302000"/>
                </a:moveTo>
                <a:lnTo>
                  <a:pt x="0" y="286900"/>
                </a:lnTo>
                <a:lnTo>
                  <a:pt x="31218" y="267737"/>
                </a:lnTo>
                <a:lnTo>
                  <a:pt x="58604" y="238009"/>
                </a:lnTo>
                <a:lnTo>
                  <a:pt x="78049" y="195437"/>
                </a:lnTo>
                <a:lnTo>
                  <a:pt x="85444" y="137741"/>
                </a:lnTo>
                <a:lnTo>
                  <a:pt x="85444" y="4419"/>
                </a:lnTo>
                <a:lnTo>
                  <a:pt x="101280" y="4419"/>
                </a:lnTo>
                <a:lnTo>
                  <a:pt x="101280" y="137741"/>
                </a:lnTo>
                <a:lnTo>
                  <a:pt x="108114" y="190776"/>
                </a:lnTo>
                <a:lnTo>
                  <a:pt x="93178" y="190776"/>
                </a:lnTo>
                <a:lnTo>
                  <a:pt x="81674" y="226540"/>
                </a:lnTo>
                <a:lnTo>
                  <a:pt x="61090" y="257851"/>
                </a:lnTo>
                <a:lnTo>
                  <a:pt x="33255" y="283430"/>
                </a:lnTo>
                <a:lnTo>
                  <a:pt x="0" y="302000"/>
                </a:lnTo>
                <a:close/>
              </a:path>
              <a:path w="271144" h="324484">
                <a:moveTo>
                  <a:pt x="186724" y="302000"/>
                </a:moveTo>
                <a:lnTo>
                  <a:pt x="154033" y="282809"/>
                </a:lnTo>
                <a:lnTo>
                  <a:pt x="126278" y="257299"/>
                </a:lnTo>
                <a:lnTo>
                  <a:pt x="105360" y="226333"/>
                </a:lnTo>
                <a:lnTo>
                  <a:pt x="93178" y="190776"/>
                </a:lnTo>
                <a:lnTo>
                  <a:pt x="108114" y="190776"/>
                </a:lnTo>
                <a:lnTo>
                  <a:pt x="108675" y="195126"/>
                </a:lnTo>
                <a:lnTo>
                  <a:pt x="128120" y="237181"/>
                </a:lnTo>
                <a:lnTo>
                  <a:pt x="155506" y="266805"/>
                </a:lnTo>
                <a:lnTo>
                  <a:pt x="186724" y="286900"/>
                </a:lnTo>
                <a:lnTo>
                  <a:pt x="186724" y="302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5852725" y="8072170"/>
            <a:ext cx="150495" cy="294640"/>
          </a:xfrm>
          <a:custGeom>
            <a:avLst/>
            <a:gdLst/>
            <a:ahLst/>
            <a:cxnLst/>
            <a:rect l="l" t="t" r="r" b="b"/>
            <a:pathLst>
              <a:path w="150494" h="294640">
                <a:moveTo>
                  <a:pt x="149898" y="125730"/>
                </a:moveTo>
                <a:lnTo>
                  <a:pt x="15100" y="125730"/>
                </a:lnTo>
                <a:lnTo>
                  <a:pt x="15100" y="0"/>
                </a:lnTo>
                <a:lnTo>
                  <a:pt x="0" y="0"/>
                </a:lnTo>
                <a:lnTo>
                  <a:pt x="0" y="125730"/>
                </a:lnTo>
                <a:lnTo>
                  <a:pt x="0" y="139700"/>
                </a:lnTo>
                <a:lnTo>
                  <a:pt x="0" y="281940"/>
                </a:lnTo>
                <a:lnTo>
                  <a:pt x="0" y="294640"/>
                </a:lnTo>
                <a:lnTo>
                  <a:pt x="149898" y="294640"/>
                </a:lnTo>
                <a:lnTo>
                  <a:pt x="149898" y="281940"/>
                </a:lnTo>
                <a:lnTo>
                  <a:pt x="15100" y="281940"/>
                </a:lnTo>
                <a:lnTo>
                  <a:pt x="15100" y="139700"/>
                </a:lnTo>
                <a:lnTo>
                  <a:pt x="134797" y="139700"/>
                </a:lnTo>
                <a:lnTo>
                  <a:pt x="134797" y="281444"/>
                </a:lnTo>
                <a:lnTo>
                  <a:pt x="149898" y="281444"/>
                </a:lnTo>
                <a:lnTo>
                  <a:pt x="149898" y="139700"/>
                </a:lnTo>
                <a:lnTo>
                  <a:pt x="149898" y="139280"/>
                </a:lnTo>
                <a:lnTo>
                  <a:pt x="149898" y="125730"/>
                </a:lnTo>
                <a:close/>
              </a:path>
              <a:path w="150494" h="294640">
                <a:moveTo>
                  <a:pt x="149898" y="63"/>
                </a:moveTo>
                <a:lnTo>
                  <a:pt x="134797" y="63"/>
                </a:lnTo>
                <a:lnTo>
                  <a:pt x="134797" y="125285"/>
                </a:lnTo>
                <a:lnTo>
                  <a:pt x="149898" y="125285"/>
                </a:lnTo>
                <a:lnTo>
                  <a:pt x="149898" y="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6091385" y="8065968"/>
            <a:ext cx="15875" cy="324485"/>
          </a:xfrm>
          <a:custGeom>
            <a:avLst/>
            <a:gdLst/>
            <a:ahLst/>
            <a:cxnLst/>
            <a:rect l="l" t="t" r="r" b="b"/>
            <a:pathLst>
              <a:path w="15875" h="324484">
                <a:moveTo>
                  <a:pt x="15468" y="324098"/>
                </a:moveTo>
                <a:lnTo>
                  <a:pt x="0" y="324098"/>
                </a:lnTo>
                <a:lnTo>
                  <a:pt x="0" y="0"/>
                </a:lnTo>
                <a:lnTo>
                  <a:pt x="15468" y="0"/>
                </a:lnTo>
                <a:lnTo>
                  <a:pt x="15468" y="324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6182353" y="8070388"/>
            <a:ext cx="288925" cy="304800"/>
          </a:xfrm>
          <a:custGeom>
            <a:avLst/>
            <a:gdLst/>
            <a:ahLst/>
            <a:cxnLst/>
            <a:rect l="l" t="t" r="r" b="b"/>
            <a:pathLst>
              <a:path w="288925" h="304800">
                <a:moveTo>
                  <a:pt x="5892" y="189671"/>
                </a:moveTo>
                <a:lnTo>
                  <a:pt x="5892" y="174939"/>
                </a:lnTo>
                <a:lnTo>
                  <a:pt x="58115" y="156340"/>
                </a:lnTo>
                <a:lnTo>
                  <a:pt x="99393" y="125864"/>
                </a:lnTo>
                <a:lnTo>
                  <a:pt x="126514" y="85029"/>
                </a:lnTo>
                <a:lnTo>
                  <a:pt x="136268" y="35356"/>
                </a:lnTo>
                <a:lnTo>
                  <a:pt x="136268" y="0"/>
                </a:lnTo>
                <a:lnTo>
                  <a:pt x="151736" y="0"/>
                </a:lnTo>
                <a:lnTo>
                  <a:pt x="151736" y="35356"/>
                </a:lnTo>
                <a:lnTo>
                  <a:pt x="161381" y="82497"/>
                </a:lnTo>
                <a:lnTo>
                  <a:pt x="144002" y="82497"/>
                </a:lnTo>
                <a:lnTo>
                  <a:pt x="125737" y="117474"/>
                </a:lnTo>
                <a:lnTo>
                  <a:pt x="97045" y="148238"/>
                </a:lnTo>
                <a:lnTo>
                  <a:pt x="57304" y="172925"/>
                </a:lnTo>
                <a:lnTo>
                  <a:pt x="5892" y="189671"/>
                </a:lnTo>
                <a:close/>
              </a:path>
              <a:path w="288925" h="304800">
                <a:moveTo>
                  <a:pt x="281744" y="189671"/>
                </a:moveTo>
                <a:lnTo>
                  <a:pt x="231219" y="172770"/>
                </a:lnTo>
                <a:lnTo>
                  <a:pt x="191604" y="148100"/>
                </a:lnTo>
                <a:lnTo>
                  <a:pt x="162624" y="117422"/>
                </a:lnTo>
                <a:lnTo>
                  <a:pt x="144002" y="82497"/>
                </a:lnTo>
                <a:lnTo>
                  <a:pt x="161381" y="82497"/>
                </a:lnTo>
                <a:lnTo>
                  <a:pt x="161899" y="85029"/>
                </a:lnTo>
                <a:lnTo>
                  <a:pt x="189671" y="125864"/>
                </a:lnTo>
                <a:lnTo>
                  <a:pt x="230977" y="156340"/>
                </a:lnTo>
                <a:lnTo>
                  <a:pt x="281744" y="174939"/>
                </a:lnTo>
                <a:lnTo>
                  <a:pt x="281744" y="189671"/>
                </a:lnTo>
                <a:close/>
              </a:path>
              <a:path w="288925" h="304800">
                <a:moveTo>
                  <a:pt x="288373" y="304210"/>
                </a:moveTo>
                <a:lnTo>
                  <a:pt x="0" y="304210"/>
                </a:lnTo>
                <a:lnTo>
                  <a:pt x="0" y="290951"/>
                </a:lnTo>
                <a:lnTo>
                  <a:pt x="288373" y="290951"/>
                </a:lnTo>
                <a:lnTo>
                  <a:pt x="288373" y="3042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6526707" y="8065968"/>
            <a:ext cx="266065" cy="324485"/>
          </a:xfrm>
          <a:custGeom>
            <a:avLst/>
            <a:gdLst/>
            <a:ahLst/>
            <a:cxnLst/>
            <a:rect l="l" t="t" r="r" b="b"/>
            <a:pathLst>
              <a:path w="266065" h="324484">
                <a:moveTo>
                  <a:pt x="155788" y="304210"/>
                </a:moveTo>
                <a:lnTo>
                  <a:pt x="0" y="304210"/>
                </a:lnTo>
                <a:lnTo>
                  <a:pt x="0" y="290951"/>
                </a:lnTo>
                <a:lnTo>
                  <a:pt x="159471" y="290951"/>
                </a:lnTo>
                <a:lnTo>
                  <a:pt x="185234" y="289409"/>
                </a:lnTo>
                <a:lnTo>
                  <a:pt x="210065" y="284690"/>
                </a:lnTo>
                <a:lnTo>
                  <a:pt x="232341" y="276657"/>
                </a:lnTo>
                <a:lnTo>
                  <a:pt x="250439" y="265171"/>
                </a:lnTo>
                <a:lnTo>
                  <a:pt x="250439" y="0"/>
                </a:lnTo>
                <a:lnTo>
                  <a:pt x="265908" y="0"/>
                </a:lnTo>
                <a:lnTo>
                  <a:pt x="265908" y="278798"/>
                </a:lnTo>
                <a:lnTo>
                  <a:pt x="250439" y="278798"/>
                </a:lnTo>
                <a:lnTo>
                  <a:pt x="232957" y="290382"/>
                </a:lnTo>
                <a:lnTo>
                  <a:pt x="210848" y="298271"/>
                </a:lnTo>
                <a:lnTo>
                  <a:pt x="184871" y="302777"/>
                </a:lnTo>
                <a:lnTo>
                  <a:pt x="155788" y="304210"/>
                </a:lnTo>
                <a:close/>
              </a:path>
              <a:path w="266065" h="324484">
                <a:moveTo>
                  <a:pt x="99070" y="197773"/>
                </a:moveTo>
                <a:lnTo>
                  <a:pt x="52873" y="186120"/>
                </a:lnTo>
                <a:lnTo>
                  <a:pt x="19657" y="144739"/>
                </a:lnTo>
                <a:lnTo>
                  <a:pt x="12153" y="99807"/>
                </a:lnTo>
                <a:lnTo>
                  <a:pt x="14058" y="76121"/>
                </a:lnTo>
                <a:lnTo>
                  <a:pt x="28778" y="37036"/>
                </a:lnTo>
                <a:lnTo>
                  <a:pt x="66569" y="7319"/>
                </a:lnTo>
                <a:lnTo>
                  <a:pt x="99070" y="1841"/>
                </a:lnTo>
                <a:lnTo>
                  <a:pt x="116024" y="3251"/>
                </a:lnTo>
                <a:lnTo>
                  <a:pt x="131388" y="7319"/>
                </a:lnTo>
                <a:lnTo>
                  <a:pt x="144958" y="13805"/>
                </a:lnTo>
                <a:lnTo>
                  <a:pt x="147671" y="15836"/>
                </a:lnTo>
                <a:lnTo>
                  <a:pt x="99070" y="15836"/>
                </a:lnTo>
                <a:lnTo>
                  <a:pt x="84862" y="16929"/>
                </a:lnTo>
                <a:lnTo>
                  <a:pt x="41197" y="45478"/>
                </a:lnTo>
                <a:lnTo>
                  <a:pt x="27990" y="99807"/>
                </a:lnTo>
                <a:lnTo>
                  <a:pt x="29446" y="120328"/>
                </a:lnTo>
                <a:lnTo>
                  <a:pt x="51561" y="166837"/>
                </a:lnTo>
                <a:lnTo>
                  <a:pt x="99070" y="184146"/>
                </a:lnTo>
                <a:lnTo>
                  <a:pt x="147611" y="184146"/>
                </a:lnTo>
                <a:lnTo>
                  <a:pt x="144958" y="186120"/>
                </a:lnTo>
                <a:lnTo>
                  <a:pt x="131388" y="192479"/>
                </a:lnTo>
                <a:lnTo>
                  <a:pt x="116024" y="196421"/>
                </a:lnTo>
                <a:lnTo>
                  <a:pt x="99070" y="197773"/>
                </a:lnTo>
                <a:close/>
              </a:path>
              <a:path w="266065" h="324484">
                <a:moveTo>
                  <a:pt x="147611" y="184146"/>
                </a:moveTo>
                <a:lnTo>
                  <a:pt x="99070" y="184146"/>
                </a:lnTo>
                <a:lnTo>
                  <a:pt x="113279" y="182995"/>
                </a:lnTo>
                <a:lnTo>
                  <a:pt x="126002" y="179635"/>
                </a:lnTo>
                <a:lnTo>
                  <a:pt x="156789" y="154188"/>
                </a:lnTo>
                <a:lnTo>
                  <a:pt x="170151" y="99807"/>
                </a:lnTo>
                <a:lnTo>
                  <a:pt x="168643" y="79442"/>
                </a:lnTo>
                <a:lnTo>
                  <a:pt x="146580" y="32778"/>
                </a:lnTo>
                <a:lnTo>
                  <a:pt x="99070" y="15836"/>
                </a:lnTo>
                <a:lnTo>
                  <a:pt x="147671" y="15836"/>
                </a:lnTo>
                <a:lnTo>
                  <a:pt x="178576" y="55059"/>
                </a:lnTo>
                <a:lnTo>
                  <a:pt x="185988" y="99807"/>
                </a:lnTo>
                <a:lnTo>
                  <a:pt x="184129" y="123654"/>
                </a:lnTo>
                <a:lnTo>
                  <a:pt x="178576" y="144739"/>
                </a:lnTo>
                <a:lnTo>
                  <a:pt x="169363" y="162785"/>
                </a:lnTo>
                <a:lnTo>
                  <a:pt x="156524" y="177517"/>
                </a:lnTo>
                <a:lnTo>
                  <a:pt x="147611" y="184146"/>
                </a:lnTo>
                <a:close/>
              </a:path>
              <a:path w="266065" h="324484">
                <a:moveTo>
                  <a:pt x="265908" y="324466"/>
                </a:moveTo>
                <a:lnTo>
                  <a:pt x="250439" y="324466"/>
                </a:lnTo>
                <a:lnTo>
                  <a:pt x="250439" y="278798"/>
                </a:lnTo>
                <a:lnTo>
                  <a:pt x="265908" y="278798"/>
                </a:lnTo>
                <a:lnTo>
                  <a:pt x="265908" y="3244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6967224" y="8055288"/>
            <a:ext cx="269240" cy="335280"/>
          </a:xfrm>
          <a:custGeom>
            <a:avLst/>
            <a:gdLst/>
            <a:ahLst/>
            <a:cxnLst/>
            <a:rect l="l" t="t" r="r" b="b"/>
            <a:pathLst>
              <a:path w="269240" h="335279">
                <a:moveTo>
                  <a:pt x="76236" y="54507"/>
                </a:moveTo>
                <a:lnTo>
                  <a:pt x="60400" y="54507"/>
                </a:lnTo>
                <a:lnTo>
                  <a:pt x="60400" y="0"/>
                </a:lnTo>
                <a:lnTo>
                  <a:pt x="76236" y="0"/>
                </a:lnTo>
                <a:lnTo>
                  <a:pt x="76236" y="54507"/>
                </a:lnTo>
                <a:close/>
              </a:path>
              <a:path w="269240" h="335279">
                <a:moveTo>
                  <a:pt x="135532" y="68502"/>
                </a:moveTo>
                <a:lnTo>
                  <a:pt x="0" y="68502"/>
                </a:lnTo>
                <a:lnTo>
                  <a:pt x="0" y="54507"/>
                </a:lnTo>
                <a:lnTo>
                  <a:pt x="135532" y="54507"/>
                </a:lnTo>
                <a:lnTo>
                  <a:pt x="135532" y="68502"/>
                </a:lnTo>
                <a:close/>
              </a:path>
              <a:path w="269240" h="335279">
                <a:moveTo>
                  <a:pt x="68134" y="317469"/>
                </a:moveTo>
                <a:lnTo>
                  <a:pt x="22534" y="290675"/>
                </a:lnTo>
                <a:lnTo>
                  <a:pt x="8816" y="245329"/>
                </a:lnTo>
                <a:lnTo>
                  <a:pt x="6997" y="213610"/>
                </a:lnTo>
                <a:lnTo>
                  <a:pt x="8816" y="181942"/>
                </a:lnTo>
                <a:lnTo>
                  <a:pt x="22534" y="136700"/>
                </a:lnTo>
                <a:lnTo>
                  <a:pt x="58691" y="110833"/>
                </a:lnTo>
                <a:lnTo>
                  <a:pt x="68134" y="110119"/>
                </a:lnTo>
                <a:lnTo>
                  <a:pt x="77940" y="110833"/>
                </a:lnTo>
                <a:lnTo>
                  <a:pt x="86917" y="113066"/>
                </a:lnTo>
                <a:lnTo>
                  <a:pt x="95065" y="116956"/>
                </a:lnTo>
                <a:lnTo>
                  <a:pt x="102385" y="122641"/>
                </a:lnTo>
                <a:lnTo>
                  <a:pt x="103289" y="123746"/>
                </a:lnTo>
                <a:lnTo>
                  <a:pt x="68134" y="123746"/>
                </a:lnTo>
                <a:lnTo>
                  <a:pt x="61320" y="124373"/>
                </a:lnTo>
                <a:lnTo>
                  <a:pt x="27944" y="162923"/>
                </a:lnTo>
                <a:lnTo>
                  <a:pt x="22465" y="213610"/>
                </a:lnTo>
                <a:lnTo>
                  <a:pt x="23875" y="241991"/>
                </a:lnTo>
                <a:lnTo>
                  <a:pt x="34429" y="281353"/>
                </a:lnTo>
                <a:lnTo>
                  <a:pt x="68134" y="303473"/>
                </a:lnTo>
                <a:lnTo>
                  <a:pt x="103299" y="303473"/>
                </a:lnTo>
                <a:lnTo>
                  <a:pt x="102385" y="304578"/>
                </a:lnTo>
                <a:lnTo>
                  <a:pt x="95065" y="310321"/>
                </a:lnTo>
                <a:lnTo>
                  <a:pt x="86917" y="314338"/>
                </a:lnTo>
                <a:lnTo>
                  <a:pt x="77940" y="316698"/>
                </a:lnTo>
                <a:lnTo>
                  <a:pt x="68134" y="317469"/>
                </a:lnTo>
                <a:close/>
              </a:path>
              <a:path w="269240" h="335279">
                <a:moveTo>
                  <a:pt x="103299" y="303473"/>
                </a:moveTo>
                <a:lnTo>
                  <a:pt x="68134" y="303473"/>
                </a:lnTo>
                <a:lnTo>
                  <a:pt x="75316" y="302898"/>
                </a:lnTo>
                <a:lnTo>
                  <a:pt x="81945" y="301080"/>
                </a:lnTo>
                <a:lnTo>
                  <a:pt x="108692" y="264434"/>
                </a:lnTo>
                <a:lnTo>
                  <a:pt x="114171" y="213610"/>
                </a:lnTo>
                <a:lnTo>
                  <a:pt x="112761" y="185384"/>
                </a:lnTo>
                <a:lnTo>
                  <a:pt x="102207" y="145919"/>
                </a:lnTo>
                <a:lnTo>
                  <a:pt x="68134" y="123746"/>
                </a:lnTo>
                <a:lnTo>
                  <a:pt x="103289" y="123746"/>
                </a:lnTo>
                <a:lnTo>
                  <a:pt x="113889" y="136700"/>
                </a:lnTo>
                <a:lnTo>
                  <a:pt x="122319" y="156386"/>
                </a:lnTo>
                <a:lnTo>
                  <a:pt x="127504" y="181942"/>
                </a:lnTo>
                <a:lnTo>
                  <a:pt x="129271" y="213610"/>
                </a:lnTo>
                <a:lnTo>
                  <a:pt x="127504" y="245329"/>
                </a:lnTo>
                <a:lnTo>
                  <a:pt x="122319" y="270972"/>
                </a:lnTo>
                <a:lnTo>
                  <a:pt x="113889" y="290675"/>
                </a:lnTo>
                <a:lnTo>
                  <a:pt x="103299" y="303473"/>
                </a:lnTo>
                <a:close/>
              </a:path>
              <a:path w="269240" h="335279">
                <a:moveTo>
                  <a:pt x="268854" y="151000"/>
                </a:moveTo>
                <a:lnTo>
                  <a:pt x="253386" y="151000"/>
                </a:lnTo>
                <a:lnTo>
                  <a:pt x="253386" y="10680"/>
                </a:lnTo>
                <a:lnTo>
                  <a:pt x="268854" y="10680"/>
                </a:lnTo>
                <a:lnTo>
                  <a:pt x="268854" y="151000"/>
                </a:lnTo>
                <a:close/>
              </a:path>
              <a:path w="269240" h="335279">
                <a:moveTo>
                  <a:pt x="194090" y="330727"/>
                </a:moveTo>
                <a:lnTo>
                  <a:pt x="178990" y="330727"/>
                </a:lnTo>
                <a:lnTo>
                  <a:pt x="178990" y="12521"/>
                </a:lnTo>
                <a:lnTo>
                  <a:pt x="194090" y="12521"/>
                </a:lnTo>
                <a:lnTo>
                  <a:pt x="194090" y="151000"/>
                </a:lnTo>
                <a:lnTo>
                  <a:pt x="268854" y="151000"/>
                </a:lnTo>
                <a:lnTo>
                  <a:pt x="268854" y="164627"/>
                </a:lnTo>
                <a:lnTo>
                  <a:pt x="194090" y="164627"/>
                </a:lnTo>
                <a:lnTo>
                  <a:pt x="194090" y="330727"/>
                </a:lnTo>
                <a:close/>
              </a:path>
              <a:path w="269240" h="335279">
                <a:moveTo>
                  <a:pt x="268854" y="335147"/>
                </a:moveTo>
                <a:lnTo>
                  <a:pt x="253386" y="335147"/>
                </a:lnTo>
                <a:lnTo>
                  <a:pt x="253386" y="164627"/>
                </a:lnTo>
                <a:lnTo>
                  <a:pt x="268854" y="164627"/>
                </a:lnTo>
                <a:lnTo>
                  <a:pt x="268854" y="3351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7311211" y="8065968"/>
            <a:ext cx="262255" cy="324485"/>
          </a:xfrm>
          <a:custGeom>
            <a:avLst/>
            <a:gdLst/>
            <a:ahLst/>
            <a:cxnLst/>
            <a:rect l="l" t="t" r="r" b="b"/>
            <a:pathLst>
              <a:path w="262255" h="324484">
                <a:moveTo>
                  <a:pt x="175307" y="20256"/>
                </a:moveTo>
                <a:lnTo>
                  <a:pt x="4051" y="20256"/>
                </a:lnTo>
                <a:lnTo>
                  <a:pt x="4051" y="6260"/>
                </a:lnTo>
                <a:lnTo>
                  <a:pt x="175307" y="6260"/>
                </a:lnTo>
                <a:lnTo>
                  <a:pt x="175307" y="20256"/>
                </a:lnTo>
                <a:close/>
              </a:path>
              <a:path w="262255" h="324484">
                <a:moveTo>
                  <a:pt x="0" y="301632"/>
                </a:moveTo>
                <a:lnTo>
                  <a:pt x="0" y="287269"/>
                </a:lnTo>
                <a:lnTo>
                  <a:pt x="28778" y="267910"/>
                </a:lnTo>
                <a:lnTo>
                  <a:pt x="55105" y="237089"/>
                </a:lnTo>
                <a:lnTo>
                  <a:pt x="74267" y="195195"/>
                </a:lnTo>
                <a:lnTo>
                  <a:pt x="74371" y="194718"/>
                </a:lnTo>
                <a:lnTo>
                  <a:pt x="81761" y="142161"/>
                </a:lnTo>
                <a:lnTo>
                  <a:pt x="81761" y="20256"/>
                </a:lnTo>
                <a:lnTo>
                  <a:pt x="97229" y="20256"/>
                </a:lnTo>
                <a:lnTo>
                  <a:pt x="97229" y="142161"/>
                </a:lnTo>
                <a:lnTo>
                  <a:pt x="104457" y="194718"/>
                </a:lnTo>
                <a:lnTo>
                  <a:pt x="104673" y="195195"/>
                </a:lnTo>
                <a:lnTo>
                  <a:pt x="89495" y="195195"/>
                </a:lnTo>
                <a:lnTo>
                  <a:pt x="76961" y="228347"/>
                </a:lnTo>
                <a:lnTo>
                  <a:pt x="56625" y="258496"/>
                </a:lnTo>
                <a:lnTo>
                  <a:pt x="30349" y="283603"/>
                </a:lnTo>
                <a:lnTo>
                  <a:pt x="0" y="301632"/>
                </a:lnTo>
                <a:close/>
              </a:path>
              <a:path w="262255" h="324484">
                <a:moveTo>
                  <a:pt x="178622" y="301632"/>
                </a:moveTo>
                <a:lnTo>
                  <a:pt x="147760" y="282930"/>
                </a:lnTo>
                <a:lnTo>
                  <a:pt x="121767" y="257805"/>
                </a:lnTo>
                <a:lnTo>
                  <a:pt x="101919" y="227985"/>
                </a:lnTo>
                <a:lnTo>
                  <a:pt x="89495" y="195195"/>
                </a:lnTo>
                <a:lnTo>
                  <a:pt x="104673" y="195195"/>
                </a:lnTo>
                <a:lnTo>
                  <a:pt x="123286" y="236398"/>
                </a:lnTo>
                <a:lnTo>
                  <a:pt x="149435" y="267237"/>
                </a:lnTo>
                <a:lnTo>
                  <a:pt x="178622" y="287269"/>
                </a:lnTo>
                <a:lnTo>
                  <a:pt x="178622" y="301632"/>
                </a:lnTo>
                <a:close/>
              </a:path>
              <a:path w="262255" h="324484">
                <a:moveTo>
                  <a:pt x="262225" y="324098"/>
                </a:moveTo>
                <a:lnTo>
                  <a:pt x="246756" y="324098"/>
                </a:lnTo>
                <a:lnTo>
                  <a:pt x="246756" y="0"/>
                </a:lnTo>
                <a:lnTo>
                  <a:pt x="262225" y="0"/>
                </a:lnTo>
                <a:lnTo>
                  <a:pt x="262225" y="324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2838016" y="8640116"/>
            <a:ext cx="279400" cy="327660"/>
          </a:xfrm>
          <a:custGeom>
            <a:avLst/>
            <a:gdLst/>
            <a:ahLst/>
            <a:cxnLst/>
            <a:rect l="l" t="t" r="r" b="b"/>
            <a:pathLst>
              <a:path w="279400" h="327659">
                <a:moveTo>
                  <a:pt x="272169" y="246388"/>
                </a:moveTo>
                <a:lnTo>
                  <a:pt x="256700" y="246388"/>
                </a:lnTo>
                <a:lnTo>
                  <a:pt x="256700" y="201824"/>
                </a:lnTo>
                <a:lnTo>
                  <a:pt x="176780" y="201824"/>
                </a:lnTo>
                <a:lnTo>
                  <a:pt x="176780" y="188934"/>
                </a:lnTo>
                <a:lnTo>
                  <a:pt x="256700" y="188934"/>
                </a:lnTo>
                <a:lnTo>
                  <a:pt x="256700" y="0"/>
                </a:lnTo>
                <a:lnTo>
                  <a:pt x="272169" y="0"/>
                </a:lnTo>
                <a:lnTo>
                  <a:pt x="272169" y="246388"/>
                </a:lnTo>
                <a:close/>
              </a:path>
              <a:path w="279400" h="327659">
                <a:moveTo>
                  <a:pt x="173098" y="105331"/>
                </a:moveTo>
                <a:lnTo>
                  <a:pt x="157629" y="105331"/>
                </a:lnTo>
                <a:lnTo>
                  <a:pt x="160414" y="92378"/>
                </a:lnTo>
                <a:lnTo>
                  <a:pt x="162233" y="78492"/>
                </a:lnTo>
                <a:lnTo>
                  <a:pt x="163223" y="64675"/>
                </a:lnTo>
                <a:lnTo>
                  <a:pt x="163522" y="51929"/>
                </a:lnTo>
                <a:lnTo>
                  <a:pt x="163522" y="18046"/>
                </a:lnTo>
                <a:lnTo>
                  <a:pt x="17309" y="18046"/>
                </a:lnTo>
                <a:lnTo>
                  <a:pt x="17309" y="4419"/>
                </a:lnTo>
                <a:lnTo>
                  <a:pt x="178990" y="4419"/>
                </a:lnTo>
                <a:lnTo>
                  <a:pt x="178980" y="51929"/>
                </a:lnTo>
                <a:lnTo>
                  <a:pt x="178639" y="64727"/>
                </a:lnTo>
                <a:lnTo>
                  <a:pt x="177563" y="78722"/>
                </a:lnTo>
                <a:lnTo>
                  <a:pt x="175727" y="92579"/>
                </a:lnTo>
                <a:lnTo>
                  <a:pt x="173098" y="105331"/>
                </a:lnTo>
                <a:close/>
              </a:path>
              <a:path w="279400" h="327659">
                <a:moveTo>
                  <a:pt x="134795" y="147317"/>
                </a:moveTo>
                <a:lnTo>
                  <a:pt x="0" y="147317"/>
                </a:lnTo>
                <a:lnTo>
                  <a:pt x="0" y="134058"/>
                </a:lnTo>
                <a:lnTo>
                  <a:pt x="133690" y="134058"/>
                </a:lnTo>
                <a:lnTo>
                  <a:pt x="157842" y="133512"/>
                </a:lnTo>
                <a:lnTo>
                  <a:pt x="181338" y="131618"/>
                </a:lnTo>
                <a:lnTo>
                  <a:pt x="202831" y="127999"/>
                </a:lnTo>
                <a:lnTo>
                  <a:pt x="220976" y="122273"/>
                </a:lnTo>
                <a:lnTo>
                  <a:pt x="220976" y="135163"/>
                </a:lnTo>
                <a:lnTo>
                  <a:pt x="203729" y="141257"/>
                </a:lnTo>
                <a:lnTo>
                  <a:pt x="182719" y="144969"/>
                </a:lnTo>
                <a:lnTo>
                  <a:pt x="159292" y="146816"/>
                </a:lnTo>
                <a:lnTo>
                  <a:pt x="134795" y="147317"/>
                </a:lnTo>
                <a:close/>
              </a:path>
              <a:path w="279400" h="327659">
                <a:moveTo>
                  <a:pt x="91705" y="222449"/>
                </a:moveTo>
                <a:lnTo>
                  <a:pt x="76236" y="222449"/>
                </a:lnTo>
                <a:lnTo>
                  <a:pt x="76236" y="147317"/>
                </a:lnTo>
                <a:lnTo>
                  <a:pt x="91705" y="147317"/>
                </a:lnTo>
                <a:lnTo>
                  <a:pt x="91705" y="222449"/>
                </a:lnTo>
                <a:close/>
              </a:path>
              <a:path w="279400" h="327659">
                <a:moveTo>
                  <a:pt x="278798" y="327413"/>
                </a:moveTo>
                <a:lnTo>
                  <a:pt x="33883" y="327413"/>
                </a:lnTo>
                <a:lnTo>
                  <a:pt x="33883" y="240127"/>
                </a:lnTo>
                <a:lnTo>
                  <a:pt x="49719" y="240127"/>
                </a:lnTo>
                <a:lnTo>
                  <a:pt x="49719" y="313786"/>
                </a:lnTo>
                <a:lnTo>
                  <a:pt x="278798" y="313786"/>
                </a:lnTo>
                <a:lnTo>
                  <a:pt x="278798" y="3274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3183844" y="8639748"/>
            <a:ext cx="288925" cy="328295"/>
          </a:xfrm>
          <a:custGeom>
            <a:avLst/>
            <a:gdLst/>
            <a:ahLst/>
            <a:cxnLst/>
            <a:rect l="l" t="t" r="r" b="b"/>
            <a:pathLst>
              <a:path w="288925" h="328295">
                <a:moveTo>
                  <a:pt x="144739" y="162417"/>
                </a:moveTo>
                <a:lnTo>
                  <a:pt x="81761" y="155558"/>
                </a:lnTo>
                <a:lnTo>
                  <a:pt x="37565" y="135163"/>
                </a:lnTo>
                <a:lnTo>
                  <a:pt x="12447" y="97148"/>
                </a:lnTo>
                <a:lnTo>
                  <a:pt x="10680" y="81024"/>
                </a:lnTo>
                <a:lnTo>
                  <a:pt x="12447" y="64957"/>
                </a:lnTo>
                <a:lnTo>
                  <a:pt x="37565" y="27253"/>
                </a:lnTo>
                <a:lnTo>
                  <a:pt x="81761" y="6859"/>
                </a:lnTo>
                <a:lnTo>
                  <a:pt x="144739" y="0"/>
                </a:lnTo>
                <a:lnTo>
                  <a:pt x="178628" y="1720"/>
                </a:lnTo>
                <a:lnTo>
                  <a:pt x="207855" y="6859"/>
                </a:lnTo>
                <a:lnTo>
                  <a:pt x="227280" y="13626"/>
                </a:lnTo>
                <a:lnTo>
                  <a:pt x="144739" y="13626"/>
                </a:lnTo>
                <a:lnTo>
                  <a:pt x="113066" y="15203"/>
                </a:lnTo>
                <a:lnTo>
                  <a:pt x="63944" y="27610"/>
                </a:lnTo>
                <a:lnTo>
                  <a:pt x="31535" y="57315"/>
                </a:lnTo>
                <a:lnTo>
                  <a:pt x="26517" y="81024"/>
                </a:lnTo>
                <a:lnTo>
                  <a:pt x="27765" y="93661"/>
                </a:lnTo>
                <a:lnTo>
                  <a:pt x="63944" y="134749"/>
                </a:lnTo>
                <a:lnTo>
                  <a:pt x="113066" y="146903"/>
                </a:lnTo>
                <a:lnTo>
                  <a:pt x="144739" y="148422"/>
                </a:lnTo>
                <a:lnTo>
                  <a:pt x="228337" y="148422"/>
                </a:lnTo>
                <a:lnTo>
                  <a:pt x="207855" y="155558"/>
                </a:lnTo>
                <a:lnTo>
                  <a:pt x="178628" y="160696"/>
                </a:lnTo>
                <a:lnTo>
                  <a:pt x="144739" y="162417"/>
                </a:lnTo>
                <a:close/>
              </a:path>
              <a:path w="288925" h="328295">
                <a:moveTo>
                  <a:pt x="228337" y="148422"/>
                </a:moveTo>
                <a:lnTo>
                  <a:pt x="144739" y="148422"/>
                </a:lnTo>
                <a:lnTo>
                  <a:pt x="176418" y="146903"/>
                </a:lnTo>
                <a:lnTo>
                  <a:pt x="203436" y="142345"/>
                </a:lnTo>
                <a:lnTo>
                  <a:pt x="243073" y="124114"/>
                </a:lnTo>
                <a:lnTo>
                  <a:pt x="262961" y="81024"/>
                </a:lnTo>
                <a:lnTo>
                  <a:pt x="261666" y="68600"/>
                </a:lnTo>
                <a:lnTo>
                  <a:pt x="225689" y="27610"/>
                </a:lnTo>
                <a:lnTo>
                  <a:pt x="176418" y="15203"/>
                </a:lnTo>
                <a:lnTo>
                  <a:pt x="144739" y="13626"/>
                </a:lnTo>
                <a:lnTo>
                  <a:pt x="227280" y="13626"/>
                </a:lnTo>
                <a:lnTo>
                  <a:pt x="263358" y="37934"/>
                </a:lnTo>
                <a:lnTo>
                  <a:pt x="278430" y="81024"/>
                </a:lnTo>
                <a:lnTo>
                  <a:pt x="276720" y="97148"/>
                </a:lnTo>
                <a:lnTo>
                  <a:pt x="271662" y="111685"/>
                </a:lnTo>
                <a:lnTo>
                  <a:pt x="263358" y="124425"/>
                </a:lnTo>
                <a:lnTo>
                  <a:pt x="251912" y="135163"/>
                </a:lnTo>
                <a:lnTo>
                  <a:pt x="232318" y="147035"/>
                </a:lnTo>
                <a:lnTo>
                  <a:pt x="228337" y="148422"/>
                </a:lnTo>
                <a:close/>
              </a:path>
              <a:path w="288925" h="328295">
                <a:moveTo>
                  <a:pt x="288373" y="234603"/>
                </a:moveTo>
                <a:lnTo>
                  <a:pt x="0" y="234603"/>
                </a:lnTo>
                <a:lnTo>
                  <a:pt x="0" y="220607"/>
                </a:lnTo>
                <a:lnTo>
                  <a:pt x="288373" y="220607"/>
                </a:lnTo>
                <a:lnTo>
                  <a:pt x="288373" y="234603"/>
                </a:lnTo>
                <a:close/>
              </a:path>
              <a:path w="288925" h="328295">
                <a:moveTo>
                  <a:pt x="86180" y="328149"/>
                </a:moveTo>
                <a:lnTo>
                  <a:pt x="70712" y="328149"/>
                </a:lnTo>
                <a:lnTo>
                  <a:pt x="70712" y="234603"/>
                </a:lnTo>
                <a:lnTo>
                  <a:pt x="86180" y="234603"/>
                </a:lnTo>
                <a:lnTo>
                  <a:pt x="86180" y="328149"/>
                </a:lnTo>
                <a:close/>
              </a:path>
              <a:path w="288925" h="328295">
                <a:moveTo>
                  <a:pt x="219134" y="328149"/>
                </a:moveTo>
                <a:lnTo>
                  <a:pt x="204034" y="328149"/>
                </a:lnTo>
                <a:lnTo>
                  <a:pt x="204034" y="234603"/>
                </a:lnTo>
                <a:lnTo>
                  <a:pt x="219134" y="234603"/>
                </a:lnTo>
                <a:lnTo>
                  <a:pt x="219134" y="328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3" name="object 83"/>
          <p:cNvGrpSpPr/>
          <p:nvPr/>
        </p:nvGrpSpPr>
        <p:grpSpPr>
          <a:xfrm>
            <a:off x="11181611" y="5521509"/>
            <a:ext cx="705485" cy="684530"/>
            <a:chOff x="11181611" y="5521509"/>
            <a:chExt cx="705485" cy="684530"/>
          </a:xfrm>
        </p:grpSpPr>
        <p:sp>
          <p:nvSpPr>
            <p:cNvPr id="84" name="object 84"/>
            <p:cNvSpPr/>
            <p:nvPr/>
          </p:nvSpPr>
          <p:spPr>
            <a:xfrm>
              <a:off x="11181611" y="5521509"/>
              <a:ext cx="705485" cy="684530"/>
            </a:xfrm>
            <a:custGeom>
              <a:avLst/>
              <a:gdLst/>
              <a:ahLst/>
              <a:cxnLst/>
              <a:rect l="l" t="t" r="r" b="b"/>
              <a:pathLst>
                <a:path w="705484" h="684529">
                  <a:moveTo>
                    <a:pt x="661728" y="684225"/>
                  </a:moveTo>
                  <a:lnTo>
                    <a:pt x="43615" y="684225"/>
                  </a:lnTo>
                  <a:lnTo>
                    <a:pt x="21653" y="678256"/>
                  </a:lnTo>
                  <a:lnTo>
                    <a:pt x="6495" y="662972"/>
                  </a:lnTo>
                  <a:lnTo>
                    <a:pt x="0" y="642306"/>
                  </a:lnTo>
                  <a:lnTo>
                    <a:pt x="4021" y="620191"/>
                  </a:lnTo>
                  <a:lnTo>
                    <a:pt x="305378" y="24012"/>
                  </a:lnTo>
                  <a:lnTo>
                    <a:pt x="321738" y="6313"/>
                  </a:lnTo>
                  <a:lnTo>
                    <a:pt x="343873" y="0"/>
                  </a:lnTo>
                  <a:lnTo>
                    <a:pt x="366007" y="5692"/>
                  </a:lnTo>
                  <a:lnTo>
                    <a:pt x="382367" y="24012"/>
                  </a:lnTo>
                  <a:lnTo>
                    <a:pt x="699122" y="620191"/>
                  </a:lnTo>
                  <a:lnTo>
                    <a:pt x="705343" y="642306"/>
                  </a:lnTo>
                  <a:lnTo>
                    <a:pt x="699397" y="662972"/>
                  </a:lnTo>
                  <a:lnTo>
                    <a:pt x="683965" y="678256"/>
                  </a:lnTo>
                  <a:lnTo>
                    <a:pt x="661728" y="6842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91389" y="6013632"/>
              <a:ext cx="87987" cy="88322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00188" y="5719959"/>
              <a:ext cx="68190" cy="242887"/>
            </a:xfrm>
            <a:prstGeom prst="rect">
              <a:avLst/>
            </a:prstGeom>
          </p:spPr>
        </p:pic>
      </p:grpSp>
      <p:grpSp>
        <p:nvGrpSpPr>
          <p:cNvPr id="87" name="object 87"/>
          <p:cNvGrpSpPr/>
          <p:nvPr/>
        </p:nvGrpSpPr>
        <p:grpSpPr>
          <a:xfrm>
            <a:off x="11181298" y="3005375"/>
            <a:ext cx="708660" cy="665480"/>
            <a:chOff x="11181298" y="3005375"/>
            <a:chExt cx="708660" cy="665480"/>
          </a:xfrm>
        </p:grpSpPr>
        <p:sp>
          <p:nvSpPr>
            <p:cNvPr id="88" name="object 88"/>
            <p:cNvSpPr/>
            <p:nvPr/>
          </p:nvSpPr>
          <p:spPr>
            <a:xfrm>
              <a:off x="11181296" y="3005378"/>
              <a:ext cx="708660" cy="665480"/>
            </a:xfrm>
            <a:custGeom>
              <a:avLst/>
              <a:gdLst/>
              <a:ahLst/>
              <a:cxnLst/>
              <a:rect l="l" t="t" r="r" b="b"/>
              <a:pathLst>
                <a:path w="708659" h="665479">
                  <a:moveTo>
                    <a:pt x="708177" y="665238"/>
                  </a:moveTo>
                  <a:lnTo>
                    <a:pt x="635368" y="567994"/>
                  </a:lnTo>
                  <a:lnTo>
                    <a:pt x="665010" y="525830"/>
                  </a:lnTo>
                  <a:lnTo>
                    <a:pt x="687209" y="479323"/>
                  </a:lnTo>
                  <a:lnTo>
                    <a:pt x="701141" y="429069"/>
                  </a:lnTo>
                  <a:lnTo>
                    <a:pt x="705967" y="375716"/>
                  </a:lnTo>
                  <a:lnTo>
                    <a:pt x="701497" y="324840"/>
                  </a:lnTo>
                  <a:lnTo>
                    <a:pt x="688619" y="276885"/>
                  </a:lnTo>
                  <a:lnTo>
                    <a:pt x="668108" y="232651"/>
                  </a:lnTo>
                  <a:lnTo>
                    <a:pt x="640715" y="192900"/>
                  </a:lnTo>
                  <a:lnTo>
                    <a:pt x="607237" y="158419"/>
                  </a:lnTo>
                  <a:lnTo>
                    <a:pt x="568426" y="129959"/>
                  </a:lnTo>
                  <a:lnTo>
                    <a:pt x="540232" y="115874"/>
                  </a:lnTo>
                  <a:lnTo>
                    <a:pt x="540232" y="152768"/>
                  </a:lnTo>
                  <a:lnTo>
                    <a:pt x="526338" y="130314"/>
                  </a:lnTo>
                  <a:lnTo>
                    <a:pt x="536714" y="145313"/>
                  </a:lnTo>
                  <a:lnTo>
                    <a:pt x="540232" y="152768"/>
                  </a:lnTo>
                  <a:lnTo>
                    <a:pt x="540232" y="115874"/>
                  </a:lnTo>
                  <a:lnTo>
                    <a:pt x="520649" y="106083"/>
                  </a:lnTo>
                  <a:lnTo>
                    <a:pt x="514032" y="103873"/>
                  </a:lnTo>
                  <a:lnTo>
                    <a:pt x="509612" y="103873"/>
                  </a:lnTo>
                  <a:lnTo>
                    <a:pt x="509612" y="106083"/>
                  </a:lnTo>
                  <a:lnTo>
                    <a:pt x="513549" y="111785"/>
                  </a:lnTo>
                  <a:lnTo>
                    <a:pt x="489762" y="83985"/>
                  </a:lnTo>
                  <a:lnTo>
                    <a:pt x="456374" y="55308"/>
                  </a:lnTo>
                  <a:lnTo>
                    <a:pt x="418795" y="31991"/>
                  </a:lnTo>
                  <a:lnTo>
                    <a:pt x="377621" y="14605"/>
                  </a:lnTo>
                  <a:lnTo>
                    <a:pt x="333425" y="3746"/>
                  </a:lnTo>
                  <a:lnTo>
                    <a:pt x="286791" y="0"/>
                  </a:lnTo>
                  <a:lnTo>
                    <a:pt x="240169" y="3746"/>
                  </a:lnTo>
                  <a:lnTo>
                    <a:pt x="195973" y="14605"/>
                  </a:lnTo>
                  <a:lnTo>
                    <a:pt x="154800" y="31991"/>
                  </a:lnTo>
                  <a:lnTo>
                    <a:pt x="117221" y="55308"/>
                  </a:lnTo>
                  <a:lnTo>
                    <a:pt x="83832" y="83985"/>
                  </a:lnTo>
                  <a:lnTo>
                    <a:pt x="55206" y="117436"/>
                  </a:lnTo>
                  <a:lnTo>
                    <a:pt x="31927" y="155079"/>
                  </a:lnTo>
                  <a:lnTo>
                    <a:pt x="14579" y="196329"/>
                  </a:lnTo>
                  <a:lnTo>
                    <a:pt x="3733" y="240601"/>
                  </a:lnTo>
                  <a:lnTo>
                    <a:pt x="0" y="287312"/>
                  </a:lnTo>
                  <a:lnTo>
                    <a:pt x="4851" y="340639"/>
                  </a:lnTo>
                  <a:lnTo>
                    <a:pt x="19024" y="390639"/>
                  </a:lnTo>
                  <a:lnTo>
                    <a:pt x="41884" y="436499"/>
                  </a:lnTo>
                  <a:lnTo>
                    <a:pt x="72796" y="477380"/>
                  </a:lnTo>
                  <a:lnTo>
                    <a:pt x="0" y="574624"/>
                  </a:lnTo>
                  <a:lnTo>
                    <a:pt x="286791" y="574624"/>
                  </a:lnTo>
                  <a:lnTo>
                    <a:pt x="333425" y="570877"/>
                  </a:lnTo>
                  <a:lnTo>
                    <a:pt x="377621" y="560019"/>
                  </a:lnTo>
                  <a:lnTo>
                    <a:pt x="418795" y="542645"/>
                  </a:lnTo>
                  <a:lnTo>
                    <a:pt x="456374" y="519328"/>
                  </a:lnTo>
                  <a:lnTo>
                    <a:pt x="489762" y="490639"/>
                  </a:lnTo>
                  <a:lnTo>
                    <a:pt x="518388" y="457187"/>
                  </a:lnTo>
                  <a:lnTo>
                    <a:pt x="541667" y="419544"/>
                  </a:lnTo>
                  <a:lnTo>
                    <a:pt x="559015" y="378294"/>
                  </a:lnTo>
                  <a:lnTo>
                    <a:pt x="569849" y="334022"/>
                  </a:lnTo>
                  <a:lnTo>
                    <a:pt x="573595" y="287312"/>
                  </a:lnTo>
                  <a:lnTo>
                    <a:pt x="569849" y="240601"/>
                  </a:lnTo>
                  <a:lnTo>
                    <a:pt x="559015" y="196329"/>
                  </a:lnTo>
                  <a:lnTo>
                    <a:pt x="544398" y="161582"/>
                  </a:lnTo>
                  <a:lnTo>
                    <a:pt x="557606" y="189522"/>
                  </a:lnTo>
                  <a:lnTo>
                    <a:pt x="571042" y="237858"/>
                  </a:lnTo>
                  <a:lnTo>
                    <a:pt x="575805" y="289521"/>
                  </a:lnTo>
                  <a:lnTo>
                    <a:pt x="572058" y="336232"/>
                  </a:lnTo>
                  <a:lnTo>
                    <a:pt x="561225" y="380504"/>
                  </a:lnTo>
                  <a:lnTo>
                    <a:pt x="543877" y="421754"/>
                  </a:lnTo>
                  <a:lnTo>
                    <a:pt x="520598" y="459397"/>
                  </a:lnTo>
                  <a:lnTo>
                    <a:pt x="491972" y="492848"/>
                  </a:lnTo>
                  <a:lnTo>
                    <a:pt x="458571" y="521538"/>
                  </a:lnTo>
                  <a:lnTo>
                    <a:pt x="421005" y="544855"/>
                  </a:lnTo>
                  <a:lnTo>
                    <a:pt x="379831" y="562229"/>
                  </a:lnTo>
                  <a:lnTo>
                    <a:pt x="335635" y="573087"/>
                  </a:lnTo>
                  <a:lnTo>
                    <a:pt x="289001" y="576834"/>
                  </a:lnTo>
                  <a:lnTo>
                    <a:pt x="218401" y="576834"/>
                  </a:lnTo>
                  <a:lnTo>
                    <a:pt x="218401" y="581253"/>
                  </a:lnTo>
                  <a:lnTo>
                    <a:pt x="252222" y="610362"/>
                  </a:lnTo>
                  <a:lnTo>
                    <a:pt x="289852" y="633730"/>
                  </a:lnTo>
                  <a:lnTo>
                    <a:pt x="330860" y="650951"/>
                  </a:lnTo>
                  <a:lnTo>
                    <a:pt x="374853" y="661593"/>
                  </a:lnTo>
                  <a:lnTo>
                    <a:pt x="421373" y="665238"/>
                  </a:lnTo>
                  <a:lnTo>
                    <a:pt x="708177" y="6652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01191" y="3248485"/>
              <a:ext cx="88246" cy="88403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46759" y="3248485"/>
              <a:ext cx="88246" cy="88403"/>
            </a:xfrm>
            <a:prstGeom prst="rect">
              <a:avLst/>
            </a:prstGeom>
          </p:spPr>
        </p:pic>
      </p:grpSp>
      <p:sp>
        <p:nvSpPr>
          <p:cNvPr id="91" name="object 91"/>
          <p:cNvSpPr/>
          <p:nvPr/>
        </p:nvSpPr>
        <p:spPr>
          <a:xfrm>
            <a:off x="11180795" y="8122653"/>
            <a:ext cx="707390" cy="680085"/>
          </a:xfrm>
          <a:custGeom>
            <a:avLst/>
            <a:gdLst/>
            <a:ahLst/>
            <a:cxnLst/>
            <a:rect l="l" t="t" r="r" b="b"/>
            <a:pathLst>
              <a:path w="707390" h="680084">
                <a:moveTo>
                  <a:pt x="150976" y="679673"/>
                </a:moveTo>
                <a:lnTo>
                  <a:pt x="135327" y="673771"/>
                </a:lnTo>
                <a:lnTo>
                  <a:pt x="125224" y="659911"/>
                </a:lnTo>
                <a:lnTo>
                  <a:pt x="124234" y="640878"/>
                </a:lnTo>
                <a:lnTo>
                  <a:pt x="170718" y="447766"/>
                </a:lnTo>
                <a:lnTo>
                  <a:pt x="171148" y="439542"/>
                </a:lnTo>
                <a:lnTo>
                  <a:pt x="169398" y="431319"/>
                </a:lnTo>
                <a:lnTo>
                  <a:pt x="165667" y="423892"/>
                </a:lnTo>
                <a:lnTo>
                  <a:pt x="160154" y="418056"/>
                </a:lnTo>
                <a:lnTo>
                  <a:pt x="10135" y="288607"/>
                </a:lnTo>
                <a:lnTo>
                  <a:pt x="0" y="273454"/>
                </a:lnTo>
                <a:lnTo>
                  <a:pt x="363" y="256510"/>
                </a:lnTo>
                <a:lnTo>
                  <a:pt x="9838" y="242352"/>
                </a:lnTo>
                <a:lnTo>
                  <a:pt x="27039" y="235554"/>
                </a:lnTo>
                <a:lnTo>
                  <a:pt x="223542" y="220699"/>
                </a:lnTo>
                <a:lnTo>
                  <a:pt x="231366" y="219207"/>
                </a:lnTo>
                <a:lnTo>
                  <a:pt x="238597" y="215129"/>
                </a:lnTo>
                <a:lnTo>
                  <a:pt x="244638" y="209061"/>
                </a:lnTo>
                <a:lnTo>
                  <a:pt x="248897" y="201600"/>
                </a:lnTo>
                <a:lnTo>
                  <a:pt x="324963" y="19099"/>
                </a:lnTo>
                <a:lnTo>
                  <a:pt x="336848" y="4774"/>
                </a:lnTo>
                <a:lnTo>
                  <a:pt x="353488" y="0"/>
                </a:lnTo>
                <a:lnTo>
                  <a:pt x="370127" y="4774"/>
                </a:lnTo>
                <a:lnTo>
                  <a:pt x="382012" y="19099"/>
                </a:lnTo>
                <a:lnTo>
                  <a:pt x="458078" y="201600"/>
                </a:lnTo>
                <a:lnTo>
                  <a:pt x="462337" y="208762"/>
                </a:lnTo>
                <a:lnTo>
                  <a:pt x="468379" y="214333"/>
                </a:lnTo>
                <a:lnTo>
                  <a:pt x="475609" y="218312"/>
                </a:lnTo>
                <a:lnTo>
                  <a:pt x="483434" y="220699"/>
                </a:lnTo>
                <a:lnTo>
                  <a:pt x="679937" y="235554"/>
                </a:lnTo>
                <a:lnTo>
                  <a:pt x="697138" y="242352"/>
                </a:lnTo>
                <a:lnTo>
                  <a:pt x="706613" y="256510"/>
                </a:lnTo>
                <a:lnTo>
                  <a:pt x="706976" y="273454"/>
                </a:lnTo>
                <a:lnTo>
                  <a:pt x="696840" y="288607"/>
                </a:lnTo>
                <a:lnTo>
                  <a:pt x="546822" y="418056"/>
                </a:lnTo>
                <a:lnTo>
                  <a:pt x="541308" y="423892"/>
                </a:lnTo>
                <a:lnTo>
                  <a:pt x="537578" y="431319"/>
                </a:lnTo>
                <a:lnTo>
                  <a:pt x="535828" y="439542"/>
                </a:lnTo>
                <a:lnTo>
                  <a:pt x="536257" y="447766"/>
                </a:lnTo>
                <a:lnTo>
                  <a:pt x="582742" y="640878"/>
                </a:lnTo>
                <a:lnTo>
                  <a:pt x="581454" y="658717"/>
                </a:lnTo>
                <a:lnTo>
                  <a:pt x="570856" y="672179"/>
                </a:lnTo>
                <a:lnTo>
                  <a:pt x="555108" y="678479"/>
                </a:lnTo>
                <a:lnTo>
                  <a:pt x="538370" y="674832"/>
                </a:lnTo>
                <a:lnTo>
                  <a:pt x="369335" y="570848"/>
                </a:lnTo>
                <a:lnTo>
                  <a:pt x="361411" y="567267"/>
                </a:lnTo>
                <a:lnTo>
                  <a:pt x="353488" y="566073"/>
                </a:lnTo>
                <a:lnTo>
                  <a:pt x="345564" y="567267"/>
                </a:lnTo>
                <a:lnTo>
                  <a:pt x="337641" y="570848"/>
                </a:lnTo>
                <a:lnTo>
                  <a:pt x="168605" y="674832"/>
                </a:lnTo>
                <a:lnTo>
                  <a:pt x="150976" y="6796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2682104" y="3083621"/>
            <a:ext cx="179070" cy="295910"/>
          </a:xfrm>
          <a:custGeom>
            <a:avLst/>
            <a:gdLst/>
            <a:ahLst/>
            <a:cxnLst/>
            <a:rect l="l" t="t" r="r" b="b"/>
            <a:pathLst>
              <a:path w="179070" h="295910">
                <a:moveTo>
                  <a:pt x="89127" y="295739"/>
                </a:moveTo>
                <a:lnTo>
                  <a:pt x="37542" y="280202"/>
                </a:lnTo>
                <a:lnTo>
                  <a:pt x="14139" y="249455"/>
                </a:lnTo>
                <a:lnTo>
                  <a:pt x="1490" y="191368"/>
                </a:lnTo>
                <a:lnTo>
                  <a:pt x="0" y="147685"/>
                </a:lnTo>
                <a:lnTo>
                  <a:pt x="1490" y="104215"/>
                </a:lnTo>
                <a:lnTo>
                  <a:pt x="14139" y="46278"/>
                </a:lnTo>
                <a:lnTo>
                  <a:pt x="37542" y="15537"/>
                </a:lnTo>
                <a:lnTo>
                  <a:pt x="89127" y="0"/>
                </a:lnTo>
                <a:lnTo>
                  <a:pt x="109440" y="1772"/>
                </a:lnTo>
                <a:lnTo>
                  <a:pt x="126785" y="6997"/>
                </a:lnTo>
                <a:lnTo>
                  <a:pt x="137997" y="13626"/>
                </a:lnTo>
                <a:lnTo>
                  <a:pt x="89127" y="13626"/>
                </a:lnTo>
                <a:lnTo>
                  <a:pt x="72933" y="15226"/>
                </a:lnTo>
                <a:lnTo>
                  <a:pt x="37197" y="36461"/>
                </a:lnTo>
                <a:lnTo>
                  <a:pt x="20624" y="76052"/>
                </a:lnTo>
                <a:lnTo>
                  <a:pt x="15100" y="147685"/>
                </a:lnTo>
                <a:lnTo>
                  <a:pt x="16481" y="188583"/>
                </a:lnTo>
                <a:lnTo>
                  <a:pt x="27529" y="242619"/>
                </a:lnTo>
                <a:lnTo>
                  <a:pt x="58742" y="275944"/>
                </a:lnTo>
                <a:lnTo>
                  <a:pt x="89127" y="282112"/>
                </a:lnTo>
                <a:lnTo>
                  <a:pt x="137997" y="282112"/>
                </a:lnTo>
                <a:lnTo>
                  <a:pt x="126785" y="288742"/>
                </a:lnTo>
                <a:lnTo>
                  <a:pt x="109440" y="293967"/>
                </a:lnTo>
                <a:lnTo>
                  <a:pt x="89127" y="295739"/>
                </a:lnTo>
                <a:close/>
              </a:path>
              <a:path w="179070" h="295910">
                <a:moveTo>
                  <a:pt x="137997" y="282112"/>
                </a:moveTo>
                <a:lnTo>
                  <a:pt x="89127" y="282112"/>
                </a:lnTo>
                <a:lnTo>
                  <a:pt x="105383" y="280513"/>
                </a:lnTo>
                <a:lnTo>
                  <a:pt x="119741" y="275944"/>
                </a:lnTo>
                <a:lnTo>
                  <a:pt x="151403" y="242619"/>
                </a:lnTo>
                <a:lnTo>
                  <a:pt x="162198" y="188583"/>
                </a:lnTo>
                <a:lnTo>
                  <a:pt x="163522" y="147685"/>
                </a:lnTo>
                <a:lnTo>
                  <a:pt x="162198" y="107000"/>
                </a:lnTo>
                <a:lnTo>
                  <a:pt x="151403" y="53114"/>
                </a:lnTo>
                <a:lnTo>
                  <a:pt x="119741" y="19795"/>
                </a:lnTo>
                <a:lnTo>
                  <a:pt x="89127" y="13626"/>
                </a:lnTo>
                <a:lnTo>
                  <a:pt x="137997" y="13626"/>
                </a:lnTo>
                <a:lnTo>
                  <a:pt x="164483" y="46278"/>
                </a:lnTo>
                <a:lnTo>
                  <a:pt x="177131" y="104215"/>
                </a:lnTo>
                <a:lnTo>
                  <a:pt x="178622" y="147685"/>
                </a:lnTo>
                <a:lnTo>
                  <a:pt x="177131" y="191368"/>
                </a:lnTo>
                <a:lnTo>
                  <a:pt x="172499" y="224521"/>
                </a:lnTo>
                <a:lnTo>
                  <a:pt x="164483" y="249455"/>
                </a:lnTo>
                <a:lnTo>
                  <a:pt x="152841" y="268486"/>
                </a:lnTo>
                <a:lnTo>
                  <a:pt x="141229" y="280202"/>
                </a:lnTo>
                <a:lnTo>
                  <a:pt x="137997" y="2821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2918181" y="3338849"/>
            <a:ext cx="19685" cy="36195"/>
          </a:xfrm>
          <a:custGeom>
            <a:avLst/>
            <a:gdLst/>
            <a:ahLst/>
            <a:cxnLst/>
            <a:rect l="l" t="t" r="r" b="b"/>
            <a:pathLst>
              <a:path w="19684" h="36195">
                <a:moveTo>
                  <a:pt x="19151" y="35724"/>
                </a:moveTo>
                <a:lnTo>
                  <a:pt x="0" y="35724"/>
                </a:lnTo>
                <a:lnTo>
                  <a:pt x="0" y="0"/>
                </a:lnTo>
                <a:lnTo>
                  <a:pt x="19151" y="0"/>
                </a:lnTo>
                <a:lnTo>
                  <a:pt x="19151" y="357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3100513" y="3072941"/>
            <a:ext cx="288925" cy="325755"/>
          </a:xfrm>
          <a:custGeom>
            <a:avLst/>
            <a:gdLst/>
            <a:ahLst/>
            <a:cxnLst/>
            <a:rect l="l" t="t" r="r" b="b"/>
            <a:pathLst>
              <a:path w="288925" h="325754">
                <a:moveTo>
                  <a:pt x="261488" y="157629"/>
                </a:moveTo>
                <a:lnTo>
                  <a:pt x="246020" y="157629"/>
                </a:lnTo>
                <a:lnTo>
                  <a:pt x="249674" y="138662"/>
                </a:lnTo>
                <a:lnTo>
                  <a:pt x="252327" y="116933"/>
                </a:lnTo>
                <a:lnTo>
                  <a:pt x="253944" y="93822"/>
                </a:lnTo>
                <a:lnTo>
                  <a:pt x="254490" y="70712"/>
                </a:lnTo>
                <a:lnTo>
                  <a:pt x="254490" y="13626"/>
                </a:lnTo>
                <a:lnTo>
                  <a:pt x="16204" y="13626"/>
                </a:lnTo>
                <a:lnTo>
                  <a:pt x="16204" y="0"/>
                </a:lnTo>
                <a:lnTo>
                  <a:pt x="269959" y="0"/>
                </a:lnTo>
                <a:lnTo>
                  <a:pt x="269931" y="70712"/>
                </a:lnTo>
                <a:lnTo>
                  <a:pt x="269360" y="93460"/>
                </a:lnTo>
                <a:lnTo>
                  <a:pt x="267657" y="117071"/>
                </a:lnTo>
                <a:lnTo>
                  <a:pt x="264987" y="138956"/>
                </a:lnTo>
                <a:lnTo>
                  <a:pt x="261488" y="157629"/>
                </a:lnTo>
                <a:close/>
              </a:path>
              <a:path w="288925" h="325754">
                <a:moveTo>
                  <a:pt x="288373" y="213242"/>
                </a:moveTo>
                <a:lnTo>
                  <a:pt x="0" y="213242"/>
                </a:lnTo>
                <a:lnTo>
                  <a:pt x="0" y="199246"/>
                </a:lnTo>
                <a:lnTo>
                  <a:pt x="288373" y="199246"/>
                </a:lnTo>
                <a:lnTo>
                  <a:pt x="288373" y="213242"/>
                </a:lnTo>
                <a:close/>
              </a:path>
              <a:path w="288925" h="325754">
                <a:moveTo>
                  <a:pt x="151368" y="325571"/>
                </a:moveTo>
                <a:lnTo>
                  <a:pt x="136268" y="325571"/>
                </a:lnTo>
                <a:lnTo>
                  <a:pt x="136268" y="213242"/>
                </a:lnTo>
                <a:lnTo>
                  <a:pt x="151368" y="213242"/>
                </a:lnTo>
                <a:lnTo>
                  <a:pt x="151368" y="325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3441540" y="3073450"/>
            <a:ext cx="292100" cy="179070"/>
          </a:xfrm>
          <a:custGeom>
            <a:avLst/>
            <a:gdLst/>
            <a:ahLst/>
            <a:cxnLst/>
            <a:rect l="l" t="t" r="r" b="b"/>
            <a:pathLst>
              <a:path w="292100" h="179070">
                <a:moveTo>
                  <a:pt x="270700" y="91440"/>
                </a:moveTo>
                <a:lnTo>
                  <a:pt x="38671" y="91440"/>
                </a:lnTo>
                <a:lnTo>
                  <a:pt x="38671" y="12700"/>
                </a:lnTo>
                <a:lnTo>
                  <a:pt x="268859" y="12700"/>
                </a:lnTo>
                <a:lnTo>
                  <a:pt x="268859" y="0"/>
                </a:lnTo>
                <a:lnTo>
                  <a:pt x="23202" y="0"/>
                </a:lnTo>
                <a:lnTo>
                  <a:pt x="23202" y="12700"/>
                </a:lnTo>
                <a:lnTo>
                  <a:pt x="23202" y="91440"/>
                </a:lnTo>
                <a:lnTo>
                  <a:pt x="23202" y="104140"/>
                </a:lnTo>
                <a:lnTo>
                  <a:pt x="270700" y="104140"/>
                </a:lnTo>
                <a:lnTo>
                  <a:pt x="270700" y="91440"/>
                </a:lnTo>
                <a:close/>
              </a:path>
              <a:path w="292100" h="179070">
                <a:moveTo>
                  <a:pt x="292061" y="164490"/>
                </a:moveTo>
                <a:lnTo>
                  <a:pt x="153212" y="164490"/>
                </a:lnTo>
                <a:lnTo>
                  <a:pt x="153212" y="104457"/>
                </a:lnTo>
                <a:lnTo>
                  <a:pt x="138112" y="104457"/>
                </a:lnTo>
                <a:lnTo>
                  <a:pt x="138112" y="164490"/>
                </a:lnTo>
                <a:lnTo>
                  <a:pt x="0" y="164490"/>
                </a:lnTo>
                <a:lnTo>
                  <a:pt x="0" y="178485"/>
                </a:lnTo>
                <a:lnTo>
                  <a:pt x="292061" y="178485"/>
                </a:lnTo>
                <a:lnTo>
                  <a:pt x="292061" y="1644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3462533" y="3308400"/>
            <a:ext cx="248285" cy="90170"/>
          </a:xfrm>
          <a:custGeom>
            <a:avLst/>
            <a:gdLst/>
            <a:ahLst/>
            <a:cxnLst/>
            <a:rect l="l" t="t" r="r" b="b"/>
            <a:pathLst>
              <a:path w="248284" h="90170">
                <a:moveTo>
                  <a:pt x="247865" y="0"/>
                </a:moveTo>
                <a:lnTo>
                  <a:pt x="0" y="0"/>
                </a:lnTo>
                <a:lnTo>
                  <a:pt x="0" y="13970"/>
                </a:lnTo>
                <a:lnTo>
                  <a:pt x="232397" y="13970"/>
                </a:lnTo>
                <a:lnTo>
                  <a:pt x="232397" y="90170"/>
                </a:lnTo>
                <a:lnTo>
                  <a:pt x="247865" y="90170"/>
                </a:lnTo>
                <a:lnTo>
                  <a:pt x="247865" y="13970"/>
                </a:lnTo>
                <a:lnTo>
                  <a:pt x="2478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3878249" y="3068521"/>
            <a:ext cx="271145" cy="324485"/>
          </a:xfrm>
          <a:custGeom>
            <a:avLst/>
            <a:gdLst/>
            <a:ahLst/>
            <a:cxnLst/>
            <a:rect l="l" t="t" r="r" b="b"/>
            <a:pathLst>
              <a:path w="271144" h="324485">
                <a:moveTo>
                  <a:pt x="270695" y="324466"/>
                </a:moveTo>
                <a:lnTo>
                  <a:pt x="255227" y="324466"/>
                </a:lnTo>
                <a:lnTo>
                  <a:pt x="255227" y="138846"/>
                </a:lnTo>
                <a:lnTo>
                  <a:pt x="167941" y="138846"/>
                </a:lnTo>
                <a:lnTo>
                  <a:pt x="167941" y="124851"/>
                </a:lnTo>
                <a:lnTo>
                  <a:pt x="255227" y="124851"/>
                </a:lnTo>
                <a:lnTo>
                  <a:pt x="255227" y="0"/>
                </a:lnTo>
                <a:lnTo>
                  <a:pt x="270695" y="0"/>
                </a:lnTo>
                <a:lnTo>
                  <a:pt x="270695" y="324466"/>
                </a:lnTo>
                <a:close/>
              </a:path>
              <a:path w="271144" h="324485">
                <a:moveTo>
                  <a:pt x="0" y="302000"/>
                </a:moveTo>
                <a:lnTo>
                  <a:pt x="0" y="286900"/>
                </a:lnTo>
                <a:lnTo>
                  <a:pt x="31218" y="267737"/>
                </a:lnTo>
                <a:lnTo>
                  <a:pt x="58604" y="238009"/>
                </a:lnTo>
                <a:lnTo>
                  <a:pt x="78049" y="195437"/>
                </a:lnTo>
                <a:lnTo>
                  <a:pt x="85444" y="137741"/>
                </a:lnTo>
                <a:lnTo>
                  <a:pt x="85444" y="4419"/>
                </a:lnTo>
                <a:lnTo>
                  <a:pt x="101280" y="4419"/>
                </a:lnTo>
                <a:lnTo>
                  <a:pt x="101280" y="137741"/>
                </a:lnTo>
                <a:lnTo>
                  <a:pt x="108114" y="190776"/>
                </a:lnTo>
                <a:lnTo>
                  <a:pt x="93178" y="190776"/>
                </a:lnTo>
                <a:lnTo>
                  <a:pt x="81674" y="226540"/>
                </a:lnTo>
                <a:lnTo>
                  <a:pt x="61090" y="257851"/>
                </a:lnTo>
                <a:lnTo>
                  <a:pt x="33255" y="283430"/>
                </a:lnTo>
                <a:lnTo>
                  <a:pt x="0" y="302000"/>
                </a:lnTo>
                <a:close/>
              </a:path>
              <a:path w="271144" h="324485">
                <a:moveTo>
                  <a:pt x="186724" y="302000"/>
                </a:moveTo>
                <a:lnTo>
                  <a:pt x="154033" y="282809"/>
                </a:lnTo>
                <a:lnTo>
                  <a:pt x="126278" y="257299"/>
                </a:lnTo>
                <a:lnTo>
                  <a:pt x="105360" y="226333"/>
                </a:lnTo>
                <a:lnTo>
                  <a:pt x="93178" y="190776"/>
                </a:lnTo>
                <a:lnTo>
                  <a:pt x="108114" y="190776"/>
                </a:lnTo>
                <a:lnTo>
                  <a:pt x="108675" y="195126"/>
                </a:lnTo>
                <a:lnTo>
                  <a:pt x="128120" y="237181"/>
                </a:lnTo>
                <a:lnTo>
                  <a:pt x="155506" y="266805"/>
                </a:lnTo>
                <a:lnTo>
                  <a:pt x="186724" y="286900"/>
                </a:lnTo>
                <a:lnTo>
                  <a:pt x="186724" y="302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4237690" y="3074720"/>
            <a:ext cx="150495" cy="294640"/>
          </a:xfrm>
          <a:custGeom>
            <a:avLst/>
            <a:gdLst/>
            <a:ahLst/>
            <a:cxnLst/>
            <a:rect l="l" t="t" r="r" b="b"/>
            <a:pathLst>
              <a:path w="150494" h="294639">
                <a:moveTo>
                  <a:pt x="149898" y="125730"/>
                </a:moveTo>
                <a:lnTo>
                  <a:pt x="15100" y="125730"/>
                </a:lnTo>
                <a:lnTo>
                  <a:pt x="15100" y="0"/>
                </a:lnTo>
                <a:lnTo>
                  <a:pt x="0" y="0"/>
                </a:lnTo>
                <a:lnTo>
                  <a:pt x="0" y="125730"/>
                </a:lnTo>
                <a:lnTo>
                  <a:pt x="0" y="139700"/>
                </a:lnTo>
                <a:lnTo>
                  <a:pt x="0" y="281940"/>
                </a:lnTo>
                <a:lnTo>
                  <a:pt x="0" y="294640"/>
                </a:lnTo>
                <a:lnTo>
                  <a:pt x="149898" y="294640"/>
                </a:lnTo>
                <a:lnTo>
                  <a:pt x="149898" y="281940"/>
                </a:lnTo>
                <a:lnTo>
                  <a:pt x="15100" y="281940"/>
                </a:lnTo>
                <a:lnTo>
                  <a:pt x="15100" y="139700"/>
                </a:lnTo>
                <a:lnTo>
                  <a:pt x="134797" y="139700"/>
                </a:lnTo>
                <a:lnTo>
                  <a:pt x="134797" y="281444"/>
                </a:lnTo>
                <a:lnTo>
                  <a:pt x="149898" y="281444"/>
                </a:lnTo>
                <a:lnTo>
                  <a:pt x="149898" y="139700"/>
                </a:lnTo>
                <a:lnTo>
                  <a:pt x="149898" y="139280"/>
                </a:lnTo>
                <a:lnTo>
                  <a:pt x="149898" y="125730"/>
                </a:lnTo>
                <a:close/>
              </a:path>
              <a:path w="150494" h="294639">
                <a:moveTo>
                  <a:pt x="149898" y="63"/>
                </a:moveTo>
                <a:lnTo>
                  <a:pt x="134797" y="63"/>
                </a:lnTo>
                <a:lnTo>
                  <a:pt x="134797" y="125285"/>
                </a:lnTo>
                <a:lnTo>
                  <a:pt x="149898" y="125285"/>
                </a:lnTo>
                <a:lnTo>
                  <a:pt x="149898" y="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4476356" y="3068521"/>
            <a:ext cx="15875" cy="324485"/>
          </a:xfrm>
          <a:custGeom>
            <a:avLst/>
            <a:gdLst/>
            <a:ahLst/>
            <a:cxnLst/>
            <a:rect l="l" t="t" r="r" b="b"/>
            <a:pathLst>
              <a:path w="15875" h="324485">
                <a:moveTo>
                  <a:pt x="15468" y="324098"/>
                </a:moveTo>
                <a:lnTo>
                  <a:pt x="0" y="324098"/>
                </a:lnTo>
                <a:lnTo>
                  <a:pt x="0" y="0"/>
                </a:lnTo>
                <a:lnTo>
                  <a:pt x="15468" y="0"/>
                </a:lnTo>
                <a:lnTo>
                  <a:pt x="15468" y="324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4567326" y="3072941"/>
            <a:ext cx="288925" cy="304800"/>
          </a:xfrm>
          <a:custGeom>
            <a:avLst/>
            <a:gdLst/>
            <a:ahLst/>
            <a:cxnLst/>
            <a:rect l="l" t="t" r="r" b="b"/>
            <a:pathLst>
              <a:path w="288925" h="304800">
                <a:moveTo>
                  <a:pt x="5892" y="189671"/>
                </a:moveTo>
                <a:lnTo>
                  <a:pt x="5892" y="174939"/>
                </a:lnTo>
                <a:lnTo>
                  <a:pt x="58115" y="156340"/>
                </a:lnTo>
                <a:lnTo>
                  <a:pt x="99393" y="125864"/>
                </a:lnTo>
                <a:lnTo>
                  <a:pt x="126514" y="85029"/>
                </a:lnTo>
                <a:lnTo>
                  <a:pt x="136268" y="35356"/>
                </a:lnTo>
                <a:lnTo>
                  <a:pt x="136268" y="0"/>
                </a:lnTo>
                <a:lnTo>
                  <a:pt x="151736" y="0"/>
                </a:lnTo>
                <a:lnTo>
                  <a:pt x="151736" y="35356"/>
                </a:lnTo>
                <a:lnTo>
                  <a:pt x="161381" y="82497"/>
                </a:lnTo>
                <a:lnTo>
                  <a:pt x="144002" y="82497"/>
                </a:lnTo>
                <a:lnTo>
                  <a:pt x="125737" y="117474"/>
                </a:lnTo>
                <a:lnTo>
                  <a:pt x="97045" y="148238"/>
                </a:lnTo>
                <a:lnTo>
                  <a:pt x="57304" y="172925"/>
                </a:lnTo>
                <a:lnTo>
                  <a:pt x="5892" y="189671"/>
                </a:lnTo>
                <a:close/>
              </a:path>
              <a:path w="288925" h="304800">
                <a:moveTo>
                  <a:pt x="281744" y="189671"/>
                </a:moveTo>
                <a:lnTo>
                  <a:pt x="231219" y="172770"/>
                </a:lnTo>
                <a:lnTo>
                  <a:pt x="191604" y="148100"/>
                </a:lnTo>
                <a:lnTo>
                  <a:pt x="162624" y="117422"/>
                </a:lnTo>
                <a:lnTo>
                  <a:pt x="144002" y="82497"/>
                </a:lnTo>
                <a:lnTo>
                  <a:pt x="161381" y="82497"/>
                </a:lnTo>
                <a:lnTo>
                  <a:pt x="161899" y="85029"/>
                </a:lnTo>
                <a:lnTo>
                  <a:pt x="189671" y="125864"/>
                </a:lnTo>
                <a:lnTo>
                  <a:pt x="230977" y="156340"/>
                </a:lnTo>
                <a:lnTo>
                  <a:pt x="281744" y="174939"/>
                </a:lnTo>
                <a:lnTo>
                  <a:pt x="281744" y="189671"/>
                </a:lnTo>
                <a:close/>
              </a:path>
              <a:path w="288925" h="304800">
                <a:moveTo>
                  <a:pt x="288373" y="304210"/>
                </a:moveTo>
                <a:lnTo>
                  <a:pt x="0" y="304210"/>
                </a:lnTo>
                <a:lnTo>
                  <a:pt x="0" y="290951"/>
                </a:lnTo>
                <a:lnTo>
                  <a:pt x="288373" y="290951"/>
                </a:lnTo>
                <a:lnTo>
                  <a:pt x="288373" y="3042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4911680" y="3068521"/>
            <a:ext cx="266065" cy="324485"/>
          </a:xfrm>
          <a:custGeom>
            <a:avLst/>
            <a:gdLst/>
            <a:ahLst/>
            <a:cxnLst/>
            <a:rect l="l" t="t" r="r" b="b"/>
            <a:pathLst>
              <a:path w="266065" h="324485">
                <a:moveTo>
                  <a:pt x="155788" y="304210"/>
                </a:moveTo>
                <a:lnTo>
                  <a:pt x="0" y="304210"/>
                </a:lnTo>
                <a:lnTo>
                  <a:pt x="0" y="290951"/>
                </a:lnTo>
                <a:lnTo>
                  <a:pt x="159471" y="290951"/>
                </a:lnTo>
                <a:lnTo>
                  <a:pt x="185234" y="289409"/>
                </a:lnTo>
                <a:lnTo>
                  <a:pt x="210065" y="284690"/>
                </a:lnTo>
                <a:lnTo>
                  <a:pt x="232341" y="276657"/>
                </a:lnTo>
                <a:lnTo>
                  <a:pt x="250439" y="265171"/>
                </a:lnTo>
                <a:lnTo>
                  <a:pt x="250439" y="0"/>
                </a:lnTo>
                <a:lnTo>
                  <a:pt x="265908" y="0"/>
                </a:lnTo>
                <a:lnTo>
                  <a:pt x="265908" y="278798"/>
                </a:lnTo>
                <a:lnTo>
                  <a:pt x="250439" y="278798"/>
                </a:lnTo>
                <a:lnTo>
                  <a:pt x="232957" y="290382"/>
                </a:lnTo>
                <a:lnTo>
                  <a:pt x="210848" y="298271"/>
                </a:lnTo>
                <a:lnTo>
                  <a:pt x="184871" y="302777"/>
                </a:lnTo>
                <a:lnTo>
                  <a:pt x="155788" y="304210"/>
                </a:lnTo>
                <a:close/>
              </a:path>
              <a:path w="266065" h="324485">
                <a:moveTo>
                  <a:pt x="99070" y="197773"/>
                </a:moveTo>
                <a:lnTo>
                  <a:pt x="52873" y="186120"/>
                </a:lnTo>
                <a:lnTo>
                  <a:pt x="19657" y="144739"/>
                </a:lnTo>
                <a:lnTo>
                  <a:pt x="12153" y="99807"/>
                </a:lnTo>
                <a:lnTo>
                  <a:pt x="14058" y="76121"/>
                </a:lnTo>
                <a:lnTo>
                  <a:pt x="28778" y="37036"/>
                </a:lnTo>
                <a:lnTo>
                  <a:pt x="66569" y="7319"/>
                </a:lnTo>
                <a:lnTo>
                  <a:pt x="99070" y="1841"/>
                </a:lnTo>
                <a:lnTo>
                  <a:pt x="116024" y="3251"/>
                </a:lnTo>
                <a:lnTo>
                  <a:pt x="131388" y="7319"/>
                </a:lnTo>
                <a:lnTo>
                  <a:pt x="144958" y="13805"/>
                </a:lnTo>
                <a:lnTo>
                  <a:pt x="147671" y="15836"/>
                </a:lnTo>
                <a:lnTo>
                  <a:pt x="99070" y="15836"/>
                </a:lnTo>
                <a:lnTo>
                  <a:pt x="84862" y="16929"/>
                </a:lnTo>
                <a:lnTo>
                  <a:pt x="41197" y="45478"/>
                </a:lnTo>
                <a:lnTo>
                  <a:pt x="27990" y="99807"/>
                </a:lnTo>
                <a:lnTo>
                  <a:pt x="29446" y="120328"/>
                </a:lnTo>
                <a:lnTo>
                  <a:pt x="51561" y="166837"/>
                </a:lnTo>
                <a:lnTo>
                  <a:pt x="99070" y="184146"/>
                </a:lnTo>
                <a:lnTo>
                  <a:pt x="147611" y="184146"/>
                </a:lnTo>
                <a:lnTo>
                  <a:pt x="144958" y="186120"/>
                </a:lnTo>
                <a:lnTo>
                  <a:pt x="131388" y="192479"/>
                </a:lnTo>
                <a:lnTo>
                  <a:pt x="116024" y="196421"/>
                </a:lnTo>
                <a:lnTo>
                  <a:pt x="99070" y="197773"/>
                </a:lnTo>
                <a:close/>
              </a:path>
              <a:path w="266065" h="324485">
                <a:moveTo>
                  <a:pt x="147611" y="184146"/>
                </a:moveTo>
                <a:lnTo>
                  <a:pt x="99070" y="184146"/>
                </a:lnTo>
                <a:lnTo>
                  <a:pt x="113279" y="182995"/>
                </a:lnTo>
                <a:lnTo>
                  <a:pt x="126002" y="179635"/>
                </a:lnTo>
                <a:lnTo>
                  <a:pt x="156789" y="154188"/>
                </a:lnTo>
                <a:lnTo>
                  <a:pt x="170151" y="99807"/>
                </a:lnTo>
                <a:lnTo>
                  <a:pt x="168643" y="79442"/>
                </a:lnTo>
                <a:lnTo>
                  <a:pt x="146580" y="32778"/>
                </a:lnTo>
                <a:lnTo>
                  <a:pt x="99070" y="15836"/>
                </a:lnTo>
                <a:lnTo>
                  <a:pt x="147671" y="15836"/>
                </a:lnTo>
                <a:lnTo>
                  <a:pt x="178576" y="55059"/>
                </a:lnTo>
                <a:lnTo>
                  <a:pt x="185988" y="99807"/>
                </a:lnTo>
                <a:lnTo>
                  <a:pt x="184129" y="123654"/>
                </a:lnTo>
                <a:lnTo>
                  <a:pt x="178576" y="144739"/>
                </a:lnTo>
                <a:lnTo>
                  <a:pt x="169363" y="162785"/>
                </a:lnTo>
                <a:lnTo>
                  <a:pt x="156524" y="177517"/>
                </a:lnTo>
                <a:lnTo>
                  <a:pt x="147611" y="184146"/>
                </a:lnTo>
                <a:close/>
              </a:path>
              <a:path w="266065" h="324485">
                <a:moveTo>
                  <a:pt x="265908" y="324466"/>
                </a:moveTo>
                <a:lnTo>
                  <a:pt x="250439" y="324466"/>
                </a:lnTo>
                <a:lnTo>
                  <a:pt x="250439" y="278798"/>
                </a:lnTo>
                <a:lnTo>
                  <a:pt x="265908" y="278798"/>
                </a:lnTo>
                <a:lnTo>
                  <a:pt x="265908" y="3244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5357988" y="3068153"/>
            <a:ext cx="257810" cy="324485"/>
          </a:xfrm>
          <a:custGeom>
            <a:avLst/>
            <a:gdLst/>
            <a:ahLst/>
            <a:cxnLst/>
            <a:rect l="l" t="t" r="r" b="b"/>
            <a:pathLst>
              <a:path w="257809" h="324485">
                <a:moveTo>
                  <a:pt x="81761" y="305683"/>
                </a:moveTo>
                <a:lnTo>
                  <a:pt x="41985" y="294962"/>
                </a:lnTo>
                <a:lnTo>
                  <a:pt x="17246" y="264457"/>
                </a:lnTo>
                <a:lnTo>
                  <a:pt x="1743" y="197244"/>
                </a:lnTo>
                <a:lnTo>
                  <a:pt x="0" y="153210"/>
                </a:lnTo>
                <a:lnTo>
                  <a:pt x="1743" y="109020"/>
                </a:lnTo>
                <a:lnTo>
                  <a:pt x="17246" y="41910"/>
                </a:lnTo>
                <a:lnTo>
                  <a:pt x="41985" y="11186"/>
                </a:lnTo>
                <a:lnTo>
                  <a:pt x="81761" y="0"/>
                </a:lnTo>
                <a:lnTo>
                  <a:pt x="96464" y="1242"/>
                </a:lnTo>
                <a:lnTo>
                  <a:pt x="109613" y="4971"/>
                </a:lnTo>
                <a:lnTo>
                  <a:pt x="121174" y="11186"/>
                </a:lnTo>
                <a:lnTo>
                  <a:pt x="123961" y="13626"/>
                </a:lnTo>
                <a:lnTo>
                  <a:pt x="81761" y="13626"/>
                </a:lnTo>
                <a:lnTo>
                  <a:pt x="70171" y="14760"/>
                </a:lnTo>
                <a:lnTo>
                  <a:pt x="30073" y="49575"/>
                </a:lnTo>
                <a:lnTo>
                  <a:pt x="16929" y="111713"/>
                </a:lnTo>
                <a:lnTo>
                  <a:pt x="15468" y="153210"/>
                </a:lnTo>
                <a:lnTo>
                  <a:pt x="16929" y="194654"/>
                </a:lnTo>
                <a:lnTo>
                  <a:pt x="30073" y="256689"/>
                </a:lnTo>
                <a:lnTo>
                  <a:pt x="59755" y="288373"/>
                </a:lnTo>
                <a:lnTo>
                  <a:pt x="81761" y="292425"/>
                </a:lnTo>
                <a:lnTo>
                  <a:pt x="124165" y="292425"/>
                </a:lnTo>
                <a:lnTo>
                  <a:pt x="121174" y="294962"/>
                </a:lnTo>
                <a:lnTo>
                  <a:pt x="109613" y="300941"/>
                </a:lnTo>
                <a:lnTo>
                  <a:pt x="96464" y="304504"/>
                </a:lnTo>
                <a:lnTo>
                  <a:pt x="81761" y="305683"/>
                </a:lnTo>
                <a:close/>
              </a:path>
              <a:path w="257809" h="324485">
                <a:moveTo>
                  <a:pt x="124165" y="292425"/>
                </a:moveTo>
                <a:lnTo>
                  <a:pt x="81761" y="292425"/>
                </a:lnTo>
                <a:lnTo>
                  <a:pt x="93138" y="291400"/>
                </a:lnTo>
                <a:lnTo>
                  <a:pt x="103444" y="288373"/>
                </a:lnTo>
                <a:lnTo>
                  <a:pt x="133080" y="256689"/>
                </a:lnTo>
                <a:lnTo>
                  <a:pt x="146224" y="194654"/>
                </a:lnTo>
                <a:lnTo>
                  <a:pt x="147685" y="153210"/>
                </a:lnTo>
                <a:lnTo>
                  <a:pt x="146224" y="111713"/>
                </a:lnTo>
                <a:lnTo>
                  <a:pt x="133080" y="49575"/>
                </a:lnTo>
                <a:lnTo>
                  <a:pt x="103444" y="18000"/>
                </a:lnTo>
                <a:lnTo>
                  <a:pt x="81761" y="13626"/>
                </a:lnTo>
                <a:lnTo>
                  <a:pt x="123961" y="13626"/>
                </a:lnTo>
                <a:lnTo>
                  <a:pt x="155972" y="71771"/>
                </a:lnTo>
                <a:lnTo>
                  <a:pt x="163154" y="153210"/>
                </a:lnTo>
                <a:lnTo>
                  <a:pt x="161462" y="197244"/>
                </a:lnTo>
                <a:lnTo>
                  <a:pt x="155972" y="234510"/>
                </a:lnTo>
                <a:lnTo>
                  <a:pt x="146062" y="264457"/>
                </a:lnTo>
                <a:lnTo>
                  <a:pt x="131112" y="286532"/>
                </a:lnTo>
                <a:lnTo>
                  <a:pt x="124165" y="292425"/>
                </a:lnTo>
                <a:close/>
              </a:path>
              <a:path w="257809" h="324485">
                <a:moveTo>
                  <a:pt x="257805" y="324466"/>
                </a:moveTo>
                <a:lnTo>
                  <a:pt x="242337" y="324466"/>
                </a:lnTo>
                <a:lnTo>
                  <a:pt x="242337" y="368"/>
                </a:lnTo>
                <a:lnTo>
                  <a:pt x="257805" y="368"/>
                </a:lnTo>
                <a:lnTo>
                  <a:pt x="257805" y="3244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5689453" y="3068153"/>
            <a:ext cx="292100" cy="334645"/>
          </a:xfrm>
          <a:custGeom>
            <a:avLst/>
            <a:gdLst/>
            <a:ahLst/>
            <a:cxnLst/>
            <a:rect l="l" t="t" r="r" b="b"/>
            <a:pathLst>
              <a:path w="292100" h="334645">
                <a:moveTo>
                  <a:pt x="90968" y="161680"/>
                </a:moveTo>
                <a:lnTo>
                  <a:pt x="75500" y="161680"/>
                </a:lnTo>
                <a:lnTo>
                  <a:pt x="75500" y="105331"/>
                </a:lnTo>
                <a:lnTo>
                  <a:pt x="63968" y="102564"/>
                </a:lnTo>
                <a:lnTo>
                  <a:pt x="28070" y="83476"/>
                </a:lnTo>
                <a:lnTo>
                  <a:pt x="16573" y="55612"/>
                </a:lnTo>
                <a:lnTo>
                  <a:pt x="17873" y="45386"/>
                </a:lnTo>
                <a:lnTo>
                  <a:pt x="55635" y="11653"/>
                </a:lnTo>
                <a:lnTo>
                  <a:pt x="110787" y="1260"/>
                </a:lnTo>
                <a:lnTo>
                  <a:pt x="146580" y="0"/>
                </a:lnTo>
                <a:lnTo>
                  <a:pt x="182380" y="1260"/>
                </a:lnTo>
                <a:lnTo>
                  <a:pt x="212827" y="5110"/>
                </a:lnTo>
                <a:lnTo>
                  <a:pt x="237681" y="11653"/>
                </a:lnTo>
                <a:lnTo>
                  <a:pt x="241701" y="13626"/>
                </a:lnTo>
                <a:lnTo>
                  <a:pt x="146580" y="13626"/>
                </a:lnTo>
                <a:lnTo>
                  <a:pt x="113376" y="14789"/>
                </a:lnTo>
                <a:lnTo>
                  <a:pt x="63404" y="23881"/>
                </a:lnTo>
                <a:lnTo>
                  <a:pt x="33359" y="48764"/>
                </a:lnTo>
                <a:lnTo>
                  <a:pt x="32409" y="55612"/>
                </a:lnTo>
                <a:lnTo>
                  <a:pt x="33359" y="62673"/>
                </a:lnTo>
                <a:lnTo>
                  <a:pt x="63404" y="87653"/>
                </a:lnTo>
                <a:lnTo>
                  <a:pt x="113376" y="96492"/>
                </a:lnTo>
                <a:lnTo>
                  <a:pt x="146580" y="97597"/>
                </a:lnTo>
                <a:lnTo>
                  <a:pt x="243516" y="97597"/>
                </a:lnTo>
                <a:lnTo>
                  <a:pt x="239851" y="99209"/>
                </a:lnTo>
                <a:lnTo>
                  <a:pt x="229562" y="102564"/>
                </a:lnTo>
                <a:lnTo>
                  <a:pt x="218029" y="105331"/>
                </a:lnTo>
                <a:lnTo>
                  <a:pt x="218029" y="108278"/>
                </a:lnTo>
                <a:lnTo>
                  <a:pt x="90968" y="108278"/>
                </a:lnTo>
                <a:lnTo>
                  <a:pt x="90968" y="161680"/>
                </a:lnTo>
                <a:close/>
              </a:path>
              <a:path w="292100" h="334645">
                <a:moveTo>
                  <a:pt x="243516" y="97597"/>
                </a:moveTo>
                <a:lnTo>
                  <a:pt x="146580" y="97597"/>
                </a:lnTo>
                <a:lnTo>
                  <a:pt x="179992" y="96492"/>
                </a:lnTo>
                <a:lnTo>
                  <a:pt x="207809" y="93178"/>
                </a:lnTo>
                <a:lnTo>
                  <a:pt x="246388" y="79919"/>
                </a:lnTo>
                <a:lnTo>
                  <a:pt x="260751" y="55612"/>
                </a:lnTo>
                <a:lnTo>
                  <a:pt x="259802" y="48764"/>
                </a:lnTo>
                <a:lnTo>
                  <a:pt x="229964" y="23881"/>
                </a:lnTo>
                <a:lnTo>
                  <a:pt x="179992" y="14789"/>
                </a:lnTo>
                <a:lnTo>
                  <a:pt x="146580" y="13626"/>
                </a:lnTo>
                <a:lnTo>
                  <a:pt x="241701" y="13626"/>
                </a:lnTo>
                <a:lnTo>
                  <a:pt x="275293" y="45386"/>
                </a:lnTo>
                <a:lnTo>
                  <a:pt x="276588" y="55612"/>
                </a:lnTo>
                <a:lnTo>
                  <a:pt x="275293" y="66051"/>
                </a:lnTo>
                <a:lnTo>
                  <a:pt x="271478" y="75316"/>
                </a:lnTo>
                <a:lnTo>
                  <a:pt x="265246" y="83476"/>
                </a:lnTo>
                <a:lnTo>
                  <a:pt x="256700" y="90600"/>
                </a:lnTo>
                <a:lnTo>
                  <a:pt x="248897" y="95232"/>
                </a:lnTo>
                <a:lnTo>
                  <a:pt x="243516" y="97597"/>
                </a:lnTo>
                <a:close/>
              </a:path>
              <a:path w="292100" h="334645">
                <a:moveTo>
                  <a:pt x="146580" y="111592"/>
                </a:moveTo>
                <a:lnTo>
                  <a:pt x="131313" y="111385"/>
                </a:lnTo>
                <a:lnTo>
                  <a:pt x="116979" y="110764"/>
                </a:lnTo>
                <a:lnTo>
                  <a:pt x="103542" y="109728"/>
                </a:lnTo>
                <a:lnTo>
                  <a:pt x="90968" y="108278"/>
                </a:lnTo>
                <a:lnTo>
                  <a:pt x="202561" y="108278"/>
                </a:lnTo>
                <a:lnTo>
                  <a:pt x="189930" y="109728"/>
                </a:lnTo>
                <a:lnTo>
                  <a:pt x="176366" y="110764"/>
                </a:lnTo>
                <a:lnTo>
                  <a:pt x="161905" y="111385"/>
                </a:lnTo>
                <a:lnTo>
                  <a:pt x="146580" y="111592"/>
                </a:lnTo>
                <a:close/>
              </a:path>
              <a:path w="292100" h="334645">
                <a:moveTo>
                  <a:pt x="218029" y="161680"/>
                </a:moveTo>
                <a:lnTo>
                  <a:pt x="202561" y="161680"/>
                </a:lnTo>
                <a:lnTo>
                  <a:pt x="202561" y="108278"/>
                </a:lnTo>
                <a:lnTo>
                  <a:pt x="218029" y="108278"/>
                </a:lnTo>
                <a:lnTo>
                  <a:pt x="218029" y="161680"/>
                </a:lnTo>
                <a:close/>
              </a:path>
              <a:path w="292100" h="334645">
                <a:moveTo>
                  <a:pt x="292056" y="175307"/>
                </a:moveTo>
                <a:lnTo>
                  <a:pt x="0" y="175307"/>
                </a:lnTo>
                <a:lnTo>
                  <a:pt x="0" y="161680"/>
                </a:lnTo>
                <a:lnTo>
                  <a:pt x="292056" y="161680"/>
                </a:lnTo>
                <a:lnTo>
                  <a:pt x="292056" y="175307"/>
                </a:lnTo>
                <a:close/>
              </a:path>
              <a:path w="292100" h="334645">
                <a:moveTo>
                  <a:pt x="146580" y="334410"/>
                </a:moveTo>
                <a:lnTo>
                  <a:pt x="81531" y="329438"/>
                </a:lnTo>
                <a:lnTo>
                  <a:pt x="38302" y="314522"/>
                </a:lnTo>
                <a:lnTo>
                  <a:pt x="16573" y="278798"/>
                </a:lnTo>
                <a:lnTo>
                  <a:pt x="17948" y="268244"/>
                </a:lnTo>
                <a:lnTo>
                  <a:pt x="57137" y="234315"/>
                </a:lnTo>
                <a:lnTo>
                  <a:pt x="111380" y="224118"/>
                </a:lnTo>
                <a:lnTo>
                  <a:pt x="146580" y="222817"/>
                </a:lnTo>
                <a:lnTo>
                  <a:pt x="181729" y="224118"/>
                </a:lnTo>
                <a:lnTo>
                  <a:pt x="211492" y="227973"/>
                </a:lnTo>
                <a:lnTo>
                  <a:pt x="235869" y="234315"/>
                </a:lnTo>
                <a:lnTo>
                  <a:pt x="239687" y="236076"/>
                </a:lnTo>
                <a:lnTo>
                  <a:pt x="146580" y="236076"/>
                </a:lnTo>
                <a:lnTo>
                  <a:pt x="113382" y="237296"/>
                </a:lnTo>
                <a:lnTo>
                  <a:pt x="63559" y="246641"/>
                </a:lnTo>
                <a:lnTo>
                  <a:pt x="33313" y="271996"/>
                </a:lnTo>
                <a:lnTo>
                  <a:pt x="32409" y="278798"/>
                </a:lnTo>
                <a:lnTo>
                  <a:pt x="33313" y="285548"/>
                </a:lnTo>
                <a:lnTo>
                  <a:pt x="63559" y="310742"/>
                </a:lnTo>
                <a:lnTo>
                  <a:pt x="113382" y="319937"/>
                </a:lnTo>
                <a:lnTo>
                  <a:pt x="146580" y="321152"/>
                </a:lnTo>
                <a:lnTo>
                  <a:pt x="240390" y="321152"/>
                </a:lnTo>
                <a:lnTo>
                  <a:pt x="235869" y="323223"/>
                </a:lnTo>
                <a:lnTo>
                  <a:pt x="211492" y="329438"/>
                </a:lnTo>
                <a:lnTo>
                  <a:pt x="181729" y="333167"/>
                </a:lnTo>
                <a:lnTo>
                  <a:pt x="146580" y="334410"/>
                </a:lnTo>
                <a:close/>
              </a:path>
              <a:path w="292100" h="334645">
                <a:moveTo>
                  <a:pt x="240390" y="321152"/>
                </a:moveTo>
                <a:lnTo>
                  <a:pt x="146580" y="321152"/>
                </a:lnTo>
                <a:lnTo>
                  <a:pt x="179986" y="319937"/>
                </a:lnTo>
                <a:lnTo>
                  <a:pt x="207763" y="316410"/>
                </a:lnTo>
                <a:lnTo>
                  <a:pt x="246020" y="303105"/>
                </a:lnTo>
                <a:lnTo>
                  <a:pt x="260751" y="278798"/>
                </a:lnTo>
                <a:lnTo>
                  <a:pt x="259900" y="271996"/>
                </a:lnTo>
                <a:lnTo>
                  <a:pt x="229809" y="246641"/>
                </a:lnTo>
                <a:lnTo>
                  <a:pt x="179986" y="237296"/>
                </a:lnTo>
                <a:lnTo>
                  <a:pt x="146580" y="236076"/>
                </a:lnTo>
                <a:lnTo>
                  <a:pt x="239687" y="236076"/>
                </a:lnTo>
                <a:lnTo>
                  <a:pt x="271110" y="258726"/>
                </a:lnTo>
                <a:lnTo>
                  <a:pt x="276588" y="278798"/>
                </a:lnTo>
                <a:lnTo>
                  <a:pt x="275213" y="289145"/>
                </a:lnTo>
                <a:lnTo>
                  <a:pt x="271110" y="298594"/>
                </a:lnTo>
                <a:lnTo>
                  <a:pt x="264314" y="307076"/>
                </a:lnTo>
                <a:lnTo>
                  <a:pt x="254859" y="314522"/>
                </a:lnTo>
                <a:lnTo>
                  <a:pt x="240390" y="3211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6126138" y="3068521"/>
            <a:ext cx="271145" cy="324485"/>
          </a:xfrm>
          <a:custGeom>
            <a:avLst/>
            <a:gdLst/>
            <a:ahLst/>
            <a:cxnLst/>
            <a:rect l="l" t="t" r="r" b="b"/>
            <a:pathLst>
              <a:path w="271144" h="324485">
                <a:moveTo>
                  <a:pt x="0" y="302000"/>
                </a:moveTo>
                <a:lnTo>
                  <a:pt x="0" y="286900"/>
                </a:lnTo>
                <a:lnTo>
                  <a:pt x="31218" y="267737"/>
                </a:lnTo>
                <a:lnTo>
                  <a:pt x="58604" y="238009"/>
                </a:lnTo>
                <a:lnTo>
                  <a:pt x="78049" y="195437"/>
                </a:lnTo>
                <a:lnTo>
                  <a:pt x="85444" y="137741"/>
                </a:lnTo>
                <a:lnTo>
                  <a:pt x="85444" y="4419"/>
                </a:lnTo>
                <a:lnTo>
                  <a:pt x="101280" y="4419"/>
                </a:lnTo>
                <a:lnTo>
                  <a:pt x="101280" y="137741"/>
                </a:lnTo>
                <a:lnTo>
                  <a:pt x="108114" y="190776"/>
                </a:lnTo>
                <a:lnTo>
                  <a:pt x="93178" y="190776"/>
                </a:lnTo>
                <a:lnTo>
                  <a:pt x="81674" y="226540"/>
                </a:lnTo>
                <a:lnTo>
                  <a:pt x="61090" y="257851"/>
                </a:lnTo>
                <a:lnTo>
                  <a:pt x="33255" y="283430"/>
                </a:lnTo>
                <a:lnTo>
                  <a:pt x="0" y="302000"/>
                </a:lnTo>
                <a:close/>
              </a:path>
              <a:path w="271144" h="324485">
                <a:moveTo>
                  <a:pt x="186724" y="302000"/>
                </a:moveTo>
                <a:lnTo>
                  <a:pt x="154033" y="282809"/>
                </a:lnTo>
                <a:lnTo>
                  <a:pt x="126278" y="257299"/>
                </a:lnTo>
                <a:lnTo>
                  <a:pt x="105360" y="226333"/>
                </a:lnTo>
                <a:lnTo>
                  <a:pt x="93178" y="190776"/>
                </a:lnTo>
                <a:lnTo>
                  <a:pt x="108114" y="190776"/>
                </a:lnTo>
                <a:lnTo>
                  <a:pt x="108675" y="195126"/>
                </a:lnTo>
                <a:lnTo>
                  <a:pt x="128120" y="237181"/>
                </a:lnTo>
                <a:lnTo>
                  <a:pt x="155506" y="266805"/>
                </a:lnTo>
                <a:lnTo>
                  <a:pt x="186724" y="286900"/>
                </a:lnTo>
                <a:lnTo>
                  <a:pt x="186724" y="302000"/>
                </a:lnTo>
                <a:close/>
              </a:path>
              <a:path w="271144" h="324485">
                <a:moveTo>
                  <a:pt x="270695" y="324098"/>
                </a:moveTo>
                <a:lnTo>
                  <a:pt x="255227" y="324098"/>
                </a:lnTo>
                <a:lnTo>
                  <a:pt x="255227" y="0"/>
                </a:lnTo>
                <a:lnTo>
                  <a:pt x="270695" y="0"/>
                </a:lnTo>
                <a:lnTo>
                  <a:pt x="270695" y="324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6469019" y="3068521"/>
            <a:ext cx="316230" cy="325755"/>
          </a:xfrm>
          <a:custGeom>
            <a:avLst/>
            <a:gdLst/>
            <a:ahLst/>
            <a:cxnLst/>
            <a:rect l="l" t="t" r="r" b="b"/>
            <a:pathLst>
              <a:path w="316230" h="325754">
                <a:moveTo>
                  <a:pt x="0" y="188934"/>
                </a:moveTo>
                <a:lnTo>
                  <a:pt x="0" y="174939"/>
                </a:lnTo>
                <a:lnTo>
                  <a:pt x="47389" y="163537"/>
                </a:lnTo>
                <a:lnTo>
                  <a:pt x="86893" y="141881"/>
                </a:lnTo>
                <a:lnTo>
                  <a:pt x="116993" y="110237"/>
                </a:lnTo>
                <a:lnTo>
                  <a:pt x="136168" y="68870"/>
                </a:lnTo>
                <a:lnTo>
                  <a:pt x="142897" y="18046"/>
                </a:lnTo>
                <a:lnTo>
                  <a:pt x="8470" y="18046"/>
                </a:lnTo>
                <a:lnTo>
                  <a:pt x="8470" y="4419"/>
                </a:lnTo>
                <a:lnTo>
                  <a:pt x="158734" y="4419"/>
                </a:lnTo>
                <a:lnTo>
                  <a:pt x="158734" y="15468"/>
                </a:lnTo>
                <a:lnTo>
                  <a:pt x="153472" y="63740"/>
                </a:lnTo>
                <a:lnTo>
                  <a:pt x="138369" y="104308"/>
                </a:lnTo>
                <a:lnTo>
                  <a:pt x="114447" y="137143"/>
                </a:lnTo>
                <a:lnTo>
                  <a:pt x="82729" y="162212"/>
                </a:lnTo>
                <a:lnTo>
                  <a:pt x="44239" y="179486"/>
                </a:lnTo>
                <a:lnTo>
                  <a:pt x="0" y="188934"/>
                </a:lnTo>
                <a:close/>
              </a:path>
              <a:path w="316230" h="325754">
                <a:moveTo>
                  <a:pt x="263329" y="224659"/>
                </a:moveTo>
                <a:lnTo>
                  <a:pt x="247861" y="224659"/>
                </a:lnTo>
                <a:lnTo>
                  <a:pt x="247861" y="0"/>
                </a:lnTo>
                <a:lnTo>
                  <a:pt x="263329" y="0"/>
                </a:lnTo>
                <a:lnTo>
                  <a:pt x="263329" y="96492"/>
                </a:lnTo>
                <a:lnTo>
                  <a:pt x="315995" y="96492"/>
                </a:lnTo>
                <a:lnTo>
                  <a:pt x="315995" y="110488"/>
                </a:lnTo>
                <a:lnTo>
                  <a:pt x="263329" y="110488"/>
                </a:lnTo>
                <a:lnTo>
                  <a:pt x="263329" y="224659"/>
                </a:lnTo>
                <a:close/>
              </a:path>
              <a:path w="316230" h="325754">
                <a:moveTo>
                  <a:pt x="269590" y="325571"/>
                </a:moveTo>
                <a:lnTo>
                  <a:pt x="28358" y="325571"/>
                </a:lnTo>
                <a:lnTo>
                  <a:pt x="28358" y="225395"/>
                </a:lnTo>
                <a:lnTo>
                  <a:pt x="44195" y="225395"/>
                </a:lnTo>
                <a:lnTo>
                  <a:pt x="44195" y="311576"/>
                </a:lnTo>
                <a:lnTo>
                  <a:pt x="269590" y="311576"/>
                </a:lnTo>
                <a:lnTo>
                  <a:pt x="269590" y="325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6931856" y="3072942"/>
            <a:ext cx="245745" cy="131445"/>
          </a:xfrm>
          <a:custGeom>
            <a:avLst/>
            <a:gdLst/>
            <a:ahLst/>
            <a:cxnLst/>
            <a:rect l="l" t="t" r="r" b="b"/>
            <a:pathLst>
              <a:path w="245744" h="131444">
                <a:moveTo>
                  <a:pt x="245656" y="60769"/>
                </a:moveTo>
                <a:lnTo>
                  <a:pt x="230187" y="60769"/>
                </a:lnTo>
                <a:lnTo>
                  <a:pt x="230187" y="118592"/>
                </a:lnTo>
                <a:lnTo>
                  <a:pt x="245656" y="118592"/>
                </a:lnTo>
                <a:lnTo>
                  <a:pt x="245656" y="60769"/>
                </a:lnTo>
                <a:close/>
              </a:path>
              <a:path w="245744" h="131444">
                <a:moveTo>
                  <a:pt x="245656" y="0"/>
                </a:moveTo>
                <a:lnTo>
                  <a:pt x="230187" y="0"/>
                </a:lnTo>
                <a:lnTo>
                  <a:pt x="230187" y="46228"/>
                </a:lnTo>
                <a:lnTo>
                  <a:pt x="15468" y="46228"/>
                </a:lnTo>
                <a:lnTo>
                  <a:pt x="15468" y="508"/>
                </a:lnTo>
                <a:lnTo>
                  <a:pt x="0" y="508"/>
                </a:lnTo>
                <a:lnTo>
                  <a:pt x="0" y="46228"/>
                </a:lnTo>
                <a:lnTo>
                  <a:pt x="0" y="60198"/>
                </a:lnTo>
                <a:lnTo>
                  <a:pt x="0" y="118618"/>
                </a:lnTo>
                <a:lnTo>
                  <a:pt x="0" y="131318"/>
                </a:lnTo>
                <a:lnTo>
                  <a:pt x="245656" y="131318"/>
                </a:lnTo>
                <a:lnTo>
                  <a:pt x="245656" y="118618"/>
                </a:lnTo>
                <a:lnTo>
                  <a:pt x="15468" y="118618"/>
                </a:lnTo>
                <a:lnTo>
                  <a:pt x="15468" y="60198"/>
                </a:lnTo>
                <a:lnTo>
                  <a:pt x="245656" y="60198"/>
                </a:lnTo>
                <a:lnTo>
                  <a:pt x="245656" y="46774"/>
                </a:lnTo>
                <a:lnTo>
                  <a:pt x="245656" y="46228"/>
                </a:lnTo>
                <a:lnTo>
                  <a:pt x="2456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6908653" y="3253409"/>
            <a:ext cx="292100" cy="140335"/>
          </a:xfrm>
          <a:custGeom>
            <a:avLst/>
            <a:gdLst/>
            <a:ahLst/>
            <a:cxnLst/>
            <a:rect l="l" t="t" r="r" b="b"/>
            <a:pathLst>
              <a:path w="292100" h="140335">
                <a:moveTo>
                  <a:pt x="275488" y="126111"/>
                </a:moveTo>
                <a:lnTo>
                  <a:pt x="38671" y="126111"/>
                </a:lnTo>
                <a:lnTo>
                  <a:pt x="38671" y="58801"/>
                </a:lnTo>
                <a:lnTo>
                  <a:pt x="23202" y="58801"/>
                </a:lnTo>
                <a:lnTo>
                  <a:pt x="23202" y="126111"/>
                </a:lnTo>
                <a:lnTo>
                  <a:pt x="23202" y="140081"/>
                </a:lnTo>
                <a:lnTo>
                  <a:pt x="275488" y="140081"/>
                </a:lnTo>
                <a:lnTo>
                  <a:pt x="275488" y="126111"/>
                </a:lnTo>
                <a:close/>
              </a:path>
              <a:path w="292100" h="140335">
                <a:moveTo>
                  <a:pt x="292061" y="0"/>
                </a:moveTo>
                <a:lnTo>
                  <a:pt x="0" y="0"/>
                </a:lnTo>
                <a:lnTo>
                  <a:pt x="0" y="13627"/>
                </a:lnTo>
                <a:lnTo>
                  <a:pt x="142163" y="13627"/>
                </a:lnTo>
                <a:lnTo>
                  <a:pt x="142163" y="79184"/>
                </a:lnTo>
                <a:lnTo>
                  <a:pt x="157632" y="79184"/>
                </a:lnTo>
                <a:lnTo>
                  <a:pt x="157632" y="13627"/>
                </a:lnTo>
                <a:lnTo>
                  <a:pt x="292061" y="13627"/>
                </a:lnTo>
                <a:lnTo>
                  <a:pt x="292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7249702" y="3068521"/>
            <a:ext cx="273050" cy="330200"/>
          </a:xfrm>
          <a:custGeom>
            <a:avLst/>
            <a:gdLst/>
            <a:ahLst/>
            <a:cxnLst/>
            <a:rect l="l" t="t" r="r" b="b"/>
            <a:pathLst>
              <a:path w="273050" h="330200">
                <a:moveTo>
                  <a:pt x="272905" y="184515"/>
                </a:moveTo>
                <a:lnTo>
                  <a:pt x="257437" y="184515"/>
                </a:lnTo>
                <a:lnTo>
                  <a:pt x="257437" y="79183"/>
                </a:lnTo>
                <a:lnTo>
                  <a:pt x="173098" y="79183"/>
                </a:lnTo>
                <a:lnTo>
                  <a:pt x="173098" y="65556"/>
                </a:lnTo>
                <a:lnTo>
                  <a:pt x="257437" y="65556"/>
                </a:lnTo>
                <a:lnTo>
                  <a:pt x="257437" y="0"/>
                </a:lnTo>
                <a:lnTo>
                  <a:pt x="272905" y="0"/>
                </a:lnTo>
                <a:lnTo>
                  <a:pt x="272905" y="184515"/>
                </a:lnTo>
                <a:close/>
              </a:path>
              <a:path w="273050" h="330200">
                <a:moveTo>
                  <a:pt x="0" y="177885"/>
                </a:moveTo>
                <a:lnTo>
                  <a:pt x="0" y="163154"/>
                </a:lnTo>
                <a:lnTo>
                  <a:pt x="31086" y="148054"/>
                </a:lnTo>
                <a:lnTo>
                  <a:pt x="57822" y="124391"/>
                </a:lnTo>
                <a:lnTo>
                  <a:pt x="76547" y="93132"/>
                </a:lnTo>
                <a:lnTo>
                  <a:pt x="83602" y="55244"/>
                </a:lnTo>
                <a:lnTo>
                  <a:pt x="83602" y="2578"/>
                </a:lnTo>
                <a:lnTo>
                  <a:pt x="99070" y="2578"/>
                </a:lnTo>
                <a:lnTo>
                  <a:pt x="99070" y="55244"/>
                </a:lnTo>
                <a:lnTo>
                  <a:pt x="106281" y="92447"/>
                </a:lnTo>
                <a:lnTo>
                  <a:pt x="107673" y="94651"/>
                </a:lnTo>
                <a:lnTo>
                  <a:pt x="90968" y="94651"/>
                </a:lnTo>
                <a:lnTo>
                  <a:pt x="79292" y="119983"/>
                </a:lnTo>
                <a:lnTo>
                  <a:pt x="59433" y="143450"/>
                </a:lnTo>
                <a:lnTo>
                  <a:pt x="32599" y="163326"/>
                </a:lnTo>
                <a:lnTo>
                  <a:pt x="0" y="177885"/>
                </a:lnTo>
                <a:close/>
              </a:path>
              <a:path w="273050" h="330200">
                <a:moveTo>
                  <a:pt x="182673" y="173834"/>
                </a:moveTo>
                <a:lnTo>
                  <a:pt x="151305" y="160115"/>
                </a:lnTo>
                <a:lnTo>
                  <a:pt x="124805" y="141424"/>
                </a:lnTo>
                <a:lnTo>
                  <a:pt x="104313" y="119142"/>
                </a:lnTo>
                <a:lnTo>
                  <a:pt x="90968" y="94651"/>
                </a:lnTo>
                <a:lnTo>
                  <a:pt x="107673" y="94651"/>
                </a:lnTo>
                <a:lnTo>
                  <a:pt x="125265" y="122503"/>
                </a:lnTo>
                <a:lnTo>
                  <a:pt x="152053" y="144894"/>
                </a:lnTo>
                <a:lnTo>
                  <a:pt x="182673" y="159102"/>
                </a:lnTo>
                <a:lnTo>
                  <a:pt x="182673" y="173834"/>
                </a:lnTo>
                <a:close/>
              </a:path>
              <a:path w="273050" h="330200">
                <a:moveTo>
                  <a:pt x="272905" y="329622"/>
                </a:moveTo>
                <a:lnTo>
                  <a:pt x="257437" y="329622"/>
                </a:lnTo>
                <a:lnTo>
                  <a:pt x="257437" y="234603"/>
                </a:lnTo>
                <a:lnTo>
                  <a:pt x="30200" y="234603"/>
                </a:lnTo>
                <a:lnTo>
                  <a:pt x="30200" y="220607"/>
                </a:lnTo>
                <a:lnTo>
                  <a:pt x="272905" y="220607"/>
                </a:lnTo>
                <a:lnTo>
                  <a:pt x="272905" y="3296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506105" y="4765890"/>
            <a:ext cx="227965" cy="266700"/>
          </a:xfrm>
          <a:custGeom>
            <a:avLst/>
            <a:gdLst/>
            <a:ahLst/>
            <a:cxnLst/>
            <a:rect l="l" t="t" r="r" b="b"/>
            <a:pathLst>
              <a:path w="227964" h="266700">
                <a:moveTo>
                  <a:pt x="179336" y="0"/>
                </a:moveTo>
                <a:lnTo>
                  <a:pt x="0" y="0"/>
                </a:lnTo>
                <a:lnTo>
                  <a:pt x="0" y="13970"/>
                </a:lnTo>
                <a:lnTo>
                  <a:pt x="82296" y="13970"/>
                </a:lnTo>
                <a:lnTo>
                  <a:pt x="82296" y="266700"/>
                </a:lnTo>
                <a:lnTo>
                  <a:pt x="97040" y="266700"/>
                </a:lnTo>
                <a:lnTo>
                  <a:pt x="97040" y="13970"/>
                </a:lnTo>
                <a:lnTo>
                  <a:pt x="179336" y="13970"/>
                </a:lnTo>
                <a:lnTo>
                  <a:pt x="179336" y="0"/>
                </a:lnTo>
                <a:close/>
              </a:path>
              <a:path w="227964" h="266700">
                <a:moveTo>
                  <a:pt x="227685" y="76288"/>
                </a:moveTo>
                <a:lnTo>
                  <a:pt x="213626" y="76288"/>
                </a:lnTo>
                <a:lnTo>
                  <a:pt x="213626" y="266585"/>
                </a:lnTo>
                <a:lnTo>
                  <a:pt x="227685" y="266585"/>
                </a:lnTo>
                <a:lnTo>
                  <a:pt x="227685" y="76288"/>
                </a:lnTo>
                <a:close/>
              </a:path>
              <a:path w="227964" h="266700">
                <a:moveTo>
                  <a:pt x="227685" y="165"/>
                </a:moveTo>
                <a:lnTo>
                  <a:pt x="213626" y="165"/>
                </a:lnTo>
                <a:lnTo>
                  <a:pt x="213626" y="32740"/>
                </a:lnTo>
                <a:lnTo>
                  <a:pt x="227685" y="32740"/>
                </a:lnTo>
                <a:lnTo>
                  <a:pt x="227685" y="1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0" name="object 110"/>
          <p:cNvGrpSpPr/>
          <p:nvPr/>
        </p:nvGrpSpPr>
        <p:grpSpPr>
          <a:xfrm>
            <a:off x="1787630" y="4761591"/>
            <a:ext cx="1024255" cy="275590"/>
            <a:chOff x="1787630" y="4761591"/>
            <a:chExt cx="1024255" cy="275590"/>
          </a:xfrm>
        </p:grpSpPr>
        <p:sp>
          <p:nvSpPr>
            <p:cNvPr id="111" name="object 111"/>
            <p:cNvSpPr/>
            <p:nvPr/>
          </p:nvSpPr>
          <p:spPr>
            <a:xfrm>
              <a:off x="1787630" y="4837713"/>
              <a:ext cx="262255" cy="194945"/>
            </a:xfrm>
            <a:custGeom>
              <a:avLst/>
              <a:gdLst/>
              <a:ahLst/>
              <a:cxnLst/>
              <a:rect l="l" t="t" r="r" b="b"/>
              <a:pathLst>
                <a:path w="262255" h="194945">
                  <a:moveTo>
                    <a:pt x="261968" y="194761"/>
                  </a:moveTo>
                  <a:lnTo>
                    <a:pt x="247909" y="194761"/>
                  </a:lnTo>
                  <a:lnTo>
                    <a:pt x="247909" y="68578"/>
                  </a:lnTo>
                  <a:lnTo>
                    <a:pt x="244577" y="44077"/>
                  </a:lnTo>
                  <a:lnTo>
                    <a:pt x="234879" y="26616"/>
                  </a:lnTo>
                  <a:lnTo>
                    <a:pt x="219267" y="16164"/>
                  </a:lnTo>
                  <a:lnTo>
                    <a:pt x="198190" y="12686"/>
                  </a:lnTo>
                  <a:lnTo>
                    <a:pt x="174295" y="18467"/>
                  </a:lnTo>
                  <a:lnTo>
                    <a:pt x="155157" y="35532"/>
                  </a:lnTo>
                  <a:lnTo>
                    <a:pt x="142449" y="63461"/>
                  </a:lnTo>
                  <a:lnTo>
                    <a:pt x="137841" y="101838"/>
                  </a:lnTo>
                  <a:lnTo>
                    <a:pt x="137841" y="194761"/>
                  </a:lnTo>
                  <a:lnTo>
                    <a:pt x="123783" y="194761"/>
                  </a:lnTo>
                  <a:lnTo>
                    <a:pt x="123783" y="68578"/>
                  </a:lnTo>
                  <a:lnTo>
                    <a:pt x="120450" y="44077"/>
                  </a:lnTo>
                  <a:lnTo>
                    <a:pt x="110753" y="26616"/>
                  </a:lnTo>
                  <a:lnTo>
                    <a:pt x="95141" y="16164"/>
                  </a:lnTo>
                  <a:lnTo>
                    <a:pt x="74064" y="12686"/>
                  </a:lnTo>
                  <a:lnTo>
                    <a:pt x="50313" y="18467"/>
                  </a:lnTo>
                  <a:lnTo>
                    <a:pt x="31160" y="35532"/>
                  </a:lnTo>
                  <a:lnTo>
                    <a:pt x="18371" y="63461"/>
                  </a:lnTo>
                  <a:lnTo>
                    <a:pt x="13715" y="101838"/>
                  </a:lnTo>
                  <a:lnTo>
                    <a:pt x="13715" y="194761"/>
                  </a:lnTo>
                  <a:lnTo>
                    <a:pt x="0" y="194761"/>
                  </a:lnTo>
                  <a:lnTo>
                    <a:pt x="0" y="4457"/>
                  </a:lnTo>
                  <a:lnTo>
                    <a:pt x="13715" y="4457"/>
                  </a:lnTo>
                  <a:lnTo>
                    <a:pt x="13715" y="48004"/>
                  </a:lnTo>
                  <a:lnTo>
                    <a:pt x="22737" y="27774"/>
                  </a:lnTo>
                  <a:lnTo>
                    <a:pt x="36260" y="12686"/>
                  </a:lnTo>
                  <a:lnTo>
                    <a:pt x="54026" y="3257"/>
                  </a:lnTo>
                  <a:lnTo>
                    <a:pt x="75778" y="0"/>
                  </a:lnTo>
                  <a:lnTo>
                    <a:pt x="97975" y="3241"/>
                  </a:lnTo>
                  <a:lnTo>
                    <a:pt x="115768" y="12815"/>
                  </a:lnTo>
                  <a:lnTo>
                    <a:pt x="128482" y="28497"/>
                  </a:lnTo>
                  <a:lnTo>
                    <a:pt x="135441" y="50062"/>
                  </a:lnTo>
                  <a:lnTo>
                    <a:pt x="144790" y="29654"/>
                  </a:lnTo>
                  <a:lnTo>
                    <a:pt x="158543" y="13844"/>
                  </a:lnTo>
                  <a:lnTo>
                    <a:pt x="176861" y="3627"/>
                  </a:lnTo>
                  <a:lnTo>
                    <a:pt x="199905" y="0"/>
                  </a:lnTo>
                  <a:lnTo>
                    <a:pt x="226093" y="4377"/>
                  </a:lnTo>
                  <a:lnTo>
                    <a:pt x="245595" y="17273"/>
                  </a:lnTo>
                  <a:lnTo>
                    <a:pt x="257767" y="38334"/>
                  </a:lnTo>
                  <a:lnTo>
                    <a:pt x="261968" y="67206"/>
                  </a:lnTo>
                  <a:lnTo>
                    <a:pt x="261968" y="1947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92460" y="4837713"/>
              <a:ext cx="158072" cy="199219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2290650" y="4761591"/>
              <a:ext cx="194310" cy="275590"/>
            </a:xfrm>
            <a:custGeom>
              <a:avLst/>
              <a:gdLst/>
              <a:ahLst/>
              <a:cxnLst/>
              <a:rect l="l" t="t" r="r" b="b"/>
              <a:pathLst>
                <a:path w="194310" h="275589">
                  <a:moveTo>
                    <a:pt x="98409" y="275341"/>
                  </a:moveTo>
                  <a:lnTo>
                    <a:pt x="57434" y="267840"/>
                  </a:lnTo>
                  <a:lnTo>
                    <a:pt x="14899" y="225498"/>
                  </a:lnTo>
                  <a:lnTo>
                    <a:pt x="1494" y="170732"/>
                  </a:lnTo>
                  <a:lnTo>
                    <a:pt x="0" y="137499"/>
                  </a:lnTo>
                  <a:lnTo>
                    <a:pt x="1494" y="104463"/>
                  </a:lnTo>
                  <a:lnTo>
                    <a:pt x="14899" y="49836"/>
                  </a:lnTo>
                  <a:lnTo>
                    <a:pt x="41221" y="16635"/>
                  </a:lnTo>
                  <a:lnTo>
                    <a:pt x="76475" y="1901"/>
                  </a:lnTo>
                  <a:lnTo>
                    <a:pt x="98409" y="0"/>
                  </a:lnTo>
                  <a:lnTo>
                    <a:pt x="137365" y="6332"/>
                  </a:lnTo>
                  <a:lnTo>
                    <a:pt x="166516" y="24430"/>
                  </a:lnTo>
                  <a:lnTo>
                    <a:pt x="185444" y="52944"/>
                  </a:lnTo>
                  <a:lnTo>
                    <a:pt x="193733" y="90523"/>
                  </a:lnTo>
                  <a:lnTo>
                    <a:pt x="178988" y="90523"/>
                  </a:lnTo>
                  <a:lnTo>
                    <a:pt x="171895" y="58452"/>
                  </a:lnTo>
                  <a:lnTo>
                    <a:pt x="156186" y="34031"/>
                  </a:lnTo>
                  <a:lnTo>
                    <a:pt x="131734" y="18483"/>
                  </a:lnTo>
                  <a:lnTo>
                    <a:pt x="98409" y="13029"/>
                  </a:lnTo>
                  <a:lnTo>
                    <a:pt x="80316" y="14621"/>
                  </a:lnTo>
                  <a:lnTo>
                    <a:pt x="39089" y="37717"/>
                  </a:lnTo>
                  <a:lnTo>
                    <a:pt x="19801" y="79764"/>
                  </a:lnTo>
                  <a:lnTo>
                    <a:pt x="14401" y="137499"/>
                  </a:lnTo>
                  <a:lnTo>
                    <a:pt x="15655" y="168477"/>
                  </a:lnTo>
                  <a:lnTo>
                    <a:pt x="27420" y="218603"/>
                  </a:lnTo>
                  <a:lnTo>
                    <a:pt x="64249" y="256010"/>
                  </a:lnTo>
                  <a:lnTo>
                    <a:pt x="98409" y="262311"/>
                  </a:lnTo>
                  <a:lnTo>
                    <a:pt x="131734" y="256857"/>
                  </a:lnTo>
                  <a:lnTo>
                    <a:pt x="156186" y="241309"/>
                  </a:lnTo>
                  <a:lnTo>
                    <a:pt x="171895" y="216888"/>
                  </a:lnTo>
                  <a:lnTo>
                    <a:pt x="178988" y="184817"/>
                  </a:lnTo>
                  <a:lnTo>
                    <a:pt x="193733" y="184817"/>
                  </a:lnTo>
                  <a:lnTo>
                    <a:pt x="185444" y="222396"/>
                  </a:lnTo>
                  <a:lnTo>
                    <a:pt x="166516" y="250910"/>
                  </a:lnTo>
                  <a:lnTo>
                    <a:pt x="137365" y="269008"/>
                  </a:lnTo>
                  <a:lnTo>
                    <a:pt x="98409" y="2753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21073" y="4837713"/>
              <a:ext cx="158415" cy="199219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07605" y="4787994"/>
              <a:ext cx="104238" cy="2472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62229" y="729377"/>
            <a:ext cx="701040" cy="749935"/>
          </a:xfrm>
          <a:custGeom>
            <a:avLst/>
            <a:gdLst/>
            <a:ahLst/>
            <a:cxnLst/>
            <a:rect l="l" t="t" r="r" b="b"/>
            <a:pathLst>
              <a:path w="701039" h="749935">
                <a:moveTo>
                  <a:pt x="433374" y="615804"/>
                </a:moveTo>
                <a:lnTo>
                  <a:pt x="269930" y="615804"/>
                </a:lnTo>
                <a:lnTo>
                  <a:pt x="269930" y="476298"/>
                </a:lnTo>
                <a:lnTo>
                  <a:pt x="220762" y="467063"/>
                </a:lnTo>
                <a:lnTo>
                  <a:pt x="176238" y="453185"/>
                </a:lnTo>
                <a:lnTo>
                  <a:pt x="136667" y="434973"/>
                </a:lnTo>
                <a:lnTo>
                  <a:pt x="102358" y="412737"/>
                </a:lnTo>
                <a:lnTo>
                  <a:pt x="67779" y="379060"/>
                </a:lnTo>
                <a:lnTo>
                  <a:pt x="42408" y="338960"/>
                </a:lnTo>
                <a:lnTo>
                  <a:pt x="26789" y="292824"/>
                </a:lnTo>
                <a:lnTo>
                  <a:pt x="21462" y="241038"/>
                </a:lnTo>
                <a:lnTo>
                  <a:pt x="26789" y="189730"/>
                </a:lnTo>
                <a:lnTo>
                  <a:pt x="42408" y="143838"/>
                </a:lnTo>
                <a:lnTo>
                  <a:pt x="67779" y="103829"/>
                </a:lnTo>
                <a:lnTo>
                  <a:pt x="102358" y="70165"/>
                </a:lnTo>
                <a:lnTo>
                  <a:pt x="140324" y="45434"/>
                </a:lnTo>
                <a:lnTo>
                  <a:pt x="184589" y="25853"/>
                </a:lnTo>
                <a:lnTo>
                  <a:pt x="234718" y="11622"/>
                </a:lnTo>
                <a:lnTo>
                  <a:pt x="290276" y="2938"/>
                </a:lnTo>
                <a:lnTo>
                  <a:pt x="350826" y="0"/>
                </a:lnTo>
                <a:lnTo>
                  <a:pt x="411376" y="2938"/>
                </a:lnTo>
                <a:lnTo>
                  <a:pt x="466934" y="11622"/>
                </a:lnTo>
                <a:lnTo>
                  <a:pt x="517064" y="25853"/>
                </a:lnTo>
                <a:lnTo>
                  <a:pt x="561329" y="45434"/>
                </a:lnTo>
                <a:lnTo>
                  <a:pt x="599294" y="70165"/>
                </a:lnTo>
                <a:lnTo>
                  <a:pt x="633874" y="103829"/>
                </a:lnTo>
                <a:lnTo>
                  <a:pt x="651785" y="132075"/>
                </a:lnTo>
                <a:lnTo>
                  <a:pt x="350826" y="132075"/>
                </a:lnTo>
                <a:lnTo>
                  <a:pt x="309810" y="134204"/>
                </a:lnTo>
                <a:lnTo>
                  <a:pt x="245423" y="150533"/>
                </a:lnTo>
                <a:lnTo>
                  <a:pt x="205801" y="179863"/>
                </a:lnTo>
                <a:lnTo>
                  <a:pt x="187227" y="218479"/>
                </a:lnTo>
                <a:lnTo>
                  <a:pt x="184906" y="241038"/>
                </a:lnTo>
                <a:lnTo>
                  <a:pt x="187227" y="264061"/>
                </a:lnTo>
                <a:lnTo>
                  <a:pt x="205801" y="302678"/>
                </a:lnTo>
                <a:lnTo>
                  <a:pt x="245423" y="332021"/>
                </a:lnTo>
                <a:lnTo>
                  <a:pt x="309810" y="348685"/>
                </a:lnTo>
                <a:lnTo>
                  <a:pt x="350826" y="350826"/>
                </a:lnTo>
                <a:lnTo>
                  <a:pt x="651737" y="350826"/>
                </a:lnTo>
                <a:lnTo>
                  <a:pt x="633874" y="379060"/>
                </a:lnTo>
                <a:lnTo>
                  <a:pt x="599294" y="412737"/>
                </a:lnTo>
                <a:lnTo>
                  <a:pt x="565127" y="434973"/>
                </a:lnTo>
                <a:lnTo>
                  <a:pt x="525930" y="453185"/>
                </a:lnTo>
                <a:lnTo>
                  <a:pt x="481935" y="467063"/>
                </a:lnTo>
                <a:lnTo>
                  <a:pt x="433374" y="476298"/>
                </a:lnTo>
                <a:lnTo>
                  <a:pt x="433374" y="615804"/>
                </a:lnTo>
                <a:close/>
              </a:path>
              <a:path w="701039" h="749935">
                <a:moveTo>
                  <a:pt x="651737" y="350826"/>
                </a:moveTo>
                <a:lnTo>
                  <a:pt x="350826" y="350826"/>
                </a:lnTo>
                <a:lnTo>
                  <a:pt x="391842" y="348685"/>
                </a:lnTo>
                <a:lnTo>
                  <a:pt x="426976" y="342365"/>
                </a:lnTo>
                <a:lnTo>
                  <a:pt x="479600" y="317807"/>
                </a:lnTo>
                <a:lnTo>
                  <a:pt x="507460" y="284685"/>
                </a:lnTo>
                <a:lnTo>
                  <a:pt x="516747" y="241038"/>
                </a:lnTo>
                <a:lnTo>
                  <a:pt x="514425" y="218479"/>
                </a:lnTo>
                <a:lnTo>
                  <a:pt x="495852" y="179863"/>
                </a:lnTo>
                <a:lnTo>
                  <a:pt x="456229" y="150533"/>
                </a:lnTo>
                <a:lnTo>
                  <a:pt x="391842" y="134204"/>
                </a:lnTo>
                <a:lnTo>
                  <a:pt x="350826" y="132075"/>
                </a:lnTo>
                <a:lnTo>
                  <a:pt x="651785" y="132075"/>
                </a:lnTo>
                <a:lnTo>
                  <a:pt x="659244" y="143838"/>
                </a:lnTo>
                <a:lnTo>
                  <a:pt x="674864" y="189730"/>
                </a:lnTo>
                <a:lnTo>
                  <a:pt x="680191" y="241038"/>
                </a:lnTo>
                <a:lnTo>
                  <a:pt x="674864" y="292824"/>
                </a:lnTo>
                <a:lnTo>
                  <a:pt x="659244" y="338960"/>
                </a:lnTo>
                <a:lnTo>
                  <a:pt x="651737" y="350826"/>
                </a:lnTo>
                <a:close/>
              </a:path>
              <a:path w="701039" h="749935">
                <a:moveTo>
                  <a:pt x="700827" y="749530"/>
                </a:moveTo>
                <a:lnTo>
                  <a:pt x="0" y="749530"/>
                </a:lnTo>
                <a:lnTo>
                  <a:pt x="0" y="615804"/>
                </a:lnTo>
                <a:lnTo>
                  <a:pt x="700827" y="615804"/>
                </a:lnTo>
                <a:lnTo>
                  <a:pt x="700827" y="7495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22301" y="734330"/>
            <a:ext cx="709295" cy="779780"/>
          </a:xfrm>
          <a:custGeom>
            <a:avLst/>
            <a:gdLst/>
            <a:ahLst/>
            <a:cxnLst/>
            <a:rect l="l" t="t" r="r" b="b"/>
            <a:pathLst>
              <a:path w="709294" h="779780">
                <a:moveTo>
                  <a:pt x="663681" y="118868"/>
                </a:moveTo>
                <a:lnTo>
                  <a:pt x="46226" y="118868"/>
                </a:lnTo>
                <a:lnTo>
                  <a:pt x="46226" y="0"/>
                </a:lnTo>
                <a:lnTo>
                  <a:pt x="663681" y="0"/>
                </a:lnTo>
                <a:lnTo>
                  <a:pt x="663681" y="118868"/>
                </a:lnTo>
                <a:close/>
              </a:path>
              <a:path w="709294" h="779780">
                <a:moveTo>
                  <a:pt x="288916" y="202241"/>
                </a:moveTo>
                <a:lnTo>
                  <a:pt x="130424" y="202241"/>
                </a:lnTo>
                <a:lnTo>
                  <a:pt x="130424" y="118868"/>
                </a:lnTo>
                <a:lnTo>
                  <a:pt x="288916" y="118868"/>
                </a:lnTo>
                <a:lnTo>
                  <a:pt x="288916" y="202241"/>
                </a:lnTo>
                <a:close/>
              </a:path>
              <a:path w="709294" h="779780">
                <a:moveTo>
                  <a:pt x="575355" y="202241"/>
                </a:moveTo>
                <a:lnTo>
                  <a:pt x="416864" y="202241"/>
                </a:lnTo>
                <a:lnTo>
                  <a:pt x="418425" y="193122"/>
                </a:lnTo>
                <a:lnTo>
                  <a:pt x="419444" y="182533"/>
                </a:lnTo>
                <a:lnTo>
                  <a:pt x="419998" y="171479"/>
                </a:lnTo>
                <a:lnTo>
                  <a:pt x="420166" y="160967"/>
                </a:lnTo>
                <a:lnTo>
                  <a:pt x="420166" y="118868"/>
                </a:lnTo>
                <a:lnTo>
                  <a:pt x="578657" y="118868"/>
                </a:lnTo>
                <a:lnTo>
                  <a:pt x="578633" y="160967"/>
                </a:lnTo>
                <a:lnTo>
                  <a:pt x="578490" y="170666"/>
                </a:lnTo>
                <a:lnTo>
                  <a:pt x="577935" y="182017"/>
                </a:lnTo>
                <a:lnTo>
                  <a:pt x="576916" y="192748"/>
                </a:lnTo>
                <a:lnTo>
                  <a:pt x="575355" y="202241"/>
                </a:lnTo>
                <a:close/>
              </a:path>
              <a:path w="709294" h="779780">
                <a:moveTo>
                  <a:pt x="675238" y="319458"/>
                </a:moveTo>
                <a:lnTo>
                  <a:pt x="33844" y="319458"/>
                </a:lnTo>
                <a:lnTo>
                  <a:pt x="33844" y="202241"/>
                </a:lnTo>
                <a:lnTo>
                  <a:pt x="675238" y="202241"/>
                </a:lnTo>
                <a:lnTo>
                  <a:pt x="675238" y="319458"/>
                </a:lnTo>
                <a:close/>
              </a:path>
              <a:path w="709294" h="779780">
                <a:moveTo>
                  <a:pt x="709082" y="493633"/>
                </a:moveTo>
                <a:lnTo>
                  <a:pt x="0" y="493633"/>
                </a:lnTo>
                <a:lnTo>
                  <a:pt x="0" y="366510"/>
                </a:lnTo>
                <a:lnTo>
                  <a:pt x="709082" y="366510"/>
                </a:lnTo>
                <a:lnTo>
                  <a:pt x="709082" y="493633"/>
                </a:lnTo>
                <a:close/>
              </a:path>
              <a:path w="709294" h="779780">
                <a:moveTo>
                  <a:pt x="675238" y="779248"/>
                </a:moveTo>
                <a:lnTo>
                  <a:pt x="46226" y="779248"/>
                </a:lnTo>
                <a:lnTo>
                  <a:pt x="46226" y="531605"/>
                </a:lnTo>
                <a:lnTo>
                  <a:pt x="209670" y="531605"/>
                </a:lnTo>
                <a:lnTo>
                  <a:pt x="209670" y="652124"/>
                </a:lnTo>
                <a:lnTo>
                  <a:pt x="675238" y="652124"/>
                </a:lnTo>
                <a:lnTo>
                  <a:pt x="675238" y="7792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90629" y="734330"/>
            <a:ext cx="701040" cy="744855"/>
          </a:xfrm>
          <a:custGeom>
            <a:avLst/>
            <a:gdLst/>
            <a:ahLst/>
            <a:cxnLst/>
            <a:rect l="l" t="t" r="r" b="b"/>
            <a:pathLst>
              <a:path w="701039" h="744855">
                <a:moveTo>
                  <a:pt x="18985" y="459789"/>
                </a:moveTo>
                <a:lnTo>
                  <a:pt x="18985" y="324411"/>
                </a:lnTo>
                <a:lnTo>
                  <a:pt x="68597" y="312478"/>
                </a:lnTo>
                <a:lnTo>
                  <a:pt x="113262" y="296762"/>
                </a:lnTo>
                <a:lnTo>
                  <a:pt x="152743" y="276839"/>
                </a:lnTo>
                <a:lnTo>
                  <a:pt x="186802" y="252290"/>
                </a:lnTo>
                <a:lnTo>
                  <a:pt x="215203" y="222693"/>
                </a:lnTo>
                <a:lnTo>
                  <a:pt x="237706" y="187627"/>
                </a:lnTo>
                <a:lnTo>
                  <a:pt x="254074" y="146670"/>
                </a:lnTo>
                <a:lnTo>
                  <a:pt x="264069" y="99402"/>
                </a:lnTo>
                <a:lnTo>
                  <a:pt x="267453" y="45401"/>
                </a:lnTo>
                <a:lnTo>
                  <a:pt x="267453" y="0"/>
                </a:lnTo>
                <a:lnTo>
                  <a:pt x="430897" y="0"/>
                </a:lnTo>
                <a:lnTo>
                  <a:pt x="430897" y="45401"/>
                </a:lnTo>
                <a:lnTo>
                  <a:pt x="434204" y="98478"/>
                </a:lnTo>
                <a:lnTo>
                  <a:pt x="444019" y="145148"/>
                </a:lnTo>
                <a:lnTo>
                  <a:pt x="460186" y="185792"/>
                </a:lnTo>
                <a:lnTo>
                  <a:pt x="482550" y="220791"/>
                </a:lnTo>
                <a:lnTo>
                  <a:pt x="510954" y="250524"/>
                </a:lnTo>
                <a:lnTo>
                  <a:pt x="545241" y="275372"/>
                </a:lnTo>
                <a:lnTo>
                  <a:pt x="585255" y="295715"/>
                </a:lnTo>
                <a:lnTo>
                  <a:pt x="610225" y="304600"/>
                </a:lnTo>
                <a:lnTo>
                  <a:pt x="350001" y="304600"/>
                </a:lnTo>
                <a:lnTo>
                  <a:pt x="322912" y="333004"/>
                </a:lnTo>
                <a:lnTo>
                  <a:pt x="289457" y="359726"/>
                </a:lnTo>
                <a:lnTo>
                  <a:pt x="250779" y="384319"/>
                </a:lnTo>
                <a:lnTo>
                  <a:pt x="208019" y="406339"/>
                </a:lnTo>
                <a:lnTo>
                  <a:pt x="162318" y="425341"/>
                </a:lnTo>
                <a:lnTo>
                  <a:pt x="114818" y="440880"/>
                </a:lnTo>
                <a:lnTo>
                  <a:pt x="66660" y="452511"/>
                </a:lnTo>
                <a:lnTo>
                  <a:pt x="18985" y="459789"/>
                </a:lnTo>
                <a:close/>
              </a:path>
              <a:path w="701039" h="744855">
                <a:moveTo>
                  <a:pt x="681842" y="459789"/>
                </a:moveTo>
                <a:lnTo>
                  <a:pt x="635960" y="452511"/>
                </a:lnTo>
                <a:lnTo>
                  <a:pt x="588434" y="440880"/>
                </a:lnTo>
                <a:lnTo>
                  <a:pt x="540714" y="425341"/>
                </a:lnTo>
                <a:lnTo>
                  <a:pt x="494252" y="406339"/>
                </a:lnTo>
                <a:lnTo>
                  <a:pt x="450499" y="384319"/>
                </a:lnTo>
                <a:lnTo>
                  <a:pt x="410905" y="359726"/>
                </a:lnTo>
                <a:lnTo>
                  <a:pt x="376922" y="333004"/>
                </a:lnTo>
                <a:lnTo>
                  <a:pt x="350001" y="304600"/>
                </a:lnTo>
                <a:lnTo>
                  <a:pt x="610225" y="304600"/>
                </a:lnTo>
                <a:lnTo>
                  <a:pt x="630841" y="311935"/>
                </a:lnTo>
                <a:lnTo>
                  <a:pt x="681842" y="324411"/>
                </a:lnTo>
                <a:lnTo>
                  <a:pt x="681842" y="459789"/>
                </a:lnTo>
                <a:close/>
              </a:path>
              <a:path w="701039" h="744855">
                <a:moveTo>
                  <a:pt x="432548" y="610851"/>
                </a:moveTo>
                <a:lnTo>
                  <a:pt x="269104" y="610851"/>
                </a:lnTo>
                <a:lnTo>
                  <a:pt x="269104" y="416864"/>
                </a:lnTo>
                <a:lnTo>
                  <a:pt x="432548" y="416864"/>
                </a:lnTo>
                <a:lnTo>
                  <a:pt x="432548" y="610851"/>
                </a:lnTo>
                <a:close/>
              </a:path>
              <a:path w="701039" h="744855">
                <a:moveTo>
                  <a:pt x="700827" y="744578"/>
                </a:moveTo>
                <a:lnTo>
                  <a:pt x="0" y="744578"/>
                </a:lnTo>
                <a:lnTo>
                  <a:pt x="0" y="610851"/>
                </a:lnTo>
                <a:lnTo>
                  <a:pt x="700827" y="610851"/>
                </a:lnTo>
                <a:lnTo>
                  <a:pt x="700827" y="7445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54828" y="734330"/>
            <a:ext cx="701040" cy="744855"/>
          </a:xfrm>
          <a:custGeom>
            <a:avLst/>
            <a:gdLst/>
            <a:ahLst/>
            <a:cxnLst/>
            <a:rect l="l" t="t" r="r" b="b"/>
            <a:pathLst>
              <a:path w="701039" h="744855">
                <a:moveTo>
                  <a:pt x="18985" y="468869"/>
                </a:moveTo>
                <a:lnTo>
                  <a:pt x="18985" y="333491"/>
                </a:lnTo>
                <a:lnTo>
                  <a:pt x="68597" y="321559"/>
                </a:lnTo>
                <a:lnTo>
                  <a:pt x="113262" y="305842"/>
                </a:lnTo>
                <a:lnTo>
                  <a:pt x="152743" y="285919"/>
                </a:lnTo>
                <a:lnTo>
                  <a:pt x="186802" y="261370"/>
                </a:lnTo>
                <a:lnTo>
                  <a:pt x="215203" y="231773"/>
                </a:lnTo>
                <a:lnTo>
                  <a:pt x="237706" y="196707"/>
                </a:lnTo>
                <a:lnTo>
                  <a:pt x="254074" y="155750"/>
                </a:lnTo>
                <a:lnTo>
                  <a:pt x="264069" y="108482"/>
                </a:lnTo>
                <a:lnTo>
                  <a:pt x="267453" y="54481"/>
                </a:lnTo>
                <a:lnTo>
                  <a:pt x="267453" y="0"/>
                </a:lnTo>
                <a:lnTo>
                  <a:pt x="430897" y="0"/>
                </a:lnTo>
                <a:lnTo>
                  <a:pt x="430897" y="54481"/>
                </a:lnTo>
                <a:lnTo>
                  <a:pt x="434204" y="107313"/>
                </a:lnTo>
                <a:lnTo>
                  <a:pt x="444019" y="153800"/>
                </a:lnTo>
                <a:lnTo>
                  <a:pt x="460186" y="194322"/>
                </a:lnTo>
                <a:lnTo>
                  <a:pt x="482550" y="229260"/>
                </a:lnTo>
                <a:lnTo>
                  <a:pt x="510954" y="258992"/>
                </a:lnTo>
                <a:lnTo>
                  <a:pt x="545241" y="283902"/>
                </a:lnTo>
                <a:lnTo>
                  <a:pt x="585255" y="304368"/>
                </a:lnTo>
                <a:lnTo>
                  <a:pt x="608841" y="312854"/>
                </a:lnTo>
                <a:lnTo>
                  <a:pt x="350001" y="312854"/>
                </a:lnTo>
                <a:lnTo>
                  <a:pt x="322912" y="341532"/>
                </a:lnTo>
                <a:lnTo>
                  <a:pt x="289457" y="368458"/>
                </a:lnTo>
                <a:lnTo>
                  <a:pt x="250779" y="393198"/>
                </a:lnTo>
                <a:lnTo>
                  <a:pt x="208019" y="415316"/>
                </a:lnTo>
                <a:lnTo>
                  <a:pt x="162318" y="434378"/>
                </a:lnTo>
                <a:lnTo>
                  <a:pt x="114818" y="449948"/>
                </a:lnTo>
                <a:lnTo>
                  <a:pt x="66660" y="461590"/>
                </a:lnTo>
                <a:lnTo>
                  <a:pt x="18985" y="468869"/>
                </a:lnTo>
                <a:close/>
              </a:path>
              <a:path w="701039" h="744855">
                <a:moveTo>
                  <a:pt x="681842" y="468869"/>
                </a:moveTo>
                <a:lnTo>
                  <a:pt x="635960" y="461590"/>
                </a:lnTo>
                <a:lnTo>
                  <a:pt x="588434" y="449948"/>
                </a:lnTo>
                <a:lnTo>
                  <a:pt x="540714" y="434378"/>
                </a:lnTo>
                <a:lnTo>
                  <a:pt x="494252" y="415316"/>
                </a:lnTo>
                <a:lnTo>
                  <a:pt x="450499" y="393198"/>
                </a:lnTo>
                <a:lnTo>
                  <a:pt x="410905" y="368458"/>
                </a:lnTo>
                <a:lnTo>
                  <a:pt x="376922" y="341532"/>
                </a:lnTo>
                <a:lnTo>
                  <a:pt x="350001" y="312854"/>
                </a:lnTo>
                <a:lnTo>
                  <a:pt x="608841" y="312854"/>
                </a:lnTo>
                <a:lnTo>
                  <a:pt x="630841" y="320771"/>
                </a:lnTo>
                <a:lnTo>
                  <a:pt x="681842" y="333491"/>
                </a:lnTo>
                <a:lnTo>
                  <a:pt x="681842" y="468869"/>
                </a:lnTo>
                <a:close/>
              </a:path>
              <a:path w="701039" h="744855">
                <a:moveTo>
                  <a:pt x="700827" y="744578"/>
                </a:moveTo>
                <a:lnTo>
                  <a:pt x="0" y="744578"/>
                </a:lnTo>
                <a:lnTo>
                  <a:pt x="0" y="609200"/>
                </a:lnTo>
                <a:lnTo>
                  <a:pt x="700827" y="609200"/>
                </a:lnTo>
                <a:lnTo>
                  <a:pt x="700827" y="7445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32854" y="699660"/>
            <a:ext cx="709295" cy="819150"/>
          </a:xfrm>
          <a:custGeom>
            <a:avLst/>
            <a:gdLst/>
            <a:ahLst/>
            <a:cxnLst/>
            <a:rect l="l" t="t" r="r" b="b"/>
            <a:pathLst>
              <a:path w="709295" h="819150">
                <a:moveTo>
                  <a:pt x="435025" y="56132"/>
                </a:moveTo>
                <a:lnTo>
                  <a:pt x="271581" y="56132"/>
                </a:lnTo>
                <a:lnTo>
                  <a:pt x="271581" y="0"/>
                </a:lnTo>
                <a:lnTo>
                  <a:pt x="435025" y="0"/>
                </a:lnTo>
                <a:lnTo>
                  <a:pt x="435025" y="56132"/>
                </a:lnTo>
                <a:close/>
              </a:path>
              <a:path w="709295" h="819150">
                <a:moveTo>
                  <a:pt x="663681" y="164269"/>
                </a:moveTo>
                <a:lnTo>
                  <a:pt x="46226" y="164269"/>
                </a:lnTo>
                <a:lnTo>
                  <a:pt x="46226" y="56132"/>
                </a:lnTo>
                <a:lnTo>
                  <a:pt x="663681" y="56132"/>
                </a:lnTo>
                <a:lnTo>
                  <a:pt x="663681" y="164269"/>
                </a:lnTo>
                <a:close/>
              </a:path>
              <a:path w="709295" h="819150">
                <a:moveTo>
                  <a:pt x="37146" y="312854"/>
                </a:moveTo>
                <a:lnTo>
                  <a:pt x="37146" y="206368"/>
                </a:lnTo>
                <a:lnTo>
                  <a:pt x="96177" y="204446"/>
                </a:lnTo>
                <a:lnTo>
                  <a:pt x="148631" y="200108"/>
                </a:lnTo>
                <a:lnTo>
                  <a:pt x="193279" y="192520"/>
                </a:lnTo>
                <a:lnTo>
                  <a:pt x="228894" y="180851"/>
                </a:lnTo>
                <a:lnTo>
                  <a:pt x="254246" y="164269"/>
                </a:lnTo>
                <a:lnTo>
                  <a:pt x="452360" y="164269"/>
                </a:lnTo>
                <a:lnTo>
                  <a:pt x="512771" y="192045"/>
                </a:lnTo>
                <a:lnTo>
                  <a:pt x="557439" y="199989"/>
                </a:lnTo>
                <a:lnTo>
                  <a:pt x="610745" y="204605"/>
                </a:lnTo>
                <a:lnTo>
                  <a:pt x="671936" y="206368"/>
                </a:lnTo>
                <a:lnTo>
                  <a:pt x="671936" y="250118"/>
                </a:lnTo>
                <a:lnTo>
                  <a:pt x="354128" y="250118"/>
                </a:lnTo>
                <a:lnTo>
                  <a:pt x="320974" y="267932"/>
                </a:lnTo>
                <a:lnTo>
                  <a:pt x="281250" y="282555"/>
                </a:lnTo>
                <a:lnTo>
                  <a:pt x="236473" y="294131"/>
                </a:lnTo>
                <a:lnTo>
                  <a:pt x="188157" y="302804"/>
                </a:lnTo>
                <a:lnTo>
                  <a:pt x="137820" y="308720"/>
                </a:lnTo>
                <a:lnTo>
                  <a:pt x="86978" y="312022"/>
                </a:lnTo>
                <a:lnTo>
                  <a:pt x="37146" y="312854"/>
                </a:lnTo>
                <a:close/>
              </a:path>
              <a:path w="709295" h="819150">
                <a:moveTo>
                  <a:pt x="671936" y="312854"/>
                </a:moveTo>
                <a:lnTo>
                  <a:pt x="625827" y="311632"/>
                </a:lnTo>
                <a:lnTo>
                  <a:pt x="576585" y="307926"/>
                </a:lnTo>
                <a:lnTo>
                  <a:pt x="526231" y="301678"/>
                </a:lnTo>
                <a:lnTo>
                  <a:pt x="476787" y="292831"/>
                </a:lnTo>
                <a:lnTo>
                  <a:pt x="430274" y="281328"/>
                </a:lnTo>
                <a:lnTo>
                  <a:pt x="388714" y="267109"/>
                </a:lnTo>
                <a:lnTo>
                  <a:pt x="354128" y="250118"/>
                </a:lnTo>
                <a:lnTo>
                  <a:pt x="671936" y="250118"/>
                </a:lnTo>
                <a:lnTo>
                  <a:pt x="671936" y="312854"/>
                </a:lnTo>
                <a:close/>
              </a:path>
              <a:path w="709295" h="819150">
                <a:moveTo>
                  <a:pt x="709082" y="443279"/>
                </a:moveTo>
                <a:lnTo>
                  <a:pt x="0" y="443279"/>
                </a:lnTo>
                <a:lnTo>
                  <a:pt x="0" y="333491"/>
                </a:lnTo>
                <a:lnTo>
                  <a:pt x="709082" y="333491"/>
                </a:lnTo>
                <a:lnTo>
                  <a:pt x="709082" y="443279"/>
                </a:lnTo>
                <a:close/>
              </a:path>
              <a:path w="709295" h="819150">
                <a:moveTo>
                  <a:pt x="434199" y="472996"/>
                </a:moveTo>
                <a:lnTo>
                  <a:pt x="273232" y="472996"/>
                </a:lnTo>
                <a:lnTo>
                  <a:pt x="273232" y="443279"/>
                </a:lnTo>
                <a:lnTo>
                  <a:pt x="434199" y="443279"/>
                </a:lnTo>
                <a:lnTo>
                  <a:pt x="434199" y="472996"/>
                </a:lnTo>
                <a:close/>
              </a:path>
              <a:path w="709295" h="819150">
                <a:moveTo>
                  <a:pt x="679365" y="818870"/>
                </a:moveTo>
                <a:lnTo>
                  <a:pt x="46226" y="818870"/>
                </a:lnTo>
                <a:lnTo>
                  <a:pt x="46226" y="595992"/>
                </a:lnTo>
                <a:lnTo>
                  <a:pt x="503539" y="595992"/>
                </a:lnTo>
                <a:lnTo>
                  <a:pt x="503539" y="573704"/>
                </a:lnTo>
                <a:lnTo>
                  <a:pt x="46226" y="573704"/>
                </a:lnTo>
                <a:lnTo>
                  <a:pt x="46226" y="472996"/>
                </a:lnTo>
                <a:lnTo>
                  <a:pt x="663681" y="472996"/>
                </a:lnTo>
                <a:lnTo>
                  <a:pt x="663681" y="695049"/>
                </a:lnTo>
                <a:lnTo>
                  <a:pt x="205543" y="695049"/>
                </a:lnTo>
                <a:lnTo>
                  <a:pt x="205543" y="717337"/>
                </a:lnTo>
                <a:lnTo>
                  <a:pt x="679365" y="717337"/>
                </a:lnTo>
                <a:lnTo>
                  <a:pt x="679365" y="8188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07785" y="702962"/>
            <a:ext cx="656590" cy="807720"/>
          </a:xfrm>
          <a:custGeom>
            <a:avLst/>
            <a:gdLst/>
            <a:ahLst/>
            <a:cxnLst/>
            <a:rect l="l" t="t" r="r" b="b"/>
            <a:pathLst>
              <a:path w="656589" h="807719">
                <a:moveTo>
                  <a:pt x="304600" y="110613"/>
                </a:moveTo>
                <a:lnTo>
                  <a:pt x="141156" y="110613"/>
                </a:lnTo>
                <a:lnTo>
                  <a:pt x="141156" y="0"/>
                </a:lnTo>
                <a:lnTo>
                  <a:pt x="304600" y="0"/>
                </a:lnTo>
                <a:lnTo>
                  <a:pt x="304600" y="110613"/>
                </a:lnTo>
                <a:close/>
              </a:path>
              <a:path w="656589" h="807719">
                <a:moveTo>
                  <a:pt x="656252" y="807314"/>
                </a:moveTo>
                <a:lnTo>
                  <a:pt x="492808" y="807314"/>
                </a:lnTo>
                <a:lnTo>
                  <a:pt x="492808" y="476298"/>
                </a:lnTo>
                <a:lnTo>
                  <a:pt x="365685" y="476298"/>
                </a:lnTo>
                <a:lnTo>
                  <a:pt x="365685" y="340921"/>
                </a:lnTo>
                <a:lnTo>
                  <a:pt x="492808" y="340921"/>
                </a:lnTo>
                <a:lnTo>
                  <a:pt x="492808" y="22287"/>
                </a:lnTo>
                <a:lnTo>
                  <a:pt x="656252" y="22287"/>
                </a:lnTo>
                <a:lnTo>
                  <a:pt x="656252" y="807314"/>
                </a:lnTo>
                <a:close/>
              </a:path>
              <a:path w="656589" h="807719">
                <a:moveTo>
                  <a:pt x="437501" y="242689"/>
                </a:moveTo>
                <a:lnTo>
                  <a:pt x="8254" y="242689"/>
                </a:lnTo>
                <a:lnTo>
                  <a:pt x="8254" y="110613"/>
                </a:lnTo>
                <a:lnTo>
                  <a:pt x="437501" y="110613"/>
                </a:lnTo>
                <a:lnTo>
                  <a:pt x="437501" y="242689"/>
                </a:lnTo>
                <a:close/>
              </a:path>
              <a:path w="656589" h="807719">
                <a:moveTo>
                  <a:pt x="0" y="765214"/>
                </a:moveTo>
                <a:lnTo>
                  <a:pt x="0" y="627360"/>
                </a:lnTo>
                <a:lnTo>
                  <a:pt x="35630" y="613426"/>
                </a:lnTo>
                <a:lnTo>
                  <a:pt x="66610" y="594120"/>
                </a:lnTo>
                <a:lnTo>
                  <a:pt x="113410" y="530036"/>
                </a:lnTo>
                <a:lnTo>
                  <a:pt x="128622" y="480580"/>
                </a:lnTo>
                <a:lnTo>
                  <a:pt x="137972" y="416395"/>
                </a:lnTo>
                <a:lnTo>
                  <a:pt x="141156" y="335142"/>
                </a:lnTo>
                <a:lnTo>
                  <a:pt x="141156" y="242689"/>
                </a:lnTo>
                <a:lnTo>
                  <a:pt x="304600" y="242689"/>
                </a:lnTo>
                <a:lnTo>
                  <a:pt x="304600" y="335142"/>
                </a:lnTo>
                <a:lnTo>
                  <a:pt x="307784" y="415572"/>
                </a:lnTo>
                <a:lnTo>
                  <a:pt x="317133" y="478847"/>
                </a:lnTo>
                <a:lnTo>
                  <a:pt x="332346" y="527524"/>
                </a:lnTo>
                <a:lnTo>
                  <a:pt x="353117" y="564157"/>
                </a:lnTo>
                <a:lnTo>
                  <a:pt x="410126" y="611520"/>
                </a:lnTo>
                <a:lnTo>
                  <a:pt x="445756" y="627360"/>
                </a:lnTo>
                <a:lnTo>
                  <a:pt x="445756" y="638917"/>
                </a:lnTo>
                <a:lnTo>
                  <a:pt x="222878" y="638917"/>
                </a:lnTo>
                <a:lnTo>
                  <a:pt x="190268" y="676222"/>
                </a:lnTo>
                <a:lnTo>
                  <a:pt x="148228" y="708930"/>
                </a:lnTo>
                <a:lnTo>
                  <a:pt x="100206" y="735616"/>
                </a:lnTo>
                <a:lnTo>
                  <a:pt x="49647" y="754853"/>
                </a:lnTo>
                <a:lnTo>
                  <a:pt x="0" y="765214"/>
                </a:lnTo>
                <a:close/>
              </a:path>
              <a:path w="656589" h="807719">
                <a:moveTo>
                  <a:pt x="445756" y="765214"/>
                </a:moveTo>
                <a:lnTo>
                  <a:pt x="393018" y="753268"/>
                </a:lnTo>
                <a:lnTo>
                  <a:pt x="342221" y="733239"/>
                </a:lnTo>
                <a:lnTo>
                  <a:pt x="295506" y="706553"/>
                </a:lnTo>
                <a:lnTo>
                  <a:pt x="255012" y="674637"/>
                </a:lnTo>
                <a:lnTo>
                  <a:pt x="222878" y="638917"/>
                </a:lnTo>
                <a:lnTo>
                  <a:pt x="445756" y="638917"/>
                </a:lnTo>
                <a:lnTo>
                  <a:pt x="445756" y="7652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30731" y="3014928"/>
            <a:ext cx="615950" cy="7272655"/>
          </a:xfrm>
          <a:custGeom>
            <a:avLst/>
            <a:gdLst/>
            <a:ahLst/>
            <a:cxnLst/>
            <a:rect l="l" t="t" r="r" b="b"/>
            <a:pathLst>
              <a:path w="615950" h="7272655">
                <a:moveTo>
                  <a:pt x="615340" y="5123332"/>
                </a:moveTo>
                <a:lnTo>
                  <a:pt x="358368" y="5123332"/>
                </a:lnTo>
                <a:lnTo>
                  <a:pt x="358368" y="3974515"/>
                </a:lnTo>
                <a:lnTo>
                  <a:pt x="591426" y="3974515"/>
                </a:lnTo>
                <a:lnTo>
                  <a:pt x="591426" y="3383076"/>
                </a:lnTo>
                <a:lnTo>
                  <a:pt x="358368" y="3383076"/>
                </a:lnTo>
                <a:lnTo>
                  <a:pt x="358368" y="2282977"/>
                </a:lnTo>
                <a:lnTo>
                  <a:pt x="591426" y="2282977"/>
                </a:lnTo>
                <a:lnTo>
                  <a:pt x="591426" y="1691538"/>
                </a:lnTo>
                <a:lnTo>
                  <a:pt x="358368" y="1691538"/>
                </a:lnTo>
                <a:lnTo>
                  <a:pt x="358368" y="591426"/>
                </a:lnTo>
                <a:lnTo>
                  <a:pt x="591426" y="591426"/>
                </a:lnTo>
                <a:lnTo>
                  <a:pt x="591426" y="0"/>
                </a:lnTo>
                <a:lnTo>
                  <a:pt x="0" y="0"/>
                </a:lnTo>
                <a:lnTo>
                  <a:pt x="0" y="591426"/>
                </a:lnTo>
                <a:lnTo>
                  <a:pt x="238569" y="591426"/>
                </a:lnTo>
                <a:lnTo>
                  <a:pt x="238569" y="1691538"/>
                </a:lnTo>
                <a:lnTo>
                  <a:pt x="0" y="1691538"/>
                </a:lnTo>
                <a:lnTo>
                  <a:pt x="0" y="2282977"/>
                </a:lnTo>
                <a:lnTo>
                  <a:pt x="238569" y="2282977"/>
                </a:lnTo>
                <a:lnTo>
                  <a:pt x="238569" y="3383076"/>
                </a:lnTo>
                <a:lnTo>
                  <a:pt x="0" y="3383076"/>
                </a:lnTo>
                <a:lnTo>
                  <a:pt x="0" y="3974515"/>
                </a:lnTo>
                <a:lnTo>
                  <a:pt x="238569" y="3974515"/>
                </a:lnTo>
                <a:lnTo>
                  <a:pt x="238569" y="5123332"/>
                </a:lnTo>
                <a:lnTo>
                  <a:pt x="23914" y="5123332"/>
                </a:lnTo>
                <a:lnTo>
                  <a:pt x="23914" y="5714758"/>
                </a:lnTo>
                <a:lnTo>
                  <a:pt x="238569" y="5714758"/>
                </a:lnTo>
                <a:lnTo>
                  <a:pt x="238569" y="7272071"/>
                </a:lnTo>
                <a:lnTo>
                  <a:pt x="358368" y="7272071"/>
                </a:lnTo>
                <a:lnTo>
                  <a:pt x="358368" y="5714758"/>
                </a:lnTo>
                <a:lnTo>
                  <a:pt x="615340" y="5714758"/>
                </a:lnTo>
                <a:lnTo>
                  <a:pt x="615340" y="51233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2285529" y="2987381"/>
            <a:ext cx="1646555" cy="402590"/>
            <a:chOff x="2285529" y="2987381"/>
            <a:chExt cx="1646555" cy="40259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5529" y="3067008"/>
              <a:ext cx="183192" cy="22929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484881" y="3015733"/>
              <a:ext cx="116205" cy="274955"/>
            </a:xfrm>
            <a:custGeom>
              <a:avLst/>
              <a:gdLst/>
              <a:ahLst/>
              <a:cxnLst/>
              <a:rect l="l" t="t" r="r" b="b"/>
              <a:pathLst>
                <a:path w="116205" h="274954">
                  <a:moveTo>
                    <a:pt x="107820" y="274694"/>
                  </a:moveTo>
                  <a:lnTo>
                    <a:pt x="94104" y="274694"/>
                  </a:lnTo>
                  <a:lnTo>
                    <a:pt x="67000" y="271866"/>
                  </a:lnTo>
                  <a:lnTo>
                    <a:pt x="47861" y="262359"/>
                  </a:lnTo>
                  <a:lnTo>
                    <a:pt x="36509" y="244637"/>
                  </a:lnTo>
                  <a:lnTo>
                    <a:pt x="32765" y="217164"/>
                  </a:lnTo>
                  <a:lnTo>
                    <a:pt x="32765" y="74293"/>
                  </a:lnTo>
                  <a:lnTo>
                    <a:pt x="0" y="74293"/>
                  </a:lnTo>
                  <a:lnTo>
                    <a:pt x="0" y="60196"/>
                  </a:lnTo>
                  <a:lnTo>
                    <a:pt x="32765" y="60196"/>
                  </a:lnTo>
                  <a:lnTo>
                    <a:pt x="32765" y="0"/>
                  </a:lnTo>
                  <a:lnTo>
                    <a:pt x="48385" y="0"/>
                  </a:lnTo>
                  <a:lnTo>
                    <a:pt x="48385" y="60196"/>
                  </a:lnTo>
                  <a:lnTo>
                    <a:pt x="115821" y="60196"/>
                  </a:lnTo>
                  <a:lnTo>
                    <a:pt x="115821" y="74293"/>
                  </a:lnTo>
                  <a:lnTo>
                    <a:pt x="48385" y="74293"/>
                  </a:lnTo>
                  <a:lnTo>
                    <a:pt x="48385" y="215259"/>
                  </a:lnTo>
                  <a:lnTo>
                    <a:pt x="51421" y="237613"/>
                  </a:lnTo>
                  <a:lnTo>
                    <a:pt x="60386" y="251501"/>
                  </a:lnTo>
                  <a:lnTo>
                    <a:pt x="75067" y="258603"/>
                  </a:lnTo>
                  <a:lnTo>
                    <a:pt x="95247" y="260597"/>
                  </a:lnTo>
                  <a:lnTo>
                    <a:pt x="115821" y="260597"/>
                  </a:lnTo>
                  <a:lnTo>
                    <a:pt x="115821" y="274313"/>
                  </a:lnTo>
                  <a:lnTo>
                    <a:pt x="107820" y="2746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484881" y="3015733"/>
              <a:ext cx="116205" cy="274955"/>
            </a:xfrm>
            <a:custGeom>
              <a:avLst/>
              <a:gdLst/>
              <a:ahLst/>
              <a:cxnLst/>
              <a:rect l="l" t="t" r="r" b="b"/>
              <a:pathLst>
                <a:path w="116205" h="274954">
                  <a:moveTo>
                    <a:pt x="48385" y="74293"/>
                  </a:moveTo>
                  <a:lnTo>
                    <a:pt x="115821" y="74293"/>
                  </a:lnTo>
                  <a:lnTo>
                    <a:pt x="115821" y="60196"/>
                  </a:lnTo>
                  <a:lnTo>
                    <a:pt x="48385" y="60196"/>
                  </a:lnTo>
                  <a:lnTo>
                    <a:pt x="48385" y="0"/>
                  </a:lnTo>
                  <a:lnTo>
                    <a:pt x="32765" y="0"/>
                  </a:lnTo>
                  <a:lnTo>
                    <a:pt x="32765" y="60196"/>
                  </a:lnTo>
                  <a:lnTo>
                    <a:pt x="0" y="60196"/>
                  </a:lnTo>
                  <a:lnTo>
                    <a:pt x="0" y="74293"/>
                  </a:lnTo>
                  <a:lnTo>
                    <a:pt x="32765" y="74293"/>
                  </a:lnTo>
                  <a:lnTo>
                    <a:pt x="32765" y="217164"/>
                  </a:lnTo>
                  <a:lnTo>
                    <a:pt x="36509" y="244637"/>
                  </a:lnTo>
                  <a:lnTo>
                    <a:pt x="47861" y="262359"/>
                  </a:lnTo>
                  <a:lnTo>
                    <a:pt x="67000" y="271866"/>
                  </a:lnTo>
                  <a:lnTo>
                    <a:pt x="94104" y="274694"/>
                  </a:lnTo>
                  <a:lnTo>
                    <a:pt x="100581" y="274694"/>
                  </a:lnTo>
                  <a:lnTo>
                    <a:pt x="107820" y="274694"/>
                  </a:lnTo>
                  <a:lnTo>
                    <a:pt x="115821" y="274313"/>
                  </a:lnTo>
                  <a:lnTo>
                    <a:pt x="115821" y="260597"/>
                  </a:lnTo>
                  <a:lnTo>
                    <a:pt x="95247" y="260597"/>
                  </a:lnTo>
                  <a:lnTo>
                    <a:pt x="75067" y="258603"/>
                  </a:lnTo>
                  <a:lnTo>
                    <a:pt x="60386" y="251501"/>
                  </a:lnTo>
                  <a:lnTo>
                    <a:pt x="51421" y="237613"/>
                  </a:lnTo>
                  <a:lnTo>
                    <a:pt x="48385" y="215259"/>
                  </a:lnTo>
                  <a:lnTo>
                    <a:pt x="48385" y="74293"/>
                  </a:lnTo>
                  <a:close/>
                </a:path>
              </a:pathLst>
            </a:custGeom>
            <a:ln w="79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614353" y="3015733"/>
              <a:ext cx="116205" cy="274955"/>
            </a:xfrm>
            <a:custGeom>
              <a:avLst/>
              <a:gdLst/>
              <a:ahLst/>
              <a:cxnLst/>
              <a:rect l="l" t="t" r="r" b="b"/>
              <a:pathLst>
                <a:path w="116205" h="274954">
                  <a:moveTo>
                    <a:pt x="107820" y="274694"/>
                  </a:moveTo>
                  <a:lnTo>
                    <a:pt x="94104" y="274694"/>
                  </a:lnTo>
                  <a:lnTo>
                    <a:pt x="67000" y="271866"/>
                  </a:lnTo>
                  <a:lnTo>
                    <a:pt x="47861" y="262359"/>
                  </a:lnTo>
                  <a:lnTo>
                    <a:pt x="36509" y="244637"/>
                  </a:lnTo>
                  <a:lnTo>
                    <a:pt x="32765" y="217164"/>
                  </a:lnTo>
                  <a:lnTo>
                    <a:pt x="32765" y="74293"/>
                  </a:lnTo>
                  <a:lnTo>
                    <a:pt x="0" y="74293"/>
                  </a:lnTo>
                  <a:lnTo>
                    <a:pt x="0" y="60196"/>
                  </a:lnTo>
                  <a:lnTo>
                    <a:pt x="32765" y="60196"/>
                  </a:lnTo>
                  <a:lnTo>
                    <a:pt x="32765" y="0"/>
                  </a:lnTo>
                  <a:lnTo>
                    <a:pt x="48385" y="0"/>
                  </a:lnTo>
                  <a:lnTo>
                    <a:pt x="48385" y="60196"/>
                  </a:lnTo>
                  <a:lnTo>
                    <a:pt x="115821" y="60196"/>
                  </a:lnTo>
                  <a:lnTo>
                    <a:pt x="115821" y="74293"/>
                  </a:lnTo>
                  <a:lnTo>
                    <a:pt x="48385" y="74293"/>
                  </a:lnTo>
                  <a:lnTo>
                    <a:pt x="48385" y="215259"/>
                  </a:lnTo>
                  <a:lnTo>
                    <a:pt x="51421" y="237613"/>
                  </a:lnTo>
                  <a:lnTo>
                    <a:pt x="60386" y="251501"/>
                  </a:lnTo>
                  <a:lnTo>
                    <a:pt x="75067" y="258603"/>
                  </a:lnTo>
                  <a:lnTo>
                    <a:pt x="95247" y="260597"/>
                  </a:lnTo>
                  <a:lnTo>
                    <a:pt x="115821" y="260597"/>
                  </a:lnTo>
                  <a:lnTo>
                    <a:pt x="115821" y="274313"/>
                  </a:lnTo>
                  <a:lnTo>
                    <a:pt x="107820" y="2746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614353" y="3015733"/>
              <a:ext cx="116205" cy="274955"/>
            </a:xfrm>
            <a:custGeom>
              <a:avLst/>
              <a:gdLst/>
              <a:ahLst/>
              <a:cxnLst/>
              <a:rect l="l" t="t" r="r" b="b"/>
              <a:pathLst>
                <a:path w="116205" h="274954">
                  <a:moveTo>
                    <a:pt x="48385" y="74293"/>
                  </a:moveTo>
                  <a:lnTo>
                    <a:pt x="115821" y="74293"/>
                  </a:lnTo>
                  <a:lnTo>
                    <a:pt x="115821" y="60196"/>
                  </a:lnTo>
                  <a:lnTo>
                    <a:pt x="48385" y="60196"/>
                  </a:lnTo>
                  <a:lnTo>
                    <a:pt x="48385" y="0"/>
                  </a:lnTo>
                  <a:lnTo>
                    <a:pt x="32765" y="0"/>
                  </a:lnTo>
                  <a:lnTo>
                    <a:pt x="32765" y="60196"/>
                  </a:lnTo>
                  <a:lnTo>
                    <a:pt x="0" y="60196"/>
                  </a:lnTo>
                  <a:lnTo>
                    <a:pt x="0" y="74293"/>
                  </a:lnTo>
                  <a:lnTo>
                    <a:pt x="32765" y="74293"/>
                  </a:lnTo>
                  <a:lnTo>
                    <a:pt x="32765" y="217164"/>
                  </a:lnTo>
                  <a:lnTo>
                    <a:pt x="36509" y="244637"/>
                  </a:lnTo>
                  <a:lnTo>
                    <a:pt x="47861" y="262359"/>
                  </a:lnTo>
                  <a:lnTo>
                    <a:pt x="67000" y="271866"/>
                  </a:lnTo>
                  <a:lnTo>
                    <a:pt x="94104" y="274694"/>
                  </a:lnTo>
                  <a:lnTo>
                    <a:pt x="100581" y="274694"/>
                  </a:lnTo>
                  <a:lnTo>
                    <a:pt x="107820" y="274694"/>
                  </a:lnTo>
                  <a:lnTo>
                    <a:pt x="115821" y="274313"/>
                  </a:lnTo>
                  <a:lnTo>
                    <a:pt x="115821" y="260597"/>
                  </a:lnTo>
                  <a:lnTo>
                    <a:pt x="95247" y="260597"/>
                  </a:lnTo>
                  <a:lnTo>
                    <a:pt x="75067" y="258603"/>
                  </a:lnTo>
                  <a:lnTo>
                    <a:pt x="60386" y="251501"/>
                  </a:lnTo>
                  <a:lnTo>
                    <a:pt x="51421" y="237613"/>
                  </a:lnTo>
                  <a:lnTo>
                    <a:pt x="48385" y="215259"/>
                  </a:lnTo>
                  <a:lnTo>
                    <a:pt x="48385" y="74293"/>
                  </a:lnTo>
                  <a:close/>
                </a:path>
              </a:pathLst>
            </a:custGeom>
            <a:ln w="79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49000" y="3067008"/>
              <a:ext cx="164143" cy="22929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944923" y="2991350"/>
              <a:ext cx="167005" cy="296545"/>
            </a:xfrm>
            <a:custGeom>
              <a:avLst/>
              <a:gdLst/>
              <a:ahLst/>
              <a:cxnLst/>
              <a:rect l="l" t="t" r="r" b="b"/>
              <a:pathLst>
                <a:path w="167005" h="296545">
                  <a:moveTo>
                    <a:pt x="166873" y="296029"/>
                  </a:moveTo>
                  <a:lnTo>
                    <a:pt x="151634" y="296029"/>
                  </a:lnTo>
                  <a:lnTo>
                    <a:pt x="151634" y="170302"/>
                  </a:lnTo>
                  <a:lnTo>
                    <a:pt x="147675" y="136638"/>
                  </a:lnTo>
                  <a:lnTo>
                    <a:pt x="135965" y="112725"/>
                  </a:lnTo>
                  <a:lnTo>
                    <a:pt x="116755" y="98456"/>
                  </a:lnTo>
                  <a:lnTo>
                    <a:pt x="90294" y="93723"/>
                  </a:lnTo>
                  <a:lnTo>
                    <a:pt x="60785" y="100152"/>
                  </a:lnTo>
                  <a:lnTo>
                    <a:pt x="37384" y="118869"/>
                  </a:lnTo>
                  <a:lnTo>
                    <a:pt x="21770" y="149014"/>
                  </a:lnTo>
                  <a:lnTo>
                    <a:pt x="15620" y="189733"/>
                  </a:lnTo>
                  <a:lnTo>
                    <a:pt x="15620" y="296029"/>
                  </a:lnTo>
                  <a:lnTo>
                    <a:pt x="0" y="296029"/>
                  </a:lnTo>
                  <a:lnTo>
                    <a:pt x="0" y="0"/>
                  </a:lnTo>
                  <a:lnTo>
                    <a:pt x="15620" y="0"/>
                  </a:lnTo>
                  <a:lnTo>
                    <a:pt x="15620" y="133346"/>
                  </a:lnTo>
                  <a:lnTo>
                    <a:pt x="26788" y="111290"/>
                  </a:lnTo>
                  <a:lnTo>
                    <a:pt x="43528" y="94342"/>
                  </a:lnTo>
                  <a:lnTo>
                    <a:pt x="65554" y="83466"/>
                  </a:lnTo>
                  <a:lnTo>
                    <a:pt x="92580" y="79627"/>
                  </a:lnTo>
                  <a:lnTo>
                    <a:pt x="124441" y="85478"/>
                  </a:lnTo>
                  <a:lnTo>
                    <a:pt x="147729" y="102438"/>
                  </a:lnTo>
                  <a:lnTo>
                    <a:pt x="162016" y="129614"/>
                  </a:lnTo>
                  <a:lnTo>
                    <a:pt x="166873" y="166111"/>
                  </a:lnTo>
                  <a:lnTo>
                    <a:pt x="166873" y="2960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944923" y="2991350"/>
              <a:ext cx="167005" cy="296545"/>
            </a:xfrm>
            <a:custGeom>
              <a:avLst/>
              <a:gdLst/>
              <a:ahLst/>
              <a:cxnLst/>
              <a:rect l="l" t="t" r="r" b="b"/>
              <a:pathLst>
                <a:path w="167005" h="296545">
                  <a:moveTo>
                    <a:pt x="15620" y="296029"/>
                  </a:moveTo>
                  <a:lnTo>
                    <a:pt x="15620" y="189733"/>
                  </a:lnTo>
                  <a:lnTo>
                    <a:pt x="21770" y="149014"/>
                  </a:lnTo>
                  <a:lnTo>
                    <a:pt x="37384" y="118869"/>
                  </a:lnTo>
                  <a:lnTo>
                    <a:pt x="60785" y="100152"/>
                  </a:lnTo>
                  <a:lnTo>
                    <a:pt x="90294" y="93723"/>
                  </a:lnTo>
                  <a:lnTo>
                    <a:pt x="116755" y="98456"/>
                  </a:lnTo>
                  <a:lnTo>
                    <a:pt x="135965" y="112725"/>
                  </a:lnTo>
                  <a:lnTo>
                    <a:pt x="147675" y="136638"/>
                  </a:lnTo>
                  <a:lnTo>
                    <a:pt x="151634" y="170302"/>
                  </a:lnTo>
                  <a:lnTo>
                    <a:pt x="151634" y="296029"/>
                  </a:lnTo>
                  <a:lnTo>
                    <a:pt x="166873" y="296029"/>
                  </a:lnTo>
                  <a:lnTo>
                    <a:pt x="166873" y="166111"/>
                  </a:lnTo>
                  <a:lnTo>
                    <a:pt x="162016" y="129614"/>
                  </a:lnTo>
                  <a:lnTo>
                    <a:pt x="147729" y="102438"/>
                  </a:lnTo>
                  <a:lnTo>
                    <a:pt x="124441" y="85478"/>
                  </a:lnTo>
                  <a:lnTo>
                    <a:pt x="92580" y="79627"/>
                  </a:lnTo>
                  <a:lnTo>
                    <a:pt x="65554" y="83466"/>
                  </a:lnTo>
                  <a:lnTo>
                    <a:pt x="43528" y="94342"/>
                  </a:lnTo>
                  <a:lnTo>
                    <a:pt x="26788" y="111290"/>
                  </a:lnTo>
                  <a:lnTo>
                    <a:pt x="15620" y="133346"/>
                  </a:lnTo>
                  <a:lnTo>
                    <a:pt x="15620" y="0"/>
                  </a:lnTo>
                  <a:lnTo>
                    <a:pt x="0" y="0"/>
                  </a:lnTo>
                  <a:lnTo>
                    <a:pt x="0" y="296029"/>
                  </a:lnTo>
                  <a:lnTo>
                    <a:pt x="15620" y="296029"/>
                  </a:lnTo>
                  <a:close/>
                </a:path>
              </a:pathLst>
            </a:custGeom>
            <a:ln w="79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43196" y="3067008"/>
              <a:ext cx="183954" cy="22929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57628" y="3067008"/>
              <a:ext cx="103565" cy="22433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484207" y="2991357"/>
              <a:ext cx="15875" cy="296545"/>
            </a:xfrm>
            <a:custGeom>
              <a:avLst/>
              <a:gdLst/>
              <a:ahLst/>
              <a:cxnLst/>
              <a:rect l="l" t="t" r="r" b="b"/>
              <a:pathLst>
                <a:path w="15875" h="296545">
                  <a:moveTo>
                    <a:pt x="15621" y="84582"/>
                  </a:moveTo>
                  <a:lnTo>
                    <a:pt x="0" y="84582"/>
                  </a:lnTo>
                  <a:lnTo>
                    <a:pt x="0" y="296024"/>
                  </a:lnTo>
                  <a:lnTo>
                    <a:pt x="15621" y="296024"/>
                  </a:lnTo>
                  <a:lnTo>
                    <a:pt x="15621" y="84582"/>
                  </a:lnTo>
                  <a:close/>
                </a:path>
                <a:path w="15875" h="296545">
                  <a:moveTo>
                    <a:pt x="15621" y="0"/>
                  </a:moveTo>
                  <a:lnTo>
                    <a:pt x="0" y="0"/>
                  </a:lnTo>
                  <a:lnTo>
                    <a:pt x="0" y="36195"/>
                  </a:lnTo>
                  <a:lnTo>
                    <a:pt x="15621" y="36195"/>
                  </a:lnTo>
                  <a:lnTo>
                    <a:pt x="156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44184" y="3067008"/>
              <a:ext cx="174811" cy="22433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752299" y="3070977"/>
              <a:ext cx="175895" cy="314960"/>
            </a:xfrm>
            <a:custGeom>
              <a:avLst/>
              <a:gdLst/>
              <a:ahLst/>
              <a:cxnLst/>
              <a:rect l="l" t="t" r="r" b="b"/>
              <a:pathLst>
                <a:path w="175895" h="314960">
                  <a:moveTo>
                    <a:pt x="87246" y="221355"/>
                  </a:moveTo>
                  <a:lnTo>
                    <a:pt x="49022" y="214003"/>
                  </a:lnTo>
                  <a:lnTo>
                    <a:pt x="21764" y="192543"/>
                  </a:lnTo>
                  <a:lnTo>
                    <a:pt x="5435" y="157866"/>
                  </a:lnTo>
                  <a:lnTo>
                    <a:pt x="0" y="110868"/>
                  </a:lnTo>
                  <a:lnTo>
                    <a:pt x="5435" y="63809"/>
                  </a:lnTo>
                  <a:lnTo>
                    <a:pt x="21764" y="29002"/>
                  </a:lnTo>
                  <a:lnTo>
                    <a:pt x="49022" y="7411"/>
                  </a:lnTo>
                  <a:lnTo>
                    <a:pt x="87246" y="0"/>
                  </a:lnTo>
                  <a:lnTo>
                    <a:pt x="113672" y="3297"/>
                  </a:lnTo>
                  <a:lnTo>
                    <a:pt x="134632" y="12667"/>
                  </a:lnTo>
                  <a:lnTo>
                    <a:pt x="136139" y="14096"/>
                  </a:lnTo>
                  <a:lnTo>
                    <a:pt x="88008" y="14096"/>
                  </a:lnTo>
                  <a:lnTo>
                    <a:pt x="55803" y="20430"/>
                  </a:lnTo>
                  <a:lnTo>
                    <a:pt x="33241" y="39051"/>
                  </a:lnTo>
                  <a:lnTo>
                    <a:pt x="19966" y="69387"/>
                  </a:lnTo>
                  <a:lnTo>
                    <a:pt x="15620" y="110868"/>
                  </a:lnTo>
                  <a:lnTo>
                    <a:pt x="19966" y="152289"/>
                  </a:lnTo>
                  <a:lnTo>
                    <a:pt x="33241" y="182494"/>
                  </a:lnTo>
                  <a:lnTo>
                    <a:pt x="55803" y="200984"/>
                  </a:lnTo>
                  <a:lnTo>
                    <a:pt x="88008" y="207258"/>
                  </a:lnTo>
                  <a:lnTo>
                    <a:pt x="136201" y="207258"/>
                  </a:lnTo>
                  <a:lnTo>
                    <a:pt x="134632" y="208735"/>
                  </a:lnTo>
                  <a:lnTo>
                    <a:pt x="113672" y="218063"/>
                  </a:lnTo>
                  <a:lnTo>
                    <a:pt x="87246" y="221355"/>
                  </a:lnTo>
                  <a:close/>
                </a:path>
                <a:path w="175895" h="314960">
                  <a:moveTo>
                    <a:pt x="175636" y="46480"/>
                  </a:moveTo>
                  <a:lnTo>
                    <a:pt x="160016" y="46480"/>
                  </a:lnTo>
                  <a:lnTo>
                    <a:pt x="160016" y="4952"/>
                  </a:lnTo>
                  <a:lnTo>
                    <a:pt x="175636" y="4952"/>
                  </a:lnTo>
                  <a:lnTo>
                    <a:pt x="175636" y="46480"/>
                  </a:lnTo>
                  <a:close/>
                </a:path>
                <a:path w="175895" h="314960">
                  <a:moveTo>
                    <a:pt x="136201" y="207258"/>
                  </a:moveTo>
                  <a:lnTo>
                    <a:pt x="88008" y="207258"/>
                  </a:lnTo>
                  <a:lnTo>
                    <a:pt x="120154" y="200984"/>
                  </a:lnTo>
                  <a:lnTo>
                    <a:pt x="142585" y="182494"/>
                  </a:lnTo>
                  <a:lnTo>
                    <a:pt x="155729" y="152289"/>
                  </a:lnTo>
                  <a:lnTo>
                    <a:pt x="160016" y="110868"/>
                  </a:lnTo>
                  <a:lnTo>
                    <a:pt x="155729" y="69387"/>
                  </a:lnTo>
                  <a:lnTo>
                    <a:pt x="142585" y="39051"/>
                  </a:lnTo>
                  <a:lnTo>
                    <a:pt x="120154" y="20430"/>
                  </a:lnTo>
                  <a:lnTo>
                    <a:pt x="88008" y="14096"/>
                  </a:lnTo>
                  <a:lnTo>
                    <a:pt x="136139" y="14096"/>
                  </a:lnTo>
                  <a:lnTo>
                    <a:pt x="150092" y="27324"/>
                  </a:lnTo>
                  <a:lnTo>
                    <a:pt x="160016" y="46480"/>
                  </a:lnTo>
                  <a:lnTo>
                    <a:pt x="175636" y="46480"/>
                  </a:lnTo>
                  <a:lnTo>
                    <a:pt x="175636" y="175255"/>
                  </a:lnTo>
                  <a:lnTo>
                    <a:pt x="160016" y="175255"/>
                  </a:lnTo>
                  <a:lnTo>
                    <a:pt x="150092" y="194192"/>
                  </a:lnTo>
                  <a:lnTo>
                    <a:pt x="136201" y="207258"/>
                  </a:lnTo>
                  <a:close/>
                </a:path>
                <a:path w="175895" h="314960">
                  <a:moveTo>
                    <a:pt x="141387" y="300220"/>
                  </a:moveTo>
                  <a:lnTo>
                    <a:pt x="93342" y="300220"/>
                  </a:lnTo>
                  <a:lnTo>
                    <a:pt x="121119" y="295541"/>
                  </a:lnTo>
                  <a:lnTo>
                    <a:pt x="142109" y="281932"/>
                  </a:lnTo>
                  <a:lnTo>
                    <a:pt x="155384" y="260037"/>
                  </a:lnTo>
                  <a:lnTo>
                    <a:pt x="160016" y="230499"/>
                  </a:lnTo>
                  <a:lnTo>
                    <a:pt x="160016" y="175255"/>
                  </a:lnTo>
                  <a:lnTo>
                    <a:pt x="175636" y="175255"/>
                  </a:lnTo>
                  <a:lnTo>
                    <a:pt x="175519" y="230499"/>
                  </a:lnTo>
                  <a:lnTo>
                    <a:pt x="170278" y="264710"/>
                  </a:lnTo>
                  <a:lnTo>
                    <a:pt x="154491" y="291505"/>
                  </a:lnTo>
                  <a:lnTo>
                    <a:pt x="141387" y="300220"/>
                  </a:lnTo>
                  <a:close/>
                </a:path>
                <a:path w="175895" h="314960">
                  <a:moveTo>
                    <a:pt x="93342" y="314698"/>
                  </a:moveTo>
                  <a:lnTo>
                    <a:pt x="61446" y="310138"/>
                  </a:lnTo>
                  <a:lnTo>
                    <a:pt x="37337" y="297363"/>
                  </a:lnTo>
                  <a:lnTo>
                    <a:pt x="21228" y="277730"/>
                  </a:lnTo>
                  <a:lnTo>
                    <a:pt x="13334" y="252596"/>
                  </a:lnTo>
                  <a:lnTo>
                    <a:pt x="28574" y="252596"/>
                  </a:lnTo>
                  <a:lnTo>
                    <a:pt x="35747" y="272414"/>
                  </a:lnTo>
                  <a:lnTo>
                    <a:pt x="49385" y="287409"/>
                  </a:lnTo>
                  <a:lnTo>
                    <a:pt x="68810" y="296904"/>
                  </a:lnTo>
                  <a:lnTo>
                    <a:pt x="93342" y="300220"/>
                  </a:lnTo>
                  <a:lnTo>
                    <a:pt x="141387" y="300220"/>
                  </a:lnTo>
                  <a:lnTo>
                    <a:pt x="128703" y="308655"/>
                  </a:lnTo>
                  <a:lnTo>
                    <a:pt x="93342" y="3146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63951" y="3081105"/>
              <a:ext cx="152332" cy="20109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752299" y="3070977"/>
              <a:ext cx="175895" cy="314960"/>
            </a:xfrm>
            <a:custGeom>
              <a:avLst/>
              <a:gdLst/>
              <a:ahLst/>
              <a:cxnLst/>
              <a:rect l="l" t="t" r="r" b="b"/>
              <a:pathLst>
                <a:path w="175895" h="314960">
                  <a:moveTo>
                    <a:pt x="13334" y="252596"/>
                  </a:moveTo>
                  <a:lnTo>
                    <a:pt x="21228" y="277730"/>
                  </a:lnTo>
                  <a:lnTo>
                    <a:pt x="37337" y="297363"/>
                  </a:lnTo>
                  <a:lnTo>
                    <a:pt x="61446" y="310138"/>
                  </a:lnTo>
                  <a:lnTo>
                    <a:pt x="93342" y="314698"/>
                  </a:lnTo>
                  <a:lnTo>
                    <a:pt x="128703" y="308655"/>
                  </a:lnTo>
                  <a:lnTo>
                    <a:pt x="154491" y="291505"/>
                  </a:lnTo>
                  <a:lnTo>
                    <a:pt x="170278" y="264710"/>
                  </a:lnTo>
                  <a:lnTo>
                    <a:pt x="175636" y="229737"/>
                  </a:lnTo>
                  <a:lnTo>
                    <a:pt x="175636" y="4952"/>
                  </a:lnTo>
                  <a:lnTo>
                    <a:pt x="160015" y="4952"/>
                  </a:lnTo>
                  <a:lnTo>
                    <a:pt x="160015" y="46480"/>
                  </a:lnTo>
                  <a:lnTo>
                    <a:pt x="150092" y="27324"/>
                  </a:lnTo>
                  <a:lnTo>
                    <a:pt x="134632" y="12667"/>
                  </a:lnTo>
                  <a:lnTo>
                    <a:pt x="113672" y="3297"/>
                  </a:lnTo>
                  <a:lnTo>
                    <a:pt x="87246" y="0"/>
                  </a:lnTo>
                  <a:lnTo>
                    <a:pt x="49022" y="7411"/>
                  </a:lnTo>
                  <a:lnTo>
                    <a:pt x="21764" y="29002"/>
                  </a:lnTo>
                  <a:lnTo>
                    <a:pt x="5435" y="63809"/>
                  </a:lnTo>
                  <a:lnTo>
                    <a:pt x="0" y="110868"/>
                  </a:lnTo>
                  <a:lnTo>
                    <a:pt x="5435" y="157866"/>
                  </a:lnTo>
                  <a:lnTo>
                    <a:pt x="21764" y="192543"/>
                  </a:lnTo>
                  <a:lnTo>
                    <a:pt x="49022" y="214003"/>
                  </a:lnTo>
                  <a:lnTo>
                    <a:pt x="87246" y="221355"/>
                  </a:lnTo>
                  <a:lnTo>
                    <a:pt x="113672" y="218063"/>
                  </a:lnTo>
                  <a:lnTo>
                    <a:pt x="134632" y="208735"/>
                  </a:lnTo>
                  <a:lnTo>
                    <a:pt x="150092" y="194192"/>
                  </a:lnTo>
                  <a:lnTo>
                    <a:pt x="160015" y="175255"/>
                  </a:lnTo>
                  <a:lnTo>
                    <a:pt x="160015" y="230499"/>
                  </a:lnTo>
                  <a:lnTo>
                    <a:pt x="155384" y="260037"/>
                  </a:lnTo>
                  <a:lnTo>
                    <a:pt x="142109" y="281932"/>
                  </a:lnTo>
                  <a:lnTo>
                    <a:pt x="121119" y="295541"/>
                  </a:lnTo>
                  <a:lnTo>
                    <a:pt x="93342" y="300220"/>
                  </a:lnTo>
                  <a:lnTo>
                    <a:pt x="68810" y="296904"/>
                  </a:lnTo>
                  <a:lnTo>
                    <a:pt x="49385" y="287409"/>
                  </a:lnTo>
                  <a:lnTo>
                    <a:pt x="35747" y="272414"/>
                  </a:lnTo>
                  <a:lnTo>
                    <a:pt x="28574" y="252596"/>
                  </a:lnTo>
                  <a:lnTo>
                    <a:pt x="13334" y="252596"/>
                  </a:lnTo>
                  <a:close/>
                </a:path>
              </a:pathLst>
            </a:custGeom>
            <a:ln w="79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2293117" y="3549038"/>
            <a:ext cx="694055" cy="323850"/>
            <a:chOff x="2293117" y="3549038"/>
            <a:chExt cx="694055" cy="323850"/>
          </a:xfrm>
        </p:grpSpPr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93117" y="3549038"/>
              <a:ext cx="139059" cy="24668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55299" y="3569357"/>
              <a:ext cx="204407" cy="22890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686004" y="3615393"/>
              <a:ext cx="146685" cy="257175"/>
            </a:xfrm>
            <a:custGeom>
              <a:avLst/>
              <a:gdLst/>
              <a:ahLst/>
              <a:cxnLst/>
              <a:rect l="l" t="t" r="r" b="b"/>
              <a:pathLst>
                <a:path w="146685" h="257175">
                  <a:moveTo>
                    <a:pt x="24890" y="38733"/>
                  </a:moveTo>
                  <a:lnTo>
                    <a:pt x="13016" y="38733"/>
                  </a:lnTo>
                  <a:lnTo>
                    <a:pt x="21470" y="22769"/>
                  </a:lnTo>
                  <a:lnTo>
                    <a:pt x="34447" y="10556"/>
                  </a:lnTo>
                  <a:lnTo>
                    <a:pt x="51948" y="2748"/>
                  </a:lnTo>
                  <a:lnTo>
                    <a:pt x="73974" y="0"/>
                  </a:lnTo>
                  <a:lnTo>
                    <a:pt x="105643" y="6176"/>
                  </a:lnTo>
                  <a:lnTo>
                    <a:pt x="112647" y="11747"/>
                  </a:lnTo>
                  <a:lnTo>
                    <a:pt x="73339" y="11747"/>
                  </a:lnTo>
                  <a:lnTo>
                    <a:pt x="46368" y="17025"/>
                  </a:lnTo>
                  <a:lnTo>
                    <a:pt x="27581" y="32542"/>
                  </a:lnTo>
                  <a:lnTo>
                    <a:pt x="24890" y="38733"/>
                  </a:lnTo>
                  <a:close/>
                </a:path>
                <a:path w="146685" h="257175">
                  <a:moveTo>
                    <a:pt x="13016" y="257164"/>
                  </a:moveTo>
                  <a:lnTo>
                    <a:pt x="0" y="257164"/>
                  </a:lnTo>
                  <a:lnTo>
                    <a:pt x="0" y="4127"/>
                  </a:lnTo>
                  <a:lnTo>
                    <a:pt x="13016" y="4127"/>
                  </a:lnTo>
                  <a:lnTo>
                    <a:pt x="13016" y="38733"/>
                  </a:lnTo>
                  <a:lnTo>
                    <a:pt x="24890" y="38733"/>
                  </a:lnTo>
                  <a:lnTo>
                    <a:pt x="16593" y="57822"/>
                  </a:lnTo>
                  <a:lnTo>
                    <a:pt x="13016" y="92388"/>
                  </a:lnTo>
                  <a:lnTo>
                    <a:pt x="16593" y="126905"/>
                  </a:lnTo>
                  <a:lnTo>
                    <a:pt x="24948" y="146044"/>
                  </a:lnTo>
                  <a:lnTo>
                    <a:pt x="13016" y="146044"/>
                  </a:lnTo>
                  <a:lnTo>
                    <a:pt x="13016" y="257164"/>
                  </a:lnTo>
                  <a:close/>
                </a:path>
                <a:path w="146685" h="257175">
                  <a:moveTo>
                    <a:pt x="112753" y="172713"/>
                  </a:moveTo>
                  <a:lnTo>
                    <a:pt x="73339" y="172713"/>
                  </a:lnTo>
                  <a:lnTo>
                    <a:pt x="99993" y="167484"/>
                  </a:lnTo>
                  <a:lnTo>
                    <a:pt x="118700" y="152076"/>
                  </a:lnTo>
                  <a:lnTo>
                    <a:pt x="129728" y="126905"/>
                  </a:lnTo>
                  <a:lnTo>
                    <a:pt x="133344" y="92388"/>
                  </a:lnTo>
                  <a:lnTo>
                    <a:pt x="129728" y="57822"/>
                  </a:lnTo>
                  <a:lnTo>
                    <a:pt x="118700" y="32542"/>
                  </a:lnTo>
                  <a:lnTo>
                    <a:pt x="99993" y="17025"/>
                  </a:lnTo>
                  <a:lnTo>
                    <a:pt x="73339" y="11747"/>
                  </a:lnTo>
                  <a:lnTo>
                    <a:pt x="112647" y="11747"/>
                  </a:lnTo>
                  <a:lnTo>
                    <a:pt x="128264" y="24168"/>
                  </a:lnTo>
                  <a:lnTo>
                    <a:pt x="141837" y="53174"/>
                  </a:lnTo>
                  <a:lnTo>
                    <a:pt x="146361" y="92388"/>
                  </a:lnTo>
                  <a:lnTo>
                    <a:pt x="141837" y="131553"/>
                  </a:lnTo>
                  <a:lnTo>
                    <a:pt x="128264" y="160450"/>
                  </a:lnTo>
                  <a:lnTo>
                    <a:pt x="112753" y="172713"/>
                  </a:lnTo>
                  <a:close/>
                </a:path>
                <a:path w="146685" h="257175">
                  <a:moveTo>
                    <a:pt x="73974" y="184460"/>
                  </a:moveTo>
                  <a:lnTo>
                    <a:pt x="51948" y="181716"/>
                  </a:lnTo>
                  <a:lnTo>
                    <a:pt x="34447" y="173943"/>
                  </a:lnTo>
                  <a:lnTo>
                    <a:pt x="21470" y="161824"/>
                  </a:lnTo>
                  <a:lnTo>
                    <a:pt x="13016" y="146044"/>
                  </a:lnTo>
                  <a:lnTo>
                    <a:pt x="24948" y="146044"/>
                  </a:lnTo>
                  <a:lnTo>
                    <a:pt x="27581" y="152076"/>
                  </a:lnTo>
                  <a:lnTo>
                    <a:pt x="46368" y="167484"/>
                  </a:lnTo>
                  <a:lnTo>
                    <a:pt x="73339" y="172713"/>
                  </a:lnTo>
                  <a:lnTo>
                    <a:pt x="112753" y="172713"/>
                  </a:lnTo>
                  <a:lnTo>
                    <a:pt x="105643" y="178333"/>
                  </a:lnTo>
                  <a:lnTo>
                    <a:pt x="73974" y="1844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56441" y="3615393"/>
              <a:ext cx="130169" cy="184460"/>
            </a:xfrm>
            <a:prstGeom prst="rect">
              <a:avLst/>
            </a:prstGeom>
          </p:spPr>
        </p:pic>
      </p:grpSp>
      <p:sp>
        <p:nvSpPr>
          <p:cNvPr id="31" name="object 31"/>
          <p:cNvSpPr/>
          <p:nvPr/>
        </p:nvSpPr>
        <p:spPr>
          <a:xfrm>
            <a:off x="3032274" y="3764929"/>
            <a:ext cx="16510" cy="31115"/>
          </a:xfrm>
          <a:custGeom>
            <a:avLst/>
            <a:gdLst/>
            <a:ahLst/>
            <a:cxnLst/>
            <a:rect l="l" t="t" r="r" b="b"/>
            <a:pathLst>
              <a:path w="16510" h="31114">
                <a:moveTo>
                  <a:pt x="16509" y="30796"/>
                </a:moveTo>
                <a:lnTo>
                  <a:pt x="0" y="30796"/>
                </a:lnTo>
                <a:lnTo>
                  <a:pt x="0" y="0"/>
                </a:lnTo>
                <a:lnTo>
                  <a:pt x="16509" y="0"/>
                </a:lnTo>
                <a:lnTo>
                  <a:pt x="16509" y="307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/>
          <p:cNvGrpSpPr/>
          <p:nvPr/>
        </p:nvGrpSpPr>
        <p:grpSpPr>
          <a:xfrm>
            <a:off x="3032274" y="3519829"/>
            <a:ext cx="1146175" cy="358140"/>
            <a:chOff x="3032274" y="3519829"/>
            <a:chExt cx="1146175" cy="358140"/>
          </a:xfrm>
        </p:grpSpPr>
        <p:sp>
          <p:nvSpPr>
            <p:cNvPr id="33" name="object 33"/>
            <p:cNvSpPr/>
            <p:nvPr/>
          </p:nvSpPr>
          <p:spPr>
            <a:xfrm>
              <a:off x="3032264" y="3519830"/>
              <a:ext cx="497205" cy="358140"/>
            </a:xfrm>
            <a:custGeom>
              <a:avLst/>
              <a:gdLst/>
              <a:ahLst/>
              <a:cxnLst/>
              <a:rect l="l" t="t" r="r" b="b"/>
              <a:pathLst>
                <a:path w="497204" h="358139">
                  <a:moveTo>
                    <a:pt x="16510" y="99695"/>
                  </a:moveTo>
                  <a:lnTo>
                    <a:pt x="0" y="99695"/>
                  </a:lnTo>
                  <a:lnTo>
                    <a:pt x="0" y="130492"/>
                  </a:lnTo>
                  <a:lnTo>
                    <a:pt x="16510" y="130492"/>
                  </a:lnTo>
                  <a:lnTo>
                    <a:pt x="16510" y="99695"/>
                  </a:lnTo>
                  <a:close/>
                </a:path>
                <a:path w="497204" h="358139">
                  <a:moveTo>
                    <a:pt x="173621" y="0"/>
                  </a:moveTo>
                  <a:lnTo>
                    <a:pt x="159969" y="0"/>
                  </a:lnTo>
                  <a:lnTo>
                    <a:pt x="46621" y="308597"/>
                  </a:lnTo>
                  <a:lnTo>
                    <a:pt x="59956" y="308597"/>
                  </a:lnTo>
                  <a:lnTo>
                    <a:pt x="173621" y="0"/>
                  </a:lnTo>
                  <a:close/>
                </a:path>
                <a:path w="497204" h="358139">
                  <a:moveTo>
                    <a:pt x="290398" y="0"/>
                  </a:moveTo>
                  <a:lnTo>
                    <a:pt x="276745" y="0"/>
                  </a:lnTo>
                  <a:lnTo>
                    <a:pt x="163398" y="308597"/>
                  </a:lnTo>
                  <a:lnTo>
                    <a:pt x="176733" y="308597"/>
                  </a:lnTo>
                  <a:lnTo>
                    <a:pt x="290398" y="0"/>
                  </a:lnTo>
                  <a:close/>
                </a:path>
                <a:path w="497204" h="358139">
                  <a:moveTo>
                    <a:pt x="443369" y="99695"/>
                  </a:moveTo>
                  <a:lnTo>
                    <a:pt x="430352" y="99695"/>
                  </a:lnTo>
                  <a:lnTo>
                    <a:pt x="430352" y="134302"/>
                  </a:lnTo>
                  <a:lnTo>
                    <a:pt x="430352" y="187960"/>
                  </a:lnTo>
                  <a:lnTo>
                    <a:pt x="426783" y="222478"/>
                  </a:lnTo>
                  <a:lnTo>
                    <a:pt x="415836" y="247650"/>
                  </a:lnTo>
                  <a:lnTo>
                    <a:pt x="397141" y="263055"/>
                  </a:lnTo>
                  <a:lnTo>
                    <a:pt x="370344" y="268287"/>
                  </a:lnTo>
                  <a:lnTo>
                    <a:pt x="343509" y="263055"/>
                  </a:lnTo>
                  <a:lnTo>
                    <a:pt x="324713" y="247650"/>
                  </a:lnTo>
                  <a:lnTo>
                    <a:pt x="313651" y="222478"/>
                  </a:lnTo>
                  <a:lnTo>
                    <a:pt x="310032" y="187960"/>
                  </a:lnTo>
                  <a:lnTo>
                    <a:pt x="313651" y="153390"/>
                  </a:lnTo>
                  <a:lnTo>
                    <a:pt x="324713" y="128117"/>
                  </a:lnTo>
                  <a:lnTo>
                    <a:pt x="343509" y="112598"/>
                  </a:lnTo>
                  <a:lnTo>
                    <a:pt x="370344" y="107315"/>
                  </a:lnTo>
                  <a:lnTo>
                    <a:pt x="397141" y="112598"/>
                  </a:lnTo>
                  <a:lnTo>
                    <a:pt x="415836" y="128117"/>
                  </a:lnTo>
                  <a:lnTo>
                    <a:pt x="426783" y="153390"/>
                  </a:lnTo>
                  <a:lnTo>
                    <a:pt x="430352" y="187960"/>
                  </a:lnTo>
                  <a:lnTo>
                    <a:pt x="430352" y="134302"/>
                  </a:lnTo>
                  <a:lnTo>
                    <a:pt x="422084" y="118338"/>
                  </a:lnTo>
                  <a:lnTo>
                    <a:pt x="410464" y="107315"/>
                  </a:lnTo>
                  <a:lnTo>
                    <a:pt x="409206" y="106121"/>
                  </a:lnTo>
                  <a:lnTo>
                    <a:pt x="391731" y="98323"/>
                  </a:lnTo>
                  <a:lnTo>
                    <a:pt x="369709" y="95567"/>
                  </a:lnTo>
                  <a:lnTo>
                    <a:pt x="337858" y="101739"/>
                  </a:lnTo>
                  <a:lnTo>
                    <a:pt x="315150" y="119735"/>
                  </a:lnTo>
                  <a:lnTo>
                    <a:pt x="301536" y="148742"/>
                  </a:lnTo>
                  <a:lnTo>
                    <a:pt x="297014" y="187960"/>
                  </a:lnTo>
                  <a:lnTo>
                    <a:pt x="301536" y="227126"/>
                  </a:lnTo>
                  <a:lnTo>
                    <a:pt x="315150" y="256019"/>
                  </a:lnTo>
                  <a:lnTo>
                    <a:pt x="337858" y="273900"/>
                  </a:lnTo>
                  <a:lnTo>
                    <a:pt x="369709" y="280035"/>
                  </a:lnTo>
                  <a:lnTo>
                    <a:pt x="391731" y="277291"/>
                  </a:lnTo>
                  <a:lnTo>
                    <a:pt x="409206" y="269506"/>
                  </a:lnTo>
                  <a:lnTo>
                    <a:pt x="410514" y="268287"/>
                  </a:lnTo>
                  <a:lnTo>
                    <a:pt x="422084" y="257390"/>
                  </a:lnTo>
                  <a:lnTo>
                    <a:pt x="430352" y="241617"/>
                  </a:lnTo>
                  <a:lnTo>
                    <a:pt x="430352" y="287655"/>
                  </a:lnTo>
                  <a:lnTo>
                    <a:pt x="426491" y="312267"/>
                  </a:lnTo>
                  <a:lnTo>
                    <a:pt x="415429" y="330504"/>
                  </a:lnTo>
                  <a:lnTo>
                    <a:pt x="397941" y="341845"/>
                  </a:lnTo>
                  <a:lnTo>
                    <a:pt x="374789" y="345744"/>
                  </a:lnTo>
                  <a:lnTo>
                    <a:pt x="354355" y="342988"/>
                  </a:lnTo>
                  <a:lnTo>
                    <a:pt x="338162" y="335076"/>
                  </a:lnTo>
                  <a:lnTo>
                    <a:pt x="326796" y="322580"/>
                  </a:lnTo>
                  <a:lnTo>
                    <a:pt x="320827" y="306057"/>
                  </a:lnTo>
                  <a:lnTo>
                    <a:pt x="308127" y="306057"/>
                  </a:lnTo>
                  <a:lnTo>
                    <a:pt x="314706" y="327012"/>
                  </a:lnTo>
                  <a:lnTo>
                    <a:pt x="328129" y="343369"/>
                  </a:lnTo>
                  <a:lnTo>
                    <a:pt x="348221" y="354012"/>
                  </a:lnTo>
                  <a:lnTo>
                    <a:pt x="374789" y="357809"/>
                  </a:lnTo>
                  <a:lnTo>
                    <a:pt x="404266" y="352780"/>
                  </a:lnTo>
                  <a:lnTo>
                    <a:pt x="414832" y="345744"/>
                  </a:lnTo>
                  <a:lnTo>
                    <a:pt x="425754" y="338493"/>
                  </a:lnTo>
                  <a:lnTo>
                    <a:pt x="438912" y="316153"/>
                  </a:lnTo>
                  <a:lnTo>
                    <a:pt x="443280" y="287655"/>
                  </a:lnTo>
                  <a:lnTo>
                    <a:pt x="443369" y="241617"/>
                  </a:lnTo>
                  <a:lnTo>
                    <a:pt x="443369" y="134302"/>
                  </a:lnTo>
                  <a:lnTo>
                    <a:pt x="443369" y="99695"/>
                  </a:lnTo>
                  <a:close/>
                </a:path>
                <a:path w="497204" h="358139">
                  <a:moveTo>
                    <a:pt x="496976" y="99695"/>
                  </a:moveTo>
                  <a:lnTo>
                    <a:pt x="483958" y="99695"/>
                  </a:lnTo>
                  <a:lnTo>
                    <a:pt x="483958" y="275907"/>
                  </a:lnTo>
                  <a:lnTo>
                    <a:pt x="496976" y="275907"/>
                  </a:lnTo>
                  <a:lnTo>
                    <a:pt x="496976" y="99695"/>
                  </a:lnTo>
                  <a:close/>
                </a:path>
                <a:path w="497204" h="358139">
                  <a:moveTo>
                    <a:pt x="496976" y="29210"/>
                  </a:moveTo>
                  <a:lnTo>
                    <a:pt x="483958" y="29210"/>
                  </a:lnTo>
                  <a:lnTo>
                    <a:pt x="483958" y="59372"/>
                  </a:lnTo>
                  <a:lnTo>
                    <a:pt x="496976" y="59372"/>
                  </a:lnTo>
                  <a:lnTo>
                    <a:pt x="496976" y="292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54589" y="3569357"/>
              <a:ext cx="96516" cy="22890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77402" y="3549038"/>
              <a:ext cx="139059" cy="24668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53871" y="3619520"/>
              <a:ext cx="139059" cy="18033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31928" y="3549038"/>
              <a:ext cx="146361" cy="250814"/>
            </a:xfrm>
            <a:prstGeom prst="rect">
              <a:avLst/>
            </a:prstGeom>
          </p:spPr>
        </p:pic>
      </p:grpSp>
      <p:sp>
        <p:nvSpPr>
          <p:cNvPr id="38" name="object 38"/>
          <p:cNvSpPr/>
          <p:nvPr/>
        </p:nvSpPr>
        <p:spPr>
          <a:xfrm>
            <a:off x="4225541" y="3764929"/>
            <a:ext cx="16510" cy="31115"/>
          </a:xfrm>
          <a:custGeom>
            <a:avLst/>
            <a:gdLst/>
            <a:ahLst/>
            <a:cxnLst/>
            <a:rect l="l" t="t" r="r" b="b"/>
            <a:pathLst>
              <a:path w="16510" h="31114">
                <a:moveTo>
                  <a:pt x="16509" y="30796"/>
                </a:moveTo>
                <a:lnTo>
                  <a:pt x="0" y="30796"/>
                </a:lnTo>
                <a:lnTo>
                  <a:pt x="0" y="0"/>
                </a:lnTo>
                <a:lnTo>
                  <a:pt x="16509" y="0"/>
                </a:lnTo>
                <a:lnTo>
                  <a:pt x="16509" y="307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9" name="object 39"/>
          <p:cNvGrpSpPr/>
          <p:nvPr/>
        </p:nvGrpSpPr>
        <p:grpSpPr>
          <a:xfrm>
            <a:off x="4289302" y="3519829"/>
            <a:ext cx="991869" cy="308610"/>
            <a:chOff x="4289302" y="3519829"/>
            <a:chExt cx="991869" cy="308610"/>
          </a:xfrm>
        </p:grpSpPr>
        <p:pic>
          <p:nvPicPr>
            <p:cNvPr id="40" name="object 4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89302" y="3615393"/>
              <a:ext cx="142869" cy="18446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56881" y="3615393"/>
              <a:ext cx="146044" cy="18446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634938" y="3615393"/>
              <a:ext cx="242560" cy="180332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891096" y="3519829"/>
              <a:ext cx="127000" cy="308610"/>
            </a:xfrm>
            <a:custGeom>
              <a:avLst/>
              <a:gdLst/>
              <a:ahLst/>
              <a:cxnLst/>
              <a:rect l="l" t="t" r="r" b="b"/>
              <a:pathLst>
                <a:path w="127000" h="308610">
                  <a:moveTo>
                    <a:pt x="13334" y="308597"/>
                  </a:moveTo>
                  <a:lnTo>
                    <a:pt x="0" y="308597"/>
                  </a:lnTo>
                  <a:lnTo>
                    <a:pt x="113342" y="0"/>
                  </a:lnTo>
                  <a:lnTo>
                    <a:pt x="126994" y="0"/>
                  </a:lnTo>
                  <a:lnTo>
                    <a:pt x="13334" y="3085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20259" y="3546498"/>
              <a:ext cx="92706" cy="249227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5132590" y="3549040"/>
              <a:ext cx="148590" cy="247015"/>
            </a:xfrm>
            <a:custGeom>
              <a:avLst/>
              <a:gdLst/>
              <a:ahLst/>
              <a:cxnLst/>
              <a:rect l="l" t="t" r="r" b="b"/>
              <a:pathLst>
                <a:path w="148589" h="247014">
                  <a:moveTo>
                    <a:pt x="98425" y="125730"/>
                  </a:moveTo>
                  <a:lnTo>
                    <a:pt x="0" y="125730"/>
                  </a:lnTo>
                  <a:lnTo>
                    <a:pt x="0" y="137795"/>
                  </a:lnTo>
                  <a:lnTo>
                    <a:pt x="98425" y="137795"/>
                  </a:lnTo>
                  <a:lnTo>
                    <a:pt x="98425" y="125730"/>
                  </a:lnTo>
                  <a:close/>
                </a:path>
                <a:path w="148589" h="247014">
                  <a:moveTo>
                    <a:pt x="148209" y="0"/>
                  </a:moveTo>
                  <a:lnTo>
                    <a:pt x="135191" y="0"/>
                  </a:lnTo>
                  <a:lnTo>
                    <a:pt x="135191" y="246697"/>
                  </a:lnTo>
                  <a:lnTo>
                    <a:pt x="148209" y="246697"/>
                  </a:lnTo>
                  <a:lnTo>
                    <a:pt x="1482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5312504" y="3519829"/>
            <a:ext cx="2487295" cy="358140"/>
            <a:chOff x="5312504" y="3519829"/>
            <a:chExt cx="2487295" cy="358140"/>
          </a:xfrm>
        </p:grpSpPr>
        <p:pic>
          <p:nvPicPr>
            <p:cNvPr id="47" name="object 4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90877" y="3549038"/>
              <a:ext cx="146361" cy="25081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312504" y="3615393"/>
              <a:ext cx="146679" cy="18446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5665124" y="3674763"/>
              <a:ext cx="98425" cy="12065"/>
            </a:xfrm>
            <a:custGeom>
              <a:avLst/>
              <a:gdLst/>
              <a:ahLst/>
              <a:cxnLst/>
              <a:rect l="l" t="t" r="r" b="b"/>
              <a:pathLst>
                <a:path w="98425" h="12064">
                  <a:moveTo>
                    <a:pt x="98421" y="12064"/>
                  </a:moveTo>
                  <a:lnTo>
                    <a:pt x="0" y="12064"/>
                  </a:lnTo>
                  <a:lnTo>
                    <a:pt x="0" y="0"/>
                  </a:lnTo>
                  <a:lnTo>
                    <a:pt x="98421" y="0"/>
                  </a:lnTo>
                  <a:lnTo>
                    <a:pt x="98421" y="120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791112" y="3615393"/>
              <a:ext cx="146361" cy="18446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961867" y="3549038"/>
              <a:ext cx="146361" cy="25081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46273" y="3619520"/>
              <a:ext cx="139059" cy="180332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6300191" y="3519830"/>
              <a:ext cx="650875" cy="308610"/>
            </a:xfrm>
            <a:custGeom>
              <a:avLst/>
              <a:gdLst/>
              <a:ahLst/>
              <a:cxnLst/>
              <a:rect l="l" t="t" r="r" b="b"/>
              <a:pathLst>
                <a:path w="650875" h="308610">
                  <a:moveTo>
                    <a:pt x="127000" y="0"/>
                  </a:moveTo>
                  <a:lnTo>
                    <a:pt x="113347" y="0"/>
                  </a:lnTo>
                  <a:lnTo>
                    <a:pt x="0" y="308597"/>
                  </a:lnTo>
                  <a:lnTo>
                    <a:pt x="13335" y="308597"/>
                  </a:lnTo>
                  <a:lnTo>
                    <a:pt x="127000" y="0"/>
                  </a:lnTo>
                  <a:close/>
                </a:path>
                <a:path w="650875" h="308610">
                  <a:moveTo>
                    <a:pt x="279971" y="187960"/>
                  </a:moveTo>
                  <a:lnTo>
                    <a:pt x="275615" y="149415"/>
                  </a:lnTo>
                  <a:lnTo>
                    <a:pt x="266954" y="130556"/>
                  </a:lnTo>
                  <a:lnTo>
                    <a:pt x="266954" y="187960"/>
                  </a:lnTo>
                  <a:lnTo>
                    <a:pt x="263423" y="222338"/>
                  </a:lnTo>
                  <a:lnTo>
                    <a:pt x="252552" y="247523"/>
                  </a:lnTo>
                  <a:lnTo>
                    <a:pt x="233870" y="263004"/>
                  </a:lnTo>
                  <a:lnTo>
                    <a:pt x="206946" y="268287"/>
                  </a:lnTo>
                  <a:lnTo>
                    <a:pt x="180162" y="263004"/>
                  </a:lnTo>
                  <a:lnTo>
                    <a:pt x="161467" y="247523"/>
                  </a:lnTo>
                  <a:lnTo>
                    <a:pt x="150520" y="222338"/>
                  </a:lnTo>
                  <a:lnTo>
                    <a:pt x="146951" y="187960"/>
                  </a:lnTo>
                  <a:lnTo>
                    <a:pt x="150520" y="153390"/>
                  </a:lnTo>
                  <a:lnTo>
                    <a:pt x="161467" y="128117"/>
                  </a:lnTo>
                  <a:lnTo>
                    <a:pt x="180162" y="112598"/>
                  </a:lnTo>
                  <a:lnTo>
                    <a:pt x="206946" y="107315"/>
                  </a:lnTo>
                  <a:lnTo>
                    <a:pt x="233870" y="112598"/>
                  </a:lnTo>
                  <a:lnTo>
                    <a:pt x="252552" y="128117"/>
                  </a:lnTo>
                  <a:lnTo>
                    <a:pt x="263423" y="153390"/>
                  </a:lnTo>
                  <a:lnTo>
                    <a:pt x="266954" y="187960"/>
                  </a:lnTo>
                  <a:lnTo>
                    <a:pt x="266954" y="130556"/>
                  </a:lnTo>
                  <a:lnTo>
                    <a:pt x="262267" y="120332"/>
                  </a:lnTo>
                  <a:lnTo>
                    <a:pt x="246151" y="107315"/>
                  </a:lnTo>
                  <a:lnTo>
                    <a:pt x="239522" y="101968"/>
                  </a:lnTo>
                  <a:lnTo>
                    <a:pt x="206946" y="95567"/>
                  </a:lnTo>
                  <a:lnTo>
                    <a:pt x="174510" y="101968"/>
                  </a:lnTo>
                  <a:lnTo>
                    <a:pt x="151752" y="120332"/>
                  </a:lnTo>
                  <a:lnTo>
                    <a:pt x="138328" y="149415"/>
                  </a:lnTo>
                  <a:lnTo>
                    <a:pt x="133934" y="187960"/>
                  </a:lnTo>
                  <a:lnTo>
                    <a:pt x="138328" y="226314"/>
                  </a:lnTo>
                  <a:lnTo>
                    <a:pt x="151752" y="255308"/>
                  </a:lnTo>
                  <a:lnTo>
                    <a:pt x="174510" y="273634"/>
                  </a:lnTo>
                  <a:lnTo>
                    <a:pt x="206946" y="280035"/>
                  </a:lnTo>
                  <a:lnTo>
                    <a:pt x="239522" y="273634"/>
                  </a:lnTo>
                  <a:lnTo>
                    <a:pt x="246164" y="268287"/>
                  </a:lnTo>
                  <a:lnTo>
                    <a:pt x="262267" y="255308"/>
                  </a:lnTo>
                  <a:lnTo>
                    <a:pt x="275615" y="226314"/>
                  </a:lnTo>
                  <a:lnTo>
                    <a:pt x="279971" y="187960"/>
                  </a:lnTo>
                  <a:close/>
                </a:path>
                <a:path w="650875" h="308610">
                  <a:moveTo>
                    <a:pt x="393268" y="99695"/>
                  </a:moveTo>
                  <a:lnTo>
                    <a:pt x="337070" y="99695"/>
                  </a:lnTo>
                  <a:lnTo>
                    <a:pt x="337070" y="49530"/>
                  </a:lnTo>
                  <a:lnTo>
                    <a:pt x="324053" y="49530"/>
                  </a:lnTo>
                  <a:lnTo>
                    <a:pt x="324053" y="99695"/>
                  </a:lnTo>
                  <a:lnTo>
                    <a:pt x="296748" y="99695"/>
                  </a:lnTo>
                  <a:lnTo>
                    <a:pt x="296748" y="111442"/>
                  </a:lnTo>
                  <a:lnTo>
                    <a:pt x="324053" y="111442"/>
                  </a:lnTo>
                  <a:lnTo>
                    <a:pt x="324053" y="230505"/>
                  </a:lnTo>
                  <a:lnTo>
                    <a:pt x="327164" y="253390"/>
                  </a:lnTo>
                  <a:lnTo>
                    <a:pt x="336626" y="268160"/>
                  </a:lnTo>
                  <a:lnTo>
                    <a:pt x="352577" y="276085"/>
                  </a:lnTo>
                  <a:lnTo>
                    <a:pt x="375170" y="278447"/>
                  </a:lnTo>
                  <a:lnTo>
                    <a:pt x="386600" y="278447"/>
                  </a:lnTo>
                  <a:lnTo>
                    <a:pt x="393268" y="278130"/>
                  </a:lnTo>
                  <a:lnTo>
                    <a:pt x="393268" y="266700"/>
                  </a:lnTo>
                  <a:lnTo>
                    <a:pt x="376123" y="266700"/>
                  </a:lnTo>
                  <a:lnTo>
                    <a:pt x="359295" y="265036"/>
                  </a:lnTo>
                  <a:lnTo>
                    <a:pt x="347065" y="259118"/>
                  </a:lnTo>
                  <a:lnTo>
                    <a:pt x="339598" y="247535"/>
                  </a:lnTo>
                  <a:lnTo>
                    <a:pt x="337070" y="228917"/>
                  </a:lnTo>
                  <a:lnTo>
                    <a:pt x="337070" y="111442"/>
                  </a:lnTo>
                  <a:lnTo>
                    <a:pt x="393268" y="111442"/>
                  </a:lnTo>
                  <a:lnTo>
                    <a:pt x="393268" y="99695"/>
                  </a:lnTo>
                  <a:close/>
                </a:path>
                <a:path w="650875" h="308610">
                  <a:moveTo>
                    <a:pt x="501154" y="99695"/>
                  </a:moveTo>
                  <a:lnTo>
                    <a:pt x="444957" y="99695"/>
                  </a:lnTo>
                  <a:lnTo>
                    <a:pt x="444957" y="49530"/>
                  </a:lnTo>
                  <a:lnTo>
                    <a:pt x="431939" y="49530"/>
                  </a:lnTo>
                  <a:lnTo>
                    <a:pt x="431939" y="99695"/>
                  </a:lnTo>
                  <a:lnTo>
                    <a:pt x="404634" y="99695"/>
                  </a:lnTo>
                  <a:lnTo>
                    <a:pt x="404634" y="111442"/>
                  </a:lnTo>
                  <a:lnTo>
                    <a:pt x="431939" y="111442"/>
                  </a:lnTo>
                  <a:lnTo>
                    <a:pt x="431939" y="230505"/>
                  </a:lnTo>
                  <a:lnTo>
                    <a:pt x="435063" y="253390"/>
                  </a:lnTo>
                  <a:lnTo>
                    <a:pt x="444525" y="268160"/>
                  </a:lnTo>
                  <a:lnTo>
                    <a:pt x="460476" y="276085"/>
                  </a:lnTo>
                  <a:lnTo>
                    <a:pt x="483057" y="278447"/>
                  </a:lnTo>
                  <a:lnTo>
                    <a:pt x="494487" y="278447"/>
                  </a:lnTo>
                  <a:lnTo>
                    <a:pt x="501154" y="278130"/>
                  </a:lnTo>
                  <a:lnTo>
                    <a:pt x="501154" y="266700"/>
                  </a:lnTo>
                  <a:lnTo>
                    <a:pt x="484009" y="266700"/>
                  </a:lnTo>
                  <a:lnTo>
                    <a:pt x="467194" y="265036"/>
                  </a:lnTo>
                  <a:lnTo>
                    <a:pt x="454964" y="259118"/>
                  </a:lnTo>
                  <a:lnTo>
                    <a:pt x="447484" y="247535"/>
                  </a:lnTo>
                  <a:lnTo>
                    <a:pt x="444957" y="228917"/>
                  </a:lnTo>
                  <a:lnTo>
                    <a:pt x="444957" y="111442"/>
                  </a:lnTo>
                  <a:lnTo>
                    <a:pt x="501154" y="111442"/>
                  </a:lnTo>
                  <a:lnTo>
                    <a:pt x="501154" y="99695"/>
                  </a:lnTo>
                  <a:close/>
                </a:path>
                <a:path w="650875" h="308610">
                  <a:moveTo>
                    <a:pt x="650316" y="230505"/>
                  </a:moveTo>
                  <a:lnTo>
                    <a:pt x="646163" y="209854"/>
                  </a:lnTo>
                  <a:lnTo>
                    <a:pt x="633056" y="195338"/>
                  </a:lnTo>
                  <a:lnTo>
                    <a:pt x="610006" y="185229"/>
                  </a:lnTo>
                  <a:lnTo>
                    <a:pt x="576021" y="177800"/>
                  </a:lnTo>
                  <a:lnTo>
                    <a:pt x="557250" y="172516"/>
                  </a:lnTo>
                  <a:lnTo>
                    <a:pt x="544436" y="165303"/>
                  </a:lnTo>
                  <a:lnTo>
                    <a:pt x="537095" y="155524"/>
                  </a:lnTo>
                  <a:lnTo>
                    <a:pt x="534758" y="142557"/>
                  </a:lnTo>
                  <a:lnTo>
                    <a:pt x="537908" y="128473"/>
                  </a:lnTo>
                  <a:lnTo>
                    <a:pt x="547179" y="117322"/>
                  </a:lnTo>
                  <a:lnTo>
                    <a:pt x="562216" y="109969"/>
                  </a:lnTo>
                  <a:lnTo>
                    <a:pt x="582688" y="107315"/>
                  </a:lnTo>
                  <a:lnTo>
                    <a:pt x="603224" y="109969"/>
                  </a:lnTo>
                  <a:lnTo>
                    <a:pt x="618375" y="117322"/>
                  </a:lnTo>
                  <a:lnTo>
                    <a:pt x="627748" y="128473"/>
                  </a:lnTo>
                  <a:lnTo>
                    <a:pt x="630948" y="142557"/>
                  </a:lnTo>
                  <a:lnTo>
                    <a:pt x="630948" y="148907"/>
                  </a:lnTo>
                  <a:lnTo>
                    <a:pt x="643966" y="148907"/>
                  </a:lnTo>
                  <a:lnTo>
                    <a:pt x="643966" y="142557"/>
                  </a:lnTo>
                  <a:lnTo>
                    <a:pt x="639800" y="123964"/>
                  </a:lnTo>
                  <a:lnTo>
                    <a:pt x="627735" y="109067"/>
                  </a:lnTo>
                  <a:lnTo>
                    <a:pt x="608469" y="99161"/>
                  </a:lnTo>
                  <a:lnTo>
                    <a:pt x="582688" y="95567"/>
                  </a:lnTo>
                  <a:lnTo>
                    <a:pt x="556831" y="99199"/>
                  </a:lnTo>
                  <a:lnTo>
                    <a:pt x="537692" y="109181"/>
                  </a:lnTo>
                  <a:lnTo>
                    <a:pt x="525818" y="124104"/>
                  </a:lnTo>
                  <a:lnTo>
                    <a:pt x="521741" y="142557"/>
                  </a:lnTo>
                  <a:lnTo>
                    <a:pt x="525741" y="162915"/>
                  </a:lnTo>
                  <a:lnTo>
                    <a:pt x="538568" y="176326"/>
                  </a:lnTo>
                  <a:lnTo>
                    <a:pt x="561378" y="185635"/>
                  </a:lnTo>
                  <a:lnTo>
                    <a:pt x="595388" y="193675"/>
                  </a:lnTo>
                  <a:lnTo>
                    <a:pt x="614794" y="199021"/>
                  </a:lnTo>
                  <a:lnTo>
                    <a:pt x="627773" y="206730"/>
                  </a:lnTo>
                  <a:lnTo>
                    <a:pt x="635038" y="217106"/>
                  </a:lnTo>
                  <a:lnTo>
                    <a:pt x="637298" y="230505"/>
                  </a:lnTo>
                  <a:lnTo>
                    <a:pt x="633412" y="246176"/>
                  </a:lnTo>
                  <a:lnTo>
                    <a:pt x="622579" y="258089"/>
                  </a:lnTo>
                  <a:lnTo>
                    <a:pt x="606094" y="265633"/>
                  </a:lnTo>
                  <a:lnTo>
                    <a:pt x="585228" y="268287"/>
                  </a:lnTo>
                  <a:lnTo>
                    <a:pt x="564375" y="265633"/>
                  </a:lnTo>
                  <a:lnTo>
                    <a:pt x="547890" y="258089"/>
                  </a:lnTo>
                  <a:lnTo>
                    <a:pt x="537057" y="246176"/>
                  </a:lnTo>
                  <a:lnTo>
                    <a:pt x="533171" y="230505"/>
                  </a:lnTo>
                  <a:lnTo>
                    <a:pt x="533171" y="224155"/>
                  </a:lnTo>
                  <a:lnTo>
                    <a:pt x="520153" y="224155"/>
                  </a:lnTo>
                  <a:lnTo>
                    <a:pt x="520153" y="230505"/>
                  </a:lnTo>
                  <a:lnTo>
                    <a:pt x="524916" y="250825"/>
                  </a:lnTo>
                  <a:lnTo>
                    <a:pt x="538289" y="266458"/>
                  </a:lnTo>
                  <a:lnTo>
                    <a:pt x="558863" y="276491"/>
                  </a:lnTo>
                  <a:lnTo>
                    <a:pt x="585228" y="280035"/>
                  </a:lnTo>
                  <a:lnTo>
                    <a:pt x="611873" y="276440"/>
                  </a:lnTo>
                  <a:lnTo>
                    <a:pt x="632421" y="266331"/>
                  </a:lnTo>
                  <a:lnTo>
                    <a:pt x="645642" y="250698"/>
                  </a:lnTo>
                  <a:lnTo>
                    <a:pt x="650316" y="2305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80305" y="3549038"/>
              <a:ext cx="139059" cy="246687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148837" y="3615393"/>
              <a:ext cx="146679" cy="18446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327529" y="3615393"/>
              <a:ext cx="79689" cy="180332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7429703" y="3549040"/>
              <a:ext cx="13335" cy="247015"/>
            </a:xfrm>
            <a:custGeom>
              <a:avLst/>
              <a:gdLst/>
              <a:ahLst/>
              <a:cxnLst/>
              <a:rect l="l" t="t" r="r" b="b"/>
              <a:pathLst>
                <a:path w="13334" h="247014">
                  <a:moveTo>
                    <a:pt x="13017" y="70485"/>
                  </a:moveTo>
                  <a:lnTo>
                    <a:pt x="0" y="70485"/>
                  </a:lnTo>
                  <a:lnTo>
                    <a:pt x="0" y="246697"/>
                  </a:lnTo>
                  <a:lnTo>
                    <a:pt x="13017" y="246697"/>
                  </a:lnTo>
                  <a:lnTo>
                    <a:pt x="13017" y="70485"/>
                  </a:lnTo>
                  <a:close/>
                </a:path>
                <a:path w="13334" h="247014">
                  <a:moveTo>
                    <a:pt x="13017" y="0"/>
                  </a:moveTo>
                  <a:lnTo>
                    <a:pt x="0" y="0"/>
                  </a:lnTo>
                  <a:lnTo>
                    <a:pt x="0" y="30162"/>
                  </a:lnTo>
                  <a:lnTo>
                    <a:pt x="13017" y="30162"/>
                  </a:lnTo>
                  <a:lnTo>
                    <a:pt x="130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482989" y="3615393"/>
              <a:ext cx="139059" cy="180332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7653109" y="3615393"/>
              <a:ext cx="146685" cy="262255"/>
            </a:xfrm>
            <a:custGeom>
              <a:avLst/>
              <a:gdLst/>
              <a:ahLst/>
              <a:cxnLst/>
              <a:rect l="l" t="t" r="r" b="b"/>
              <a:pathLst>
                <a:path w="146684" h="262254">
                  <a:moveTo>
                    <a:pt x="72704" y="184460"/>
                  </a:moveTo>
                  <a:lnTo>
                    <a:pt x="40851" y="178333"/>
                  </a:lnTo>
                  <a:lnTo>
                    <a:pt x="18136" y="160450"/>
                  </a:lnTo>
                  <a:lnTo>
                    <a:pt x="4529" y="131553"/>
                  </a:lnTo>
                  <a:lnTo>
                    <a:pt x="0" y="92388"/>
                  </a:lnTo>
                  <a:lnTo>
                    <a:pt x="4529" y="53174"/>
                  </a:lnTo>
                  <a:lnTo>
                    <a:pt x="18136" y="24168"/>
                  </a:lnTo>
                  <a:lnTo>
                    <a:pt x="40851" y="6176"/>
                  </a:lnTo>
                  <a:lnTo>
                    <a:pt x="72704" y="0"/>
                  </a:lnTo>
                  <a:lnTo>
                    <a:pt x="94725" y="2748"/>
                  </a:lnTo>
                  <a:lnTo>
                    <a:pt x="112192" y="10556"/>
                  </a:lnTo>
                  <a:lnTo>
                    <a:pt x="113447" y="11747"/>
                  </a:lnTo>
                  <a:lnTo>
                    <a:pt x="73339" y="11747"/>
                  </a:lnTo>
                  <a:lnTo>
                    <a:pt x="46501" y="17025"/>
                  </a:lnTo>
                  <a:lnTo>
                    <a:pt x="27700" y="32542"/>
                  </a:lnTo>
                  <a:lnTo>
                    <a:pt x="16638" y="57822"/>
                  </a:lnTo>
                  <a:lnTo>
                    <a:pt x="13016" y="92388"/>
                  </a:lnTo>
                  <a:lnTo>
                    <a:pt x="16638" y="126905"/>
                  </a:lnTo>
                  <a:lnTo>
                    <a:pt x="27700" y="152076"/>
                  </a:lnTo>
                  <a:lnTo>
                    <a:pt x="46501" y="167484"/>
                  </a:lnTo>
                  <a:lnTo>
                    <a:pt x="73339" y="172713"/>
                  </a:lnTo>
                  <a:lnTo>
                    <a:pt x="113499" y="172713"/>
                  </a:lnTo>
                  <a:lnTo>
                    <a:pt x="112192" y="173943"/>
                  </a:lnTo>
                  <a:lnTo>
                    <a:pt x="94725" y="181716"/>
                  </a:lnTo>
                  <a:lnTo>
                    <a:pt x="72704" y="184460"/>
                  </a:lnTo>
                  <a:close/>
                </a:path>
                <a:path w="146684" h="262254">
                  <a:moveTo>
                    <a:pt x="146361" y="38733"/>
                  </a:moveTo>
                  <a:lnTo>
                    <a:pt x="133344" y="38733"/>
                  </a:lnTo>
                  <a:lnTo>
                    <a:pt x="133344" y="4127"/>
                  </a:lnTo>
                  <a:lnTo>
                    <a:pt x="146361" y="4127"/>
                  </a:lnTo>
                  <a:lnTo>
                    <a:pt x="146361" y="38733"/>
                  </a:lnTo>
                  <a:close/>
                </a:path>
                <a:path w="146684" h="262254">
                  <a:moveTo>
                    <a:pt x="113499" y="172713"/>
                  </a:moveTo>
                  <a:lnTo>
                    <a:pt x="73339" y="172713"/>
                  </a:lnTo>
                  <a:lnTo>
                    <a:pt x="100127" y="167484"/>
                  </a:lnTo>
                  <a:lnTo>
                    <a:pt x="118819" y="152076"/>
                  </a:lnTo>
                  <a:lnTo>
                    <a:pt x="129772" y="126905"/>
                  </a:lnTo>
                  <a:lnTo>
                    <a:pt x="133344" y="92388"/>
                  </a:lnTo>
                  <a:lnTo>
                    <a:pt x="129772" y="57822"/>
                  </a:lnTo>
                  <a:lnTo>
                    <a:pt x="118819" y="32542"/>
                  </a:lnTo>
                  <a:lnTo>
                    <a:pt x="100127" y="17025"/>
                  </a:lnTo>
                  <a:lnTo>
                    <a:pt x="73339" y="11747"/>
                  </a:lnTo>
                  <a:lnTo>
                    <a:pt x="113447" y="11747"/>
                  </a:lnTo>
                  <a:lnTo>
                    <a:pt x="125075" y="22769"/>
                  </a:lnTo>
                  <a:lnTo>
                    <a:pt x="133344" y="38733"/>
                  </a:lnTo>
                  <a:lnTo>
                    <a:pt x="146361" y="38733"/>
                  </a:lnTo>
                  <a:lnTo>
                    <a:pt x="146361" y="146044"/>
                  </a:lnTo>
                  <a:lnTo>
                    <a:pt x="133344" y="146044"/>
                  </a:lnTo>
                  <a:lnTo>
                    <a:pt x="125075" y="161824"/>
                  </a:lnTo>
                  <a:lnTo>
                    <a:pt x="113499" y="172713"/>
                  </a:lnTo>
                  <a:close/>
                </a:path>
                <a:path w="146684" h="262254">
                  <a:moveTo>
                    <a:pt x="117820" y="250179"/>
                  </a:moveTo>
                  <a:lnTo>
                    <a:pt x="77784" y="250179"/>
                  </a:lnTo>
                  <a:lnTo>
                    <a:pt x="100931" y="246280"/>
                  </a:lnTo>
                  <a:lnTo>
                    <a:pt x="118422" y="234940"/>
                  </a:lnTo>
                  <a:lnTo>
                    <a:pt x="129485" y="216695"/>
                  </a:lnTo>
                  <a:lnTo>
                    <a:pt x="133344" y="192079"/>
                  </a:lnTo>
                  <a:lnTo>
                    <a:pt x="133344" y="146044"/>
                  </a:lnTo>
                  <a:lnTo>
                    <a:pt x="146361" y="146044"/>
                  </a:lnTo>
                  <a:lnTo>
                    <a:pt x="146264" y="192079"/>
                  </a:lnTo>
                  <a:lnTo>
                    <a:pt x="141896" y="220589"/>
                  </a:lnTo>
                  <a:lnTo>
                    <a:pt x="128741" y="242917"/>
                  </a:lnTo>
                  <a:lnTo>
                    <a:pt x="117820" y="250179"/>
                  </a:lnTo>
                  <a:close/>
                </a:path>
                <a:path w="146684" h="262254">
                  <a:moveTo>
                    <a:pt x="77784" y="262244"/>
                  </a:moveTo>
                  <a:lnTo>
                    <a:pt x="51204" y="258444"/>
                  </a:lnTo>
                  <a:lnTo>
                    <a:pt x="31113" y="247798"/>
                  </a:lnTo>
                  <a:lnTo>
                    <a:pt x="17689" y="231438"/>
                  </a:lnTo>
                  <a:lnTo>
                    <a:pt x="11112" y="210494"/>
                  </a:lnTo>
                  <a:lnTo>
                    <a:pt x="23811" y="210494"/>
                  </a:lnTo>
                  <a:lnTo>
                    <a:pt x="29789" y="227008"/>
                  </a:lnTo>
                  <a:lnTo>
                    <a:pt x="41154" y="239504"/>
                  </a:lnTo>
                  <a:lnTo>
                    <a:pt x="57341" y="247416"/>
                  </a:lnTo>
                  <a:lnTo>
                    <a:pt x="77784" y="250179"/>
                  </a:lnTo>
                  <a:lnTo>
                    <a:pt x="117820" y="250179"/>
                  </a:lnTo>
                  <a:lnTo>
                    <a:pt x="107251" y="257209"/>
                  </a:lnTo>
                  <a:lnTo>
                    <a:pt x="77784" y="2622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2310505" y="8315821"/>
            <a:ext cx="253365" cy="314325"/>
            <a:chOff x="2310505" y="8315821"/>
            <a:chExt cx="253365" cy="314325"/>
          </a:xfrm>
        </p:grpSpPr>
        <p:sp>
          <p:nvSpPr>
            <p:cNvPr id="61" name="object 61"/>
            <p:cNvSpPr/>
            <p:nvPr/>
          </p:nvSpPr>
          <p:spPr>
            <a:xfrm>
              <a:off x="2314474" y="8319790"/>
              <a:ext cx="193675" cy="306070"/>
            </a:xfrm>
            <a:custGeom>
              <a:avLst/>
              <a:gdLst/>
              <a:ahLst/>
              <a:cxnLst/>
              <a:rect l="l" t="t" r="r" b="b"/>
              <a:pathLst>
                <a:path w="193675" h="306070">
                  <a:moveTo>
                    <a:pt x="96771" y="305935"/>
                  </a:moveTo>
                  <a:lnTo>
                    <a:pt x="54809" y="299589"/>
                  </a:lnTo>
                  <a:lnTo>
                    <a:pt x="24526" y="282313"/>
                  </a:lnTo>
                  <a:lnTo>
                    <a:pt x="6173" y="256751"/>
                  </a:lnTo>
                  <a:lnTo>
                    <a:pt x="0" y="225546"/>
                  </a:lnTo>
                  <a:lnTo>
                    <a:pt x="0" y="216021"/>
                  </a:lnTo>
                  <a:lnTo>
                    <a:pt x="16001" y="216021"/>
                  </a:lnTo>
                  <a:lnTo>
                    <a:pt x="16001" y="225546"/>
                  </a:lnTo>
                  <a:lnTo>
                    <a:pt x="21389" y="251596"/>
                  </a:lnTo>
                  <a:lnTo>
                    <a:pt x="37098" y="272503"/>
                  </a:lnTo>
                  <a:lnTo>
                    <a:pt x="62452" y="286409"/>
                  </a:lnTo>
                  <a:lnTo>
                    <a:pt x="96771" y="291457"/>
                  </a:lnTo>
                  <a:lnTo>
                    <a:pt x="131191" y="286409"/>
                  </a:lnTo>
                  <a:lnTo>
                    <a:pt x="156396" y="272503"/>
                  </a:lnTo>
                  <a:lnTo>
                    <a:pt x="171886" y="251596"/>
                  </a:lnTo>
                  <a:lnTo>
                    <a:pt x="177160" y="225546"/>
                  </a:lnTo>
                  <a:lnTo>
                    <a:pt x="173475" y="202055"/>
                  </a:lnTo>
                  <a:lnTo>
                    <a:pt x="161682" y="183065"/>
                  </a:lnTo>
                  <a:lnTo>
                    <a:pt x="140674" y="168647"/>
                  </a:lnTo>
                  <a:lnTo>
                    <a:pt x="109344" y="158873"/>
                  </a:lnTo>
                  <a:lnTo>
                    <a:pt x="71245" y="151253"/>
                  </a:lnTo>
                  <a:lnTo>
                    <a:pt x="40664" y="141460"/>
                  </a:lnTo>
                  <a:lnTo>
                    <a:pt x="18335" y="125774"/>
                  </a:lnTo>
                  <a:lnTo>
                    <a:pt x="4649" y="104159"/>
                  </a:lnTo>
                  <a:lnTo>
                    <a:pt x="0" y="76579"/>
                  </a:lnTo>
                  <a:lnTo>
                    <a:pt x="5976" y="46772"/>
                  </a:lnTo>
                  <a:lnTo>
                    <a:pt x="23526" y="22430"/>
                  </a:lnTo>
                  <a:lnTo>
                    <a:pt x="52076" y="6018"/>
                  </a:lnTo>
                  <a:lnTo>
                    <a:pt x="91056" y="0"/>
                  </a:lnTo>
                  <a:lnTo>
                    <a:pt x="130417" y="6018"/>
                  </a:lnTo>
                  <a:lnTo>
                    <a:pt x="159063" y="22430"/>
                  </a:lnTo>
                  <a:lnTo>
                    <a:pt x="176565" y="46772"/>
                  </a:lnTo>
                  <a:lnTo>
                    <a:pt x="182494" y="76579"/>
                  </a:lnTo>
                  <a:lnTo>
                    <a:pt x="182494" y="84198"/>
                  </a:lnTo>
                  <a:lnTo>
                    <a:pt x="166111" y="84198"/>
                  </a:lnTo>
                  <a:lnTo>
                    <a:pt x="166111" y="76579"/>
                  </a:lnTo>
                  <a:lnTo>
                    <a:pt x="161081" y="51124"/>
                  </a:lnTo>
                  <a:lnTo>
                    <a:pt x="146443" y="31526"/>
                  </a:lnTo>
                  <a:lnTo>
                    <a:pt x="122875" y="18930"/>
                  </a:lnTo>
                  <a:lnTo>
                    <a:pt x="91056" y="14477"/>
                  </a:lnTo>
                  <a:lnTo>
                    <a:pt x="59398" y="18930"/>
                  </a:lnTo>
                  <a:lnTo>
                    <a:pt x="35813" y="31526"/>
                  </a:lnTo>
                  <a:lnTo>
                    <a:pt x="21085" y="51124"/>
                  </a:lnTo>
                  <a:lnTo>
                    <a:pt x="16001" y="76579"/>
                  </a:lnTo>
                  <a:lnTo>
                    <a:pt x="19876" y="99057"/>
                  </a:lnTo>
                  <a:lnTo>
                    <a:pt x="31288" y="116392"/>
                  </a:lnTo>
                  <a:lnTo>
                    <a:pt x="49915" y="128870"/>
                  </a:lnTo>
                  <a:lnTo>
                    <a:pt x="75436" y="136775"/>
                  </a:lnTo>
                  <a:lnTo>
                    <a:pt x="113535" y="144395"/>
                  </a:lnTo>
                  <a:lnTo>
                    <a:pt x="149824" y="155950"/>
                  </a:lnTo>
                  <a:lnTo>
                    <a:pt x="174684" y="173398"/>
                  </a:lnTo>
                  <a:lnTo>
                    <a:pt x="188971" y="196632"/>
                  </a:lnTo>
                  <a:lnTo>
                    <a:pt x="193543" y="225546"/>
                  </a:lnTo>
                  <a:lnTo>
                    <a:pt x="187369" y="256751"/>
                  </a:lnTo>
                  <a:lnTo>
                    <a:pt x="169016" y="282313"/>
                  </a:lnTo>
                  <a:lnTo>
                    <a:pt x="138734" y="299589"/>
                  </a:lnTo>
                  <a:lnTo>
                    <a:pt x="96771" y="3059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314474" y="8319790"/>
              <a:ext cx="193675" cy="306070"/>
            </a:xfrm>
            <a:custGeom>
              <a:avLst/>
              <a:gdLst/>
              <a:ahLst/>
              <a:cxnLst/>
              <a:rect l="l" t="t" r="r" b="b"/>
              <a:pathLst>
                <a:path w="193675" h="306070">
                  <a:moveTo>
                    <a:pt x="96771" y="291457"/>
                  </a:moveTo>
                  <a:lnTo>
                    <a:pt x="62452" y="286409"/>
                  </a:lnTo>
                  <a:lnTo>
                    <a:pt x="37098" y="272503"/>
                  </a:lnTo>
                  <a:lnTo>
                    <a:pt x="21389" y="251596"/>
                  </a:lnTo>
                  <a:lnTo>
                    <a:pt x="16001" y="225546"/>
                  </a:lnTo>
                  <a:lnTo>
                    <a:pt x="16001" y="216021"/>
                  </a:lnTo>
                  <a:lnTo>
                    <a:pt x="0" y="216021"/>
                  </a:lnTo>
                  <a:lnTo>
                    <a:pt x="0" y="225546"/>
                  </a:lnTo>
                  <a:lnTo>
                    <a:pt x="6173" y="256751"/>
                  </a:lnTo>
                  <a:lnTo>
                    <a:pt x="24526" y="282313"/>
                  </a:lnTo>
                  <a:lnTo>
                    <a:pt x="54809" y="299589"/>
                  </a:lnTo>
                  <a:lnTo>
                    <a:pt x="96771" y="305935"/>
                  </a:lnTo>
                  <a:lnTo>
                    <a:pt x="138734" y="299589"/>
                  </a:lnTo>
                  <a:lnTo>
                    <a:pt x="169016" y="282313"/>
                  </a:lnTo>
                  <a:lnTo>
                    <a:pt x="187369" y="256751"/>
                  </a:lnTo>
                  <a:lnTo>
                    <a:pt x="193543" y="225546"/>
                  </a:lnTo>
                  <a:lnTo>
                    <a:pt x="188971" y="196632"/>
                  </a:lnTo>
                  <a:lnTo>
                    <a:pt x="174684" y="173398"/>
                  </a:lnTo>
                  <a:lnTo>
                    <a:pt x="149824" y="155950"/>
                  </a:lnTo>
                  <a:lnTo>
                    <a:pt x="113535" y="144395"/>
                  </a:lnTo>
                  <a:lnTo>
                    <a:pt x="75436" y="136775"/>
                  </a:lnTo>
                  <a:lnTo>
                    <a:pt x="49915" y="128870"/>
                  </a:lnTo>
                  <a:lnTo>
                    <a:pt x="31288" y="116392"/>
                  </a:lnTo>
                  <a:lnTo>
                    <a:pt x="19876" y="99057"/>
                  </a:lnTo>
                  <a:lnTo>
                    <a:pt x="16001" y="76579"/>
                  </a:lnTo>
                  <a:lnTo>
                    <a:pt x="21085" y="51124"/>
                  </a:lnTo>
                  <a:lnTo>
                    <a:pt x="35813" y="31526"/>
                  </a:lnTo>
                  <a:lnTo>
                    <a:pt x="59398" y="18930"/>
                  </a:lnTo>
                  <a:lnTo>
                    <a:pt x="91056" y="14477"/>
                  </a:lnTo>
                  <a:lnTo>
                    <a:pt x="122875" y="18930"/>
                  </a:lnTo>
                  <a:lnTo>
                    <a:pt x="146443" y="31526"/>
                  </a:lnTo>
                  <a:lnTo>
                    <a:pt x="161081" y="51124"/>
                  </a:lnTo>
                  <a:lnTo>
                    <a:pt x="166111" y="76579"/>
                  </a:lnTo>
                  <a:lnTo>
                    <a:pt x="166111" y="84198"/>
                  </a:lnTo>
                  <a:lnTo>
                    <a:pt x="182494" y="84198"/>
                  </a:lnTo>
                  <a:lnTo>
                    <a:pt x="182494" y="76579"/>
                  </a:lnTo>
                  <a:lnTo>
                    <a:pt x="176565" y="46772"/>
                  </a:lnTo>
                  <a:lnTo>
                    <a:pt x="159063" y="22430"/>
                  </a:lnTo>
                  <a:lnTo>
                    <a:pt x="130417" y="6018"/>
                  </a:lnTo>
                  <a:lnTo>
                    <a:pt x="91056" y="0"/>
                  </a:lnTo>
                  <a:lnTo>
                    <a:pt x="52076" y="6018"/>
                  </a:lnTo>
                  <a:lnTo>
                    <a:pt x="23526" y="22430"/>
                  </a:lnTo>
                  <a:lnTo>
                    <a:pt x="5976" y="46772"/>
                  </a:lnTo>
                  <a:lnTo>
                    <a:pt x="0" y="76579"/>
                  </a:lnTo>
                  <a:lnTo>
                    <a:pt x="4649" y="104159"/>
                  </a:lnTo>
                  <a:lnTo>
                    <a:pt x="18335" y="125774"/>
                  </a:lnTo>
                  <a:lnTo>
                    <a:pt x="40664" y="141460"/>
                  </a:lnTo>
                  <a:lnTo>
                    <a:pt x="71245" y="151253"/>
                  </a:lnTo>
                  <a:lnTo>
                    <a:pt x="109344" y="158873"/>
                  </a:lnTo>
                  <a:lnTo>
                    <a:pt x="140674" y="168647"/>
                  </a:lnTo>
                  <a:lnTo>
                    <a:pt x="161682" y="183065"/>
                  </a:lnTo>
                  <a:lnTo>
                    <a:pt x="173475" y="202055"/>
                  </a:lnTo>
                  <a:lnTo>
                    <a:pt x="177160" y="225546"/>
                  </a:lnTo>
                  <a:lnTo>
                    <a:pt x="171886" y="251596"/>
                  </a:lnTo>
                  <a:lnTo>
                    <a:pt x="156396" y="272503"/>
                  </a:lnTo>
                  <a:lnTo>
                    <a:pt x="131191" y="286409"/>
                  </a:lnTo>
                  <a:lnTo>
                    <a:pt x="96771" y="291457"/>
                  </a:lnTo>
                  <a:close/>
                </a:path>
              </a:pathLst>
            </a:custGeom>
            <a:ln w="79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547950" y="8324748"/>
              <a:ext cx="15875" cy="296545"/>
            </a:xfrm>
            <a:custGeom>
              <a:avLst/>
              <a:gdLst/>
              <a:ahLst/>
              <a:cxnLst/>
              <a:rect l="l" t="t" r="r" b="b"/>
              <a:pathLst>
                <a:path w="15875" h="296545">
                  <a:moveTo>
                    <a:pt x="15621" y="84582"/>
                  </a:moveTo>
                  <a:lnTo>
                    <a:pt x="0" y="84582"/>
                  </a:lnTo>
                  <a:lnTo>
                    <a:pt x="0" y="296037"/>
                  </a:lnTo>
                  <a:lnTo>
                    <a:pt x="15621" y="296037"/>
                  </a:lnTo>
                  <a:lnTo>
                    <a:pt x="15621" y="84582"/>
                  </a:lnTo>
                  <a:close/>
                </a:path>
                <a:path w="15875" h="296545">
                  <a:moveTo>
                    <a:pt x="15621" y="0"/>
                  </a:moveTo>
                  <a:lnTo>
                    <a:pt x="0" y="0"/>
                  </a:lnTo>
                  <a:lnTo>
                    <a:pt x="0" y="36195"/>
                  </a:lnTo>
                  <a:lnTo>
                    <a:pt x="15621" y="36195"/>
                  </a:lnTo>
                  <a:lnTo>
                    <a:pt x="156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4" name="object 64"/>
          <p:cNvGrpSpPr/>
          <p:nvPr/>
        </p:nvGrpSpPr>
        <p:grpSpPr>
          <a:xfrm>
            <a:off x="2608310" y="8324743"/>
            <a:ext cx="791210" cy="392430"/>
            <a:chOff x="2608310" y="8324743"/>
            <a:chExt cx="791210" cy="392430"/>
          </a:xfrm>
        </p:grpSpPr>
        <p:sp>
          <p:nvSpPr>
            <p:cNvPr id="65" name="object 65"/>
            <p:cNvSpPr/>
            <p:nvPr/>
          </p:nvSpPr>
          <p:spPr>
            <a:xfrm>
              <a:off x="2612279" y="8404370"/>
              <a:ext cx="291465" cy="216535"/>
            </a:xfrm>
            <a:custGeom>
              <a:avLst/>
              <a:gdLst/>
              <a:ahLst/>
              <a:cxnLst/>
              <a:rect l="l" t="t" r="r" b="b"/>
              <a:pathLst>
                <a:path w="291464" h="216534">
                  <a:moveTo>
                    <a:pt x="291076" y="216402"/>
                  </a:moveTo>
                  <a:lnTo>
                    <a:pt x="275456" y="216402"/>
                  </a:lnTo>
                  <a:lnTo>
                    <a:pt x="275456" y="76198"/>
                  </a:lnTo>
                  <a:lnTo>
                    <a:pt x="271753" y="48975"/>
                  </a:lnTo>
                  <a:lnTo>
                    <a:pt x="260978" y="29574"/>
                  </a:lnTo>
                  <a:lnTo>
                    <a:pt x="243631" y="17960"/>
                  </a:lnTo>
                  <a:lnTo>
                    <a:pt x="220212" y="14096"/>
                  </a:lnTo>
                  <a:lnTo>
                    <a:pt x="193662" y="20519"/>
                  </a:lnTo>
                  <a:lnTo>
                    <a:pt x="172398" y="39480"/>
                  </a:lnTo>
                  <a:lnTo>
                    <a:pt x="158277" y="70513"/>
                  </a:lnTo>
                  <a:lnTo>
                    <a:pt x="153158" y="113154"/>
                  </a:lnTo>
                  <a:lnTo>
                    <a:pt x="153158" y="216402"/>
                  </a:lnTo>
                  <a:lnTo>
                    <a:pt x="137537" y="216402"/>
                  </a:lnTo>
                  <a:lnTo>
                    <a:pt x="137537" y="76198"/>
                  </a:lnTo>
                  <a:lnTo>
                    <a:pt x="133834" y="48975"/>
                  </a:lnTo>
                  <a:lnTo>
                    <a:pt x="123059" y="29574"/>
                  </a:lnTo>
                  <a:lnTo>
                    <a:pt x="105712" y="17960"/>
                  </a:lnTo>
                  <a:lnTo>
                    <a:pt x="82293" y="14096"/>
                  </a:lnTo>
                  <a:lnTo>
                    <a:pt x="55904" y="20519"/>
                  </a:lnTo>
                  <a:lnTo>
                    <a:pt x="34622" y="39480"/>
                  </a:lnTo>
                  <a:lnTo>
                    <a:pt x="20412" y="70513"/>
                  </a:lnTo>
                  <a:lnTo>
                    <a:pt x="15239" y="113154"/>
                  </a:lnTo>
                  <a:lnTo>
                    <a:pt x="15239" y="216402"/>
                  </a:lnTo>
                  <a:lnTo>
                    <a:pt x="0" y="216402"/>
                  </a:lnTo>
                  <a:lnTo>
                    <a:pt x="0" y="4952"/>
                  </a:lnTo>
                  <a:lnTo>
                    <a:pt x="15239" y="4952"/>
                  </a:lnTo>
                  <a:lnTo>
                    <a:pt x="15239" y="53338"/>
                  </a:lnTo>
                  <a:lnTo>
                    <a:pt x="25264" y="30860"/>
                  </a:lnTo>
                  <a:lnTo>
                    <a:pt x="40289" y="14096"/>
                  </a:lnTo>
                  <a:lnTo>
                    <a:pt x="60029" y="3619"/>
                  </a:lnTo>
                  <a:lnTo>
                    <a:pt x="84198" y="0"/>
                  </a:lnTo>
                  <a:lnTo>
                    <a:pt x="108862" y="3601"/>
                  </a:lnTo>
                  <a:lnTo>
                    <a:pt x="128631" y="14239"/>
                  </a:lnTo>
                  <a:lnTo>
                    <a:pt x="142758" y="31663"/>
                  </a:lnTo>
                  <a:lnTo>
                    <a:pt x="150491" y="55624"/>
                  </a:lnTo>
                  <a:lnTo>
                    <a:pt x="160879" y="32949"/>
                  </a:lnTo>
                  <a:lnTo>
                    <a:pt x="176160" y="15382"/>
                  </a:lnTo>
                  <a:lnTo>
                    <a:pt x="196513" y="4030"/>
                  </a:lnTo>
                  <a:lnTo>
                    <a:pt x="222117" y="0"/>
                  </a:lnTo>
                  <a:lnTo>
                    <a:pt x="251215" y="4863"/>
                  </a:lnTo>
                  <a:lnTo>
                    <a:pt x="272884" y="19192"/>
                  </a:lnTo>
                  <a:lnTo>
                    <a:pt x="286409" y="42593"/>
                  </a:lnTo>
                  <a:lnTo>
                    <a:pt x="291076" y="74674"/>
                  </a:lnTo>
                  <a:lnTo>
                    <a:pt x="291076" y="2164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612279" y="8404370"/>
              <a:ext cx="291465" cy="216535"/>
            </a:xfrm>
            <a:custGeom>
              <a:avLst/>
              <a:gdLst/>
              <a:ahLst/>
              <a:cxnLst/>
              <a:rect l="l" t="t" r="r" b="b"/>
              <a:pathLst>
                <a:path w="291464" h="216534">
                  <a:moveTo>
                    <a:pt x="275456" y="216402"/>
                  </a:moveTo>
                  <a:lnTo>
                    <a:pt x="291076" y="216402"/>
                  </a:lnTo>
                  <a:lnTo>
                    <a:pt x="291076" y="74674"/>
                  </a:lnTo>
                  <a:lnTo>
                    <a:pt x="286409" y="42593"/>
                  </a:lnTo>
                  <a:lnTo>
                    <a:pt x="272884" y="19192"/>
                  </a:lnTo>
                  <a:lnTo>
                    <a:pt x="251215" y="4863"/>
                  </a:lnTo>
                  <a:lnTo>
                    <a:pt x="222117" y="0"/>
                  </a:lnTo>
                  <a:lnTo>
                    <a:pt x="196513" y="4030"/>
                  </a:lnTo>
                  <a:lnTo>
                    <a:pt x="176160" y="15382"/>
                  </a:lnTo>
                  <a:lnTo>
                    <a:pt x="160879" y="32949"/>
                  </a:lnTo>
                  <a:lnTo>
                    <a:pt x="150491" y="55624"/>
                  </a:lnTo>
                  <a:lnTo>
                    <a:pt x="142758" y="31663"/>
                  </a:lnTo>
                  <a:lnTo>
                    <a:pt x="128631" y="14239"/>
                  </a:lnTo>
                  <a:lnTo>
                    <a:pt x="108862" y="3601"/>
                  </a:lnTo>
                  <a:lnTo>
                    <a:pt x="84198" y="0"/>
                  </a:lnTo>
                  <a:lnTo>
                    <a:pt x="60029" y="3619"/>
                  </a:lnTo>
                  <a:lnTo>
                    <a:pt x="40289" y="14096"/>
                  </a:lnTo>
                  <a:lnTo>
                    <a:pt x="25264" y="30860"/>
                  </a:lnTo>
                  <a:lnTo>
                    <a:pt x="15239" y="53338"/>
                  </a:lnTo>
                  <a:lnTo>
                    <a:pt x="15239" y="4952"/>
                  </a:lnTo>
                  <a:lnTo>
                    <a:pt x="0" y="4952"/>
                  </a:lnTo>
                  <a:lnTo>
                    <a:pt x="0" y="216402"/>
                  </a:lnTo>
                  <a:lnTo>
                    <a:pt x="15239" y="216402"/>
                  </a:lnTo>
                  <a:lnTo>
                    <a:pt x="15239" y="113154"/>
                  </a:lnTo>
                  <a:lnTo>
                    <a:pt x="20412" y="70513"/>
                  </a:lnTo>
                  <a:lnTo>
                    <a:pt x="34622" y="39480"/>
                  </a:lnTo>
                  <a:lnTo>
                    <a:pt x="55904" y="20519"/>
                  </a:lnTo>
                  <a:lnTo>
                    <a:pt x="82293" y="14096"/>
                  </a:lnTo>
                  <a:lnTo>
                    <a:pt x="105712" y="17960"/>
                  </a:lnTo>
                  <a:lnTo>
                    <a:pt x="123059" y="29574"/>
                  </a:lnTo>
                  <a:lnTo>
                    <a:pt x="133834" y="48975"/>
                  </a:lnTo>
                  <a:lnTo>
                    <a:pt x="137537" y="76198"/>
                  </a:lnTo>
                  <a:lnTo>
                    <a:pt x="137537" y="216402"/>
                  </a:lnTo>
                  <a:lnTo>
                    <a:pt x="153158" y="216402"/>
                  </a:lnTo>
                  <a:lnTo>
                    <a:pt x="153158" y="113154"/>
                  </a:lnTo>
                  <a:lnTo>
                    <a:pt x="158277" y="70513"/>
                  </a:lnTo>
                  <a:lnTo>
                    <a:pt x="172398" y="39480"/>
                  </a:lnTo>
                  <a:lnTo>
                    <a:pt x="193662" y="20519"/>
                  </a:lnTo>
                  <a:lnTo>
                    <a:pt x="220212" y="14096"/>
                  </a:lnTo>
                  <a:lnTo>
                    <a:pt x="243631" y="17960"/>
                  </a:lnTo>
                  <a:lnTo>
                    <a:pt x="260978" y="29574"/>
                  </a:lnTo>
                  <a:lnTo>
                    <a:pt x="271753" y="48975"/>
                  </a:lnTo>
                  <a:lnTo>
                    <a:pt x="275456" y="76198"/>
                  </a:lnTo>
                  <a:lnTo>
                    <a:pt x="275456" y="216402"/>
                  </a:lnTo>
                  <a:close/>
                </a:path>
              </a:pathLst>
            </a:custGeom>
            <a:ln w="79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948629" y="8404370"/>
              <a:ext cx="175895" cy="308610"/>
            </a:xfrm>
            <a:custGeom>
              <a:avLst/>
              <a:gdLst/>
              <a:ahLst/>
              <a:cxnLst/>
              <a:rect l="l" t="t" r="r" b="b"/>
              <a:pathLst>
                <a:path w="175894" h="308609">
                  <a:moveTo>
                    <a:pt x="29869" y="46480"/>
                  </a:moveTo>
                  <a:lnTo>
                    <a:pt x="15620" y="46480"/>
                  </a:lnTo>
                  <a:lnTo>
                    <a:pt x="25764" y="27324"/>
                  </a:lnTo>
                  <a:lnTo>
                    <a:pt x="41337" y="12667"/>
                  </a:lnTo>
                  <a:lnTo>
                    <a:pt x="62339" y="3297"/>
                  </a:lnTo>
                  <a:lnTo>
                    <a:pt x="88770" y="0"/>
                  </a:lnTo>
                  <a:lnTo>
                    <a:pt x="126774" y="7411"/>
                  </a:lnTo>
                  <a:lnTo>
                    <a:pt x="135179" y="14096"/>
                  </a:lnTo>
                  <a:lnTo>
                    <a:pt x="88008" y="14096"/>
                  </a:lnTo>
                  <a:lnTo>
                    <a:pt x="55642" y="20430"/>
                  </a:lnTo>
                  <a:lnTo>
                    <a:pt x="33098" y="39051"/>
                  </a:lnTo>
                  <a:lnTo>
                    <a:pt x="29869" y="46480"/>
                  </a:lnTo>
                  <a:close/>
                </a:path>
                <a:path w="175894" h="308609">
                  <a:moveTo>
                    <a:pt x="15620" y="308602"/>
                  </a:moveTo>
                  <a:lnTo>
                    <a:pt x="0" y="308602"/>
                  </a:lnTo>
                  <a:lnTo>
                    <a:pt x="0" y="4952"/>
                  </a:lnTo>
                  <a:lnTo>
                    <a:pt x="15620" y="4952"/>
                  </a:lnTo>
                  <a:lnTo>
                    <a:pt x="15620" y="46480"/>
                  </a:lnTo>
                  <a:lnTo>
                    <a:pt x="29869" y="46480"/>
                  </a:lnTo>
                  <a:lnTo>
                    <a:pt x="19912" y="69387"/>
                  </a:lnTo>
                  <a:lnTo>
                    <a:pt x="15620" y="110868"/>
                  </a:lnTo>
                  <a:lnTo>
                    <a:pt x="19912" y="152289"/>
                  </a:lnTo>
                  <a:lnTo>
                    <a:pt x="29938" y="175255"/>
                  </a:lnTo>
                  <a:lnTo>
                    <a:pt x="15620" y="175255"/>
                  </a:lnTo>
                  <a:lnTo>
                    <a:pt x="15620" y="308602"/>
                  </a:lnTo>
                  <a:close/>
                </a:path>
                <a:path w="175894" h="308609">
                  <a:moveTo>
                    <a:pt x="135306" y="207258"/>
                  </a:moveTo>
                  <a:lnTo>
                    <a:pt x="88008" y="207258"/>
                  </a:lnTo>
                  <a:lnTo>
                    <a:pt x="119994" y="200984"/>
                  </a:lnTo>
                  <a:lnTo>
                    <a:pt x="142442" y="182494"/>
                  </a:lnTo>
                  <a:lnTo>
                    <a:pt x="155676" y="152289"/>
                  </a:lnTo>
                  <a:lnTo>
                    <a:pt x="160016" y="110868"/>
                  </a:lnTo>
                  <a:lnTo>
                    <a:pt x="155676" y="69387"/>
                  </a:lnTo>
                  <a:lnTo>
                    <a:pt x="142442" y="39051"/>
                  </a:lnTo>
                  <a:lnTo>
                    <a:pt x="119994" y="20430"/>
                  </a:lnTo>
                  <a:lnTo>
                    <a:pt x="88008" y="14096"/>
                  </a:lnTo>
                  <a:lnTo>
                    <a:pt x="135179" y="14096"/>
                  </a:lnTo>
                  <a:lnTo>
                    <a:pt x="153920" y="29002"/>
                  </a:lnTo>
                  <a:lnTo>
                    <a:pt x="170207" y="63809"/>
                  </a:lnTo>
                  <a:lnTo>
                    <a:pt x="175636" y="110868"/>
                  </a:lnTo>
                  <a:lnTo>
                    <a:pt x="170207" y="157866"/>
                  </a:lnTo>
                  <a:lnTo>
                    <a:pt x="153920" y="192543"/>
                  </a:lnTo>
                  <a:lnTo>
                    <a:pt x="135306" y="207258"/>
                  </a:lnTo>
                  <a:close/>
                </a:path>
                <a:path w="175894" h="308609">
                  <a:moveTo>
                    <a:pt x="88770" y="221355"/>
                  </a:moveTo>
                  <a:lnTo>
                    <a:pt x="62339" y="218063"/>
                  </a:lnTo>
                  <a:lnTo>
                    <a:pt x="41337" y="208735"/>
                  </a:lnTo>
                  <a:lnTo>
                    <a:pt x="25764" y="194192"/>
                  </a:lnTo>
                  <a:lnTo>
                    <a:pt x="15620" y="175255"/>
                  </a:lnTo>
                  <a:lnTo>
                    <a:pt x="29938" y="175255"/>
                  </a:lnTo>
                  <a:lnTo>
                    <a:pt x="33098" y="182494"/>
                  </a:lnTo>
                  <a:lnTo>
                    <a:pt x="55642" y="200984"/>
                  </a:lnTo>
                  <a:lnTo>
                    <a:pt x="88008" y="207258"/>
                  </a:lnTo>
                  <a:lnTo>
                    <a:pt x="135306" y="207258"/>
                  </a:lnTo>
                  <a:lnTo>
                    <a:pt x="126774" y="214003"/>
                  </a:lnTo>
                  <a:lnTo>
                    <a:pt x="88770" y="2213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948629" y="8404370"/>
              <a:ext cx="175895" cy="308610"/>
            </a:xfrm>
            <a:custGeom>
              <a:avLst/>
              <a:gdLst/>
              <a:ahLst/>
              <a:cxnLst/>
              <a:rect l="l" t="t" r="r" b="b"/>
              <a:pathLst>
                <a:path w="175894" h="308609">
                  <a:moveTo>
                    <a:pt x="175636" y="110868"/>
                  </a:moveTo>
                  <a:lnTo>
                    <a:pt x="170207" y="63809"/>
                  </a:lnTo>
                  <a:lnTo>
                    <a:pt x="153920" y="29002"/>
                  </a:lnTo>
                  <a:lnTo>
                    <a:pt x="126774" y="7411"/>
                  </a:lnTo>
                  <a:lnTo>
                    <a:pt x="88770" y="0"/>
                  </a:lnTo>
                  <a:lnTo>
                    <a:pt x="62339" y="3297"/>
                  </a:lnTo>
                  <a:lnTo>
                    <a:pt x="41337" y="12667"/>
                  </a:lnTo>
                  <a:lnTo>
                    <a:pt x="25764" y="27324"/>
                  </a:lnTo>
                  <a:lnTo>
                    <a:pt x="15620" y="46480"/>
                  </a:lnTo>
                  <a:lnTo>
                    <a:pt x="15620" y="4952"/>
                  </a:lnTo>
                  <a:lnTo>
                    <a:pt x="0" y="4952"/>
                  </a:lnTo>
                  <a:lnTo>
                    <a:pt x="0" y="308602"/>
                  </a:lnTo>
                  <a:lnTo>
                    <a:pt x="15620" y="308602"/>
                  </a:lnTo>
                  <a:lnTo>
                    <a:pt x="15620" y="175255"/>
                  </a:lnTo>
                  <a:lnTo>
                    <a:pt x="25764" y="194192"/>
                  </a:lnTo>
                  <a:lnTo>
                    <a:pt x="41337" y="208735"/>
                  </a:lnTo>
                  <a:lnTo>
                    <a:pt x="62339" y="218063"/>
                  </a:lnTo>
                  <a:lnTo>
                    <a:pt x="88770" y="221355"/>
                  </a:lnTo>
                  <a:lnTo>
                    <a:pt x="126774" y="214003"/>
                  </a:lnTo>
                  <a:lnTo>
                    <a:pt x="153920" y="192543"/>
                  </a:lnTo>
                  <a:lnTo>
                    <a:pt x="170207" y="157866"/>
                  </a:lnTo>
                  <a:lnTo>
                    <a:pt x="175636" y="110868"/>
                  </a:lnTo>
                  <a:close/>
                </a:path>
              </a:pathLst>
            </a:custGeom>
            <a:ln w="79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60281" y="8414498"/>
              <a:ext cx="152332" cy="201099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3164205" y="8324743"/>
              <a:ext cx="15875" cy="296545"/>
            </a:xfrm>
            <a:custGeom>
              <a:avLst/>
              <a:gdLst/>
              <a:ahLst/>
              <a:cxnLst/>
              <a:rect l="l" t="t" r="r" b="b"/>
              <a:pathLst>
                <a:path w="15875" h="296545">
                  <a:moveTo>
                    <a:pt x="15620" y="296029"/>
                  </a:moveTo>
                  <a:lnTo>
                    <a:pt x="0" y="296029"/>
                  </a:lnTo>
                  <a:lnTo>
                    <a:pt x="0" y="0"/>
                  </a:lnTo>
                  <a:lnTo>
                    <a:pt x="15620" y="0"/>
                  </a:lnTo>
                  <a:lnTo>
                    <a:pt x="15620" y="2960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215415" y="8400401"/>
              <a:ext cx="183573" cy="229292"/>
            </a:xfrm>
            <a:prstGeom prst="rect">
              <a:avLst/>
            </a:prstGeom>
          </p:spPr>
        </p:pic>
      </p:grpSp>
      <p:grpSp>
        <p:nvGrpSpPr>
          <p:cNvPr id="72" name="object 72"/>
          <p:cNvGrpSpPr/>
          <p:nvPr/>
        </p:nvGrpSpPr>
        <p:grpSpPr>
          <a:xfrm>
            <a:off x="3523428" y="8315821"/>
            <a:ext cx="1464310" cy="314325"/>
            <a:chOff x="3523428" y="8315821"/>
            <a:chExt cx="1464310" cy="314325"/>
          </a:xfrm>
        </p:grpSpPr>
        <p:sp>
          <p:nvSpPr>
            <p:cNvPr id="73" name="object 73"/>
            <p:cNvSpPr/>
            <p:nvPr/>
          </p:nvSpPr>
          <p:spPr>
            <a:xfrm>
              <a:off x="3527397" y="8319790"/>
              <a:ext cx="215265" cy="306070"/>
            </a:xfrm>
            <a:custGeom>
              <a:avLst/>
              <a:gdLst/>
              <a:ahLst/>
              <a:cxnLst/>
              <a:rect l="l" t="t" r="r" b="b"/>
              <a:pathLst>
                <a:path w="215264" h="306070">
                  <a:moveTo>
                    <a:pt x="109344" y="305935"/>
                  </a:moveTo>
                  <a:lnTo>
                    <a:pt x="63815" y="297601"/>
                  </a:lnTo>
                  <a:lnTo>
                    <a:pt x="30860" y="273551"/>
                  </a:lnTo>
                  <a:lnTo>
                    <a:pt x="7000" y="222450"/>
                  </a:lnTo>
                  <a:lnTo>
                    <a:pt x="0" y="152777"/>
                  </a:lnTo>
                  <a:lnTo>
                    <a:pt x="1660" y="116071"/>
                  </a:lnTo>
                  <a:lnTo>
                    <a:pt x="16555" y="55374"/>
                  </a:lnTo>
                  <a:lnTo>
                    <a:pt x="45802" y="18483"/>
                  </a:lnTo>
                  <a:lnTo>
                    <a:pt x="84972" y="2113"/>
                  </a:lnTo>
                  <a:lnTo>
                    <a:pt x="109344" y="0"/>
                  </a:lnTo>
                  <a:lnTo>
                    <a:pt x="152628" y="7036"/>
                  </a:lnTo>
                  <a:lnTo>
                    <a:pt x="185018" y="27145"/>
                  </a:lnTo>
                  <a:lnTo>
                    <a:pt x="206050" y="58827"/>
                  </a:lnTo>
                  <a:lnTo>
                    <a:pt x="215259" y="100581"/>
                  </a:lnTo>
                  <a:lnTo>
                    <a:pt x="198877" y="100581"/>
                  </a:lnTo>
                  <a:lnTo>
                    <a:pt x="190995" y="64946"/>
                  </a:lnTo>
                  <a:lnTo>
                    <a:pt x="173541" y="37813"/>
                  </a:lnTo>
                  <a:lnTo>
                    <a:pt x="146371" y="20537"/>
                  </a:lnTo>
                  <a:lnTo>
                    <a:pt x="109344" y="14477"/>
                  </a:lnTo>
                  <a:lnTo>
                    <a:pt x="89241" y="16245"/>
                  </a:lnTo>
                  <a:lnTo>
                    <a:pt x="43432" y="41908"/>
                  </a:lnTo>
                  <a:lnTo>
                    <a:pt x="22002" y="88627"/>
                  </a:lnTo>
                  <a:lnTo>
                    <a:pt x="16001" y="152777"/>
                  </a:lnTo>
                  <a:lnTo>
                    <a:pt x="17394" y="187197"/>
                  </a:lnTo>
                  <a:lnTo>
                    <a:pt x="30467" y="242893"/>
                  </a:lnTo>
                  <a:lnTo>
                    <a:pt x="56035" y="275866"/>
                  </a:lnTo>
                  <a:lnTo>
                    <a:pt x="109344" y="291457"/>
                  </a:lnTo>
                  <a:lnTo>
                    <a:pt x="146371" y="285397"/>
                  </a:lnTo>
                  <a:lnTo>
                    <a:pt x="173541" y="268122"/>
                  </a:lnTo>
                  <a:lnTo>
                    <a:pt x="190995" y="240988"/>
                  </a:lnTo>
                  <a:lnTo>
                    <a:pt x="198877" y="205353"/>
                  </a:lnTo>
                  <a:lnTo>
                    <a:pt x="215259" y="205353"/>
                  </a:lnTo>
                  <a:lnTo>
                    <a:pt x="206050" y="247108"/>
                  </a:lnTo>
                  <a:lnTo>
                    <a:pt x="185018" y="278789"/>
                  </a:lnTo>
                  <a:lnTo>
                    <a:pt x="152628" y="298898"/>
                  </a:lnTo>
                  <a:lnTo>
                    <a:pt x="109344" y="3059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527397" y="8319790"/>
              <a:ext cx="215265" cy="306070"/>
            </a:xfrm>
            <a:custGeom>
              <a:avLst/>
              <a:gdLst/>
              <a:ahLst/>
              <a:cxnLst/>
              <a:rect l="l" t="t" r="r" b="b"/>
              <a:pathLst>
                <a:path w="215264" h="306070">
                  <a:moveTo>
                    <a:pt x="109344" y="305935"/>
                  </a:moveTo>
                  <a:lnTo>
                    <a:pt x="152628" y="298898"/>
                  </a:lnTo>
                  <a:lnTo>
                    <a:pt x="185018" y="278789"/>
                  </a:lnTo>
                  <a:lnTo>
                    <a:pt x="206050" y="247108"/>
                  </a:lnTo>
                  <a:lnTo>
                    <a:pt x="215259" y="205353"/>
                  </a:lnTo>
                  <a:lnTo>
                    <a:pt x="198877" y="205353"/>
                  </a:lnTo>
                  <a:lnTo>
                    <a:pt x="190995" y="240988"/>
                  </a:lnTo>
                  <a:lnTo>
                    <a:pt x="173541" y="268122"/>
                  </a:lnTo>
                  <a:lnTo>
                    <a:pt x="146371" y="285397"/>
                  </a:lnTo>
                  <a:lnTo>
                    <a:pt x="109344" y="291457"/>
                  </a:lnTo>
                  <a:lnTo>
                    <a:pt x="89241" y="289689"/>
                  </a:lnTo>
                  <a:lnTo>
                    <a:pt x="43432" y="264026"/>
                  </a:lnTo>
                  <a:lnTo>
                    <a:pt x="22002" y="217259"/>
                  </a:lnTo>
                  <a:lnTo>
                    <a:pt x="16001" y="152777"/>
                  </a:lnTo>
                  <a:lnTo>
                    <a:pt x="17394" y="118577"/>
                  </a:lnTo>
                  <a:lnTo>
                    <a:pt x="30467" y="63036"/>
                  </a:lnTo>
                  <a:lnTo>
                    <a:pt x="56035" y="30068"/>
                  </a:lnTo>
                  <a:lnTo>
                    <a:pt x="109344" y="14477"/>
                  </a:lnTo>
                  <a:lnTo>
                    <a:pt x="146371" y="20537"/>
                  </a:lnTo>
                  <a:lnTo>
                    <a:pt x="173541" y="37813"/>
                  </a:lnTo>
                  <a:lnTo>
                    <a:pt x="190995" y="64946"/>
                  </a:lnTo>
                  <a:lnTo>
                    <a:pt x="198877" y="100581"/>
                  </a:lnTo>
                  <a:lnTo>
                    <a:pt x="215259" y="100581"/>
                  </a:lnTo>
                  <a:lnTo>
                    <a:pt x="206050" y="58827"/>
                  </a:lnTo>
                  <a:lnTo>
                    <a:pt x="185018" y="27145"/>
                  </a:lnTo>
                  <a:lnTo>
                    <a:pt x="152628" y="7036"/>
                  </a:lnTo>
                  <a:lnTo>
                    <a:pt x="109344" y="0"/>
                  </a:lnTo>
                  <a:lnTo>
                    <a:pt x="84972" y="2113"/>
                  </a:lnTo>
                  <a:lnTo>
                    <a:pt x="45802" y="18483"/>
                  </a:lnTo>
                  <a:lnTo>
                    <a:pt x="16555" y="55374"/>
                  </a:lnTo>
                  <a:lnTo>
                    <a:pt x="1660" y="116071"/>
                  </a:lnTo>
                  <a:lnTo>
                    <a:pt x="0" y="152777"/>
                  </a:lnTo>
                  <a:lnTo>
                    <a:pt x="1660" y="189703"/>
                  </a:lnTo>
                  <a:lnTo>
                    <a:pt x="16555" y="250554"/>
                  </a:lnTo>
                  <a:lnTo>
                    <a:pt x="45802" y="287451"/>
                  </a:lnTo>
                  <a:lnTo>
                    <a:pt x="84972" y="303822"/>
                  </a:lnTo>
                  <a:lnTo>
                    <a:pt x="109344" y="305935"/>
                  </a:lnTo>
                  <a:close/>
                </a:path>
              </a:pathLst>
            </a:custGeom>
            <a:ln w="79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8340" y="8400401"/>
              <a:ext cx="183954" cy="229292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3988647" y="8324743"/>
              <a:ext cx="15875" cy="296545"/>
            </a:xfrm>
            <a:custGeom>
              <a:avLst/>
              <a:gdLst/>
              <a:ahLst/>
              <a:cxnLst/>
              <a:rect l="l" t="t" r="r" b="b"/>
              <a:pathLst>
                <a:path w="15875" h="296545">
                  <a:moveTo>
                    <a:pt x="15620" y="296029"/>
                  </a:moveTo>
                  <a:lnTo>
                    <a:pt x="0" y="296029"/>
                  </a:lnTo>
                  <a:lnTo>
                    <a:pt x="0" y="0"/>
                  </a:lnTo>
                  <a:lnTo>
                    <a:pt x="15620" y="0"/>
                  </a:lnTo>
                  <a:lnTo>
                    <a:pt x="15620" y="2960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039857" y="8400401"/>
              <a:ext cx="183573" cy="229292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53528" y="8400401"/>
              <a:ext cx="174811" cy="224339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4461643" y="8324743"/>
              <a:ext cx="175895" cy="300990"/>
            </a:xfrm>
            <a:custGeom>
              <a:avLst/>
              <a:gdLst/>
              <a:ahLst/>
              <a:cxnLst/>
              <a:rect l="l" t="t" r="r" b="b"/>
              <a:pathLst>
                <a:path w="175895" h="300990">
                  <a:moveTo>
                    <a:pt x="175636" y="126107"/>
                  </a:moveTo>
                  <a:lnTo>
                    <a:pt x="160016" y="126107"/>
                  </a:lnTo>
                  <a:lnTo>
                    <a:pt x="160016" y="0"/>
                  </a:lnTo>
                  <a:lnTo>
                    <a:pt x="175636" y="0"/>
                  </a:lnTo>
                  <a:lnTo>
                    <a:pt x="175636" y="126107"/>
                  </a:lnTo>
                  <a:close/>
                </a:path>
                <a:path w="175895" h="300990">
                  <a:moveTo>
                    <a:pt x="87246" y="300982"/>
                  </a:moveTo>
                  <a:lnTo>
                    <a:pt x="49022" y="293630"/>
                  </a:lnTo>
                  <a:lnTo>
                    <a:pt x="21764" y="272170"/>
                  </a:lnTo>
                  <a:lnTo>
                    <a:pt x="5435" y="237493"/>
                  </a:lnTo>
                  <a:lnTo>
                    <a:pt x="0" y="190495"/>
                  </a:lnTo>
                  <a:lnTo>
                    <a:pt x="5435" y="143436"/>
                  </a:lnTo>
                  <a:lnTo>
                    <a:pt x="21764" y="108629"/>
                  </a:lnTo>
                  <a:lnTo>
                    <a:pt x="49022" y="87038"/>
                  </a:lnTo>
                  <a:lnTo>
                    <a:pt x="87246" y="79627"/>
                  </a:lnTo>
                  <a:lnTo>
                    <a:pt x="113672" y="82924"/>
                  </a:lnTo>
                  <a:lnTo>
                    <a:pt x="134632" y="92294"/>
                  </a:lnTo>
                  <a:lnTo>
                    <a:pt x="136139" y="93723"/>
                  </a:lnTo>
                  <a:lnTo>
                    <a:pt x="88008" y="93723"/>
                  </a:lnTo>
                  <a:lnTo>
                    <a:pt x="55803" y="100057"/>
                  </a:lnTo>
                  <a:lnTo>
                    <a:pt x="33241" y="118678"/>
                  </a:lnTo>
                  <a:lnTo>
                    <a:pt x="19966" y="149014"/>
                  </a:lnTo>
                  <a:lnTo>
                    <a:pt x="15620" y="190495"/>
                  </a:lnTo>
                  <a:lnTo>
                    <a:pt x="19966" y="231916"/>
                  </a:lnTo>
                  <a:lnTo>
                    <a:pt x="33241" y="262121"/>
                  </a:lnTo>
                  <a:lnTo>
                    <a:pt x="55803" y="280611"/>
                  </a:lnTo>
                  <a:lnTo>
                    <a:pt x="88008" y="286885"/>
                  </a:lnTo>
                  <a:lnTo>
                    <a:pt x="136201" y="286885"/>
                  </a:lnTo>
                  <a:lnTo>
                    <a:pt x="134632" y="288362"/>
                  </a:lnTo>
                  <a:lnTo>
                    <a:pt x="113672" y="297690"/>
                  </a:lnTo>
                  <a:lnTo>
                    <a:pt x="87246" y="300982"/>
                  </a:lnTo>
                  <a:close/>
                </a:path>
                <a:path w="175895" h="300990">
                  <a:moveTo>
                    <a:pt x="136201" y="286885"/>
                  </a:moveTo>
                  <a:lnTo>
                    <a:pt x="88008" y="286885"/>
                  </a:lnTo>
                  <a:lnTo>
                    <a:pt x="120154" y="280611"/>
                  </a:lnTo>
                  <a:lnTo>
                    <a:pt x="142585" y="262121"/>
                  </a:lnTo>
                  <a:lnTo>
                    <a:pt x="155729" y="231916"/>
                  </a:lnTo>
                  <a:lnTo>
                    <a:pt x="160016" y="190495"/>
                  </a:lnTo>
                  <a:lnTo>
                    <a:pt x="155729" y="149014"/>
                  </a:lnTo>
                  <a:lnTo>
                    <a:pt x="142585" y="118678"/>
                  </a:lnTo>
                  <a:lnTo>
                    <a:pt x="120154" y="100057"/>
                  </a:lnTo>
                  <a:lnTo>
                    <a:pt x="88008" y="93723"/>
                  </a:lnTo>
                  <a:lnTo>
                    <a:pt x="136139" y="93723"/>
                  </a:lnTo>
                  <a:lnTo>
                    <a:pt x="150092" y="106951"/>
                  </a:lnTo>
                  <a:lnTo>
                    <a:pt x="160016" y="126107"/>
                  </a:lnTo>
                  <a:lnTo>
                    <a:pt x="175636" y="126107"/>
                  </a:lnTo>
                  <a:lnTo>
                    <a:pt x="175636" y="254882"/>
                  </a:lnTo>
                  <a:lnTo>
                    <a:pt x="160016" y="254882"/>
                  </a:lnTo>
                  <a:lnTo>
                    <a:pt x="150092" y="273819"/>
                  </a:lnTo>
                  <a:lnTo>
                    <a:pt x="136201" y="286885"/>
                  </a:lnTo>
                  <a:close/>
                </a:path>
                <a:path w="175895" h="300990">
                  <a:moveTo>
                    <a:pt x="175636" y="296029"/>
                  </a:moveTo>
                  <a:lnTo>
                    <a:pt x="160016" y="296029"/>
                  </a:lnTo>
                  <a:lnTo>
                    <a:pt x="160016" y="254882"/>
                  </a:lnTo>
                  <a:lnTo>
                    <a:pt x="175636" y="254882"/>
                  </a:lnTo>
                  <a:lnTo>
                    <a:pt x="175636" y="2960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461643" y="8324743"/>
              <a:ext cx="175895" cy="300990"/>
            </a:xfrm>
            <a:custGeom>
              <a:avLst/>
              <a:gdLst/>
              <a:ahLst/>
              <a:cxnLst/>
              <a:rect l="l" t="t" r="r" b="b"/>
              <a:pathLst>
                <a:path w="175895" h="300990">
                  <a:moveTo>
                    <a:pt x="0" y="190495"/>
                  </a:moveTo>
                  <a:lnTo>
                    <a:pt x="5435" y="237493"/>
                  </a:lnTo>
                  <a:lnTo>
                    <a:pt x="21764" y="272170"/>
                  </a:lnTo>
                  <a:lnTo>
                    <a:pt x="49022" y="293630"/>
                  </a:lnTo>
                  <a:lnTo>
                    <a:pt x="87246" y="300982"/>
                  </a:lnTo>
                  <a:lnTo>
                    <a:pt x="113672" y="297690"/>
                  </a:lnTo>
                  <a:lnTo>
                    <a:pt x="134632" y="288362"/>
                  </a:lnTo>
                  <a:lnTo>
                    <a:pt x="150092" y="273819"/>
                  </a:lnTo>
                  <a:lnTo>
                    <a:pt x="160015" y="254882"/>
                  </a:lnTo>
                  <a:lnTo>
                    <a:pt x="160015" y="296029"/>
                  </a:lnTo>
                  <a:lnTo>
                    <a:pt x="175636" y="296029"/>
                  </a:lnTo>
                  <a:lnTo>
                    <a:pt x="175636" y="0"/>
                  </a:lnTo>
                  <a:lnTo>
                    <a:pt x="160015" y="0"/>
                  </a:lnTo>
                  <a:lnTo>
                    <a:pt x="160015" y="126107"/>
                  </a:lnTo>
                  <a:lnTo>
                    <a:pt x="150092" y="106951"/>
                  </a:lnTo>
                  <a:lnTo>
                    <a:pt x="134632" y="92294"/>
                  </a:lnTo>
                  <a:lnTo>
                    <a:pt x="113672" y="82924"/>
                  </a:lnTo>
                  <a:lnTo>
                    <a:pt x="87246" y="79627"/>
                  </a:lnTo>
                  <a:lnTo>
                    <a:pt x="49022" y="87038"/>
                  </a:lnTo>
                  <a:lnTo>
                    <a:pt x="21764" y="108629"/>
                  </a:lnTo>
                  <a:lnTo>
                    <a:pt x="5435" y="143436"/>
                  </a:lnTo>
                  <a:lnTo>
                    <a:pt x="0" y="190495"/>
                  </a:lnTo>
                  <a:close/>
                </a:path>
              </a:pathLst>
            </a:custGeom>
            <a:ln w="79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73295" y="8414498"/>
              <a:ext cx="152332" cy="201099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69440" y="8400401"/>
              <a:ext cx="183954" cy="229292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883873" y="8400401"/>
              <a:ext cx="103565" cy="224339"/>
            </a:xfrm>
            <a:prstGeom prst="rect">
              <a:avLst/>
            </a:prstGeom>
          </p:spPr>
        </p:pic>
      </p:grpSp>
      <p:grpSp>
        <p:nvGrpSpPr>
          <p:cNvPr id="84" name="object 84"/>
          <p:cNvGrpSpPr/>
          <p:nvPr/>
        </p:nvGrpSpPr>
        <p:grpSpPr>
          <a:xfrm>
            <a:off x="2314283" y="8882431"/>
            <a:ext cx="694055" cy="323850"/>
            <a:chOff x="2314283" y="8882431"/>
            <a:chExt cx="694055" cy="323850"/>
          </a:xfrm>
        </p:grpSpPr>
        <p:pic>
          <p:nvPicPr>
            <p:cNvPr id="85" name="object 8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14283" y="8882431"/>
              <a:ext cx="139059" cy="246687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476465" y="8902750"/>
              <a:ext cx="204407" cy="228908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2707171" y="8948786"/>
              <a:ext cx="146685" cy="257175"/>
            </a:xfrm>
            <a:custGeom>
              <a:avLst/>
              <a:gdLst/>
              <a:ahLst/>
              <a:cxnLst/>
              <a:rect l="l" t="t" r="r" b="b"/>
              <a:pathLst>
                <a:path w="146685" h="257175">
                  <a:moveTo>
                    <a:pt x="24890" y="38733"/>
                  </a:moveTo>
                  <a:lnTo>
                    <a:pt x="13016" y="38733"/>
                  </a:lnTo>
                  <a:lnTo>
                    <a:pt x="21470" y="22769"/>
                  </a:lnTo>
                  <a:lnTo>
                    <a:pt x="34447" y="10556"/>
                  </a:lnTo>
                  <a:lnTo>
                    <a:pt x="51948" y="2748"/>
                  </a:lnTo>
                  <a:lnTo>
                    <a:pt x="73974" y="0"/>
                  </a:lnTo>
                  <a:lnTo>
                    <a:pt x="105643" y="6176"/>
                  </a:lnTo>
                  <a:lnTo>
                    <a:pt x="112647" y="11747"/>
                  </a:lnTo>
                  <a:lnTo>
                    <a:pt x="73339" y="11747"/>
                  </a:lnTo>
                  <a:lnTo>
                    <a:pt x="46368" y="17025"/>
                  </a:lnTo>
                  <a:lnTo>
                    <a:pt x="27581" y="32542"/>
                  </a:lnTo>
                  <a:lnTo>
                    <a:pt x="24890" y="38733"/>
                  </a:lnTo>
                  <a:close/>
                </a:path>
                <a:path w="146685" h="257175">
                  <a:moveTo>
                    <a:pt x="13016" y="257164"/>
                  </a:moveTo>
                  <a:lnTo>
                    <a:pt x="0" y="257164"/>
                  </a:lnTo>
                  <a:lnTo>
                    <a:pt x="0" y="4127"/>
                  </a:lnTo>
                  <a:lnTo>
                    <a:pt x="13016" y="4127"/>
                  </a:lnTo>
                  <a:lnTo>
                    <a:pt x="13016" y="38733"/>
                  </a:lnTo>
                  <a:lnTo>
                    <a:pt x="24890" y="38733"/>
                  </a:lnTo>
                  <a:lnTo>
                    <a:pt x="16593" y="57822"/>
                  </a:lnTo>
                  <a:lnTo>
                    <a:pt x="13016" y="92388"/>
                  </a:lnTo>
                  <a:lnTo>
                    <a:pt x="16593" y="126905"/>
                  </a:lnTo>
                  <a:lnTo>
                    <a:pt x="24948" y="146044"/>
                  </a:lnTo>
                  <a:lnTo>
                    <a:pt x="13016" y="146044"/>
                  </a:lnTo>
                  <a:lnTo>
                    <a:pt x="13016" y="257164"/>
                  </a:lnTo>
                  <a:close/>
                </a:path>
                <a:path w="146685" h="257175">
                  <a:moveTo>
                    <a:pt x="112753" y="172713"/>
                  </a:moveTo>
                  <a:lnTo>
                    <a:pt x="73339" y="172713"/>
                  </a:lnTo>
                  <a:lnTo>
                    <a:pt x="99993" y="167484"/>
                  </a:lnTo>
                  <a:lnTo>
                    <a:pt x="118700" y="152076"/>
                  </a:lnTo>
                  <a:lnTo>
                    <a:pt x="129728" y="126905"/>
                  </a:lnTo>
                  <a:lnTo>
                    <a:pt x="133344" y="92388"/>
                  </a:lnTo>
                  <a:lnTo>
                    <a:pt x="129728" y="57822"/>
                  </a:lnTo>
                  <a:lnTo>
                    <a:pt x="118700" y="32542"/>
                  </a:lnTo>
                  <a:lnTo>
                    <a:pt x="99993" y="17025"/>
                  </a:lnTo>
                  <a:lnTo>
                    <a:pt x="73339" y="11747"/>
                  </a:lnTo>
                  <a:lnTo>
                    <a:pt x="112647" y="11747"/>
                  </a:lnTo>
                  <a:lnTo>
                    <a:pt x="128264" y="24168"/>
                  </a:lnTo>
                  <a:lnTo>
                    <a:pt x="141837" y="53174"/>
                  </a:lnTo>
                  <a:lnTo>
                    <a:pt x="146361" y="92388"/>
                  </a:lnTo>
                  <a:lnTo>
                    <a:pt x="141837" y="131553"/>
                  </a:lnTo>
                  <a:lnTo>
                    <a:pt x="128264" y="160450"/>
                  </a:lnTo>
                  <a:lnTo>
                    <a:pt x="112753" y="172713"/>
                  </a:lnTo>
                  <a:close/>
                </a:path>
                <a:path w="146685" h="257175">
                  <a:moveTo>
                    <a:pt x="73974" y="184460"/>
                  </a:moveTo>
                  <a:lnTo>
                    <a:pt x="51948" y="181716"/>
                  </a:lnTo>
                  <a:lnTo>
                    <a:pt x="34447" y="173943"/>
                  </a:lnTo>
                  <a:lnTo>
                    <a:pt x="21470" y="161824"/>
                  </a:lnTo>
                  <a:lnTo>
                    <a:pt x="13016" y="146044"/>
                  </a:lnTo>
                  <a:lnTo>
                    <a:pt x="24948" y="146044"/>
                  </a:lnTo>
                  <a:lnTo>
                    <a:pt x="27581" y="152076"/>
                  </a:lnTo>
                  <a:lnTo>
                    <a:pt x="46368" y="167484"/>
                  </a:lnTo>
                  <a:lnTo>
                    <a:pt x="73339" y="172713"/>
                  </a:lnTo>
                  <a:lnTo>
                    <a:pt x="112753" y="172713"/>
                  </a:lnTo>
                  <a:lnTo>
                    <a:pt x="105643" y="178333"/>
                  </a:lnTo>
                  <a:lnTo>
                    <a:pt x="73974" y="1844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877607" y="8948786"/>
              <a:ext cx="130169" cy="184460"/>
            </a:xfrm>
            <a:prstGeom prst="rect">
              <a:avLst/>
            </a:prstGeom>
          </p:spPr>
        </p:pic>
      </p:grpSp>
      <p:sp>
        <p:nvSpPr>
          <p:cNvPr id="89" name="object 89"/>
          <p:cNvSpPr/>
          <p:nvPr/>
        </p:nvSpPr>
        <p:spPr>
          <a:xfrm>
            <a:off x="3053441" y="9098322"/>
            <a:ext cx="16510" cy="31115"/>
          </a:xfrm>
          <a:custGeom>
            <a:avLst/>
            <a:gdLst/>
            <a:ahLst/>
            <a:cxnLst/>
            <a:rect l="l" t="t" r="r" b="b"/>
            <a:pathLst>
              <a:path w="16510" h="31115">
                <a:moveTo>
                  <a:pt x="16509" y="30796"/>
                </a:moveTo>
                <a:lnTo>
                  <a:pt x="0" y="30796"/>
                </a:lnTo>
                <a:lnTo>
                  <a:pt x="0" y="0"/>
                </a:lnTo>
                <a:lnTo>
                  <a:pt x="16509" y="0"/>
                </a:lnTo>
                <a:lnTo>
                  <a:pt x="16509" y="307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053435" y="8853233"/>
            <a:ext cx="497205" cy="358140"/>
          </a:xfrm>
          <a:custGeom>
            <a:avLst/>
            <a:gdLst/>
            <a:ahLst/>
            <a:cxnLst/>
            <a:rect l="l" t="t" r="r" b="b"/>
            <a:pathLst>
              <a:path w="497204" h="358140">
                <a:moveTo>
                  <a:pt x="16510" y="99682"/>
                </a:moveTo>
                <a:lnTo>
                  <a:pt x="0" y="99682"/>
                </a:lnTo>
                <a:lnTo>
                  <a:pt x="0" y="130479"/>
                </a:lnTo>
                <a:lnTo>
                  <a:pt x="16510" y="130479"/>
                </a:lnTo>
                <a:lnTo>
                  <a:pt x="16510" y="99682"/>
                </a:lnTo>
                <a:close/>
              </a:path>
              <a:path w="497204" h="358140">
                <a:moveTo>
                  <a:pt x="173609" y="0"/>
                </a:moveTo>
                <a:lnTo>
                  <a:pt x="159956" y="0"/>
                </a:lnTo>
                <a:lnTo>
                  <a:pt x="46621" y="308597"/>
                </a:lnTo>
                <a:lnTo>
                  <a:pt x="59956" y="308597"/>
                </a:lnTo>
                <a:lnTo>
                  <a:pt x="173609" y="0"/>
                </a:lnTo>
                <a:close/>
              </a:path>
              <a:path w="497204" h="358140">
                <a:moveTo>
                  <a:pt x="290398" y="0"/>
                </a:moveTo>
                <a:lnTo>
                  <a:pt x="276745" y="0"/>
                </a:lnTo>
                <a:lnTo>
                  <a:pt x="163398" y="308597"/>
                </a:lnTo>
                <a:lnTo>
                  <a:pt x="176733" y="308597"/>
                </a:lnTo>
                <a:lnTo>
                  <a:pt x="290398" y="0"/>
                </a:lnTo>
                <a:close/>
              </a:path>
              <a:path w="497204" h="358140">
                <a:moveTo>
                  <a:pt x="443369" y="99682"/>
                </a:moveTo>
                <a:lnTo>
                  <a:pt x="430352" y="99682"/>
                </a:lnTo>
                <a:lnTo>
                  <a:pt x="430352" y="134289"/>
                </a:lnTo>
                <a:lnTo>
                  <a:pt x="430352" y="187947"/>
                </a:lnTo>
                <a:lnTo>
                  <a:pt x="426783" y="222465"/>
                </a:lnTo>
                <a:lnTo>
                  <a:pt x="415823" y="247637"/>
                </a:lnTo>
                <a:lnTo>
                  <a:pt x="397129" y="263042"/>
                </a:lnTo>
                <a:lnTo>
                  <a:pt x="370344" y="268274"/>
                </a:lnTo>
                <a:lnTo>
                  <a:pt x="343509" y="263042"/>
                </a:lnTo>
                <a:lnTo>
                  <a:pt x="324700" y="247637"/>
                </a:lnTo>
                <a:lnTo>
                  <a:pt x="313639" y="222465"/>
                </a:lnTo>
                <a:lnTo>
                  <a:pt x="310019" y="187947"/>
                </a:lnTo>
                <a:lnTo>
                  <a:pt x="313639" y="153377"/>
                </a:lnTo>
                <a:lnTo>
                  <a:pt x="324700" y="128104"/>
                </a:lnTo>
                <a:lnTo>
                  <a:pt x="343509" y="112585"/>
                </a:lnTo>
                <a:lnTo>
                  <a:pt x="370344" y="107302"/>
                </a:lnTo>
                <a:lnTo>
                  <a:pt x="397129" y="112585"/>
                </a:lnTo>
                <a:lnTo>
                  <a:pt x="415823" y="128104"/>
                </a:lnTo>
                <a:lnTo>
                  <a:pt x="426783" y="153377"/>
                </a:lnTo>
                <a:lnTo>
                  <a:pt x="430352" y="187947"/>
                </a:lnTo>
                <a:lnTo>
                  <a:pt x="430352" y="134289"/>
                </a:lnTo>
                <a:lnTo>
                  <a:pt x="391731" y="98310"/>
                </a:lnTo>
                <a:lnTo>
                  <a:pt x="369709" y="95554"/>
                </a:lnTo>
                <a:lnTo>
                  <a:pt x="337858" y="101739"/>
                </a:lnTo>
                <a:lnTo>
                  <a:pt x="315137" y="119722"/>
                </a:lnTo>
                <a:lnTo>
                  <a:pt x="301536" y="148729"/>
                </a:lnTo>
                <a:lnTo>
                  <a:pt x="297002" y="187947"/>
                </a:lnTo>
                <a:lnTo>
                  <a:pt x="301536" y="227114"/>
                </a:lnTo>
                <a:lnTo>
                  <a:pt x="315137" y="256006"/>
                </a:lnTo>
                <a:lnTo>
                  <a:pt x="337858" y="273888"/>
                </a:lnTo>
                <a:lnTo>
                  <a:pt x="369709" y="280022"/>
                </a:lnTo>
                <a:lnTo>
                  <a:pt x="391731" y="277279"/>
                </a:lnTo>
                <a:lnTo>
                  <a:pt x="409194" y="269506"/>
                </a:lnTo>
                <a:lnTo>
                  <a:pt x="410502" y="268274"/>
                </a:lnTo>
                <a:lnTo>
                  <a:pt x="422084" y="257378"/>
                </a:lnTo>
                <a:lnTo>
                  <a:pt x="430352" y="241604"/>
                </a:lnTo>
                <a:lnTo>
                  <a:pt x="430352" y="287642"/>
                </a:lnTo>
                <a:lnTo>
                  <a:pt x="426491" y="312254"/>
                </a:lnTo>
                <a:lnTo>
                  <a:pt x="415429" y="330504"/>
                </a:lnTo>
                <a:lnTo>
                  <a:pt x="397941" y="341845"/>
                </a:lnTo>
                <a:lnTo>
                  <a:pt x="374789" y="345744"/>
                </a:lnTo>
                <a:lnTo>
                  <a:pt x="354342" y="342976"/>
                </a:lnTo>
                <a:lnTo>
                  <a:pt x="338162" y="335064"/>
                </a:lnTo>
                <a:lnTo>
                  <a:pt x="326796" y="322567"/>
                </a:lnTo>
                <a:lnTo>
                  <a:pt x="320814" y="306057"/>
                </a:lnTo>
                <a:lnTo>
                  <a:pt x="308114" y="306057"/>
                </a:lnTo>
                <a:lnTo>
                  <a:pt x="314693" y="326999"/>
                </a:lnTo>
                <a:lnTo>
                  <a:pt x="328117" y="343357"/>
                </a:lnTo>
                <a:lnTo>
                  <a:pt x="348208" y="353999"/>
                </a:lnTo>
                <a:lnTo>
                  <a:pt x="374789" y="357809"/>
                </a:lnTo>
                <a:lnTo>
                  <a:pt x="404253" y="352767"/>
                </a:lnTo>
                <a:lnTo>
                  <a:pt x="438899" y="316153"/>
                </a:lnTo>
                <a:lnTo>
                  <a:pt x="443369" y="241604"/>
                </a:lnTo>
                <a:lnTo>
                  <a:pt x="443369" y="134289"/>
                </a:lnTo>
                <a:lnTo>
                  <a:pt x="443369" y="99682"/>
                </a:lnTo>
                <a:close/>
              </a:path>
              <a:path w="497204" h="358140">
                <a:moveTo>
                  <a:pt x="496963" y="99682"/>
                </a:moveTo>
                <a:lnTo>
                  <a:pt x="483946" y="99682"/>
                </a:lnTo>
                <a:lnTo>
                  <a:pt x="483946" y="275894"/>
                </a:lnTo>
                <a:lnTo>
                  <a:pt x="496963" y="275894"/>
                </a:lnTo>
                <a:lnTo>
                  <a:pt x="496963" y="99682"/>
                </a:lnTo>
                <a:close/>
              </a:path>
              <a:path w="497204" h="358140">
                <a:moveTo>
                  <a:pt x="496963" y="29210"/>
                </a:moveTo>
                <a:lnTo>
                  <a:pt x="483946" y="29210"/>
                </a:lnTo>
                <a:lnTo>
                  <a:pt x="483946" y="59359"/>
                </a:lnTo>
                <a:lnTo>
                  <a:pt x="496963" y="59359"/>
                </a:lnTo>
                <a:lnTo>
                  <a:pt x="496963" y="292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1" name="object 91"/>
          <p:cNvGrpSpPr/>
          <p:nvPr/>
        </p:nvGrpSpPr>
        <p:grpSpPr>
          <a:xfrm>
            <a:off x="3575755" y="8882431"/>
            <a:ext cx="624205" cy="250825"/>
            <a:chOff x="3575755" y="8882431"/>
            <a:chExt cx="624205" cy="250825"/>
          </a:xfrm>
        </p:grpSpPr>
        <p:pic>
          <p:nvPicPr>
            <p:cNvPr id="92" name="object 9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98569" y="8882431"/>
              <a:ext cx="139059" cy="246687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575755" y="8902750"/>
              <a:ext cx="96516" cy="228908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875038" y="8952913"/>
              <a:ext cx="139059" cy="180332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053094" y="8882431"/>
              <a:ext cx="146361" cy="250814"/>
            </a:xfrm>
            <a:prstGeom prst="rect">
              <a:avLst/>
            </a:prstGeom>
          </p:spPr>
        </p:pic>
      </p:grpSp>
      <p:sp>
        <p:nvSpPr>
          <p:cNvPr id="96" name="object 96"/>
          <p:cNvSpPr/>
          <p:nvPr/>
        </p:nvSpPr>
        <p:spPr>
          <a:xfrm>
            <a:off x="4246708" y="9098322"/>
            <a:ext cx="16510" cy="31115"/>
          </a:xfrm>
          <a:custGeom>
            <a:avLst/>
            <a:gdLst/>
            <a:ahLst/>
            <a:cxnLst/>
            <a:rect l="l" t="t" r="r" b="b"/>
            <a:pathLst>
              <a:path w="16510" h="31115">
                <a:moveTo>
                  <a:pt x="16509" y="30796"/>
                </a:moveTo>
                <a:lnTo>
                  <a:pt x="0" y="30796"/>
                </a:lnTo>
                <a:lnTo>
                  <a:pt x="0" y="0"/>
                </a:lnTo>
                <a:lnTo>
                  <a:pt x="16509" y="0"/>
                </a:lnTo>
                <a:lnTo>
                  <a:pt x="16509" y="307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7" name="object 97"/>
          <p:cNvGrpSpPr/>
          <p:nvPr/>
        </p:nvGrpSpPr>
        <p:grpSpPr>
          <a:xfrm>
            <a:off x="4310469" y="8853222"/>
            <a:ext cx="4823460" cy="353060"/>
            <a:chOff x="4310469" y="8853222"/>
            <a:chExt cx="4823460" cy="353060"/>
          </a:xfrm>
        </p:grpSpPr>
        <p:pic>
          <p:nvPicPr>
            <p:cNvPr id="98" name="object 9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478048" y="8948786"/>
              <a:ext cx="146044" cy="184460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10469" y="8948786"/>
              <a:ext cx="142869" cy="184460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656104" y="8948786"/>
              <a:ext cx="242560" cy="180332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4912258" y="8853233"/>
              <a:ext cx="344805" cy="308610"/>
            </a:xfrm>
            <a:custGeom>
              <a:avLst/>
              <a:gdLst/>
              <a:ahLst/>
              <a:cxnLst/>
              <a:rect l="l" t="t" r="r" b="b"/>
              <a:pathLst>
                <a:path w="344804" h="308609">
                  <a:moveTo>
                    <a:pt x="126987" y="0"/>
                  </a:moveTo>
                  <a:lnTo>
                    <a:pt x="113347" y="0"/>
                  </a:lnTo>
                  <a:lnTo>
                    <a:pt x="0" y="308597"/>
                  </a:lnTo>
                  <a:lnTo>
                    <a:pt x="13335" y="308597"/>
                  </a:lnTo>
                  <a:lnTo>
                    <a:pt x="126987" y="0"/>
                  </a:lnTo>
                  <a:close/>
                </a:path>
                <a:path w="344804" h="308609">
                  <a:moveTo>
                    <a:pt x="298386" y="213029"/>
                  </a:moveTo>
                  <a:lnTo>
                    <a:pt x="282663" y="169570"/>
                  </a:lnTo>
                  <a:lnTo>
                    <a:pt x="231711" y="145402"/>
                  </a:lnTo>
                  <a:lnTo>
                    <a:pt x="199961" y="139052"/>
                  </a:lnTo>
                  <a:lnTo>
                    <a:pt x="178689" y="132461"/>
                  </a:lnTo>
                  <a:lnTo>
                    <a:pt x="163169" y="122072"/>
                  </a:lnTo>
                  <a:lnTo>
                    <a:pt x="153657" y="107619"/>
                  </a:lnTo>
                  <a:lnTo>
                    <a:pt x="150431" y="88887"/>
                  </a:lnTo>
                  <a:lnTo>
                    <a:pt x="154673" y="67678"/>
                  </a:lnTo>
                  <a:lnTo>
                    <a:pt x="166941" y="51346"/>
                  </a:lnTo>
                  <a:lnTo>
                    <a:pt x="186601" y="40855"/>
                  </a:lnTo>
                  <a:lnTo>
                    <a:pt x="212979" y="37147"/>
                  </a:lnTo>
                  <a:lnTo>
                    <a:pt x="239496" y="40855"/>
                  </a:lnTo>
                  <a:lnTo>
                    <a:pt x="259130" y="51346"/>
                  </a:lnTo>
                  <a:lnTo>
                    <a:pt x="271335" y="67678"/>
                  </a:lnTo>
                  <a:lnTo>
                    <a:pt x="275526" y="88887"/>
                  </a:lnTo>
                  <a:lnTo>
                    <a:pt x="275526" y="95237"/>
                  </a:lnTo>
                  <a:lnTo>
                    <a:pt x="289179" y="95237"/>
                  </a:lnTo>
                  <a:lnTo>
                    <a:pt x="289179" y="88887"/>
                  </a:lnTo>
                  <a:lnTo>
                    <a:pt x="284238" y="64058"/>
                  </a:lnTo>
                  <a:lnTo>
                    <a:pt x="269646" y="43764"/>
                  </a:lnTo>
                  <a:lnTo>
                    <a:pt x="245783" y="30086"/>
                  </a:lnTo>
                  <a:lnTo>
                    <a:pt x="212979" y="25082"/>
                  </a:lnTo>
                  <a:lnTo>
                    <a:pt x="180492" y="30086"/>
                  </a:lnTo>
                  <a:lnTo>
                    <a:pt x="156705" y="43764"/>
                  </a:lnTo>
                  <a:lnTo>
                    <a:pt x="142074" y="64058"/>
                  </a:lnTo>
                  <a:lnTo>
                    <a:pt x="137096" y="88887"/>
                  </a:lnTo>
                  <a:lnTo>
                    <a:pt x="140970" y="111874"/>
                  </a:lnTo>
                  <a:lnTo>
                    <a:pt x="152374" y="129882"/>
                  </a:lnTo>
                  <a:lnTo>
                    <a:pt x="170980" y="142963"/>
                  </a:lnTo>
                  <a:lnTo>
                    <a:pt x="196469" y="151117"/>
                  </a:lnTo>
                  <a:lnTo>
                    <a:pt x="228219" y="157467"/>
                  </a:lnTo>
                  <a:lnTo>
                    <a:pt x="254330" y="165620"/>
                  </a:lnTo>
                  <a:lnTo>
                    <a:pt x="271830" y="177634"/>
                  </a:lnTo>
                  <a:lnTo>
                    <a:pt x="281660" y="193459"/>
                  </a:lnTo>
                  <a:lnTo>
                    <a:pt x="284734" y="213029"/>
                  </a:lnTo>
                  <a:lnTo>
                    <a:pt x="280339" y="234734"/>
                  </a:lnTo>
                  <a:lnTo>
                    <a:pt x="267423" y="252158"/>
                  </a:lnTo>
                  <a:lnTo>
                    <a:pt x="246418" y="263753"/>
                  </a:lnTo>
                  <a:lnTo>
                    <a:pt x="217741" y="267957"/>
                  </a:lnTo>
                  <a:lnTo>
                    <a:pt x="189141" y="263753"/>
                  </a:lnTo>
                  <a:lnTo>
                    <a:pt x="168008" y="252158"/>
                  </a:lnTo>
                  <a:lnTo>
                    <a:pt x="154927" y="234734"/>
                  </a:lnTo>
                  <a:lnTo>
                    <a:pt x="150431" y="213029"/>
                  </a:lnTo>
                  <a:lnTo>
                    <a:pt x="150431" y="205092"/>
                  </a:lnTo>
                  <a:lnTo>
                    <a:pt x="137096" y="205092"/>
                  </a:lnTo>
                  <a:lnTo>
                    <a:pt x="137096" y="213029"/>
                  </a:lnTo>
                  <a:lnTo>
                    <a:pt x="142240" y="239039"/>
                  </a:lnTo>
                  <a:lnTo>
                    <a:pt x="157543" y="260337"/>
                  </a:lnTo>
                  <a:lnTo>
                    <a:pt x="182778" y="274726"/>
                  </a:lnTo>
                  <a:lnTo>
                    <a:pt x="217741" y="280022"/>
                  </a:lnTo>
                  <a:lnTo>
                    <a:pt x="252704" y="274726"/>
                  </a:lnTo>
                  <a:lnTo>
                    <a:pt x="277939" y="260337"/>
                  </a:lnTo>
                  <a:lnTo>
                    <a:pt x="293243" y="239039"/>
                  </a:lnTo>
                  <a:lnTo>
                    <a:pt x="298386" y="213029"/>
                  </a:lnTo>
                  <a:close/>
                </a:path>
                <a:path w="344804" h="308609">
                  <a:moveTo>
                    <a:pt x="344678" y="99682"/>
                  </a:moveTo>
                  <a:lnTo>
                    <a:pt x="331660" y="99682"/>
                  </a:lnTo>
                  <a:lnTo>
                    <a:pt x="331660" y="275894"/>
                  </a:lnTo>
                  <a:lnTo>
                    <a:pt x="344678" y="275894"/>
                  </a:lnTo>
                  <a:lnTo>
                    <a:pt x="344678" y="99682"/>
                  </a:lnTo>
                  <a:close/>
                </a:path>
                <a:path w="344804" h="308609">
                  <a:moveTo>
                    <a:pt x="344678" y="29210"/>
                  </a:moveTo>
                  <a:lnTo>
                    <a:pt x="331660" y="29210"/>
                  </a:lnTo>
                  <a:lnTo>
                    <a:pt x="331660" y="59359"/>
                  </a:lnTo>
                  <a:lnTo>
                    <a:pt x="344678" y="59359"/>
                  </a:lnTo>
                  <a:lnTo>
                    <a:pt x="344678" y="292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297530" y="8948786"/>
              <a:ext cx="242560" cy="180332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5577814" y="8882443"/>
              <a:ext cx="193040" cy="323850"/>
            </a:xfrm>
            <a:custGeom>
              <a:avLst/>
              <a:gdLst/>
              <a:ahLst/>
              <a:cxnLst/>
              <a:rect l="l" t="t" r="r" b="b"/>
              <a:pathLst>
                <a:path w="193039" h="323850">
                  <a:moveTo>
                    <a:pt x="146354" y="158737"/>
                  </a:moveTo>
                  <a:lnTo>
                    <a:pt x="141833" y="119519"/>
                  </a:lnTo>
                  <a:lnTo>
                    <a:pt x="133337" y="101371"/>
                  </a:lnTo>
                  <a:lnTo>
                    <a:pt x="133337" y="158737"/>
                  </a:lnTo>
                  <a:lnTo>
                    <a:pt x="129730" y="193255"/>
                  </a:lnTo>
                  <a:lnTo>
                    <a:pt x="118694" y="218427"/>
                  </a:lnTo>
                  <a:lnTo>
                    <a:pt x="99987" y="233832"/>
                  </a:lnTo>
                  <a:lnTo>
                    <a:pt x="73342" y="239064"/>
                  </a:lnTo>
                  <a:lnTo>
                    <a:pt x="46367" y="233832"/>
                  </a:lnTo>
                  <a:lnTo>
                    <a:pt x="27584" y="218427"/>
                  </a:lnTo>
                  <a:lnTo>
                    <a:pt x="24942" y="212394"/>
                  </a:lnTo>
                  <a:lnTo>
                    <a:pt x="16586" y="193255"/>
                  </a:lnTo>
                  <a:lnTo>
                    <a:pt x="13017" y="158737"/>
                  </a:lnTo>
                  <a:lnTo>
                    <a:pt x="16586" y="124167"/>
                  </a:lnTo>
                  <a:lnTo>
                    <a:pt x="24892" y="105079"/>
                  </a:lnTo>
                  <a:lnTo>
                    <a:pt x="27584" y="98894"/>
                  </a:lnTo>
                  <a:lnTo>
                    <a:pt x="46367" y="83375"/>
                  </a:lnTo>
                  <a:lnTo>
                    <a:pt x="73342" y="78092"/>
                  </a:lnTo>
                  <a:lnTo>
                    <a:pt x="99987" y="83375"/>
                  </a:lnTo>
                  <a:lnTo>
                    <a:pt x="118694" y="98894"/>
                  </a:lnTo>
                  <a:lnTo>
                    <a:pt x="129730" y="124167"/>
                  </a:lnTo>
                  <a:lnTo>
                    <a:pt x="133337" y="158737"/>
                  </a:lnTo>
                  <a:lnTo>
                    <a:pt x="133337" y="101371"/>
                  </a:lnTo>
                  <a:lnTo>
                    <a:pt x="128257" y="90512"/>
                  </a:lnTo>
                  <a:lnTo>
                    <a:pt x="112649" y="78092"/>
                  </a:lnTo>
                  <a:lnTo>
                    <a:pt x="105638" y="72529"/>
                  </a:lnTo>
                  <a:lnTo>
                    <a:pt x="73977" y="66344"/>
                  </a:lnTo>
                  <a:lnTo>
                    <a:pt x="51943" y="69100"/>
                  </a:lnTo>
                  <a:lnTo>
                    <a:pt x="34442" y="76911"/>
                  </a:lnTo>
                  <a:lnTo>
                    <a:pt x="21463" y="89115"/>
                  </a:lnTo>
                  <a:lnTo>
                    <a:pt x="13017" y="105079"/>
                  </a:lnTo>
                  <a:lnTo>
                    <a:pt x="13017" y="70472"/>
                  </a:lnTo>
                  <a:lnTo>
                    <a:pt x="0" y="70472"/>
                  </a:lnTo>
                  <a:lnTo>
                    <a:pt x="0" y="323519"/>
                  </a:lnTo>
                  <a:lnTo>
                    <a:pt x="13017" y="323519"/>
                  </a:lnTo>
                  <a:lnTo>
                    <a:pt x="13017" y="212394"/>
                  </a:lnTo>
                  <a:lnTo>
                    <a:pt x="21463" y="228168"/>
                  </a:lnTo>
                  <a:lnTo>
                    <a:pt x="34442" y="240296"/>
                  </a:lnTo>
                  <a:lnTo>
                    <a:pt x="51943" y="248069"/>
                  </a:lnTo>
                  <a:lnTo>
                    <a:pt x="73977" y="250812"/>
                  </a:lnTo>
                  <a:lnTo>
                    <a:pt x="105638" y="244678"/>
                  </a:lnTo>
                  <a:lnTo>
                    <a:pt x="112750" y="239064"/>
                  </a:lnTo>
                  <a:lnTo>
                    <a:pt x="128257" y="226796"/>
                  </a:lnTo>
                  <a:lnTo>
                    <a:pt x="141833" y="197904"/>
                  </a:lnTo>
                  <a:lnTo>
                    <a:pt x="146354" y="158737"/>
                  </a:lnTo>
                  <a:close/>
                </a:path>
                <a:path w="193039" h="323850">
                  <a:moveTo>
                    <a:pt x="192659" y="0"/>
                  </a:moveTo>
                  <a:lnTo>
                    <a:pt x="179641" y="0"/>
                  </a:lnTo>
                  <a:lnTo>
                    <a:pt x="179641" y="246684"/>
                  </a:lnTo>
                  <a:lnTo>
                    <a:pt x="192659" y="246684"/>
                  </a:lnTo>
                  <a:lnTo>
                    <a:pt x="1926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803443" y="8948786"/>
              <a:ext cx="146361" cy="184460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985627" y="8882431"/>
              <a:ext cx="235893" cy="246687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257025" y="8948786"/>
              <a:ext cx="146044" cy="184460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434764" y="8882431"/>
              <a:ext cx="146361" cy="250814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6614401" y="8882443"/>
              <a:ext cx="68580" cy="247015"/>
            </a:xfrm>
            <a:custGeom>
              <a:avLst/>
              <a:gdLst/>
              <a:ahLst/>
              <a:cxnLst/>
              <a:rect l="l" t="t" r="r" b="b"/>
              <a:pathLst>
                <a:path w="68579" h="247015">
                  <a:moveTo>
                    <a:pt x="13017" y="70472"/>
                  </a:moveTo>
                  <a:lnTo>
                    <a:pt x="0" y="70472"/>
                  </a:lnTo>
                  <a:lnTo>
                    <a:pt x="0" y="246684"/>
                  </a:lnTo>
                  <a:lnTo>
                    <a:pt x="13017" y="246684"/>
                  </a:lnTo>
                  <a:lnTo>
                    <a:pt x="13017" y="70472"/>
                  </a:lnTo>
                  <a:close/>
                </a:path>
                <a:path w="68579" h="247015">
                  <a:moveTo>
                    <a:pt x="13017" y="0"/>
                  </a:moveTo>
                  <a:lnTo>
                    <a:pt x="0" y="0"/>
                  </a:lnTo>
                  <a:lnTo>
                    <a:pt x="0" y="30149"/>
                  </a:lnTo>
                  <a:lnTo>
                    <a:pt x="13017" y="30149"/>
                  </a:lnTo>
                  <a:lnTo>
                    <a:pt x="13017" y="0"/>
                  </a:lnTo>
                  <a:close/>
                </a:path>
                <a:path w="68579" h="247015">
                  <a:moveTo>
                    <a:pt x="68211" y="0"/>
                  </a:moveTo>
                  <a:lnTo>
                    <a:pt x="55194" y="0"/>
                  </a:lnTo>
                  <a:lnTo>
                    <a:pt x="55194" y="246684"/>
                  </a:lnTo>
                  <a:lnTo>
                    <a:pt x="68211" y="246684"/>
                  </a:lnTo>
                  <a:lnTo>
                    <a:pt x="682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715578" y="8948786"/>
              <a:ext cx="146361" cy="184460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875855" y="8882468"/>
              <a:ext cx="325688" cy="250777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226253" y="8948786"/>
              <a:ext cx="146044" cy="184460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7405897" y="8882431"/>
              <a:ext cx="13335" cy="247015"/>
            </a:xfrm>
            <a:custGeom>
              <a:avLst/>
              <a:gdLst/>
              <a:ahLst/>
              <a:cxnLst/>
              <a:rect l="l" t="t" r="r" b="b"/>
              <a:pathLst>
                <a:path w="13334" h="247015">
                  <a:moveTo>
                    <a:pt x="13016" y="246687"/>
                  </a:moveTo>
                  <a:lnTo>
                    <a:pt x="0" y="246687"/>
                  </a:lnTo>
                  <a:lnTo>
                    <a:pt x="0" y="0"/>
                  </a:lnTo>
                  <a:lnTo>
                    <a:pt x="13016" y="0"/>
                  </a:lnTo>
                  <a:lnTo>
                    <a:pt x="13016" y="2466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3" name="object 1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51878" y="8948786"/>
              <a:ext cx="130169" cy="184460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7587704" y="8853233"/>
              <a:ext cx="344805" cy="308610"/>
            </a:xfrm>
            <a:custGeom>
              <a:avLst/>
              <a:gdLst/>
              <a:ahLst/>
              <a:cxnLst/>
              <a:rect l="l" t="t" r="r" b="b"/>
              <a:pathLst>
                <a:path w="344804" h="308609">
                  <a:moveTo>
                    <a:pt x="127000" y="0"/>
                  </a:moveTo>
                  <a:lnTo>
                    <a:pt x="113347" y="0"/>
                  </a:lnTo>
                  <a:lnTo>
                    <a:pt x="0" y="308597"/>
                  </a:lnTo>
                  <a:lnTo>
                    <a:pt x="13335" y="308597"/>
                  </a:lnTo>
                  <a:lnTo>
                    <a:pt x="127000" y="0"/>
                  </a:lnTo>
                  <a:close/>
                </a:path>
                <a:path w="344804" h="308609">
                  <a:moveTo>
                    <a:pt x="298386" y="213029"/>
                  </a:moveTo>
                  <a:lnTo>
                    <a:pt x="282663" y="169570"/>
                  </a:lnTo>
                  <a:lnTo>
                    <a:pt x="231711" y="145402"/>
                  </a:lnTo>
                  <a:lnTo>
                    <a:pt x="199961" y="139052"/>
                  </a:lnTo>
                  <a:lnTo>
                    <a:pt x="178701" y="132461"/>
                  </a:lnTo>
                  <a:lnTo>
                    <a:pt x="163169" y="122072"/>
                  </a:lnTo>
                  <a:lnTo>
                    <a:pt x="153670" y="107619"/>
                  </a:lnTo>
                  <a:lnTo>
                    <a:pt x="150431" y="88887"/>
                  </a:lnTo>
                  <a:lnTo>
                    <a:pt x="154673" y="67678"/>
                  </a:lnTo>
                  <a:lnTo>
                    <a:pt x="166941" y="51346"/>
                  </a:lnTo>
                  <a:lnTo>
                    <a:pt x="186601" y="40855"/>
                  </a:lnTo>
                  <a:lnTo>
                    <a:pt x="212979" y="37147"/>
                  </a:lnTo>
                  <a:lnTo>
                    <a:pt x="239496" y="40855"/>
                  </a:lnTo>
                  <a:lnTo>
                    <a:pt x="259130" y="51346"/>
                  </a:lnTo>
                  <a:lnTo>
                    <a:pt x="271335" y="67678"/>
                  </a:lnTo>
                  <a:lnTo>
                    <a:pt x="275526" y="88887"/>
                  </a:lnTo>
                  <a:lnTo>
                    <a:pt x="275526" y="95237"/>
                  </a:lnTo>
                  <a:lnTo>
                    <a:pt x="289179" y="95237"/>
                  </a:lnTo>
                  <a:lnTo>
                    <a:pt x="289179" y="88887"/>
                  </a:lnTo>
                  <a:lnTo>
                    <a:pt x="284238" y="64058"/>
                  </a:lnTo>
                  <a:lnTo>
                    <a:pt x="269646" y="43764"/>
                  </a:lnTo>
                  <a:lnTo>
                    <a:pt x="245783" y="30086"/>
                  </a:lnTo>
                  <a:lnTo>
                    <a:pt x="212979" y="25082"/>
                  </a:lnTo>
                  <a:lnTo>
                    <a:pt x="180492" y="30086"/>
                  </a:lnTo>
                  <a:lnTo>
                    <a:pt x="156705" y="43764"/>
                  </a:lnTo>
                  <a:lnTo>
                    <a:pt x="142074" y="64058"/>
                  </a:lnTo>
                  <a:lnTo>
                    <a:pt x="137096" y="88887"/>
                  </a:lnTo>
                  <a:lnTo>
                    <a:pt x="140970" y="111874"/>
                  </a:lnTo>
                  <a:lnTo>
                    <a:pt x="152374" y="129882"/>
                  </a:lnTo>
                  <a:lnTo>
                    <a:pt x="170992" y="142963"/>
                  </a:lnTo>
                  <a:lnTo>
                    <a:pt x="196469" y="151117"/>
                  </a:lnTo>
                  <a:lnTo>
                    <a:pt x="228219" y="157467"/>
                  </a:lnTo>
                  <a:lnTo>
                    <a:pt x="254330" y="165620"/>
                  </a:lnTo>
                  <a:lnTo>
                    <a:pt x="271830" y="177634"/>
                  </a:lnTo>
                  <a:lnTo>
                    <a:pt x="281660" y="193459"/>
                  </a:lnTo>
                  <a:lnTo>
                    <a:pt x="284734" y="213029"/>
                  </a:lnTo>
                  <a:lnTo>
                    <a:pt x="280339" y="234734"/>
                  </a:lnTo>
                  <a:lnTo>
                    <a:pt x="267423" y="252158"/>
                  </a:lnTo>
                  <a:lnTo>
                    <a:pt x="246430" y="263753"/>
                  </a:lnTo>
                  <a:lnTo>
                    <a:pt x="217741" y="267957"/>
                  </a:lnTo>
                  <a:lnTo>
                    <a:pt x="189141" y="263753"/>
                  </a:lnTo>
                  <a:lnTo>
                    <a:pt x="168021" y="252158"/>
                  </a:lnTo>
                  <a:lnTo>
                    <a:pt x="154927" y="234734"/>
                  </a:lnTo>
                  <a:lnTo>
                    <a:pt x="150431" y="213029"/>
                  </a:lnTo>
                  <a:lnTo>
                    <a:pt x="150431" y="205092"/>
                  </a:lnTo>
                  <a:lnTo>
                    <a:pt x="137096" y="205092"/>
                  </a:lnTo>
                  <a:lnTo>
                    <a:pt x="137096" y="213029"/>
                  </a:lnTo>
                  <a:lnTo>
                    <a:pt x="142240" y="239039"/>
                  </a:lnTo>
                  <a:lnTo>
                    <a:pt x="157543" y="260337"/>
                  </a:lnTo>
                  <a:lnTo>
                    <a:pt x="182778" y="274726"/>
                  </a:lnTo>
                  <a:lnTo>
                    <a:pt x="217741" y="280022"/>
                  </a:lnTo>
                  <a:lnTo>
                    <a:pt x="252704" y="274726"/>
                  </a:lnTo>
                  <a:lnTo>
                    <a:pt x="277939" y="260337"/>
                  </a:lnTo>
                  <a:lnTo>
                    <a:pt x="293243" y="239039"/>
                  </a:lnTo>
                  <a:lnTo>
                    <a:pt x="298386" y="213029"/>
                  </a:lnTo>
                  <a:close/>
                </a:path>
                <a:path w="344804" h="308609">
                  <a:moveTo>
                    <a:pt x="344678" y="99682"/>
                  </a:moveTo>
                  <a:lnTo>
                    <a:pt x="331660" y="99682"/>
                  </a:lnTo>
                  <a:lnTo>
                    <a:pt x="331660" y="275894"/>
                  </a:lnTo>
                  <a:lnTo>
                    <a:pt x="344678" y="275894"/>
                  </a:lnTo>
                  <a:lnTo>
                    <a:pt x="344678" y="99682"/>
                  </a:lnTo>
                  <a:close/>
                </a:path>
                <a:path w="344804" h="308609">
                  <a:moveTo>
                    <a:pt x="344678" y="29210"/>
                  </a:moveTo>
                  <a:lnTo>
                    <a:pt x="331660" y="29210"/>
                  </a:lnTo>
                  <a:lnTo>
                    <a:pt x="331660" y="59359"/>
                  </a:lnTo>
                  <a:lnTo>
                    <a:pt x="344678" y="59359"/>
                  </a:lnTo>
                  <a:lnTo>
                    <a:pt x="344678" y="292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5" name="object 11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972977" y="8948786"/>
              <a:ext cx="242560" cy="180332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8253260" y="8882443"/>
              <a:ext cx="193040" cy="323850"/>
            </a:xfrm>
            <a:custGeom>
              <a:avLst/>
              <a:gdLst/>
              <a:ahLst/>
              <a:cxnLst/>
              <a:rect l="l" t="t" r="r" b="b"/>
              <a:pathLst>
                <a:path w="193040" h="323850">
                  <a:moveTo>
                    <a:pt x="146354" y="158737"/>
                  </a:moveTo>
                  <a:lnTo>
                    <a:pt x="141833" y="119519"/>
                  </a:lnTo>
                  <a:lnTo>
                    <a:pt x="133337" y="101371"/>
                  </a:lnTo>
                  <a:lnTo>
                    <a:pt x="133337" y="158737"/>
                  </a:lnTo>
                  <a:lnTo>
                    <a:pt x="129730" y="193255"/>
                  </a:lnTo>
                  <a:lnTo>
                    <a:pt x="118694" y="218427"/>
                  </a:lnTo>
                  <a:lnTo>
                    <a:pt x="99987" y="233832"/>
                  </a:lnTo>
                  <a:lnTo>
                    <a:pt x="73342" y="239064"/>
                  </a:lnTo>
                  <a:lnTo>
                    <a:pt x="46367" y="233832"/>
                  </a:lnTo>
                  <a:lnTo>
                    <a:pt x="27584" y="218427"/>
                  </a:lnTo>
                  <a:lnTo>
                    <a:pt x="24942" y="212394"/>
                  </a:lnTo>
                  <a:lnTo>
                    <a:pt x="16586" y="193255"/>
                  </a:lnTo>
                  <a:lnTo>
                    <a:pt x="13017" y="158737"/>
                  </a:lnTo>
                  <a:lnTo>
                    <a:pt x="16586" y="124167"/>
                  </a:lnTo>
                  <a:lnTo>
                    <a:pt x="24892" y="105079"/>
                  </a:lnTo>
                  <a:lnTo>
                    <a:pt x="27584" y="98894"/>
                  </a:lnTo>
                  <a:lnTo>
                    <a:pt x="46367" y="83375"/>
                  </a:lnTo>
                  <a:lnTo>
                    <a:pt x="73342" y="78092"/>
                  </a:lnTo>
                  <a:lnTo>
                    <a:pt x="99987" y="83375"/>
                  </a:lnTo>
                  <a:lnTo>
                    <a:pt x="118694" y="98894"/>
                  </a:lnTo>
                  <a:lnTo>
                    <a:pt x="129730" y="124167"/>
                  </a:lnTo>
                  <a:lnTo>
                    <a:pt x="133337" y="158737"/>
                  </a:lnTo>
                  <a:lnTo>
                    <a:pt x="133337" y="101371"/>
                  </a:lnTo>
                  <a:lnTo>
                    <a:pt x="128257" y="90512"/>
                  </a:lnTo>
                  <a:lnTo>
                    <a:pt x="112649" y="78092"/>
                  </a:lnTo>
                  <a:lnTo>
                    <a:pt x="105638" y="72529"/>
                  </a:lnTo>
                  <a:lnTo>
                    <a:pt x="73977" y="66344"/>
                  </a:lnTo>
                  <a:lnTo>
                    <a:pt x="51943" y="69100"/>
                  </a:lnTo>
                  <a:lnTo>
                    <a:pt x="34442" y="76911"/>
                  </a:lnTo>
                  <a:lnTo>
                    <a:pt x="21463" y="89115"/>
                  </a:lnTo>
                  <a:lnTo>
                    <a:pt x="13017" y="105079"/>
                  </a:lnTo>
                  <a:lnTo>
                    <a:pt x="13017" y="70472"/>
                  </a:lnTo>
                  <a:lnTo>
                    <a:pt x="0" y="70472"/>
                  </a:lnTo>
                  <a:lnTo>
                    <a:pt x="0" y="323519"/>
                  </a:lnTo>
                  <a:lnTo>
                    <a:pt x="13017" y="323519"/>
                  </a:lnTo>
                  <a:lnTo>
                    <a:pt x="13017" y="212394"/>
                  </a:lnTo>
                  <a:lnTo>
                    <a:pt x="21463" y="228168"/>
                  </a:lnTo>
                  <a:lnTo>
                    <a:pt x="34442" y="240296"/>
                  </a:lnTo>
                  <a:lnTo>
                    <a:pt x="51943" y="248069"/>
                  </a:lnTo>
                  <a:lnTo>
                    <a:pt x="73977" y="250812"/>
                  </a:lnTo>
                  <a:lnTo>
                    <a:pt x="105638" y="244678"/>
                  </a:lnTo>
                  <a:lnTo>
                    <a:pt x="112750" y="239064"/>
                  </a:lnTo>
                  <a:lnTo>
                    <a:pt x="128257" y="226796"/>
                  </a:lnTo>
                  <a:lnTo>
                    <a:pt x="141833" y="197904"/>
                  </a:lnTo>
                  <a:lnTo>
                    <a:pt x="146354" y="158737"/>
                  </a:lnTo>
                  <a:close/>
                </a:path>
                <a:path w="193040" h="323850">
                  <a:moveTo>
                    <a:pt x="192659" y="0"/>
                  </a:moveTo>
                  <a:lnTo>
                    <a:pt x="179641" y="0"/>
                  </a:lnTo>
                  <a:lnTo>
                    <a:pt x="179641" y="246684"/>
                  </a:lnTo>
                  <a:lnTo>
                    <a:pt x="192659" y="246684"/>
                  </a:lnTo>
                  <a:lnTo>
                    <a:pt x="1926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478890" y="8948786"/>
              <a:ext cx="146361" cy="184460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8653450" y="8878315"/>
              <a:ext cx="309245" cy="255270"/>
            </a:xfrm>
            <a:custGeom>
              <a:avLst/>
              <a:gdLst/>
              <a:ahLst/>
              <a:cxnLst/>
              <a:rect l="l" t="t" r="r" b="b"/>
              <a:pathLst>
                <a:path w="309245" h="255270">
                  <a:moveTo>
                    <a:pt x="98425" y="129844"/>
                  </a:moveTo>
                  <a:lnTo>
                    <a:pt x="0" y="129844"/>
                  </a:lnTo>
                  <a:lnTo>
                    <a:pt x="0" y="141909"/>
                  </a:lnTo>
                  <a:lnTo>
                    <a:pt x="98425" y="141909"/>
                  </a:lnTo>
                  <a:lnTo>
                    <a:pt x="98425" y="129844"/>
                  </a:lnTo>
                  <a:close/>
                </a:path>
                <a:path w="309245" h="255270">
                  <a:moveTo>
                    <a:pt x="308864" y="83807"/>
                  </a:moveTo>
                  <a:lnTo>
                    <a:pt x="301180" y="49022"/>
                  </a:lnTo>
                  <a:lnTo>
                    <a:pt x="283654" y="22618"/>
                  </a:lnTo>
                  <a:lnTo>
                    <a:pt x="256667" y="5854"/>
                  </a:lnTo>
                  <a:lnTo>
                    <a:pt x="220599" y="0"/>
                  </a:lnTo>
                  <a:lnTo>
                    <a:pt x="200291" y="1752"/>
                  </a:lnTo>
                  <a:lnTo>
                    <a:pt x="155194" y="26974"/>
                  </a:lnTo>
                  <a:lnTo>
                    <a:pt x="135318" y="69519"/>
                  </a:lnTo>
                  <a:lnTo>
                    <a:pt x="129476" y="127304"/>
                  </a:lnTo>
                  <a:lnTo>
                    <a:pt x="130860" y="158076"/>
                  </a:lnTo>
                  <a:lnTo>
                    <a:pt x="143268" y="208788"/>
                  </a:lnTo>
                  <a:lnTo>
                    <a:pt x="167652" y="239534"/>
                  </a:lnTo>
                  <a:lnTo>
                    <a:pt x="220599" y="254939"/>
                  </a:lnTo>
                  <a:lnTo>
                    <a:pt x="256667" y="249072"/>
                  </a:lnTo>
                  <a:lnTo>
                    <a:pt x="283654" y="232321"/>
                  </a:lnTo>
                  <a:lnTo>
                    <a:pt x="301180" y="205917"/>
                  </a:lnTo>
                  <a:lnTo>
                    <a:pt x="308864" y="171119"/>
                  </a:lnTo>
                  <a:lnTo>
                    <a:pt x="295211" y="171119"/>
                  </a:lnTo>
                  <a:lnTo>
                    <a:pt x="288632" y="200812"/>
                  </a:lnTo>
                  <a:lnTo>
                    <a:pt x="274091" y="223431"/>
                  </a:lnTo>
                  <a:lnTo>
                    <a:pt x="251447" y="237820"/>
                  </a:lnTo>
                  <a:lnTo>
                    <a:pt x="220599" y="242874"/>
                  </a:lnTo>
                  <a:lnTo>
                    <a:pt x="203847" y="241401"/>
                  </a:lnTo>
                  <a:lnTo>
                    <a:pt x="165671" y="220014"/>
                  </a:lnTo>
                  <a:lnTo>
                    <a:pt x="147815" y="181038"/>
                  </a:lnTo>
                  <a:lnTo>
                    <a:pt x="142811" y="127304"/>
                  </a:lnTo>
                  <a:lnTo>
                    <a:pt x="143979" y="98806"/>
                  </a:lnTo>
                  <a:lnTo>
                    <a:pt x="154863" y="52527"/>
                  </a:lnTo>
                  <a:lnTo>
                    <a:pt x="188963" y="17894"/>
                  </a:lnTo>
                  <a:lnTo>
                    <a:pt x="220599" y="12065"/>
                  </a:lnTo>
                  <a:lnTo>
                    <a:pt x="251447" y="17106"/>
                  </a:lnTo>
                  <a:lnTo>
                    <a:pt x="274091" y="31508"/>
                  </a:lnTo>
                  <a:lnTo>
                    <a:pt x="288632" y="54114"/>
                  </a:lnTo>
                  <a:lnTo>
                    <a:pt x="295211" y="83807"/>
                  </a:lnTo>
                  <a:lnTo>
                    <a:pt x="308864" y="838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9" name="object 11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987025" y="8948786"/>
              <a:ext cx="146679" cy="184460"/>
            </a:xfrm>
            <a:prstGeom prst="rect">
              <a:avLst/>
            </a:prstGeom>
          </p:spPr>
        </p:pic>
      </p:grpSp>
      <p:grpSp>
        <p:nvGrpSpPr>
          <p:cNvPr id="120" name="object 120"/>
          <p:cNvGrpSpPr/>
          <p:nvPr/>
        </p:nvGrpSpPr>
        <p:grpSpPr>
          <a:xfrm>
            <a:off x="2316188" y="9377274"/>
            <a:ext cx="829310" cy="250825"/>
            <a:chOff x="2316188" y="9377274"/>
            <a:chExt cx="829310" cy="250825"/>
          </a:xfrm>
        </p:grpSpPr>
        <p:sp>
          <p:nvSpPr>
            <p:cNvPr id="121" name="object 121"/>
            <p:cNvSpPr/>
            <p:nvPr/>
          </p:nvSpPr>
          <p:spPr>
            <a:xfrm>
              <a:off x="2316188" y="9377274"/>
              <a:ext cx="13335" cy="247015"/>
            </a:xfrm>
            <a:custGeom>
              <a:avLst/>
              <a:gdLst/>
              <a:ahLst/>
              <a:cxnLst/>
              <a:rect l="l" t="t" r="r" b="b"/>
              <a:pathLst>
                <a:path w="13335" h="247015">
                  <a:moveTo>
                    <a:pt x="13016" y="246687"/>
                  </a:moveTo>
                  <a:lnTo>
                    <a:pt x="0" y="246687"/>
                  </a:lnTo>
                  <a:lnTo>
                    <a:pt x="0" y="0"/>
                  </a:lnTo>
                  <a:lnTo>
                    <a:pt x="13016" y="0"/>
                  </a:lnTo>
                  <a:lnTo>
                    <a:pt x="13016" y="2466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object 1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62170" y="9443629"/>
              <a:ext cx="146361" cy="184460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540226" y="9443628"/>
              <a:ext cx="139059" cy="180332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710345" y="9377274"/>
              <a:ext cx="146361" cy="250814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886814" y="9443629"/>
              <a:ext cx="146679" cy="184460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065506" y="9443628"/>
              <a:ext cx="79689" cy="180332"/>
            </a:xfrm>
            <a:prstGeom prst="rect">
              <a:avLst/>
            </a:prstGeom>
          </p:spPr>
        </p:pic>
      </p:grpSp>
      <p:grpSp>
        <p:nvGrpSpPr>
          <p:cNvPr id="127" name="object 127"/>
          <p:cNvGrpSpPr/>
          <p:nvPr/>
        </p:nvGrpSpPr>
        <p:grpSpPr>
          <a:xfrm>
            <a:off x="2298863" y="6517029"/>
            <a:ext cx="254635" cy="304165"/>
            <a:chOff x="2298863" y="6517029"/>
            <a:chExt cx="254635" cy="304165"/>
          </a:xfrm>
        </p:grpSpPr>
        <p:sp>
          <p:nvSpPr>
            <p:cNvPr id="128" name="object 128"/>
            <p:cNvSpPr/>
            <p:nvPr/>
          </p:nvSpPr>
          <p:spPr>
            <a:xfrm>
              <a:off x="2302832" y="6520997"/>
              <a:ext cx="197485" cy="296545"/>
            </a:xfrm>
            <a:custGeom>
              <a:avLst/>
              <a:gdLst/>
              <a:ahLst/>
              <a:cxnLst/>
              <a:rect l="l" t="t" r="r" b="b"/>
              <a:pathLst>
                <a:path w="197485" h="296545">
                  <a:moveTo>
                    <a:pt x="16001" y="296029"/>
                  </a:moveTo>
                  <a:lnTo>
                    <a:pt x="0" y="296029"/>
                  </a:lnTo>
                  <a:lnTo>
                    <a:pt x="0" y="0"/>
                  </a:lnTo>
                  <a:lnTo>
                    <a:pt x="105915" y="0"/>
                  </a:lnTo>
                  <a:lnTo>
                    <a:pt x="145919" y="6322"/>
                  </a:lnTo>
                  <a:lnTo>
                    <a:pt x="159496" y="14858"/>
                  </a:lnTo>
                  <a:lnTo>
                    <a:pt x="16001" y="14858"/>
                  </a:lnTo>
                  <a:lnTo>
                    <a:pt x="16001" y="163825"/>
                  </a:lnTo>
                  <a:lnTo>
                    <a:pt x="159455" y="163825"/>
                  </a:lnTo>
                  <a:lnTo>
                    <a:pt x="145919" y="172356"/>
                  </a:lnTo>
                  <a:lnTo>
                    <a:pt x="105915" y="178684"/>
                  </a:lnTo>
                  <a:lnTo>
                    <a:pt x="16001" y="178684"/>
                  </a:lnTo>
                  <a:lnTo>
                    <a:pt x="16001" y="296029"/>
                  </a:lnTo>
                  <a:close/>
                </a:path>
                <a:path w="197485" h="296545">
                  <a:moveTo>
                    <a:pt x="159455" y="163825"/>
                  </a:moveTo>
                  <a:lnTo>
                    <a:pt x="105153" y="163825"/>
                  </a:lnTo>
                  <a:lnTo>
                    <a:pt x="138275" y="158694"/>
                  </a:lnTo>
                  <a:lnTo>
                    <a:pt x="162111" y="143919"/>
                  </a:lnTo>
                  <a:lnTo>
                    <a:pt x="176517" y="120428"/>
                  </a:lnTo>
                  <a:lnTo>
                    <a:pt x="181351" y="89151"/>
                  </a:lnTo>
                  <a:lnTo>
                    <a:pt x="176517" y="58095"/>
                  </a:lnTo>
                  <a:lnTo>
                    <a:pt x="162111" y="34717"/>
                  </a:lnTo>
                  <a:lnTo>
                    <a:pt x="138275" y="19984"/>
                  </a:lnTo>
                  <a:lnTo>
                    <a:pt x="105153" y="14858"/>
                  </a:lnTo>
                  <a:lnTo>
                    <a:pt x="159496" y="14858"/>
                  </a:lnTo>
                  <a:lnTo>
                    <a:pt x="174493" y="24288"/>
                  </a:lnTo>
                  <a:lnTo>
                    <a:pt x="191638" y="52398"/>
                  </a:lnTo>
                  <a:lnTo>
                    <a:pt x="197353" y="89151"/>
                  </a:lnTo>
                  <a:lnTo>
                    <a:pt x="191638" y="126125"/>
                  </a:lnTo>
                  <a:lnTo>
                    <a:pt x="174493" y="154348"/>
                  </a:lnTo>
                  <a:lnTo>
                    <a:pt x="159455" y="1638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2302832" y="6520997"/>
              <a:ext cx="197485" cy="296545"/>
            </a:xfrm>
            <a:custGeom>
              <a:avLst/>
              <a:gdLst/>
              <a:ahLst/>
              <a:cxnLst/>
              <a:rect l="l" t="t" r="r" b="b"/>
              <a:pathLst>
                <a:path w="197485" h="296545">
                  <a:moveTo>
                    <a:pt x="105915" y="178684"/>
                  </a:moveTo>
                  <a:lnTo>
                    <a:pt x="145919" y="172356"/>
                  </a:lnTo>
                  <a:lnTo>
                    <a:pt x="174493" y="154348"/>
                  </a:lnTo>
                  <a:lnTo>
                    <a:pt x="191638" y="126125"/>
                  </a:lnTo>
                  <a:lnTo>
                    <a:pt x="197353" y="89151"/>
                  </a:lnTo>
                  <a:lnTo>
                    <a:pt x="191638" y="52398"/>
                  </a:lnTo>
                  <a:lnTo>
                    <a:pt x="174493" y="24288"/>
                  </a:lnTo>
                  <a:lnTo>
                    <a:pt x="145919" y="6322"/>
                  </a:lnTo>
                  <a:lnTo>
                    <a:pt x="105915" y="0"/>
                  </a:lnTo>
                  <a:lnTo>
                    <a:pt x="0" y="0"/>
                  </a:lnTo>
                  <a:lnTo>
                    <a:pt x="0" y="296029"/>
                  </a:lnTo>
                  <a:lnTo>
                    <a:pt x="16001" y="296029"/>
                  </a:lnTo>
                  <a:lnTo>
                    <a:pt x="16001" y="178684"/>
                  </a:lnTo>
                  <a:lnTo>
                    <a:pt x="105915" y="178684"/>
                  </a:lnTo>
                  <a:close/>
                </a:path>
              </a:pathLst>
            </a:custGeom>
            <a:ln w="79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0" name="object 13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314865" y="6531887"/>
              <a:ext cx="173287" cy="156904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2537076" y="6521193"/>
              <a:ext cx="16510" cy="137160"/>
            </a:xfrm>
            <a:custGeom>
              <a:avLst/>
              <a:gdLst/>
              <a:ahLst/>
              <a:cxnLst/>
              <a:rect l="l" t="t" r="r" b="b"/>
              <a:pathLst>
                <a:path w="16510" h="137159">
                  <a:moveTo>
                    <a:pt x="0" y="0"/>
                  </a:moveTo>
                  <a:lnTo>
                    <a:pt x="16001" y="0"/>
                  </a:lnTo>
                  <a:lnTo>
                    <a:pt x="16001" y="137160"/>
                  </a:lnTo>
                  <a:lnTo>
                    <a:pt x="0" y="137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2" name="object 132"/>
          <p:cNvGrpSpPr/>
          <p:nvPr/>
        </p:nvGrpSpPr>
        <p:grpSpPr>
          <a:xfrm>
            <a:off x="2533108" y="6517029"/>
            <a:ext cx="202565" cy="304165"/>
            <a:chOff x="2533108" y="6517029"/>
            <a:chExt cx="202565" cy="304165"/>
          </a:xfrm>
        </p:grpSpPr>
        <p:sp>
          <p:nvSpPr>
            <p:cNvPr id="133" name="object 133"/>
            <p:cNvSpPr/>
            <p:nvPr/>
          </p:nvSpPr>
          <p:spPr>
            <a:xfrm>
              <a:off x="2537066" y="6521195"/>
              <a:ext cx="194310" cy="295910"/>
            </a:xfrm>
            <a:custGeom>
              <a:avLst/>
              <a:gdLst/>
              <a:ahLst/>
              <a:cxnLst/>
              <a:rect l="l" t="t" r="r" b="b"/>
              <a:pathLst>
                <a:path w="194310" h="295909">
                  <a:moveTo>
                    <a:pt x="194310" y="0"/>
                  </a:moveTo>
                  <a:lnTo>
                    <a:pt x="178308" y="0"/>
                  </a:lnTo>
                  <a:lnTo>
                    <a:pt x="178308" y="137160"/>
                  </a:lnTo>
                  <a:lnTo>
                    <a:pt x="0" y="137160"/>
                  </a:lnTo>
                  <a:lnTo>
                    <a:pt x="0" y="152400"/>
                  </a:lnTo>
                  <a:lnTo>
                    <a:pt x="0" y="295910"/>
                  </a:lnTo>
                  <a:lnTo>
                    <a:pt x="16002" y="295910"/>
                  </a:lnTo>
                  <a:lnTo>
                    <a:pt x="16002" y="152400"/>
                  </a:lnTo>
                  <a:lnTo>
                    <a:pt x="178308" y="152400"/>
                  </a:lnTo>
                  <a:lnTo>
                    <a:pt x="178308" y="295910"/>
                  </a:lnTo>
                  <a:lnTo>
                    <a:pt x="194310" y="295910"/>
                  </a:lnTo>
                  <a:lnTo>
                    <a:pt x="194310" y="152400"/>
                  </a:lnTo>
                  <a:lnTo>
                    <a:pt x="194310" y="137160"/>
                  </a:lnTo>
                  <a:lnTo>
                    <a:pt x="1943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2537077" y="6520997"/>
              <a:ext cx="194310" cy="296545"/>
            </a:xfrm>
            <a:custGeom>
              <a:avLst/>
              <a:gdLst/>
              <a:ahLst/>
              <a:cxnLst/>
              <a:rect l="l" t="t" r="r" b="b"/>
              <a:pathLst>
                <a:path w="194310" h="296545">
                  <a:moveTo>
                    <a:pt x="178303" y="296029"/>
                  </a:moveTo>
                  <a:lnTo>
                    <a:pt x="194305" y="296029"/>
                  </a:lnTo>
                  <a:lnTo>
                    <a:pt x="194305" y="0"/>
                  </a:lnTo>
                  <a:lnTo>
                    <a:pt x="178303" y="0"/>
                  </a:lnTo>
                  <a:lnTo>
                    <a:pt x="178303" y="137156"/>
                  </a:lnTo>
                  <a:lnTo>
                    <a:pt x="16001" y="137156"/>
                  </a:lnTo>
                  <a:lnTo>
                    <a:pt x="16001" y="0"/>
                  </a:lnTo>
                  <a:lnTo>
                    <a:pt x="0" y="0"/>
                  </a:lnTo>
                  <a:lnTo>
                    <a:pt x="0" y="296029"/>
                  </a:lnTo>
                  <a:lnTo>
                    <a:pt x="16001" y="296029"/>
                  </a:lnTo>
                  <a:lnTo>
                    <a:pt x="16001" y="152015"/>
                  </a:lnTo>
                  <a:lnTo>
                    <a:pt x="178303" y="152015"/>
                  </a:lnTo>
                  <a:lnTo>
                    <a:pt x="178303" y="296029"/>
                  </a:lnTo>
                  <a:close/>
                </a:path>
              </a:pathLst>
            </a:custGeom>
            <a:ln w="79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5" name="object 135"/>
          <p:cNvGrpSpPr/>
          <p:nvPr/>
        </p:nvGrpSpPr>
        <p:grpSpPr>
          <a:xfrm>
            <a:off x="2782973" y="6517029"/>
            <a:ext cx="347345" cy="304165"/>
            <a:chOff x="2782973" y="6517029"/>
            <a:chExt cx="347345" cy="304165"/>
          </a:xfrm>
        </p:grpSpPr>
        <p:sp>
          <p:nvSpPr>
            <p:cNvPr id="136" name="object 136"/>
            <p:cNvSpPr/>
            <p:nvPr/>
          </p:nvSpPr>
          <p:spPr>
            <a:xfrm>
              <a:off x="2786942" y="6520997"/>
              <a:ext cx="197485" cy="296545"/>
            </a:xfrm>
            <a:custGeom>
              <a:avLst/>
              <a:gdLst/>
              <a:ahLst/>
              <a:cxnLst/>
              <a:rect l="l" t="t" r="r" b="b"/>
              <a:pathLst>
                <a:path w="197485" h="296545">
                  <a:moveTo>
                    <a:pt x="16001" y="296029"/>
                  </a:moveTo>
                  <a:lnTo>
                    <a:pt x="0" y="296029"/>
                  </a:lnTo>
                  <a:lnTo>
                    <a:pt x="0" y="0"/>
                  </a:lnTo>
                  <a:lnTo>
                    <a:pt x="105915" y="0"/>
                  </a:lnTo>
                  <a:lnTo>
                    <a:pt x="145919" y="6322"/>
                  </a:lnTo>
                  <a:lnTo>
                    <a:pt x="159496" y="14858"/>
                  </a:lnTo>
                  <a:lnTo>
                    <a:pt x="16001" y="14858"/>
                  </a:lnTo>
                  <a:lnTo>
                    <a:pt x="16001" y="163825"/>
                  </a:lnTo>
                  <a:lnTo>
                    <a:pt x="159455" y="163825"/>
                  </a:lnTo>
                  <a:lnTo>
                    <a:pt x="145919" y="172356"/>
                  </a:lnTo>
                  <a:lnTo>
                    <a:pt x="105915" y="178684"/>
                  </a:lnTo>
                  <a:lnTo>
                    <a:pt x="16001" y="178684"/>
                  </a:lnTo>
                  <a:lnTo>
                    <a:pt x="16001" y="296029"/>
                  </a:lnTo>
                  <a:close/>
                </a:path>
                <a:path w="197485" h="296545">
                  <a:moveTo>
                    <a:pt x="159455" y="163825"/>
                  </a:moveTo>
                  <a:lnTo>
                    <a:pt x="105153" y="163825"/>
                  </a:lnTo>
                  <a:lnTo>
                    <a:pt x="138275" y="158694"/>
                  </a:lnTo>
                  <a:lnTo>
                    <a:pt x="162111" y="143919"/>
                  </a:lnTo>
                  <a:lnTo>
                    <a:pt x="176517" y="120428"/>
                  </a:lnTo>
                  <a:lnTo>
                    <a:pt x="181351" y="89151"/>
                  </a:lnTo>
                  <a:lnTo>
                    <a:pt x="176517" y="58095"/>
                  </a:lnTo>
                  <a:lnTo>
                    <a:pt x="162111" y="34717"/>
                  </a:lnTo>
                  <a:lnTo>
                    <a:pt x="138275" y="19984"/>
                  </a:lnTo>
                  <a:lnTo>
                    <a:pt x="105153" y="14858"/>
                  </a:lnTo>
                  <a:lnTo>
                    <a:pt x="159496" y="14858"/>
                  </a:lnTo>
                  <a:lnTo>
                    <a:pt x="174493" y="24288"/>
                  </a:lnTo>
                  <a:lnTo>
                    <a:pt x="191638" y="52398"/>
                  </a:lnTo>
                  <a:lnTo>
                    <a:pt x="197353" y="89151"/>
                  </a:lnTo>
                  <a:lnTo>
                    <a:pt x="191638" y="126125"/>
                  </a:lnTo>
                  <a:lnTo>
                    <a:pt x="174493" y="154348"/>
                  </a:lnTo>
                  <a:lnTo>
                    <a:pt x="159455" y="1638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2786942" y="6520997"/>
              <a:ext cx="197485" cy="296545"/>
            </a:xfrm>
            <a:custGeom>
              <a:avLst/>
              <a:gdLst/>
              <a:ahLst/>
              <a:cxnLst/>
              <a:rect l="l" t="t" r="r" b="b"/>
              <a:pathLst>
                <a:path w="197485" h="296545">
                  <a:moveTo>
                    <a:pt x="105915" y="178684"/>
                  </a:moveTo>
                  <a:lnTo>
                    <a:pt x="145919" y="172356"/>
                  </a:lnTo>
                  <a:lnTo>
                    <a:pt x="174493" y="154348"/>
                  </a:lnTo>
                  <a:lnTo>
                    <a:pt x="191638" y="126125"/>
                  </a:lnTo>
                  <a:lnTo>
                    <a:pt x="197353" y="89151"/>
                  </a:lnTo>
                  <a:lnTo>
                    <a:pt x="191638" y="52398"/>
                  </a:lnTo>
                  <a:lnTo>
                    <a:pt x="174493" y="24288"/>
                  </a:lnTo>
                  <a:lnTo>
                    <a:pt x="145919" y="6322"/>
                  </a:lnTo>
                  <a:lnTo>
                    <a:pt x="105915" y="0"/>
                  </a:lnTo>
                  <a:lnTo>
                    <a:pt x="0" y="0"/>
                  </a:lnTo>
                  <a:lnTo>
                    <a:pt x="0" y="296029"/>
                  </a:lnTo>
                  <a:lnTo>
                    <a:pt x="16001" y="296029"/>
                  </a:lnTo>
                  <a:lnTo>
                    <a:pt x="16001" y="178684"/>
                  </a:lnTo>
                  <a:lnTo>
                    <a:pt x="105915" y="178684"/>
                  </a:lnTo>
                  <a:close/>
                </a:path>
              </a:pathLst>
            </a:custGeom>
            <a:ln w="79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8" name="object 13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798974" y="6531887"/>
              <a:ext cx="173287" cy="156904"/>
            </a:xfrm>
            <a:prstGeom prst="rect">
              <a:avLst/>
            </a:prstGeom>
          </p:spPr>
        </p:pic>
        <p:sp>
          <p:nvSpPr>
            <p:cNvPr id="139" name="object 139"/>
            <p:cNvSpPr/>
            <p:nvPr/>
          </p:nvSpPr>
          <p:spPr>
            <a:xfrm>
              <a:off x="3012042" y="6671870"/>
              <a:ext cx="118110" cy="14604"/>
            </a:xfrm>
            <a:custGeom>
              <a:avLst/>
              <a:gdLst/>
              <a:ahLst/>
              <a:cxnLst/>
              <a:rect l="l" t="t" r="r" b="b"/>
              <a:pathLst>
                <a:path w="118110" h="14604">
                  <a:moveTo>
                    <a:pt x="118107" y="14477"/>
                  </a:moveTo>
                  <a:lnTo>
                    <a:pt x="0" y="14477"/>
                  </a:lnTo>
                  <a:lnTo>
                    <a:pt x="0" y="0"/>
                  </a:lnTo>
                  <a:lnTo>
                    <a:pt x="118107" y="0"/>
                  </a:lnTo>
                  <a:lnTo>
                    <a:pt x="118107" y="144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0" name="object 140"/>
          <p:cNvSpPr/>
          <p:nvPr/>
        </p:nvSpPr>
        <p:spPr>
          <a:xfrm>
            <a:off x="3176946" y="6520998"/>
            <a:ext cx="16510" cy="296545"/>
          </a:xfrm>
          <a:custGeom>
            <a:avLst/>
            <a:gdLst/>
            <a:ahLst/>
            <a:cxnLst/>
            <a:rect l="l" t="t" r="r" b="b"/>
            <a:pathLst>
              <a:path w="16510" h="296545">
                <a:moveTo>
                  <a:pt x="16001" y="296029"/>
                </a:moveTo>
                <a:lnTo>
                  <a:pt x="0" y="296029"/>
                </a:lnTo>
                <a:lnTo>
                  <a:pt x="0" y="0"/>
                </a:lnTo>
                <a:lnTo>
                  <a:pt x="16001" y="0"/>
                </a:lnTo>
                <a:lnTo>
                  <a:pt x="16001" y="2960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1" name="object 141"/>
          <p:cNvGrpSpPr/>
          <p:nvPr/>
        </p:nvGrpSpPr>
        <p:grpSpPr>
          <a:xfrm>
            <a:off x="3245301" y="6517029"/>
            <a:ext cx="781050" cy="304165"/>
            <a:chOff x="3245301" y="6517029"/>
            <a:chExt cx="781050" cy="304165"/>
          </a:xfrm>
        </p:grpSpPr>
        <p:sp>
          <p:nvSpPr>
            <p:cNvPr id="142" name="object 142"/>
            <p:cNvSpPr/>
            <p:nvPr/>
          </p:nvSpPr>
          <p:spPr>
            <a:xfrm>
              <a:off x="3249270" y="6520997"/>
              <a:ext cx="283210" cy="296545"/>
            </a:xfrm>
            <a:custGeom>
              <a:avLst/>
              <a:gdLst/>
              <a:ahLst/>
              <a:cxnLst/>
              <a:rect l="l" t="t" r="r" b="b"/>
              <a:pathLst>
                <a:path w="283210" h="296545">
                  <a:moveTo>
                    <a:pt x="283075" y="296029"/>
                  </a:moveTo>
                  <a:lnTo>
                    <a:pt x="267074" y="296029"/>
                  </a:lnTo>
                  <a:lnTo>
                    <a:pt x="267074" y="35813"/>
                  </a:lnTo>
                  <a:lnTo>
                    <a:pt x="150491" y="296029"/>
                  </a:lnTo>
                  <a:lnTo>
                    <a:pt x="132584" y="296029"/>
                  </a:lnTo>
                  <a:lnTo>
                    <a:pt x="16001" y="35813"/>
                  </a:lnTo>
                  <a:lnTo>
                    <a:pt x="16001" y="296029"/>
                  </a:lnTo>
                  <a:lnTo>
                    <a:pt x="0" y="296029"/>
                  </a:lnTo>
                  <a:lnTo>
                    <a:pt x="0" y="0"/>
                  </a:lnTo>
                  <a:lnTo>
                    <a:pt x="17144" y="0"/>
                  </a:lnTo>
                  <a:lnTo>
                    <a:pt x="141728" y="277742"/>
                  </a:lnTo>
                  <a:lnTo>
                    <a:pt x="265550" y="0"/>
                  </a:lnTo>
                  <a:lnTo>
                    <a:pt x="283075" y="0"/>
                  </a:lnTo>
                  <a:lnTo>
                    <a:pt x="283075" y="2960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3249270" y="6520997"/>
              <a:ext cx="283210" cy="296545"/>
            </a:xfrm>
            <a:custGeom>
              <a:avLst/>
              <a:gdLst/>
              <a:ahLst/>
              <a:cxnLst/>
              <a:rect l="l" t="t" r="r" b="b"/>
              <a:pathLst>
                <a:path w="283210" h="296545">
                  <a:moveTo>
                    <a:pt x="150491" y="296029"/>
                  </a:moveTo>
                  <a:lnTo>
                    <a:pt x="267074" y="35813"/>
                  </a:lnTo>
                  <a:lnTo>
                    <a:pt x="267074" y="296029"/>
                  </a:lnTo>
                  <a:lnTo>
                    <a:pt x="283075" y="296029"/>
                  </a:lnTo>
                  <a:lnTo>
                    <a:pt x="283075" y="0"/>
                  </a:lnTo>
                  <a:lnTo>
                    <a:pt x="265550" y="0"/>
                  </a:lnTo>
                  <a:lnTo>
                    <a:pt x="141728" y="277742"/>
                  </a:lnTo>
                  <a:lnTo>
                    <a:pt x="17144" y="0"/>
                  </a:lnTo>
                  <a:lnTo>
                    <a:pt x="0" y="0"/>
                  </a:lnTo>
                  <a:lnTo>
                    <a:pt x="0" y="296029"/>
                  </a:lnTo>
                  <a:lnTo>
                    <a:pt x="16001" y="296029"/>
                  </a:lnTo>
                  <a:lnTo>
                    <a:pt x="16001" y="35813"/>
                  </a:lnTo>
                  <a:lnTo>
                    <a:pt x="132584" y="296029"/>
                  </a:lnTo>
                  <a:lnTo>
                    <a:pt x="150491" y="296029"/>
                  </a:lnTo>
                  <a:close/>
                </a:path>
              </a:pathLst>
            </a:custGeom>
            <a:ln w="79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3559331" y="6520997"/>
              <a:ext cx="238125" cy="296545"/>
            </a:xfrm>
            <a:custGeom>
              <a:avLst/>
              <a:gdLst/>
              <a:ahLst/>
              <a:cxnLst/>
              <a:rect l="l" t="t" r="r" b="b"/>
              <a:pathLst>
                <a:path w="238125" h="296545">
                  <a:moveTo>
                    <a:pt x="17525" y="296029"/>
                  </a:moveTo>
                  <a:lnTo>
                    <a:pt x="0" y="296029"/>
                  </a:lnTo>
                  <a:lnTo>
                    <a:pt x="110868" y="0"/>
                  </a:lnTo>
                  <a:lnTo>
                    <a:pt x="127250" y="0"/>
                  </a:lnTo>
                  <a:lnTo>
                    <a:pt x="135241" y="21335"/>
                  </a:lnTo>
                  <a:lnTo>
                    <a:pt x="118869" y="21335"/>
                  </a:lnTo>
                  <a:lnTo>
                    <a:pt x="51052" y="204210"/>
                  </a:lnTo>
                  <a:lnTo>
                    <a:pt x="203731" y="204210"/>
                  </a:lnTo>
                  <a:lnTo>
                    <a:pt x="209153" y="218688"/>
                  </a:lnTo>
                  <a:lnTo>
                    <a:pt x="46099" y="218688"/>
                  </a:lnTo>
                  <a:lnTo>
                    <a:pt x="17525" y="296029"/>
                  </a:lnTo>
                  <a:close/>
                </a:path>
                <a:path w="238125" h="296545">
                  <a:moveTo>
                    <a:pt x="203731" y="204210"/>
                  </a:moveTo>
                  <a:lnTo>
                    <a:pt x="186685" y="204210"/>
                  </a:lnTo>
                  <a:lnTo>
                    <a:pt x="118869" y="21335"/>
                  </a:lnTo>
                  <a:lnTo>
                    <a:pt x="135241" y="21335"/>
                  </a:lnTo>
                  <a:lnTo>
                    <a:pt x="203731" y="204210"/>
                  </a:lnTo>
                  <a:close/>
                </a:path>
                <a:path w="238125" h="296545">
                  <a:moveTo>
                    <a:pt x="238119" y="296029"/>
                  </a:moveTo>
                  <a:lnTo>
                    <a:pt x="220974" y="296029"/>
                  </a:lnTo>
                  <a:lnTo>
                    <a:pt x="192400" y="218688"/>
                  </a:lnTo>
                  <a:lnTo>
                    <a:pt x="209153" y="218688"/>
                  </a:lnTo>
                  <a:lnTo>
                    <a:pt x="238119" y="2960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3559331" y="6520997"/>
              <a:ext cx="238125" cy="296545"/>
            </a:xfrm>
            <a:custGeom>
              <a:avLst/>
              <a:gdLst/>
              <a:ahLst/>
              <a:cxnLst/>
              <a:rect l="l" t="t" r="r" b="b"/>
              <a:pathLst>
                <a:path w="238125" h="296545">
                  <a:moveTo>
                    <a:pt x="17525" y="296029"/>
                  </a:moveTo>
                  <a:lnTo>
                    <a:pt x="46099" y="218688"/>
                  </a:lnTo>
                  <a:lnTo>
                    <a:pt x="192400" y="218688"/>
                  </a:lnTo>
                  <a:lnTo>
                    <a:pt x="220974" y="296029"/>
                  </a:lnTo>
                  <a:lnTo>
                    <a:pt x="238119" y="296029"/>
                  </a:lnTo>
                  <a:lnTo>
                    <a:pt x="127250" y="0"/>
                  </a:lnTo>
                  <a:lnTo>
                    <a:pt x="110868" y="0"/>
                  </a:lnTo>
                  <a:lnTo>
                    <a:pt x="0" y="296029"/>
                  </a:lnTo>
                  <a:lnTo>
                    <a:pt x="17525" y="296029"/>
                  </a:lnTo>
                  <a:close/>
                </a:path>
                <a:path w="238125" h="296545">
                  <a:moveTo>
                    <a:pt x="51052" y="204210"/>
                  </a:moveTo>
                  <a:lnTo>
                    <a:pt x="118869" y="21335"/>
                  </a:lnTo>
                  <a:lnTo>
                    <a:pt x="186685" y="204210"/>
                  </a:lnTo>
                  <a:lnTo>
                    <a:pt x="51052" y="204210"/>
                  </a:lnTo>
                  <a:close/>
                </a:path>
              </a:pathLst>
            </a:custGeom>
            <a:ln w="79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3824817" y="6520997"/>
              <a:ext cx="197485" cy="296545"/>
            </a:xfrm>
            <a:custGeom>
              <a:avLst/>
              <a:gdLst/>
              <a:ahLst/>
              <a:cxnLst/>
              <a:rect l="l" t="t" r="r" b="b"/>
              <a:pathLst>
                <a:path w="197485" h="296545">
                  <a:moveTo>
                    <a:pt x="16001" y="296029"/>
                  </a:moveTo>
                  <a:lnTo>
                    <a:pt x="0" y="296029"/>
                  </a:lnTo>
                  <a:lnTo>
                    <a:pt x="0" y="0"/>
                  </a:lnTo>
                  <a:lnTo>
                    <a:pt x="105915" y="0"/>
                  </a:lnTo>
                  <a:lnTo>
                    <a:pt x="145919" y="6322"/>
                  </a:lnTo>
                  <a:lnTo>
                    <a:pt x="159496" y="14858"/>
                  </a:lnTo>
                  <a:lnTo>
                    <a:pt x="16001" y="14858"/>
                  </a:lnTo>
                  <a:lnTo>
                    <a:pt x="16001" y="163825"/>
                  </a:lnTo>
                  <a:lnTo>
                    <a:pt x="159455" y="163825"/>
                  </a:lnTo>
                  <a:lnTo>
                    <a:pt x="145919" y="172356"/>
                  </a:lnTo>
                  <a:lnTo>
                    <a:pt x="105915" y="178684"/>
                  </a:lnTo>
                  <a:lnTo>
                    <a:pt x="16001" y="178684"/>
                  </a:lnTo>
                  <a:lnTo>
                    <a:pt x="16001" y="296029"/>
                  </a:lnTo>
                  <a:close/>
                </a:path>
                <a:path w="197485" h="296545">
                  <a:moveTo>
                    <a:pt x="159455" y="163825"/>
                  </a:moveTo>
                  <a:lnTo>
                    <a:pt x="105153" y="163825"/>
                  </a:lnTo>
                  <a:lnTo>
                    <a:pt x="138275" y="158694"/>
                  </a:lnTo>
                  <a:lnTo>
                    <a:pt x="162111" y="143919"/>
                  </a:lnTo>
                  <a:lnTo>
                    <a:pt x="176517" y="120428"/>
                  </a:lnTo>
                  <a:lnTo>
                    <a:pt x="181351" y="89151"/>
                  </a:lnTo>
                  <a:lnTo>
                    <a:pt x="176517" y="58095"/>
                  </a:lnTo>
                  <a:lnTo>
                    <a:pt x="162111" y="34717"/>
                  </a:lnTo>
                  <a:lnTo>
                    <a:pt x="138275" y="19984"/>
                  </a:lnTo>
                  <a:lnTo>
                    <a:pt x="105153" y="14858"/>
                  </a:lnTo>
                  <a:lnTo>
                    <a:pt x="159496" y="14858"/>
                  </a:lnTo>
                  <a:lnTo>
                    <a:pt x="174493" y="24288"/>
                  </a:lnTo>
                  <a:lnTo>
                    <a:pt x="191638" y="52398"/>
                  </a:lnTo>
                  <a:lnTo>
                    <a:pt x="197353" y="89151"/>
                  </a:lnTo>
                  <a:lnTo>
                    <a:pt x="191638" y="126125"/>
                  </a:lnTo>
                  <a:lnTo>
                    <a:pt x="174493" y="154348"/>
                  </a:lnTo>
                  <a:lnTo>
                    <a:pt x="159455" y="1638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3824817" y="6520997"/>
              <a:ext cx="197485" cy="296545"/>
            </a:xfrm>
            <a:custGeom>
              <a:avLst/>
              <a:gdLst/>
              <a:ahLst/>
              <a:cxnLst/>
              <a:rect l="l" t="t" r="r" b="b"/>
              <a:pathLst>
                <a:path w="197485" h="296545">
                  <a:moveTo>
                    <a:pt x="105915" y="178684"/>
                  </a:moveTo>
                  <a:lnTo>
                    <a:pt x="145919" y="172356"/>
                  </a:lnTo>
                  <a:lnTo>
                    <a:pt x="174493" y="154348"/>
                  </a:lnTo>
                  <a:lnTo>
                    <a:pt x="191638" y="126125"/>
                  </a:lnTo>
                  <a:lnTo>
                    <a:pt x="197353" y="89151"/>
                  </a:lnTo>
                  <a:lnTo>
                    <a:pt x="191638" y="52398"/>
                  </a:lnTo>
                  <a:lnTo>
                    <a:pt x="174493" y="24288"/>
                  </a:lnTo>
                  <a:lnTo>
                    <a:pt x="145919" y="6322"/>
                  </a:lnTo>
                  <a:lnTo>
                    <a:pt x="105915" y="0"/>
                  </a:lnTo>
                  <a:lnTo>
                    <a:pt x="0" y="0"/>
                  </a:lnTo>
                  <a:lnTo>
                    <a:pt x="0" y="296029"/>
                  </a:lnTo>
                  <a:lnTo>
                    <a:pt x="16001" y="296029"/>
                  </a:lnTo>
                  <a:lnTo>
                    <a:pt x="16001" y="178684"/>
                  </a:lnTo>
                  <a:lnTo>
                    <a:pt x="105915" y="178684"/>
                  </a:lnTo>
                  <a:close/>
                </a:path>
              </a:pathLst>
            </a:custGeom>
            <a:ln w="79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8" name="object 14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836850" y="6531887"/>
              <a:ext cx="173287" cy="156904"/>
            </a:xfrm>
            <a:prstGeom prst="rect">
              <a:avLst/>
            </a:prstGeom>
          </p:spPr>
        </p:pic>
      </p:grpSp>
      <p:grpSp>
        <p:nvGrpSpPr>
          <p:cNvPr id="149" name="object 149"/>
          <p:cNvGrpSpPr/>
          <p:nvPr/>
        </p:nvGrpSpPr>
        <p:grpSpPr>
          <a:xfrm>
            <a:off x="2293117" y="7078685"/>
            <a:ext cx="539750" cy="323850"/>
            <a:chOff x="2293117" y="7078685"/>
            <a:chExt cx="539750" cy="323850"/>
          </a:xfrm>
        </p:grpSpPr>
        <p:pic>
          <p:nvPicPr>
            <p:cNvPr id="150" name="object 15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93117" y="7078685"/>
              <a:ext cx="139059" cy="246687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455299" y="7099004"/>
              <a:ext cx="204407" cy="228908"/>
            </a:xfrm>
            <a:prstGeom prst="rect">
              <a:avLst/>
            </a:prstGeom>
          </p:spPr>
        </p:pic>
        <p:sp>
          <p:nvSpPr>
            <p:cNvPr id="152" name="object 152"/>
            <p:cNvSpPr/>
            <p:nvPr/>
          </p:nvSpPr>
          <p:spPr>
            <a:xfrm>
              <a:off x="2686004" y="7145040"/>
              <a:ext cx="146685" cy="257175"/>
            </a:xfrm>
            <a:custGeom>
              <a:avLst/>
              <a:gdLst/>
              <a:ahLst/>
              <a:cxnLst/>
              <a:rect l="l" t="t" r="r" b="b"/>
              <a:pathLst>
                <a:path w="146685" h="257175">
                  <a:moveTo>
                    <a:pt x="24890" y="38733"/>
                  </a:moveTo>
                  <a:lnTo>
                    <a:pt x="13016" y="38733"/>
                  </a:lnTo>
                  <a:lnTo>
                    <a:pt x="21470" y="22769"/>
                  </a:lnTo>
                  <a:lnTo>
                    <a:pt x="34447" y="10556"/>
                  </a:lnTo>
                  <a:lnTo>
                    <a:pt x="51948" y="2748"/>
                  </a:lnTo>
                  <a:lnTo>
                    <a:pt x="73974" y="0"/>
                  </a:lnTo>
                  <a:lnTo>
                    <a:pt x="105643" y="6176"/>
                  </a:lnTo>
                  <a:lnTo>
                    <a:pt x="112647" y="11747"/>
                  </a:lnTo>
                  <a:lnTo>
                    <a:pt x="73339" y="11747"/>
                  </a:lnTo>
                  <a:lnTo>
                    <a:pt x="46368" y="17025"/>
                  </a:lnTo>
                  <a:lnTo>
                    <a:pt x="27581" y="32542"/>
                  </a:lnTo>
                  <a:lnTo>
                    <a:pt x="24890" y="38733"/>
                  </a:lnTo>
                  <a:close/>
                </a:path>
                <a:path w="146685" h="257175">
                  <a:moveTo>
                    <a:pt x="13016" y="257164"/>
                  </a:moveTo>
                  <a:lnTo>
                    <a:pt x="0" y="257164"/>
                  </a:lnTo>
                  <a:lnTo>
                    <a:pt x="0" y="4127"/>
                  </a:lnTo>
                  <a:lnTo>
                    <a:pt x="13016" y="4127"/>
                  </a:lnTo>
                  <a:lnTo>
                    <a:pt x="13016" y="38733"/>
                  </a:lnTo>
                  <a:lnTo>
                    <a:pt x="24890" y="38733"/>
                  </a:lnTo>
                  <a:lnTo>
                    <a:pt x="16593" y="57822"/>
                  </a:lnTo>
                  <a:lnTo>
                    <a:pt x="13016" y="92388"/>
                  </a:lnTo>
                  <a:lnTo>
                    <a:pt x="16593" y="126905"/>
                  </a:lnTo>
                  <a:lnTo>
                    <a:pt x="24948" y="146044"/>
                  </a:lnTo>
                  <a:lnTo>
                    <a:pt x="13016" y="146044"/>
                  </a:lnTo>
                  <a:lnTo>
                    <a:pt x="13016" y="257164"/>
                  </a:lnTo>
                  <a:close/>
                </a:path>
                <a:path w="146685" h="257175">
                  <a:moveTo>
                    <a:pt x="112753" y="172713"/>
                  </a:moveTo>
                  <a:lnTo>
                    <a:pt x="73339" y="172713"/>
                  </a:lnTo>
                  <a:lnTo>
                    <a:pt x="99993" y="167484"/>
                  </a:lnTo>
                  <a:lnTo>
                    <a:pt x="118700" y="152076"/>
                  </a:lnTo>
                  <a:lnTo>
                    <a:pt x="129728" y="126905"/>
                  </a:lnTo>
                  <a:lnTo>
                    <a:pt x="133344" y="92388"/>
                  </a:lnTo>
                  <a:lnTo>
                    <a:pt x="129728" y="57822"/>
                  </a:lnTo>
                  <a:lnTo>
                    <a:pt x="118700" y="32542"/>
                  </a:lnTo>
                  <a:lnTo>
                    <a:pt x="99993" y="17025"/>
                  </a:lnTo>
                  <a:lnTo>
                    <a:pt x="73339" y="11747"/>
                  </a:lnTo>
                  <a:lnTo>
                    <a:pt x="112647" y="11747"/>
                  </a:lnTo>
                  <a:lnTo>
                    <a:pt x="128264" y="24168"/>
                  </a:lnTo>
                  <a:lnTo>
                    <a:pt x="141837" y="53174"/>
                  </a:lnTo>
                  <a:lnTo>
                    <a:pt x="146361" y="92388"/>
                  </a:lnTo>
                  <a:lnTo>
                    <a:pt x="141837" y="131553"/>
                  </a:lnTo>
                  <a:lnTo>
                    <a:pt x="128264" y="160450"/>
                  </a:lnTo>
                  <a:lnTo>
                    <a:pt x="112753" y="172713"/>
                  </a:lnTo>
                  <a:close/>
                </a:path>
                <a:path w="146685" h="257175">
                  <a:moveTo>
                    <a:pt x="73974" y="184460"/>
                  </a:moveTo>
                  <a:lnTo>
                    <a:pt x="51948" y="181716"/>
                  </a:lnTo>
                  <a:lnTo>
                    <a:pt x="34447" y="173943"/>
                  </a:lnTo>
                  <a:lnTo>
                    <a:pt x="21470" y="161824"/>
                  </a:lnTo>
                  <a:lnTo>
                    <a:pt x="13016" y="146044"/>
                  </a:lnTo>
                  <a:lnTo>
                    <a:pt x="24948" y="146044"/>
                  </a:lnTo>
                  <a:lnTo>
                    <a:pt x="27581" y="152076"/>
                  </a:lnTo>
                  <a:lnTo>
                    <a:pt x="46368" y="167484"/>
                  </a:lnTo>
                  <a:lnTo>
                    <a:pt x="73339" y="172713"/>
                  </a:lnTo>
                  <a:lnTo>
                    <a:pt x="112753" y="172713"/>
                  </a:lnTo>
                  <a:lnTo>
                    <a:pt x="105643" y="178333"/>
                  </a:lnTo>
                  <a:lnTo>
                    <a:pt x="73974" y="1844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3" name="object 153"/>
          <p:cNvSpPr/>
          <p:nvPr/>
        </p:nvSpPr>
        <p:spPr>
          <a:xfrm>
            <a:off x="2879617" y="7294577"/>
            <a:ext cx="16510" cy="31115"/>
          </a:xfrm>
          <a:custGeom>
            <a:avLst/>
            <a:gdLst/>
            <a:ahLst/>
            <a:cxnLst/>
            <a:rect l="l" t="t" r="r" b="b"/>
            <a:pathLst>
              <a:path w="16510" h="31115">
                <a:moveTo>
                  <a:pt x="16509" y="30796"/>
                </a:moveTo>
                <a:lnTo>
                  <a:pt x="0" y="30796"/>
                </a:lnTo>
                <a:lnTo>
                  <a:pt x="0" y="0"/>
                </a:lnTo>
                <a:lnTo>
                  <a:pt x="16509" y="0"/>
                </a:lnTo>
                <a:lnTo>
                  <a:pt x="16509" y="307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4" name="object 154"/>
          <p:cNvGrpSpPr/>
          <p:nvPr/>
        </p:nvGrpSpPr>
        <p:grpSpPr>
          <a:xfrm>
            <a:off x="2879617" y="7049477"/>
            <a:ext cx="805815" cy="353060"/>
            <a:chOff x="2879617" y="7049477"/>
            <a:chExt cx="805815" cy="353060"/>
          </a:xfrm>
        </p:grpSpPr>
        <p:sp>
          <p:nvSpPr>
            <p:cNvPr id="155" name="object 155"/>
            <p:cNvSpPr/>
            <p:nvPr/>
          </p:nvSpPr>
          <p:spPr>
            <a:xfrm>
              <a:off x="2879610" y="7049478"/>
              <a:ext cx="450850" cy="353060"/>
            </a:xfrm>
            <a:custGeom>
              <a:avLst/>
              <a:gdLst/>
              <a:ahLst/>
              <a:cxnLst/>
              <a:rect l="l" t="t" r="r" b="b"/>
              <a:pathLst>
                <a:path w="450850" h="353059">
                  <a:moveTo>
                    <a:pt x="16510" y="99695"/>
                  </a:moveTo>
                  <a:lnTo>
                    <a:pt x="0" y="99695"/>
                  </a:lnTo>
                  <a:lnTo>
                    <a:pt x="0" y="130492"/>
                  </a:lnTo>
                  <a:lnTo>
                    <a:pt x="16510" y="130492"/>
                  </a:lnTo>
                  <a:lnTo>
                    <a:pt x="16510" y="99695"/>
                  </a:lnTo>
                  <a:close/>
                </a:path>
                <a:path w="450850" h="353059">
                  <a:moveTo>
                    <a:pt x="173609" y="0"/>
                  </a:moveTo>
                  <a:lnTo>
                    <a:pt x="159956" y="0"/>
                  </a:lnTo>
                  <a:lnTo>
                    <a:pt x="46621" y="308597"/>
                  </a:lnTo>
                  <a:lnTo>
                    <a:pt x="59956" y="308597"/>
                  </a:lnTo>
                  <a:lnTo>
                    <a:pt x="173609" y="0"/>
                  </a:lnTo>
                  <a:close/>
                </a:path>
                <a:path w="450850" h="353059">
                  <a:moveTo>
                    <a:pt x="290398" y="0"/>
                  </a:moveTo>
                  <a:lnTo>
                    <a:pt x="276745" y="0"/>
                  </a:lnTo>
                  <a:lnTo>
                    <a:pt x="163398" y="308597"/>
                  </a:lnTo>
                  <a:lnTo>
                    <a:pt x="176733" y="308597"/>
                  </a:lnTo>
                  <a:lnTo>
                    <a:pt x="290398" y="0"/>
                  </a:lnTo>
                  <a:close/>
                </a:path>
                <a:path w="450850" h="353059">
                  <a:moveTo>
                    <a:pt x="450672" y="187960"/>
                  </a:moveTo>
                  <a:lnTo>
                    <a:pt x="446151" y="148742"/>
                  </a:lnTo>
                  <a:lnTo>
                    <a:pt x="437654" y="130594"/>
                  </a:lnTo>
                  <a:lnTo>
                    <a:pt x="437654" y="187960"/>
                  </a:lnTo>
                  <a:lnTo>
                    <a:pt x="434035" y="222478"/>
                  </a:lnTo>
                  <a:lnTo>
                    <a:pt x="423011" y="247650"/>
                  </a:lnTo>
                  <a:lnTo>
                    <a:pt x="404304" y="263055"/>
                  </a:lnTo>
                  <a:lnTo>
                    <a:pt x="377647" y="268287"/>
                  </a:lnTo>
                  <a:lnTo>
                    <a:pt x="350672" y="263055"/>
                  </a:lnTo>
                  <a:lnTo>
                    <a:pt x="331889" y="247650"/>
                  </a:lnTo>
                  <a:lnTo>
                    <a:pt x="329260" y="241617"/>
                  </a:lnTo>
                  <a:lnTo>
                    <a:pt x="320903" y="222478"/>
                  </a:lnTo>
                  <a:lnTo>
                    <a:pt x="317322" y="187960"/>
                  </a:lnTo>
                  <a:lnTo>
                    <a:pt x="320903" y="153390"/>
                  </a:lnTo>
                  <a:lnTo>
                    <a:pt x="329196" y="134302"/>
                  </a:lnTo>
                  <a:lnTo>
                    <a:pt x="331889" y="128117"/>
                  </a:lnTo>
                  <a:lnTo>
                    <a:pt x="350672" y="112598"/>
                  </a:lnTo>
                  <a:lnTo>
                    <a:pt x="377647" y="107315"/>
                  </a:lnTo>
                  <a:lnTo>
                    <a:pt x="404304" y="112598"/>
                  </a:lnTo>
                  <a:lnTo>
                    <a:pt x="423011" y="128117"/>
                  </a:lnTo>
                  <a:lnTo>
                    <a:pt x="434035" y="153390"/>
                  </a:lnTo>
                  <a:lnTo>
                    <a:pt x="437654" y="187960"/>
                  </a:lnTo>
                  <a:lnTo>
                    <a:pt x="437654" y="130594"/>
                  </a:lnTo>
                  <a:lnTo>
                    <a:pt x="432574" y="119735"/>
                  </a:lnTo>
                  <a:lnTo>
                    <a:pt x="416953" y="107315"/>
                  </a:lnTo>
                  <a:lnTo>
                    <a:pt x="409956" y="101739"/>
                  </a:lnTo>
                  <a:lnTo>
                    <a:pt x="378282" y="95567"/>
                  </a:lnTo>
                  <a:lnTo>
                    <a:pt x="356260" y="98323"/>
                  </a:lnTo>
                  <a:lnTo>
                    <a:pt x="338759" y="106121"/>
                  </a:lnTo>
                  <a:lnTo>
                    <a:pt x="325780" y="118338"/>
                  </a:lnTo>
                  <a:lnTo>
                    <a:pt x="317322" y="134302"/>
                  </a:lnTo>
                  <a:lnTo>
                    <a:pt x="317322" y="99695"/>
                  </a:lnTo>
                  <a:lnTo>
                    <a:pt x="304304" y="99695"/>
                  </a:lnTo>
                  <a:lnTo>
                    <a:pt x="304304" y="352729"/>
                  </a:lnTo>
                  <a:lnTo>
                    <a:pt x="317322" y="352729"/>
                  </a:lnTo>
                  <a:lnTo>
                    <a:pt x="317322" y="241617"/>
                  </a:lnTo>
                  <a:lnTo>
                    <a:pt x="325780" y="257390"/>
                  </a:lnTo>
                  <a:lnTo>
                    <a:pt x="338759" y="269506"/>
                  </a:lnTo>
                  <a:lnTo>
                    <a:pt x="356260" y="277291"/>
                  </a:lnTo>
                  <a:lnTo>
                    <a:pt x="378282" y="280035"/>
                  </a:lnTo>
                  <a:lnTo>
                    <a:pt x="409956" y="273900"/>
                  </a:lnTo>
                  <a:lnTo>
                    <a:pt x="417068" y="268287"/>
                  </a:lnTo>
                  <a:lnTo>
                    <a:pt x="432574" y="256019"/>
                  </a:lnTo>
                  <a:lnTo>
                    <a:pt x="446151" y="227126"/>
                  </a:lnTo>
                  <a:lnTo>
                    <a:pt x="450672" y="1879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6" name="object 15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61664" y="7078686"/>
              <a:ext cx="139059" cy="246687"/>
            </a:xfrm>
            <a:prstGeom prst="rect">
              <a:avLst/>
            </a:prstGeom>
          </p:spPr>
        </p:pic>
        <p:sp>
          <p:nvSpPr>
            <p:cNvPr id="157" name="object 157"/>
            <p:cNvSpPr/>
            <p:nvPr/>
          </p:nvSpPr>
          <p:spPr>
            <a:xfrm>
              <a:off x="3538768" y="7145041"/>
              <a:ext cx="146685" cy="257175"/>
            </a:xfrm>
            <a:custGeom>
              <a:avLst/>
              <a:gdLst/>
              <a:ahLst/>
              <a:cxnLst/>
              <a:rect l="l" t="t" r="r" b="b"/>
              <a:pathLst>
                <a:path w="146685" h="257175">
                  <a:moveTo>
                    <a:pt x="24890" y="38733"/>
                  </a:moveTo>
                  <a:lnTo>
                    <a:pt x="13016" y="38733"/>
                  </a:lnTo>
                  <a:lnTo>
                    <a:pt x="21470" y="22769"/>
                  </a:lnTo>
                  <a:lnTo>
                    <a:pt x="34447" y="10556"/>
                  </a:lnTo>
                  <a:lnTo>
                    <a:pt x="51948" y="2748"/>
                  </a:lnTo>
                  <a:lnTo>
                    <a:pt x="73974" y="0"/>
                  </a:lnTo>
                  <a:lnTo>
                    <a:pt x="105643" y="6176"/>
                  </a:lnTo>
                  <a:lnTo>
                    <a:pt x="112647" y="11747"/>
                  </a:lnTo>
                  <a:lnTo>
                    <a:pt x="73339" y="11747"/>
                  </a:lnTo>
                  <a:lnTo>
                    <a:pt x="46368" y="17025"/>
                  </a:lnTo>
                  <a:lnTo>
                    <a:pt x="27581" y="32542"/>
                  </a:lnTo>
                  <a:lnTo>
                    <a:pt x="24890" y="38733"/>
                  </a:lnTo>
                  <a:close/>
                </a:path>
                <a:path w="146685" h="257175">
                  <a:moveTo>
                    <a:pt x="13016" y="257164"/>
                  </a:moveTo>
                  <a:lnTo>
                    <a:pt x="0" y="257164"/>
                  </a:lnTo>
                  <a:lnTo>
                    <a:pt x="0" y="4127"/>
                  </a:lnTo>
                  <a:lnTo>
                    <a:pt x="13016" y="4127"/>
                  </a:lnTo>
                  <a:lnTo>
                    <a:pt x="13016" y="38733"/>
                  </a:lnTo>
                  <a:lnTo>
                    <a:pt x="24890" y="38733"/>
                  </a:lnTo>
                  <a:lnTo>
                    <a:pt x="16593" y="57822"/>
                  </a:lnTo>
                  <a:lnTo>
                    <a:pt x="13016" y="92388"/>
                  </a:lnTo>
                  <a:lnTo>
                    <a:pt x="16593" y="126905"/>
                  </a:lnTo>
                  <a:lnTo>
                    <a:pt x="24948" y="146044"/>
                  </a:lnTo>
                  <a:lnTo>
                    <a:pt x="13016" y="146044"/>
                  </a:lnTo>
                  <a:lnTo>
                    <a:pt x="13016" y="257164"/>
                  </a:lnTo>
                  <a:close/>
                </a:path>
                <a:path w="146685" h="257175">
                  <a:moveTo>
                    <a:pt x="112753" y="172713"/>
                  </a:moveTo>
                  <a:lnTo>
                    <a:pt x="73339" y="172713"/>
                  </a:lnTo>
                  <a:lnTo>
                    <a:pt x="99993" y="167484"/>
                  </a:lnTo>
                  <a:lnTo>
                    <a:pt x="118700" y="152076"/>
                  </a:lnTo>
                  <a:lnTo>
                    <a:pt x="129728" y="126905"/>
                  </a:lnTo>
                  <a:lnTo>
                    <a:pt x="133344" y="92388"/>
                  </a:lnTo>
                  <a:lnTo>
                    <a:pt x="129728" y="57822"/>
                  </a:lnTo>
                  <a:lnTo>
                    <a:pt x="118700" y="32542"/>
                  </a:lnTo>
                  <a:lnTo>
                    <a:pt x="99993" y="17025"/>
                  </a:lnTo>
                  <a:lnTo>
                    <a:pt x="73339" y="11747"/>
                  </a:lnTo>
                  <a:lnTo>
                    <a:pt x="112647" y="11747"/>
                  </a:lnTo>
                  <a:lnTo>
                    <a:pt x="128264" y="24168"/>
                  </a:lnTo>
                  <a:lnTo>
                    <a:pt x="141837" y="53174"/>
                  </a:lnTo>
                  <a:lnTo>
                    <a:pt x="146361" y="92388"/>
                  </a:lnTo>
                  <a:lnTo>
                    <a:pt x="141837" y="131553"/>
                  </a:lnTo>
                  <a:lnTo>
                    <a:pt x="128264" y="160450"/>
                  </a:lnTo>
                  <a:lnTo>
                    <a:pt x="112753" y="172713"/>
                  </a:lnTo>
                  <a:close/>
                </a:path>
                <a:path w="146685" h="257175">
                  <a:moveTo>
                    <a:pt x="73974" y="184460"/>
                  </a:moveTo>
                  <a:lnTo>
                    <a:pt x="51948" y="181716"/>
                  </a:lnTo>
                  <a:lnTo>
                    <a:pt x="34447" y="173943"/>
                  </a:lnTo>
                  <a:lnTo>
                    <a:pt x="21470" y="161824"/>
                  </a:lnTo>
                  <a:lnTo>
                    <a:pt x="13016" y="146044"/>
                  </a:lnTo>
                  <a:lnTo>
                    <a:pt x="24948" y="146044"/>
                  </a:lnTo>
                  <a:lnTo>
                    <a:pt x="27581" y="152076"/>
                  </a:lnTo>
                  <a:lnTo>
                    <a:pt x="46368" y="167484"/>
                  </a:lnTo>
                  <a:lnTo>
                    <a:pt x="73339" y="172713"/>
                  </a:lnTo>
                  <a:lnTo>
                    <a:pt x="112753" y="172713"/>
                  </a:lnTo>
                  <a:lnTo>
                    <a:pt x="105643" y="178333"/>
                  </a:lnTo>
                  <a:lnTo>
                    <a:pt x="73974" y="1844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8" name="object 158"/>
          <p:cNvSpPr/>
          <p:nvPr/>
        </p:nvSpPr>
        <p:spPr>
          <a:xfrm>
            <a:off x="3732382" y="7294577"/>
            <a:ext cx="16510" cy="31115"/>
          </a:xfrm>
          <a:custGeom>
            <a:avLst/>
            <a:gdLst/>
            <a:ahLst/>
            <a:cxnLst/>
            <a:rect l="l" t="t" r="r" b="b"/>
            <a:pathLst>
              <a:path w="16510" h="31115">
                <a:moveTo>
                  <a:pt x="16509" y="30796"/>
                </a:moveTo>
                <a:lnTo>
                  <a:pt x="0" y="30796"/>
                </a:lnTo>
                <a:lnTo>
                  <a:pt x="0" y="0"/>
                </a:lnTo>
                <a:lnTo>
                  <a:pt x="16509" y="0"/>
                </a:lnTo>
                <a:lnTo>
                  <a:pt x="16509" y="307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9" name="object 159"/>
          <p:cNvGrpSpPr/>
          <p:nvPr/>
        </p:nvGrpSpPr>
        <p:grpSpPr>
          <a:xfrm>
            <a:off x="3803127" y="7049477"/>
            <a:ext cx="2417445" cy="308610"/>
            <a:chOff x="3803127" y="7049477"/>
            <a:chExt cx="2417445" cy="308610"/>
          </a:xfrm>
        </p:grpSpPr>
        <p:pic>
          <p:nvPicPr>
            <p:cNvPr id="160" name="object 16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803127" y="7145041"/>
              <a:ext cx="139059" cy="180332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973247" y="7099005"/>
              <a:ext cx="259650" cy="230495"/>
            </a:xfrm>
            <a:prstGeom prst="rect">
              <a:avLst/>
            </a:prstGeom>
          </p:spPr>
        </p:pic>
        <p:sp>
          <p:nvSpPr>
            <p:cNvPr id="162" name="object 162"/>
            <p:cNvSpPr/>
            <p:nvPr/>
          </p:nvSpPr>
          <p:spPr>
            <a:xfrm>
              <a:off x="4235066" y="7049477"/>
              <a:ext cx="127000" cy="308610"/>
            </a:xfrm>
            <a:custGeom>
              <a:avLst/>
              <a:gdLst/>
              <a:ahLst/>
              <a:cxnLst/>
              <a:rect l="l" t="t" r="r" b="b"/>
              <a:pathLst>
                <a:path w="127000" h="308609">
                  <a:moveTo>
                    <a:pt x="13334" y="308597"/>
                  </a:moveTo>
                  <a:lnTo>
                    <a:pt x="0" y="308597"/>
                  </a:lnTo>
                  <a:lnTo>
                    <a:pt x="113342" y="0"/>
                  </a:lnTo>
                  <a:lnTo>
                    <a:pt x="126994" y="0"/>
                  </a:lnTo>
                  <a:lnTo>
                    <a:pt x="13334" y="3085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3" name="object 16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376294" y="7145041"/>
              <a:ext cx="242560" cy="180332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648009" y="7145041"/>
              <a:ext cx="146679" cy="184460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826383" y="7145041"/>
              <a:ext cx="139059" cy="180332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003169" y="7149168"/>
              <a:ext cx="139059" cy="180332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172653" y="7145041"/>
              <a:ext cx="146679" cy="184460"/>
            </a:xfrm>
            <a:prstGeom prst="rect">
              <a:avLst/>
            </a:prstGeom>
          </p:spPr>
        </p:pic>
        <p:sp>
          <p:nvSpPr>
            <p:cNvPr id="168" name="object 168"/>
            <p:cNvSpPr/>
            <p:nvPr/>
          </p:nvSpPr>
          <p:spPr>
            <a:xfrm>
              <a:off x="5352923" y="7049478"/>
              <a:ext cx="156210" cy="308610"/>
            </a:xfrm>
            <a:custGeom>
              <a:avLst/>
              <a:gdLst/>
              <a:ahLst/>
              <a:cxnLst/>
              <a:rect l="l" t="t" r="r" b="b"/>
              <a:pathLst>
                <a:path w="156210" h="308609">
                  <a:moveTo>
                    <a:pt x="13017" y="29210"/>
                  </a:moveTo>
                  <a:lnTo>
                    <a:pt x="0" y="29210"/>
                  </a:lnTo>
                  <a:lnTo>
                    <a:pt x="0" y="275907"/>
                  </a:lnTo>
                  <a:lnTo>
                    <a:pt x="13017" y="275907"/>
                  </a:lnTo>
                  <a:lnTo>
                    <a:pt x="13017" y="29210"/>
                  </a:lnTo>
                  <a:close/>
                </a:path>
                <a:path w="156210" h="308609">
                  <a:moveTo>
                    <a:pt x="156159" y="0"/>
                  </a:moveTo>
                  <a:lnTo>
                    <a:pt x="142506" y="0"/>
                  </a:lnTo>
                  <a:lnTo>
                    <a:pt x="29159" y="308597"/>
                  </a:lnTo>
                  <a:lnTo>
                    <a:pt x="42494" y="308597"/>
                  </a:lnTo>
                  <a:lnTo>
                    <a:pt x="1561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9" name="object 169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522997" y="7078686"/>
              <a:ext cx="146361" cy="250814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93752" y="7145041"/>
              <a:ext cx="146044" cy="184460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864506" y="7145041"/>
              <a:ext cx="146044" cy="184460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042562" y="7078686"/>
              <a:ext cx="128582" cy="246687"/>
            </a:xfrm>
            <a:prstGeom prst="rect">
              <a:avLst/>
            </a:prstGeom>
          </p:spPr>
        </p:pic>
        <p:sp>
          <p:nvSpPr>
            <p:cNvPr id="173" name="object 173"/>
            <p:cNvSpPr/>
            <p:nvPr/>
          </p:nvSpPr>
          <p:spPr>
            <a:xfrm>
              <a:off x="6203474" y="7294577"/>
              <a:ext cx="16510" cy="31115"/>
            </a:xfrm>
            <a:custGeom>
              <a:avLst/>
              <a:gdLst/>
              <a:ahLst/>
              <a:cxnLst/>
              <a:rect l="l" t="t" r="r" b="b"/>
              <a:pathLst>
                <a:path w="16510" h="31115">
                  <a:moveTo>
                    <a:pt x="16509" y="30796"/>
                  </a:moveTo>
                  <a:lnTo>
                    <a:pt x="0" y="30796"/>
                  </a:lnTo>
                  <a:lnTo>
                    <a:pt x="0" y="0"/>
                  </a:lnTo>
                  <a:lnTo>
                    <a:pt x="16509" y="0"/>
                  </a:lnTo>
                  <a:lnTo>
                    <a:pt x="16509" y="307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4" name="object 174"/>
          <p:cNvGrpSpPr/>
          <p:nvPr/>
        </p:nvGrpSpPr>
        <p:grpSpPr>
          <a:xfrm>
            <a:off x="6276125" y="7078685"/>
            <a:ext cx="650240" cy="323850"/>
            <a:chOff x="6276125" y="7078685"/>
            <a:chExt cx="650240" cy="323850"/>
          </a:xfrm>
        </p:grpSpPr>
        <p:sp>
          <p:nvSpPr>
            <p:cNvPr id="175" name="object 175"/>
            <p:cNvSpPr/>
            <p:nvPr/>
          </p:nvSpPr>
          <p:spPr>
            <a:xfrm>
              <a:off x="6276124" y="7078687"/>
              <a:ext cx="13335" cy="247015"/>
            </a:xfrm>
            <a:custGeom>
              <a:avLst/>
              <a:gdLst/>
              <a:ahLst/>
              <a:cxnLst/>
              <a:rect l="l" t="t" r="r" b="b"/>
              <a:pathLst>
                <a:path w="13335" h="247015">
                  <a:moveTo>
                    <a:pt x="13017" y="70485"/>
                  </a:moveTo>
                  <a:lnTo>
                    <a:pt x="0" y="70485"/>
                  </a:lnTo>
                  <a:lnTo>
                    <a:pt x="0" y="246697"/>
                  </a:lnTo>
                  <a:lnTo>
                    <a:pt x="13017" y="246697"/>
                  </a:lnTo>
                  <a:lnTo>
                    <a:pt x="13017" y="70485"/>
                  </a:lnTo>
                  <a:close/>
                </a:path>
                <a:path w="13335" h="247015">
                  <a:moveTo>
                    <a:pt x="13017" y="0"/>
                  </a:moveTo>
                  <a:lnTo>
                    <a:pt x="0" y="0"/>
                  </a:lnTo>
                  <a:lnTo>
                    <a:pt x="0" y="30162"/>
                  </a:lnTo>
                  <a:lnTo>
                    <a:pt x="13017" y="30162"/>
                  </a:lnTo>
                  <a:lnTo>
                    <a:pt x="130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6" name="object 17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329726" y="7145040"/>
              <a:ext cx="242560" cy="180332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601441" y="7145040"/>
              <a:ext cx="146679" cy="184460"/>
            </a:xfrm>
            <a:prstGeom prst="rect">
              <a:avLst/>
            </a:prstGeom>
          </p:spPr>
        </p:pic>
        <p:sp>
          <p:nvSpPr>
            <p:cNvPr id="178" name="object 178"/>
            <p:cNvSpPr/>
            <p:nvPr/>
          </p:nvSpPr>
          <p:spPr>
            <a:xfrm>
              <a:off x="6779815" y="7145040"/>
              <a:ext cx="146685" cy="257175"/>
            </a:xfrm>
            <a:custGeom>
              <a:avLst/>
              <a:gdLst/>
              <a:ahLst/>
              <a:cxnLst/>
              <a:rect l="l" t="t" r="r" b="b"/>
              <a:pathLst>
                <a:path w="146684" h="257175">
                  <a:moveTo>
                    <a:pt x="24890" y="38733"/>
                  </a:moveTo>
                  <a:lnTo>
                    <a:pt x="13016" y="38733"/>
                  </a:lnTo>
                  <a:lnTo>
                    <a:pt x="21470" y="22769"/>
                  </a:lnTo>
                  <a:lnTo>
                    <a:pt x="34447" y="10556"/>
                  </a:lnTo>
                  <a:lnTo>
                    <a:pt x="51948" y="2748"/>
                  </a:lnTo>
                  <a:lnTo>
                    <a:pt x="73974" y="0"/>
                  </a:lnTo>
                  <a:lnTo>
                    <a:pt x="105643" y="6176"/>
                  </a:lnTo>
                  <a:lnTo>
                    <a:pt x="112647" y="11747"/>
                  </a:lnTo>
                  <a:lnTo>
                    <a:pt x="73339" y="11747"/>
                  </a:lnTo>
                  <a:lnTo>
                    <a:pt x="46368" y="17025"/>
                  </a:lnTo>
                  <a:lnTo>
                    <a:pt x="27581" y="32542"/>
                  </a:lnTo>
                  <a:lnTo>
                    <a:pt x="24890" y="38733"/>
                  </a:lnTo>
                  <a:close/>
                </a:path>
                <a:path w="146684" h="257175">
                  <a:moveTo>
                    <a:pt x="13016" y="257164"/>
                  </a:moveTo>
                  <a:lnTo>
                    <a:pt x="0" y="257164"/>
                  </a:lnTo>
                  <a:lnTo>
                    <a:pt x="0" y="4127"/>
                  </a:lnTo>
                  <a:lnTo>
                    <a:pt x="13016" y="4127"/>
                  </a:lnTo>
                  <a:lnTo>
                    <a:pt x="13016" y="38733"/>
                  </a:lnTo>
                  <a:lnTo>
                    <a:pt x="24890" y="38733"/>
                  </a:lnTo>
                  <a:lnTo>
                    <a:pt x="16593" y="57822"/>
                  </a:lnTo>
                  <a:lnTo>
                    <a:pt x="13016" y="92388"/>
                  </a:lnTo>
                  <a:lnTo>
                    <a:pt x="16593" y="126905"/>
                  </a:lnTo>
                  <a:lnTo>
                    <a:pt x="24948" y="146044"/>
                  </a:lnTo>
                  <a:lnTo>
                    <a:pt x="13016" y="146044"/>
                  </a:lnTo>
                  <a:lnTo>
                    <a:pt x="13016" y="257164"/>
                  </a:lnTo>
                  <a:close/>
                </a:path>
                <a:path w="146684" h="257175">
                  <a:moveTo>
                    <a:pt x="112753" y="172713"/>
                  </a:moveTo>
                  <a:lnTo>
                    <a:pt x="73339" y="172713"/>
                  </a:lnTo>
                  <a:lnTo>
                    <a:pt x="99993" y="167484"/>
                  </a:lnTo>
                  <a:lnTo>
                    <a:pt x="118700" y="152076"/>
                  </a:lnTo>
                  <a:lnTo>
                    <a:pt x="129728" y="126905"/>
                  </a:lnTo>
                  <a:lnTo>
                    <a:pt x="133344" y="92388"/>
                  </a:lnTo>
                  <a:lnTo>
                    <a:pt x="129728" y="57822"/>
                  </a:lnTo>
                  <a:lnTo>
                    <a:pt x="118700" y="32542"/>
                  </a:lnTo>
                  <a:lnTo>
                    <a:pt x="99993" y="17025"/>
                  </a:lnTo>
                  <a:lnTo>
                    <a:pt x="73339" y="11747"/>
                  </a:lnTo>
                  <a:lnTo>
                    <a:pt x="112647" y="11747"/>
                  </a:lnTo>
                  <a:lnTo>
                    <a:pt x="128264" y="24168"/>
                  </a:lnTo>
                  <a:lnTo>
                    <a:pt x="141837" y="53174"/>
                  </a:lnTo>
                  <a:lnTo>
                    <a:pt x="146361" y="92388"/>
                  </a:lnTo>
                  <a:lnTo>
                    <a:pt x="141837" y="131553"/>
                  </a:lnTo>
                  <a:lnTo>
                    <a:pt x="128264" y="160450"/>
                  </a:lnTo>
                  <a:lnTo>
                    <a:pt x="112753" y="172713"/>
                  </a:lnTo>
                  <a:close/>
                </a:path>
                <a:path w="146684" h="257175">
                  <a:moveTo>
                    <a:pt x="73974" y="184460"/>
                  </a:moveTo>
                  <a:lnTo>
                    <a:pt x="51948" y="181716"/>
                  </a:lnTo>
                  <a:lnTo>
                    <a:pt x="34447" y="173943"/>
                  </a:lnTo>
                  <a:lnTo>
                    <a:pt x="21470" y="161824"/>
                  </a:lnTo>
                  <a:lnTo>
                    <a:pt x="13016" y="146044"/>
                  </a:lnTo>
                  <a:lnTo>
                    <a:pt x="24948" y="146044"/>
                  </a:lnTo>
                  <a:lnTo>
                    <a:pt x="27581" y="152076"/>
                  </a:lnTo>
                  <a:lnTo>
                    <a:pt x="46368" y="167484"/>
                  </a:lnTo>
                  <a:lnTo>
                    <a:pt x="73339" y="172713"/>
                  </a:lnTo>
                  <a:lnTo>
                    <a:pt x="112753" y="172713"/>
                  </a:lnTo>
                  <a:lnTo>
                    <a:pt x="105643" y="178333"/>
                  </a:lnTo>
                  <a:lnTo>
                    <a:pt x="73974" y="1844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9" name="object 179"/>
          <p:cNvSpPr/>
          <p:nvPr/>
        </p:nvSpPr>
        <p:spPr>
          <a:xfrm>
            <a:off x="6973429" y="7294577"/>
            <a:ext cx="16510" cy="31115"/>
          </a:xfrm>
          <a:custGeom>
            <a:avLst/>
            <a:gdLst/>
            <a:ahLst/>
            <a:cxnLst/>
            <a:rect l="l" t="t" r="r" b="b"/>
            <a:pathLst>
              <a:path w="16509" h="31115">
                <a:moveTo>
                  <a:pt x="16509" y="30796"/>
                </a:moveTo>
                <a:lnTo>
                  <a:pt x="0" y="30796"/>
                </a:lnTo>
                <a:lnTo>
                  <a:pt x="0" y="0"/>
                </a:lnTo>
                <a:lnTo>
                  <a:pt x="16509" y="0"/>
                </a:lnTo>
                <a:lnTo>
                  <a:pt x="16509" y="307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0" name="object 180"/>
          <p:cNvGrpSpPr/>
          <p:nvPr/>
        </p:nvGrpSpPr>
        <p:grpSpPr>
          <a:xfrm>
            <a:off x="7044174" y="7078685"/>
            <a:ext cx="501650" cy="323850"/>
            <a:chOff x="7044174" y="7078685"/>
            <a:chExt cx="501650" cy="323850"/>
          </a:xfrm>
        </p:grpSpPr>
        <p:sp>
          <p:nvSpPr>
            <p:cNvPr id="181" name="object 181"/>
            <p:cNvSpPr/>
            <p:nvPr/>
          </p:nvSpPr>
          <p:spPr>
            <a:xfrm>
              <a:off x="7044174" y="7145040"/>
              <a:ext cx="146685" cy="257175"/>
            </a:xfrm>
            <a:custGeom>
              <a:avLst/>
              <a:gdLst/>
              <a:ahLst/>
              <a:cxnLst/>
              <a:rect l="l" t="t" r="r" b="b"/>
              <a:pathLst>
                <a:path w="146684" h="257175">
                  <a:moveTo>
                    <a:pt x="24890" y="38733"/>
                  </a:moveTo>
                  <a:lnTo>
                    <a:pt x="13016" y="38733"/>
                  </a:lnTo>
                  <a:lnTo>
                    <a:pt x="21470" y="22769"/>
                  </a:lnTo>
                  <a:lnTo>
                    <a:pt x="34447" y="10556"/>
                  </a:lnTo>
                  <a:lnTo>
                    <a:pt x="51948" y="2748"/>
                  </a:lnTo>
                  <a:lnTo>
                    <a:pt x="73974" y="0"/>
                  </a:lnTo>
                  <a:lnTo>
                    <a:pt x="105643" y="6176"/>
                  </a:lnTo>
                  <a:lnTo>
                    <a:pt x="112647" y="11747"/>
                  </a:lnTo>
                  <a:lnTo>
                    <a:pt x="73339" y="11747"/>
                  </a:lnTo>
                  <a:lnTo>
                    <a:pt x="46368" y="17025"/>
                  </a:lnTo>
                  <a:lnTo>
                    <a:pt x="27581" y="32542"/>
                  </a:lnTo>
                  <a:lnTo>
                    <a:pt x="24890" y="38733"/>
                  </a:lnTo>
                  <a:close/>
                </a:path>
                <a:path w="146684" h="257175">
                  <a:moveTo>
                    <a:pt x="13016" y="257164"/>
                  </a:moveTo>
                  <a:lnTo>
                    <a:pt x="0" y="257164"/>
                  </a:lnTo>
                  <a:lnTo>
                    <a:pt x="0" y="4127"/>
                  </a:lnTo>
                  <a:lnTo>
                    <a:pt x="13016" y="4127"/>
                  </a:lnTo>
                  <a:lnTo>
                    <a:pt x="13016" y="38733"/>
                  </a:lnTo>
                  <a:lnTo>
                    <a:pt x="24890" y="38733"/>
                  </a:lnTo>
                  <a:lnTo>
                    <a:pt x="16593" y="57822"/>
                  </a:lnTo>
                  <a:lnTo>
                    <a:pt x="13016" y="92388"/>
                  </a:lnTo>
                  <a:lnTo>
                    <a:pt x="16593" y="126905"/>
                  </a:lnTo>
                  <a:lnTo>
                    <a:pt x="24948" y="146044"/>
                  </a:lnTo>
                  <a:lnTo>
                    <a:pt x="13016" y="146044"/>
                  </a:lnTo>
                  <a:lnTo>
                    <a:pt x="13016" y="257164"/>
                  </a:lnTo>
                  <a:close/>
                </a:path>
                <a:path w="146684" h="257175">
                  <a:moveTo>
                    <a:pt x="112753" y="172713"/>
                  </a:moveTo>
                  <a:lnTo>
                    <a:pt x="73339" y="172713"/>
                  </a:lnTo>
                  <a:lnTo>
                    <a:pt x="99993" y="167484"/>
                  </a:lnTo>
                  <a:lnTo>
                    <a:pt x="118700" y="152076"/>
                  </a:lnTo>
                  <a:lnTo>
                    <a:pt x="129728" y="126905"/>
                  </a:lnTo>
                  <a:lnTo>
                    <a:pt x="133344" y="92388"/>
                  </a:lnTo>
                  <a:lnTo>
                    <a:pt x="129728" y="57822"/>
                  </a:lnTo>
                  <a:lnTo>
                    <a:pt x="118700" y="32542"/>
                  </a:lnTo>
                  <a:lnTo>
                    <a:pt x="99993" y="17025"/>
                  </a:lnTo>
                  <a:lnTo>
                    <a:pt x="73339" y="11747"/>
                  </a:lnTo>
                  <a:lnTo>
                    <a:pt x="112647" y="11747"/>
                  </a:lnTo>
                  <a:lnTo>
                    <a:pt x="128264" y="24168"/>
                  </a:lnTo>
                  <a:lnTo>
                    <a:pt x="141837" y="53174"/>
                  </a:lnTo>
                  <a:lnTo>
                    <a:pt x="146361" y="92388"/>
                  </a:lnTo>
                  <a:lnTo>
                    <a:pt x="141837" y="131553"/>
                  </a:lnTo>
                  <a:lnTo>
                    <a:pt x="128264" y="160450"/>
                  </a:lnTo>
                  <a:lnTo>
                    <a:pt x="112753" y="172713"/>
                  </a:lnTo>
                  <a:close/>
                </a:path>
                <a:path w="146684" h="257175">
                  <a:moveTo>
                    <a:pt x="73974" y="184460"/>
                  </a:moveTo>
                  <a:lnTo>
                    <a:pt x="51948" y="181716"/>
                  </a:lnTo>
                  <a:lnTo>
                    <a:pt x="34447" y="173943"/>
                  </a:lnTo>
                  <a:lnTo>
                    <a:pt x="21470" y="161824"/>
                  </a:lnTo>
                  <a:lnTo>
                    <a:pt x="13016" y="146044"/>
                  </a:lnTo>
                  <a:lnTo>
                    <a:pt x="24948" y="146044"/>
                  </a:lnTo>
                  <a:lnTo>
                    <a:pt x="27581" y="152076"/>
                  </a:lnTo>
                  <a:lnTo>
                    <a:pt x="46368" y="167484"/>
                  </a:lnTo>
                  <a:lnTo>
                    <a:pt x="73339" y="172713"/>
                  </a:lnTo>
                  <a:lnTo>
                    <a:pt x="112753" y="172713"/>
                  </a:lnTo>
                  <a:lnTo>
                    <a:pt x="105643" y="178333"/>
                  </a:lnTo>
                  <a:lnTo>
                    <a:pt x="73974" y="1844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2" name="object 18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21913" y="7078685"/>
              <a:ext cx="139059" cy="246687"/>
            </a:xfrm>
            <a:prstGeom prst="rect">
              <a:avLst/>
            </a:prstGeom>
          </p:spPr>
        </p:pic>
        <p:sp>
          <p:nvSpPr>
            <p:cNvPr id="183" name="object 183"/>
            <p:cNvSpPr/>
            <p:nvPr/>
          </p:nvSpPr>
          <p:spPr>
            <a:xfrm>
              <a:off x="7399017" y="7145040"/>
              <a:ext cx="146685" cy="257175"/>
            </a:xfrm>
            <a:custGeom>
              <a:avLst/>
              <a:gdLst/>
              <a:ahLst/>
              <a:cxnLst/>
              <a:rect l="l" t="t" r="r" b="b"/>
              <a:pathLst>
                <a:path w="146684" h="257175">
                  <a:moveTo>
                    <a:pt x="24890" y="38733"/>
                  </a:moveTo>
                  <a:lnTo>
                    <a:pt x="13016" y="38733"/>
                  </a:lnTo>
                  <a:lnTo>
                    <a:pt x="21470" y="22769"/>
                  </a:lnTo>
                  <a:lnTo>
                    <a:pt x="34447" y="10556"/>
                  </a:lnTo>
                  <a:lnTo>
                    <a:pt x="51948" y="2748"/>
                  </a:lnTo>
                  <a:lnTo>
                    <a:pt x="73974" y="0"/>
                  </a:lnTo>
                  <a:lnTo>
                    <a:pt x="105643" y="6176"/>
                  </a:lnTo>
                  <a:lnTo>
                    <a:pt x="112647" y="11747"/>
                  </a:lnTo>
                  <a:lnTo>
                    <a:pt x="73339" y="11747"/>
                  </a:lnTo>
                  <a:lnTo>
                    <a:pt x="46368" y="17025"/>
                  </a:lnTo>
                  <a:lnTo>
                    <a:pt x="27581" y="32542"/>
                  </a:lnTo>
                  <a:lnTo>
                    <a:pt x="24890" y="38733"/>
                  </a:lnTo>
                  <a:close/>
                </a:path>
                <a:path w="146684" h="257175">
                  <a:moveTo>
                    <a:pt x="13016" y="257164"/>
                  </a:moveTo>
                  <a:lnTo>
                    <a:pt x="0" y="257164"/>
                  </a:lnTo>
                  <a:lnTo>
                    <a:pt x="0" y="4127"/>
                  </a:lnTo>
                  <a:lnTo>
                    <a:pt x="13016" y="4127"/>
                  </a:lnTo>
                  <a:lnTo>
                    <a:pt x="13016" y="38733"/>
                  </a:lnTo>
                  <a:lnTo>
                    <a:pt x="24890" y="38733"/>
                  </a:lnTo>
                  <a:lnTo>
                    <a:pt x="16593" y="57822"/>
                  </a:lnTo>
                  <a:lnTo>
                    <a:pt x="13016" y="92388"/>
                  </a:lnTo>
                  <a:lnTo>
                    <a:pt x="16593" y="126905"/>
                  </a:lnTo>
                  <a:lnTo>
                    <a:pt x="24948" y="146044"/>
                  </a:lnTo>
                  <a:lnTo>
                    <a:pt x="13016" y="146044"/>
                  </a:lnTo>
                  <a:lnTo>
                    <a:pt x="13016" y="257164"/>
                  </a:lnTo>
                  <a:close/>
                </a:path>
                <a:path w="146684" h="257175">
                  <a:moveTo>
                    <a:pt x="112753" y="172713"/>
                  </a:moveTo>
                  <a:lnTo>
                    <a:pt x="73339" y="172713"/>
                  </a:lnTo>
                  <a:lnTo>
                    <a:pt x="99993" y="167484"/>
                  </a:lnTo>
                  <a:lnTo>
                    <a:pt x="118700" y="152076"/>
                  </a:lnTo>
                  <a:lnTo>
                    <a:pt x="129728" y="126905"/>
                  </a:lnTo>
                  <a:lnTo>
                    <a:pt x="133344" y="92388"/>
                  </a:lnTo>
                  <a:lnTo>
                    <a:pt x="129728" y="57822"/>
                  </a:lnTo>
                  <a:lnTo>
                    <a:pt x="118700" y="32542"/>
                  </a:lnTo>
                  <a:lnTo>
                    <a:pt x="99993" y="17025"/>
                  </a:lnTo>
                  <a:lnTo>
                    <a:pt x="73339" y="11747"/>
                  </a:lnTo>
                  <a:lnTo>
                    <a:pt x="112647" y="11747"/>
                  </a:lnTo>
                  <a:lnTo>
                    <a:pt x="128264" y="24168"/>
                  </a:lnTo>
                  <a:lnTo>
                    <a:pt x="141837" y="53174"/>
                  </a:lnTo>
                  <a:lnTo>
                    <a:pt x="146361" y="92388"/>
                  </a:lnTo>
                  <a:lnTo>
                    <a:pt x="141837" y="131553"/>
                  </a:lnTo>
                  <a:lnTo>
                    <a:pt x="128264" y="160450"/>
                  </a:lnTo>
                  <a:lnTo>
                    <a:pt x="112753" y="172713"/>
                  </a:lnTo>
                  <a:close/>
                </a:path>
                <a:path w="146684" h="257175">
                  <a:moveTo>
                    <a:pt x="73974" y="184460"/>
                  </a:moveTo>
                  <a:lnTo>
                    <a:pt x="51948" y="181716"/>
                  </a:lnTo>
                  <a:lnTo>
                    <a:pt x="34447" y="173943"/>
                  </a:lnTo>
                  <a:lnTo>
                    <a:pt x="21470" y="161824"/>
                  </a:lnTo>
                  <a:lnTo>
                    <a:pt x="13016" y="146044"/>
                  </a:lnTo>
                  <a:lnTo>
                    <a:pt x="24948" y="146044"/>
                  </a:lnTo>
                  <a:lnTo>
                    <a:pt x="27581" y="152076"/>
                  </a:lnTo>
                  <a:lnTo>
                    <a:pt x="46368" y="167484"/>
                  </a:lnTo>
                  <a:lnTo>
                    <a:pt x="73339" y="172713"/>
                  </a:lnTo>
                  <a:lnTo>
                    <a:pt x="112753" y="172713"/>
                  </a:lnTo>
                  <a:lnTo>
                    <a:pt x="105643" y="178333"/>
                  </a:lnTo>
                  <a:lnTo>
                    <a:pt x="73974" y="1844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4" name="object 184"/>
          <p:cNvGrpSpPr/>
          <p:nvPr/>
        </p:nvGrpSpPr>
        <p:grpSpPr>
          <a:xfrm>
            <a:off x="2349622" y="4697516"/>
            <a:ext cx="1384300" cy="309245"/>
            <a:chOff x="2349622" y="4697516"/>
            <a:chExt cx="1384300" cy="309245"/>
          </a:xfrm>
        </p:grpSpPr>
        <p:sp>
          <p:nvSpPr>
            <p:cNvPr id="185" name="object 185"/>
            <p:cNvSpPr/>
            <p:nvPr/>
          </p:nvSpPr>
          <p:spPr>
            <a:xfrm>
              <a:off x="2353590" y="4701485"/>
              <a:ext cx="283210" cy="296545"/>
            </a:xfrm>
            <a:custGeom>
              <a:avLst/>
              <a:gdLst/>
              <a:ahLst/>
              <a:cxnLst/>
              <a:rect l="l" t="t" r="r" b="b"/>
              <a:pathLst>
                <a:path w="283210" h="296545">
                  <a:moveTo>
                    <a:pt x="283075" y="296029"/>
                  </a:moveTo>
                  <a:lnTo>
                    <a:pt x="267074" y="296029"/>
                  </a:lnTo>
                  <a:lnTo>
                    <a:pt x="267074" y="35813"/>
                  </a:lnTo>
                  <a:lnTo>
                    <a:pt x="150491" y="296029"/>
                  </a:lnTo>
                  <a:lnTo>
                    <a:pt x="132584" y="296029"/>
                  </a:lnTo>
                  <a:lnTo>
                    <a:pt x="16001" y="35813"/>
                  </a:lnTo>
                  <a:lnTo>
                    <a:pt x="16001" y="296029"/>
                  </a:lnTo>
                  <a:lnTo>
                    <a:pt x="0" y="296029"/>
                  </a:lnTo>
                  <a:lnTo>
                    <a:pt x="0" y="0"/>
                  </a:lnTo>
                  <a:lnTo>
                    <a:pt x="17144" y="0"/>
                  </a:lnTo>
                  <a:lnTo>
                    <a:pt x="141728" y="277742"/>
                  </a:lnTo>
                  <a:lnTo>
                    <a:pt x="265550" y="0"/>
                  </a:lnTo>
                  <a:lnTo>
                    <a:pt x="283075" y="0"/>
                  </a:lnTo>
                  <a:lnTo>
                    <a:pt x="283075" y="2960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2353590" y="4701485"/>
              <a:ext cx="283210" cy="296545"/>
            </a:xfrm>
            <a:custGeom>
              <a:avLst/>
              <a:gdLst/>
              <a:ahLst/>
              <a:cxnLst/>
              <a:rect l="l" t="t" r="r" b="b"/>
              <a:pathLst>
                <a:path w="283210" h="296545">
                  <a:moveTo>
                    <a:pt x="150491" y="296029"/>
                  </a:moveTo>
                  <a:lnTo>
                    <a:pt x="267074" y="35813"/>
                  </a:lnTo>
                  <a:lnTo>
                    <a:pt x="267074" y="296029"/>
                  </a:lnTo>
                  <a:lnTo>
                    <a:pt x="283075" y="296029"/>
                  </a:lnTo>
                  <a:lnTo>
                    <a:pt x="283075" y="0"/>
                  </a:lnTo>
                  <a:lnTo>
                    <a:pt x="265550" y="0"/>
                  </a:lnTo>
                  <a:lnTo>
                    <a:pt x="141728" y="277742"/>
                  </a:lnTo>
                  <a:lnTo>
                    <a:pt x="17144" y="0"/>
                  </a:lnTo>
                  <a:lnTo>
                    <a:pt x="0" y="0"/>
                  </a:lnTo>
                  <a:lnTo>
                    <a:pt x="0" y="296029"/>
                  </a:lnTo>
                  <a:lnTo>
                    <a:pt x="16001" y="296029"/>
                  </a:lnTo>
                  <a:lnTo>
                    <a:pt x="16001" y="35813"/>
                  </a:lnTo>
                  <a:lnTo>
                    <a:pt x="132584" y="296029"/>
                  </a:lnTo>
                  <a:lnTo>
                    <a:pt x="150491" y="296029"/>
                  </a:lnTo>
                  <a:close/>
                </a:path>
              </a:pathLst>
            </a:custGeom>
            <a:ln w="79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7" name="object 18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73399" y="4777143"/>
              <a:ext cx="183954" cy="229292"/>
            </a:xfrm>
            <a:prstGeom prst="rect">
              <a:avLst/>
            </a:prstGeom>
          </p:spPr>
        </p:pic>
        <p:sp>
          <p:nvSpPr>
            <p:cNvPr id="188" name="object 188"/>
            <p:cNvSpPr/>
            <p:nvPr/>
          </p:nvSpPr>
          <p:spPr>
            <a:xfrm>
              <a:off x="2873513" y="4725868"/>
              <a:ext cx="116205" cy="274955"/>
            </a:xfrm>
            <a:custGeom>
              <a:avLst/>
              <a:gdLst/>
              <a:ahLst/>
              <a:cxnLst/>
              <a:rect l="l" t="t" r="r" b="b"/>
              <a:pathLst>
                <a:path w="116205" h="274954">
                  <a:moveTo>
                    <a:pt x="107820" y="274694"/>
                  </a:moveTo>
                  <a:lnTo>
                    <a:pt x="94104" y="274694"/>
                  </a:lnTo>
                  <a:lnTo>
                    <a:pt x="67000" y="271866"/>
                  </a:lnTo>
                  <a:lnTo>
                    <a:pt x="47861" y="262359"/>
                  </a:lnTo>
                  <a:lnTo>
                    <a:pt x="36509" y="244637"/>
                  </a:lnTo>
                  <a:lnTo>
                    <a:pt x="32765" y="217164"/>
                  </a:lnTo>
                  <a:lnTo>
                    <a:pt x="32765" y="74293"/>
                  </a:lnTo>
                  <a:lnTo>
                    <a:pt x="0" y="74293"/>
                  </a:lnTo>
                  <a:lnTo>
                    <a:pt x="0" y="60196"/>
                  </a:lnTo>
                  <a:lnTo>
                    <a:pt x="32765" y="60196"/>
                  </a:lnTo>
                  <a:lnTo>
                    <a:pt x="32765" y="0"/>
                  </a:lnTo>
                  <a:lnTo>
                    <a:pt x="48385" y="0"/>
                  </a:lnTo>
                  <a:lnTo>
                    <a:pt x="48385" y="60196"/>
                  </a:lnTo>
                  <a:lnTo>
                    <a:pt x="115821" y="60196"/>
                  </a:lnTo>
                  <a:lnTo>
                    <a:pt x="115821" y="74293"/>
                  </a:lnTo>
                  <a:lnTo>
                    <a:pt x="48385" y="74293"/>
                  </a:lnTo>
                  <a:lnTo>
                    <a:pt x="48385" y="215259"/>
                  </a:lnTo>
                  <a:lnTo>
                    <a:pt x="51421" y="237613"/>
                  </a:lnTo>
                  <a:lnTo>
                    <a:pt x="60386" y="251501"/>
                  </a:lnTo>
                  <a:lnTo>
                    <a:pt x="75067" y="258603"/>
                  </a:lnTo>
                  <a:lnTo>
                    <a:pt x="95247" y="260597"/>
                  </a:lnTo>
                  <a:lnTo>
                    <a:pt x="115821" y="260597"/>
                  </a:lnTo>
                  <a:lnTo>
                    <a:pt x="115821" y="274313"/>
                  </a:lnTo>
                  <a:lnTo>
                    <a:pt x="107820" y="2746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2873513" y="4725868"/>
              <a:ext cx="116205" cy="274955"/>
            </a:xfrm>
            <a:custGeom>
              <a:avLst/>
              <a:gdLst/>
              <a:ahLst/>
              <a:cxnLst/>
              <a:rect l="l" t="t" r="r" b="b"/>
              <a:pathLst>
                <a:path w="116205" h="274954">
                  <a:moveTo>
                    <a:pt x="48385" y="74293"/>
                  </a:moveTo>
                  <a:lnTo>
                    <a:pt x="115821" y="74293"/>
                  </a:lnTo>
                  <a:lnTo>
                    <a:pt x="115821" y="60196"/>
                  </a:lnTo>
                  <a:lnTo>
                    <a:pt x="48385" y="60196"/>
                  </a:lnTo>
                  <a:lnTo>
                    <a:pt x="48385" y="0"/>
                  </a:lnTo>
                  <a:lnTo>
                    <a:pt x="32765" y="0"/>
                  </a:lnTo>
                  <a:lnTo>
                    <a:pt x="32765" y="60196"/>
                  </a:lnTo>
                  <a:lnTo>
                    <a:pt x="0" y="60196"/>
                  </a:lnTo>
                  <a:lnTo>
                    <a:pt x="0" y="74293"/>
                  </a:lnTo>
                  <a:lnTo>
                    <a:pt x="32765" y="74293"/>
                  </a:lnTo>
                  <a:lnTo>
                    <a:pt x="32765" y="217164"/>
                  </a:lnTo>
                  <a:lnTo>
                    <a:pt x="36509" y="244637"/>
                  </a:lnTo>
                  <a:lnTo>
                    <a:pt x="47861" y="262359"/>
                  </a:lnTo>
                  <a:lnTo>
                    <a:pt x="67000" y="271866"/>
                  </a:lnTo>
                  <a:lnTo>
                    <a:pt x="94104" y="274694"/>
                  </a:lnTo>
                  <a:lnTo>
                    <a:pt x="100581" y="274694"/>
                  </a:lnTo>
                  <a:lnTo>
                    <a:pt x="107820" y="274694"/>
                  </a:lnTo>
                  <a:lnTo>
                    <a:pt x="115821" y="274313"/>
                  </a:lnTo>
                  <a:lnTo>
                    <a:pt x="115821" y="260597"/>
                  </a:lnTo>
                  <a:lnTo>
                    <a:pt x="95247" y="260597"/>
                  </a:lnTo>
                  <a:lnTo>
                    <a:pt x="75067" y="258603"/>
                  </a:lnTo>
                  <a:lnTo>
                    <a:pt x="60386" y="251501"/>
                  </a:lnTo>
                  <a:lnTo>
                    <a:pt x="51421" y="237613"/>
                  </a:lnTo>
                  <a:lnTo>
                    <a:pt x="48385" y="215259"/>
                  </a:lnTo>
                  <a:lnTo>
                    <a:pt x="48385" y="74293"/>
                  </a:lnTo>
                  <a:close/>
                </a:path>
              </a:pathLst>
            </a:custGeom>
            <a:ln w="79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0" name="object 19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08541" y="4777143"/>
              <a:ext cx="183192" cy="229292"/>
            </a:xfrm>
            <a:prstGeom prst="rect">
              <a:avLst/>
            </a:prstGeom>
          </p:spPr>
        </p:pic>
        <p:sp>
          <p:nvSpPr>
            <p:cNvPr id="191" name="object 191"/>
            <p:cNvSpPr/>
            <p:nvPr/>
          </p:nvSpPr>
          <p:spPr>
            <a:xfrm>
              <a:off x="3226181" y="4781112"/>
              <a:ext cx="291465" cy="216535"/>
            </a:xfrm>
            <a:custGeom>
              <a:avLst/>
              <a:gdLst/>
              <a:ahLst/>
              <a:cxnLst/>
              <a:rect l="l" t="t" r="r" b="b"/>
              <a:pathLst>
                <a:path w="291464" h="216535">
                  <a:moveTo>
                    <a:pt x="291076" y="216402"/>
                  </a:moveTo>
                  <a:lnTo>
                    <a:pt x="275456" y="216402"/>
                  </a:lnTo>
                  <a:lnTo>
                    <a:pt x="275456" y="76198"/>
                  </a:lnTo>
                  <a:lnTo>
                    <a:pt x="271753" y="48975"/>
                  </a:lnTo>
                  <a:lnTo>
                    <a:pt x="260978" y="29574"/>
                  </a:lnTo>
                  <a:lnTo>
                    <a:pt x="243631" y="17960"/>
                  </a:lnTo>
                  <a:lnTo>
                    <a:pt x="220212" y="14096"/>
                  </a:lnTo>
                  <a:lnTo>
                    <a:pt x="193662" y="20519"/>
                  </a:lnTo>
                  <a:lnTo>
                    <a:pt x="172398" y="39480"/>
                  </a:lnTo>
                  <a:lnTo>
                    <a:pt x="158277" y="70513"/>
                  </a:lnTo>
                  <a:lnTo>
                    <a:pt x="153158" y="113154"/>
                  </a:lnTo>
                  <a:lnTo>
                    <a:pt x="153158" y="216402"/>
                  </a:lnTo>
                  <a:lnTo>
                    <a:pt x="137537" y="216402"/>
                  </a:lnTo>
                  <a:lnTo>
                    <a:pt x="137537" y="76198"/>
                  </a:lnTo>
                  <a:lnTo>
                    <a:pt x="133834" y="48975"/>
                  </a:lnTo>
                  <a:lnTo>
                    <a:pt x="123059" y="29574"/>
                  </a:lnTo>
                  <a:lnTo>
                    <a:pt x="105712" y="17960"/>
                  </a:lnTo>
                  <a:lnTo>
                    <a:pt x="82293" y="14096"/>
                  </a:lnTo>
                  <a:lnTo>
                    <a:pt x="55904" y="20519"/>
                  </a:lnTo>
                  <a:lnTo>
                    <a:pt x="34622" y="39480"/>
                  </a:lnTo>
                  <a:lnTo>
                    <a:pt x="20412" y="70513"/>
                  </a:lnTo>
                  <a:lnTo>
                    <a:pt x="15239" y="113154"/>
                  </a:lnTo>
                  <a:lnTo>
                    <a:pt x="15239" y="216402"/>
                  </a:lnTo>
                  <a:lnTo>
                    <a:pt x="0" y="216402"/>
                  </a:lnTo>
                  <a:lnTo>
                    <a:pt x="0" y="4952"/>
                  </a:lnTo>
                  <a:lnTo>
                    <a:pt x="15239" y="4952"/>
                  </a:lnTo>
                  <a:lnTo>
                    <a:pt x="15239" y="53338"/>
                  </a:lnTo>
                  <a:lnTo>
                    <a:pt x="25264" y="30860"/>
                  </a:lnTo>
                  <a:lnTo>
                    <a:pt x="40289" y="14096"/>
                  </a:lnTo>
                  <a:lnTo>
                    <a:pt x="60029" y="3619"/>
                  </a:lnTo>
                  <a:lnTo>
                    <a:pt x="84198" y="0"/>
                  </a:lnTo>
                  <a:lnTo>
                    <a:pt x="108862" y="3601"/>
                  </a:lnTo>
                  <a:lnTo>
                    <a:pt x="128631" y="14239"/>
                  </a:lnTo>
                  <a:lnTo>
                    <a:pt x="142758" y="31663"/>
                  </a:lnTo>
                  <a:lnTo>
                    <a:pt x="150491" y="55624"/>
                  </a:lnTo>
                  <a:lnTo>
                    <a:pt x="160879" y="32949"/>
                  </a:lnTo>
                  <a:lnTo>
                    <a:pt x="176160" y="15382"/>
                  </a:lnTo>
                  <a:lnTo>
                    <a:pt x="196513" y="4030"/>
                  </a:lnTo>
                  <a:lnTo>
                    <a:pt x="222117" y="0"/>
                  </a:lnTo>
                  <a:lnTo>
                    <a:pt x="251215" y="4863"/>
                  </a:lnTo>
                  <a:lnTo>
                    <a:pt x="272884" y="19192"/>
                  </a:lnTo>
                  <a:lnTo>
                    <a:pt x="286409" y="42593"/>
                  </a:lnTo>
                  <a:lnTo>
                    <a:pt x="291076" y="74674"/>
                  </a:lnTo>
                  <a:lnTo>
                    <a:pt x="291076" y="2164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3226181" y="4781112"/>
              <a:ext cx="291465" cy="216535"/>
            </a:xfrm>
            <a:custGeom>
              <a:avLst/>
              <a:gdLst/>
              <a:ahLst/>
              <a:cxnLst/>
              <a:rect l="l" t="t" r="r" b="b"/>
              <a:pathLst>
                <a:path w="291464" h="216535">
                  <a:moveTo>
                    <a:pt x="275456" y="216402"/>
                  </a:moveTo>
                  <a:lnTo>
                    <a:pt x="291076" y="216402"/>
                  </a:lnTo>
                  <a:lnTo>
                    <a:pt x="291076" y="74674"/>
                  </a:lnTo>
                  <a:lnTo>
                    <a:pt x="286409" y="42593"/>
                  </a:lnTo>
                  <a:lnTo>
                    <a:pt x="272884" y="19192"/>
                  </a:lnTo>
                  <a:lnTo>
                    <a:pt x="251215" y="4863"/>
                  </a:lnTo>
                  <a:lnTo>
                    <a:pt x="222117" y="0"/>
                  </a:lnTo>
                  <a:lnTo>
                    <a:pt x="196513" y="4030"/>
                  </a:lnTo>
                  <a:lnTo>
                    <a:pt x="176160" y="15382"/>
                  </a:lnTo>
                  <a:lnTo>
                    <a:pt x="160879" y="32949"/>
                  </a:lnTo>
                  <a:lnTo>
                    <a:pt x="150491" y="55624"/>
                  </a:lnTo>
                  <a:lnTo>
                    <a:pt x="142758" y="31663"/>
                  </a:lnTo>
                  <a:lnTo>
                    <a:pt x="128631" y="14239"/>
                  </a:lnTo>
                  <a:lnTo>
                    <a:pt x="108862" y="3601"/>
                  </a:lnTo>
                  <a:lnTo>
                    <a:pt x="84198" y="0"/>
                  </a:lnTo>
                  <a:lnTo>
                    <a:pt x="60029" y="3619"/>
                  </a:lnTo>
                  <a:lnTo>
                    <a:pt x="40289" y="14096"/>
                  </a:lnTo>
                  <a:lnTo>
                    <a:pt x="25264" y="30860"/>
                  </a:lnTo>
                  <a:lnTo>
                    <a:pt x="15239" y="53338"/>
                  </a:lnTo>
                  <a:lnTo>
                    <a:pt x="15239" y="4952"/>
                  </a:lnTo>
                  <a:lnTo>
                    <a:pt x="0" y="4952"/>
                  </a:lnTo>
                  <a:lnTo>
                    <a:pt x="0" y="216402"/>
                  </a:lnTo>
                  <a:lnTo>
                    <a:pt x="15239" y="216402"/>
                  </a:lnTo>
                  <a:lnTo>
                    <a:pt x="15239" y="113154"/>
                  </a:lnTo>
                  <a:lnTo>
                    <a:pt x="20412" y="70513"/>
                  </a:lnTo>
                  <a:lnTo>
                    <a:pt x="34622" y="39480"/>
                  </a:lnTo>
                  <a:lnTo>
                    <a:pt x="55904" y="20519"/>
                  </a:lnTo>
                  <a:lnTo>
                    <a:pt x="82293" y="14096"/>
                  </a:lnTo>
                  <a:lnTo>
                    <a:pt x="105712" y="17960"/>
                  </a:lnTo>
                  <a:lnTo>
                    <a:pt x="123059" y="29574"/>
                  </a:lnTo>
                  <a:lnTo>
                    <a:pt x="133834" y="48975"/>
                  </a:lnTo>
                  <a:lnTo>
                    <a:pt x="137537" y="76198"/>
                  </a:lnTo>
                  <a:lnTo>
                    <a:pt x="137537" y="216402"/>
                  </a:lnTo>
                  <a:lnTo>
                    <a:pt x="153158" y="216402"/>
                  </a:lnTo>
                  <a:lnTo>
                    <a:pt x="153158" y="113154"/>
                  </a:lnTo>
                  <a:lnTo>
                    <a:pt x="158277" y="70513"/>
                  </a:lnTo>
                  <a:lnTo>
                    <a:pt x="172398" y="39480"/>
                  </a:lnTo>
                  <a:lnTo>
                    <a:pt x="193662" y="20519"/>
                  </a:lnTo>
                  <a:lnTo>
                    <a:pt x="220212" y="14096"/>
                  </a:lnTo>
                  <a:lnTo>
                    <a:pt x="243631" y="17960"/>
                  </a:lnTo>
                  <a:lnTo>
                    <a:pt x="260978" y="29574"/>
                  </a:lnTo>
                  <a:lnTo>
                    <a:pt x="271753" y="48975"/>
                  </a:lnTo>
                  <a:lnTo>
                    <a:pt x="275456" y="76198"/>
                  </a:lnTo>
                  <a:lnTo>
                    <a:pt x="275456" y="216402"/>
                  </a:lnTo>
                  <a:close/>
                </a:path>
              </a:pathLst>
            </a:custGeom>
            <a:ln w="79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3" name="object 193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550180" y="4777143"/>
              <a:ext cx="183192" cy="229292"/>
            </a:xfrm>
            <a:prstGeom prst="rect">
              <a:avLst/>
            </a:prstGeom>
          </p:spPr>
        </p:pic>
      </p:grpSp>
      <p:grpSp>
        <p:nvGrpSpPr>
          <p:cNvPr id="194" name="object 194"/>
          <p:cNvGrpSpPr/>
          <p:nvPr/>
        </p:nvGrpSpPr>
        <p:grpSpPr>
          <a:xfrm>
            <a:off x="2343875" y="5259173"/>
            <a:ext cx="694055" cy="323850"/>
            <a:chOff x="2343875" y="5259173"/>
            <a:chExt cx="694055" cy="323850"/>
          </a:xfrm>
        </p:grpSpPr>
        <p:pic>
          <p:nvPicPr>
            <p:cNvPr id="195" name="object 19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43875" y="5259173"/>
              <a:ext cx="139059" cy="246687"/>
            </a:xfrm>
            <a:prstGeom prst="rect">
              <a:avLst/>
            </a:prstGeom>
          </p:spPr>
        </p:pic>
        <p:pic>
          <p:nvPicPr>
            <p:cNvPr id="196" name="object 19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506057" y="5279492"/>
              <a:ext cx="204407" cy="228908"/>
            </a:xfrm>
            <a:prstGeom prst="rect">
              <a:avLst/>
            </a:prstGeom>
          </p:spPr>
        </p:pic>
        <p:sp>
          <p:nvSpPr>
            <p:cNvPr id="197" name="object 197"/>
            <p:cNvSpPr/>
            <p:nvPr/>
          </p:nvSpPr>
          <p:spPr>
            <a:xfrm>
              <a:off x="2736762" y="5325528"/>
              <a:ext cx="146685" cy="257175"/>
            </a:xfrm>
            <a:custGeom>
              <a:avLst/>
              <a:gdLst/>
              <a:ahLst/>
              <a:cxnLst/>
              <a:rect l="l" t="t" r="r" b="b"/>
              <a:pathLst>
                <a:path w="146685" h="257175">
                  <a:moveTo>
                    <a:pt x="24890" y="38733"/>
                  </a:moveTo>
                  <a:lnTo>
                    <a:pt x="13016" y="38733"/>
                  </a:lnTo>
                  <a:lnTo>
                    <a:pt x="21470" y="22769"/>
                  </a:lnTo>
                  <a:lnTo>
                    <a:pt x="34447" y="10556"/>
                  </a:lnTo>
                  <a:lnTo>
                    <a:pt x="51948" y="2748"/>
                  </a:lnTo>
                  <a:lnTo>
                    <a:pt x="73974" y="0"/>
                  </a:lnTo>
                  <a:lnTo>
                    <a:pt x="105643" y="6176"/>
                  </a:lnTo>
                  <a:lnTo>
                    <a:pt x="112647" y="11747"/>
                  </a:lnTo>
                  <a:lnTo>
                    <a:pt x="73339" y="11747"/>
                  </a:lnTo>
                  <a:lnTo>
                    <a:pt x="46368" y="17025"/>
                  </a:lnTo>
                  <a:lnTo>
                    <a:pt x="27581" y="32542"/>
                  </a:lnTo>
                  <a:lnTo>
                    <a:pt x="24890" y="38733"/>
                  </a:lnTo>
                  <a:close/>
                </a:path>
                <a:path w="146685" h="257175">
                  <a:moveTo>
                    <a:pt x="13016" y="257164"/>
                  </a:moveTo>
                  <a:lnTo>
                    <a:pt x="0" y="257164"/>
                  </a:lnTo>
                  <a:lnTo>
                    <a:pt x="0" y="4127"/>
                  </a:lnTo>
                  <a:lnTo>
                    <a:pt x="13016" y="4127"/>
                  </a:lnTo>
                  <a:lnTo>
                    <a:pt x="13016" y="38733"/>
                  </a:lnTo>
                  <a:lnTo>
                    <a:pt x="24890" y="38733"/>
                  </a:lnTo>
                  <a:lnTo>
                    <a:pt x="16593" y="57822"/>
                  </a:lnTo>
                  <a:lnTo>
                    <a:pt x="13016" y="92388"/>
                  </a:lnTo>
                  <a:lnTo>
                    <a:pt x="16593" y="126905"/>
                  </a:lnTo>
                  <a:lnTo>
                    <a:pt x="24948" y="146044"/>
                  </a:lnTo>
                  <a:lnTo>
                    <a:pt x="13016" y="146044"/>
                  </a:lnTo>
                  <a:lnTo>
                    <a:pt x="13016" y="257164"/>
                  </a:lnTo>
                  <a:close/>
                </a:path>
                <a:path w="146685" h="257175">
                  <a:moveTo>
                    <a:pt x="112753" y="172713"/>
                  </a:moveTo>
                  <a:lnTo>
                    <a:pt x="73339" y="172713"/>
                  </a:lnTo>
                  <a:lnTo>
                    <a:pt x="99993" y="167484"/>
                  </a:lnTo>
                  <a:lnTo>
                    <a:pt x="118700" y="152076"/>
                  </a:lnTo>
                  <a:lnTo>
                    <a:pt x="129728" y="126905"/>
                  </a:lnTo>
                  <a:lnTo>
                    <a:pt x="133344" y="92388"/>
                  </a:lnTo>
                  <a:lnTo>
                    <a:pt x="129728" y="57822"/>
                  </a:lnTo>
                  <a:lnTo>
                    <a:pt x="118700" y="32542"/>
                  </a:lnTo>
                  <a:lnTo>
                    <a:pt x="99993" y="17025"/>
                  </a:lnTo>
                  <a:lnTo>
                    <a:pt x="73339" y="11747"/>
                  </a:lnTo>
                  <a:lnTo>
                    <a:pt x="112647" y="11747"/>
                  </a:lnTo>
                  <a:lnTo>
                    <a:pt x="128264" y="24168"/>
                  </a:lnTo>
                  <a:lnTo>
                    <a:pt x="141837" y="53174"/>
                  </a:lnTo>
                  <a:lnTo>
                    <a:pt x="146361" y="92388"/>
                  </a:lnTo>
                  <a:lnTo>
                    <a:pt x="141837" y="131553"/>
                  </a:lnTo>
                  <a:lnTo>
                    <a:pt x="128264" y="160450"/>
                  </a:lnTo>
                  <a:lnTo>
                    <a:pt x="112753" y="172713"/>
                  </a:lnTo>
                  <a:close/>
                </a:path>
                <a:path w="146685" h="257175">
                  <a:moveTo>
                    <a:pt x="73974" y="184460"/>
                  </a:moveTo>
                  <a:lnTo>
                    <a:pt x="51948" y="181716"/>
                  </a:lnTo>
                  <a:lnTo>
                    <a:pt x="34447" y="173943"/>
                  </a:lnTo>
                  <a:lnTo>
                    <a:pt x="21470" y="161824"/>
                  </a:lnTo>
                  <a:lnTo>
                    <a:pt x="13016" y="146044"/>
                  </a:lnTo>
                  <a:lnTo>
                    <a:pt x="24948" y="146044"/>
                  </a:lnTo>
                  <a:lnTo>
                    <a:pt x="27581" y="152076"/>
                  </a:lnTo>
                  <a:lnTo>
                    <a:pt x="46368" y="167484"/>
                  </a:lnTo>
                  <a:lnTo>
                    <a:pt x="73339" y="172713"/>
                  </a:lnTo>
                  <a:lnTo>
                    <a:pt x="112753" y="172713"/>
                  </a:lnTo>
                  <a:lnTo>
                    <a:pt x="105643" y="178333"/>
                  </a:lnTo>
                  <a:lnTo>
                    <a:pt x="73974" y="1844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8" name="object 19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907199" y="5325528"/>
              <a:ext cx="130169" cy="184460"/>
            </a:xfrm>
            <a:prstGeom prst="rect">
              <a:avLst/>
            </a:prstGeom>
          </p:spPr>
        </p:pic>
      </p:grpSp>
      <p:sp>
        <p:nvSpPr>
          <p:cNvPr id="199" name="object 199"/>
          <p:cNvSpPr/>
          <p:nvPr/>
        </p:nvSpPr>
        <p:spPr>
          <a:xfrm>
            <a:off x="3083033" y="5475064"/>
            <a:ext cx="16510" cy="31115"/>
          </a:xfrm>
          <a:custGeom>
            <a:avLst/>
            <a:gdLst/>
            <a:ahLst/>
            <a:cxnLst/>
            <a:rect l="l" t="t" r="r" b="b"/>
            <a:pathLst>
              <a:path w="16510" h="31114">
                <a:moveTo>
                  <a:pt x="16509" y="30796"/>
                </a:moveTo>
                <a:lnTo>
                  <a:pt x="0" y="30796"/>
                </a:lnTo>
                <a:lnTo>
                  <a:pt x="0" y="0"/>
                </a:lnTo>
                <a:lnTo>
                  <a:pt x="16509" y="0"/>
                </a:lnTo>
                <a:lnTo>
                  <a:pt x="16509" y="307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0" name="object 200"/>
          <p:cNvGrpSpPr/>
          <p:nvPr/>
        </p:nvGrpSpPr>
        <p:grpSpPr>
          <a:xfrm>
            <a:off x="3083033" y="5229964"/>
            <a:ext cx="1002030" cy="308610"/>
            <a:chOff x="3083033" y="5229964"/>
            <a:chExt cx="1002030" cy="308610"/>
          </a:xfrm>
        </p:grpSpPr>
        <p:sp>
          <p:nvSpPr>
            <p:cNvPr id="201" name="object 201"/>
            <p:cNvSpPr/>
            <p:nvPr/>
          </p:nvSpPr>
          <p:spPr>
            <a:xfrm>
              <a:off x="3083026" y="5229973"/>
              <a:ext cx="290830" cy="308610"/>
            </a:xfrm>
            <a:custGeom>
              <a:avLst/>
              <a:gdLst/>
              <a:ahLst/>
              <a:cxnLst/>
              <a:rect l="l" t="t" r="r" b="b"/>
              <a:pathLst>
                <a:path w="290829" h="308610">
                  <a:moveTo>
                    <a:pt x="16510" y="99682"/>
                  </a:moveTo>
                  <a:lnTo>
                    <a:pt x="0" y="99682"/>
                  </a:lnTo>
                  <a:lnTo>
                    <a:pt x="0" y="130479"/>
                  </a:lnTo>
                  <a:lnTo>
                    <a:pt x="16510" y="130479"/>
                  </a:lnTo>
                  <a:lnTo>
                    <a:pt x="16510" y="99682"/>
                  </a:lnTo>
                  <a:close/>
                </a:path>
                <a:path w="290829" h="308610">
                  <a:moveTo>
                    <a:pt x="173609" y="0"/>
                  </a:moveTo>
                  <a:lnTo>
                    <a:pt x="159956" y="0"/>
                  </a:lnTo>
                  <a:lnTo>
                    <a:pt x="46621" y="308597"/>
                  </a:lnTo>
                  <a:lnTo>
                    <a:pt x="59956" y="308597"/>
                  </a:lnTo>
                  <a:lnTo>
                    <a:pt x="173609" y="0"/>
                  </a:lnTo>
                  <a:close/>
                </a:path>
                <a:path w="290829" h="308610">
                  <a:moveTo>
                    <a:pt x="290398" y="0"/>
                  </a:moveTo>
                  <a:lnTo>
                    <a:pt x="276745" y="0"/>
                  </a:lnTo>
                  <a:lnTo>
                    <a:pt x="163398" y="308597"/>
                  </a:lnTo>
                  <a:lnTo>
                    <a:pt x="176733" y="308597"/>
                  </a:lnTo>
                  <a:lnTo>
                    <a:pt x="2903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2" name="object 20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387659" y="5325528"/>
              <a:ext cx="242560" cy="180332"/>
            </a:xfrm>
            <a:prstGeom prst="rect">
              <a:avLst/>
            </a:prstGeom>
          </p:spPr>
        </p:pic>
        <p:pic>
          <p:nvPicPr>
            <p:cNvPr id="203" name="object 20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659374" y="5279492"/>
              <a:ext cx="259968" cy="230495"/>
            </a:xfrm>
            <a:prstGeom prst="rect">
              <a:avLst/>
            </a:prstGeom>
          </p:spPr>
        </p:pic>
        <p:pic>
          <p:nvPicPr>
            <p:cNvPr id="204" name="object 20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938655" y="5325528"/>
              <a:ext cx="146044" cy="184460"/>
            </a:xfrm>
            <a:prstGeom prst="rect">
              <a:avLst/>
            </a:prstGeom>
          </p:spPr>
        </p:pic>
      </p:grpSp>
      <p:grpSp>
        <p:nvGrpSpPr>
          <p:cNvPr id="205" name="object 205"/>
          <p:cNvGrpSpPr/>
          <p:nvPr/>
        </p:nvGrpSpPr>
        <p:grpSpPr>
          <a:xfrm>
            <a:off x="4116711" y="5325528"/>
            <a:ext cx="419734" cy="184785"/>
            <a:chOff x="4116711" y="5325528"/>
            <a:chExt cx="419734" cy="184785"/>
          </a:xfrm>
        </p:grpSpPr>
        <p:pic>
          <p:nvPicPr>
            <p:cNvPr id="206" name="object 20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90014" y="5325528"/>
              <a:ext cx="146044" cy="184460"/>
            </a:xfrm>
            <a:prstGeom prst="rect">
              <a:avLst/>
            </a:prstGeom>
          </p:spPr>
        </p:pic>
        <p:pic>
          <p:nvPicPr>
            <p:cNvPr id="207" name="object 20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116711" y="5325528"/>
              <a:ext cx="242560" cy="180332"/>
            </a:xfrm>
            <a:prstGeom prst="rect">
              <a:avLst/>
            </a:prstGeom>
          </p:spPr>
        </p:pic>
      </p:grpSp>
      <p:sp>
        <p:nvSpPr>
          <p:cNvPr id="208" name="object 208"/>
          <p:cNvSpPr/>
          <p:nvPr/>
        </p:nvSpPr>
        <p:spPr>
          <a:xfrm>
            <a:off x="4583627" y="5475064"/>
            <a:ext cx="16510" cy="31115"/>
          </a:xfrm>
          <a:custGeom>
            <a:avLst/>
            <a:gdLst/>
            <a:ahLst/>
            <a:cxnLst/>
            <a:rect l="l" t="t" r="r" b="b"/>
            <a:pathLst>
              <a:path w="16510" h="31114">
                <a:moveTo>
                  <a:pt x="16509" y="30796"/>
                </a:moveTo>
                <a:lnTo>
                  <a:pt x="0" y="30796"/>
                </a:lnTo>
                <a:lnTo>
                  <a:pt x="0" y="0"/>
                </a:lnTo>
                <a:lnTo>
                  <a:pt x="16509" y="0"/>
                </a:lnTo>
                <a:lnTo>
                  <a:pt x="16509" y="307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9" name="object 209"/>
          <p:cNvGrpSpPr/>
          <p:nvPr/>
        </p:nvGrpSpPr>
        <p:grpSpPr>
          <a:xfrm>
            <a:off x="4647388" y="5229964"/>
            <a:ext cx="559435" cy="358140"/>
            <a:chOff x="4647388" y="5229964"/>
            <a:chExt cx="559435" cy="358140"/>
          </a:xfrm>
        </p:grpSpPr>
        <p:pic>
          <p:nvPicPr>
            <p:cNvPr id="210" name="object 21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47388" y="5325528"/>
              <a:ext cx="146044" cy="184460"/>
            </a:xfrm>
            <a:prstGeom prst="rect">
              <a:avLst/>
            </a:prstGeom>
          </p:spPr>
        </p:pic>
        <p:pic>
          <p:nvPicPr>
            <p:cNvPr id="211" name="object 211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825444" y="5325528"/>
              <a:ext cx="79689" cy="180332"/>
            </a:xfrm>
            <a:prstGeom prst="rect">
              <a:avLst/>
            </a:prstGeom>
          </p:spPr>
        </p:pic>
        <p:sp>
          <p:nvSpPr>
            <p:cNvPr id="212" name="object 212"/>
            <p:cNvSpPr/>
            <p:nvPr/>
          </p:nvSpPr>
          <p:spPr>
            <a:xfrm>
              <a:off x="4918405" y="5229973"/>
              <a:ext cx="288290" cy="358140"/>
            </a:xfrm>
            <a:custGeom>
              <a:avLst/>
              <a:gdLst/>
              <a:ahLst/>
              <a:cxnLst/>
              <a:rect l="l" t="t" r="r" b="b"/>
              <a:pathLst>
                <a:path w="288289" h="358139">
                  <a:moveTo>
                    <a:pt x="146367" y="99682"/>
                  </a:moveTo>
                  <a:lnTo>
                    <a:pt x="133350" y="99682"/>
                  </a:lnTo>
                  <a:lnTo>
                    <a:pt x="133350" y="134289"/>
                  </a:lnTo>
                  <a:lnTo>
                    <a:pt x="133350" y="187947"/>
                  </a:lnTo>
                  <a:lnTo>
                    <a:pt x="129781" y="222465"/>
                  </a:lnTo>
                  <a:lnTo>
                    <a:pt x="118821" y="247637"/>
                  </a:lnTo>
                  <a:lnTo>
                    <a:pt x="100126" y="263042"/>
                  </a:lnTo>
                  <a:lnTo>
                    <a:pt x="73342" y="268274"/>
                  </a:lnTo>
                  <a:lnTo>
                    <a:pt x="46507" y="263042"/>
                  </a:lnTo>
                  <a:lnTo>
                    <a:pt x="27698" y="247637"/>
                  </a:lnTo>
                  <a:lnTo>
                    <a:pt x="16637" y="222465"/>
                  </a:lnTo>
                  <a:lnTo>
                    <a:pt x="13017" y="187947"/>
                  </a:lnTo>
                  <a:lnTo>
                    <a:pt x="16637" y="153377"/>
                  </a:lnTo>
                  <a:lnTo>
                    <a:pt x="27698" y="128104"/>
                  </a:lnTo>
                  <a:lnTo>
                    <a:pt x="46507" y="112585"/>
                  </a:lnTo>
                  <a:lnTo>
                    <a:pt x="73342" y="107302"/>
                  </a:lnTo>
                  <a:lnTo>
                    <a:pt x="100126" y="112585"/>
                  </a:lnTo>
                  <a:lnTo>
                    <a:pt x="118821" y="128104"/>
                  </a:lnTo>
                  <a:lnTo>
                    <a:pt x="129781" y="153377"/>
                  </a:lnTo>
                  <a:lnTo>
                    <a:pt x="133350" y="187947"/>
                  </a:lnTo>
                  <a:lnTo>
                    <a:pt x="133350" y="134289"/>
                  </a:lnTo>
                  <a:lnTo>
                    <a:pt x="94729" y="98310"/>
                  </a:lnTo>
                  <a:lnTo>
                    <a:pt x="72707" y="95554"/>
                  </a:lnTo>
                  <a:lnTo>
                    <a:pt x="40855" y="101739"/>
                  </a:lnTo>
                  <a:lnTo>
                    <a:pt x="18135" y="119722"/>
                  </a:lnTo>
                  <a:lnTo>
                    <a:pt x="4533" y="148729"/>
                  </a:lnTo>
                  <a:lnTo>
                    <a:pt x="0" y="187947"/>
                  </a:lnTo>
                  <a:lnTo>
                    <a:pt x="4533" y="227114"/>
                  </a:lnTo>
                  <a:lnTo>
                    <a:pt x="18135" y="256006"/>
                  </a:lnTo>
                  <a:lnTo>
                    <a:pt x="40855" y="273888"/>
                  </a:lnTo>
                  <a:lnTo>
                    <a:pt x="72707" y="280022"/>
                  </a:lnTo>
                  <a:lnTo>
                    <a:pt x="94729" y="277279"/>
                  </a:lnTo>
                  <a:lnTo>
                    <a:pt x="112191" y="269506"/>
                  </a:lnTo>
                  <a:lnTo>
                    <a:pt x="113499" y="268274"/>
                  </a:lnTo>
                  <a:lnTo>
                    <a:pt x="125082" y="257390"/>
                  </a:lnTo>
                  <a:lnTo>
                    <a:pt x="133350" y="241604"/>
                  </a:lnTo>
                  <a:lnTo>
                    <a:pt x="133350" y="287642"/>
                  </a:lnTo>
                  <a:lnTo>
                    <a:pt x="129489" y="312254"/>
                  </a:lnTo>
                  <a:lnTo>
                    <a:pt x="118427" y="330504"/>
                  </a:lnTo>
                  <a:lnTo>
                    <a:pt x="100939" y="341845"/>
                  </a:lnTo>
                  <a:lnTo>
                    <a:pt x="77787" y="345744"/>
                  </a:lnTo>
                  <a:lnTo>
                    <a:pt x="57340" y="342976"/>
                  </a:lnTo>
                  <a:lnTo>
                    <a:pt x="41160" y="335064"/>
                  </a:lnTo>
                  <a:lnTo>
                    <a:pt x="29794" y="322567"/>
                  </a:lnTo>
                  <a:lnTo>
                    <a:pt x="23812" y="306057"/>
                  </a:lnTo>
                  <a:lnTo>
                    <a:pt x="11112" y="306057"/>
                  </a:lnTo>
                  <a:lnTo>
                    <a:pt x="17691" y="326999"/>
                  </a:lnTo>
                  <a:lnTo>
                    <a:pt x="31115" y="343357"/>
                  </a:lnTo>
                  <a:lnTo>
                    <a:pt x="51206" y="353999"/>
                  </a:lnTo>
                  <a:lnTo>
                    <a:pt x="77787" y="357809"/>
                  </a:lnTo>
                  <a:lnTo>
                    <a:pt x="107251" y="352767"/>
                  </a:lnTo>
                  <a:lnTo>
                    <a:pt x="141897" y="316153"/>
                  </a:lnTo>
                  <a:lnTo>
                    <a:pt x="146367" y="241604"/>
                  </a:lnTo>
                  <a:lnTo>
                    <a:pt x="146367" y="134289"/>
                  </a:lnTo>
                  <a:lnTo>
                    <a:pt x="146367" y="99682"/>
                  </a:lnTo>
                  <a:close/>
                </a:path>
                <a:path w="288289" h="358139">
                  <a:moveTo>
                    <a:pt x="287909" y="0"/>
                  </a:moveTo>
                  <a:lnTo>
                    <a:pt x="274256" y="0"/>
                  </a:lnTo>
                  <a:lnTo>
                    <a:pt x="160909" y="308597"/>
                  </a:lnTo>
                  <a:lnTo>
                    <a:pt x="174244" y="308597"/>
                  </a:lnTo>
                  <a:lnTo>
                    <a:pt x="2879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3" name="object 213"/>
          <p:cNvSpPr/>
          <p:nvPr/>
        </p:nvSpPr>
        <p:spPr>
          <a:xfrm>
            <a:off x="9671647" y="1697354"/>
            <a:ext cx="615950" cy="8589645"/>
          </a:xfrm>
          <a:custGeom>
            <a:avLst/>
            <a:gdLst/>
            <a:ahLst/>
            <a:cxnLst/>
            <a:rect l="l" t="t" r="r" b="b"/>
            <a:pathLst>
              <a:path w="615950" h="8589645">
                <a:moveTo>
                  <a:pt x="615340" y="6457709"/>
                </a:moveTo>
                <a:lnTo>
                  <a:pt x="358368" y="6457709"/>
                </a:lnTo>
                <a:lnTo>
                  <a:pt x="358368" y="5308892"/>
                </a:lnTo>
                <a:lnTo>
                  <a:pt x="591426" y="5308892"/>
                </a:lnTo>
                <a:lnTo>
                  <a:pt x="591426" y="4717466"/>
                </a:lnTo>
                <a:lnTo>
                  <a:pt x="358368" y="4717466"/>
                </a:lnTo>
                <a:lnTo>
                  <a:pt x="358368" y="3617353"/>
                </a:lnTo>
                <a:lnTo>
                  <a:pt x="591426" y="3617353"/>
                </a:lnTo>
                <a:lnTo>
                  <a:pt x="591426" y="3025927"/>
                </a:lnTo>
                <a:lnTo>
                  <a:pt x="358368" y="3025927"/>
                </a:lnTo>
                <a:lnTo>
                  <a:pt x="358368" y="1925815"/>
                </a:lnTo>
                <a:lnTo>
                  <a:pt x="591426" y="1925815"/>
                </a:lnTo>
                <a:lnTo>
                  <a:pt x="591426" y="1334376"/>
                </a:lnTo>
                <a:lnTo>
                  <a:pt x="358368" y="1334376"/>
                </a:lnTo>
                <a:lnTo>
                  <a:pt x="358368" y="0"/>
                </a:lnTo>
                <a:lnTo>
                  <a:pt x="238569" y="0"/>
                </a:lnTo>
                <a:lnTo>
                  <a:pt x="238569" y="1334376"/>
                </a:lnTo>
                <a:lnTo>
                  <a:pt x="0" y="1334376"/>
                </a:lnTo>
                <a:lnTo>
                  <a:pt x="0" y="1925815"/>
                </a:lnTo>
                <a:lnTo>
                  <a:pt x="238569" y="1925815"/>
                </a:lnTo>
                <a:lnTo>
                  <a:pt x="238569" y="3025927"/>
                </a:lnTo>
                <a:lnTo>
                  <a:pt x="0" y="3025927"/>
                </a:lnTo>
                <a:lnTo>
                  <a:pt x="0" y="3617353"/>
                </a:lnTo>
                <a:lnTo>
                  <a:pt x="238569" y="3617353"/>
                </a:lnTo>
                <a:lnTo>
                  <a:pt x="238569" y="4717466"/>
                </a:lnTo>
                <a:lnTo>
                  <a:pt x="0" y="4717466"/>
                </a:lnTo>
                <a:lnTo>
                  <a:pt x="0" y="5308892"/>
                </a:lnTo>
                <a:lnTo>
                  <a:pt x="238569" y="5308892"/>
                </a:lnTo>
                <a:lnTo>
                  <a:pt x="238569" y="6457709"/>
                </a:lnTo>
                <a:lnTo>
                  <a:pt x="23914" y="6457709"/>
                </a:lnTo>
                <a:lnTo>
                  <a:pt x="23914" y="7049135"/>
                </a:lnTo>
                <a:lnTo>
                  <a:pt x="238569" y="7049135"/>
                </a:lnTo>
                <a:lnTo>
                  <a:pt x="238569" y="8589645"/>
                </a:lnTo>
                <a:lnTo>
                  <a:pt x="358368" y="8589645"/>
                </a:lnTo>
                <a:lnTo>
                  <a:pt x="358368" y="7049135"/>
                </a:lnTo>
                <a:lnTo>
                  <a:pt x="615340" y="7049135"/>
                </a:lnTo>
                <a:lnTo>
                  <a:pt x="615340" y="64577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4" name="object 214"/>
          <p:cNvGrpSpPr/>
          <p:nvPr/>
        </p:nvGrpSpPr>
        <p:grpSpPr>
          <a:xfrm>
            <a:off x="10567445" y="1259027"/>
            <a:ext cx="1350010" cy="312420"/>
            <a:chOff x="10567445" y="1259027"/>
            <a:chExt cx="1350010" cy="312420"/>
          </a:xfrm>
        </p:grpSpPr>
        <p:sp>
          <p:nvSpPr>
            <p:cNvPr id="215" name="object 215"/>
            <p:cNvSpPr/>
            <p:nvPr/>
          </p:nvSpPr>
          <p:spPr>
            <a:xfrm>
              <a:off x="10571414" y="1266043"/>
              <a:ext cx="197485" cy="296545"/>
            </a:xfrm>
            <a:custGeom>
              <a:avLst/>
              <a:gdLst/>
              <a:ahLst/>
              <a:cxnLst/>
              <a:rect l="l" t="t" r="r" b="b"/>
              <a:pathLst>
                <a:path w="197484" h="296544">
                  <a:moveTo>
                    <a:pt x="105915" y="296029"/>
                  </a:moveTo>
                  <a:lnTo>
                    <a:pt x="0" y="296029"/>
                  </a:lnTo>
                  <a:lnTo>
                    <a:pt x="0" y="0"/>
                  </a:lnTo>
                  <a:lnTo>
                    <a:pt x="104391" y="0"/>
                  </a:lnTo>
                  <a:lnTo>
                    <a:pt x="141555" y="5083"/>
                  </a:lnTo>
                  <a:lnTo>
                    <a:pt x="159086" y="14858"/>
                  </a:lnTo>
                  <a:lnTo>
                    <a:pt x="16001" y="14858"/>
                  </a:lnTo>
                  <a:lnTo>
                    <a:pt x="16001" y="137156"/>
                  </a:lnTo>
                  <a:lnTo>
                    <a:pt x="157123" y="137156"/>
                  </a:lnTo>
                  <a:lnTo>
                    <a:pt x="140966" y="144395"/>
                  </a:lnTo>
                  <a:lnTo>
                    <a:pt x="161936" y="151634"/>
                  </a:lnTo>
                  <a:lnTo>
                    <a:pt x="16001" y="151634"/>
                  </a:lnTo>
                  <a:lnTo>
                    <a:pt x="16001" y="281170"/>
                  </a:lnTo>
                  <a:lnTo>
                    <a:pt x="165793" y="281170"/>
                  </a:lnTo>
                  <a:lnTo>
                    <a:pt x="145437" y="291368"/>
                  </a:lnTo>
                  <a:lnTo>
                    <a:pt x="105915" y="296029"/>
                  </a:lnTo>
                  <a:close/>
                </a:path>
                <a:path w="197484" h="296544">
                  <a:moveTo>
                    <a:pt x="157123" y="137156"/>
                  </a:moveTo>
                  <a:lnTo>
                    <a:pt x="101724" y="137156"/>
                  </a:lnTo>
                  <a:lnTo>
                    <a:pt x="133531" y="133090"/>
                  </a:lnTo>
                  <a:lnTo>
                    <a:pt x="155586" y="121202"/>
                  </a:lnTo>
                  <a:lnTo>
                    <a:pt x="168427" y="101956"/>
                  </a:lnTo>
                  <a:lnTo>
                    <a:pt x="172588" y="75817"/>
                  </a:lnTo>
                  <a:lnTo>
                    <a:pt x="168427" y="49897"/>
                  </a:lnTo>
                  <a:lnTo>
                    <a:pt x="155586" y="30764"/>
                  </a:lnTo>
                  <a:lnTo>
                    <a:pt x="133531" y="18918"/>
                  </a:lnTo>
                  <a:lnTo>
                    <a:pt x="101724" y="14858"/>
                  </a:lnTo>
                  <a:lnTo>
                    <a:pt x="159086" y="14858"/>
                  </a:lnTo>
                  <a:lnTo>
                    <a:pt x="167969" y="19811"/>
                  </a:lnTo>
                  <a:lnTo>
                    <a:pt x="183738" y="43397"/>
                  </a:lnTo>
                  <a:lnTo>
                    <a:pt x="188971" y="75055"/>
                  </a:lnTo>
                  <a:lnTo>
                    <a:pt x="185595" y="101105"/>
                  </a:lnTo>
                  <a:lnTo>
                    <a:pt x="175969" y="121154"/>
                  </a:lnTo>
                  <a:lnTo>
                    <a:pt x="160843" y="135489"/>
                  </a:lnTo>
                  <a:lnTo>
                    <a:pt x="157123" y="137156"/>
                  </a:lnTo>
                  <a:close/>
                </a:path>
                <a:path w="197484" h="296544">
                  <a:moveTo>
                    <a:pt x="165793" y="281170"/>
                  </a:moveTo>
                  <a:lnTo>
                    <a:pt x="102867" y="281170"/>
                  </a:lnTo>
                  <a:lnTo>
                    <a:pt x="139502" y="276896"/>
                  </a:lnTo>
                  <a:lnTo>
                    <a:pt x="163635" y="264407"/>
                  </a:lnTo>
                  <a:lnTo>
                    <a:pt x="176910" y="244202"/>
                  </a:lnTo>
                  <a:lnTo>
                    <a:pt x="180970" y="216783"/>
                  </a:lnTo>
                  <a:lnTo>
                    <a:pt x="176906" y="189239"/>
                  </a:lnTo>
                  <a:lnTo>
                    <a:pt x="163635" y="168778"/>
                  </a:lnTo>
                  <a:lnTo>
                    <a:pt x="139502" y="156027"/>
                  </a:lnTo>
                  <a:lnTo>
                    <a:pt x="102867" y="151634"/>
                  </a:lnTo>
                  <a:lnTo>
                    <a:pt x="161936" y="151634"/>
                  </a:lnTo>
                  <a:lnTo>
                    <a:pt x="165367" y="152818"/>
                  </a:lnTo>
                  <a:lnTo>
                    <a:pt x="183018" y="167778"/>
                  </a:lnTo>
                  <a:lnTo>
                    <a:pt x="193740" y="189245"/>
                  </a:lnTo>
                  <a:lnTo>
                    <a:pt x="197353" y="217164"/>
                  </a:lnTo>
                  <a:lnTo>
                    <a:pt x="191477" y="252471"/>
                  </a:lnTo>
                  <a:lnTo>
                    <a:pt x="174065" y="277027"/>
                  </a:lnTo>
                  <a:lnTo>
                    <a:pt x="165793" y="2811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6" name="object 216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0583447" y="1276933"/>
              <a:ext cx="164524" cy="130235"/>
            </a:xfrm>
            <a:prstGeom prst="rect">
              <a:avLst/>
            </a:prstGeom>
          </p:spPr>
        </p:pic>
        <p:sp>
          <p:nvSpPr>
            <p:cNvPr id="217" name="object 217"/>
            <p:cNvSpPr/>
            <p:nvPr/>
          </p:nvSpPr>
          <p:spPr>
            <a:xfrm>
              <a:off x="10571414" y="1266043"/>
              <a:ext cx="197485" cy="296545"/>
            </a:xfrm>
            <a:custGeom>
              <a:avLst/>
              <a:gdLst/>
              <a:ahLst/>
              <a:cxnLst/>
              <a:rect l="l" t="t" r="r" b="b"/>
              <a:pathLst>
                <a:path w="197484" h="296544">
                  <a:moveTo>
                    <a:pt x="105915" y="296029"/>
                  </a:moveTo>
                  <a:lnTo>
                    <a:pt x="145437" y="291368"/>
                  </a:lnTo>
                  <a:lnTo>
                    <a:pt x="174065" y="277027"/>
                  </a:lnTo>
                  <a:lnTo>
                    <a:pt x="191477" y="252471"/>
                  </a:lnTo>
                  <a:lnTo>
                    <a:pt x="197353" y="217164"/>
                  </a:lnTo>
                  <a:lnTo>
                    <a:pt x="193739" y="189239"/>
                  </a:lnTo>
                  <a:lnTo>
                    <a:pt x="183018" y="167778"/>
                  </a:lnTo>
                  <a:lnTo>
                    <a:pt x="165367" y="152818"/>
                  </a:lnTo>
                  <a:lnTo>
                    <a:pt x="140966" y="144395"/>
                  </a:lnTo>
                  <a:lnTo>
                    <a:pt x="160843" y="135489"/>
                  </a:lnTo>
                  <a:lnTo>
                    <a:pt x="175969" y="121154"/>
                  </a:lnTo>
                  <a:lnTo>
                    <a:pt x="185595" y="101105"/>
                  </a:lnTo>
                  <a:lnTo>
                    <a:pt x="188971" y="75055"/>
                  </a:lnTo>
                  <a:lnTo>
                    <a:pt x="183738" y="43397"/>
                  </a:lnTo>
                  <a:lnTo>
                    <a:pt x="167969" y="19811"/>
                  </a:lnTo>
                  <a:lnTo>
                    <a:pt x="141555" y="5083"/>
                  </a:lnTo>
                  <a:lnTo>
                    <a:pt x="104391" y="0"/>
                  </a:lnTo>
                  <a:lnTo>
                    <a:pt x="0" y="0"/>
                  </a:lnTo>
                  <a:lnTo>
                    <a:pt x="0" y="296029"/>
                  </a:lnTo>
                  <a:lnTo>
                    <a:pt x="105915" y="296029"/>
                  </a:lnTo>
                  <a:close/>
                </a:path>
              </a:pathLst>
            </a:custGeom>
            <a:ln w="79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8" name="object 218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0583447" y="1413709"/>
              <a:ext cx="172906" cy="137474"/>
            </a:xfrm>
            <a:prstGeom prst="rect">
              <a:avLst/>
            </a:prstGeom>
          </p:spPr>
        </p:pic>
        <p:pic>
          <p:nvPicPr>
            <p:cNvPr id="219" name="object 21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792165" y="1341702"/>
              <a:ext cx="183573" cy="229292"/>
            </a:xfrm>
            <a:prstGeom prst="rect">
              <a:avLst/>
            </a:prstGeom>
          </p:spPr>
        </p:pic>
        <p:pic>
          <p:nvPicPr>
            <p:cNvPr id="220" name="object 22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0995549" y="1341702"/>
              <a:ext cx="183954" cy="229292"/>
            </a:xfrm>
            <a:prstGeom prst="rect">
              <a:avLst/>
            </a:prstGeom>
          </p:spPr>
        </p:pic>
        <p:pic>
          <p:nvPicPr>
            <p:cNvPr id="221" name="object 221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1208839" y="1346654"/>
              <a:ext cx="174811" cy="224339"/>
            </a:xfrm>
            <a:prstGeom prst="rect">
              <a:avLst/>
            </a:prstGeom>
          </p:spPr>
        </p:pic>
        <p:sp>
          <p:nvSpPr>
            <p:cNvPr id="222" name="object 222"/>
            <p:cNvSpPr/>
            <p:nvPr/>
          </p:nvSpPr>
          <p:spPr>
            <a:xfrm>
              <a:off x="11408572" y="1290427"/>
              <a:ext cx="116205" cy="274955"/>
            </a:xfrm>
            <a:custGeom>
              <a:avLst/>
              <a:gdLst/>
              <a:ahLst/>
              <a:cxnLst/>
              <a:rect l="l" t="t" r="r" b="b"/>
              <a:pathLst>
                <a:path w="116204" h="274955">
                  <a:moveTo>
                    <a:pt x="107820" y="274694"/>
                  </a:moveTo>
                  <a:lnTo>
                    <a:pt x="94104" y="274694"/>
                  </a:lnTo>
                  <a:lnTo>
                    <a:pt x="67000" y="271866"/>
                  </a:lnTo>
                  <a:lnTo>
                    <a:pt x="47861" y="262359"/>
                  </a:lnTo>
                  <a:lnTo>
                    <a:pt x="36509" y="244637"/>
                  </a:lnTo>
                  <a:lnTo>
                    <a:pt x="32765" y="217164"/>
                  </a:lnTo>
                  <a:lnTo>
                    <a:pt x="32765" y="74293"/>
                  </a:lnTo>
                  <a:lnTo>
                    <a:pt x="0" y="74293"/>
                  </a:lnTo>
                  <a:lnTo>
                    <a:pt x="0" y="60196"/>
                  </a:lnTo>
                  <a:lnTo>
                    <a:pt x="32765" y="60196"/>
                  </a:lnTo>
                  <a:lnTo>
                    <a:pt x="32765" y="0"/>
                  </a:lnTo>
                  <a:lnTo>
                    <a:pt x="48385" y="0"/>
                  </a:lnTo>
                  <a:lnTo>
                    <a:pt x="48385" y="60196"/>
                  </a:lnTo>
                  <a:lnTo>
                    <a:pt x="115821" y="60196"/>
                  </a:lnTo>
                  <a:lnTo>
                    <a:pt x="115821" y="74293"/>
                  </a:lnTo>
                  <a:lnTo>
                    <a:pt x="48385" y="74293"/>
                  </a:lnTo>
                  <a:lnTo>
                    <a:pt x="48385" y="215259"/>
                  </a:lnTo>
                  <a:lnTo>
                    <a:pt x="51421" y="237613"/>
                  </a:lnTo>
                  <a:lnTo>
                    <a:pt x="60386" y="251501"/>
                  </a:lnTo>
                  <a:lnTo>
                    <a:pt x="75067" y="258603"/>
                  </a:lnTo>
                  <a:lnTo>
                    <a:pt x="95247" y="260597"/>
                  </a:lnTo>
                  <a:lnTo>
                    <a:pt x="115821" y="260597"/>
                  </a:lnTo>
                  <a:lnTo>
                    <a:pt x="115821" y="274313"/>
                  </a:lnTo>
                  <a:lnTo>
                    <a:pt x="107820" y="2746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11408572" y="1290427"/>
              <a:ext cx="116205" cy="274955"/>
            </a:xfrm>
            <a:custGeom>
              <a:avLst/>
              <a:gdLst/>
              <a:ahLst/>
              <a:cxnLst/>
              <a:rect l="l" t="t" r="r" b="b"/>
              <a:pathLst>
                <a:path w="116204" h="274955">
                  <a:moveTo>
                    <a:pt x="48385" y="74293"/>
                  </a:moveTo>
                  <a:lnTo>
                    <a:pt x="115821" y="74293"/>
                  </a:lnTo>
                  <a:lnTo>
                    <a:pt x="115821" y="60196"/>
                  </a:lnTo>
                  <a:lnTo>
                    <a:pt x="48385" y="60196"/>
                  </a:lnTo>
                  <a:lnTo>
                    <a:pt x="48385" y="0"/>
                  </a:lnTo>
                  <a:lnTo>
                    <a:pt x="32765" y="0"/>
                  </a:lnTo>
                  <a:lnTo>
                    <a:pt x="32765" y="60196"/>
                  </a:lnTo>
                  <a:lnTo>
                    <a:pt x="0" y="60196"/>
                  </a:lnTo>
                  <a:lnTo>
                    <a:pt x="0" y="74293"/>
                  </a:lnTo>
                  <a:lnTo>
                    <a:pt x="32765" y="74293"/>
                  </a:lnTo>
                  <a:lnTo>
                    <a:pt x="32765" y="217164"/>
                  </a:lnTo>
                  <a:lnTo>
                    <a:pt x="36509" y="244637"/>
                  </a:lnTo>
                  <a:lnTo>
                    <a:pt x="47861" y="262359"/>
                  </a:lnTo>
                  <a:lnTo>
                    <a:pt x="67000" y="271866"/>
                  </a:lnTo>
                  <a:lnTo>
                    <a:pt x="94104" y="274694"/>
                  </a:lnTo>
                  <a:lnTo>
                    <a:pt x="100581" y="274694"/>
                  </a:lnTo>
                  <a:lnTo>
                    <a:pt x="107820" y="274694"/>
                  </a:lnTo>
                  <a:lnTo>
                    <a:pt x="115821" y="274313"/>
                  </a:lnTo>
                  <a:lnTo>
                    <a:pt x="115821" y="260597"/>
                  </a:lnTo>
                  <a:lnTo>
                    <a:pt x="95247" y="260597"/>
                  </a:lnTo>
                  <a:lnTo>
                    <a:pt x="75067" y="258603"/>
                  </a:lnTo>
                  <a:lnTo>
                    <a:pt x="60386" y="251501"/>
                  </a:lnTo>
                  <a:lnTo>
                    <a:pt x="51421" y="237613"/>
                  </a:lnTo>
                  <a:lnTo>
                    <a:pt x="48385" y="215259"/>
                  </a:lnTo>
                  <a:lnTo>
                    <a:pt x="48385" y="74293"/>
                  </a:lnTo>
                  <a:close/>
                </a:path>
              </a:pathLst>
            </a:custGeom>
            <a:ln w="79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11558232" y="1263001"/>
              <a:ext cx="161290" cy="299085"/>
            </a:xfrm>
            <a:custGeom>
              <a:avLst/>
              <a:gdLst/>
              <a:ahLst/>
              <a:cxnLst/>
              <a:rect l="l" t="t" r="r" b="b"/>
              <a:pathLst>
                <a:path w="161290" h="299084">
                  <a:moveTo>
                    <a:pt x="15621" y="87630"/>
                  </a:moveTo>
                  <a:lnTo>
                    <a:pt x="0" y="87630"/>
                  </a:lnTo>
                  <a:lnTo>
                    <a:pt x="0" y="299072"/>
                  </a:lnTo>
                  <a:lnTo>
                    <a:pt x="15621" y="299072"/>
                  </a:lnTo>
                  <a:lnTo>
                    <a:pt x="15621" y="87630"/>
                  </a:lnTo>
                  <a:close/>
                </a:path>
                <a:path w="161290" h="299084">
                  <a:moveTo>
                    <a:pt x="15621" y="3048"/>
                  </a:moveTo>
                  <a:lnTo>
                    <a:pt x="0" y="3048"/>
                  </a:lnTo>
                  <a:lnTo>
                    <a:pt x="0" y="39243"/>
                  </a:lnTo>
                  <a:lnTo>
                    <a:pt x="15621" y="39243"/>
                  </a:lnTo>
                  <a:lnTo>
                    <a:pt x="15621" y="3048"/>
                  </a:lnTo>
                  <a:close/>
                </a:path>
                <a:path w="161290" h="299084">
                  <a:moveTo>
                    <a:pt x="161086" y="762"/>
                  </a:moveTo>
                  <a:lnTo>
                    <a:pt x="148526" y="0"/>
                  </a:lnTo>
                  <a:lnTo>
                    <a:pt x="141668" y="0"/>
                  </a:lnTo>
                  <a:lnTo>
                    <a:pt x="113677" y="2882"/>
                  </a:lnTo>
                  <a:lnTo>
                    <a:pt x="95186" y="12471"/>
                  </a:lnTo>
                  <a:lnTo>
                    <a:pt x="84975" y="30213"/>
                  </a:lnTo>
                  <a:lnTo>
                    <a:pt x="81851" y="57531"/>
                  </a:lnTo>
                  <a:lnTo>
                    <a:pt x="81851" y="87630"/>
                  </a:lnTo>
                  <a:lnTo>
                    <a:pt x="49847" y="87630"/>
                  </a:lnTo>
                  <a:lnTo>
                    <a:pt x="49847" y="101727"/>
                  </a:lnTo>
                  <a:lnTo>
                    <a:pt x="81851" y="101727"/>
                  </a:lnTo>
                  <a:lnTo>
                    <a:pt x="81851" y="299072"/>
                  </a:lnTo>
                  <a:lnTo>
                    <a:pt x="97472" y="299072"/>
                  </a:lnTo>
                  <a:lnTo>
                    <a:pt x="97472" y="101727"/>
                  </a:lnTo>
                  <a:lnTo>
                    <a:pt x="161086" y="101727"/>
                  </a:lnTo>
                  <a:lnTo>
                    <a:pt x="161086" y="87630"/>
                  </a:lnTo>
                  <a:lnTo>
                    <a:pt x="97472" y="87630"/>
                  </a:lnTo>
                  <a:lnTo>
                    <a:pt x="97472" y="59055"/>
                  </a:lnTo>
                  <a:lnTo>
                    <a:pt x="99504" y="37299"/>
                  </a:lnTo>
                  <a:lnTo>
                    <a:pt x="106654" y="23622"/>
                  </a:lnTo>
                  <a:lnTo>
                    <a:pt x="120446" y="16510"/>
                  </a:lnTo>
                  <a:lnTo>
                    <a:pt x="142430" y="14478"/>
                  </a:lnTo>
                  <a:lnTo>
                    <a:pt x="161086" y="14478"/>
                  </a:lnTo>
                  <a:lnTo>
                    <a:pt x="161086" y="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11608081" y="1262995"/>
              <a:ext cx="111760" cy="299085"/>
            </a:xfrm>
            <a:custGeom>
              <a:avLst/>
              <a:gdLst/>
              <a:ahLst/>
              <a:cxnLst/>
              <a:rect l="l" t="t" r="r" b="b"/>
              <a:pathLst>
                <a:path w="111759" h="299084">
                  <a:moveTo>
                    <a:pt x="111249" y="14477"/>
                  </a:moveTo>
                  <a:lnTo>
                    <a:pt x="111249" y="761"/>
                  </a:lnTo>
                  <a:lnTo>
                    <a:pt x="104772" y="380"/>
                  </a:lnTo>
                  <a:lnTo>
                    <a:pt x="98676" y="0"/>
                  </a:lnTo>
                  <a:lnTo>
                    <a:pt x="91818" y="0"/>
                  </a:lnTo>
                  <a:lnTo>
                    <a:pt x="63827" y="2881"/>
                  </a:lnTo>
                  <a:lnTo>
                    <a:pt x="45337" y="12477"/>
                  </a:lnTo>
                  <a:lnTo>
                    <a:pt x="35134" y="30217"/>
                  </a:lnTo>
                  <a:lnTo>
                    <a:pt x="32003" y="57529"/>
                  </a:lnTo>
                  <a:lnTo>
                    <a:pt x="32003" y="87627"/>
                  </a:lnTo>
                  <a:lnTo>
                    <a:pt x="0" y="87627"/>
                  </a:lnTo>
                  <a:lnTo>
                    <a:pt x="0" y="101724"/>
                  </a:lnTo>
                  <a:lnTo>
                    <a:pt x="32003" y="101724"/>
                  </a:lnTo>
                  <a:lnTo>
                    <a:pt x="32003" y="299077"/>
                  </a:lnTo>
                  <a:lnTo>
                    <a:pt x="47623" y="299077"/>
                  </a:lnTo>
                  <a:lnTo>
                    <a:pt x="47623" y="101724"/>
                  </a:lnTo>
                  <a:lnTo>
                    <a:pt x="111249" y="101724"/>
                  </a:lnTo>
                  <a:lnTo>
                    <a:pt x="111249" y="87627"/>
                  </a:lnTo>
                  <a:lnTo>
                    <a:pt x="47623" y="87627"/>
                  </a:lnTo>
                  <a:lnTo>
                    <a:pt x="47623" y="59053"/>
                  </a:lnTo>
                  <a:lnTo>
                    <a:pt x="49665" y="37301"/>
                  </a:lnTo>
                  <a:lnTo>
                    <a:pt x="56815" y="23621"/>
                  </a:lnTo>
                  <a:lnTo>
                    <a:pt x="70608" y="16513"/>
                  </a:lnTo>
                  <a:lnTo>
                    <a:pt x="92580" y="14477"/>
                  </a:lnTo>
                  <a:lnTo>
                    <a:pt x="111249" y="14477"/>
                  </a:lnTo>
                  <a:close/>
                </a:path>
              </a:pathLst>
            </a:custGeom>
            <a:ln w="79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6" name="object 226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1742347" y="1346654"/>
              <a:ext cx="174811" cy="224339"/>
            </a:xfrm>
            <a:prstGeom prst="rect">
              <a:avLst/>
            </a:prstGeom>
          </p:spPr>
        </p:pic>
      </p:grpSp>
      <p:sp>
        <p:nvSpPr>
          <p:cNvPr id="227" name="object 227"/>
          <p:cNvSpPr/>
          <p:nvPr/>
        </p:nvSpPr>
        <p:spPr>
          <a:xfrm>
            <a:off x="11962273" y="1266043"/>
            <a:ext cx="15875" cy="296545"/>
          </a:xfrm>
          <a:custGeom>
            <a:avLst/>
            <a:gdLst/>
            <a:ahLst/>
            <a:cxnLst/>
            <a:rect l="l" t="t" r="r" b="b"/>
            <a:pathLst>
              <a:path w="15875" h="296544">
                <a:moveTo>
                  <a:pt x="15620" y="296029"/>
                </a:moveTo>
                <a:lnTo>
                  <a:pt x="0" y="296029"/>
                </a:lnTo>
                <a:lnTo>
                  <a:pt x="0" y="0"/>
                </a:lnTo>
                <a:lnTo>
                  <a:pt x="15620" y="0"/>
                </a:lnTo>
                <a:lnTo>
                  <a:pt x="15620" y="2960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8" name="object 228"/>
          <p:cNvGrpSpPr/>
          <p:nvPr/>
        </p:nvGrpSpPr>
        <p:grpSpPr>
          <a:xfrm>
            <a:off x="12115868" y="1257122"/>
            <a:ext cx="833119" cy="401320"/>
            <a:chOff x="12115868" y="1257122"/>
            <a:chExt cx="833119" cy="401320"/>
          </a:xfrm>
        </p:grpSpPr>
        <p:sp>
          <p:nvSpPr>
            <p:cNvPr id="229" name="object 229"/>
            <p:cNvSpPr/>
            <p:nvPr/>
          </p:nvSpPr>
          <p:spPr>
            <a:xfrm>
              <a:off x="12119836" y="1261090"/>
              <a:ext cx="193675" cy="306070"/>
            </a:xfrm>
            <a:custGeom>
              <a:avLst/>
              <a:gdLst/>
              <a:ahLst/>
              <a:cxnLst/>
              <a:rect l="l" t="t" r="r" b="b"/>
              <a:pathLst>
                <a:path w="193675" h="306069">
                  <a:moveTo>
                    <a:pt x="96771" y="305935"/>
                  </a:moveTo>
                  <a:lnTo>
                    <a:pt x="54809" y="299589"/>
                  </a:lnTo>
                  <a:lnTo>
                    <a:pt x="24526" y="282313"/>
                  </a:lnTo>
                  <a:lnTo>
                    <a:pt x="6173" y="256751"/>
                  </a:lnTo>
                  <a:lnTo>
                    <a:pt x="0" y="225546"/>
                  </a:lnTo>
                  <a:lnTo>
                    <a:pt x="0" y="216021"/>
                  </a:lnTo>
                  <a:lnTo>
                    <a:pt x="16001" y="216021"/>
                  </a:lnTo>
                  <a:lnTo>
                    <a:pt x="16001" y="225546"/>
                  </a:lnTo>
                  <a:lnTo>
                    <a:pt x="21389" y="251596"/>
                  </a:lnTo>
                  <a:lnTo>
                    <a:pt x="37098" y="272503"/>
                  </a:lnTo>
                  <a:lnTo>
                    <a:pt x="62452" y="286409"/>
                  </a:lnTo>
                  <a:lnTo>
                    <a:pt x="96771" y="291457"/>
                  </a:lnTo>
                  <a:lnTo>
                    <a:pt x="131191" y="286409"/>
                  </a:lnTo>
                  <a:lnTo>
                    <a:pt x="156396" y="272503"/>
                  </a:lnTo>
                  <a:lnTo>
                    <a:pt x="171886" y="251596"/>
                  </a:lnTo>
                  <a:lnTo>
                    <a:pt x="177160" y="225546"/>
                  </a:lnTo>
                  <a:lnTo>
                    <a:pt x="173475" y="202055"/>
                  </a:lnTo>
                  <a:lnTo>
                    <a:pt x="161682" y="183065"/>
                  </a:lnTo>
                  <a:lnTo>
                    <a:pt x="140674" y="168647"/>
                  </a:lnTo>
                  <a:lnTo>
                    <a:pt x="109344" y="158873"/>
                  </a:lnTo>
                  <a:lnTo>
                    <a:pt x="71245" y="151253"/>
                  </a:lnTo>
                  <a:lnTo>
                    <a:pt x="40664" y="141460"/>
                  </a:lnTo>
                  <a:lnTo>
                    <a:pt x="18335" y="125774"/>
                  </a:lnTo>
                  <a:lnTo>
                    <a:pt x="4649" y="104159"/>
                  </a:lnTo>
                  <a:lnTo>
                    <a:pt x="0" y="76579"/>
                  </a:lnTo>
                  <a:lnTo>
                    <a:pt x="5976" y="46772"/>
                  </a:lnTo>
                  <a:lnTo>
                    <a:pt x="23526" y="22430"/>
                  </a:lnTo>
                  <a:lnTo>
                    <a:pt x="52076" y="6018"/>
                  </a:lnTo>
                  <a:lnTo>
                    <a:pt x="91056" y="0"/>
                  </a:lnTo>
                  <a:lnTo>
                    <a:pt x="130417" y="6018"/>
                  </a:lnTo>
                  <a:lnTo>
                    <a:pt x="159063" y="22430"/>
                  </a:lnTo>
                  <a:lnTo>
                    <a:pt x="176565" y="46772"/>
                  </a:lnTo>
                  <a:lnTo>
                    <a:pt x="182494" y="76579"/>
                  </a:lnTo>
                  <a:lnTo>
                    <a:pt x="182494" y="84198"/>
                  </a:lnTo>
                  <a:lnTo>
                    <a:pt x="166111" y="84198"/>
                  </a:lnTo>
                  <a:lnTo>
                    <a:pt x="166111" y="76579"/>
                  </a:lnTo>
                  <a:lnTo>
                    <a:pt x="161081" y="51124"/>
                  </a:lnTo>
                  <a:lnTo>
                    <a:pt x="146443" y="31526"/>
                  </a:lnTo>
                  <a:lnTo>
                    <a:pt x="122875" y="18930"/>
                  </a:lnTo>
                  <a:lnTo>
                    <a:pt x="91056" y="14477"/>
                  </a:lnTo>
                  <a:lnTo>
                    <a:pt x="59398" y="18930"/>
                  </a:lnTo>
                  <a:lnTo>
                    <a:pt x="35813" y="31526"/>
                  </a:lnTo>
                  <a:lnTo>
                    <a:pt x="21085" y="51124"/>
                  </a:lnTo>
                  <a:lnTo>
                    <a:pt x="16001" y="76579"/>
                  </a:lnTo>
                  <a:lnTo>
                    <a:pt x="19876" y="99057"/>
                  </a:lnTo>
                  <a:lnTo>
                    <a:pt x="31288" y="116392"/>
                  </a:lnTo>
                  <a:lnTo>
                    <a:pt x="49915" y="128870"/>
                  </a:lnTo>
                  <a:lnTo>
                    <a:pt x="75436" y="136775"/>
                  </a:lnTo>
                  <a:lnTo>
                    <a:pt x="113535" y="144395"/>
                  </a:lnTo>
                  <a:lnTo>
                    <a:pt x="149824" y="155950"/>
                  </a:lnTo>
                  <a:lnTo>
                    <a:pt x="174684" y="173398"/>
                  </a:lnTo>
                  <a:lnTo>
                    <a:pt x="188971" y="196632"/>
                  </a:lnTo>
                  <a:lnTo>
                    <a:pt x="193543" y="225546"/>
                  </a:lnTo>
                  <a:lnTo>
                    <a:pt x="187369" y="256751"/>
                  </a:lnTo>
                  <a:lnTo>
                    <a:pt x="169016" y="282313"/>
                  </a:lnTo>
                  <a:lnTo>
                    <a:pt x="138734" y="299589"/>
                  </a:lnTo>
                  <a:lnTo>
                    <a:pt x="96771" y="3059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12119836" y="1261090"/>
              <a:ext cx="193675" cy="306070"/>
            </a:xfrm>
            <a:custGeom>
              <a:avLst/>
              <a:gdLst/>
              <a:ahLst/>
              <a:cxnLst/>
              <a:rect l="l" t="t" r="r" b="b"/>
              <a:pathLst>
                <a:path w="193675" h="306069">
                  <a:moveTo>
                    <a:pt x="96771" y="291457"/>
                  </a:moveTo>
                  <a:lnTo>
                    <a:pt x="62452" y="286409"/>
                  </a:lnTo>
                  <a:lnTo>
                    <a:pt x="37098" y="272503"/>
                  </a:lnTo>
                  <a:lnTo>
                    <a:pt x="21389" y="251596"/>
                  </a:lnTo>
                  <a:lnTo>
                    <a:pt x="16001" y="225546"/>
                  </a:lnTo>
                  <a:lnTo>
                    <a:pt x="16001" y="216021"/>
                  </a:lnTo>
                  <a:lnTo>
                    <a:pt x="0" y="216021"/>
                  </a:lnTo>
                  <a:lnTo>
                    <a:pt x="0" y="225546"/>
                  </a:lnTo>
                  <a:lnTo>
                    <a:pt x="6173" y="256751"/>
                  </a:lnTo>
                  <a:lnTo>
                    <a:pt x="24526" y="282313"/>
                  </a:lnTo>
                  <a:lnTo>
                    <a:pt x="54809" y="299589"/>
                  </a:lnTo>
                  <a:lnTo>
                    <a:pt x="96771" y="305935"/>
                  </a:lnTo>
                  <a:lnTo>
                    <a:pt x="138734" y="299589"/>
                  </a:lnTo>
                  <a:lnTo>
                    <a:pt x="169016" y="282313"/>
                  </a:lnTo>
                  <a:lnTo>
                    <a:pt x="187369" y="256751"/>
                  </a:lnTo>
                  <a:lnTo>
                    <a:pt x="193543" y="225546"/>
                  </a:lnTo>
                  <a:lnTo>
                    <a:pt x="188971" y="196632"/>
                  </a:lnTo>
                  <a:lnTo>
                    <a:pt x="174684" y="173398"/>
                  </a:lnTo>
                  <a:lnTo>
                    <a:pt x="149824" y="155950"/>
                  </a:lnTo>
                  <a:lnTo>
                    <a:pt x="113535" y="144395"/>
                  </a:lnTo>
                  <a:lnTo>
                    <a:pt x="75436" y="136775"/>
                  </a:lnTo>
                  <a:lnTo>
                    <a:pt x="49915" y="128870"/>
                  </a:lnTo>
                  <a:lnTo>
                    <a:pt x="31288" y="116392"/>
                  </a:lnTo>
                  <a:lnTo>
                    <a:pt x="19876" y="99057"/>
                  </a:lnTo>
                  <a:lnTo>
                    <a:pt x="16001" y="76579"/>
                  </a:lnTo>
                  <a:lnTo>
                    <a:pt x="21085" y="51124"/>
                  </a:lnTo>
                  <a:lnTo>
                    <a:pt x="35813" y="31526"/>
                  </a:lnTo>
                  <a:lnTo>
                    <a:pt x="59398" y="18930"/>
                  </a:lnTo>
                  <a:lnTo>
                    <a:pt x="91056" y="14477"/>
                  </a:lnTo>
                  <a:lnTo>
                    <a:pt x="122875" y="18930"/>
                  </a:lnTo>
                  <a:lnTo>
                    <a:pt x="146443" y="31526"/>
                  </a:lnTo>
                  <a:lnTo>
                    <a:pt x="161081" y="51124"/>
                  </a:lnTo>
                  <a:lnTo>
                    <a:pt x="166111" y="76579"/>
                  </a:lnTo>
                  <a:lnTo>
                    <a:pt x="166111" y="84198"/>
                  </a:lnTo>
                  <a:lnTo>
                    <a:pt x="182494" y="84198"/>
                  </a:lnTo>
                  <a:lnTo>
                    <a:pt x="182494" y="76579"/>
                  </a:lnTo>
                  <a:lnTo>
                    <a:pt x="176565" y="46772"/>
                  </a:lnTo>
                  <a:lnTo>
                    <a:pt x="159063" y="22430"/>
                  </a:lnTo>
                  <a:lnTo>
                    <a:pt x="130417" y="6018"/>
                  </a:lnTo>
                  <a:lnTo>
                    <a:pt x="91056" y="0"/>
                  </a:lnTo>
                  <a:lnTo>
                    <a:pt x="52076" y="6018"/>
                  </a:lnTo>
                  <a:lnTo>
                    <a:pt x="23526" y="22430"/>
                  </a:lnTo>
                  <a:lnTo>
                    <a:pt x="5976" y="46772"/>
                  </a:lnTo>
                  <a:lnTo>
                    <a:pt x="0" y="76579"/>
                  </a:lnTo>
                  <a:lnTo>
                    <a:pt x="4649" y="104159"/>
                  </a:lnTo>
                  <a:lnTo>
                    <a:pt x="18335" y="125774"/>
                  </a:lnTo>
                  <a:lnTo>
                    <a:pt x="40664" y="141460"/>
                  </a:lnTo>
                  <a:lnTo>
                    <a:pt x="71245" y="151253"/>
                  </a:lnTo>
                  <a:lnTo>
                    <a:pt x="109344" y="158873"/>
                  </a:lnTo>
                  <a:lnTo>
                    <a:pt x="140674" y="168647"/>
                  </a:lnTo>
                  <a:lnTo>
                    <a:pt x="161682" y="183065"/>
                  </a:lnTo>
                  <a:lnTo>
                    <a:pt x="173475" y="202055"/>
                  </a:lnTo>
                  <a:lnTo>
                    <a:pt x="177160" y="225546"/>
                  </a:lnTo>
                  <a:lnTo>
                    <a:pt x="171886" y="251596"/>
                  </a:lnTo>
                  <a:lnTo>
                    <a:pt x="156396" y="272503"/>
                  </a:lnTo>
                  <a:lnTo>
                    <a:pt x="131191" y="286409"/>
                  </a:lnTo>
                  <a:lnTo>
                    <a:pt x="96771" y="291457"/>
                  </a:lnTo>
                  <a:close/>
                </a:path>
              </a:pathLst>
            </a:custGeom>
            <a:ln w="79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1" name="object 231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2338682" y="1341702"/>
              <a:ext cx="183192" cy="229292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2551210" y="1346654"/>
              <a:ext cx="174811" cy="224339"/>
            </a:xfrm>
            <a:prstGeom prst="rect">
              <a:avLst/>
            </a:prstGeom>
          </p:spPr>
        </p:pic>
        <p:sp>
          <p:nvSpPr>
            <p:cNvPr id="233" name="object 233"/>
            <p:cNvSpPr/>
            <p:nvPr/>
          </p:nvSpPr>
          <p:spPr>
            <a:xfrm>
              <a:off x="12768850" y="1345670"/>
              <a:ext cx="175895" cy="308610"/>
            </a:xfrm>
            <a:custGeom>
              <a:avLst/>
              <a:gdLst/>
              <a:ahLst/>
              <a:cxnLst/>
              <a:rect l="l" t="t" r="r" b="b"/>
              <a:pathLst>
                <a:path w="175895" h="308610">
                  <a:moveTo>
                    <a:pt x="29869" y="46480"/>
                  </a:moveTo>
                  <a:lnTo>
                    <a:pt x="15620" y="46480"/>
                  </a:lnTo>
                  <a:lnTo>
                    <a:pt x="25764" y="27324"/>
                  </a:lnTo>
                  <a:lnTo>
                    <a:pt x="41337" y="12667"/>
                  </a:lnTo>
                  <a:lnTo>
                    <a:pt x="62339" y="3297"/>
                  </a:lnTo>
                  <a:lnTo>
                    <a:pt x="88770" y="0"/>
                  </a:lnTo>
                  <a:lnTo>
                    <a:pt x="126774" y="7411"/>
                  </a:lnTo>
                  <a:lnTo>
                    <a:pt x="135179" y="14096"/>
                  </a:lnTo>
                  <a:lnTo>
                    <a:pt x="88008" y="14096"/>
                  </a:lnTo>
                  <a:lnTo>
                    <a:pt x="55642" y="20430"/>
                  </a:lnTo>
                  <a:lnTo>
                    <a:pt x="33098" y="39051"/>
                  </a:lnTo>
                  <a:lnTo>
                    <a:pt x="29869" y="46480"/>
                  </a:lnTo>
                  <a:close/>
                </a:path>
                <a:path w="175895" h="308610">
                  <a:moveTo>
                    <a:pt x="15620" y="308602"/>
                  </a:moveTo>
                  <a:lnTo>
                    <a:pt x="0" y="308602"/>
                  </a:lnTo>
                  <a:lnTo>
                    <a:pt x="0" y="4952"/>
                  </a:lnTo>
                  <a:lnTo>
                    <a:pt x="15620" y="4952"/>
                  </a:lnTo>
                  <a:lnTo>
                    <a:pt x="15620" y="46480"/>
                  </a:lnTo>
                  <a:lnTo>
                    <a:pt x="29869" y="46480"/>
                  </a:lnTo>
                  <a:lnTo>
                    <a:pt x="19912" y="69387"/>
                  </a:lnTo>
                  <a:lnTo>
                    <a:pt x="15620" y="110868"/>
                  </a:lnTo>
                  <a:lnTo>
                    <a:pt x="19912" y="152289"/>
                  </a:lnTo>
                  <a:lnTo>
                    <a:pt x="29938" y="175255"/>
                  </a:lnTo>
                  <a:lnTo>
                    <a:pt x="15620" y="175255"/>
                  </a:lnTo>
                  <a:lnTo>
                    <a:pt x="15620" y="308602"/>
                  </a:lnTo>
                  <a:close/>
                </a:path>
                <a:path w="175895" h="308610">
                  <a:moveTo>
                    <a:pt x="135306" y="207258"/>
                  </a:moveTo>
                  <a:lnTo>
                    <a:pt x="88008" y="207258"/>
                  </a:lnTo>
                  <a:lnTo>
                    <a:pt x="119994" y="200984"/>
                  </a:lnTo>
                  <a:lnTo>
                    <a:pt x="142442" y="182494"/>
                  </a:lnTo>
                  <a:lnTo>
                    <a:pt x="155676" y="152289"/>
                  </a:lnTo>
                  <a:lnTo>
                    <a:pt x="160016" y="110868"/>
                  </a:lnTo>
                  <a:lnTo>
                    <a:pt x="155676" y="69387"/>
                  </a:lnTo>
                  <a:lnTo>
                    <a:pt x="142442" y="39051"/>
                  </a:lnTo>
                  <a:lnTo>
                    <a:pt x="119994" y="20430"/>
                  </a:lnTo>
                  <a:lnTo>
                    <a:pt x="88008" y="14096"/>
                  </a:lnTo>
                  <a:lnTo>
                    <a:pt x="135179" y="14096"/>
                  </a:lnTo>
                  <a:lnTo>
                    <a:pt x="153920" y="29002"/>
                  </a:lnTo>
                  <a:lnTo>
                    <a:pt x="170207" y="63809"/>
                  </a:lnTo>
                  <a:lnTo>
                    <a:pt x="175636" y="110868"/>
                  </a:lnTo>
                  <a:lnTo>
                    <a:pt x="170207" y="157866"/>
                  </a:lnTo>
                  <a:lnTo>
                    <a:pt x="153920" y="192543"/>
                  </a:lnTo>
                  <a:lnTo>
                    <a:pt x="135306" y="207258"/>
                  </a:lnTo>
                  <a:close/>
                </a:path>
                <a:path w="175895" h="308610">
                  <a:moveTo>
                    <a:pt x="88770" y="221355"/>
                  </a:moveTo>
                  <a:lnTo>
                    <a:pt x="62339" y="218063"/>
                  </a:lnTo>
                  <a:lnTo>
                    <a:pt x="41337" y="208735"/>
                  </a:lnTo>
                  <a:lnTo>
                    <a:pt x="25764" y="194192"/>
                  </a:lnTo>
                  <a:lnTo>
                    <a:pt x="15620" y="175255"/>
                  </a:lnTo>
                  <a:lnTo>
                    <a:pt x="29938" y="175255"/>
                  </a:lnTo>
                  <a:lnTo>
                    <a:pt x="33098" y="182494"/>
                  </a:lnTo>
                  <a:lnTo>
                    <a:pt x="55642" y="200984"/>
                  </a:lnTo>
                  <a:lnTo>
                    <a:pt x="88008" y="207258"/>
                  </a:lnTo>
                  <a:lnTo>
                    <a:pt x="135306" y="207258"/>
                  </a:lnTo>
                  <a:lnTo>
                    <a:pt x="126774" y="214003"/>
                  </a:lnTo>
                  <a:lnTo>
                    <a:pt x="88770" y="2213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12768850" y="1345670"/>
              <a:ext cx="175895" cy="308610"/>
            </a:xfrm>
            <a:custGeom>
              <a:avLst/>
              <a:gdLst/>
              <a:ahLst/>
              <a:cxnLst/>
              <a:rect l="l" t="t" r="r" b="b"/>
              <a:pathLst>
                <a:path w="175895" h="308610">
                  <a:moveTo>
                    <a:pt x="175636" y="110868"/>
                  </a:moveTo>
                  <a:lnTo>
                    <a:pt x="170207" y="63809"/>
                  </a:lnTo>
                  <a:lnTo>
                    <a:pt x="153920" y="29002"/>
                  </a:lnTo>
                  <a:lnTo>
                    <a:pt x="126774" y="7411"/>
                  </a:lnTo>
                  <a:lnTo>
                    <a:pt x="88770" y="0"/>
                  </a:lnTo>
                  <a:lnTo>
                    <a:pt x="62339" y="3297"/>
                  </a:lnTo>
                  <a:lnTo>
                    <a:pt x="41337" y="12667"/>
                  </a:lnTo>
                  <a:lnTo>
                    <a:pt x="25764" y="27324"/>
                  </a:lnTo>
                  <a:lnTo>
                    <a:pt x="15620" y="46480"/>
                  </a:lnTo>
                  <a:lnTo>
                    <a:pt x="15620" y="4952"/>
                  </a:lnTo>
                  <a:lnTo>
                    <a:pt x="0" y="4952"/>
                  </a:lnTo>
                  <a:lnTo>
                    <a:pt x="0" y="308602"/>
                  </a:lnTo>
                  <a:lnTo>
                    <a:pt x="15620" y="308602"/>
                  </a:lnTo>
                  <a:lnTo>
                    <a:pt x="15620" y="175255"/>
                  </a:lnTo>
                  <a:lnTo>
                    <a:pt x="25764" y="194192"/>
                  </a:lnTo>
                  <a:lnTo>
                    <a:pt x="41337" y="208735"/>
                  </a:lnTo>
                  <a:lnTo>
                    <a:pt x="62339" y="218063"/>
                  </a:lnTo>
                  <a:lnTo>
                    <a:pt x="88770" y="221355"/>
                  </a:lnTo>
                  <a:lnTo>
                    <a:pt x="126774" y="214003"/>
                  </a:lnTo>
                  <a:lnTo>
                    <a:pt x="153920" y="192543"/>
                  </a:lnTo>
                  <a:lnTo>
                    <a:pt x="170207" y="157866"/>
                  </a:lnTo>
                  <a:lnTo>
                    <a:pt x="175636" y="110868"/>
                  </a:lnTo>
                  <a:close/>
                </a:path>
              </a:pathLst>
            </a:custGeom>
            <a:ln w="79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5" name="object 23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780502" y="1355798"/>
              <a:ext cx="152332" cy="201099"/>
            </a:xfrm>
            <a:prstGeom prst="rect">
              <a:avLst/>
            </a:prstGeom>
          </p:spPr>
        </p:pic>
      </p:grpSp>
      <p:grpSp>
        <p:nvGrpSpPr>
          <p:cNvPr id="236" name="object 236"/>
          <p:cNvGrpSpPr/>
          <p:nvPr/>
        </p:nvGrpSpPr>
        <p:grpSpPr>
          <a:xfrm>
            <a:off x="10561698" y="1823731"/>
            <a:ext cx="694055" cy="323850"/>
            <a:chOff x="10561698" y="1823731"/>
            <a:chExt cx="694055" cy="323850"/>
          </a:xfrm>
        </p:grpSpPr>
        <p:pic>
          <p:nvPicPr>
            <p:cNvPr id="237" name="object 237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0561698" y="1823731"/>
              <a:ext cx="139059" cy="246687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723880" y="1844050"/>
              <a:ext cx="204407" cy="228908"/>
            </a:xfrm>
            <a:prstGeom prst="rect">
              <a:avLst/>
            </a:prstGeom>
          </p:spPr>
        </p:pic>
        <p:sp>
          <p:nvSpPr>
            <p:cNvPr id="239" name="object 239"/>
            <p:cNvSpPr/>
            <p:nvPr/>
          </p:nvSpPr>
          <p:spPr>
            <a:xfrm>
              <a:off x="10954586" y="1890086"/>
              <a:ext cx="146685" cy="257175"/>
            </a:xfrm>
            <a:custGeom>
              <a:avLst/>
              <a:gdLst/>
              <a:ahLst/>
              <a:cxnLst/>
              <a:rect l="l" t="t" r="r" b="b"/>
              <a:pathLst>
                <a:path w="146684" h="257175">
                  <a:moveTo>
                    <a:pt x="24890" y="38733"/>
                  </a:moveTo>
                  <a:lnTo>
                    <a:pt x="13016" y="38733"/>
                  </a:lnTo>
                  <a:lnTo>
                    <a:pt x="21470" y="22769"/>
                  </a:lnTo>
                  <a:lnTo>
                    <a:pt x="34447" y="10556"/>
                  </a:lnTo>
                  <a:lnTo>
                    <a:pt x="51948" y="2748"/>
                  </a:lnTo>
                  <a:lnTo>
                    <a:pt x="73974" y="0"/>
                  </a:lnTo>
                  <a:lnTo>
                    <a:pt x="105643" y="6176"/>
                  </a:lnTo>
                  <a:lnTo>
                    <a:pt x="112647" y="11747"/>
                  </a:lnTo>
                  <a:lnTo>
                    <a:pt x="73339" y="11747"/>
                  </a:lnTo>
                  <a:lnTo>
                    <a:pt x="46368" y="17025"/>
                  </a:lnTo>
                  <a:lnTo>
                    <a:pt x="27581" y="32542"/>
                  </a:lnTo>
                  <a:lnTo>
                    <a:pt x="24890" y="38733"/>
                  </a:lnTo>
                  <a:close/>
                </a:path>
                <a:path w="146684" h="257175">
                  <a:moveTo>
                    <a:pt x="13016" y="257164"/>
                  </a:moveTo>
                  <a:lnTo>
                    <a:pt x="0" y="257164"/>
                  </a:lnTo>
                  <a:lnTo>
                    <a:pt x="0" y="4127"/>
                  </a:lnTo>
                  <a:lnTo>
                    <a:pt x="13016" y="4127"/>
                  </a:lnTo>
                  <a:lnTo>
                    <a:pt x="13016" y="38733"/>
                  </a:lnTo>
                  <a:lnTo>
                    <a:pt x="24890" y="38733"/>
                  </a:lnTo>
                  <a:lnTo>
                    <a:pt x="16593" y="57822"/>
                  </a:lnTo>
                  <a:lnTo>
                    <a:pt x="13016" y="92388"/>
                  </a:lnTo>
                  <a:lnTo>
                    <a:pt x="16593" y="126905"/>
                  </a:lnTo>
                  <a:lnTo>
                    <a:pt x="24948" y="146044"/>
                  </a:lnTo>
                  <a:lnTo>
                    <a:pt x="13016" y="146044"/>
                  </a:lnTo>
                  <a:lnTo>
                    <a:pt x="13016" y="257164"/>
                  </a:lnTo>
                  <a:close/>
                </a:path>
                <a:path w="146684" h="257175">
                  <a:moveTo>
                    <a:pt x="112753" y="172713"/>
                  </a:moveTo>
                  <a:lnTo>
                    <a:pt x="73339" y="172713"/>
                  </a:lnTo>
                  <a:lnTo>
                    <a:pt x="99993" y="167484"/>
                  </a:lnTo>
                  <a:lnTo>
                    <a:pt x="118700" y="152076"/>
                  </a:lnTo>
                  <a:lnTo>
                    <a:pt x="129728" y="126905"/>
                  </a:lnTo>
                  <a:lnTo>
                    <a:pt x="133344" y="92388"/>
                  </a:lnTo>
                  <a:lnTo>
                    <a:pt x="129728" y="57822"/>
                  </a:lnTo>
                  <a:lnTo>
                    <a:pt x="118700" y="32542"/>
                  </a:lnTo>
                  <a:lnTo>
                    <a:pt x="99993" y="17025"/>
                  </a:lnTo>
                  <a:lnTo>
                    <a:pt x="73339" y="11747"/>
                  </a:lnTo>
                  <a:lnTo>
                    <a:pt x="112647" y="11747"/>
                  </a:lnTo>
                  <a:lnTo>
                    <a:pt x="128264" y="24168"/>
                  </a:lnTo>
                  <a:lnTo>
                    <a:pt x="141837" y="53174"/>
                  </a:lnTo>
                  <a:lnTo>
                    <a:pt x="146361" y="92388"/>
                  </a:lnTo>
                  <a:lnTo>
                    <a:pt x="141837" y="131553"/>
                  </a:lnTo>
                  <a:lnTo>
                    <a:pt x="128264" y="160450"/>
                  </a:lnTo>
                  <a:lnTo>
                    <a:pt x="112753" y="172713"/>
                  </a:lnTo>
                  <a:close/>
                </a:path>
                <a:path w="146684" h="257175">
                  <a:moveTo>
                    <a:pt x="73974" y="184460"/>
                  </a:moveTo>
                  <a:lnTo>
                    <a:pt x="51948" y="181716"/>
                  </a:lnTo>
                  <a:lnTo>
                    <a:pt x="34447" y="173943"/>
                  </a:lnTo>
                  <a:lnTo>
                    <a:pt x="21470" y="161824"/>
                  </a:lnTo>
                  <a:lnTo>
                    <a:pt x="13016" y="146044"/>
                  </a:lnTo>
                  <a:lnTo>
                    <a:pt x="24948" y="146044"/>
                  </a:lnTo>
                  <a:lnTo>
                    <a:pt x="27581" y="152076"/>
                  </a:lnTo>
                  <a:lnTo>
                    <a:pt x="46368" y="167484"/>
                  </a:lnTo>
                  <a:lnTo>
                    <a:pt x="73339" y="172713"/>
                  </a:lnTo>
                  <a:lnTo>
                    <a:pt x="112753" y="172713"/>
                  </a:lnTo>
                  <a:lnTo>
                    <a:pt x="105643" y="178333"/>
                  </a:lnTo>
                  <a:lnTo>
                    <a:pt x="73974" y="1844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0" name="object 24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1125022" y="1890086"/>
              <a:ext cx="130169" cy="184460"/>
            </a:xfrm>
            <a:prstGeom prst="rect">
              <a:avLst/>
            </a:prstGeom>
          </p:spPr>
        </p:pic>
      </p:grpSp>
      <p:sp>
        <p:nvSpPr>
          <p:cNvPr id="241" name="object 241"/>
          <p:cNvSpPr/>
          <p:nvPr/>
        </p:nvSpPr>
        <p:spPr>
          <a:xfrm>
            <a:off x="11300856" y="2039623"/>
            <a:ext cx="16510" cy="31115"/>
          </a:xfrm>
          <a:custGeom>
            <a:avLst/>
            <a:gdLst/>
            <a:ahLst/>
            <a:cxnLst/>
            <a:rect l="l" t="t" r="r" b="b"/>
            <a:pathLst>
              <a:path w="16509" h="31114">
                <a:moveTo>
                  <a:pt x="16509" y="30796"/>
                </a:moveTo>
                <a:lnTo>
                  <a:pt x="0" y="30796"/>
                </a:lnTo>
                <a:lnTo>
                  <a:pt x="0" y="0"/>
                </a:lnTo>
                <a:lnTo>
                  <a:pt x="16509" y="0"/>
                </a:lnTo>
                <a:lnTo>
                  <a:pt x="16509" y="307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2" name="object 242"/>
          <p:cNvGrpSpPr/>
          <p:nvPr/>
        </p:nvGrpSpPr>
        <p:grpSpPr>
          <a:xfrm>
            <a:off x="11300856" y="1794523"/>
            <a:ext cx="959485" cy="308610"/>
            <a:chOff x="11300856" y="1794523"/>
            <a:chExt cx="959485" cy="308610"/>
          </a:xfrm>
        </p:grpSpPr>
        <p:sp>
          <p:nvSpPr>
            <p:cNvPr id="243" name="object 243"/>
            <p:cNvSpPr/>
            <p:nvPr/>
          </p:nvSpPr>
          <p:spPr>
            <a:xfrm>
              <a:off x="11300853" y="1794535"/>
              <a:ext cx="290830" cy="308610"/>
            </a:xfrm>
            <a:custGeom>
              <a:avLst/>
              <a:gdLst/>
              <a:ahLst/>
              <a:cxnLst/>
              <a:rect l="l" t="t" r="r" b="b"/>
              <a:pathLst>
                <a:path w="290829" h="308610">
                  <a:moveTo>
                    <a:pt x="16510" y="99682"/>
                  </a:moveTo>
                  <a:lnTo>
                    <a:pt x="0" y="99682"/>
                  </a:lnTo>
                  <a:lnTo>
                    <a:pt x="0" y="130479"/>
                  </a:lnTo>
                  <a:lnTo>
                    <a:pt x="16510" y="130479"/>
                  </a:lnTo>
                  <a:lnTo>
                    <a:pt x="16510" y="99682"/>
                  </a:lnTo>
                  <a:close/>
                </a:path>
                <a:path w="290829" h="308610">
                  <a:moveTo>
                    <a:pt x="173609" y="0"/>
                  </a:moveTo>
                  <a:lnTo>
                    <a:pt x="159956" y="0"/>
                  </a:lnTo>
                  <a:lnTo>
                    <a:pt x="46609" y="308597"/>
                  </a:lnTo>
                  <a:lnTo>
                    <a:pt x="59944" y="308597"/>
                  </a:lnTo>
                  <a:lnTo>
                    <a:pt x="173609" y="0"/>
                  </a:lnTo>
                  <a:close/>
                </a:path>
                <a:path w="290829" h="308610">
                  <a:moveTo>
                    <a:pt x="290385" y="0"/>
                  </a:moveTo>
                  <a:lnTo>
                    <a:pt x="276733" y="0"/>
                  </a:lnTo>
                  <a:lnTo>
                    <a:pt x="163398" y="308597"/>
                  </a:lnTo>
                  <a:lnTo>
                    <a:pt x="176733" y="308597"/>
                  </a:lnTo>
                  <a:lnTo>
                    <a:pt x="2903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4" name="object 24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598180" y="1890086"/>
              <a:ext cx="142869" cy="184460"/>
            </a:xfrm>
            <a:prstGeom prst="rect">
              <a:avLst/>
            </a:prstGeom>
          </p:spPr>
        </p:pic>
        <p:pic>
          <p:nvPicPr>
            <p:cNvPr id="245" name="object 24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765759" y="1890086"/>
              <a:ext cx="146044" cy="184460"/>
            </a:xfrm>
            <a:prstGeom prst="rect">
              <a:avLst/>
            </a:prstGeom>
          </p:spPr>
        </p:pic>
        <p:pic>
          <p:nvPicPr>
            <p:cNvPr id="246" name="object 24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936196" y="1823731"/>
              <a:ext cx="146361" cy="250814"/>
            </a:xfrm>
            <a:prstGeom prst="rect">
              <a:avLst/>
            </a:prstGeom>
          </p:spPr>
        </p:pic>
        <p:pic>
          <p:nvPicPr>
            <p:cNvPr id="247" name="object 24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113935" y="1890086"/>
              <a:ext cx="146361" cy="184460"/>
            </a:xfrm>
            <a:prstGeom prst="rect">
              <a:avLst/>
            </a:prstGeom>
          </p:spPr>
        </p:pic>
      </p:grpSp>
      <p:sp>
        <p:nvSpPr>
          <p:cNvPr id="248" name="object 248"/>
          <p:cNvSpPr/>
          <p:nvPr/>
        </p:nvSpPr>
        <p:spPr>
          <a:xfrm>
            <a:off x="12307866" y="2039623"/>
            <a:ext cx="16510" cy="31115"/>
          </a:xfrm>
          <a:custGeom>
            <a:avLst/>
            <a:gdLst/>
            <a:ahLst/>
            <a:cxnLst/>
            <a:rect l="l" t="t" r="r" b="b"/>
            <a:pathLst>
              <a:path w="16509" h="31114">
                <a:moveTo>
                  <a:pt x="16509" y="30796"/>
                </a:moveTo>
                <a:lnTo>
                  <a:pt x="0" y="30796"/>
                </a:lnTo>
                <a:lnTo>
                  <a:pt x="0" y="0"/>
                </a:lnTo>
                <a:lnTo>
                  <a:pt x="16509" y="0"/>
                </a:lnTo>
                <a:lnTo>
                  <a:pt x="16509" y="307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9" name="object 249"/>
          <p:cNvGrpSpPr/>
          <p:nvPr/>
        </p:nvGrpSpPr>
        <p:grpSpPr>
          <a:xfrm>
            <a:off x="12380517" y="1823731"/>
            <a:ext cx="1409700" cy="323850"/>
            <a:chOff x="12380517" y="1823731"/>
            <a:chExt cx="1409700" cy="323850"/>
          </a:xfrm>
        </p:grpSpPr>
        <p:sp>
          <p:nvSpPr>
            <p:cNvPr id="250" name="object 250"/>
            <p:cNvSpPr/>
            <p:nvPr/>
          </p:nvSpPr>
          <p:spPr>
            <a:xfrm>
              <a:off x="12380517" y="1823731"/>
              <a:ext cx="13335" cy="247015"/>
            </a:xfrm>
            <a:custGeom>
              <a:avLst/>
              <a:gdLst/>
              <a:ahLst/>
              <a:cxnLst/>
              <a:rect l="l" t="t" r="r" b="b"/>
              <a:pathLst>
                <a:path w="13334" h="247014">
                  <a:moveTo>
                    <a:pt x="13016" y="246687"/>
                  </a:moveTo>
                  <a:lnTo>
                    <a:pt x="0" y="246687"/>
                  </a:lnTo>
                  <a:lnTo>
                    <a:pt x="0" y="0"/>
                  </a:lnTo>
                  <a:lnTo>
                    <a:pt x="13016" y="0"/>
                  </a:lnTo>
                  <a:lnTo>
                    <a:pt x="13016" y="2466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1" name="object 251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2425228" y="1890086"/>
              <a:ext cx="146679" cy="184460"/>
            </a:xfrm>
            <a:prstGeom prst="rect">
              <a:avLst/>
            </a:prstGeom>
          </p:spPr>
        </p:pic>
        <p:pic>
          <p:nvPicPr>
            <p:cNvPr id="252" name="object 252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2602967" y="1894213"/>
              <a:ext cx="139059" cy="180332"/>
            </a:xfrm>
            <a:prstGeom prst="rect">
              <a:avLst/>
            </a:prstGeom>
          </p:spPr>
        </p:pic>
        <p:pic>
          <p:nvPicPr>
            <p:cNvPr id="253" name="object 253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2781024" y="1890086"/>
              <a:ext cx="139059" cy="180332"/>
            </a:xfrm>
            <a:prstGeom prst="rect">
              <a:avLst/>
            </a:prstGeom>
          </p:spPr>
        </p:pic>
        <p:pic>
          <p:nvPicPr>
            <p:cNvPr id="254" name="object 25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951460" y="1890086"/>
              <a:ext cx="142869" cy="184460"/>
            </a:xfrm>
            <a:prstGeom prst="rect">
              <a:avLst/>
            </a:prstGeom>
          </p:spPr>
        </p:pic>
        <p:pic>
          <p:nvPicPr>
            <p:cNvPr id="255" name="object 255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3126024" y="1823731"/>
              <a:ext cx="139059" cy="246687"/>
            </a:xfrm>
            <a:prstGeom prst="rect">
              <a:avLst/>
            </a:prstGeom>
          </p:spPr>
        </p:pic>
        <p:sp>
          <p:nvSpPr>
            <p:cNvPr id="256" name="object 256"/>
            <p:cNvSpPr/>
            <p:nvPr/>
          </p:nvSpPr>
          <p:spPr>
            <a:xfrm>
              <a:off x="13303128" y="1890086"/>
              <a:ext cx="146685" cy="257175"/>
            </a:xfrm>
            <a:custGeom>
              <a:avLst/>
              <a:gdLst/>
              <a:ahLst/>
              <a:cxnLst/>
              <a:rect l="l" t="t" r="r" b="b"/>
              <a:pathLst>
                <a:path w="146684" h="257175">
                  <a:moveTo>
                    <a:pt x="24890" y="38733"/>
                  </a:moveTo>
                  <a:lnTo>
                    <a:pt x="13016" y="38733"/>
                  </a:lnTo>
                  <a:lnTo>
                    <a:pt x="21470" y="22769"/>
                  </a:lnTo>
                  <a:lnTo>
                    <a:pt x="34447" y="10556"/>
                  </a:lnTo>
                  <a:lnTo>
                    <a:pt x="51948" y="2748"/>
                  </a:lnTo>
                  <a:lnTo>
                    <a:pt x="73974" y="0"/>
                  </a:lnTo>
                  <a:lnTo>
                    <a:pt x="105643" y="6176"/>
                  </a:lnTo>
                  <a:lnTo>
                    <a:pt x="112647" y="11747"/>
                  </a:lnTo>
                  <a:lnTo>
                    <a:pt x="73339" y="11747"/>
                  </a:lnTo>
                  <a:lnTo>
                    <a:pt x="46368" y="17025"/>
                  </a:lnTo>
                  <a:lnTo>
                    <a:pt x="27581" y="32542"/>
                  </a:lnTo>
                  <a:lnTo>
                    <a:pt x="24890" y="38733"/>
                  </a:lnTo>
                  <a:close/>
                </a:path>
                <a:path w="146684" h="257175">
                  <a:moveTo>
                    <a:pt x="13016" y="257164"/>
                  </a:moveTo>
                  <a:lnTo>
                    <a:pt x="0" y="257164"/>
                  </a:lnTo>
                  <a:lnTo>
                    <a:pt x="0" y="4127"/>
                  </a:lnTo>
                  <a:lnTo>
                    <a:pt x="13016" y="4127"/>
                  </a:lnTo>
                  <a:lnTo>
                    <a:pt x="13016" y="38733"/>
                  </a:lnTo>
                  <a:lnTo>
                    <a:pt x="24890" y="38733"/>
                  </a:lnTo>
                  <a:lnTo>
                    <a:pt x="16593" y="57822"/>
                  </a:lnTo>
                  <a:lnTo>
                    <a:pt x="13016" y="92388"/>
                  </a:lnTo>
                  <a:lnTo>
                    <a:pt x="16593" y="126905"/>
                  </a:lnTo>
                  <a:lnTo>
                    <a:pt x="24948" y="146044"/>
                  </a:lnTo>
                  <a:lnTo>
                    <a:pt x="13016" y="146044"/>
                  </a:lnTo>
                  <a:lnTo>
                    <a:pt x="13016" y="257164"/>
                  </a:lnTo>
                  <a:close/>
                </a:path>
                <a:path w="146684" h="257175">
                  <a:moveTo>
                    <a:pt x="112753" y="172713"/>
                  </a:moveTo>
                  <a:lnTo>
                    <a:pt x="73339" y="172713"/>
                  </a:lnTo>
                  <a:lnTo>
                    <a:pt x="99993" y="167484"/>
                  </a:lnTo>
                  <a:lnTo>
                    <a:pt x="118700" y="152076"/>
                  </a:lnTo>
                  <a:lnTo>
                    <a:pt x="129728" y="126905"/>
                  </a:lnTo>
                  <a:lnTo>
                    <a:pt x="133344" y="92388"/>
                  </a:lnTo>
                  <a:lnTo>
                    <a:pt x="129728" y="57822"/>
                  </a:lnTo>
                  <a:lnTo>
                    <a:pt x="118700" y="32542"/>
                  </a:lnTo>
                  <a:lnTo>
                    <a:pt x="99993" y="17025"/>
                  </a:lnTo>
                  <a:lnTo>
                    <a:pt x="73339" y="11747"/>
                  </a:lnTo>
                  <a:lnTo>
                    <a:pt x="112647" y="11747"/>
                  </a:lnTo>
                  <a:lnTo>
                    <a:pt x="128264" y="24168"/>
                  </a:lnTo>
                  <a:lnTo>
                    <a:pt x="141837" y="53174"/>
                  </a:lnTo>
                  <a:lnTo>
                    <a:pt x="146361" y="92388"/>
                  </a:lnTo>
                  <a:lnTo>
                    <a:pt x="141837" y="131553"/>
                  </a:lnTo>
                  <a:lnTo>
                    <a:pt x="128264" y="160450"/>
                  </a:lnTo>
                  <a:lnTo>
                    <a:pt x="112753" y="172713"/>
                  </a:lnTo>
                  <a:close/>
                </a:path>
                <a:path w="146684" h="257175">
                  <a:moveTo>
                    <a:pt x="73974" y="184460"/>
                  </a:moveTo>
                  <a:lnTo>
                    <a:pt x="51948" y="181716"/>
                  </a:lnTo>
                  <a:lnTo>
                    <a:pt x="34447" y="173943"/>
                  </a:lnTo>
                  <a:lnTo>
                    <a:pt x="21470" y="161824"/>
                  </a:lnTo>
                  <a:lnTo>
                    <a:pt x="13016" y="146044"/>
                  </a:lnTo>
                  <a:lnTo>
                    <a:pt x="24948" y="146044"/>
                  </a:lnTo>
                  <a:lnTo>
                    <a:pt x="27581" y="152076"/>
                  </a:lnTo>
                  <a:lnTo>
                    <a:pt x="46368" y="167484"/>
                  </a:lnTo>
                  <a:lnTo>
                    <a:pt x="73339" y="172713"/>
                  </a:lnTo>
                  <a:lnTo>
                    <a:pt x="112753" y="172713"/>
                  </a:lnTo>
                  <a:lnTo>
                    <a:pt x="105643" y="178333"/>
                  </a:lnTo>
                  <a:lnTo>
                    <a:pt x="73974" y="1844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7" name="object 257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3472295" y="1890086"/>
              <a:ext cx="146679" cy="184460"/>
            </a:xfrm>
            <a:prstGeom prst="rect">
              <a:avLst/>
            </a:prstGeom>
          </p:spPr>
        </p:pic>
        <p:pic>
          <p:nvPicPr>
            <p:cNvPr id="258" name="object 258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3643367" y="1823731"/>
              <a:ext cx="146361" cy="250814"/>
            </a:xfrm>
            <a:prstGeom prst="rect">
              <a:avLst/>
            </a:prstGeom>
          </p:spPr>
        </p:pic>
      </p:grpSp>
      <p:sp>
        <p:nvSpPr>
          <p:cNvPr id="259" name="object 259"/>
          <p:cNvSpPr/>
          <p:nvPr/>
        </p:nvSpPr>
        <p:spPr>
          <a:xfrm>
            <a:off x="13844282" y="2039623"/>
            <a:ext cx="16510" cy="31115"/>
          </a:xfrm>
          <a:custGeom>
            <a:avLst/>
            <a:gdLst/>
            <a:ahLst/>
            <a:cxnLst/>
            <a:rect l="l" t="t" r="r" b="b"/>
            <a:pathLst>
              <a:path w="16509" h="31114">
                <a:moveTo>
                  <a:pt x="16509" y="30796"/>
                </a:moveTo>
                <a:lnTo>
                  <a:pt x="0" y="30796"/>
                </a:lnTo>
                <a:lnTo>
                  <a:pt x="0" y="0"/>
                </a:lnTo>
                <a:lnTo>
                  <a:pt x="16509" y="0"/>
                </a:lnTo>
                <a:lnTo>
                  <a:pt x="16509" y="307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0" name="object 260"/>
          <p:cNvGrpSpPr/>
          <p:nvPr/>
        </p:nvGrpSpPr>
        <p:grpSpPr>
          <a:xfrm>
            <a:off x="13915028" y="1794523"/>
            <a:ext cx="3963670" cy="353060"/>
            <a:chOff x="13915028" y="1794523"/>
            <a:chExt cx="3963670" cy="353060"/>
          </a:xfrm>
        </p:grpSpPr>
        <p:pic>
          <p:nvPicPr>
            <p:cNvPr id="261" name="object 261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3915028" y="1890086"/>
              <a:ext cx="139059" cy="180332"/>
            </a:xfrm>
            <a:prstGeom prst="rect">
              <a:avLst/>
            </a:prstGeom>
          </p:spPr>
        </p:pic>
        <p:pic>
          <p:nvPicPr>
            <p:cNvPr id="262" name="object 262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4085147" y="1844051"/>
              <a:ext cx="259650" cy="230495"/>
            </a:xfrm>
            <a:prstGeom prst="rect">
              <a:avLst/>
            </a:prstGeom>
          </p:spPr>
        </p:pic>
        <p:sp>
          <p:nvSpPr>
            <p:cNvPr id="263" name="object 263"/>
            <p:cNvSpPr/>
            <p:nvPr/>
          </p:nvSpPr>
          <p:spPr>
            <a:xfrm>
              <a:off x="14346961" y="1794535"/>
              <a:ext cx="330200" cy="308610"/>
            </a:xfrm>
            <a:custGeom>
              <a:avLst/>
              <a:gdLst/>
              <a:ahLst/>
              <a:cxnLst/>
              <a:rect l="l" t="t" r="r" b="b"/>
              <a:pathLst>
                <a:path w="330200" h="308610">
                  <a:moveTo>
                    <a:pt x="127000" y="0"/>
                  </a:moveTo>
                  <a:lnTo>
                    <a:pt x="113347" y="0"/>
                  </a:lnTo>
                  <a:lnTo>
                    <a:pt x="0" y="308597"/>
                  </a:lnTo>
                  <a:lnTo>
                    <a:pt x="13335" y="308597"/>
                  </a:lnTo>
                  <a:lnTo>
                    <a:pt x="127000" y="0"/>
                  </a:lnTo>
                  <a:close/>
                </a:path>
                <a:path w="330200" h="308610">
                  <a:moveTo>
                    <a:pt x="275844" y="135877"/>
                  </a:moveTo>
                  <a:lnTo>
                    <a:pt x="263779" y="135877"/>
                  </a:lnTo>
                  <a:lnTo>
                    <a:pt x="261835" y="154063"/>
                  </a:lnTo>
                  <a:lnTo>
                    <a:pt x="257035" y="166827"/>
                  </a:lnTo>
                  <a:lnTo>
                    <a:pt x="249491" y="174358"/>
                  </a:lnTo>
                  <a:lnTo>
                    <a:pt x="239331" y="176834"/>
                  </a:lnTo>
                  <a:lnTo>
                    <a:pt x="223189" y="170141"/>
                  </a:lnTo>
                  <a:lnTo>
                    <a:pt x="212344" y="155409"/>
                  </a:lnTo>
                  <a:lnTo>
                    <a:pt x="199593" y="140665"/>
                  </a:lnTo>
                  <a:lnTo>
                    <a:pt x="177736" y="133972"/>
                  </a:lnTo>
                  <a:lnTo>
                    <a:pt x="162623" y="137287"/>
                  </a:lnTo>
                  <a:lnTo>
                    <a:pt x="151345" y="147104"/>
                  </a:lnTo>
                  <a:lnTo>
                    <a:pt x="144297" y="163309"/>
                  </a:lnTo>
                  <a:lnTo>
                    <a:pt x="141859" y="185724"/>
                  </a:lnTo>
                  <a:lnTo>
                    <a:pt x="153924" y="185724"/>
                  </a:lnTo>
                  <a:lnTo>
                    <a:pt x="155727" y="167716"/>
                  </a:lnTo>
                  <a:lnTo>
                    <a:pt x="160515" y="155041"/>
                  </a:lnTo>
                  <a:lnTo>
                    <a:pt x="168033" y="147548"/>
                  </a:lnTo>
                  <a:lnTo>
                    <a:pt x="178054" y="145084"/>
                  </a:lnTo>
                  <a:lnTo>
                    <a:pt x="194373" y="151777"/>
                  </a:lnTo>
                  <a:lnTo>
                    <a:pt x="205282" y="166509"/>
                  </a:lnTo>
                  <a:lnTo>
                    <a:pt x="217970" y="181254"/>
                  </a:lnTo>
                  <a:lnTo>
                    <a:pt x="239649" y="187947"/>
                  </a:lnTo>
                  <a:lnTo>
                    <a:pt x="254952" y="184581"/>
                  </a:lnTo>
                  <a:lnTo>
                    <a:pt x="266319" y="174650"/>
                  </a:lnTo>
                  <a:lnTo>
                    <a:pt x="273405" y="158343"/>
                  </a:lnTo>
                  <a:lnTo>
                    <a:pt x="275844" y="135877"/>
                  </a:lnTo>
                  <a:close/>
                </a:path>
                <a:path w="330200" h="308610">
                  <a:moveTo>
                    <a:pt x="330073" y="29197"/>
                  </a:moveTo>
                  <a:lnTo>
                    <a:pt x="317055" y="29197"/>
                  </a:lnTo>
                  <a:lnTo>
                    <a:pt x="317055" y="275894"/>
                  </a:lnTo>
                  <a:lnTo>
                    <a:pt x="330073" y="275894"/>
                  </a:lnTo>
                  <a:lnTo>
                    <a:pt x="330073" y="291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4" name="object 26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4710010" y="1890086"/>
              <a:ext cx="146361" cy="184460"/>
            </a:xfrm>
            <a:prstGeom prst="rect">
              <a:avLst/>
            </a:prstGeom>
          </p:spPr>
        </p:pic>
        <p:pic>
          <p:nvPicPr>
            <p:cNvPr id="265" name="object 26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4881081" y="1890086"/>
              <a:ext cx="146044" cy="184460"/>
            </a:xfrm>
            <a:prstGeom prst="rect">
              <a:avLst/>
            </a:prstGeom>
          </p:spPr>
        </p:pic>
        <p:pic>
          <p:nvPicPr>
            <p:cNvPr id="266" name="object 266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5058820" y="1890086"/>
              <a:ext cx="139059" cy="180332"/>
            </a:xfrm>
            <a:prstGeom prst="rect">
              <a:avLst/>
            </a:prstGeom>
          </p:spPr>
        </p:pic>
        <p:pic>
          <p:nvPicPr>
            <p:cNvPr id="267" name="object 267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5227670" y="1890086"/>
              <a:ext cx="146679" cy="184460"/>
            </a:xfrm>
            <a:prstGeom prst="rect">
              <a:avLst/>
            </a:prstGeom>
          </p:spPr>
        </p:pic>
        <p:pic>
          <p:nvPicPr>
            <p:cNvPr id="268" name="object 268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5406361" y="1823731"/>
              <a:ext cx="239331" cy="250814"/>
            </a:xfrm>
            <a:prstGeom prst="rect">
              <a:avLst/>
            </a:prstGeom>
          </p:spPr>
        </p:pic>
        <p:pic>
          <p:nvPicPr>
            <p:cNvPr id="269" name="object 269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5684689" y="1890086"/>
              <a:ext cx="79689" cy="180332"/>
            </a:xfrm>
            <a:prstGeom prst="rect">
              <a:avLst/>
            </a:prstGeom>
          </p:spPr>
        </p:pic>
        <p:sp>
          <p:nvSpPr>
            <p:cNvPr id="270" name="object 270"/>
            <p:cNvSpPr/>
            <p:nvPr/>
          </p:nvSpPr>
          <p:spPr>
            <a:xfrm>
              <a:off x="15760832" y="1794523"/>
              <a:ext cx="127000" cy="308610"/>
            </a:xfrm>
            <a:custGeom>
              <a:avLst/>
              <a:gdLst/>
              <a:ahLst/>
              <a:cxnLst/>
              <a:rect l="l" t="t" r="r" b="b"/>
              <a:pathLst>
                <a:path w="127000" h="308610">
                  <a:moveTo>
                    <a:pt x="13334" y="308597"/>
                  </a:moveTo>
                  <a:lnTo>
                    <a:pt x="0" y="308597"/>
                  </a:lnTo>
                  <a:lnTo>
                    <a:pt x="113342" y="0"/>
                  </a:lnTo>
                  <a:lnTo>
                    <a:pt x="126994" y="0"/>
                  </a:lnTo>
                  <a:lnTo>
                    <a:pt x="13334" y="3085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1" name="object 27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5901743" y="1823731"/>
              <a:ext cx="146361" cy="250814"/>
            </a:xfrm>
            <a:prstGeom prst="rect">
              <a:avLst/>
            </a:prstGeom>
          </p:spPr>
        </p:pic>
        <p:pic>
          <p:nvPicPr>
            <p:cNvPr id="272" name="object 27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6072179" y="1890086"/>
              <a:ext cx="146361" cy="184460"/>
            </a:xfrm>
            <a:prstGeom prst="rect">
              <a:avLst/>
            </a:prstGeom>
          </p:spPr>
        </p:pic>
        <p:pic>
          <p:nvPicPr>
            <p:cNvPr id="273" name="object 273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6241664" y="1890086"/>
              <a:ext cx="146679" cy="184460"/>
            </a:xfrm>
            <a:prstGeom prst="rect">
              <a:avLst/>
            </a:prstGeom>
          </p:spPr>
        </p:pic>
        <p:pic>
          <p:nvPicPr>
            <p:cNvPr id="274" name="object 274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6419402" y="1894214"/>
              <a:ext cx="139059" cy="180332"/>
            </a:xfrm>
            <a:prstGeom prst="rect">
              <a:avLst/>
            </a:prstGeom>
          </p:spPr>
        </p:pic>
        <p:pic>
          <p:nvPicPr>
            <p:cNvPr id="275" name="object 27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582537" y="1844051"/>
              <a:ext cx="96516" cy="228908"/>
            </a:xfrm>
            <a:prstGeom prst="rect">
              <a:avLst/>
            </a:prstGeom>
          </p:spPr>
        </p:pic>
        <p:sp>
          <p:nvSpPr>
            <p:cNvPr id="276" name="object 276"/>
            <p:cNvSpPr/>
            <p:nvPr/>
          </p:nvSpPr>
          <p:spPr>
            <a:xfrm>
              <a:off x="16707244" y="1823732"/>
              <a:ext cx="13335" cy="247015"/>
            </a:xfrm>
            <a:custGeom>
              <a:avLst/>
              <a:gdLst/>
              <a:ahLst/>
              <a:cxnLst/>
              <a:rect l="l" t="t" r="r" b="b"/>
              <a:pathLst>
                <a:path w="13334" h="247014">
                  <a:moveTo>
                    <a:pt x="13017" y="70485"/>
                  </a:moveTo>
                  <a:lnTo>
                    <a:pt x="0" y="70485"/>
                  </a:lnTo>
                  <a:lnTo>
                    <a:pt x="0" y="246697"/>
                  </a:lnTo>
                  <a:lnTo>
                    <a:pt x="13017" y="246697"/>
                  </a:lnTo>
                  <a:lnTo>
                    <a:pt x="13017" y="70485"/>
                  </a:lnTo>
                  <a:close/>
                </a:path>
                <a:path w="13334" h="247014">
                  <a:moveTo>
                    <a:pt x="13017" y="0"/>
                  </a:moveTo>
                  <a:lnTo>
                    <a:pt x="0" y="0"/>
                  </a:lnTo>
                  <a:lnTo>
                    <a:pt x="0" y="30162"/>
                  </a:lnTo>
                  <a:lnTo>
                    <a:pt x="13017" y="30162"/>
                  </a:lnTo>
                  <a:lnTo>
                    <a:pt x="130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7" name="object 277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6748792" y="1821191"/>
              <a:ext cx="92706" cy="249227"/>
            </a:xfrm>
            <a:prstGeom prst="rect">
              <a:avLst/>
            </a:prstGeom>
          </p:spPr>
        </p:pic>
        <p:pic>
          <p:nvPicPr>
            <p:cNvPr id="278" name="object 278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6863986" y="1894214"/>
              <a:ext cx="139059" cy="180332"/>
            </a:xfrm>
            <a:prstGeom prst="rect">
              <a:avLst/>
            </a:prstGeom>
          </p:spPr>
        </p:pic>
        <p:sp>
          <p:nvSpPr>
            <p:cNvPr id="279" name="object 279"/>
            <p:cNvSpPr/>
            <p:nvPr/>
          </p:nvSpPr>
          <p:spPr>
            <a:xfrm>
              <a:off x="17043948" y="1823731"/>
              <a:ext cx="13335" cy="247015"/>
            </a:xfrm>
            <a:custGeom>
              <a:avLst/>
              <a:gdLst/>
              <a:ahLst/>
              <a:cxnLst/>
              <a:rect l="l" t="t" r="r" b="b"/>
              <a:pathLst>
                <a:path w="13334" h="247014">
                  <a:moveTo>
                    <a:pt x="13016" y="246687"/>
                  </a:moveTo>
                  <a:lnTo>
                    <a:pt x="0" y="246687"/>
                  </a:lnTo>
                  <a:lnTo>
                    <a:pt x="0" y="0"/>
                  </a:lnTo>
                  <a:lnTo>
                    <a:pt x="13016" y="0"/>
                  </a:lnTo>
                  <a:lnTo>
                    <a:pt x="13016" y="2466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0" name="object 280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7089929" y="1890086"/>
              <a:ext cx="130169" cy="184460"/>
            </a:xfrm>
            <a:prstGeom prst="rect">
              <a:avLst/>
            </a:prstGeom>
          </p:spPr>
        </p:pic>
        <p:pic>
          <p:nvPicPr>
            <p:cNvPr id="281" name="object 28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7242904" y="1890086"/>
              <a:ext cx="146044" cy="184460"/>
            </a:xfrm>
            <a:prstGeom prst="rect">
              <a:avLst/>
            </a:prstGeom>
          </p:spPr>
        </p:pic>
        <p:pic>
          <p:nvPicPr>
            <p:cNvPr id="282" name="object 282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7420008" y="1894214"/>
              <a:ext cx="139059" cy="180332"/>
            </a:xfrm>
            <a:prstGeom prst="rect">
              <a:avLst/>
            </a:prstGeom>
          </p:spPr>
        </p:pic>
        <p:sp>
          <p:nvSpPr>
            <p:cNvPr id="283" name="object 283"/>
            <p:cNvSpPr/>
            <p:nvPr/>
          </p:nvSpPr>
          <p:spPr>
            <a:xfrm>
              <a:off x="17598060" y="1794535"/>
              <a:ext cx="280670" cy="353060"/>
            </a:xfrm>
            <a:custGeom>
              <a:avLst/>
              <a:gdLst/>
              <a:ahLst/>
              <a:cxnLst/>
              <a:rect l="l" t="t" r="r" b="b"/>
              <a:pathLst>
                <a:path w="280669" h="353060">
                  <a:moveTo>
                    <a:pt x="146354" y="187947"/>
                  </a:moveTo>
                  <a:lnTo>
                    <a:pt x="141833" y="148729"/>
                  </a:lnTo>
                  <a:lnTo>
                    <a:pt x="133350" y="130594"/>
                  </a:lnTo>
                  <a:lnTo>
                    <a:pt x="133350" y="187947"/>
                  </a:lnTo>
                  <a:lnTo>
                    <a:pt x="129730" y="222465"/>
                  </a:lnTo>
                  <a:lnTo>
                    <a:pt x="118694" y="247637"/>
                  </a:lnTo>
                  <a:lnTo>
                    <a:pt x="99987" y="263042"/>
                  </a:lnTo>
                  <a:lnTo>
                    <a:pt x="73342" y="268274"/>
                  </a:lnTo>
                  <a:lnTo>
                    <a:pt x="46367" y="263042"/>
                  </a:lnTo>
                  <a:lnTo>
                    <a:pt x="27584" y="247637"/>
                  </a:lnTo>
                  <a:lnTo>
                    <a:pt x="24942" y="241604"/>
                  </a:lnTo>
                  <a:lnTo>
                    <a:pt x="16598" y="222465"/>
                  </a:lnTo>
                  <a:lnTo>
                    <a:pt x="13017" y="187947"/>
                  </a:lnTo>
                  <a:lnTo>
                    <a:pt x="16598" y="153377"/>
                  </a:lnTo>
                  <a:lnTo>
                    <a:pt x="24892" y="134289"/>
                  </a:lnTo>
                  <a:lnTo>
                    <a:pt x="27584" y="128104"/>
                  </a:lnTo>
                  <a:lnTo>
                    <a:pt x="46367" y="112585"/>
                  </a:lnTo>
                  <a:lnTo>
                    <a:pt x="73342" y="107302"/>
                  </a:lnTo>
                  <a:lnTo>
                    <a:pt x="99987" y="112585"/>
                  </a:lnTo>
                  <a:lnTo>
                    <a:pt x="118694" y="128104"/>
                  </a:lnTo>
                  <a:lnTo>
                    <a:pt x="129730" y="153377"/>
                  </a:lnTo>
                  <a:lnTo>
                    <a:pt x="133350" y="187947"/>
                  </a:lnTo>
                  <a:lnTo>
                    <a:pt x="133350" y="130594"/>
                  </a:lnTo>
                  <a:lnTo>
                    <a:pt x="128270" y="119722"/>
                  </a:lnTo>
                  <a:lnTo>
                    <a:pt x="112649" y="107302"/>
                  </a:lnTo>
                  <a:lnTo>
                    <a:pt x="105638" y="101739"/>
                  </a:lnTo>
                  <a:lnTo>
                    <a:pt x="73977" y="95554"/>
                  </a:lnTo>
                  <a:lnTo>
                    <a:pt x="51943" y="98310"/>
                  </a:lnTo>
                  <a:lnTo>
                    <a:pt x="34442" y="106108"/>
                  </a:lnTo>
                  <a:lnTo>
                    <a:pt x="21463" y="118325"/>
                  </a:lnTo>
                  <a:lnTo>
                    <a:pt x="13017" y="134289"/>
                  </a:lnTo>
                  <a:lnTo>
                    <a:pt x="13017" y="99682"/>
                  </a:lnTo>
                  <a:lnTo>
                    <a:pt x="0" y="99682"/>
                  </a:lnTo>
                  <a:lnTo>
                    <a:pt x="0" y="352717"/>
                  </a:lnTo>
                  <a:lnTo>
                    <a:pt x="13017" y="352717"/>
                  </a:lnTo>
                  <a:lnTo>
                    <a:pt x="13017" y="241604"/>
                  </a:lnTo>
                  <a:lnTo>
                    <a:pt x="21463" y="257378"/>
                  </a:lnTo>
                  <a:lnTo>
                    <a:pt x="34442" y="269506"/>
                  </a:lnTo>
                  <a:lnTo>
                    <a:pt x="51943" y="277279"/>
                  </a:lnTo>
                  <a:lnTo>
                    <a:pt x="73977" y="280022"/>
                  </a:lnTo>
                  <a:lnTo>
                    <a:pt x="105638" y="273888"/>
                  </a:lnTo>
                  <a:lnTo>
                    <a:pt x="112750" y="268274"/>
                  </a:lnTo>
                  <a:lnTo>
                    <a:pt x="128270" y="256006"/>
                  </a:lnTo>
                  <a:lnTo>
                    <a:pt x="141833" y="227114"/>
                  </a:lnTo>
                  <a:lnTo>
                    <a:pt x="146354" y="187947"/>
                  </a:lnTo>
                  <a:close/>
                </a:path>
                <a:path w="280669" h="353060">
                  <a:moveTo>
                    <a:pt x="280606" y="0"/>
                  </a:moveTo>
                  <a:lnTo>
                    <a:pt x="266954" y="0"/>
                  </a:lnTo>
                  <a:lnTo>
                    <a:pt x="153606" y="308597"/>
                  </a:lnTo>
                  <a:lnTo>
                    <a:pt x="166941" y="308597"/>
                  </a:lnTo>
                  <a:lnTo>
                    <a:pt x="2806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4" name="object 284"/>
          <p:cNvGrpSpPr/>
          <p:nvPr/>
        </p:nvGrpSpPr>
        <p:grpSpPr>
          <a:xfrm>
            <a:off x="10561698" y="2318565"/>
            <a:ext cx="483234" cy="250825"/>
            <a:chOff x="10561698" y="2318565"/>
            <a:chExt cx="483234" cy="250825"/>
          </a:xfrm>
        </p:grpSpPr>
        <p:pic>
          <p:nvPicPr>
            <p:cNvPr id="285" name="object 285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0561698" y="2318565"/>
              <a:ext cx="146361" cy="250814"/>
            </a:xfrm>
            <a:prstGeom prst="rect">
              <a:avLst/>
            </a:prstGeom>
          </p:spPr>
        </p:pic>
        <p:pic>
          <p:nvPicPr>
            <p:cNvPr id="286" name="object 286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0732135" y="2384919"/>
              <a:ext cx="130169" cy="184460"/>
            </a:xfrm>
            <a:prstGeom prst="rect">
              <a:avLst/>
            </a:prstGeom>
          </p:spPr>
        </p:pic>
        <p:pic>
          <p:nvPicPr>
            <p:cNvPr id="287" name="object 287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0888285" y="2318565"/>
              <a:ext cx="156521" cy="246687"/>
            </a:xfrm>
            <a:prstGeom prst="rect">
              <a:avLst/>
            </a:prstGeom>
          </p:spPr>
        </p:pic>
      </p:grpSp>
      <p:grpSp>
        <p:nvGrpSpPr>
          <p:cNvPr id="288" name="object 288"/>
          <p:cNvGrpSpPr/>
          <p:nvPr/>
        </p:nvGrpSpPr>
        <p:grpSpPr>
          <a:xfrm>
            <a:off x="10557921" y="8315821"/>
            <a:ext cx="914400" cy="314325"/>
            <a:chOff x="10557921" y="8315821"/>
            <a:chExt cx="914400" cy="314325"/>
          </a:xfrm>
        </p:grpSpPr>
        <p:sp>
          <p:nvSpPr>
            <p:cNvPr id="289" name="object 289"/>
            <p:cNvSpPr/>
            <p:nvPr/>
          </p:nvSpPr>
          <p:spPr>
            <a:xfrm>
              <a:off x="10561890" y="8319790"/>
              <a:ext cx="215265" cy="306070"/>
            </a:xfrm>
            <a:custGeom>
              <a:avLst/>
              <a:gdLst/>
              <a:ahLst/>
              <a:cxnLst/>
              <a:rect l="l" t="t" r="r" b="b"/>
              <a:pathLst>
                <a:path w="215265" h="306070">
                  <a:moveTo>
                    <a:pt x="109344" y="305935"/>
                  </a:moveTo>
                  <a:lnTo>
                    <a:pt x="63815" y="297601"/>
                  </a:lnTo>
                  <a:lnTo>
                    <a:pt x="30860" y="273551"/>
                  </a:lnTo>
                  <a:lnTo>
                    <a:pt x="7000" y="222450"/>
                  </a:lnTo>
                  <a:lnTo>
                    <a:pt x="0" y="152777"/>
                  </a:lnTo>
                  <a:lnTo>
                    <a:pt x="1660" y="116071"/>
                  </a:lnTo>
                  <a:lnTo>
                    <a:pt x="16555" y="55374"/>
                  </a:lnTo>
                  <a:lnTo>
                    <a:pt x="45802" y="18483"/>
                  </a:lnTo>
                  <a:lnTo>
                    <a:pt x="84972" y="2113"/>
                  </a:lnTo>
                  <a:lnTo>
                    <a:pt x="109344" y="0"/>
                  </a:lnTo>
                  <a:lnTo>
                    <a:pt x="152628" y="7036"/>
                  </a:lnTo>
                  <a:lnTo>
                    <a:pt x="185018" y="27145"/>
                  </a:lnTo>
                  <a:lnTo>
                    <a:pt x="206050" y="58827"/>
                  </a:lnTo>
                  <a:lnTo>
                    <a:pt x="215259" y="100581"/>
                  </a:lnTo>
                  <a:lnTo>
                    <a:pt x="198877" y="100581"/>
                  </a:lnTo>
                  <a:lnTo>
                    <a:pt x="190995" y="64946"/>
                  </a:lnTo>
                  <a:lnTo>
                    <a:pt x="173541" y="37813"/>
                  </a:lnTo>
                  <a:lnTo>
                    <a:pt x="146371" y="20537"/>
                  </a:lnTo>
                  <a:lnTo>
                    <a:pt x="109344" y="14477"/>
                  </a:lnTo>
                  <a:lnTo>
                    <a:pt x="89241" y="16245"/>
                  </a:lnTo>
                  <a:lnTo>
                    <a:pt x="43432" y="41908"/>
                  </a:lnTo>
                  <a:lnTo>
                    <a:pt x="22002" y="88627"/>
                  </a:lnTo>
                  <a:lnTo>
                    <a:pt x="16001" y="152777"/>
                  </a:lnTo>
                  <a:lnTo>
                    <a:pt x="17394" y="187197"/>
                  </a:lnTo>
                  <a:lnTo>
                    <a:pt x="30467" y="242893"/>
                  </a:lnTo>
                  <a:lnTo>
                    <a:pt x="56035" y="275866"/>
                  </a:lnTo>
                  <a:lnTo>
                    <a:pt x="109344" y="291457"/>
                  </a:lnTo>
                  <a:lnTo>
                    <a:pt x="146371" y="285397"/>
                  </a:lnTo>
                  <a:lnTo>
                    <a:pt x="173541" y="268122"/>
                  </a:lnTo>
                  <a:lnTo>
                    <a:pt x="190995" y="240988"/>
                  </a:lnTo>
                  <a:lnTo>
                    <a:pt x="198877" y="205353"/>
                  </a:lnTo>
                  <a:lnTo>
                    <a:pt x="215259" y="205353"/>
                  </a:lnTo>
                  <a:lnTo>
                    <a:pt x="206050" y="247108"/>
                  </a:lnTo>
                  <a:lnTo>
                    <a:pt x="185018" y="278789"/>
                  </a:lnTo>
                  <a:lnTo>
                    <a:pt x="152628" y="298898"/>
                  </a:lnTo>
                  <a:lnTo>
                    <a:pt x="109344" y="3059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0561890" y="8319790"/>
              <a:ext cx="215265" cy="306070"/>
            </a:xfrm>
            <a:custGeom>
              <a:avLst/>
              <a:gdLst/>
              <a:ahLst/>
              <a:cxnLst/>
              <a:rect l="l" t="t" r="r" b="b"/>
              <a:pathLst>
                <a:path w="215265" h="306070">
                  <a:moveTo>
                    <a:pt x="109344" y="305935"/>
                  </a:moveTo>
                  <a:lnTo>
                    <a:pt x="152628" y="298898"/>
                  </a:lnTo>
                  <a:lnTo>
                    <a:pt x="185018" y="278789"/>
                  </a:lnTo>
                  <a:lnTo>
                    <a:pt x="206050" y="247108"/>
                  </a:lnTo>
                  <a:lnTo>
                    <a:pt x="215259" y="205353"/>
                  </a:lnTo>
                  <a:lnTo>
                    <a:pt x="198877" y="205353"/>
                  </a:lnTo>
                  <a:lnTo>
                    <a:pt x="190995" y="240988"/>
                  </a:lnTo>
                  <a:lnTo>
                    <a:pt x="173541" y="268122"/>
                  </a:lnTo>
                  <a:lnTo>
                    <a:pt x="146371" y="285397"/>
                  </a:lnTo>
                  <a:lnTo>
                    <a:pt x="109344" y="291457"/>
                  </a:lnTo>
                  <a:lnTo>
                    <a:pt x="89241" y="289689"/>
                  </a:lnTo>
                  <a:lnTo>
                    <a:pt x="43432" y="264026"/>
                  </a:lnTo>
                  <a:lnTo>
                    <a:pt x="22002" y="217259"/>
                  </a:lnTo>
                  <a:lnTo>
                    <a:pt x="16001" y="152777"/>
                  </a:lnTo>
                  <a:lnTo>
                    <a:pt x="17394" y="118577"/>
                  </a:lnTo>
                  <a:lnTo>
                    <a:pt x="30467" y="63036"/>
                  </a:lnTo>
                  <a:lnTo>
                    <a:pt x="56035" y="30068"/>
                  </a:lnTo>
                  <a:lnTo>
                    <a:pt x="109344" y="14477"/>
                  </a:lnTo>
                  <a:lnTo>
                    <a:pt x="146371" y="20537"/>
                  </a:lnTo>
                  <a:lnTo>
                    <a:pt x="173541" y="37813"/>
                  </a:lnTo>
                  <a:lnTo>
                    <a:pt x="190995" y="64946"/>
                  </a:lnTo>
                  <a:lnTo>
                    <a:pt x="198877" y="100581"/>
                  </a:lnTo>
                  <a:lnTo>
                    <a:pt x="215259" y="100581"/>
                  </a:lnTo>
                  <a:lnTo>
                    <a:pt x="206050" y="58827"/>
                  </a:lnTo>
                  <a:lnTo>
                    <a:pt x="185018" y="27145"/>
                  </a:lnTo>
                  <a:lnTo>
                    <a:pt x="152628" y="7036"/>
                  </a:lnTo>
                  <a:lnTo>
                    <a:pt x="109344" y="0"/>
                  </a:lnTo>
                  <a:lnTo>
                    <a:pt x="84972" y="2113"/>
                  </a:lnTo>
                  <a:lnTo>
                    <a:pt x="45802" y="18483"/>
                  </a:lnTo>
                  <a:lnTo>
                    <a:pt x="16555" y="55374"/>
                  </a:lnTo>
                  <a:lnTo>
                    <a:pt x="1660" y="116071"/>
                  </a:lnTo>
                  <a:lnTo>
                    <a:pt x="0" y="152777"/>
                  </a:lnTo>
                  <a:lnTo>
                    <a:pt x="1660" y="189703"/>
                  </a:lnTo>
                  <a:lnTo>
                    <a:pt x="16555" y="250554"/>
                  </a:lnTo>
                  <a:lnTo>
                    <a:pt x="45802" y="287451"/>
                  </a:lnTo>
                  <a:lnTo>
                    <a:pt x="84972" y="303822"/>
                  </a:lnTo>
                  <a:lnTo>
                    <a:pt x="109344" y="305935"/>
                  </a:lnTo>
                  <a:close/>
                </a:path>
              </a:pathLst>
            </a:custGeom>
            <a:ln w="79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0819374" y="8324743"/>
              <a:ext cx="15875" cy="296545"/>
            </a:xfrm>
            <a:custGeom>
              <a:avLst/>
              <a:gdLst/>
              <a:ahLst/>
              <a:cxnLst/>
              <a:rect l="l" t="t" r="r" b="b"/>
              <a:pathLst>
                <a:path w="15875" h="296545">
                  <a:moveTo>
                    <a:pt x="15620" y="296029"/>
                  </a:moveTo>
                  <a:lnTo>
                    <a:pt x="0" y="296029"/>
                  </a:lnTo>
                  <a:lnTo>
                    <a:pt x="0" y="0"/>
                  </a:lnTo>
                  <a:lnTo>
                    <a:pt x="15620" y="0"/>
                  </a:lnTo>
                  <a:lnTo>
                    <a:pt x="15620" y="2960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2" name="object 29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0870966" y="8400401"/>
              <a:ext cx="183192" cy="229292"/>
            </a:xfrm>
            <a:prstGeom prst="rect">
              <a:avLst/>
            </a:prstGeom>
          </p:spPr>
        </p:pic>
        <p:pic>
          <p:nvPicPr>
            <p:cNvPr id="293" name="object 293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1083494" y="8405354"/>
              <a:ext cx="174811" cy="224339"/>
            </a:xfrm>
            <a:prstGeom prst="rect">
              <a:avLst/>
            </a:prstGeom>
          </p:spPr>
        </p:pic>
        <p:sp>
          <p:nvSpPr>
            <p:cNvPr id="294" name="object 294"/>
            <p:cNvSpPr/>
            <p:nvPr/>
          </p:nvSpPr>
          <p:spPr>
            <a:xfrm>
              <a:off x="11292370" y="8324743"/>
              <a:ext cx="175895" cy="300990"/>
            </a:xfrm>
            <a:custGeom>
              <a:avLst/>
              <a:gdLst/>
              <a:ahLst/>
              <a:cxnLst/>
              <a:rect l="l" t="t" r="r" b="b"/>
              <a:pathLst>
                <a:path w="175895" h="300990">
                  <a:moveTo>
                    <a:pt x="175636" y="126107"/>
                  </a:moveTo>
                  <a:lnTo>
                    <a:pt x="160016" y="126107"/>
                  </a:lnTo>
                  <a:lnTo>
                    <a:pt x="160016" y="0"/>
                  </a:lnTo>
                  <a:lnTo>
                    <a:pt x="175636" y="0"/>
                  </a:lnTo>
                  <a:lnTo>
                    <a:pt x="175636" y="126107"/>
                  </a:lnTo>
                  <a:close/>
                </a:path>
                <a:path w="175895" h="300990">
                  <a:moveTo>
                    <a:pt x="87246" y="300982"/>
                  </a:moveTo>
                  <a:lnTo>
                    <a:pt x="49022" y="293630"/>
                  </a:lnTo>
                  <a:lnTo>
                    <a:pt x="21764" y="272170"/>
                  </a:lnTo>
                  <a:lnTo>
                    <a:pt x="5435" y="237493"/>
                  </a:lnTo>
                  <a:lnTo>
                    <a:pt x="0" y="190495"/>
                  </a:lnTo>
                  <a:lnTo>
                    <a:pt x="5435" y="143436"/>
                  </a:lnTo>
                  <a:lnTo>
                    <a:pt x="21764" y="108629"/>
                  </a:lnTo>
                  <a:lnTo>
                    <a:pt x="49022" y="87038"/>
                  </a:lnTo>
                  <a:lnTo>
                    <a:pt x="87246" y="79627"/>
                  </a:lnTo>
                  <a:lnTo>
                    <a:pt x="113672" y="82924"/>
                  </a:lnTo>
                  <a:lnTo>
                    <a:pt x="134632" y="92294"/>
                  </a:lnTo>
                  <a:lnTo>
                    <a:pt x="136139" y="93723"/>
                  </a:lnTo>
                  <a:lnTo>
                    <a:pt x="88008" y="93723"/>
                  </a:lnTo>
                  <a:lnTo>
                    <a:pt x="55803" y="100057"/>
                  </a:lnTo>
                  <a:lnTo>
                    <a:pt x="33241" y="118678"/>
                  </a:lnTo>
                  <a:lnTo>
                    <a:pt x="19966" y="149014"/>
                  </a:lnTo>
                  <a:lnTo>
                    <a:pt x="15620" y="190495"/>
                  </a:lnTo>
                  <a:lnTo>
                    <a:pt x="19966" y="231916"/>
                  </a:lnTo>
                  <a:lnTo>
                    <a:pt x="33241" y="262121"/>
                  </a:lnTo>
                  <a:lnTo>
                    <a:pt x="55803" y="280611"/>
                  </a:lnTo>
                  <a:lnTo>
                    <a:pt x="88008" y="286885"/>
                  </a:lnTo>
                  <a:lnTo>
                    <a:pt x="136201" y="286885"/>
                  </a:lnTo>
                  <a:lnTo>
                    <a:pt x="134632" y="288362"/>
                  </a:lnTo>
                  <a:lnTo>
                    <a:pt x="113672" y="297690"/>
                  </a:lnTo>
                  <a:lnTo>
                    <a:pt x="87246" y="300982"/>
                  </a:lnTo>
                  <a:close/>
                </a:path>
                <a:path w="175895" h="300990">
                  <a:moveTo>
                    <a:pt x="136201" y="286885"/>
                  </a:moveTo>
                  <a:lnTo>
                    <a:pt x="88008" y="286885"/>
                  </a:lnTo>
                  <a:lnTo>
                    <a:pt x="120154" y="280611"/>
                  </a:lnTo>
                  <a:lnTo>
                    <a:pt x="142585" y="262121"/>
                  </a:lnTo>
                  <a:lnTo>
                    <a:pt x="155729" y="231916"/>
                  </a:lnTo>
                  <a:lnTo>
                    <a:pt x="160016" y="190495"/>
                  </a:lnTo>
                  <a:lnTo>
                    <a:pt x="155729" y="149014"/>
                  </a:lnTo>
                  <a:lnTo>
                    <a:pt x="142585" y="118678"/>
                  </a:lnTo>
                  <a:lnTo>
                    <a:pt x="120154" y="100057"/>
                  </a:lnTo>
                  <a:lnTo>
                    <a:pt x="88008" y="93723"/>
                  </a:lnTo>
                  <a:lnTo>
                    <a:pt x="136139" y="93723"/>
                  </a:lnTo>
                  <a:lnTo>
                    <a:pt x="150092" y="106951"/>
                  </a:lnTo>
                  <a:lnTo>
                    <a:pt x="160016" y="126107"/>
                  </a:lnTo>
                  <a:lnTo>
                    <a:pt x="175636" y="126107"/>
                  </a:lnTo>
                  <a:lnTo>
                    <a:pt x="175636" y="254882"/>
                  </a:lnTo>
                  <a:lnTo>
                    <a:pt x="160016" y="254882"/>
                  </a:lnTo>
                  <a:lnTo>
                    <a:pt x="150092" y="273819"/>
                  </a:lnTo>
                  <a:lnTo>
                    <a:pt x="136201" y="286885"/>
                  </a:lnTo>
                  <a:close/>
                </a:path>
                <a:path w="175895" h="300990">
                  <a:moveTo>
                    <a:pt x="175636" y="296029"/>
                  </a:moveTo>
                  <a:lnTo>
                    <a:pt x="160016" y="296029"/>
                  </a:lnTo>
                  <a:lnTo>
                    <a:pt x="160016" y="254882"/>
                  </a:lnTo>
                  <a:lnTo>
                    <a:pt x="175636" y="254882"/>
                  </a:lnTo>
                  <a:lnTo>
                    <a:pt x="175636" y="2960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1292370" y="8324743"/>
              <a:ext cx="175895" cy="300990"/>
            </a:xfrm>
            <a:custGeom>
              <a:avLst/>
              <a:gdLst/>
              <a:ahLst/>
              <a:cxnLst/>
              <a:rect l="l" t="t" r="r" b="b"/>
              <a:pathLst>
                <a:path w="175895" h="300990">
                  <a:moveTo>
                    <a:pt x="0" y="190495"/>
                  </a:moveTo>
                  <a:lnTo>
                    <a:pt x="5435" y="237493"/>
                  </a:lnTo>
                  <a:lnTo>
                    <a:pt x="21764" y="272170"/>
                  </a:lnTo>
                  <a:lnTo>
                    <a:pt x="49022" y="293630"/>
                  </a:lnTo>
                  <a:lnTo>
                    <a:pt x="87246" y="300982"/>
                  </a:lnTo>
                  <a:lnTo>
                    <a:pt x="113672" y="297690"/>
                  </a:lnTo>
                  <a:lnTo>
                    <a:pt x="134632" y="288362"/>
                  </a:lnTo>
                  <a:lnTo>
                    <a:pt x="150092" y="273819"/>
                  </a:lnTo>
                  <a:lnTo>
                    <a:pt x="160015" y="254882"/>
                  </a:lnTo>
                  <a:lnTo>
                    <a:pt x="160015" y="296029"/>
                  </a:lnTo>
                  <a:lnTo>
                    <a:pt x="175636" y="296029"/>
                  </a:lnTo>
                  <a:lnTo>
                    <a:pt x="175636" y="0"/>
                  </a:lnTo>
                  <a:lnTo>
                    <a:pt x="160015" y="0"/>
                  </a:lnTo>
                  <a:lnTo>
                    <a:pt x="160015" y="126107"/>
                  </a:lnTo>
                  <a:lnTo>
                    <a:pt x="150092" y="106951"/>
                  </a:lnTo>
                  <a:lnTo>
                    <a:pt x="134632" y="92294"/>
                  </a:lnTo>
                  <a:lnTo>
                    <a:pt x="113672" y="82924"/>
                  </a:lnTo>
                  <a:lnTo>
                    <a:pt x="87246" y="79627"/>
                  </a:lnTo>
                  <a:lnTo>
                    <a:pt x="49022" y="87038"/>
                  </a:lnTo>
                  <a:lnTo>
                    <a:pt x="21764" y="108629"/>
                  </a:lnTo>
                  <a:lnTo>
                    <a:pt x="5435" y="143436"/>
                  </a:lnTo>
                  <a:lnTo>
                    <a:pt x="0" y="190495"/>
                  </a:lnTo>
                  <a:close/>
                </a:path>
              </a:pathLst>
            </a:custGeom>
            <a:ln w="79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6" name="object 29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04022" y="8414498"/>
              <a:ext cx="152332" cy="201099"/>
            </a:xfrm>
            <a:prstGeom prst="rect">
              <a:avLst/>
            </a:prstGeom>
          </p:spPr>
        </p:pic>
      </p:grpSp>
      <p:grpSp>
        <p:nvGrpSpPr>
          <p:cNvPr id="297" name="object 297"/>
          <p:cNvGrpSpPr/>
          <p:nvPr/>
        </p:nvGrpSpPr>
        <p:grpSpPr>
          <a:xfrm>
            <a:off x="11587640" y="8320775"/>
            <a:ext cx="1790064" cy="309245"/>
            <a:chOff x="11587640" y="8320775"/>
            <a:chExt cx="1790064" cy="309245"/>
          </a:xfrm>
        </p:grpSpPr>
        <p:sp>
          <p:nvSpPr>
            <p:cNvPr id="298" name="object 298"/>
            <p:cNvSpPr/>
            <p:nvPr/>
          </p:nvSpPr>
          <p:spPr>
            <a:xfrm>
              <a:off x="11591608" y="8324951"/>
              <a:ext cx="199390" cy="295910"/>
            </a:xfrm>
            <a:custGeom>
              <a:avLst/>
              <a:gdLst/>
              <a:ahLst/>
              <a:cxnLst/>
              <a:rect l="l" t="t" r="r" b="b"/>
              <a:pathLst>
                <a:path w="199390" h="295909">
                  <a:moveTo>
                    <a:pt x="199250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91427" y="15240"/>
                  </a:lnTo>
                  <a:lnTo>
                    <a:pt x="91427" y="295910"/>
                  </a:lnTo>
                  <a:lnTo>
                    <a:pt x="107810" y="295910"/>
                  </a:lnTo>
                  <a:lnTo>
                    <a:pt x="107810" y="15240"/>
                  </a:lnTo>
                  <a:lnTo>
                    <a:pt x="199250" y="15240"/>
                  </a:lnTo>
                  <a:lnTo>
                    <a:pt x="1992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1591609" y="8324743"/>
              <a:ext cx="199390" cy="296545"/>
            </a:xfrm>
            <a:custGeom>
              <a:avLst/>
              <a:gdLst/>
              <a:ahLst/>
              <a:cxnLst/>
              <a:rect l="l" t="t" r="r" b="b"/>
              <a:pathLst>
                <a:path w="199390" h="296545">
                  <a:moveTo>
                    <a:pt x="0" y="14858"/>
                  </a:moveTo>
                  <a:lnTo>
                    <a:pt x="91437" y="14858"/>
                  </a:lnTo>
                  <a:lnTo>
                    <a:pt x="91437" y="296029"/>
                  </a:lnTo>
                  <a:lnTo>
                    <a:pt x="107820" y="296029"/>
                  </a:lnTo>
                  <a:lnTo>
                    <a:pt x="107820" y="14858"/>
                  </a:lnTo>
                  <a:lnTo>
                    <a:pt x="199258" y="14858"/>
                  </a:lnTo>
                  <a:lnTo>
                    <a:pt x="199258" y="0"/>
                  </a:lnTo>
                  <a:lnTo>
                    <a:pt x="0" y="0"/>
                  </a:lnTo>
                  <a:lnTo>
                    <a:pt x="0" y="14858"/>
                  </a:lnTo>
                  <a:close/>
                </a:path>
              </a:pathLst>
            </a:custGeom>
            <a:ln w="79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0" name="object 300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1811979" y="8400402"/>
              <a:ext cx="293996" cy="229292"/>
            </a:xfrm>
            <a:prstGeom prst="rect">
              <a:avLst/>
            </a:prstGeom>
          </p:spPr>
        </p:pic>
        <p:pic>
          <p:nvPicPr>
            <p:cNvPr id="301" name="object 30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36072" y="8400402"/>
              <a:ext cx="174811" cy="224339"/>
            </a:xfrm>
            <a:prstGeom prst="rect">
              <a:avLst/>
            </a:prstGeom>
          </p:spPr>
        </p:pic>
        <p:pic>
          <p:nvPicPr>
            <p:cNvPr id="302" name="object 302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2340218" y="8400402"/>
              <a:ext cx="164143" cy="229292"/>
            </a:xfrm>
            <a:prstGeom prst="rect">
              <a:avLst/>
            </a:prstGeom>
          </p:spPr>
        </p:pic>
        <p:sp>
          <p:nvSpPr>
            <p:cNvPr id="303" name="object 303"/>
            <p:cNvSpPr/>
            <p:nvPr/>
          </p:nvSpPr>
          <p:spPr>
            <a:xfrm>
              <a:off x="12538427" y="8324743"/>
              <a:ext cx="15875" cy="296545"/>
            </a:xfrm>
            <a:custGeom>
              <a:avLst/>
              <a:gdLst/>
              <a:ahLst/>
              <a:cxnLst/>
              <a:rect l="l" t="t" r="r" b="b"/>
              <a:pathLst>
                <a:path w="15875" h="296545">
                  <a:moveTo>
                    <a:pt x="15620" y="296029"/>
                  </a:moveTo>
                  <a:lnTo>
                    <a:pt x="0" y="296029"/>
                  </a:lnTo>
                  <a:lnTo>
                    <a:pt x="0" y="0"/>
                  </a:lnTo>
                  <a:lnTo>
                    <a:pt x="15620" y="0"/>
                  </a:lnTo>
                  <a:lnTo>
                    <a:pt x="15620" y="2960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4" name="object 304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2588114" y="8400402"/>
              <a:ext cx="183954" cy="229292"/>
            </a:xfrm>
            <a:prstGeom prst="rect">
              <a:avLst/>
            </a:prstGeom>
          </p:spPr>
        </p:pic>
        <p:sp>
          <p:nvSpPr>
            <p:cNvPr id="305" name="object 305"/>
            <p:cNvSpPr/>
            <p:nvPr/>
          </p:nvSpPr>
          <p:spPr>
            <a:xfrm>
              <a:off x="12788228" y="8349127"/>
              <a:ext cx="116205" cy="274955"/>
            </a:xfrm>
            <a:custGeom>
              <a:avLst/>
              <a:gdLst/>
              <a:ahLst/>
              <a:cxnLst/>
              <a:rect l="l" t="t" r="r" b="b"/>
              <a:pathLst>
                <a:path w="116204" h="274954">
                  <a:moveTo>
                    <a:pt x="107820" y="274694"/>
                  </a:moveTo>
                  <a:lnTo>
                    <a:pt x="94104" y="274694"/>
                  </a:lnTo>
                  <a:lnTo>
                    <a:pt x="67000" y="271866"/>
                  </a:lnTo>
                  <a:lnTo>
                    <a:pt x="47861" y="262359"/>
                  </a:lnTo>
                  <a:lnTo>
                    <a:pt x="36509" y="244637"/>
                  </a:lnTo>
                  <a:lnTo>
                    <a:pt x="32765" y="217164"/>
                  </a:lnTo>
                  <a:lnTo>
                    <a:pt x="32765" y="74293"/>
                  </a:lnTo>
                  <a:lnTo>
                    <a:pt x="0" y="74293"/>
                  </a:lnTo>
                  <a:lnTo>
                    <a:pt x="0" y="60196"/>
                  </a:lnTo>
                  <a:lnTo>
                    <a:pt x="32765" y="60196"/>
                  </a:lnTo>
                  <a:lnTo>
                    <a:pt x="32765" y="0"/>
                  </a:lnTo>
                  <a:lnTo>
                    <a:pt x="48385" y="0"/>
                  </a:lnTo>
                  <a:lnTo>
                    <a:pt x="48385" y="60196"/>
                  </a:lnTo>
                  <a:lnTo>
                    <a:pt x="115821" y="60196"/>
                  </a:lnTo>
                  <a:lnTo>
                    <a:pt x="115821" y="74293"/>
                  </a:lnTo>
                  <a:lnTo>
                    <a:pt x="48385" y="74293"/>
                  </a:lnTo>
                  <a:lnTo>
                    <a:pt x="48385" y="215259"/>
                  </a:lnTo>
                  <a:lnTo>
                    <a:pt x="51421" y="237613"/>
                  </a:lnTo>
                  <a:lnTo>
                    <a:pt x="60386" y="251501"/>
                  </a:lnTo>
                  <a:lnTo>
                    <a:pt x="75067" y="258603"/>
                  </a:lnTo>
                  <a:lnTo>
                    <a:pt x="95247" y="260597"/>
                  </a:lnTo>
                  <a:lnTo>
                    <a:pt x="115821" y="260597"/>
                  </a:lnTo>
                  <a:lnTo>
                    <a:pt x="115821" y="274313"/>
                  </a:lnTo>
                  <a:lnTo>
                    <a:pt x="107820" y="2746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2788228" y="8349127"/>
              <a:ext cx="116205" cy="274955"/>
            </a:xfrm>
            <a:custGeom>
              <a:avLst/>
              <a:gdLst/>
              <a:ahLst/>
              <a:cxnLst/>
              <a:rect l="l" t="t" r="r" b="b"/>
              <a:pathLst>
                <a:path w="116204" h="274954">
                  <a:moveTo>
                    <a:pt x="48385" y="74293"/>
                  </a:moveTo>
                  <a:lnTo>
                    <a:pt x="115821" y="74293"/>
                  </a:lnTo>
                  <a:lnTo>
                    <a:pt x="115821" y="60196"/>
                  </a:lnTo>
                  <a:lnTo>
                    <a:pt x="48385" y="60196"/>
                  </a:lnTo>
                  <a:lnTo>
                    <a:pt x="48385" y="0"/>
                  </a:lnTo>
                  <a:lnTo>
                    <a:pt x="32765" y="0"/>
                  </a:lnTo>
                  <a:lnTo>
                    <a:pt x="32765" y="60196"/>
                  </a:lnTo>
                  <a:lnTo>
                    <a:pt x="0" y="60196"/>
                  </a:lnTo>
                  <a:lnTo>
                    <a:pt x="0" y="74293"/>
                  </a:lnTo>
                  <a:lnTo>
                    <a:pt x="32765" y="74293"/>
                  </a:lnTo>
                  <a:lnTo>
                    <a:pt x="32765" y="217164"/>
                  </a:lnTo>
                  <a:lnTo>
                    <a:pt x="36509" y="244637"/>
                  </a:lnTo>
                  <a:lnTo>
                    <a:pt x="47861" y="262359"/>
                  </a:lnTo>
                  <a:lnTo>
                    <a:pt x="67000" y="271866"/>
                  </a:lnTo>
                  <a:lnTo>
                    <a:pt x="94104" y="274694"/>
                  </a:lnTo>
                  <a:lnTo>
                    <a:pt x="100581" y="274694"/>
                  </a:lnTo>
                  <a:lnTo>
                    <a:pt x="107820" y="274694"/>
                  </a:lnTo>
                  <a:lnTo>
                    <a:pt x="115821" y="274313"/>
                  </a:lnTo>
                  <a:lnTo>
                    <a:pt x="115821" y="260597"/>
                  </a:lnTo>
                  <a:lnTo>
                    <a:pt x="95247" y="260597"/>
                  </a:lnTo>
                  <a:lnTo>
                    <a:pt x="75067" y="258603"/>
                  </a:lnTo>
                  <a:lnTo>
                    <a:pt x="60386" y="251501"/>
                  </a:lnTo>
                  <a:lnTo>
                    <a:pt x="51421" y="237613"/>
                  </a:lnTo>
                  <a:lnTo>
                    <a:pt x="48385" y="215259"/>
                  </a:lnTo>
                  <a:lnTo>
                    <a:pt x="48385" y="74293"/>
                  </a:lnTo>
                  <a:close/>
                </a:path>
              </a:pathLst>
            </a:custGeom>
            <a:ln w="79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2937884" y="8324748"/>
              <a:ext cx="15875" cy="296545"/>
            </a:xfrm>
            <a:custGeom>
              <a:avLst/>
              <a:gdLst/>
              <a:ahLst/>
              <a:cxnLst/>
              <a:rect l="l" t="t" r="r" b="b"/>
              <a:pathLst>
                <a:path w="15875" h="296545">
                  <a:moveTo>
                    <a:pt x="15621" y="84582"/>
                  </a:moveTo>
                  <a:lnTo>
                    <a:pt x="0" y="84582"/>
                  </a:lnTo>
                  <a:lnTo>
                    <a:pt x="0" y="296037"/>
                  </a:lnTo>
                  <a:lnTo>
                    <a:pt x="15621" y="296037"/>
                  </a:lnTo>
                  <a:lnTo>
                    <a:pt x="15621" y="84582"/>
                  </a:lnTo>
                  <a:close/>
                </a:path>
                <a:path w="15875" h="296545">
                  <a:moveTo>
                    <a:pt x="15621" y="0"/>
                  </a:moveTo>
                  <a:lnTo>
                    <a:pt x="0" y="0"/>
                  </a:lnTo>
                  <a:lnTo>
                    <a:pt x="0" y="36195"/>
                  </a:lnTo>
                  <a:lnTo>
                    <a:pt x="15621" y="36195"/>
                  </a:lnTo>
                  <a:lnTo>
                    <a:pt x="156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8" name="object 30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2989483" y="8400402"/>
              <a:ext cx="183192" cy="229292"/>
            </a:xfrm>
            <a:prstGeom prst="rect">
              <a:avLst/>
            </a:prstGeom>
          </p:spPr>
        </p:pic>
        <p:pic>
          <p:nvPicPr>
            <p:cNvPr id="309" name="object 30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02773" y="8400402"/>
              <a:ext cx="174811" cy="224339"/>
            </a:xfrm>
            <a:prstGeom prst="rect">
              <a:avLst/>
            </a:prstGeom>
          </p:spPr>
        </p:pic>
      </p:grpSp>
      <p:grpSp>
        <p:nvGrpSpPr>
          <p:cNvPr id="310" name="object 310"/>
          <p:cNvGrpSpPr/>
          <p:nvPr/>
        </p:nvGrpSpPr>
        <p:grpSpPr>
          <a:xfrm>
            <a:off x="13489678" y="8320775"/>
            <a:ext cx="520065" cy="304165"/>
            <a:chOff x="13489678" y="8320775"/>
            <a:chExt cx="520065" cy="304165"/>
          </a:xfrm>
        </p:grpSpPr>
        <p:sp>
          <p:nvSpPr>
            <p:cNvPr id="311" name="object 311"/>
            <p:cNvSpPr/>
            <p:nvPr/>
          </p:nvSpPr>
          <p:spPr>
            <a:xfrm>
              <a:off x="13493647" y="8324743"/>
              <a:ext cx="238125" cy="296545"/>
            </a:xfrm>
            <a:custGeom>
              <a:avLst/>
              <a:gdLst/>
              <a:ahLst/>
              <a:cxnLst/>
              <a:rect l="l" t="t" r="r" b="b"/>
              <a:pathLst>
                <a:path w="238125" h="296545">
                  <a:moveTo>
                    <a:pt x="17525" y="296029"/>
                  </a:moveTo>
                  <a:lnTo>
                    <a:pt x="0" y="296029"/>
                  </a:lnTo>
                  <a:lnTo>
                    <a:pt x="110868" y="0"/>
                  </a:lnTo>
                  <a:lnTo>
                    <a:pt x="127250" y="0"/>
                  </a:lnTo>
                  <a:lnTo>
                    <a:pt x="135241" y="21335"/>
                  </a:lnTo>
                  <a:lnTo>
                    <a:pt x="118869" y="21335"/>
                  </a:lnTo>
                  <a:lnTo>
                    <a:pt x="51052" y="204210"/>
                  </a:lnTo>
                  <a:lnTo>
                    <a:pt x="203731" y="204210"/>
                  </a:lnTo>
                  <a:lnTo>
                    <a:pt x="209153" y="218688"/>
                  </a:lnTo>
                  <a:lnTo>
                    <a:pt x="46099" y="218688"/>
                  </a:lnTo>
                  <a:lnTo>
                    <a:pt x="17525" y="296029"/>
                  </a:lnTo>
                  <a:close/>
                </a:path>
                <a:path w="238125" h="296545">
                  <a:moveTo>
                    <a:pt x="203731" y="204210"/>
                  </a:moveTo>
                  <a:lnTo>
                    <a:pt x="186685" y="204210"/>
                  </a:lnTo>
                  <a:lnTo>
                    <a:pt x="118869" y="21335"/>
                  </a:lnTo>
                  <a:lnTo>
                    <a:pt x="135241" y="21335"/>
                  </a:lnTo>
                  <a:lnTo>
                    <a:pt x="203731" y="204210"/>
                  </a:lnTo>
                  <a:close/>
                </a:path>
                <a:path w="238125" h="296545">
                  <a:moveTo>
                    <a:pt x="238119" y="296029"/>
                  </a:moveTo>
                  <a:lnTo>
                    <a:pt x="220974" y="296029"/>
                  </a:lnTo>
                  <a:lnTo>
                    <a:pt x="192400" y="218688"/>
                  </a:lnTo>
                  <a:lnTo>
                    <a:pt x="209153" y="218688"/>
                  </a:lnTo>
                  <a:lnTo>
                    <a:pt x="238119" y="2960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3493647" y="8324743"/>
              <a:ext cx="238125" cy="296545"/>
            </a:xfrm>
            <a:custGeom>
              <a:avLst/>
              <a:gdLst/>
              <a:ahLst/>
              <a:cxnLst/>
              <a:rect l="l" t="t" r="r" b="b"/>
              <a:pathLst>
                <a:path w="238125" h="296545">
                  <a:moveTo>
                    <a:pt x="17525" y="296029"/>
                  </a:moveTo>
                  <a:lnTo>
                    <a:pt x="46099" y="218688"/>
                  </a:lnTo>
                  <a:lnTo>
                    <a:pt x="192400" y="218688"/>
                  </a:lnTo>
                  <a:lnTo>
                    <a:pt x="220974" y="296029"/>
                  </a:lnTo>
                  <a:lnTo>
                    <a:pt x="238119" y="296029"/>
                  </a:lnTo>
                  <a:lnTo>
                    <a:pt x="127250" y="0"/>
                  </a:lnTo>
                  <a:lnTo>
                    <a:pt x="110868" y="0"/>
                  </a:lnTo>
                  <a:lnTo>
                    <a:pt x="0" y="296029"/>
                  </a:lnTo>
                  <a:lnTo>
                    <a:pt x="17525" y="296029"/>
                  </a:lnTo>
                  <a:close/>
                </a:path>
                <a:path w="238125" h="296545">
                  <a:moveTo>
                    <a:pt x="51052" y="204210"/>
                  </a:moveTo>
                  <a:lnTo>
                    <a:pt x="118869" y="21335"/>
                  </a:lnTo>
                  <a:lnTo>
                    <a:pt x="186685" y="204210"/>
                  </a:lnTo>
                  <a:lnTo>
                    <a:pt x="51052" y="204210"/>
                  </a:lnTo>
                  <a:close/>
                </a:path>
              </a:pathLst>
            </a:custGeom>
            <a:ln w="79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3759133" y="8324743"/>
              <a:ext cx="197485" cy="296545"/>
            </a:xfrm>
            <a:custGeom>
              <a:avLst/>
              <a:gdLst/>
              <a:ahLst/>
              <a:cxnLst/>
              <a:rect l="l" t="t" r="r" b="b"/>
              <a:pathLst>
                <a:path w="197484" h="296545">
                  <a:moveTo>
                    <a:pt x="16001" y="296029"/>
                  </a:moveTo>
                  <a:lnTo>
                    <a:pt x="0" y="296029"/>
                  </a:lnTo>
                  <a:lnTo>
                    <a:pt x="0" y="0"/>
                  </a:lnTo>
                  <a:lnTo>
                    <a:pt x="105915" y="0"/>
                  </a:lnTo>
                  <a:lnTo>
                    <a:pt x="145919" y="6322"/>
                  </a:lnTo>
                  <a:lnTo>
                    <a:pt x="159496" y="14858"/>
                  </a:lnTo>
                  <a:lnTo>
                    <a:pt x="16001" y="14858"/>
                  </a:lnTo>
                  <a:lnTo>
                    <a:pt x="16001" y="163825"/>
                  </a:lnTo>
                  <a:lnTo>
                    <a:pt x="159455" y="163825"/>
                  </a:lnTo>
                  <a:lnTo>
                    <a:pt x="145919" y="172356"/>
                  </a:lnTo>
                  <a:lnTo>
                    <a:pt x="105915" y="178684"/>
                  </a:lnTo>
                  <a:lnTo>
                    <a:pt x="16001" y="178684"/>
                  </a:lnTo>
                  <a:lnTo>
                    <a:pt x="16001" y="296029"/>
                  </a:lnTo>
                  <a:close/>
                </a:path>
                <a:path w="197484" h="296545">
                  <a:moveTo>
                    <a:pt x="159455" y="163825"/>
                  </a:moveTo>
                  <a:lnTo>
                    <a:pt x="105153" y="163825"/>
                  </a:lnTo>
                  <a:lnTo>
                    <a:pt x="138275" y="158694"/>
                  </a:lnTo>
                  <a:lnTo>
                    <a:pt x="162111" y="143919"/>
                  </a:lnTo>
                  <a:lnTo>
                    <a:pt x="176517" y="120428"/>
                  </a:lnTo>
                  <a:lnTo>
                    <a:pt x="181351" y="89151"/>
                  </a:lnTo>
                  <a:lnTo>
                    <a:pt x="176517" y="58095"/>
                  </a:lnTo>
                  <a:lnTo>
                    <a:pt x="162111" y="34717"/>
                  </a:lnTo>
                  <a:lnTo>
                    <a:pt x="138275" y="19984"/>
                  </a:lnTo>
                  <a:lnTo>
                    <a:pt x="105153" y="14858"/>
                  </a:lnTo>
                  <a:lnTo>
                    <a:pt x="159496" y="14858"/>
                  </a:lnTo>
                  <a:lnTo>
                    <a:pt x="174493" y="24288"/>
                  </a:lnTo>
                  <a:lnTo>
                    <a:pt x="191638" y="52398"/>
                  </a:lnTo>
                  <a:lnTo>
                    <a:pt x="197353" y="89151"/>
                  </a:lnTo>
                  <a:lnTo>
                    <a:pt x="191638" y="126125"/>
                  </a:lnTo>
                  <a:lnTo>
                    <a:pt x="174493" y="154348"/>
                  </a:lnTo>
                  <a:lnTo>
                    <a:pt x="159455" y="1638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3759133" y="8324743"/>
              <a:ext cx="197485" cy="296545"/>
            </a:xfrm>
            <a:custGeom>
              <a:avLst/>
              <a:gdLst/>
              <a:ahLst/>
              <a:cxnLst/>
              <a:rect l="l" t="t" r="r" b="b"/>
              <a:pathLst>
                <a:path w="197484" h="296545">
                  <a:moveTo>
                    <a:pt x="105915" y="178684"/>
                  </a:moveTo>
                  <a:lnTo>
                    <a:pt x="145919" y="172356"/>
                  </a:lnTo>
                  <a:lnTo>
                    <a:pt x="174493" y="154348"/>
                  </a:lnTo>
                  <a:lnTo>
                    <a:pt x="191638" y="126125"/>
                  </a:lnTo>
                  <a:lnTo>
                    <a:pt x="197353" y="89151"/>
                  </a:lnTo>
                  <a:lnTo>
                    <a:pt x="191638" y="52398"/>
                  </a:lnTo>
                  <a:lnTo>
                    <a:pt x="174493" y="24288"/>
                  </a:lnTo>
                  <a:lnTo>
                    <a:pt x="145919" y="6322"/>
                  </a:lnTo>
                  <a:lnTo>
                    <a:pt x="105915" y="0"/>
                  </a:lnTo>
                  <a:lnTo>
                    <a:pt x="0" y="0"/>
                  </a:lnTo>
                  <a:lnTo>
                    <a:pt x="0" y="296029"/>
                  </a:lnTo>
                  <a:lnTo>
                    <a:pt x="16001" y="296029"/>
                  </a:lnTo>
                  <a:lnTo>
                    <a:pt x="16001" y="178684"/>
                  </a:lnTo>
                  <a:lnTo>
                    <a:pt x="105915" y="178684"/>
                  </a:lnTo>
                  <a:close/>
                </a:path>
              </a:pathLst>
            </a:custGeom>
            <a:ln w="79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5" name="object 315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3771166" y="8335633"/>
              <a:ext cx="173287" cy="156904"/>
            </a:xfrm>
            <a:prstGeom prst="rect">
              <a:avLst/>
            </a:prstGeom>
          </p:spPr>
        </p:pic>
        <p:sp>
          <p:nvSpPr>
            <p:cNvPr id="316" name="object 316"/>
            <p:cNvSpPr/>
            <p:nvPr/>
          </p:nvSpPr>
          <p:spPr>
            <a:xfrm>
              <a:off x="13993377" y="8324743"/>
              <a:ext cx="16510" cy="296545"/>
            </a:xfrm>
            <a:custGeom>
              <a:avLst/>
              <a:gdLst/>
              <a:ahLst/>
              <a:cxnLst/>
              <a:rect l="l" t="t" r="r" b="b"/>
              <a:pathLst>
                <a:path w="16509" h="296545">
                  <a:moveTo>
                    <a:pt x="16001" y="296029"/>
                  </a:moveTo>
                  <a:lnTo>
                    <a:pt x="0" y="296029"/>
                  </a:lnTo>
                  <a:lnTo>
                    <a:pt x="0" y="0"/>
                  </a:lnTo>
                  <a:lnTo>
                    <a:pt x="16001" y="0"/>
                  </a:lnTo>
                  <a:lnTo>
                    <a:pt x="16001" y="2960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7" name="object 317"/>
          <p:cNvGrpSpPr/>
          <p:nvPr/>
        </p:nvGrpSpPr>
        <p:grpSpPr>
          <a:xfrm>
            <a:off x="10561698" y="8882431"/>
            <a:ext cx="694055" cy="323850"/>
            <a:chOff x="10561698" y="8882431"/>
            <a:chExt cx="694055" cy="323850"/>
          </a:xfrm>
        </p:grpSpPr>
        <p:pic>
          <p:nvPicPr>
            <p:cNvPr id="318" name="object 318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0561698" y="8882431"/>
              <a:ext cx="139059" cy="246687"/>
            </a:xfrm>
            <a:prstGeom prst="rect">
              <a:avLst/>
            </a:prstGeom>
          </p:spPr>
        </p:pic>
        <p:pic>
          <p:nvPicPr>
            <p:cNvPr id="319" name="object 31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723880" y="8902750"/>
              <a:ext cx="204407" cy="228908"/>
            </a:xfrm>
            <a:prstGeom prst="rect">
              <a:avLst/>
            </a:prstGeom>
          </p:spPr>
        </p:pic>
        <p:sp>
          <p:nvSpPr>
            <p:cNvPr id="320" name="object 320"/>
            <p:cNvSpPr/>
            <p:nvPr/>
          </p:nvSpPr>
          <p:spPr>
            <a:xfrm>
              <a:off x="10954586" y="8948786"/>
              <a:ext cx="146685" cy="257175"/>
            </a:xfrm>
            <a:custGeom>
              <a:avLst/>
              <a:gdLst/>
              <a:ahLst/>
              <a:cxnLst/>
              <a:rect l="l" t="t" r="r" b="b"/>
              <a:pathLst>
                <a:path w="146684" h="257175">
                  <a:moveTo>
                    <a:pt x="24890" y="38733"/>
                  </a:moveTo>
                  <a:lnTo>
                    <a:pt x="13016" y="38733"/>
                  </a:lnTo>
                  <a:lnTo>
                    <a:pt x="21470" y="22769"/>
                  </a:lnTo>
                  <a:lnTo>
                    <a:pt x="34447" y="10556"/>
                  </a:lnTo>
                  <a:lnTo>
                    <a:pt x="51948" y="2748"/>
                  </a:lnTo>
                  <a:lnTo>
                    <a:pt x="73974" y="0"/>
                  </a:lnTo>
                  <a:lnTo>
                    <a:pt x="105643" y="6176"/>
                  </a:lnTo>
                  <a:lnTo>
                    <a:pt x="112647" y="11747"/>
                  </a:lnTo>
                  <a:lnTo>
                    <a:pt x="73339" y="11747"/>
                  </a:lnTo>
                  <a:lnTo>
                    <a:pt x="46368" y="17025"/>
                  </a:lnTo>
                  <a:lnTo>
                    <a:pt x="27581" y="32542"/>
                  </a:lnTo>
                  <a:lnTo>
                    <a:pt x="24890" y="38733"/>
                  </a:lnTo>
                  <a:close/>
                </a:path>
                <a:path w="146684" h="257175">
                  <a:moveTo>
                    <a:pt x="13016" y="257164"/>
                  </a:moveTo>
                  <a:lnTo>
                    <a:pt x="0" y="257164"/>
                  </a:lnTo>
                  <a:lnTo>
                    <a:pt x="0" y="4127"/>
                  </a:lnTo>
                  <a:lnTo>
                    <a:pt x="13016" y="4127"/>
                  </a:lnTo>
                  <a:lnTo>
                    <a:pt x="13016" y="38733"/>
                  </a:lnTo>
                  <a:lnTo>
                    <a:pt x="24890" y="38733"/>
                  </a:lnTo>
                  <a:lnTo>
                    <a:pt x="16593" y="57822"/>
                  </a:lnTo>
                  <a:lnTo>
                    <a:pt x="13016" y="92388"/>
                  </a:lnTo>
                  <a:lnTo>
                    <a:pt x="16593" y="126905"/>
                  </a:lnTo>
                  <a:lnTo>
                    <a:pt x="24948" y="146044"/>
                  </a:lnTo>
                  <a:lnTo>
                    <a:pt x="13016" y="146044"/>
                  </a:lnTo>
                  <a:lnTo>
                    <a:pt x="13016" y="257164"/>
                  </a:lnTo>
                  <a:close/>
                </a:path>
                <a:path w="146684" h="257175">
                  <a:moveTo>
                    <a:pt x="112753" y="172713"/>
                  </a:moveTo>
                  <a:lnTo>
                    <a:pt x="73339" y="172713"/>
                  </a:lnTo>
                  <a:lnTo>
                    <a:pt x="99993" y="167484"/>
                  </a:lnTo>
                  <a:lnTo>
                    <a:pt x="118700" y="152076"/>
                  </a:lnTo>
                  <a:lnTo>
                    <a:pt x="129728" y="126905"/>
                  </a:lnTo>
                  <a:lnTo>
                    <a:pt x="133344" y="92388"/>
                  </a:lnTo>
                  <a:lnTo>
                    <a:pt x="129728" y="57822"/>
                  </a:lnTo>
                  <a:lnTo>
                    <a:pt x="118700" y="32542"/>
                  </a:lnTo>
                  <a:lnTo>
                    <a:pt x="99993" y="17025"/>
                  </a:lnTo>
                  <a:lnTo>
                    <a:pt x="73339" y="11747"/>
                  </a:lnTo>
                  <a:lnTo>
                    <a:pt x="112647" y="11747"/>
                  </a:lnTo>
                  <a:lnTo>
                    <a:pt x="128264" y="24168"/>
                  </a:lnTo>
                  <a:lnTo>
                    <a:pt x="141837" y="53174"/>
                  </a:lnTo>
                  <a:lnTo>
                    <a:pt x="146361" y="92388"/>
                  </a:lnTo>
                  <a:lnTo>
                    <a:pt x="141837" y="131553"/>
                  </a:lnTo>
                  <a:lnTo>
                    <a:pt x="128264" y="160450"/>
                  </a:lnTo>
                  <a:lnTo>
                    <a:pt x="112753" y="172713"/>
                  </a:lnTo>
                  <a:close/>
                </a:path>
                <a:path w="146684" h="257175">
                  <a:moveTo>
                    <a:pt x="73974" y="184460"/>
                  </a:moveTo>
                  <a:lnTo>
                    <a:pt x="51948" y="181716"/>
                  </a:lnTo>
                  <a:lnTo>
                    <a:pt x="34447" y="173943"/>
                  </a:lnTo>
                  <a:lnTo>
                    <a:pt x="21470" y="161824"/>
                  </a:lnTo>
                  <a:lnTo>
                    <a:pt x="13016" y="146044"/>
                  </a:lnTo>
                  <a:lnTo>
                    <a:pt x="24948" y="146044"/>
                  </a:lnTo>
                  <a:lnTo>
                    <a:pt x="27581" y="152076"/>
                  </a:lnTo>
                  <a:lnTo>
                    <a:pt x="46368" y="167484"/>
                  </a:lnTo>
                  <a:lnTo>
                    <a:pt x="73339" y="172713"/>
                  </a:lnTo>
                  <a:lnTo>
                    <a:pt x="112753" y="172713"/>
                  </a:lnTo>
                  <a:lnTo>
                    <a:pt x="105643" y="178333"/>
                  </a:lnTo>
                  <a:lnTo>
                    <a:pt x="73974" y="1844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1" name="object 321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1125022" y="8948786"/>
              <a:ext cx="130169" cy="184460"/>
            </a:xfrm>
            <a:prstGeom prst="rect">
              <a:avLst/>
            </a:prstGeom>
          </p:spPr>
        </p:pic>
      </p:grpSp>
      <p:sp>
        <p:nvSpPr>
          <p:cNvPr id="322" name="object 322"/>
          <p:cNvSpPr/>
          <p:nvPr/>
        </p:nvSpPr>
        <p:spPr>
          <a:xfrm>
            <a:off x="11300856" y="9098322"/>
            <a:ext cx="16510" cy="31115"/>
          </a:xfrm>
          <a:custGeom>
            <a:avLst/>
            <a:gdLst/>
            <a:ahLst/>
            <a:cxnLst/>
            <a:rect l="l" t="t" r="r" b="b"/>
            <a:pathLst>
              <a:path w="16509" h="31115">
                <a:moveTo>
                  <a:pt x="16509" y="30796"/>
                </a:moveTo>
                <a:lnTo>
                  <a:pt x="0" y="30796"/>
                </a:lnTo>
                <a:lnTo>
                  <a:pt x="0" y="0"/>
                </a:lnTo>
                <a:lnTo>
                  <a:pt x="16509" y="0"/>
                </a:lnTo>
                <a:lnTo>
                  <a:pt x="16509" y="307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3" name="object 323"/>
          <p:cNvGrpSpPr/>
          <p:nvPr/>
        </p:nvGrpSpPr>
        <p:grpSpPr>
          <a:xfrm>
            <a:off x="11300856" y="8853222"/>
            <a:ext cx="1146175" cy="358140"/>
            <a:chOff x="11300856" y="8853222"/>
            <a:chExt cx="1146175" cy="358140"/>
          </a:xfrm>
        </p:grpSpPr>
        <p:sp>
          <p:nvSpPr>
            <p:cNvPr id="324" name="object 324"/>
            <p:cNvSpPr/>
            <p:nvPr/>
          </p:nvSpPr>
          <p:spPr>
            <a:xfrm>
              <a:off x="11300853" y="8853233"/>
              <a:ext cx="497205" cy="358140"/>
            </a:xfrm>
            <a:custGeom>
              <a:avLst/>
              <a:gdLst/>
              <a:ahLst/>
              <a:cxnLst/>
              <a:rect l="l" t="t" r="r" b="b"/>
              <a:pathLst>
                <a:path w="497204" h="358140">
                  <a:moveTo>
                    <a:pt x="16510" y="99682"/>
                  </a:moveTo>
                  <a:lnTo>
                    <a:pt x="0" y="99682"/>
                  </a:lnTo>
                  <a:lnTo>
                    <a:pt x="0" y="130479"/>
                  </a:lnTo>
                  <a:lnTo>
                    <a:pt x="16510" y="130479"/>
                  </a:lnTo>
                  <a:lnTo>
                    <a:pt x="16510" y="99682"/>
                  </a:lnTo>
                  <a:close/>
                </a:path>
                <a:path w="497204" h="358140">
                  <a:moveTo>
                    <a:pt x="173609" y="0"/>
                  </a:moveTo>
                  <a:lnTo>
                    <a:pt x="159956" y="0"/>
                  </a:lnTo>
                  <a:lnTo>
                    <a:pt x="46609" y="308597"/>
                  </a:lnTo>
                  <a:lnTo>
                    <a:pt x="59944" y="308597"/>
                  </a:lnTo>
                  <a:lnTo>
                    <a:pt x="173609" y="0"/>
                  </a:lnTo>
                  <a:close/>
                </a:path>
                <a:path w="497204" h="358140">
                  <a:moveTo>
                    <a:pt x="290385" y="0"/>
                  </a:moveTo>
                  <a:lnTo>
                    <a:pt x="276733" y="0"/>
                  </a:lnTo>
                  <a:lnTo>
                    <a:pt x="163398" y="308597"/>
                  </a:lnTo>
                  <a:lnTo>
                    <a:pt x="176733" y="308597"/>
                  </a:lnTo>
                  <a:lnTo>
                    <a:pt x="290385" y="0"/>
                  </a:lnTo>
                  <a:close/>
                </a:path>
                <a:path w="497204" h="358140">
                  <a:moveTo>
                    <a:pt x="443369" y="99682"/>
                  </a:moveTo>
                  <a:lnTo>
                    <a:pt x="430352" y="99682"/>
                  </a:lnTo>
                  <a:lnTo>
                    <a:pt x="430352" y="134289"/>
                  </a:lnTo>
                  <a:lnTo>
                    <a:pt x="430352" y="187947"/>
                  </a:lnTo>
                  <a:lnTo>
                    <a:pt x="426770" y="222465"/>
                  </a:lnTo>
                  <a:lnTo>
                    <a:pt x="415823" y="247637"/>
                  </a:lnTo>
                  <a:lnTo>
                    <a:pt x="397129" y="263042"/>
                  </a:lnTo>
                  <a:lnTo>
                    <a:pt x="370344" y="268274"/>
                  </a:lnTo>
                  <a:lnTo>
                    <a:pt x="343509" y="263042"/>
                  </a:lnTo>
                  <a:lnTo>
                    <a:pt x="324700" y="247637"/>
                  </a:lnTo>
                  <a:lnTo>
                    <a:pt x="313639" y="222465"/>
                  </a:lnTo>
                  <a:lnTo>
                    <a:pt x="310019" y="187947"/>
                  </a:lnTo>
                  <a:lnTo>
                    <a:pt x="313639" y="153377"/>
                  </a:lnTo>
                  <a:lnTo>
                    <a:pt x="324700" y="128104"/>
                  </a:lnTo>
                  <a:lnTo>
                    <a:pt x="343509" y="112585"/>
                  </a:lnTo>
                  <a:lnTo>
                    <a:pt x="370344" y="107302"/>
                  </a:lnTo>
                  <a:lnTo>
                    <a:pt x="397129" y="112585"/>
                  </a:lnTo>
                  <a:lnTo>
                    <a:pt x="415823" y="128104"/>
                  </a:lnTo>
                  <a:lnTo>
                    <a:pt x="426770" y="153377"/>
                  </a:lnTo>
                  <a:lnTo>
                    <a:pt x="430352" y="187947"/>
                  </a:lnTo>
                  <a:lnTo>
                    <a:pt x="430352" y="134289"/>
                  </a:lnTo>
                  <a:lnTo>
                    <a:pt x="391731" y="98310"/>
                  </a:lnTo>
                  <a:lnTo>
                    <a:pt x="369709" y="95554"/>
                  </a:lnTo>
                  <a:lnTo>
                    <a:pt x="337858" y="101739"/>
                  </a:lnTo>
                  <a:lnTo>
                    <a:pt x="315137" y="119722"/>
                  </a:lnTo>
                  <a:lnTo>
                    <a:pt x="301536" y="148729"/>
                  </a:lnTo>
                  <a:lnTo>
                    <a:pt x="297002" y="187947"/>
                  </a:lnTo>
                  <a:lnTo>
                    <a:pt x="301536" y="227114"/>
                  </a:lnTo>
                  <a:lnTo>
                    <a:pt x="315137" y="256006"/>
                  </a:lnTo>
                  <a:lnTo>
                    <a:pt x="337858" y="273888"/>
                  </a:lnTo>
                  <a:lnTo>
                    <a:pt x="369709" y="280022"/>
                  </a:lnTo>
                  <a:lnTo>
                    <a:pt x="391731" y="277279"/>
                  </a:lnTo>
                  <a:lnTo>
                    <a:pt x="409194" y="269506"/>
                  </a:lnTo>
                  <a:lnTo>
                    <a:pt x="410502" y="268274"/>
                  </a:lnTo>
                  <a:lnTo>
                    <a:pt x="422084" y="257378"/>
                  </a:lnTo>
                  <a:lnTo>
                    <a:pt x="430352" y="241604"/>
                  </a:lnTo>
                  <a:lnTo>
                    <a:pt x="430352" y="287642"/>
                  </a:lnTo>
                  <a:lnTo>
                    <a:pt x="426491" y="312254"/>
                  </a:lnTo>
                  <a:lnTo>
                    <a:pt x="415429" y="330504"/>
                  </a:lnTo>
                  <a:lnTo>
                    <a:pt x="397929" y="341845"/>
                  </a:lnTo>
                  <a:lnTo>
                    <a:pt x="374789" y="345744"/>
                  </a:lnTo>
                  <a:lnTo>
                    <a:pt x="354342" y="342976"/>
                  </a:lnTo>
                  <a:lnTo>
                    <a:pt x="338162" y="335064"/>
                  </a:lnTo>
                  <a:lnTo>
                    <a:pt x="326796" y="322567"/>
                  </a:lnTo>
                  <a:lnTo>
                    <a:pt x="320814" y="306057"/>
                  </a:lnTo>
                  <a:lnTo>
                    <a:pt x="308114" y="306057"/>
                  </a:lnTo>
                  <a:lnTo>
                    <a:pt x="314693" y="326999"/>
                  </a:lnTo>
                  <a:lnTo>
                    <a:pt x="328117" y="343357"/>
                  </a:lnTo>
                  <a:lnTo>
                    <a:pt x="348208" y="353999"/>
                  </a:lnTo>
                  <a:lnTo>
                    <a:pt x="374789" y="357809"/>
                  </a:lnTo>
                  <a:lnTo>
                    <a:pt x="404253" y="352767"/>
                  </a:lnTo>
                  <a:lnTo>
                    <a:pt x="438899" y="316153"/>
                  </a:lnTo>
                  <a:lnTo>
                    <a:pt x="443369" y="241604"/>
                  </a:lnTo>
                  <a:lnTo>
                    <a:pt x="443369" y="134289"/>
                  </a:lnTo>
                  <a:lnTo>
                    <a:pt x="443369" y="99682"/>
                  </a:lnTo>
                  <a:close/>
                </a:path>
                <a:path w="497204" h="358140">
                  <a:moveTo>
                    <a:pt x="496963" y="99682"/>
                  </a:moveTo>
                  <a:lnTo>
                    <a:pt x="483946" y="99682"/>
                  </a:lnTo>
                  <a:lnTo>
                    <a:pt x="483946" y="275894"/>
                  </a:lnTo>
                  <a:lnTo>
                    <a:pt x="496963" y="275894"/>
                  </a:lnTo>
                  <a:lnTo>
                    <a:pt x="496963" y="99682"/>
                  </a:lnTo>
                  <a:close/>
                </a:path>
                <a:path w="497204" h="358140">
                  <a:moveTo>
                    <a:pt x="496963" y="29210"/>
                  </a:moveTo>
                  <a:lnTo>
                    <a:pt x="483946" y="29210"/>
                  </a:lnTo>
                  <a:lnTo>
                    <a:pt x="483946" y="59359"/>
                  </a:lnTo>
                  <a:lnTo>
                    <a:pt x="496963" y="59359"/>
                  </a:lnTo>
                  <a:lnTo>
                    <a:pt x="496963" y="292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5" name="object 32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823170" y="8902750"/>
              <a:ext cx="96516" cy="228908"/>
            </a:xfrm>
            <a:prstGeom prst="rect">
              <a:avLst/>
            </a:prstGeom>
          </p:spPr>
        </p:pic>
        <p:pic>
          <p:nvPicPr>
            <p:cNvPr id="326" name="object 3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45984" y="8882431"/>
              <a:ext cx="139059" cy="246687"/>
            </a:xfrm>
            <a:prstGeom prst="rect">
              <a:avLst/>
            </a:prstGeom>
          </p:spPr>
        </p:pic>
        <p:pic>
          <p:nvPicPr>
            <p:cNvPr id="327" name="object 327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2122453" y="8952913"/>
              <a:ext cx="139059" cy="180332"/>
            </a:xfrm>
            <a:prstGeom prst="rect">
              <a:avLst/>
            </a:prstGeom>
          </p:spPr>
        </p:pic>
        <p:pic>
          <p:nvPicPr>
            <p:cNvPr id="328" name="object 32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2300509" y="8882431"/>
              <a:ext cx="146361" cy="250814"/>
            </a:xfrm>
            <a:prstGeom prst="rect">
              <a:avLst/>
            </a:prstGeom>
          </p:spPr>
        </p:pic>
      </p:grpSp>
      <p:sp>
        <p:nvSpPr>
          <p:cNvPr id="329" name="object 329"/>
          <p:cNvSpPr/>
          <p:nvPr/>
        </p:nvSpPr>
        <p:spPr>
          <a:xfrm>
            <a:off x="12494123" y="9098322"/>
            <a:ext cx="16510" cy="31115"/>
          </a:xfrm>
          <a:custGeom>
            <a:avLst/>
            <a:gdLst/>
            <a:ahLst/>
            <a:cxnLst/>
            <a:rect l="l" t="t" r="r" b="b"/>
            <a:pathLst>
              <a:path w="16509" h="31115">
                <a:moveTo>
                  <a:pt x="16509" y="30796"/>
                </a:moveTo>
                <a:lnTo>
                  <a:pt x="0" y="30796"/>
                </a:lnTo>
                <a:lnTo>
                  <a:pt x="0" y="0"/>
                </a:lnTo>
                <a:lnTo>
                  <a:pt x="16509" y="0"/>
                </a:lnTo>
                <a:lnTo>
                  <a:pt x="16509" y="307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0" name="object 330"/>
          <p:cNvGrpSpPr/>
          <p:nvPr/>
        </p:nvGrpSpPr>
        <p:grpSpPr>
          <a:xfrm>
            <a:off x="12557884" y="8853222"/>
            <a:ext cx="3719829" cy="358140"/>
            <a:chOff x="12557884" y="8853222"/>
            <a:chExt cx="3719829" cy="358140"/>
          </a:xfrm>
        </p:grpSpPr>
        <p:pic>
          <p:nvPicPr>
            <p:cNvPr id="331" name="object 3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557884" y="8948786"/>
              <a:ext cx="142869" cy="184460"/>
            </a:xfrm>
            <a:prstGeom prst="rect">
              <a:avLst/>
            </a:prstGeom>
          </p:spPr>
        </p:pic>
        <p:pic>
          <p:nvPicPr>
            <p:cNvPr id="332" name="object 33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725464" y="8948786"/>
              <a:ext cx="146044" cy="184460"/>
            </a:xfrm>
            <a:prstGeom prst="rect">
              <a:avLst/>
            </a:prstGeom>
          </p:spPr>
        </p:pic>
        <p:pic>
          <p:nvPicPr>
            <p:cNvPr id="333" name="object 33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903520" y="8948786"/>
              <a:ext cx="242560" cy="180332"/>
            </a:xfrm>
            <a:prstGeom prst="rect">
              <a:avLst/>
            </a:prstGeom>
          </p:spPr>
        </p:pic>
        <p:sp>
          <p:nvSpPr>
            <p:cNvPr id="334" name="object 334"/>
            <p:cNvSpPr/>
            <p:nvPr/>
          </p:nvSpPr>
          <p:spPr>
            <a:xfrm>
              <a:off x="13159677" y="8853233"/>
              <a:ext cx="280035" cy="358140"/>
            </a:xfrm>
            <a:custGeom>
              <a:avLst/>
              <a:gdLst/>
              <a:ahLst/>
              <a:cxnLst/>
              <a:rect l="l" t="t" r="r" b="b"/>
              <a:pathLst>
                <a:path w="280034" h="358140">
                  <a:moveTo>
                    <a:pt x="126987" y="0"/>
                  </a:moveTo>
                  <a:lnTo>
                    <a:pt x="113334" y="0"/>
                  </a:lnTo>
                  <a:lnTo>
                    <a:pt x="0" y="308597"/>
                  </a:lnTo>
                  <a:lnTo>
                    <a:pt x="13335" y="308597"/>
                  </a:lnTo>
                  <a:lnTo>
                    <a:pt x="126987" y="0"/>
                  </a:lnTo>
                  <a:close/>
                </a:path>
                <a:path w="280034" h="358140">
                  <a:moveTo>
                    <a:pt x="279971" y="99682"/>
                  </a:moveTo>
                  <a:lnTo>
                    <a:pt x="266954" y="99682"/>
                  </a:lnTo>
                  <a:lnTo>
                    <a:pt x="266954" y="134289"/>
                  </a:lnTo>
                  <a:lnTo>
                    <a:pt x="266954" y="187947"/>
                  </a:lnTo>
                  <a:lnTo>
                    <a:pt x="263372" y="222465"/>
                  </a:lnTo>
                  <a:lnTo>
                    <a:pt x="252425" y="247637"/>
                  </a:lnTo>
                  <a:lnTo>
                    <a:pt x="233730" y="263042"/>
                  </a:lnTo>
                  <a:lnTo>
                    <a:pt x="206946" y="268274"/>
                  </a:lnTo>
                  <a:lnTo>
                    <a:pt x="180111" y="263042"/>
                  </a:lnTo>
                  <a:lnTo>
                    <a:pt x="161302" y="247637"/>
                  </a:lnTo>
                  <a:lnTo>
                    <a:pt x="150241" y="222465"/>
                  </a:lnTo>
                  <a:lnTo>
                    <a:pt x="146621" y="187947"/>
                  </a:lnTo>
                  <a:lnTo>
                    <a:pt x="150241" y="153377"/>
                  </a:lnTo>
                  <a:lnTo>
                    <a:pt x="161302" y="128104"/>
                  </a:lnTo>
                  <a:lnTo>
                    <a:pt x="180111" y="112585"/>
                  </a:lnTo>
                  <a:lnTo>
                    <a:pt x="206946" y="107302"/>
                  </a:lnTo>
                  <a:lnTo>
                    <a:pt x="233730" y="112585"/>
                  </a:lnTo>
                  <a:lnTo>
                    <a:pt x="252425" y="128104"/>
                  </a:lnTo>
                  <a:lnTo>
                    <a:pt x="263372" y="153377"/>
                  </a:lnTo>
                  <a:lnTo>
                    <a:pt x="266954" y="187947"/>
                  </a:lnTo>
                  <a:lnTo>
                    <a:pt x="266954" y="134289"/>
                  </a:lnTo>
                  <a:lnTo>
                    <a:pt x="228333" y="98310"/>
                  </a:lnTo>
                  <a:lnTo>
                    <a:pt x="206311" y="95554"/>
                  </a:lnTo>
                  <a:lnTo>
                    <a:pt x="174459" y="101739"/>
                  </a:lnTo>
                  <a:lnTo>
                    <a:pt x="151739" y="119722"/>
                  </a:lnTo>
                  <a:lnTo>
                    <a:pt x="138137" y="148729"/>
                  </a:lnTo>
                  <a:lnTo>
                    <a:pt x="133604" y="187947"/>
                  </a:lnTo>
                  <a:lnTo>
                    <a:pt x="138137" y="227114"/>
                  </a:lnTo>
                  <a:lnTo>
                    <a:pt x="151739" y="256006"/>
                  </a:lnTo>
                  <a:lnTo>
                    <a:pt x="174459" y="273888"/>
                  </a:lnTo>
                  <a:lnTo>
                    <a:pt x="206311" y="280022"/>
                  </a:lnTo>
                  <a:lnTo>
                    <a:pt x="228333" y="277279"/>
                  </a:lnTo>
                  <a:lnTo>
                    <a:pt x="245795" y="269506"/>
                  </a:lnTo>
                  <a:lnTo>
                    <a:pt x="247103" y="268274"/>
                  </a:lnTo>
                  <a:lnTo>
                    <a:pt x="258673" y="257378"/>
                  </a:lnTo>
                  <a:lnTo>
                    <a:pt x="266954" y="241604"/>
                  </a:lnTo>
                  <a:lnTo>
                    <a:pt x="266954" y="287642"/>
                  </a:lnTo>
                  <a:lnTo>
                    <a:pt x="263093" y="312254"/>
                  </a:lnTo>
                  <a:lnTo>
                    <a:pt x="252031" y="330504"/>
                  </a:lnTo>
                  <a:lnTo>
                    <a:pt x="234530" y="341845"/>
                  </a:lnTo>
                  <a:lnTo>
                    <a:pt x="211391" y="345744"/>
                  </a:lnTo>
                  <a:lnTo>
                    <a:pt x="190944" y="342976"/>
                  </a:lnTo>
                  <a:lnTo>
                    <a:pt x="174752" y="335064"/>
                  </a:lnTo>
                  <a:lnTo>
                    <a:pt x="163398" y="322567"/>
                  </a:lnTo>
                  <a:lnTo>
                    <a:pt x="157416" y="306057"/>
                  </a:lnTo>
                  <a:lnTo>
                    <a:pt x="144716" y="306057"/>
                  </a:lnTo>
                  <a:lnTo>
                    <a:pt x="151295" y="326999"/>
                  </a:lnTo>
                  <a:lnTo>
                    <a:pt x="164719" y="343357"/>
                  </a:lnTo>
                  <a:lnTo>
                    <a:pt x="184810" y="353999"/>
                  </a:lnTo>
                  <a:lnTo>
                    <a:pt x="211391" y="357809"/>
                  </a:lnTo>
                  <a:lnTo>
                    <a:pt x="240855" y="352767"/>
                  </a:lnTo>
                  <a:lnTo>
                    <a:pt x="275501" y="316153"/>
                  </a:lnTo>
                  <a:lnTo>
                    <a:pt x="279971" y="241604"/>
                  </a:lnTo>
                  <a:lnTo>
                    <a:pt x="279971" y="134289"/>
                  </a:lnTo>
                  <a:lnTo>
                    <a:pt x="279971" y="996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5" name="object 33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3471343" y="8948786"/>
              <a:ext cx="146044" cy="184460"/>
            </a:xfrm>
            <a:prstGeom prst="rect">
              <a:avLst/>
            </a:prstGeom>
          </p:spPr>
        </p:pic>
        <p:pic>
          <p:nvPicPr>
            <p:cNvPr id="336" name="object 33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642097" y="8948786"/>
              <a:ext cx="146044" cy="184460"/>
            </a:xfrm>
            <a:prstGeom prst="rect">
              <a:avLst/>
            </a:prstGeom>
          </p:spPr>
        </p:pic>
        <p:sp>
          <p:nvSpPr>
            <p:cNvPr id="337" name="object 337"/>
            <p:cNvSpPr/>
            <p:nvPr/>
          </p:nvSpPr>
          <p:spPr>
            <a:xfrm>
              <a:off x="13812533" y="8882443"/>
              <a:ext cx="200025" cy="328930"/>
            </a:xfrm>
            <a:custGeom>
              <a:avLst/>
              <a:gdLst/>
              <a:ahLst/>
              <a:cxnLst/>
              <a:rect l="l" t="t" r="r" b="b"/>
              <a:pathLst>
                <a:path w="200025" h="328929">
                  <a:moveTo>
                    <a:pt x="146354" y="70472"/>
                  </a:moveTo>
                  <a:lnTo>
                    <a:pt x="133337" y="70472"/>
                  </a:lnTo>
                  <a:lnTo>
                    <a:pt x="133337" y="105079"/>
                  </a:lnTo>
                  <a:lnTo>
                    <a:pt x="133337" y="158737"/>
                  </a:lnTo>
                  <a:lnTo>
                    <a:pt x="129768" y="193255"/>
                  </a:lnTo>
                  <a:lnTo>
                    <a:pt x="118808" y="218427"/>
                  </a:lnTo>
                  <a:lnTo>
                    <a:pt x="100126" y="233832"/>
                  </a:lnTo>
                  <a:lnTo>
                    <a:pt x="73329" y="239064"/>
                  </a:lnTo>
                  <a:lnTo>
                    <a:pt x="46494" y="233832"/>
                  </a:lnTo>
                  <a:lnTo>
                    <a:pt x="27698" y="218427"/>
                  </a:lnTo>
                  <a:lnTo>
                    <a:pt x="16637" y="193255"/>
                  </a:lnTo>
                  <a:lnTo>
                    <a:pt x="13017" y="158737"/>
                  </a:lnTo>
                  <a:lnTo>
                    <a:pt x="16637" y="124167"/>
                  </a:lnTo>
                  <a:lnTo>
                    <a:pt x="27698" y="98894"/>
                  </a:lnTo>
                  <a:lnTo>
                    <a:pt x="46494" y="83375"/>
                  </a:lnTo>
                  <a:lnTo>
                    <a:pt x="73329" y="78092"/>
                  </a:lnTo>
                  <a:lnTo>
                    <a:pt x="100126" y="83375"/>
                  </a:lnTo>
                  <a:lnTo>
                    <a:pt x="118808" y="98894"/>
                  </a:lnTo>
                  <a:lnTo>
                    <a:pt x="129768" y="124167"/>
                  </a:lnTo>
                  <a:lnTo>
                    <a:pt x="133337" y="158737"/>
                  </a:lnTo>
                  <a:lnTo>
                    <a:pt x="133337" y="105079"/>
                  </a:lnTo>
                  <a:lnTo>
                    <a:pt x="94716" y="69100"/>
                  </a:lnTo>
                  <a:lnTo>
                    <a:pt x="72694" y="66344"/>
                  </a:lnTo>
                  <a:lnTo>
                    <a:pt x="40843" y="72529"/>
                  </a:lnTo>
                  <a:lnTo>
                    <a:pt x="18135" y="90512"/>
                  </a:lnTo>
                  <a:lnTo>
                    <a:pt x="4521" y="119519"/>
                  </a:lnTo>
                  <a:lnTo>
                    <a:pt x="0" y="158737"/>
                  </a:lnTo>
                  <a:lnTo>
                    <a:pt x="4521" y="197904"/>
                  </a:lnTo>
                  <a:lnTo>
                    <a:pt x="18135" y="226796"/>
                  </a:lnTo>
                  <a:lnTo>
                    <a:pt x="40843" y="244678"/>
                  </a:lnTo>
                  <a:lnTo>
                    <a:pt x="72694" y="250812"/>
                  </a:lnTo>
                  <a:lnTo>
                    <a:pt x="94716" y="248069"/>
                  </a:lnTo>
                  <a:lnTo>
                    <a:pt x="112191" y="240296"/>
                  </a:lnTo>
                  <a:lnTo>
                    <a:pt x="113499" y="239064"/>
                  </a:lnTo>
                  <a:lnTo>
                    <a:pt x="125069" y="228168"/>
                  </a:lnTo>
                  <a:lnTo>
                    <a:pt x="133337" y="212394"/>
                  </a:lnTo>
                  <a:lnTo>
                    <a:pt x="133337" y="258432"/>
                  </a:lnTo>
                  <a:lnTo>
                    <a:pt x="129476" y="283044"/>
                  </a:lnTo>
                  <a:lnTo>
                    <a:pt x="118414" y="301294"/>
                  </a:lnTo>
                  <a:lnTo>
                    <a:pt x="100926" y="312635"/>
                  </a:lnTo>
                  <a:lnTo>
                    <a:pt x="77774" y="316534"/>
                  </a:lnTo>
                  <a:lnTo>
                    <a:pt x="57340" y="313766"/>
                  </a:lnTo>
                  <a:lnTo>
                    <a:pt x="41148" y="305854"/>
                  </a:lnTo>
                  <a:lnTo>
                    <a:pt x="29781" y="293357"/>
                  </a:lnTo>
                  <a:lnTo>
                    <a:pt x="23812" y="276847"/>
                  </a:lnTo>
                  <a:lnTo>
                    <a:pt x="11112" y="276847"/>
                  </a:lnTo>
                  <a:lnTo>
                    <a:pt x="17691" y="297789"/>
                  </a:lnTo>
                  <a:lnTo>
                    <a:pt x="31115" y="314147"/>
                  </a:lnTo>
                  <a:lnTo>
                    <a:pt x="51193" y="324789"/>
                  </a:lnTo>
                  <a:lnTo>
                    <a:pt x="77774" y="328599"/>
                  </a:lnTo>
                  <a:lnTo>
                    <a:pt x="107251" y="323557"/>
                  </a:lnTo>
                  <a:lnTo>
                    <a:pt x="141897" y="286943"/>
                  </a:lnTo>
                  <a:lnTo>
                    <a:pt x="146354" y="212394"/>
                  </a:lnTo>
                  <a:lnTo>
                    <a:pt x="146354" y="105079"/>
                  </a:lnTo>
                  <a:lnTo>
                    <a:pt x="146354" y="70472"/>
                  </a:lnTo>
                  <a:close/>
                </a:path>
                <a:path w="200025" h="328929">
                  <a:moveTo>
                    <a:pt x="199961" y="0"/>
                  </a:moveTo>
                  <a:lnTo>
                    <a:pt x="186944" y="0"/>
                  </a:lnTo>
                  <a:lnTo>
                    <a:pt x="186944" y="246684"/>
                  </a:lnTo>
                  <a:lnTo>
                    <a:pt x="199961" y="246684"/>
                  </a:lnTo>
                  <a:lnTo>
                    <a:pt x="1999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8" name="object 338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4045461" y="8948786"/>
              <a:ext cx="146361" cy="184460"/>
            </a:xfrm>
            <a:prstGeom prst="rect">
              <a:avLst/>
            </a:prstGeom>
          </p:spPr>
        </p:pic>
        <p:pic>
          <p:nvPicPr>
            <p:cNvPr id="339" name="object 339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4214946" y="8948786"/>
              <a:ext cx="146679" cy="184460"/>
            </a:xfrm>
            <a:prstGeom prst="rect">
              <a:avLst/>
            </a:prstGeom>
          </p:spPr>
        </p:pic>
        <p:sp>
          <p:nvSpPr>
            <p:cNvPr id="340" name="object 340"/>
            <p:cNvSpPr/>
            <p:nvPr/>
          </p:nvSpPr>
          <p:spPr>
            <a:xfrm>
              <a:off x="14393317" y="8882443"/>
              <a:ext cx="193040" cy="323850"/>
            </a:xfrm>
            <a:custGeom>
              <a:avLst/>
              <a:gdLst/>
              <a:ahLst/>
              <a:cxnLst/>
              <a:rect l="l" t="t" r="r" b="b"/>
              <a:pathLst>
                <a:path w="193040" h="323850">
                  <a:moveTo>
                    <a:pt x="146354" y="158737"/>
                  </a:moveTo>
                  <a:lnTo>
                    <a:pt x="141833" y="119519"/>
                  </a:lnTo>
                  <a:lnTo>
                    <a:pt x="133337" y="101371"/>
                  </a:lnTo>
                  <a:lnTo>
                    <a:pt x="133337" y="158737"/>
                  </a:lnTo>
                  <a:lnTo>
                    <a:pt x="129730" y="193255"/>
                  </a:lnTo>
                  <a:lnTo>
                    <a:pt x="118694" y="218427"/>
                  </a:lnTo>
                  <a:lnTo>
                    <a:pt x="99987" y="233832"/>
                  </a:lnTo>
                  <a:lnTo>
                    <a:pt x="73342" y="239064"/>
                  </a:lnTo>
                  <a:lnTo>
                    <a:pt x="46367" y="233832"/>
                  </a:lnTo>
                  <a:lnTo>
                    <a:pt x="27584" y="218427"/>
                  </a:lnTo>
                  <a:lnTo>
                    <a:pt x="24942" y="212394"/>
                  </a:lnTo>
                  <a:lnTo>
                    <a:pt x="16586" y="193255"/>
                  </a:lnTo>
                  <a:lnTo>
                    <a:pt x="13017" y="158737"/>
                  </a:lnTo>
                  <a:lnTo>
                    <a:pt x="16586" y="124167"/>
                  </a:lnTo>
                  <a:lnTo>
                    <a:pt x="24892" y="105079"/>
                  </a:lnTo>
                  <a:lnTo>
                    <a:pt x="27584" y="98894"/>
                  </a:lnTo>
                  <a:lnTo>
                    <a:pt x="46367" y="83375"/>
                  </a:lnTo>
                  <a:lnTo>
                    <a:pt x="73342" y="78092"/>
                  </a:lnTo>
                  <a:lnTo>
                    <a:pt x="99987" y="83375"/>
                  </a:lnTo>
                  <a:lnTo>
                    <a:pt x="118694" y="98894"/>
                  </a:lnTo>
                  <a:lnTo>
                    <a:pt x="129730" y="124167"/>
                  </a:lnTo>
                  <a:lnTo>
                    <a:pt x="133337" y="158737"/>
                  </a:lnTo>
                  <a:lnTo>
                    <a:pt x="133337" y="101371"/>
                  </a:lnTo>
                  <a:lnTo>
                    <a:pt x="128257" y="90512"/>
                  </a:lnTo>
                  <a:lnTo>
                    <a:pt x="112649" y="78092"/>
                  </a:lnTo>
                  <a:lnTo>
                    <a:pt x="105638" y="72529"/>
                  </a:lnTo>
                  <a:lnTo>
                    <a:pt x="73977" y="66344"/>
                  </a:lnTo>
                  <a:lnTo>
                    <a:pt x="51943" y="69100"/>
                  </a:lnTo>
                  <a:lnTo>
                    <a:pt x="34442" y="76911"/>
                  </a:lnTo>
                  <a:lnTo>
                    <a:pt x="21463" y="89115"/>
                  </a:lnTo>
                  <a:lnTo>
                    <a:pt x="13017" y="105079"/>
                  </a:lnTo>
                  <a:lnTo>
                    <a:pt x="13017" y="70472"/>
                  </a:lnTo>
                  <a:lnTo>
                    <a:pt x="0" y="70472"/>
                  </a:lnTo>
                  <a:lnTo>
                    <a:pt x="0" y="323519"/>
                  </a:lnTo>
                  <a:lnTo>
                    <a:pt x="13017" y="323519"/>
                  </a:lnTo>
                  <a:lnTo>
                    <a:pt x="13017" y="212394"/>
                  </a:lnTo>
                  <a:lnTo>
                    <a:pt x="21463" y="228168"/>
                  </a:lnTo>
                  <a:lnTo>
                    <a:pt x="34442" y="240296"/>
                  </a:lnTo>
                  <a:lnTo>
                    <a:pt x="51943" y="248069"/>
                  </a:lnTo>
                  <a:lnTo>
                    <a:pt x="73977" y="250812"/>
                  </a:lnTo>
                  <a:lnTo>
                    <a:pt x="105638" y="244678"/>
                  </a:lnTo>
                  <a:lnTo>
                    <a:pt x="112750" y="239064"/>
                  </a:lnTo>
                  <a:lnTo>
                    <a:pt x="128257" y="226796"/>
                  </a:lnTo>
                  <a:lnTo>
                    <a:pt x="141833" y="197904"/>
                  </a:lnTo>
                  <a:lnTo>
                    <a:pt x="146354" y="158737"/>
                  </a:lnTo>
                  <a:close/>
                </a:path>
                <a:path w="193040" h="323850">
                  <a:moveTo>
                    <a:pt x="192659" y="70472"/>
                  </a:moveTo>
                  <a:lnTo>
                    <a:pt x="179641" y="70472"/>
                  </a:lnTo>
                  <a:lnTo>
                    <a:pt x="179641" y="246684"/>
                  </a:lnTo>
                  <a:lnTo>
                    <a:pt x="192659" y="246684"/>
                  </a:lnTo>
                  <a:lnTo>
                    <a:pt x="192659" y="70472"/>
                  </a:lnTo>
                  <a:close/>
                </a:path>
                <a:path w="193040" h="323850">
                  <a:moveTo>
                    <a:pt x="192659" y="0"/>
                  </a:moveTo>
                  <a:lnTo>
                    <a:pt x="179641" y="0"/>
                  </a:lnTo>
                  <a:lnTo>
                    <a:pt x="179641" y="30149"/>
                  </a:lnTo>
                  <a:lnTo>
                    <a:pt x="192659" y="30149"/>
                  </a:lnTo>
                  <a:lnTo>
                    <a:pt x="1926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1" name="object 341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4618945" y="8948786"/>
              <a:ext cx="130169" cy="184460"/>
            </a:xfrm>
            <a:prstGeom prst="rect">
              <a:avLst/>
            </a:prstGeom>
          </p:spPr>
        </p:pic>
        <p:sp>
          <p:nvSpPr>
            <p:cNvPr id="342" name="object 342"/>
            <p:cNvSpPr/>
            <p:nvPr/>
          </p:nvSpPr>
          <p:spPr>
            <a:xfrm>
              <a:off x="14754776" y="8853222"/>
              <a:ext cx="127000" cy="308610"/>
            </a:xfrm>
            <a:custGeom>
              <a:avLst/>
              <a:gdLst/>
              <a:ahLst/>
              <a:cxnLst/>
              <a:rect l="l" t="t" r="r" b="b"/>
              <a:pathLst>
                <a:path w="127000" h="308609">
                  <a:moveTo>
                    <a:pt x="13334" y="308597"/>
                  </a:moveTo>
                  <a:lnTo>
                    <a:pt x="0" y="308597"/>
                  </a:lnTo>
                  <a:lnTo>
                    <a:pt x="113342" y="0"/>
                  </a:lnTo>
                  <a:lnTo>
                    <a:pt x="126994" y="0"/>
                  </a:lnTo>
                  <a:lnTo>
                    <a:pt x="13334" y="3085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3" name="object 343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4895686" y="8948786"/>
              <a:ext cx="139059" cy="180332"/>
            </a:xfrm>
            <a:prstGeom prst="rect">
              <a:avLst/>
            </a:prstGeom>
          </p:spPr>
        </p:pic>
        <p:pic>
          <p:nvPicPr>
            <p:cNvPr id="344" name="object 34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5066123" y="8948786"/>
              <a:ext cx="146044" cy="184460"/>
            </a:xfrm>
            <a:prstGeom prst="rect">
              <a:avLst/>
            </a:prstGeom>
          </p:spPr>
        </p:pic>
        <p:pic>
          <p:nvPicPr>
            <p:cNvPr id="345" name="object 34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5236560" y="8882431"/>
              <a:ext cx="146361" cy="250814"/>
            </a:xfrm>
            <a:prstGeom prst="rect">
              <a:avLst/>
            </a:prstGeom>
          </p:spPr>
        </p:pic>
        <p:pic>
          <p:nvPicPr>
            <p:cNvPr id="346" name="object 34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5414299" y="8948786"/>
              <a:ext cx="146361" cy="184460"/>
            </a:xfrm>
            <a:prstGeom prst="rect">
              <a:avLst/>
            </a:prstGeom>
          </p:spPr>
        </p:pic>
        <p:sp>
          <p:nvSpPr>
            <p:cNvPr id="347" name="object 347"/>
            <p:cNvSpPr/>
            <p:nvPr/>
          </p:nvSpPr>
          <p:spPr>
            <a:xfrm>
              <a:off x="15559336" y="8882431"/>
              <a:ext cx="48895" cy="323850"/>
            </a:xfrm>
            <a:custGeom>
              <a:avLst/>
              <a:gdLst/>
              <a:ahLst/>
              <a:cxnLst/>
              <a:rect l="l" t="t" r="r" b="b"/>
              <a:pathLst>
                <a:path w="48894" h="323850">
                  <a:moveTo>
                    <a:pt x="8889" y="323519"/>
                  </a:moveTo>
                  <a:lnTo>
                    <a:pt x="2539" y="323519"/>
                  </a:lnTo>
                  <a:lnTo>
                    <a:pt x="0" y="323202"/>
                  </a:lnTo>
                  <a:lnTo>
                    <a:pt x="0" y="311772"/>
                  </a:lnTo>
                  <a:lnTo>
                    <a:pt x="8254" y="311772"/>
                  </a:lnTo>
                  <a:lnTo>
                    <a:pt x="20155" y="310105"/>
                  </a:lnTo>
                  <a:lnTo>
                    <a:pt x="28692" y="304867"/>
                  </a:lnTo>
                  <a:lnTo>
                    <a:pt x="33837" y="295699"/>
                  </a:lnTo>
                  <a:lnTo>
                    <a:pt x="35517" y="282563"/>
                  </a:lnTo>
                  <a:lnTo>
                    <a:pt x="35558" y="70482"/>
                  </a:lnTo>
                  <a:lnTo>
                    <a:pt x="48575" y="70482"/>
                  </a:lnTo>
                  <a:lnTo>
                    <a:pt x="48575" y="282563"/>
                  </a:lnTo>
                  <a:lnTo>
                    <a:pt x="45991" y="301419"/>
                  </a:lnTo>
                  <a:lnTo>
                    <a:pt x="38376" y="314114"/>
                  </a:lnTo>
                  <a:lnTo>
                    <a:pt x="25939" y="321272"/>
                  </a:lnTo>
                  <a:lnTo>
                    <a:pt x="8889" y="323519"/>
                  </a:lnTo>
                  <a:close/>
                </a:path>
                <a:path w="48894" h="323850">
                  <a:moveTo>
                    <a:pt x="48575" y="30161"/>
                  </a:moveTo>
                  <a:lnTo>
                    <a:pt x="35558" y="30161"/>
                  </a:lnTo>
                  <a:lnTo>
                    <a:pt x="35558" y="0"/>
                  </a:lnTo>
                  <a:lnTo>
                    <a:pt x="48575" y="0"/>
                  </a:lnTo>
                  <a:lnTo>
                    <a:pt x="48575" y="301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8" name="object 348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5640876" y="8948786"/>
              <a:ext cx="130169" cy="184460"/>
            </a:xfrm>
            <a:prstGeom prst="rect">
              <a:avLst/>
            </a:prstGeom>
          </p:spPr>
        </p:pic>
        <p:sp>
          <p:nvSpPr>
            <p:cNvPr id="349" name="object 349"/>
            <p:cNvSpPr/>
            <p:nvPr/>
          </p:nvSpPr>
          <p:spPr>
            <a:xfrm>
              <a:off x="15797344" y="9008156"/>
              <a:ext cx="98425" cy="12065"/>
            </a:xfrm>
            <a:custGeom>
              <a:avLst/>
              <a:gdLst/>
              <a:ahLst/>
              <a:cxnLst/>
              <a:rect l="l" t="t" r="r" b="b"/>
              <a:pathLst>
                <a:path w="98425" h="12065">
                  <a:moveTo>
                    <a:pt x="98421" y="12064"/>
                  </a:moveTo>
                  <a:lnTo>
                    <a:pt x="0" y="12064"/>
                  </a:lnTo>
                  <a:lnTo>
                    <a:pt x="0" y="0"/>
                  </a:lnTo>
                  <a:lnTo>
                    <a:pt x="98421" y="0"/>
                  </a:lnTo>
                  <a:lnTo>
                    <a:pt x="98421" y="120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0" name="object 35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915713" y="8902750"/>
              <a:ext cx="96516" cy="228908"/>
            </a:xfrm>
            <a:prstGeom prst="rect">
              <a:avLst/>
            </a:prstGeom>
          </p:spPr>
        </p:pic>
        <p:pic>
          <p:nvPicPr>
            <p:cNvPr id="351" name="object 351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6038843" y="8948786"/>
              <a:ext cx="238379" cy="184460"/>
            </a:xfrm>
            <a:prstGeom prst="rect">
              <a:avLst/>
            </a:prstGeom>
          </p:spPr>
        </p:pic>
      </p:grpSp>
      <p:grpSp>
        <p:nvGrpSpPr>
          <p:cNvPr id="352" name="object 352"/>
          <p:cNvGrpSpPr/>
          <p:nvPr/>
        </p:nvGrpSpPr>
        <p:grpSpPr>
          <a:xfrm>
            <a:off x="16308917" y="8882431"/>
            <a:ext cx="802640" cy="250825"/>
            <a:chOff x="16308917" y="8882431"/>
            <a:chExt cx="802640" cy="250825"/>
          </a:xfrm>
        </p:grpSpPr>
        <p:pic>
          <p:nvPicPr>
            <p:cNvPr id="353" name="object 353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6479036" y="8948786"/>
              <a:ext cx="130169" cy="184460"/>
            </a:xfrm>
            <a:prstGeom prst="rect">
              <a:avLst/>
            </a:prstGeom>
          </p:spPr>
        </p:pic>
        <p:pic>
          <p:nvPicPr>
            <p:cNvPr id="354" name="object 35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6308917" y="8948786"/>
              <a:ext cx="139059" cy="180332"/>
            </a:xfrm>
            <a:prstGeom prst="rect">
              <a:avLst/>
            </a:prstGeom>
          </p:spPr>
        </p:pic>
        <p:sp>
          <p:nvSpPr>
            <p:cNvPr id="355" name="object 355"/>
            <p:cNvSpPr/>
            <p:nvPr/>
          </p:nvSpPr>
          <p:spPr>
            <a:xfrm>
              <a:off x="16640901" y="8882431"/>
              <a:ext cx="13335" cy="247015"/>
            </a:xfrm>
            <a:custGeom>
              <a:avLst/>
              <a:gdLst/>
              <a:ahLst/>
              <a:cxnLst/>
              <a:rect l="l" t="t" r="r" b="b"/>
              <a:pathLst>
                <a:path w="13334" h="247015">
                  <a:moveTo>
                    <a:pt x="13016" y="246687"/>
                  </a:moveTo>
                  <a:lnTo>
                    <a:pt x="0" y="246687"/>
                  </a:lnTo>
                  <a:lnTo>
                    <a:pt x="0" y="0"/>
                  </a:lnTo>
                  <a:lnTo>
                    <a:pt x="13016" y="0"/>
                  </a:lnTo>
                  <a:lnTo>
                    <a:pt x="13016" y="2466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6" name="object 356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6685613" y="8902750"/>
              <a:ext cx="425325" cy="230495"/>
            </a:xfrm>
            <a:prstGeom prst="rect">
              <a:avLst/>
            </a:prstGeom>
          </p:spPr>
        </p:pic>
      </p:grpSp>
      <p:grpSp>
        <p:nvGrpSpPr>
          <p:cNvPr id="357" name="object 357"/>
          <p:cNvGrpSpPr/>
          <p:nvPr/>
        </p:nvGrpSpPr>
        <p:grpSpPr>
          <a:xfrm>
            <a:off x="10609779" y="3145803"/>
            <a:ext cx="1191260" cy="401320"/>
            <a:chOff x="10609779" y="3145803"/>
            <a:chExt cx="1191260" cy="401320"/>
          </a:xfrm>
        </p:grpSpPr>
        <p:sp>
          <p:nvSpPr>
            <p:cNvPr id="358" name="object 358"/>
            <p:cNvSpPr/>
            <p:nvPr/>
          </p:nvSpPr>
          <p:spPr>
            <a:xfrm>
              <a:off x="10613748" y="3154724"/>
              <a:ext cx="283210" cy="296545"/>
            </a:xfrm>
            <a:custGeom>
              <a:avLst/>
              <a:gdLst/>
              <a:ahLst/>
              <a:cxnLst/>
              <a:rect l="l" t="t" r="r" b="b"/>
              <a:pathLst>
                <a:path w="283209" h="296545">
                  <a:moveTo>
                    <a:pt x="283075" y="296029"/>
                  </a:moveTo>
                  <a:lnTo>
                    <a:pt x="267074" y="296029"/>
                  </a:lnTo>
                  <a:lnTo>
                    <a:pt x="267074" y="35813"/>
                  </a:lnTo>
                  <a:lnTo>
                    <a:pt x="150491" y="296029"/>
                  </a:lnTo>
                  <a:lnTo>
                    <a:pt x="132584" y="296029"/>
                  </a:lnTo>
                  <a:lnTo>
                    <a:pt x="16001" y="35813"/>
                  </a:lnTo>
                  <a:lnTo>
                    <a:pt x="16001" y="296029"/>
                  </a:lnTo>
                  <a:lnTo>
                    <a:pt x="0" y="296029"/>
                  </a:lnTo>
                  <a:lnTo>
                    <a:pt x="0" y="0"/>
                  </a:lnTo>
                  <a:lnTo>
                    <a:pt x="17144" y="0"/>
                  </a:lnTo>
                  <a:lnTo>
                    <a:pt x="141728" y="277742"/>
                  </a:lnTo>
                  <a:lnTo>
                    <a:pt x="265550" y="0"/>
                  </a:lnTo>
                  <a:lnTo>
                    <a:pt x="283075" y="0"/>
                  </a:lnTo>
                  <a:lnTo>
                    <a:pt x="283075" y="2960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10613748" y="3154724"/>
              <a:ext cx="283210" cy="296545"/>
            </a:xfrm>
            <a:custGeom>
              <a:avLst/>
              <a:gdLst/>
              <a:ahLst/>
              <a:cxnLst/>
              <a:rect l="l" t="t" r="r" b="b"/>
              <a:pathLst>
                <a:path w="283209" h="296545">
                  <a:moveTo>
                    <a:pt x="150491" y="296029"/>
                  </a:moveTo>
                  <a:lnTo>
                    <a:pt x="267074" y="35813"/>
                  </a:lnTo>
                  <a:lnTo>
                    <a:pt x="267074" y="296029"/>
                  </a:lnTo>
                  <a:lnTo>
                    <a:pt x="283075" y="296029"/>
                  </a:lnTo>
                  <a:lnTo>
                    <a:pt x="283075" y="0"/>
                  </a:lnTo>
                  <a:lnTo>
                    <a:pt x="265550" y="0"/>
                  </a:lnTo>
                  <a:lnTo>
                    <a:pt x="141728" y="277742"/>
                  </a:lnTo>
                  <a:lnTo>
                    <a:pt x="17144" y="0"/>
                  </a:lnTo>
                  <a:lnTo>
                    <a:pt x="0" y="0"/>
                  </a:lnTo>
                  <a:lnTo>
                    <a:pt x="0" y="296029"/>
                  </a:lnTo>
                  <a:lnTo>
                    <a:pt x="16001" y="296029"/>
                  </a:lnTo>
                  <a:lnTo>
                    <a:pt x="16001" y="35813"/>
                  </a:lnTo>
                  <a:lnTo>
                    <a:pt x="132584" y="296029"/>
                  </a:lnTo>
                  <a:lnTo>
                    <a:pt x="150491" y="296029"/>
                  </a:lnTo>
                  <a:close/>
                </a:path>
              </a:pathLst>
            </a:custGeom>
            <a:ln w="79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10928000" y="3239304"/>
              <a:ext cx="189865" cy="304165"/>
            </a:xfrm>
            <a:custGeom>
              <a:avLst/>
              <a:gdLst/>
              <a:ahLst/>
              <a:cxnLst/>
              <a:rect l="l" t="t" r="r" b="b"/>
              <a:pathLst>
                <a:path w="189865" h="304164">
                  <a:moveTo>
                    <a:pt x="29336" y="303649"/>
                  </a:moveTo>
                  <a:lnTo>
                    <a:pt x="24383" y="303649"/>
                  </a:lnTo>
                  <a:lnTo>
                    <a:pt x="21716" y="303268"/>
                  </a:lnTo>
                  <a:lnTo>
                    <a:pt x="21716" y="289552"/>
                  </a:lnTo>
                  <a:lnTo>
                    <a:pt x="28574" y="289552"/>
                  </a:lnTo>
                  <a:lnTo>
                    <a:pt x="41379" y="288540"/>
                  </a:lnTo>
                  <a:lnTo>
                    <a:pt x="51290" y="284599"/>
                  </a:lnTo>
                  <a:lnTo>
                    <a:pt x="59273" y="276372"/>
                  </a:lnTo>
                  <a:lnTo>
                    <a:pt x="66292" y="262502"/>
                  </a:lnTo>
                  <a:lnTo>
                    <a:pt x="86484" y="211830"/>
                  </a:lnTo>
                  <a:lnTo>
                    <a:pt x="0" y="0"/>
                  </a:lnTo>
                  <a:lnTo>
                    <a:pt x="16763" y="0"/>
                  </a:lnTo>
                  <a:lnTo>
                    <a:pt x="94866" y="192400"/>
                  </a:lnTo>
                  <a:lnTo>
                    <a:pt x="172588" y="0"/>
                  </a:lnTo>
                  <a:lnTo>
                    <a:pt x="189733" y="0"/>
                  </a:lnTo>
                  <a:lnTo>
                    <a:pt x="80769" y="266693"/>
                  </a:lnTo>
                  <a:lnTo>
                    <a:pt x="70858" y="285486"/>
                  </a:lnTo>
                  <a:lnTo>
                    <a:pt x="59767" y="296743"/>
                  </a:lnTo>
                  <a:lnTo>
                    <a:pt x="46320" y="302214"/>
                  </a:lnTo>
                  <a:lnTo>
                    <a:pt x="29336" y="3036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10928000" y="3239304"/>
              <a:ext cx="189865" cy="304165"/>
            </a:xfrm>
            <a:custGeom>
              <a:avLst/>
              <a:gdLst/>
              <a:ahLst/>
              <a:cxnLst/>
              <a:rect l="l" t="t" r="r" b="b"/>
              <a:pathLst>
                <a:path w="189865" h="304164">
                  <a:moveTo>
                    <a:pt x="66292" y="262502"/>
                  </a:moveTo>
                  <a:lnTo>
                    <a:pt x="59273" y="276372"/>
                  </a:lnTo>
                  <a:lnTo>
                    <a:pt x="51290" y="284599"/>
                  </a:lnTo>
                  <a:lnTo>
                    <a:pt x="41379" y="288540"/>
                  </a:lnTo>
                  <a:lnTo>
                    <a:pt x="28574" y="289552"/>
                  </a:lnTo>
                  <a:lnTo>
                    <a:pt x="21716" y="289552"/>
                  </a:lnTo>
                  <a:lnTo>
                    <a:pt x="21716" y="303268"/>
                  </a:lnTo>
                  <a:lnTo>
                    <a:pt x="24383" y="303649"/>
                  </a:lnTo>
                  <a:lnTo>
                    <a:pt x="25907" y="303649"/>
                  </a:lnTo>
                  <a:lnTo>
                    <a:pt x="29336" y="303649"/>
                  </a:lnTo>
                  <a:lnTo>
                    <a:pt x="70858" y="285486"/>
                  </a:lnTo>
                  <a:lnTo>
                    <a:pt x="189733" y="0"/>
                  </a:lnTo>
                  <a:lnTo>
                    <a:pt x="172588" y="0"/>
                  </a:lnTo>
                  <a:lnTo>
                    <a:pt x="94866" y="192400"/>
                  </a:lnTo>
                  <a:lnTo>
                    <a:pt x="16763" y="0"/>
                  </a:lnTo>
                  <a:lnTo>
                    <a:pt x="0" y="0"/>
                  </a:lnTo>
                  <a:lnTo>
                    <a:pt x="86484" y="211830"/>
                  </a:lnTo>
                  <a:lnTo>
                    <a:pt x="66292" y="262502"/>
                  </a:lnTo>
                  <a:close/>
                </a:path>
              </a:pathLst>
            </a:custGeom>
            <a:ln w="79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11139004" y="3149771"/>
              <a:ext cx="193675" cy="306070"/>
            </a:xfrm>
            <a:custGeom>
              <a:avLst/>
              <a:gdLst/>
              <a:ahLst/>
              <a:cxnLst/>
              <a:rect l="l" t="t" r="r" b="b"/>
              <a:pathLst>
                <a:path w="193675" h="306070">
                  <a:moveTo>
                    <a:pt x="96771" y="305935"/>
                  </a:moveTo>
                  <a:lnTo>
                    <a:pt x="54809" y="299589"/>
                  </a:lnTo>
                  <a:lnTo>
                    <a:pt x="24526" y="282313"/>
                  </a:lnTo>
                  <a:lnTo>
                    <a:pt x="6173" y="256751"/>
                  </a:lnTo>
                  <a:lnTo>
                    <a:pt x="0" y="225546"/>
                  </a:lnTo>
                  <a:lnTo>
                    <a:pt x="0" y="216021"/>
                  </a:lnTo>
                  <a:lnTo>
                    <a:pt x="16001" y="216021"/>
                  </a:lnTo>
                  <a:lnTo>
                    <a:pt x="16001" y="225546"/>
                  </a:lnTo>
                  <a:lnTo>
                    <a:pt x="21389" y="251596"/>
                  </a:lnTo>
                  <a:lnTo>
                    <a:pt x="37098" y="272503"/>
                  </a:lnTo>
                  <a:lnTo>
                    <a:pt x="62452" y="286409"/>
                  </a:lnTo>
                  <a:lnTo>
                    <a:pt x="96771" y="291457"/>
                  </a:lnTo>
                  <a:lnTo>
                    <a:pt x="131191" y="286409"/>
                  </a:lnTo>
                  <a:lnTo>
                    <a:pt x="156396" y="272503"/>
                  </a:lnTo>
                  <a:lnTo>
                    <a:pt x="171886" y="251596"/>
                  </a:lnTo>
                  <a:lnTo>
                    <a:pt x="177160" y="225546"/>
                  </a:lnTo>
                  <a:lnTo>
                    <a:pt x="173475" y="202055"/>
                  </a:lnTo>
                  <a:lnTo>
                    <a:pt x="161682" y="183065"/>
                  </a:lnTo>
                  <a:lnTo>
                    <a:pt x="140674" y="168647"/>
                  </a:lnTo>
                  <a:lnTo>
                    <a:pt x="109344" y="158873"/>
                  </a:lnTo>
                  <a:lnTo>
                    <a:pt x="71245" y="151253"/>
                  </a:lnTo>
                  <a:lnTo>
                    <a:pt x="40664" y="141460"/>
                  </a:lnTo>
                  <a:lnTo>
                    <a:pt x="18335" y="125774"/>
                  </a:lnTo>
                  <a:lnTo>
                    <a:pt x="4649" y="104159"/>
                  </a:lnTo>
                  <a:lnTo>
                    <a:pt x="0" y="76579"/>
                  </a:lnTo>
                  <a:lnTo>
                    <a:pt x="5976" y="46772"/>
                  </a:lnTo>
                  <a:lnTo>
                    <a:pt x="23526" y="22430"/>
                  </a:lnTo>
                  <a:lnTo>
                    <a:pt x="52076" y="6018"/>
                  </a:lnTo>
                  <a:lnTo>
                    <a:pt x="91056" y="0"/>
                  </a:lnTo>
                  <a:lnTo>
                    <a:pt x="130417" y="6018"/>
                  </a:lnTo>
                  <a:lnTo>
                    <a:pt x="159063" y="22430"/>
                  </a:lnTo>
                  <a:lnTo>
                    <a:pt x="176565" y="46772"/>
                  </a:lnTo>
                  <a:lnTo>
                    <a:pt x="182494" y="76579"/>
                  </a:lnTo>
                  <a:lnTo>
                    <a:pt x="182494" y="84198"/>
                  </a:lnTo>
                  <a:lnTo>
                    <a:pt x="166111" y="84198"/>
                  </a:lnTo>
                  <a:lnTo>
                    <a:pt x="166111" y="76579"/>
                  </a:lnTo>
                  <a:lnTo>
                    <a:pt x="161081" y="51124"/>
                  </a:lnTo>
                  <a:lnTo>
                    <a:pt x="146443" y="31526"/>
                  </a:lnTo>
                  <a:lnTo>
                    <a:pt x="122875" y="18930"/>
                  </a:lnTo>
                  <a:lnTo>
                    <a:pt x="91056" y="14477"/>
                  </a:lnTo>
                  <a:lnTo>
                    <a:pt x="59398" y="18930"/>
                  </a:lnTo>
                  <a:lnTo>
                    <a:pt x="35813" y="31526"/>
                  </a:lnTo>
                  <a:lnTo>
                    <a:pt x="21085" y="51124"/>
                  </a:lnTo>
                  <a:lnTo>
                    <a:pt x="16001" y="76579"/>
                  </a:lnTo>
                  <a:lnTo>
                    <a:pt x="19876" y="99057"/>
                  </a:lnTo>
                  <a:lnTo>
                    <a:pt x="31288" y="116392"/>
                  </a:lnTo>
                  <a:lnTo>
                    <a:pt x="49915" y="128870"/>
                  </a:lnTo>
                  <a:lnTo>
                    <a:pt x="75436" y="136775"/>
                  </a:lnTo>
                  <a:lnTo>
                    <a:pt x="113535" y="144395"/>
                  </a:lnTo>
                  <a:lnTo>
                    <a:pt x="149824" y="155950"/>
                  </a:lnTo>
                  <a:lnTo>
                    <a:pt x="174684" y="173398"/>
                  </a:lnTo>
                  <a:lnTo>
                    <a:pt x="188971" y="196632"/>
                  </a:lnTo>
                  <a:lnTo>
                    <a:pt x="193543" y="225546"/>
                  </a:lnTo>
                  <a:lnTo>
                    <a:pt x="187369" y="256751"/>
                  </a:lnTo>
                  <a:lnTo>
                    <a:pt x="169016" y="282313"/>
                  </a:lnTo>
                  <a:lnTo>
                    <a:pt x="138734" y="299589"/>
                  </a:lnTo>
                  <a:lnTo>
                    <a:pt x="96771" y="3059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11139004" y="3149771"/>
              <a:ext cx="193675" cy="306070"/>
            </a:xfrm>
            <a:custGeom>
              <a:avLst/>
              <a:gdLst/>
              <a:ahLst/>
              <a:cxnLst/>
              <a:rect l="l" t="t" r="r" b="b"/>
              <a:pathLst>
                <a:path w="193675" h="306070">
                  <a:moveTo>
                    <a:pt x="96771" y="291457"/>
                  </a:moveTo>
                  <a:lnTo>
                    <a:pt x="62452" y="286409"/>
                  </a:lnTo>
                  <a:lnTo>
                    <a:pt x="37098" y="272503"/>
                  </a:lnTo>
                  <a:lnTo>
                    <a:pt x="21389" y="251596"/>
                  </a:lnTo>
                  <a:lnTo>
                    <a:pt x="16001" y="225546"/>
                  </a:lnTo>
                  <a:lnTo>
                    <a:pt x="16001" y="216021"/>
                  </a:lnTo>
                  <a:lnTo>
                    <a:pt x="0" y="216021"/>
                  </a:lnTo>
                  <a:lnTo>
                    <a:pt x="0" y="225546"/>
                  </a:lnTo>
                  <a:lnTo>
                    <a:pt x="6173" y="256751"/>
                  </a:lnTo>
                  <a:lnTo>
                    <a:pt x="24526" y="282313"/>
                  </a:lnTo>
                  <a:lnTo>
                    <a:pt x="54809" y="299589"/>
                  </a:lnTo>
                  <a:lnTo>
                    <a:pt x="96771" y="305935"/>
                  </a:lnTo>
                  <a:lnTo>
                    <a:pt x="138734" y="299589"/>
                  </a:lnTo>
                  <a:lnTo>
                    <a:pt x="169016" y="282313"/>
                  </a:lnTo>
                  <a:lnTo>
                    <a:pt x="187369" y="256751"/>
                  </a:lnTo>
                  <a:lnTo>
                    <a:pt x="193543" y="225546"/>
                  </a:lnTo>
                  <a:lnTo>
                    <a:pt x="188971" y="196632"/>
                  </a:lnTo>
                  <a:lnTo>
                    <a:pt x="174684" y="173398"/>
                  </a:lnTo>
                  <a:lnTo>
                    <a:pt x="149824" y="155950"/>
                  </a:lnTo>
                  <a:lnTo>
                    <a:pt x="113535" y="144395"/>
                  </a:lnTo>
                  <a:lnTo>
                    <a:pt x="75436" y="136775"/>
                  </a:lnTo>
                  <a:lnTo>
                    <a:pt x="49915" y="128870"/>
                  </a:lnTo>
                  <a:lnTo>
                    <a:pt x="31288" y="116392"/>
                  </a:lnTo>
                  <a:lnTo>
                    <a:pt x="19876" y="99057"/>
                  </a:lnTo>
                  <a:lnTo>
                    <a:pt x="16001" y="76579"/>
                  </a:lnTo>
                  <a:lnTo>
                    <a:pt x="21085" y="51124"/>
                  </a:lnTo>
                  <a:lnTo>
                    <a:pt x="35813" y="31526"/>
                  </a:lnTo>
                  <a:lnTo>
                    <a:pt x="59398" y="18930"/>
                  </a:lnTo>
                  <a:lnTo>
                    <a:pt x="91056" y="14477"/>
                  </a:lnTo>
                  <a:lnTo>
                    <a:pt x="122875" y="18930"/>
                  </a:lnTo>
                  <a:lnTo>
                    <a:pt x="146443" y="31526"/>
                  </a:lnTo>
                  <a:lnTo>
                    <a:pt x="161081" y="51124"/>
                  </a:lnTo>
                  <a:lnTo>
                    <a:pt x="166111" y="76579"/>
                  </a:lnTo>
                  <a:lnTo>
                    <a:pt x="166111" y="84198"/>
                  </a:lnTo>
                  <a:lnTo>
                    <a:pt x="182494" y="84198"/>
                  </a:lnTo>
                  <a:lnTo>
                    <a:pt x="182494" y="76579"/>
                  </a:lnTo>
                  <a:lnTo>
                    <a:pt x="176565" y="46772"/>
                  </a:lnTo>
                  <a:lnTo>
                    <a:pt x="159063" y="22430"/>
                  </a:lnTo>
                  <a:lnTo>
                    <a:pt x="130417" y="6018"/>
                  </a:lnTo>
                  <a:lnTo>
                    <a:pt x="91056" y="0"/>
                  </a:lnTo>
                  <a:lnTo>
                    <a:pt x="52076" y="6018"/>
                  </a:lnTo>
                  <a:lnTo>
                    <a:pt x="23526" y="22430"/>
                  </a:lnTo>
                  <a:lnTo>
                    <a:pt x="5976" y="46772"/>
                  </a:lnTo>
                  <a:lnTo>
                    <a:pt x="0" y="76579"/>
                  </a:lnTo>
                  <a:lnTo>
                    <a:pt x="4649" y="104159"/>
                  </a:lnTo>
                  <a:lnTo>
                    <a:pt x="18335" y="125774"/>
                  </a:lnTo>
                  <a:lnTo>
                    <a:pt x="40664" y="141460"/>
                  </a:lnTo>
                  <a:lnTo>
                    <a:pt x="71245" y="151253"/>
                  </a:lnTo>
                  <a:lnTo>
                    <a:pt x="109344" y="158873"/>
                  </a:lnTo>
                  <a:lnTo>
                    <a:pt x="140674" y="168647"/>
                  </a:lnTo>
                  <a:lnTo>
                    <a:pt x="161682" y="183065"/>
                  </a:lnTo>
                  <a:lnTo>
                    <a:pt x="173475" y="202055"/>
                  </a:lnTo>
                  <a:lnTo>
                    <a:pt x="177160" y="225546"/>
                  </a:lnTo>
                  <a:lnTo>
                    <a:pt x="171886" y="251596"/>
                  </a:lnTo>
                  <a:lnTo>
                    <a:pt x="156396" y="272503"/>
                  </a:lnTo>
                  <a:lnTo>
                    <a:pt x="131191" y="286409"/>
                  </a:lnTo>
                  <a:lnTo>
                    <a:pt x="96771" y="291457"/>
                  </a:lnTo>
                  <a:close/>
                </a:path>
              </a:pathLst>
            </a:custGeom>
            <a:ln w="79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11366010" y="3149771"/>
              <a:ext cx="234950" cy="311785"/>
            </a:xfrm>
            <a:custGeom>
              <a:avLst/>
              <a:gdLst/>
              <a:ahLst/>
              <a:cxnLst/>
              <a:rect l="l" t="t" r="r" b="b"/>
              <a:pathLst>
                <a:path w="234950" h="311785">
                  <a:moveTo>
                    <a:pt x="109344" y="305935"/>
                  </a:moveTo>
                  <a:lnTo>
                    <a:pt x="63673" y="297601"/>
                  </a:lnTo>
                  <a:lnTo>
                    <a:pt x="30860" y="273551"/>
                  </a:lnTo>
                  <a:lnTo>
                    <a:pt x="6857" y="222450"/>
                  </a:lnTo>
                  <a:lnTo>
                    <a:pt x="0" y="152777"/>
                  </a:lnTo>
                  <a:lnTo>
                    <a:pt x="1607" y="116071"/>
                  </a:lnTo>
                  <a:lnTo>
                    <a:pt x="16394" y="55374"/>
                  </a:lnTo>
                  <a:lnTo>
                    <a:pt x="45641" y="18483"/>
                  </a:lnTo>
                  <a:lnTo>
                    <a:pt x="84919" y="2113"/>
                  </a:lnTo>
                  <a:lnTo>
                    <a:pt x="109344" y="0"/>
                  </a:lnTo>
                  <a:lnTo>
                    <a:pt x="133715" y="2113"/>
                  </a:lnTo>
                  <a:lnTo>
                    <a:pt x="154872" y="8334"/>
                  </a:lnTo>
                  <a:lnTo>
                    <a:pt x="165775" y="14477"/>
                  </a:lnTo>
                  <a:lnTo>
                    <a:pt x="109344" y="14477"/>
                  </a:lnTo>
                  <a:lnTo>
                    <a:pt x="89241" y="16245"/>
                  </a:lnTo>
                  <a:lnTo>
                    <a:pt x="43432" y="41908"/>
                  </a:lnTo>
                  <a:lnTo>
                    <a:pt x="22002" y="88627"/>
                  </a:lnTo>
                  <a:lnTo>
                    <a:pt x="16001" y="152777"/>
                  </a:lnTo>
                  <a:lnTo>
                    <a:pt x="17394" y="187197"/>
                  </a:lnTo>
                  <a:lnTo>
                    <a:pt x="30467" y="242893"/>
                  </a:lnTo>
                  <a:lnTo>
                    <a:pt x="56035" y="275866"/>
                  </a:lnTo>
                  <a:lnTo>
                    <a:pt x="109344" y="291457"/>
                  </a:lnTo>
                  <a:lnTo>
                    <a:pt x="166725" y="291457"/>
                  </a:lnTo>
                  <a:lnTo>
                    <a:pt x="152443" y="298791"/>
                  </a:lnTo>
                  <a:lnTo>
                    <a:pt x="132269" y="304149"/>
                  </a:lnTo>
                  <a:lnTo>
                    <a:pt x="109344" y="305935"/>
                  </a:lnTo>
                  <a:close/>
                </a:path>
                <a:path w="234950" h="311785">
                  <a:moveTo>
                    <a:pt x="199922" y="254120"/>
                  </a:moveTo>
                  <a:lnTo>
                    <a:pt x="182113" y="254120"/>
                  </a:lnTo>
                  <a:lnTo>
                    <a:pt x="191596" y="233999"/>
                  </a:lnTo>
                  <a:lnTo>
                    <a:pt x="197972" y="210306"/>
                  </a:lnTo>
                  <a:lnTo>
                    <a:pt x="201561" y="183184"/>
                  </a:lnTo>
                  <a:lnTo>
                    <a:pt x="202686" y="152777"/>
                  </a:lnTo>
                  <a:lnTo>
                    <a:pt x="201293" y="118577"/>
                  </a:lnTo>
                  <a:lnTo>
                    <a:pt x="188221" y="63036"/>
                  </a:lnTo>
                  <a:lnTo>
                    <a:pt x="162653" y="30068"/>
                  </a:lnTo>
                  <a:lnTo>
                    <a:pt x="109344" y="14477"/>
                  </a:lnTo>
                  <a:lnTo>
                    <a:pt x="165775" y="14477"/>
                  </a:lnTo>
                  <a:lnTo>
                    <a:pt x="202133" y="55374"/>
                  </a:lnTo>
                  <a:lnTo>
                    <a:pt x="217027" y="116071"/>
                  </a:lnTo>
                  <a:lnTo>
                    <a:pt x="218688" y="152777"/>
                  </a:lnTo>
                  <a:lnTo>
                    <a:pt x="217349" y="186084"/>
                  </a:lnTo>
                  <a:lnTo>
                    <a:pt x="213116" y="216069"/>
                  </a:lnTo>
                  <a:lnTo>
                    <a:pt x="205669" y="242411"/>
                  </a:lnTo>
                  <a:lnTo>
                    <a:pt x="199922" y="254120"/>
                  </a:lnTo>
                  <a:close/>
                </a:path>
                <a:path w="234950" h="311785">
                  <a:moveTo>
                    <a:pt x="166725" y="291457"/>
                  </a:moveTo>
                  <a:lnTo>
                    <a:pt x="109344" y="291457"/>
                  </a:lnTo>
                  <a:lnTo>
                    <a:pt x="128387" y="289957"/>
                  </a:lnTo>
                  <a:lnTo>
                    <a:pt x="145395" y="285457"/>
                  </a:lnTo>
                  <a:lnTo>
                    <a:pt x="160188" y="277956"/>
                  </a:lnTo>
                  <a:lnTo>
                    <a:pt x="172588" y="267455"/>
                  </a:lnTo>
                  <a:lnTo>
                    <a:pt x="121916" y="223641"/>
                  </a:lnTo>
                  <a:lnTo>
                    <a:pt x="132584" y="211830"/>
                  </a:lnTo>
                  <a:lnTo>
                    <a:pt x="182113" y="254120"/>
                  </a:lnTo>
                  <a:lnTo>
                    <a:pt x="199922" y="254120"/>
                  </a:lnTo>
                  <a:lnTo>
                    <a:pt x="194686" y="264788"/>
                  </a:lnTo>
                  <a:lnTo>
                    <a:pt x="209354" y="277361"/>
                  </a:lnTo>
                  <a:lnTo>
                    <a:pt x="184399" y="277361"/>
                  </a:lnTo>
                  <a:lnTo>
                    <a:pt x="169832" y="289862"/>
                  </a:lnTo>
                  <a:lnTo>
                    <a:pt x="166725" y="291457"/>
                  </a:lnTo>
                  <a:close/>
                </a:path>
                <a:path w="234950" h="311785">
                  <a:moveTo>
                    <a:pt x="224022" y="311269"/>
                  </a:moveTo>
                  <a:lnTo>
                    <a:pt x="184399" y="277361"/>
                  </a:lnTo>
                  <a:lnTo>
                    <a:pt x="209354" y="277361"/>
                  </a:lnTo>
                  <a:lnTo>
                    <a:pt x="234690" y="299077"/>
                  </a:lnTo>
                  <a:lnTo>
                    <a:pt x="224022" y="3112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11366010" y="3149771"/>
              <a:ext cx="234950" cy="311785"/>
            </a:xfrm>
            <a:custGeom>
              <a:avLst/>
              <a:gdLst/>
              <a:ahLst/>
              <a:cxnLst/>
              <a:rect l="l" t="t" r="r" b="b"/>
              <a:pathLst>
                <a:path w="234950" h="311785">
                  <a:moveTo>
                    <a:pt x="218688" y="152777"/>
                  </a:moveTo>
                  <a:lnTo>
                    <a:pt x="211687" y="83436"/>
                  </a:lnTo>
                  <a:lnTo>
                    <a:pt x="187828" y="32384"/>
                  </a:lnTo>
                  <a:lnTo>
                    <a:pt x="154872" y="8334"/>
                  </a:lnTo>
                  <a:lnTo>
                    <a:pt x="109344" y="0"/>
                  </a:lnTo>
                  <a:lnTo>
                    <a:pt x="84919" y="2113"/>
                  </a:lnTo>
                  <a:lnTo>
                    <a:pt x="45641" y="18483"/>
                  </a:lnTo>
                  <a:lnTo>
                    <a:pt x="16394" y="55374"/>
                  </a:lnTo>
                  <a:lnTo>
                    <a:pt x="1607" y="116071"/>
                  </a:lnTo>
                  <a:lnTo>
                    <a:pt x="0" y="152777"/>
                  </a:lnTo>
                  <a:lnTo>
                    <a:pt x="1607" y="189703"/>
                  </a:lnTo>
                  <a:lnTo>
                    <a:pt x="16394" y="250554"/>
                  </a:lnTo>
                  <a:lnTo>
                    <a:pt x="45641" y="287451"/>
                  </a:lnTo>
                  <a:lnTo>
                    <a:pt x="84919" y="303822"/>
                  </a:lnTo>
                  <a:lnTo>
                    <a:pt x="109344" y="305935"/>
                  </a:lnTo>
                  <a:lnTo>
                    <a:pt x="132269" y="304149"/>
                  </a:lnTo>
                  <a:lnTo>
                    <a:pt x="152443" y="298791"/>
                  </a:lnTo>
                  <a:lnTo>
                    <a:pt x="169832" y="289862"/>
                  </a:lnTo>
                  <a:lnTo>
                    <a:pt x="184399" y="277361"/>
                  </a:lnTo>
                  <a:lnTo>
                    <a:pt x="224022" y="311269"/>
                  </a:lnTo>
                  <a:lnTo>
                    <a:pt x="234690" y="299077"/>
                  </a:lnTo>
                  <a:lnTo>
                    <a:pt x="194686" y="264788"/>
                  </a:lnTo>
                  <a:lnTo>
                    <a:pt x="205669" y="242411"/>
                  </a:lnTo>
                  <a:lnTo>
                    <a:pt x="213116" y="216069"/>
                  </a:lnTo>
                  <a:lnTo>
                    <a:pt x="217349" y="186084"/>
                  </a:lnTo>
                  <a:lnTo>
                    <a:pt x="218688" y="152777"/>
                  </a:lnTo>
                  <a:close/>
                </a:path>
                <a:path w="234950" h="311785">
                  <a:moveTo>
                    <a:pt x="121916" y="223641"/>
                  </a:moveTo>
                  <a:lnTo>
                    <a:pt x="172588" y="267455"/>
                  </a:lnTo>
                  <a:lnTo>
                    <a:pt x="128387" y="289957"/>
                  </a:lnTo>
                  <a:lnTo>
                    <a:pt x="109344" y="291457"/>
                  </a:lnTo>
                  <a:lnTo>
                    <a:pt x="89241" y="289689"/>
                  </a:lnTo>
                  <a:lnTo>
                    <a:pt x="43432" y="264026"/>
                  </a:lnTo>
                  <a:lnTo>
                    <a:pt x="22002" y="217259"/>
                  </a:lnTo>
                  <a:lnTo>
                    <a:pt x="16001" y="152777"/>
                  </a:lnTo>
                  <a:lnTo>
                    <a:pt x="17394" y="118577"/>
                  </a:lnTo>
                  <a:lnTo>
                    <a:pt x="30467" y="63036"/>
                  </a:lnTo>
                  <a:lnTo>
                    <a:pt x="56035" y="30068"/>
                  </a:lnTo>
                  <a:lnTo>
                    <a:pt x="109344" y="14477"/>
                  </a:lnTo>
                  <a:lnTo>
                    <a:pt x="129447" y="16245"/>
                  </a:lnTo>
                  <a:lnTo>
                    <a:pt x="175255" y="41908"/>
                  </a:lnTo>
                  <a:lnTo>
                    <a:pt x="196686" y="88627"/>
                  </a:lnTo>
                  <a:lnTo>
                    <a:pt x="202686" y="152777"/>
                  </a:lnTo>
                  <a:lnTo>
                    <a:pt x="201561" y="183184"/>
                  </a:lnTo>
                  <a:lnTo>
                    <a:pt x="197972" y="210306"/>
                  </a:lnTo>
                  <a:lnTo>
                    <a:pt x="191596" y="233999"/>
                  </a:lnTo>
                  <a:lnTo>
                    <a:pt x="182113" y="254120"/>
                  </a:lnTo>
                  <a:lnTo>
                    <a:pt x="132584" y="211830"/>
                  </a:lnTo>
                  <a:lnTo>
                    <a:pt x="121916" y="223641"/>
                  </a:lnTo>
                  <a:close/>
                </a:path>
              </a:pathLst>
            </a:custGeom>
            <a:ln w="79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11630343" y="3154920"/>
              <a:ext cx="166370" cy="295910"/>
            </a:xfrm>
            <a:custGeom>
              <a:avLst/>
              <a:gdLst/>
              <a:ahLst/>
              <a:cxnLst/>
              <a:rect l="l" t="t" r="r" b="b"/>
              <a:pathLst>
                <a:path w="166370" h="295910">
                  <a:moveTo>
                    <a:pt x="166116" y="280670"/>
                  </a:moveTo>
                  <a:lnTo>
                    <a:pt x="16002" y="280670"/>
                  </a:lnTo>
                  <a:lnTo>
                    <a:pt x="16002" y="0"/>
                  </a:lnTo>
                  <a:lnTo>
                    <a:pt x="0" y="0"/>
                  </a:lnTo>
                  <a:lnTo>
                    <a:pt x="0" y="280670"/>
                  </a:lnTo>
                  <a:lnTo>
                    <a:pt x="0" y="295910"/>
                  </a:lnTo>
                  <a:lnTo>
                    <a:pt x="166116" y="295910"/>
                  </a:lnTo>
                  <a:lnTo>
                    <a:pt x="166116" y="2806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11630352" y="3154724"/>
              <a:ext cx="166370" cy="296545"/>
            </a:xfrm>
            <a:custGeom>
              <a:avLst/>
              <a:gdLst/>
              <a:ahLst/>
              <a:cxnLst/>
              <a:rect l="l" t="t" r="r" b="b"/>
              <a:pathLst>
                <a:path w="166370" h="296545">
                  <a:moveTo>
                    <a:pt x="0" y="296029"/>
                  </a:moveTo>
                  <a:lnTo>
                    <a:pt x="166111" y="296029"/>
                  </a:lnTo>
                  <a:lnTo>
                    <a:pt x="166111" y="281170"/>
                  </a:lnTo>
                  <a:lnTo>
                    <a:pt x="16001" y="281170"/>
                  </a:lnTo>
                  <a:lnTo>
                    <a:pt x="16001" y="0"/>
                  </a:lnTo>
                  <a:lnTo>
                    <a:pt x="0" y="0"/>
                  </a:lnTo>
                  <a:lnTo>
                    <a:pt x="0" y="296029"/>
                  </a:lnTo>
                  <a:close/>
                </a:path>
              </a:pathLst>
            </a:custGeom>
            <a:ln w="79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8" name="object 368"/>
          <p:cNvGrpSpPr/>
          <p:nvPr/>
        </p:nvGrpSpPr>
        <p:grpSpPr>
          <a:xfrm>
            <a:off x="10600725" y="3679896"/>
            <a:ext cx="5488940" cy="364490"/>
            <a:chOff x="10600725" y="3679896"/>
            <a:chExt cx="5488940" cy="364490"/>
          </a:xfrm>
        </p:grpSpPr>
        <p:pic>
          <p:nvPicPr>
            <p:cNvPr id="369" name="object 369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0600725" y="3709105"/>
              <a:ext cx="373204" cy="255841"/>
            </a:xfrm>
            <a:prstGeom prst="rect">
              <a:avLst/>
            </a:prstGeom>
          </p:spPr>
        </p:pic>
        <p:sp>
          <p:nvSpPr>
            <p:cNvPr id="370" name="object 370"/>
            <p:cNvSpPr/>
            <p:nvPr/>
          </p:nvSpPr>
          <p:spPr>
            <a:xfrm>
              <a:off x="10996919" y="3778767"/>
              <a:ext cx="146685" cy="257175"/>
            </a:xfrm>
            <a:custGeom>
              <a:avLst/>
              <a:gdLst/>
              <a:ahLst/>
              <a:cxnLst/>
              <a:rect l="l" t="t" r="r" b="b"/>
              <a:pathLst>
                <a:path w="146684" h="257175">
                  <a:moveTo>
                    <a:pt x="24890" y="38733"/>
                  </a:moveTo>
                  <a:lnTo>
                    <a:pt x="13016" y="38733"/>
                  </a:lnTo>
                  <a:lnTo>
                    <a:pt x="21470" y="22769"/>
                  </a:lnTo>
                  <a:lnTo>
                    <a:pt x="34447" y="10556"/>
                  </a:lnTo>
                  <a:lnTo>
                    <a:pt x="51948" y="2748"/>
                  </a:lnTo>
                  <a:lnTo>
                    <a:pt x="73974" y="0"/>
                  </a:lnTo>
                  <a:lnTo>
                    <a:pt x="105643" y="6176"/>
                  </a:lnTo>
                  <a:lnTo>
                    <a:pt x="112647" y="11747"/>
                  </a:lnTo>
                  <a:lnTo>
                    <a:pt x="73339" y="11747"/>
                  </a:lnTo>
                  <a:lnTo>
                    <a:pt x="46368" y="17025"/>
                  </a:lnTo>
                  <a:lnTo>
                    <a:pt x="27581" y="32542"/>
                  </a:lnTo>
                  <a:lnTo>
                    <a:pt x="24890" y="38733"/>
                  </a:lnTo>
                  <a:close/>
                </a:path>
                <a:path w="146684" h="257175">
                  <a:moveTo>
                    <a:pt x="13016" y="257164"/>
                  </a:moveTo>
                  <a:lnTo>
                    <a:pt x="0" y="257164"/>
                  </a:lnTo>
                  <a:lnTo>
                    <a:pt x="0" y="4127"/>
                  </a:lnTo>
                  <a:lnTo>
                    <a:pt x="13016" y="4127"/>
                  </a:lnTo>
                  <a:lnTo>
                    <a:pt x="13016" y="38733"/>
                  </a:lnTo>
                  <a:lnTo>
                    <a:pt x="24890" y="38733"/>
                  </a:lnTo>
                  <a:lnTo>
                    <a:pt x="16593" y="57822"/>
                  </a:lnTo>
                  <a:lnTo>
                    <a:pt x="13016" y="92388"/>
                  </a:lnTo>
                  <a:lnTo>
                    <a:pt x="16593" y="126905"/>
                  </a:lnTo>
                  <a:lnTo>
                    <a:pt x="24948" y="146044"/>
                  </a:lnTo>
                  <a:lnTo>
                    <a:pt x="13016" y="146044"/>
                  </a:lnTo>
                  <a:lnTo>
                    <a:pt x="13016" y="257164"/>
                  </a:lnTo>
                  <a:close/>
                </a:path>
                <a:path w="146684" h="257175">
                  <a:moveTo>
                    <a:pt x="112753" y="172713"/>
                  </a:moveTo>
                  <a:lnTo>
                    <a:pt x="73339" y="172713"/>
                  </a:lnTo>
                  <a:lnTo>
                    <a:pt x="99993" y="167484"/>
                  </a:lnTo>
                  <a:lnTo>
                    <a:pt x="118700" y="152076"/>
                  </a:lnTo>
                  <a:lnTo>
                    <a:pt x="129728" y="126905"/>
                  </a:lnTo>
                  <a:lnTo>
                    <a:pt x="133344" y="92388"/>
                  </a:lnTo>
                  <a:lnTo>
                    <a:pt x="129728" y="57822"/>
                  </a:lnTo>
                  <a:lnTo>
                    <a:pt x="118700" y="32542"/>
                  </a:lnTo>
                  <a:lnTo>
                    <a:pt x="99993" y="17025"/>
                  </a:lnTo>
                  <a:lnTo>
                    <a:pt x="73339" y="11747"/>
                  </a:lnTo>
                  <a:lnTo>
                    <a:pt x="112647" y="11747"/>
                  </a:lnTo>
                  <a:lnTo>
                    <a:pt x="128264" y="24168"/>
                  </a:lnTo>
                  <a:lnTo>
                    <a:pt x="141837" y="53174"/>
                  </a:lnTo>
                  <a:lnTo>
                    <a:pt x="146361" y="92388"/>
                  </a:lnTo>
                  <a:lnTo>
                    <a:pt x="141837" y="131553"/>
                  </a:lnTo>
                  <a:lnTo>
                    <a:pt x="128264" y="160450"/>
                  </a:lnTo>
                  <a:lnTo>
                    <a:pt x="112753" y="172713"/>
                  </a:lnTo>
                  <a:close/>
                </a:path>
                <a:path w="146684" h="257175">
                  <a:moveTo>
                    <a:pt x="73974" y="184460"/>
                  </a:moveTo>
                  <a:lnTo>
                    <a:pt x="51948" y="181716"/>
                  </a:lnTo>
                  <a:lnTo>
                    <a:pt x="34447" y="173943"/>
                  </a:lnTo>
                  <a:lnTo>
                    <a:pt x="21470" y="161824"/>
                  </a:lnTo>
                  <a:lnTo>
                    <a:pt x="13016" y="146044"/>
                  </a:lnTo>
                  <a:lnTo>
                    <a:pt x="24948" y="146044"/>
                  </a:lnTo>
                  <a:lnTo>
                    <a:pt x="27581" y="152076"/>
                  </a:lnTo>
                  <a:lnTo>
                    <a:pt x="46368" y="167484"/>
                  </a:lnTo>
                  <a:lnTo>
                    <a:pt x="73339" y="172713"/>
                  </a:lnTo>
                  <a:lnTo>
                    <a:pt x="112753" y="172713"/>
                  </a:lnTo>
                  <a:lnTo>
                    <a:pt x="105643" y="178333"/>
                  </a:lnTo>
                  <a:lnTo>
                    <a:pt x="73974" y="1844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10996919" y="3778767"/>
              <a:ext cx="146685" cy="257175"/>
            </a:xfrm>
            <a:custGeom>
              <a:avLst/>
              <a:gdLst/>
              <a:ahLst/>
              <a:cxnLst/>
              <a:rect l="l" t="t" r="r" b="b"/>
              <a:pathLst>
                <a:path w="146684" h="257175">
                  <a:moveTo>
                    <a:pt x="146361" y="92388"/>
                  </a:moveTo>
                  <a:lnTo>
                    <a:pt x="141837" y="53174"/>
                  </a:lnTo>
                  <a:lnTo>
                    <a:pt x="128264" y="24168"/>
                  </a:lnTo>
                  <a:lnTo>
                    <a:pt x="105643" y="6176"/>
                  </a:lnTo>
                  <a:lnTo>
                    <a:pt x="73974" y="0"/>
                  </a:lnTo>
                  <a:lnTo>
                    <a:pt x="51948" y="2748"/>
                  </a:lnTo>
                  <a:lnTo>
                    <a:pt x="34447" y="10556"/>
                  </a:lnTo>
                  <a:lnTo>
                    <a:pt x="21470" y="22769"/>
                  </a:lnTo>
                  <a:lnTo>
                    <a:pt x="13016" y="38733"/>
                  </a:lnTo>
                  <a:lnTo>
                    <a:pt x="13016" y="4127"/>
                  </a:lnTo>
                  <a:lnTo>
                    <a:pt x="0" y="4127"/>
                  </a:lnTo>
                  <a:lnTo>
                    <a:pt x="0" y="257164"/>
                  </a:lnTo>
                  <a:lnTo>
                    <a:pt x="13016" y="257164"/>
                  </a:lnTo>
                  <a:lnTo>
                    <a:pt x="13016" y="146044"/>
                  </a:lnTo>
                  <a:lnTo>
                    <a:pt x="21470" y="161824"/>
                  </a:lnTo>
                  <a:lnTo>
                    <a:pt x="34447" y="173943"/>
                  </a:lnTo>
                  <a:lnTo>
                    <a:pt x="51948" y="181716"/>
                  </a:lnTo>
                  <a:lnTo>
                    <a:pt x="73974" y="184460"/>
                  </a:lnTo>
                  <a:lnTo>
                    <a:pt x="105643" y="178333"/>
                  </a:lnTo>
                  <a:lnTo>
                    <a:pt x="128264" y="160450"/>
                  </a:lnTo>
                  <a:lnTo>
                    <a:pt x="141837" y="131553"/>
                  </a:lnTo>
                  <a:lnTo>
                    <a:pt x="146361" y="92388"/>
                  </a:lnTo>
                  <a:close/>
                </a:path>
              </a:pathLst>
            </a:custGeom>
            <a:ln w="661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2" name="object 372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1006629" y="3787207"/>
              <a:ext cx="126942" cy="167580"/>
            </a:xfrm>
            <a:prstGeom prst="rect">
              <a:avLst/>
            </a:prstGeom>
          </p:spPr>
        </p:pic>
        <p:pic>
          <p:nvPicPr>
            <p:cNvPr id="373" name="object 373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1164049" y="3775460"/>
              <a:ext cx="136784" cy="191074"/>
            </a:xfrm>
            <a:prstGeom prst="rect">
              <a:avLst/>
            </a:prstGeom>
          </p:spPr>
        </p:pic>
        <p:sp>
          <p:nvSpPr>
            <p:cNvPr id="374" name="object 374"/>
            <p:cNvSpPr/>
            <p:nvPr/>
          </p:nvSpPr>
          <p:spPr>
            <a:xfrm>
              <a:off x="11343183" y="3683215"/>
              <a:ext cx="173990" cy="308610"/>
            </a:xfrm>
            <a:custGeom>
              <a:avLst/>
              <a:gdLst/>
              <a:ahLst/>
              <a:cxnLst/>
              <a:rect l="l" t="t" r="r" b="b"/>
              <a:pathLst>
                <a:path w="173990" h="308610">
                  <a:moveTo>
                    <a:pt x="16510" y="245097"/>
                  </a:moveTo>
                  <a:lnTo>
                    <a:pt x="0" y="245097"/>
                  </a:lnTo>
                  <a:lnTo>
                    <a:pt x="0" y="275894"/>
                  </a:lnTo>
                  <a:lnTo>
                    <a:pt x="16510" y="275894"/>
                  </a:lnTo>
                  <a:lnTo>
                    <a:pt x="16510" y="245097"/>
                  </a:lnTo>
                  <a:close/>
                </a:path>
                <a:path w="173990" h="308610">
                  <a:moveTo>
                    <a:pt x="16510" y="99682"/>
                  </a:moveTo>
                  <a:lnTo>
                    <a:pt x="0" y="99682"/>
                  </a:lnTo>
                  <a:lnTo>
                    <a:pt x="0" y="130479"/>
                  </a:lnTo>
                  <a:lnTo>
                    <a:pt x="16510" y="130479"/>
                  </a:lnTo>
                  <a:lnTo>
                    <a:pt x="16510" y="99682"/>
                  </a:lnTo>
                  <a:close/>
                </a:path>
                <a:path w="173990" h="308610">
                  <a:moveTo>
                    <a:pt x="173609" y="0"/>
                  </a:moveTo>
                  <a:lnTo>
                    <a:pt x="159956" y="0"/>
                  </a:lnTo>
                  <a:lnTo>
                    <a:pt x="46621" y="308597"/>
                  </a:lnTo>
                  <a:lnTo>
                    <a:pt x="59956" y="308597"/>
                  </a:lnTo>
                  <a:lnTo>
                    <a:pt x="1736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11389806" y="3683203"/>
              <a:ext cx="127000" cy="308610"/>
            </a:xfrm>
            <a:custGeom>
              <a:avLst/>
              <a:gdLst/>
              <a:ahLst/>
              <a:cxnLst/>
              <a:rect l="l" t="t" r="r" b="b"/>
              <a:pathLst>
                <a:path w="127000" h="308610">
                  <a:moveTo>
                    <a:pt x="126994" y="0"/>
                  </a:moveTo>
                  <a:lnTo>
                    <a:pt x="113342" y="0"/>
                  </a:lnTo>
                  <a:lnTo>
                    <a:pt x="0" y="308597"/>
                  </a:lnTo>
                  <a:lnTo>
                    <a:pt x="13334" y="308597"/>
                  </a:lnTo>
                  <a:lnTo>
                    <a:pt x="126994" y="0"/>
                  </a:lnTo>
                  <a:close/>
                </a:path>
              </a:pathLst>
            </a:custGeom>
            <a:ln w="661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11506588" y="3683203"/>
              <a:ext cx="127000" cy="308610"/>
            </a:xfrm>
            <a:custGeom>
              <a:avLst/>
              <a:gdLst/>
              <a:ahLst/>
              <a:cxnLst/>
              <a:rect l="l" t="t" r="r" b="b"/>
              <a:pathLst>
                <a:path w="127000" h="308610">
                  <a:moveTo>
                    <a:pt x="13334" y="308597"/>
                  </a:moveTo>
                  <a:lnTo>
                    <a:pt x="0" y="308597"/>
                  </a:lnTo>
                  <a:lnTo>
                    <a:pt x="113342" y="0"/>
                  </a:lnTo>
                  <a:lnTo>
                    <a:pt x="126994" y="0"/>
                  </a:lnTo>
                  <a:lnTo>
                    <a:pt x="13334" y="3085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11506588" y="3683203"/>
              <a:ext cx="127000" cy="308610"/>
            </a:xfrm>
            <a:custGeom>
              <a:avLst/>
              <a:gdLst/>
              <a:ahLst/>
              <a:cxnLst/>
              <a:rect l="l" t="t" r="r" b="b"/>
              <a:pathLst>
                <a:path w="127000" h="308610">
                  <a:moveTo>
                    <a:pt x="126994" y="0"/>
                  </a:moveTo>
                  <a:lnTo>
                    <a:pt x="113342" y="0"/>
                  </a:lnTo>
                  <a:lnTo>
                    <a:pt x="0" y="308597"/>
                  </a:lnTo>
                  <a:lnTo>
                    <a:pt x="13334" y="308597"/>
                  </a:lnTo>
                  <a:lnTo>
                    <a:pt x="126994" y="0"/>
                  </a:lnTo>
                  <a:close/>
                </a:path>
              </a:pathLst>
            </a:custGeom>
            <a:ln w="661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11640196" y="3778767"/>
              <a:ext cx="146685" cy="262255"/>
            </a:xfrm>
            <a:custGeom>
              <a:avLst/>
              <a:gdLst/>
              <a:ahLst/>
              <a:cxnLst/>
              <a:rect l="l" t="t" r="r" b="b"/>
              <a:pathLst>
                <a:path w="146684" h="262254">
                  <a:moveTo>
                    <a:pt x="72704" y="184460"/>
                  </a:moveTo>
                  <a:lnTo>
                    <a:pt x="40851" y="178333"/>
                  </a:lnTo>
                  <a:lnTo>
                    <a:pt x="18136" y="160450"/>
                  </a:lnTo>
                  <a:lnTo>
                    <a:pt x="4529" y="131553"/>
                  </a:lnTo>
                  <a:lnTo>
                    <a:pt x="0" y="92388"/>
                  </a:lnTo>
                  <a:lnTo>
                    <a:pt x="4529" y="53174"/>
                  </a:lnTo>
                  <a:lnTo>
                    <a:pt x="18136" y="24168"/>
                  </a:lnTo>
                  <a:lnTo>
                    <a:pt x="40851" y="6176"/>
                  </a:lnTo>
                  <a:lnTo>
                    <a:pt x="72704" y="0"/>
                  </a:lnTo>
                  <a:lnTo>
                    <a:pt x="94725" y="2748"/>
                  </a:lnTo>
                  <a:lnTo>
                    <a:pt x="112192" y="10556"/>
                  </a:lnTo>
                  <a:lnTo>
                    <a:pt x="113447" y="11747"/>
                  </a:lnTo>
                  <a:lnTo>
                    <a:pt x="73339" y="11747"/>
                  </a:lnTo>
                  <a:lnTo>
                    <a:pt x="46501" y="17025"/>
                  </a:lnTo>
                  <a:lnTo>
                    <a:pt x="27700" y="32542"/>
                  </a:lnTo>
                  <a:lnTo>
                    <a:pt x="16638" y="57822"/>
                  </a:lnTo>
                  <a:lnTo>
                    <a:pt x="13016" y="92388"/>
                  </a:lnTo>
                  <a:lnTo>
                    <a:pt x="16638" y="126905"/>
                  </a:lnTo>
                  <a:lnTo>
                    <a:pt x="27700" y="152076"/>
                  </a:lnTo>
                  <a:lnTo>
                    <a:pt x="46501" y="167484"/>
                  </a:lnTo>
                  <a:lnTo>
                    <a:pt x="73339" y="172713"/>
                  </a:lnTo>
                  <a:lnTo>
                    <a:pt x="113499" y="172713"/>
                  </a:lnTo>
                  <a:lnTo>
                    <a:pt x="112192" y="173943"/>
                  </a:lnTo>
                  <a:lnTo>
                    <a:pt x="94725" y="181716"/>
                  </a:lnTo>
                  <a:lnTo>
                    <a:pt x="72704" y="184460"/>
                  </a:lnTo>
                  <a:close/>
                </a:path>
                <a:path w="146684" h="262254">
                  <a:moveTo>
                    <a:pt x="146361" y="38733"/>
                  </a:moveTo>
                  <a:lnTo>
                    <a:pt x="133344" y="38733"/>
                  </a:lnTo>
                  <a:lnTo>
                    <a:pt x="133344" y="4127"/>
                  </a:lnTo>
                  <a:lnTo>
                    <a:pt x="146361" y="4127"/>
                  </a:lnTo>
                  <a:lnTo>
                    <a:pt x="146361" y="38733"/>
                  </a:lnTo>
                  <a:close/>
                </a:path>
                <a:path w="146684" h="262254">
                  <a:moveTo>
                    <a:pt x="113499" y="172713"/>
                  </a:moveTo>
                  <a:lnTo>
                    <a:pt x="73339" y="172713"/>
                  </a:lnTo>
                  <a:lnTo>
                    <a:pt x="100127" y="167484"/>
                  </a:lnTo>
                  <a:lnTo>
                    <a:pt x="118819" y="152076"/>
                  </a:lnTo>
                  <a:lnTo>
                    <a:pt x="129772" y="126905"/>
                  </a:lnTo>
                  <a:lnTo>
                    <a:pt x="133344" y="92388"/>
                  </a:lnTo>
                  <a:lnTo>
                    <a:pt x="129772" y="57822"/>
                  </a:lnTo>
                  <a:lnTo>
                    <a:pt x="118819" y="32542"/>
                  </a:lnTo>
                  <a:lnTo>
                    <a:pt x="100127" y="17025"/>
                  </a:lnTo>
                  <a:lnTo>
                    <a:pt x="73339" y="11747"/>
                  </a:lnTo>
                  <a:lnTo>
                    <a:pt x="113447" y="11747"/>
                  </a:lnTo>
                  <a:lnTo>
                    <a:pt x="125075" y="22769"/>
                  </a:lnTo>
                  <a:lnTo>
                    <a:pt x="133344" y="38733"/>
                  </a:lnTo>
                  <a:lnTo>
                    <a:pt x="146361" y="38733"/>
                  </a:lnTo>
                  <a:lnTo>
                    <a:pt x="146361" y="146044"/>
                  </a:lnTo>
                  <a:lnTo>
                    <a:pt x="133344" y="146044"/>
                  </a:lnTo>
                  <a:lnTo>
                    <a:pt x="125075" y="161824"/>
                  </a:lnTo>
                  <a:lnTo>
                    <a:pt x="113499" y="172713"/>
                  </a:lnTo>
                  <a:close/>
                </a:path>
                <a:path w="146684" h="262254">
                  <a:moveTo>
                    <a:pt x="117820" y="250179"/>
                  </a:moveTo>
                  <a:lnTo>
                    <a:pt x="77784" y="250179"/>
                  </a:lnTo>
                  <a:lnTo>
                    <a:pt x="100931" y="246280"/>
                  </a:lnTo>
                  <a:lnTo>
                    <a:pt x="118422" y="234940"/>
                  </a:lnTo>
                  <a:lnTo>
                    <a:pt x="129485" y="216695"/>
                  </a:lnTo>
                  <a:lnTo>
                    <a:pt x="133344" y="192079"/>
                  </a:lnTo>
                  <a:lnTo>
                    <a:pt x="133344" y="146044"/>
                  </a:lnTo>
                  <a:lnTo>
                    <a:pt x="146361" y="146044"/>
                  </a:lnTo>
                  <a:lnTo>
                    <a:pt x="146264" y="192079"/>
                  </a:lnTo>
                  <a:lnTo>
                    <a:pt x="141896" y="220589"/>
                  </a:lnTo>
                  <a:lnTo>
                    <a:pt x="128741" y="242917"/>
                  </a:lnTo>
                  <a:lnTo>
                    <a:pt x="117820" y="250179"/>
                  </a:lnTo>
                  <a:close/>
                </a:path>
                <a:path w="146684" h="262254">
                  <a:moveTo>
                    <a:pt x="77784" y="262244"/>
                  </a:moveTo>
                  <a:lnTo>
                    <a:pt x="51204" y="258444"/>
                  </a:lnTo>
                  <a:lnTo>
                    <a:pt x="31113" y="247798"/>
                  </a:lnTo>
                  <a:lnTo>
                    <a:pt x="17689" y="231438"/>
                  </a:lnTo>
                  <a:lnTo>
                    <a:pt x="11112" y="210494"/>
                  </a:lnTo>
                  <a:lnTo>
                    <a:pt x="23811" y="210494"/>
                  </a:lnTo>
                  <a:lnTo>
                    <a:pt x="29789" y="227008"/>
                  </a:lnTo>
                  <a:lnTo>
                    <a:pt x="41154" y="239504"/>
                  </a:lnTo>
                  <a:lnTo>
                    <a:pt x="57341" y="247416"/>
                  </a:lnTo>
                  <a:lnTo>
                    <a:pt x="77784" y="250179"/>
                  </a:lnTo>
                  <a:lnTo>
                    <a:pt x="117820" y="250179"/>
                  </a:lnTo>
                  <a:lnTo>
                    <a:pt x="107251" y="257209"/>
                  </a:lnTo>
                  <a:lnTo>
                    <a:pt x="77784" y="2622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9" name="object 379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1649906" y="3787207"/>
              <a:ext cx="126942" cy="167580"/>
            </a:xfrm>
            <a:prstGeom prst="rect">
              <a:avLst/>
            </a:prstGeom>
          </p:spPr>
        </p:pic>
        <p:sp>
          <p:nvSpPr>
            <p:cNvPr id="380" name="object 380"/>
            <p:cNvSpPr/>
            <p:nvPr/>
          </p:nvSpPr>
          <p:spPr>
            <a:xfrm>
              <a:off x="11640196" y="3778767"/>
              <a:ext cx="146685" cy="262255"/>
            </a:xfrm>
            <a:custGeom>
              <a:avLst/>
              <a:gdLst/>
              <a:ahLst/>
              <a:cxnLst/>
              <a:rect l="l" t="t" r="r" b="b"/>
              <a:pathLst>
                <a:path w="146684" h="262254">
                  <a:moveTo>
                    <a:pt x="11112" y="210494"/>
                  </a:moveTo>
                  <a:lnTo>
                    <a:pt x="17689" y="231438"/>
                  </a:lnTo>
                  <a:lnTo>
                    <a:pt x="31113" y="247798"/>
                  </a:lnTo>
                  <a:lnTo>
                    <a:pt x="51204" y="258444"/>
                  </a:lnTo>
                  <a:lnTo>
                    <a:pt x="77784" y="262244"/>
                  </a:lnTo>
                  <a:lnTo>
                    <a:pt x="107251" y="257209"/>
                  </a:lnTo>
                  <a:lnTo>
                    <a:pt x="128741" y="242917"/>
                  </a:lnTo>
                  <a:lnTo>
                    <a:pt x="141896" y="220589"/>
                  </a:lnTo>
                  <a:lnTo>
                    <a:pt x="146361" y="191444"/>
                  </a:lnTo>
                  <a:lnTo>
                    <a:pt x="146361" y="4127"/>
                  </a:lnTo>
                  <a:lnTo>
                    <a:pt x="133344" y="4127"/>
                  </a:lnTo>
                  <a:lnTo>
                    <a:pt x="133344" y="38733"/>
                  </a:lnTo>
                  <a:lnTo>
                    <a:pt x="125075" y="22769"/>
                  </a:lnTo>
                  <a:lnTo>
                    <a:pt x="112192" y="10556"/>
                  </a:lnTo>
                  <a:lnTo>
                    <a:pt x="94725" y="2748"/>
                  </a:lnTo>
                  <a:lnTo>
                    <a:pt x="72704" y="0"/>
                  </a:lnTo>
                  <a:lnTo>
                    <a:pt x="40851" y="6176"/>
                  </a:lnTo>
                  <a:lnTo>
                    <a:pt x="18136" y="24168"/>
                  </a:lnTo>
                  <a:lnTo>
                    <a:pt x="4529" y="53174"/>
                  </a:lnTo>
                  <a:lnTo>
                    <a:pt x="0" y="92388"/>
                  </a:lnTo>
                  <a:lnTo>
                    <a:pt x="4529" y="131553"/>
                  </a:lnTo>
                  <a:lnTo>
                    <a:pt x="18136" y="160450"/>
                  </a:lnTo>
                  <a:lnTo>
                    <a:pt x="40851" y="178333"/>
                  </a:lnTo>
                  <a:lnTo>
                    <a:pt x="72704" y="184460"/>
                  </a:lnTo>
                  <a:lnTo>
                    <a:pt x="94725" y="181716"/>
                  </a:lnTo>
                  <a:lnTo>
                    <a:pt x="112192" y="173943"/>
                  </a:lnTo>
                  <a:lnTo>
                    <a:pt x="125075" y="161824"/>
                  </a:lnTo>
                  <a:lnTo>
                    <a:pt x="133344" y="146044"/>
                  </a:lnTo>
                  <a:lnTo>
                    <a:pt x="133344" y="192079"/>
                  </a:lnTo>
                  <a:lnTo>
                    <a:pt x="129485" y="216695"/>
                  </a:lnTo>
                  <a:lnTo>
                    <a:pt x="118422" y="234940"/>
                  </a:lnTo>
                  <a:lnTo>
                    <a:pt x="100931" y="246280"/>
                  </a:lnTo>
                  <a:lnTo>
                    <a:pt x="77784" y="250179"/>
                  </a:lnTo>
                  <a:lnTo>
                    <a:pt x="57341" y="247416"/>
                  </a:lnTo>
                  <a:lnTo>
                    <a:pt x="41154" y="239504"/>
                  </a:lnTo>
                  <a:lnTo>
                    <a:pt x="29789" y="227008"/>
                  </a:lnTo>
                  <a:lnTo>
                    <a:pt x="23811" y="210494"/>
                  </a:lnTo>
                  <a:lnTo>
                    <a:pt x="11112" y="210494"/>
                  </a:lnTo>
                  <a:close/>
                </a:path>
              </a:pathLst>
            </a:custGeom>
            <a:ln w="661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11827142" y="3712412"/>
              <a:ext cx="13335" cy="247015"/>
            </a:xfrm>
            <a:custGeom>
              <a:avLst/>
              <a:gdLst/>
              <a:ahLst/>
              <a:cxnLst/>
              <a:rect l="l" t="t" r="r" b="b"/>
              <a:pathLst>
                <a:path w="13334" h="247014">
                  <a:moveTo>
                    <a:pt x="13017" y="70485"/>
                  </a:moveTo>
                  <a:lnTo>
                    <a:pt x="0" y="70485"/>
                  </a:lnTo>
                  <a:lnTo>
                    <a:pt x="0" y="246697"/>
                  </a:lnTo>
                  <a:lnTo>
                    <a:pt x="13017" y="246697"/>
                  </a:lnTo>
                  <a:lnTo>
                    <a:pt x="13017" y="70485"/>
                  </a:lnTo>
                  <a:close/>
                </a:path>
                <a:path w="13334" h="247014">
                  <a:moveTo>
                    <a:pt x="13017" y="0"/>
                  </a:moveTo>
                  <a:lnTo>
                    <a:pt x="0" y="0"/>
                  </a:lnTo>
                  <a:lnTo>
                    <a:pt x="0" y="30162"/>
                  </a:lnTo>
                  <a:lnTo>
                    <a:pt x="13017" y="30162"/>
                  </a:lnTo>
                  <a:lnTo>
                    <a:pt x="130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2" name="object 382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11862197" y="3729424"/>
              <a:ext cx="103130" cy="235522"/>
            </a:xfrm>
            <a:prstGeom prst="rect">
              <a:avLst/>
            </a:prstGeom>
          </p:spPr>
        </p:pic>
        <p:pic>
          <p:nvPicPr>
            <p:cNvPr id="383" name="object 383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11985010" y="3709105"/>
              <a:ext cx="145673" cy="253301"/>
            </a:xfrm>
            <a:prstGeom prst="rect">
              <a:avLst/>
            </a:prstGeom>
          </p:spPr>
        </p:pic>
        <p:pic>
          <p:nvPicPr>
            <p:cNvPr id="384" name="object 384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12161479" y="3779587"/>
              <a:ext cx="145673" cy="186947"/>
            </a:xfrm>
            <a:prstGeom prst="rect">
              <a:avLst/>
            </a:prstGeom>
          </p:spPr>
        </p:pic>
        <p:pic>
          <p:nvPicPr>
            <p:cNvPr id="385" name="object 385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12342843" y="3712412"/>
              <a:ext cx="146361" cy="250814"/>
            </a:xfrm>
            <a:prstGeom prst="rect">
              <a:avLst/>
            </a:prstGeom>
          </p:spPr>
        </p:pic>
        <p:sp>
          <p:nvSpPr>
            <p:cNvPr id="386" name="object 386"/>
            <p:cNvSpPr/>
            <p:nvPr/>
          </p:nvSpPr>
          <p:spPr>
            <a:xfrm>
              <a:off x="12342843" y="3712412"/>
              <a:ext cx="146685" cy="250825"/>
            </a:xfrm>
            <a:custGeom>
              <a:avLst/>
              <a:gdLst/>
              <a:ahLst/>
              <a:cxnLst/>
              <a:rect l="l" t="t" r="r" b="b"/>
              <a:pathLst>
                <a:path w="146684" h="250825">
                  <a:moveTo>
                    <a:pt x="146361" y="158743"/>
                  </a:moveTo>
                  <a:lnTo>
                    <a:pt x="141837" y="119529"/>
                  </a:lnTo>
                  <a:lnTo>
                    <a:pt x="128264" y="90523"/>
                  </a:lnTo>
                  <a:lnTo>
                    <a:pt x="105643" y="72530"/>
                  </a:lnTo>
                  <a:lnTo>
                    <a:pt x="73974" y="66354"/>
                  </a:lnTo>
                  <a:lnTo>
                    <a:pt x="51948" y="69103"/>
                  </a:lnTo>
                  <a:lnTo>
                    <a:pt x="34447" y="76911"/>
                  </a:lnTo>
                  <a:lnTo>
                    <a:pt x="21470" y="89124"/>
                  </a:lnTo>
                  <a:lnTo>
                    <a:pt x="13016" y="105088"/>
                  </a:lnTo>
                  <a:lnTo>
                    <a:pt x="13016" y="0"/>
                  </a:lnTo>
                  <a:lnTo>
                    <a:pt x="0" y="0"/>
                  </a:lnTo>
                  <a:lnTo>
                    <a:pt x="0" y="246687"/>
                  </a:lnTo>
                  <a:lnTo>
                    <a:pt x="13016" y="246687"/>
                  </a:lnTo>
                  <a:lnTo>
                    <a:pt x="13016" y="212399"/>
                  </a:lnTo>
                  <a:lnTo>
                    <a:pt x="21470" y="228179"/>
                  </a:lnTo>
                  <a:lnTo>
                    <a:pt x="34447" y="240298"/>
                  </a:lnTo>
                  <a:lnTo>
                    <a:pt x="51948" y="248071"/>
                  </a:lnTo>
                  <a:lnTo>
                    <a:pt x="73974" y="250814"/>
                  </a:lnTo>
                  <a:lnTo>
                    <a:pt x="105643" y="244688"/>
                  </a:lnTo>
                  <a:lnTo>
                    <a:pt x="128264" y="226804"/>
                  </a:lnTo>
                  <a:lnTo>
                    <a:pt x="141837" y="197908"/>
                  </a:lnTo>
                  <a:lnTo>
                    <a:pt x="146361" y="158743"/>
                  </a:lnTo>
                  <a:close/>
                </a:path>
              </a:pathLst>
            </a:custGeom>
            <a:ln w="661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7" name="object 387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12352553" y="3787207"/>
              <a:ext cx="126942" cy="167580"/>
            </a:xfrm>
            <a:prstGeom prst="rect">
              <a:avLst/>
            </a:prstGeom>
          </p:spPr>
        </p:pic>
        <p:pic>
          <p:nvPicPr>
            <p:cNvPr id="388" name="object 388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12536456" y="3679896"/>
              <a:ext cx="2491334" cy="359342"/>
            </a:xfrm>
            <a:prstGeom prst="rect">
              <a:avLst/>
            </a:prstGeom>
          </p:spPr>
        </p:pic>
        <p:sp>
          <p:nvSpPr>
            <p:cNvPr id="389" name="object 389"/>
            <p:cNvSpPr/>
            <p:nvPr/>
          </p:nvSpPr>
          <p:spPr>
            <a:xfrm>
              <a:off x="15065057" y="3712412"/>
              <a:ext cx="148590" cy="247015"/>
            </a:xfrm>
            <a:custGeom>
              <a:avLst/>
              <a:gdLst/>
              <a:ahLst/>
              <a:cxnLst/>
              <a:rect l="l" t="t" r="r" b="b"/>
              <a:pathLst>
                <a:path w="148590" h="247014">
                  <a:moveTo>
                    <a:pt x="13017" y="0"/>
                  </a:moveTo>
                  <a:lnTo>
                    <a:pt x="0" y="0"/>
                  </a:lnTo>
                  <a:lnTo>
                    <a:pt x="0" y="246697"/>
                  </a:lnTo>
                  <a:lnTo>
                    <a:pt x="13017" y="246697"/>
                  </a:lnTo>
                  <a:lnTo>
                    <a:pt x="13017" y="0"/>
                  </a:lnTo>
                  <a:close/>
                </a:path>
                <a:path w="148590" h="247014">
                  <a:moveTo>
                    <a:pt x="148221" y="125730"/>
                  </a:moveTo>
                  <a:lnTo>
                    <a:pt x="49796" y="125730"/>
                  </a:lnTo>
                  <a:lnTo>
                    <a:pt x="49796" y="137795"/>
                  </a:lnTo>
                  <a:lnTo>
                    <a:pt x="148221" y="137795"/>
                  </a:lnTo>
                  <a:lnTo>
                    <a:pt x="148221" y="1257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0" name="object 390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15237541" y="3775460"/>
              <a:ext cx="305633" cy="191074"/>
            </a:xfrm>
            <a:prstGeom prst="rect">
              <a:avLst/>
            </a:prstGeom>
          </p:spPr>
        </p:pic>
        <p:pic>
          <p:nvPicPr>
            <p:cNvPr id="391" name="object 391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15568572" y="3775460"/>
              <a:ext cx="409080" cy="191074"/>
            </a:xfrm>
            <a:prstGeom prst="rect">
              <a:avLst/>
            </a:prstGeom>
          </p:spPr>
        </p:pic>
        <p:pic>
          <p:nvPicPr>
            <p:cNvPr id="392" name="object 392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16003050" y="3775460"/>
              <a:ext cx="86303" cy="186947"/>
            </a:xfrm>
            <a:prstGeom prst="rect">
              <a:avLst/>
            </a:prstGeom>
          </p:spPr>
        </p:pic>
      </p:grpSp>
      <p:grpSp>
        <p:nvGrpSpPr>
          <p:cNvPr id="393" name="object 393"/>
          <p:cNvGrpSpPr/>
          <p:nvPr/>
        </p:nvGrpSpPr>
        <p:grpSpPr>
          <a:xfrm>
            <a:off x="10519991" y="4825489"/>
            <a:ext cx="246379" cy="304165"/>
            <a:chOff x="10519991" y="4825489"/>
            <a:chExt cx="246379" cy="304165"/>
          </a:xfrm>
        </p:grpSpPr>
        <p:sp>
          <p:nvSpPr>
            <p:cNvPr id="394" name="object 394"/>
            <p:cNvSpPr/>
            <p:nvPr/>
          </p:nvSpPr>
          <p:spPr>
            <a:xfrm>
              <a:off x="10523957" y="4829657"/>
              <a:ext cx="199390" cy="295910"/>
            </a:xfrm>
            <a:custGeom>
              <a:avLst/>
              <a:gdLst/>
              <a:ahLst/>
              <a:cxnLst/>
              <a:rect l="l" t="t" r="r" b="b"/>
              <a:pathLst>
                <a:path w="199390" h="295910">
                  <a:moveTo>
                    <a:pt x="199250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91440" y="15240"/>
                  </a:lnTo>
                  <a:lnTo>
                    <a:pt x="91440" y="295910"/>
                  </a:lnTo>
                  <a:lnTo>
                    <a:pt x="107823" y="295910"/>
                  </a:lnTo>
                  <a:lnTo>
                    <a:pt x="107823" y="15240"/>
                  </a:lnTo>
                  <a:lnTo>
                    <a:pt x="199250" y="15240"/>
                  </a:lnTo>
                  <a:lnTo>
                    <a:pt x="1992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10523959" y="4829458"/>
              <a:ext cx="199390" cy="296545"/>
            </a:xfrm>
            <a:custGeom>
              <a:avLst/>
              <a:gdLst/>
              <a:ahLst/>
              <a:cxnLst/>
              <a:rect l="l" t="t" r="r" b="b"/>
              <a:pathLst>
                <a:path w="199390" h="296545">
                  <a:moveTo>
                    <a:pt x="0" y="14858"/>
                  </a:moveTo>
                  <a:lnTo>
                    <a:pt x="91437" y="14858"/>
                  </a:lnTo>
                  <a:lnTo>
                    <a:pt x="91437" y="296029"/>
                  </a:lnTo>
                  <a:lnTo>
                    <a:pt x="107820" y="296029"/>
                  </a:lnTo>
                  <a:lnTo>
                    <a:pt x="107820" y="14858"/>
                  </a:lnTo>
                  <a:lnTo>
                    <a:pt x="199258" y="14858"/>
                  </a:lnTo>
                  <a:lnTo>
                    <a:pt x="199258" y="0"/>
                  </a:lnTo>
                  <a:lnTo>
                    <a:pt x="0" y="0"/>
                  </a:lnTo>
                  <a:lnTo>
                    <a:pt x="0" y="14858"/>
                  </a:lnTo>
                  <a:close/>
                </a:path>
              </a:pathLst>
            </a:custGeom>
            <a:ln w="79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10750195" y="4829466"/>
              <a:ext cx="15875" cy="296545"/>
            </a:xfrm>
            <a:custGeom>
              <a:avLst/>
              <a:gdLst/>
              <a:ahLst/>
              <a:cxnLst/>
              <a:rect l="l" t="t" r="r" b="b"/>
              <a:pathLst>
                <a:path w="15875" h="296545">
                  <a:moveTo>
                    <a:pt x="15621" y="84582"/>
                  </a:moveTo>
                  <a:lnTo>
                    <a:pt x="0" y="84582"/>
                  </a:lnTo>
                  <a:lnTo>
                    <a:pt x="0" y="296024"/>
                  </a:lnTo>
                  <a:lnTo>
                    <a:pt x="15621" y="296024"/>
                  </a:lnTo>
                  <a:lnTo>
                    <a:pt x="15621" y="84582"/>
                  </a:lnTo>
                  <a:close/>
                </a:path>
                <a:path w="15875" h="296545">
                  <a:moveTo>
                    <a:pt x="15621" y="0"/>
                  </a:moveTo>
                  <a:lnTo>
                    <a:pt x="0" y="0"/>
                  </a:lnTo>
                  <a:lnTo>
                    <a:pt x="0" y="36195"/>
                  </a:lnTo>
                  <a:lnTo>
                    <a:pt x="15621" y="36195"/>
                  </a:lnTo>
                  <a:lnTo>
                    <a:pt x="156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7" name="object 397"/>
          <p:cNvGrpSpPr/>
          <p:nvPr/>
        </p:nvGrpSpPr>
        <p:grpSpPr>
          <a:xfrm>
            <a:off x="10810557" y="4820536"/>
            <a:ext cx="1101725" cy="314325"/>
            <a:chOff x="10810557" y="4820536"/>
            <a:chExt cx="1101725" cy="314325"/>
          </a:xfrm>
        </p:grpSpPr>
        <p:sp>
          <p:nvSpPr>
            <p:cNvPr id="398" name="object 398"/>
            <p:cNvSpPr/>
            <p:nvPr/>
          </p:nvSpPr>
          <p:spPr>
            <a:xfrm>
              <a:off x="10814525" y="4909085"/>
              <a:ext cx="291465" cy="216535"/>
            </a:xfrm>
            <a:custGeom>
              <a:avLst/>
              <a:gdLst/>
              <a:ahLst/>
              <a:cxnLst/>
              <a:rect l="l" t="t" r="r" b="b"/>
              <a:pathLst>
                <a:path w="291465" h="216535">
                  <a:moveTo>
                    <a:pt x="291076" y="216402"/>
                  </a:moveTo>
                  <a:lnTo>
                    <a:pt x="275456" y="216402"/>
                  </a:lnTo>
                  <a:lnTo>
                    <a:pt x="275456" y="76198"/>
                  </a:lnTo>
                  <a:lnTo>
                    <a:pt x="271753" y="48975"/>
                  </a:lnTo>
                  <a:lnTo>
                    <a:pt x="260978" y="29574"/>
                  </a:lnTo>
                  <a:lnTo>
                    <a:pt x="243631" y="17960"/>
                  </a:lnTo>
                  <a:lnTo>
                    <a:pt x="220212" y="14096"/>
                  </a:lnTo>
                  <a:lnTo>
                    <a:pt x="193662" y="20519"/>
                  </a:lnTo>
                  <a:lnTo>
                    <a:pt x="172398" y="39480"/>
                  </a:lnTo>
                  <a:lnTo>
                    <a:pt x="158277" y="70513"/>
                  </a:lnTo>
                  <a:lnTo>
                    <a:pt x="153158" y="113154"/>
                  </a:lnTo>
                  <a:lnTo>
                    <a:pt x="153158" y="216402"/>
                  </a:lnTo>
                  <a:lnTo>
                    <a:pt x="137537" y="216402"/>
                  </a:lnTo>
                  <a:lnTo>
                    <a:pt x="137537" y="76198"/>
                  </a:lnTo>
                  <a:lnTo>
                    <a:pt x="133834" y="48975"/>
                  </a:lnTo>
                  <a:lnTo>
                    <a:pt x="123059" y="29574"/>
                  </a:lnTo>
                  <a:lnTo>
                    <a:pt x="105712" y="17960"/>
                  </a:lnTo>
                  <a:lnTo>
                    <a:pt x="82293" y="14096"/>
                  </a:lnTo>
                  <a:lnTo>
                    <a:pt x="55904" y="20519"/>
                  </a:lnTo>
                  <a:lnTo>
                    <a:pt x="34622" y="39480"/>
                  </a:lnTo>
                  <a:lnTo>
                    <a:pt x="20412" y="70513"/>
                  </a:lnTo>
                  <a:lnTo>
                    <a:pt x="15239" y="113154"/>
                  </a:lnTo>
                  <a:lnTo>
                    <a:pt x="15239" y="216402"/>
                  </a:lnTo>
                  <a:lnTo>
                    <a:pt x="0" y="216402"/>
                  </a:lnTo>
                  <a:lnTo>
                    <a:pt x="0" y="4952"/>
                  </a:lnTo>
                  <a:lnTo>
                    <a:pt x="15239" y="4952"/>
                  </a:lnTo>
                  <a:lnTo>
                    <a:pt x="15239" y="53338"/>
                  </a:lnTo>
                  <a:lnTo>
                    <a:pt x="25264" y="30860"/>
                  </a:lnTo>
                  <a:lnTo>
                    <a:pt x="40289" y="14096"/>
                  </a:lnTo>
                  <a:lnTo>
                    <a:pt x="60029" y="3619"/>
                  </a:lnTo>
                  <a:lnTo>
                    <a:pt x="84198" y="0"/>
                  </a:lnTo>
                  <a:lnTo>
                    <a:pt x="108862" y="3601"/>
                  </a:lnTo>
                  <a:lnTo>
                    <a:pt x="128631" y="14239"/>
                  </a:lnTo>
                  <a:lnTo>
                    <a:pt x="142758" y="31663"/>
                  </a:lnTo>
                  <a:lnTo>
                    <a:pt x="150491" y="55624"/>
                  </a:lnTo>
                  <a:lnTo>
                    <a:pt x="160879" y="32949"/>
                  </a:lnTo>
                  <a:lnTo>
                    <a:pt x="176160" y="15382"/>
                  </a:lnTo>
                  <a:lnTo>
                    <a:pt x="196513" y="4030"/>
                  </a:lnTo>
                  <a:lnTo>
                    <a:pt x="222117" y="0"/>
                  </a:lnTo>
                  <a:lnTo>
                    <a:pt x="251215" y="4863"/>
                  </a:lnTo>
                  <a:lnTo>
                    <a:pt x="272884" y="19192"/>
                  </a:lnTo>
                  <a:lnTo>
                    <a:pt x="286409" y="42593"/>
                  </a:lnTo>
                  <a:lnTo>
                    <a:pt x="291076" y="74674"/>
                  </a:lnTo>
                  <a:lnTo>
                    <a:pt x="291076" y="2164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10814525" y="4909085"/>
              <a:ext cx="291465" cy="216535"/>
            </a:xfrm>
            <a:custGeom>
              <a:avLst/>
              <a:gdLst/>
              <a:ahLst/>
              <a:cxnLst/>
              <a:rect l="l" t="t" r="r" b="b"/>
              <a:pathLst>
                <a:path w="291465" h="216535">
                  <a:moveTo>
                    <a:pt x="275456" y="216402"/>
                  </a:moveTo>
                  <a:lnTo>
                    <a:pt x="291076" y="216402"/>
                  </a:lnTo>
                  <a:lnTo>
                    <a:pt x="291076" y="74674"/>
                  </a:lnTo>
                  <a:lnTo>
                    <a:pt x="286409" y="42593"/>
                  </a:lnTo>
                  <a:lnTo>
                    <a:pt x="272884" y="19192"/>
                  </a:lnTo>
                  <a:lnTo>
                    <a:pt x="251215" y="4863"/>
                  </a:lnTo>
                  <a:lnTo>
                    <a:pt x="222117" y="0"/>
                  </a:lnTo>
                  <a:lnTo>
                    <a:pt x="196513" y="4030"/>
                  </a:lnTo>
                  <a:lnTo>
                    <a:pt x="176160" y="15382"/>
                  </a:lnTo>
                  <a:lnTo>
                    <a:pt x="160879" y="32949"/>
                  </a:lnTo>
                  <a:lnTo>
                    <a:pt x="150491" y="55624"/>
                  </a:lnTo>
                  <a:lnTo>
                    <a:pt x="142758" y="31663"/>
                  </a:lnTo>
                  <a:lnTo>
                    <a:pt x="128631" y="14239"/>
                  </a:lnTo>
                  <a:lnTo>
                    <a:pt x="108862" y="3601"/>
                  </a:lnTo>
                  <a:lnTo>
                    <a:pt x="84198" y="0"/>
                  </a:lnTo>
                  <a:lnTo>
                    <a:pt x="60029" y="3619"/>
                  </a:lnTo>
                  <a:lnTo>
                    <a:pt x="40289" y="14096"/>
                  </a:lnTo>
                  <a:lnTo>
                    <a:pt x="25264" y="30860"/>
                  </a:lnTo>
                  <a:lnTo>
                    <a:pt x="15239" y="53338"/>
                  </a:lnTo>
                  <a:lnTo>
                    <a:pt x="15239" y="4952"/>
                  </a:lnTo>
                  <a:lnTo>
                    <a:pt x="0" y="4952"/>
                  </a:lnTo>
                  <a:lnTo>
                    <a:pt x="0" y="216402"/>
                  </a:lnTo>
                  <a:lnTo>
                    <a:pt x="15239" y="216402"/>
                  </a:lnTo>
                  <a:lnTo>
                    <a:pt x="15239" y="113154"/>
                  </a:lnTo>
                  <a:lnTo>
                    <a:pt x="20412" y="70513"/>
                  </a:lnTo>
                  <a:lnTo>
                    <a:pt x="34622" y="39480"/>
                  </a:lnTo>
                  <a:lnTo>
                    <a:pt x="55904" y="20519"/>
                  </a:lnTo>
                  <a:lnTo>
                    <a:pt x="82293" y="14096"/>
                  </a:lnTo>
                  <a:lnTo>
                    <a:pt x="105712" y="17960"/>
                  </a:lnTo>
                  <a:lnTo>
                    <a:pt x="123059" y="29574"/>
                  </a:lnTo>
                  <a:lnTo>
                    <a:pt x="133834" y="48975"/>
                  </a:lnTo>
                  <a:lnTo>
                    <a:pt x="137537" y="76198"/>
                  </a:lnTo>
                  <a:lnTo>
                    <a:pt x="137537" y="216402"/>
                  </a:lnTo>
                  <a:lnTo>
                    <a:pt x="153158" y="216402"/>
                  </a:lnTo>
                  <a:lnTo>
                    <a:pt x="153158" y="113154"/>
                  </a:lnTo>
                  <a:lnTo>
                    <a:pt x="158277" y="70513"/>
                  </a:lnTo>
                  <a:lnTo>
                    <a:pt x="172398" y="39480"/>
                  </a:lnTo>
                  <a:lnTo>
                    <a:pt x="193662" y="20519"/>
                  </a:lnTo>
                  <a:lnTo>
                    <a:pt x="220212" y="14096"/>
                  </a:lnTo>
                  <a:lnTo>
                    <a:pt x="243631" y="17960"/>
                  </a:lnTo>
                  <a:lnTo>
                    <a:pt x="260978" y="29574"/>
                  </a:lnTo>
                  <a:lnTo>
                    <a:pt x="271753" y="48975"/>
                  </a:lnTo>
                  <a:lnTo>
                    <a:pt x="275456" y="76198"/>
                  </a:lnTo>
                  <a:lnTo>
                    <a:pt x="275456" y="216402"/>
                  </a:lnTo>
                  <a:close/>
                </a:path>
              </a:pathLst>
            </a:custGeom>
            <a:ln w="79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0" name="object 400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1138144" y="4905116"/>
              <a:ext cx="183573" cy="229292"/>
            </a:xfrm>
            <a:prstGeom prst="rect">
              <a:avLst/>
            </a:prstGeom>
          </p:spPr>
        </p:pic>
        <p:sp>
          <p:nvSpPr>
            <p:cNvPr id="401" name="object 401"/>
            <p:cNvSpPr/>
            <p:nvPr/>
          </p:nvSpPr>
          <p:spPr>
            <a:xfrm>
              <a:off x="11351211" y="4824505"/>
              <a:ext cx="215265" cy="306070"/>
            </a:xfrm>
            <a:custGeom>
              <a:avLst/>
              <a:gdLst/>
              <a:ahLst/>
              <a:cxnLst/>
              <a:rect l="l" t="t" r="r" b="b"/>
              <a:pathLst>
                <a:path w="215265" h="306070">
                  <a:moveTo>
                    <a:pt x="109344" y="305935"/>
                  </a:moveTo>
                  <a:lnTo>
                    <a:pt x="63815" y="297601"/>
                  </a:lnTo>
                  <a:lnTo>
                    <a:pt x="30860" y="273551"/>
                  </a:lnTo>
                  <a:lnTo>
                    <a:pt x="7000" y="222450"/>
                  </a:lnTo>
                  <a:lnTo>
                    <a:pt x="0" y="152777"/>
                  </a:lnTo>
                  <a:lnTo>
                    <a:pt x="1660" y="116071"/>
                  </a:lnTo>
                  <a:lnTo>
                    <a:pt x="16555" y="55374"/>
                  </a:lnTo>
                  <a:lnTo>
                    <a:pt x="45802" y="18483"/>
                  </a:lnTo>
                  <a:lnTo>
                    <a:pt x="84972" y="2113"/>
                  </a:lnTo>
                  <a:lnTo>
                    <a:pt x="109344" y="0"/>
                  </a:lnTo>
                  <a:lnTo>
                    <a:pt x="152628" y="7036"/>
                  </a:lnTo>
                  <a:lnTo>
                    <a:pt x="185018" y="27145"/>
                  </a:lnTo>
                  <a:lnTo>
                    <a:pt x="206050" y="58827"/>
                  </a:lnTo>
                  <a:lnTo>
                    <a:pt x="215259" y="100581"/>
                  </a:lnTo>
                  <a:lnTo>
                    <a:pt x="198877" y="100581"/>
                  </a:lnTo>
                  <a:lnTo>
                    <a:pt x="190995" y="64946"/>
                  </a:lnTo>
                  <a:lnTo>
                    <a:pt x="173541" y="37813"/>
                  </a:lnTo>
                  <a:lnTo>
                    <a:pt x="146371" y="20537"/>
                  </a:lnTo>
                  <a:lnTo>
                    <a:pt x="109344" y="14477"/>
                  </a:lnTo>
                  <a:lnTo>
                    <a:pt x="89241" y="16245"/>
                  </a:lnTo>
                  <a:lnTo>
                    <a:pt x="43432" y="41908"/>
                  </a:lnTo>
                  <a:lnTo>
                    <a:pt x="22002" y="88627"/>
                  </a:lnTo>
                  <a:lnTo>
                    <a:pt x="16001" y="152777"/>
                  </a:lnTo>
                  <a:lnTo>
                    <a:pt x="17394" y="187197"/>
                  </a:lnTo>
                  <a:lnTo>
                    <a:pt x="30467" y="242893"/>
                  </a:lnTo>
                  <a:lnTo>
                    <a:pt x="56035" y="275866"/>
                  </a:lnTo>
                  <a:lnTo>
                    <a:pt x="109344" y="291457"/>
                  </a:lnTo>
                  <a:lnTo>
                    <a:pt x="146371" y="285397"/>
                  </a:lnTo>
                  <a:lnTo>
                    <a:pt x="173541" y="268122"/>
                  </a:lnTo>
                  <a:lnTo>
                    <a:pt x="190995" y="240988"/>
                  </a:lnTo>
                  <a:lnTo>
                    <a:pt x="198877" y="205353"/>
                  </a:lnTo>
                  <a:lnTo>
                    <a:pt x="215259" y="205353"/>
                  </a:lnTo>
                  <a:lnTo>
                    <a:pt x="206050" y="247108"/>
                  </a:lnTo>
                  <a:lnTo>
                    <a:pt x="185018" y="278789"/>
                  </a:lnTo>
                  <a:lnTo>
                    <a:pt x="152628" y="298898"/>
                  </a:lnTo>
                  <a:lnTo>
                    <a:pt x="109344" y="3059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11351211" y="4824505"/>
              <a:ext cx="215265" cy="306070"/>
            </a:xfrm>
            <a:custGeom>
              <a:avLst/>
              <a:gdLst/>
              <a:ahLst/>
              <a:cxnLst/>
              <a:rect l="l" t="t" r="r" b="b"/>
              <a:pathLst>
                <a:path w="215265" h="306070">
                  <a:moveTo>
                    <a:pt x="109344" y="305935"/>
                  </a:moveTo>
                  <a:lnTo>
                    <a:pt x="152628" y="298898"/>
                  </a:lnTo>
                  <a:lnTo>
                    <a:pt x="185018" y="278789"/>
                  </a:lnTo>
                  <a:lnTo>
                    <a:pt x="206050" y="247108"/>
                  </a:lnTo>
                  <a:lnTo>
                    <a:pt x="215259" y="205353"/>
                  </a:lnTo>
                  <a:lnTo>
                    <a:pt x="198877" y="205353"/>
                  </a:lnTo>
                  <a:lnTo>
                    <a:pt x="190995" y="240988"/>
                  </a:lnTo>
                  <a:lnTo>
                    <a:pt x="173541" y="268122"/>
                  </a:lnTo>
                  <a:lnTo>
                    <a:pt x="146371" y="285397"/>
                  </a:lnTo>
                  <a:lnTo>
                    <a:pt x="109344" y="291457"/>
                  </a:lnTo>
                  <a:lnTo>
                    <a:pt x="89241" y="289689"/>
                  </a:lnTo>
                  <a:lnTo>
                    <a:pt x="43432" y="264026"/>
                  </a:lnTo>
                  <a:lnTo>
                    <a:pt x="22002" y="217259"/>
                  </a:lnTo>
                  <a:lnTo>
                    <a:pt x="16001" y="152777"/>
                  </a:lnTo>
                  <a:lnTo>
                    <a:pt x="17394" y="118577"/>
                  </a:lnTo>
                  <a:lnTo>
                    <a:pt x="30467" y="63036"/>
                  </a:lnTo>
                  <a:lnTo>
                    <a:pt x="56035" y="30068"/>
                  </a:lnTo>
                  <a:lnTo>
                    <a:pt x="109344" y="14477"/>
                  </a:lnTo>
                  <a:lnTo>
                    <a:pt x="146371" y="20537"/>
                  </a:lnTo>
                  <a:lnTo>
                    <a:pt x="173541" y="37813"/>
                  </a:lnTo>
                  <a:lnTo>
                    <a:pt x="190995" y="64946"/>
                  </a:lnTo>
                  <a:lnTo>
                    <a:pt x="198877" y="100581"/>
                  </a:lnTo>
                  <a:lnTo>
                    <a:pt x="215259" y="100581"/>
                  </a:lnTo>
                  <a:lnTo>
                    <a:pt x="206050" y="58827"/>
                  </a:lnTo>
                  <a:lnTo>
                    <a:pt x="185018" y="27145"/>
                  </a:lnTo>
                  <a:lnTo>
                    <a:pt x="152628" y="7036"/>
                  </a:lnTo>
                  <a:lnTo>
                    <a:pt x="109344" y="0"/>
                  </a:lnTo>
                  <a:lnTo>
                    <a:pt x="84972" y="2113"/>
                  </a:lnTo>
                  <a:lnTo>
                    <a:pt x="45802" y="18483"/>
                  </a:lnTo>
                  <a:lnTo>
                    <a:pt x="16555" y="55374"/>
                  </a:lnTo>
                  <a:lnTo>
                    <a:pt x="1660" y="116071"/>
                  </a:lnTo>
                  <a:lnTo>
                    <a:pt x="0" y="152777"/>
                  </a:lnTo>
                  <a:lnTo>
                    <a:pt x="1660" y="189703"/>
                  </a:lnTo>
                  <a:lnTo>
                    <a:pt x="16555" y="250554"/>
                  </a:lnTo>
                  <a:lnTo>
                    <a:pt x="45802" y="287451"/>
                  </a:lnTo>
                  <a:lnTo>
                    <a:pt x="84972" y="303822"/>
                  </a:lnTo>
                  <a:lnTo>
                    <a:pt x="109344" y="305935"/>
                  </a:lnTo>
                  <a:close/>
                </a:path>
              </a:pathLst>
            </a:custGeom>
            <a:ln w="79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3" name="object 40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92155" y="4905116"/>
              <a:ext cx="183954" cy="229292"/>
            </a:xfrm>
            <a:prstGeom prst="rect">
              <a:avLst/>
            </a:prstGeom>
          </p:spPr>
        </p:pic>
        <p:sp>
          <p:nvSpPr>
            <p:cNvPr id="404" name="object 404"/>
            <p:cNvSpPr/>
            <p:nvPr/>
          </p:nvSpPr>
          <p:spPr>
            <a:xfrm>
              <a:off x="11792269" y="4853841"/>
              <a:ext cx="116205" cy="274955"/>
            </a:xfrm>
            <a:custGeom>
              <a:avLst/>
              <a:gdLst/>
              <a:ahLst/>
              <a:cxnLst/>
              <a:rect l="l" t="t" r="r" b="b"/>
              <a:pathLst>
                <a:path w="116204" h="274954">
                  <a:moveTo>
                    <a:pt x="107820" y="274694"/>
                  </a:moveTo>
                  <a:lnTo>
                    <a:pt x="94104" y="274694"/>
                  </a:lnTo>
                  <a:lnTo>
                    <a:pt x="67000" y="271866"/>
                  </a:lnTo>
                  <a:lnTo>
                    <a:pt x="47861" y="262359"/>
                  </a:lnTo>
                  <a:lnTo>
                    <a:pt x="36509" y="244637"/>
                  </a:lnTo>
                  <a:lnTo>
                    <a:pt x="32765" y="217164"/>
                  </a:lnTo>
                  <a:lnTo>
                    <a:pt x="32765" y="74293"/>
                  </a:lnTo>
                  <a:lnTo>
                    <a:pt x="0" y="74293"/>
                  </a:lnTo>
                  <a:lnTo>
                    <a:pt x="0" y="60196"/>
                  </a:lnTo>
                  <a:lnTo>
                    <a:pt x="32765" y="60196"/>
                  </a:lnTo>
                  <a:lnTo>
                    <a:pt x="32765" y="0"/>
                  </a:lnTo>
                  <a:lnTo>
                    <a:pt x="48385" y="0"/>
                  </a:lnTo>
                  <a:lnTo>
                    <a:pt x="48385" y="60196"/>
                  </a:lnTo>
                  <a:lnTo>
                    <a:pt x="115821" y="60196"/>
                  </a:lnTo>
                  <a:lnTo>
                    <a:pt x="115821" y="74293"/>
                  </a:lnTo>
                  <a:lnTo>
                    <a:pt x="48385" y="74293"/>
                  </a:lnTo>
                  <a:lnTo>
                    <a:pt x="48385" y="215259"/>
                  </a:lnTo>
                  <a:lnTo>
                    <a:pt x="51421" y="237613"/>
                  </a:lnTo>
                  <a:lnTo>
                    <a:pt x="60386" y="251501"/>
                  </a:lnTo>
                  <a:lnTo>
                    <a:pt x="75067" y="258603"/>
                  </a:lnTo>
                  <a:lnTo>
                    <a:pt x="95247" y="260597"/>
                  </a:lnTo>
                  <a:lnTo>
                    <a:pt x="115821" y="260597"/>
                  </a:lnTo>
                  <a:lnTo>
                    <a:pt x="115821" y="274313"/>
                  </a:lnTo>
                  <a:lnTo>
                    <a:pt x="107820" y="2746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11792269" y="4853841"/>
              <a:ext cx="116205" cy="274955"/>
            </a:xfrm>
            <a:custGeom>
              <a:avLst/>
              <a:gdLst/>
              <a:ahLst/>
              <a:cxnLst/>
              <a:rect l="l" t="t" r="r" b="b"/>
              <a:pathLst>
                <a:path w="116204" h="274954">
                  <a:moveTo>
                    <a:pt x="48385" y="74293"/>
                  </a:moveTo>
                  <a:lnTo>
                    <a:pt x="115821" y="74293"/>
                  </a:lnTo>
                  <a:lnTo>
                    <a:pt x="115821" y="60196"/>
                  </a:lnTo>
                  <a:lnTo>
                    <a:pt x="48385" y="60196"/>
                  </a:lnTo>
                  <a:lnTo>
                    <a:pt x="48385" y="0"/>
                  </a:lnTo>
                  <a:lnTo>
                    <a:pt x="32765" y="0"/>
                  </a:lnTo>
                  <a:lnTo>
                    <a:pt x="32765" y="60196"/>
                  </a:lnTo>
                  <a:lnTo>
                    <a:pt x="0" y="60196"/>
                  </a:lnTo>
                  <a:lnTo>
                    <a:pt x="0" y="74293"/>
                  </a:lnTo>
                  <a:lnTo>
                    <a:pt x="32765" y="74293"/>
                  </a:lnTo>
                  <a:lnTo>
                    <a:pt x="32765" y="217164"/>
                  </a:lnTo>
                  <a:lnTo>
                    <a:pt x="36509" y="244637"/>
                  </a:lnTo>
                  <a:lnTo>
                    <a:pt x="47861" y="262359"/>
                  </a:lnTo>
                  <a:lnTo>
                    <a:pt x="67000" y="271866"/>
                  </a:lnTo>
                  <a:lnTo>
                    <a:pt x="94104" y="274694"/>
                  </a:lnTo>
                  <a:lnTo>
                    <a:pt x="100581" y="274694"/>
                  </a:lnTo>
                  <a:lnTo>
                    <a:pt x="107820" y="274694"/>
                  </a:lnTo>
                  <a:lnTo>
                    <a:pt x="115821" y="274313"/>
                  </a:lnTo>
                  <a:lnTo>
                    <a:pt x="115821" y="260597"/>
                  </a:lnTo>
                  <a:lnTo>
                    <a:pt x="95247" y="260597"/>
                  </a:lnTo>
                  <a:lnTo>
                    <a:pt x="75067" y="258603"/>
                  </a:lnTo>
                  <a:lnTo>
                    <a:pt x="60386" y="251501"/>
                  </a:lnTo>
                  <a:lnTo>
                    <a:pt x="51421" y="237613"/>
                  </a:lnTo>
                  <a:lnTo>
                    <a:pt x="48385" y="215259"/>
                  </a:lnTo>
                  <a:lnTo>
                    <a:pt x="48385" y="74293"/>
                  </a:lnTo>
                  <a:close/>
                </a:path>
              </a:pathLst>
            </a:custGeom>
            <a:ln w="79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6" name="object 406"/>
          <p:cNvGrpSpPr/>
          <p:nvPr/>
        </p:nvGrpSpPr>
        <p:grpSpPr>
          <a:xfrm>
            <a:off x="10639506" y="5466518"/>
            <a:ext cx="694055" cy="323850"/>
            <a:chOff x="10639506" y="5466518"/>
            <a:chExt cx="694055" cy="323850"/>
          </a:xfrm>
        </p:grpSpPr>
        <p:pic>
          <p:nvPicPr>
            <p:cNvPr id="407" name="object 40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39506" y="5466518"/>
              <a:ext cx="139059" cy="246687"/>
            </a:xfrm>
            <a:prstGeom prst="rect">
              <a:avLst/>
            </a:prstGeom>
          </p:spPr>
        </p:pic>
        <p:pic>
          <p:nvPicPr>
            <p:cNvPr id="408" name="object 40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801688" y="5486837"/>
              <a:ext cx="204407" cy="228908"/>
            </a:xfrm>
            <a:prstGeom prst="rect">
              <a:avLst/>
            </a:prstGeom>
          </p:spPr>
        </p:pic>
        <p:sp>
          <p:nvSpPr>
            <p:cNvPr id="409" name="object 409"/>
            <p:cNvSpPr/>
            <p:nvPr/>
          </p:nvSpPr>
          <p:spPr>
            <a:xfrm>
              <a:off x="11032393" y="5532873"/>
              <a:ext cx="146685" cy="257175"/>
            </a:xfrm>
            <a:custGeom>
              <a:avLst/>
              <a:gdLst/>
              <a:ahLst/>
              <a:cxnLst/>
              <a:rect l="l" t="t" r="r" b="b"/>
              <a:pathLst>
                <a:path w="146684" h="257175">
                  <a:moveTo>
                    <a:pt x="24890" y="38733"/>
                  </a:moveTo>
                  <a:lnTo>
                    <a:pt x="13016" y="38733"/>
                  </a:lnTo>
                  <a:lnTo>
                    <a:pt x="21470" y="22769"/>
                  </a:lnTo>
                  <a:lnTo>
                    <a:pt x="34447" y="10556"/>
                  </a:lnTo>
                  <a:lnTo>
                    <a:pt x="51948" y="2748"/>
                  </a:lnTo>
                  <a:lnTo>
                    <a:pt x="73974" y="0"/>
                  </a:lnTo>
                  <a:lnTo>
                    <a:pt x="105643" y="6176"/>
                  </a:lnTo>
                  <a:lnTo>
                    <a:pt x="112647" y="11747"/>
                  </a:lnTo>
                  <a:lnTo>
                    <a:pt x="73339" y="11747"/>
                  </a:lnTo>
                  <a:lnTo>
                    <a:pt x="46368" y="17025"/>
                  </a:lnTo>
                  <a:lnTo>
                    <a:pt x="27581" y="32542"/>
                  </a:lnTo>
                  <a:lnTo>
                    <a:pt x="24890" y="38733"/>
                  </a:lnTo>
                  <a:close/>
                </a:path>
                <a:path w="146684" h="257175">
                  <a:moveTo>
                    <a:pt x="13016" y="257164"/>
                  </a:moveTo>
                  <a:lnTo>
                    <a:pt x="0" y="257164"/>
                  </a:lnTo>
                  <a:lnTo>
                    <a:pt x="0" y="4127"/>
                  </a:lnTo>
                  <a:lnTo>
                    <a:pt x="13016" y="4127"/>
                  </a:lnTo>
                  <a:lnTo>
                    <a:pt x="13016" y="38733"/>
                  </a:lnTo>
                  <a:lnTo>
                    <a:pt x="24890" y="38733"/>
                  </a:lnTo>
                  <a:lnTo>
                    <a:pt x="16593" y="57822"/>
                  </a:lnTo>
                  <a:lnTo>
                    <a:pt x="13016" y="92388"/>
                  </a:lnTo>
                  <a:lnTo>
                    <a:pt x="16593" y="126905"/>
                  </a:lnTo>
                  <a:lnTo>
                    <a:pt x="24948" y="146044"/>
                  </a:lnTo>
                  <a:lnTo>
                    <a:pt x="13016" y="146044"/>
                  </a:lnTo>
                  <a:lnTo>
                    <a:pt x="13016" y="257164"/>
                  </a:lnTo>
                  <a:close/>
                </a:path>
                <a:path w="146684" h="257175">
                  <a:moveTo>
                    <a:pt x="112753" y="172713"/>
                  </a:moveTo>
                  <a:lnTo>
                    <a:pt x="73339" y="172713"/>
                  </a:lnTo>
                  <a:lnTo>
                    <a:pt x="99993" y="167484"/>
                  </a:lnTo>
                  <a:lnTo>
                    <a:pt x="118700" y="152076"/>
                  </a:lnTo>
                  <a:lnTo>
                    <a:pt x="129728" y="126905"/>
                  </a:lnTo>
                  <a:lnTo>
                    <a:pt x="133344" y="92388"/>
                  </a:lnTo>
                  <a:lnTo>
                    <a:pt x="129728" y="57822"/>
                  </a:lnTo>
                  <a:lnTo>
                    <a:pt x="118700" y="32542"/>
                  </a:lnTo>
                  <a:lnTo>
                    <a:pt x="99993" y="17025"/>
                  </a:lnTo>
                  <a:lnTo>
                    <a:pt x="73339" y="11747"/>
                  </a:lnTo>
                  <a:lnTo>
                    <a:pt x="112647" y="11747"/>
                  </a:lnTo>
                  <a:lnTo>
                    <a:pt x="128264" y="24168"/>
                  </a:lnTo>
                  <a:lnTo>
                    <a:pt x="141837" y="53174"/>
                  </a:lnTo>
                  <a:lnTo>
                    <a:pt x="146361" y="92388"/>
                  </a:lnTo>
                  <a:lnTo>
                    <a:pt x="141837" y="131553"/>
                  </a:lnTo>
                  <a:lnTo>
                    <a:pt x="128264" y="160450"/>
                  </a:lnTo>
                  <a:lnTo>
                    <a:pt x="112753" y="172713"/>
                  </a:lnTo>
                  <a:close/>
                </a:path>
                <a:path w="146684" h="257175">
                  <a:moveTo>
                    <a:pt x="73974" y="184460"/>
                  </a:moveTo>
                  <a:lnTo>
                    <a:pt x="51948" y="181716"/>
                  </a:lnTo>
                  <a:lnTo>
                    <a:pt x="34447" y="173943"/>
                  </a:lnTo>
                  <a:lnTo>
                    <a:pt x="21470" y="161824"/>
                  </a:lnTo>
                  <a:lnTo>
                    <a:pt x="13016" y="146044"/>
                  </a:lnTo>
                  <a:lnTo>
                    <a:pt x="24948" y="146044"/>
                  </a:lnTo>
                  <a:lnTo>
                    <a:pt x="27581" y="152076"/>
                  </a:lnTo>
                  <a:lnTo>
                    <a:pt x="46368" y="167484"/>
                  </a:lnTo>
                  <a:lnTo>
                    <a:pt x="73339" y="172713"/>
                  </a:lnTo>
                  <a:lnTo>
                    <a:pt x="112753" y="172713"/>
                  </a:lnTo>
                  <a:lnTo>
                    <a:pt x="105643" y="178333"/>
                  </a:lnTo>
                  <a:lnTo>
                    <a:pt x="73974" y="1844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0" name="object 410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11202830" y="5532873"/>
              <a:ext cx="130169" cy="184460"/>
            </a:xfrm>
            <a:prstGeom prst="rect">
              <a:avLst/>
            </a:prstGeom>
          </p:spPr>
        </p:pic>
      </p:grpSp>
      <p:sp>
        <p:nvSpPr>
          <p:cNvPr id="411" name="object 411"/>
          <p:cNvSpPr/>
          <p:nvPr/>
        </p:nvSpPr>
        <p:spPr>
          <a:xfrm>
            <a:off x="11378664" y="5682409"/>
            <a:ext cx="16510" cy="31115"/>
          </a:xfrm>
          <a:custGeom>
            <a:avLst/>
            <a:gdLst/>
            <a:ahLst/>
            <a:cxnLst/>
            <a:rect l="l" t="t" r="r" b="b"/>
            <a:pathLst>
              <a:path w="16509" h="31114">
                <a:moveTo>
                  <a:pt x="16509" y="30796"/>
                </a:moveTo>
                <a:lnTo>
                  <a:pt x="0" y="30796"/>
                </a:lnTo>
                <a:lnTo>
                  <a:pt x="0" y="0"/>
                </a:lnTo>
                <a:lnTo>
                  <a:pt x="16509" y="0"/>
                </a:lnTo>
                <a:lnTo>
                  <a:pt x="16509" y="307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12" name="object 412"/>
          <p:cNvGrpSpPr/>
          <p:nvPr/>
        </p:nvGrpSpPr>
        <p:grpSpPr>
          <a:xfrm>
            <a:off x="11378664" y="5437309"/>
            <a:ext cx="1146175" cy="358140"/>
            <a:chOff x="11378664" y="5437309"/>
            <a:chExt cx="1146175" cy="358140"/>
          </a:xfrm>
        </p:grpSpPr>
        <p:sp>
          <p:nvSpPr>
            <p:cNvPr id="413" name="object 413"/>
            <p:cNvSpPr/>
            <p:nvPr/>
          </p:nvSpPr>
          <p:spPr>
            <a:xfrm>
              <a:off x="11378654" y="5437314"/>
              <a:ext cx="497205" cy="358140"/>
            </a:xfrm>
            <a:custGeom>
              <a:avLst/>
              <a:gdLst/>
              <a:ahLst/>
              <a:cxnLst/>
              <a:rect l="l" t="t" r="r" b="b"/>
              <a:pathLst>
                <a:path w="497204" h="358139">
                  <a:moveTo>
                    <a:pt x="16510" y="99695"/>
                  </a:moveTo>
                  <a:lnTo>
                    <a:pt x="0" y="99695"/>
                  </a:lnTo>
                  <a:lnTo>
                    <a:pt x="0" y="130492"/>
                  </a:lnTo>
                  <a:lnTo>
                    <a:pt x="16510" y="130492"/>
                  </a:lnTo>
                  <a:lnTo>
                    <a:pt x="16510" y="99695"/>
                  </a:lnTo>
                  <a:close/>
                </a:path>
                <a:path w="497204" h="358139">
                  <a:moveTo>
                    <a:pt x="173621" y="0"/>
                  </a:moveTo>
                  <a:lnTo>
                    <a:pt x="159969" y="0"/>
                  </a:lnTo>
                  <a:lnTo>
                    <a:pt x="46621" y="308597"/>
                  </a:lnTo>
                  <a:lnTo>
                    <a:pt x="59956" y="308597"/>
                  </a:lnTo>
                  <a:lnTo>
                    <a:pt x="173621" y="0"/>
                  </a:lnTo>
                  <a:close/>
                </a:path>
                <a:path w="497204" h="358139">
                  <a:moveTo>
                    <a:pt x="290398" y="0"/>
                  </a:moveTo>
                  <a:lnTo>
                    <a:pt x="276745" y="0"/>
                  </a:lnTo>
                  <a:lnTo>
                    <a:pt x="163398" y="308597"/>
                  </a:lnTo>
                  <a:lnTo>
                    <a:pt x="176733" y="308597"/>
                  </a:lnTo>
                  <a:lnTo>
                    <a:pt x="290398" y="0"/>
                  </a:lnTo>
                  <a:close/>
                </a:path>
                <a:path w="497204" h="358139">
                  <a:moveTo>
                    <a:pt x="443369" y="99695"/>
                  </a:moveTo>
                  <a:lnTo>
                    <a:pt x="430352" y="99695"/>
                  </a:lnTo>
                  <a:lnTo>
                    <a:pt x="430352" y="134302"/>
                  </a:lnTo>
                  <a:lnTo>
                    <a:pt x="430352" y="187947"/>
                  </a:lnTo>
                  <a:lnTo>
                    <a:pt x="426783" y="222465"/>
                  </a:lnTo>
                  <a:lnTo>
                    <a:pt x="415836" y="247637"/>
                  </a:lnTo>
                  <a:lnTo>
                    <a:pt x="397141" y="263055"/>
                  </a:lnTo>
                  <a:lnTo>
                    <a:pt x="370344" y="268274"/>
                  </a:lnTo>
                  <a:lnTo>
                    <a:pt x="343509" y="263055"/>
                  </a:lnTo>
                  <a:lnTo>
                    <a:pt x="324713" y="247637"/>
                  </a:lnTo>
                  <a:lnTo>
                    <a:pt x="313651" y="222465"/>
                  </a:lnTo>
                  <a:lnTo>
                    <a:pt x="310032" y="187947"/>
                  </a:lnTo>
                  <a:lnTo>
                    <a:pt x="313651" y="153390"/>
                  </a:lnTo>
                  <a:lnTo>
                    <a:pt x="324713" y="128104"/>
                  </a:lnTo>
                  <a:lnTo>
                    <a:pt x="343509" y="112585"/>
                  </a:lnTo>
                  <a:lnTo>
                    <a:pt x="370344" y="107315"/>
                  </a:lnTo>
                  <a:lnTo>
                    <a:pt x="397141" y="112585"/>
                  </a:lnTo>
                  <a:lnTo>
                    <a:pt x="415836" y="128104"/>
                  </a:lnTo>
                  <a:lnTo>
                    <a:pt x="426783" y="153390"/>
                  </a:lnTo>
                  <a:lnTo>
                    <a:pt x="430352" y="187947"/>
                  </a:lnTo>
                  <a:lnTo>
                    <a:pt x="430352" y="134302"/>
                  </a:lnTo>
                  <a:lnTo>
                    <a:pt x="422084" y="118338"/>
                  </a:lnTo>
                  <a:lnTo>
                    <a:pt x="410464" y="107315"/>
                  </a:lnTo>
                  <a:lnTo>
                    <a:pt x="409206" y="106121"/>
                  </a:lnTo>
                  <a:lnTo>
                    <a:pt x="391731" y="98310"/>
                  </a:lnTo>
                  <a:lnTo>
                    <a:pt x="369709" y="95567"/>
                  </a:lnTo>
                  <a:lnTo>
                    <a:pt x="337858" y="101739"/>
                  </a:lnTo>
                  <a:lnTo>
                    <a:pt x="315150" y="119735"/>
                  </a:lnTo>
                  <a:lnTo>
                    <a:pt x="301536" y="148742"/>
                  </a:lnTo>
                  <a:lnTo>
                    <a:pt x="297014" y="187947"/>
                  </a:lnTo>
                  <a:lnTo>
                    <a:pt x="301536" y="227114"/>
                  </a:lnTo>
                  <a:lnTo>
                    <a:pt x="315150" y="256019"/>
                  </a:lnTo>
                  <a:lnTo>
                    <a:pt x="337858" y="273900"/>
                  </a:lnTo>
                  <a:lnTo>
                    <a:pt x="369709" y="280022"/>
                  </a:lnTo>
                  <a:lnTo>
                    <a:pt x="391731" y="277279"/>
                  </a:lnTo>
                  <a:lnTo>
                    <a:pt x="409206" y="269506"/>
                  </a:lnTo>
                  <a:lnTo>
                    <a:pt x="410514" y="268274"/>
                  </a:lnTo>
                  <a:lnTo>
                    <a:pt x="422084" y="257390"/>
                  </a:lnTo>
                  <a:lnTo>
                    <a:pt x="430352" y="241604"/>
                  </a:lnTo>
                  <a:lnTo>
                    <a:pt x="430352" y="287642"/>
                  </a:lnTo>
                  <a:lnTo>
                    <a:pt x="426491" y="312254"/>
                  </a:lnTo>
                  <a:lnTo>
                    <a:pt x="415429" y="330504"/>
                  </a:lnTo>
                  <a:lnTo>
                    <a:pt x="397941" y="341845"/>
                  </a:lnTo>
                  <a:lnTo>
                    <a:pt x="374789" y="345744"/>
                  </a:lnTo>
                  <a:lnTo>
                    <a:pt x="354355" y="342976"/>
                  </a:lnTo>
                  <a:lnTo>
                    <a:pt x="338162" y="335064"/>
                  </a:lnTo>
                  <a:lnTo>
                    <a:pt x="326796" y="322567"/>
                  </a:lnTo>
                  <a:lnTo>
                    <a:pt x="320827" y="306057"/>
                  </a:lnTo>
                  <a:lnTo>
                    <a:pt x="308127" y="306057"/>
                  </a:lnTo>
                  <a:lnTo>
                    <a:pt x="314706" y="326999"/>
                  </a:lnTo>
                  <a:lnTo>
                    <a:pt x="328129" y="343369"/>
                  </a:lnTo>
                  <a:lnTo>
                    <a:pt x="348221" y="354012"/>
                  </a:lnTo>
                  <a:lnTo>
                    <a:pt x="374789" y="357809"/>
                  </a:lnTo>
                  <a:lnTo>
                    <a:pt x="404266" y="352767"/>
                  </a:lnTo>
                  <a:lnTo>
                    <a:pt x="438912" y="316153"/>
                  </a:lnTo>
                  <a:lnTo>
                    <a:pt x="443369" y="241604"/>
                  </a:lnTo>
                  <a:lnTo>
                    <a:pt x="443369" y="134302"/>
                  </a:lnTo>
                  <a:lnTo>
                    <a:pt x="443369" y="99695"/>
                  </a:lnTo>
                  <a:close/>
                </a:path>
                <a:path w="497204" h="358139">
                  <a:moveTo>
                    <a:pt x="496976" y="99695"/>
                  </a:moveTo>
                  <a:lnTo>
                    <a:pt x="483958" y="99695"/>
                  </a:lnTo>
                  <a:lnTo>
                    <a:pt x="483958" y="275894"/>
                  </a:lnTo>
                  <a:lnTo>
                    <a:pt x="496976" y="275894"/>
                  </a:lnTo>
                  <a:lnTo>
                    <a:pt x="496976" y="99695"/>
                  </a:lnTo>
                  <a:close/>
                </a:path>
                <a:path w="497204" h="358139">
                  <a:moveTo>
                    <a:pt x="496976" y="29210"/>
                  </a:moveTo>
                  <a:lnTo>
                    <a:pt x="483958" y="29210"/>
                  </a:lnTo>
                  <a:lnTo>
                    <a:pt x="483958" y="59372"/>
                  </a:lnTo>
                  <a:lnTo>
                    <a:pt x="496976" y="59372"/>
                  </a:lnTo>
                  <a:lnTo>
                    <a:pt x="496976" y="292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4" name="object 41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900978" y="5486837"/>
              <a:ext cx="96516" cy="228908"/>
            </a:xfrm>
            <a:prstGeom prst="rect">
              <a:avLst/>
            </a:prstGeom>
          </p:spPr>
        </p:pic>
        <p:pic>
          <p:nvPicPr>
            <p:cNvPr id="415" name="object 4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23792" y="5466518"/>
              <a:ext cx="139059" cy="246687"/>
            </a:xfrm>
            <a:prstGeom prst="rect">
              <a:avLst/>
            </a:prstGeom>
          </p:spPr>
        </p:pic>
        <p:pic>
          <p:nvPicPr>
            <p:cNvPr id="416" name="object 416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12200261" y="5537000"/>
              <a:ext cx="139059" cy="180332"/>
            </a:xfrm>
            <a:prstGeom prst="rect">
              <a:avLst/>
            </a:prstGeom>
          </p:spPr>
        </p:pic>
        <p:pic>
          <p:nvPicPr>
            <p:cNvPr id="417" name="object 417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12378317" y="5466518"/>
              <a:ext cx="146361" cy="250814"/>
            </a:xfrm>
            <a:prstGeom prst="rect">
              <a:avLst/>
            </a:prstGeom>
          </p:spPr>
        </p:pic>
      </p:grpSp>
      <p:sp>
        <p:nvSpPr>
          <p:cNvPr id="418" name="object 418"/>
          <p:cNvSpPr/>
          <p:nvPr/>
        </p:nvSpPr>
        <p:spPr>
          <a:xfrm>
            <a:off x="12571931" y="5682409"/>
            <a:ext cx="16510" cy="31115"/>
          </a:xfrm>
          <a:custGeom>
            <a:avLst/>
            <a:gdLst/>
            <a:ahLst/>
            <a:cxnLst/>
            <a:rect l="l" t="t" r="r" b="b"/>
            <a:pathLst>
              <a:path w="16509" h="31114">
                <a:moveTo>
                  <a:pt x="16509" y="30796"/>
                </a:moveTo>
                <a:lnTo>
                  <a:pt x="0" y="30796"/>
                </a:lnTo>
                <a:lnTo>
                  <a:pt x="0" y="0"/>
                </a:lnTo>
                <a:lnTo>
                  <a:pt x="16509" y="0"/>
                </a:lnTo>
                <a:lnTo>
                  <a:pt x="16509" y="307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19" name="object 419"/>
          <p:cNvGrpSpPr/>
          <p:nvPr/>
        </p:nvGrpSpPr>
        <p:grpSpPr>
          <a:xfrm>
            <a:off x="12635692" y="5437309"/>
            <a:ext cx="2722245" cy="308610"/>
            <a:chOff x="12635692" y="5437309"/>
            <a:chExt cx="2722245" cy="308610"/>
          </a:xfrm>
        </p:grpSpPr>
        <p:pic>
          <p:nvPicPr>
            <p:cNvPr id="420" name="object 420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12635692" y="5532872"/>
              <a:ext cx="142869" cy="184460"/>
            </a:xfrm>
            <a:prstGeom prst="rect">
              <a:avLst/>
            </a:prstGeom>
          </p:spPr>
        </p:pic>
        <p:pic>
          <p:nvPicPr>
            <p:cNvPr id="421" name="object 421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12803271" y="5532872"/>
              <a:ext cx="146044" cy="184460"/>
            </a:xfrm>
            <a:prstGeom prst="rect">
              <a:avLst/>
            </a:prstGeom>
          </p:spPr>
        </p:pic>
        <p:pic>
          <p:nvPicPr>
            <p:cNvPr id="422" name="object 42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981328" y="5532872"/>
              <a:ext cx="242560" cy="180332"/>
            </a:xfrm>
            <a:prstGeom prst="rect">
              <a:avLst/>
            </a:prstGeom>
          </p:spPr>
        </p:pic>
        <p:sp>
          <p:nvSpPr>
            <p:cNvPr id="423" name="object 423"/>
            <p:cNvSpPr/>
            <p:nvPr/>
          </p:nvSpPr>
          <p:spPr>
            <a:xfrm>
              <a:off x="13237477" y="5437314"/>
              <a:ext cx="156210" cy="308610"/>
            </a:xfrm>
            <a:custGeom>
              <a:avLst/>
              <a:gdLst/>
              <a:ahLst/>
              <a:cxnLst/>
              <a:rect l="l" t="t" r="r" b="b"/>
              <a:pathLst>
                <a:path w="156209" h="308610">
                  <a:moveTo>
                    <a:pt x="127000" y="0"/>
                  </a:moveTo>
                  <a:lnTo>
                    <a:pt x="113347" y="0"/>
                  </a:lnTo>
                  <a:lnTo>
                    <a:pt x="0" y="308597"/>
                  </a:lnTo>
                  <a:lnTo>
                    <a:pt x="13335" y="308597"/>
                  </a:lnTo>
                  <a:lnTo>
                    <a:pt x="127000" y="0"/>
                  </a:lnTo>
                  <a:close/>
                </a:path>
                <a:path w="156209" h="308610">
                  <a:moveTo>
                    <a:pt x="155841" y="99695"/>
                  </a:moveTo>
                  <a:lnTo>
                    <a:pt x="142824" y="99695"/>
                  </a:lnTo>
                  <a:lnTo>
                    <a:pt x="142824" y="275894"/>
                  </a:lnTo>
                  <a:lnTo>
                    <a:pt x="155841" y="275894"/>
                  </a:lnTo>
                  <a:lnTo>
                    <a:pt x="155841" y="99695"/>
                  </a:lnTo>
                  <a:close/>
                </a:path>
                <a:path w="156209" h="308610">
                  <a:moveTo>
                    <a:pt x="155841" y="29210"/>
                  </a:moveTo>
                  <a:lnTo>
                    <a:pt x="142824" y="29210"/>
                  </a:lnTo>
                  <a:lnTo>
                    <a:pt x="142824" y="59372"/>
                  </a:lnTo>
                  <a:lnTo>
                    <a:pt x="155841" y="59372"/>
                  </a:lnTo>
                  <a:lnTo>
                    <a:pt x="155841" y="292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4" name="object 424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13426600" y="5532872"/>
              <a:ext cx="146044" cy="184460"/>
            </a:xfrm>
            <a:prstGeom prst="rect">
              <a:avLst/>
            </a:prstGeom>
          </p:spPr>
        </p:pic>
        <p:pic>
          <p:nvPicPr>
            <p:cNvPr id="425" name="object 425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13597037" y="5466518"/>
              <a:ext cx="146361" cy="250814"/>
            </a:xfrm>
            <a:prstGeom prst="rect">
              <a:avLst/>
            </a:prstGeom>
          </p:spPr>
        </p:pic>
        <p:pic>
          <p:nvPicPr>
            <p:cNvPr id="426" name="object 426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13774776" y="5532872"/>
              <a:ext cx="146361" cy="184460"/>
            </a:xfrm>
            <a:prstGeom prst="rect">
              <a:avLst/>
            </a:prstGeom>
          </p:spPr>
        </p:pic>
        <p:pic>
          <p:nvPicPr>
            <p:cNvPr id="427" name="object 427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13945530" y="5532872"/>
              <a:ext cx="130169" cy="184460"/>
            </a:xfrm>
            <a:prstGeom prst="rect">
              <a:avLst/>
            </a:prstGeom>
          </p:spPr>
        </p:pic>
        <p:sp>
          <p:nvSpPr>
            <p:cNvPr id="428" name="object 428"/>
            <p:cNvSpPr/>
            <p:nvPr/>
          </p:nvSpPr>
          <p:spPr>
            <a:xfrm>
              <a:off x="14081354" y="5437314"/>
              <a:ext cx="325120" cy="308610"/>
            </a:xfrm>
            <a:custGeom>
              <a:avLst/>
              <a:gdLst/>
              <a:ahLst/>
              <a:cxnLst/>
              <a:rect l="l" t="t" r="r" b="b"/>
              <a:pathLst>
                <a:path w="325119" h="308610">
                  <a:moveTo>
                    <a:pt x="127000" y="0"/>
                  </a:moveTo>
                  <a:lnTo>
                    <a:pt x="113347" y="0"/>
                  </a:lnTo>
                  <a:lnTo>
                    <a:pt x="0" y="308597"/>
                  </a:lnTo>
                  <a:lnTo>
                    <a:pt x="13335" y="308597"/>
                  </a:lnTo>
                  <a:lnTo>
                    <a:pt x="127000" y="0"/>
                  </a:lnTo>
                  <a:close/>
                </a:path>
                <a:path w="325119" h="308610">
                  <a:moveTo>
                    <a:pt x="289179" y="28613"/>
                  </a:moveTo>
                  <a:lnTo>
                    <a:pt x="123126" y="28613"/>
                  </a:lnTo>
                  <a:lnTo>
                    <a:pt x="123126" y="41313"/>
                  </a:lnTo>
                  <a:lnTo>
                    <a:pt x="199326" y="41313"/>
                  </a:lnTo>
                  <a:lnTo>
                    <a:pt x="199326" y="276263"/>
                  </a:lnTo>
                  <a:lnTo>
                    <a:pt x="212979" y="276263"/>
                  </a:lnTo>
                  <a:lnTo>
                    <a:pt x="212979" y="41313"/>
                  </a:lnTo>
                  <a:lnTo>
                    <a:pt x="289179" y="41313"/>
                  </a:lnTo>
                  <a:lnTo>
                    <a:pt x="289179" y="28613"/>
                  </a:lnTo>
                  <a:close/>
                </a:path>
                <a:path w="325119" h="308610">
                  <a:moveTo>
                    <a:pt x="324688" y="99695"/>
                  </a:moveTo>
                  <a:lnTo>
                    <a:pt x="311670" y="99695"/>
                  </a:lnTo>
                  <a:lnTo>
                    <a:pt x="311670" y="275894"/>
                  </a:lnTo>
                  <a:lnTo>
                    <a:pt x="324688" y="275894"/>
                  </a:lnTo>
                  <a:lnTo>
                    <a:pt x="324688" y="99695"/>
                  </a:lnTo>
                  <a:close/>
                </a:path>
                <a:path w="325119" h="308610">
                  <a:moveTo>
                    <a:pt x="324688" y="29210"/>
                  </a:moveTo>
                  <a:lnTo>
                    <a:pt x="311670" y="29210"/>
                  </a:lnTo>
                  <a:lnTo>
                    <a:pt x="311670" y="59372"/>
                  </a:lnTo>
                  <a:lnTo>
                    <a:pt x="324688" y="59372"/>
                  </a:lnTo>
                  <a:lnTo>
                    <a:pt x="324688" y="292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9" name="object 42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446627" y="5532872"/>
              <a:ext cx="242560" cy="180332"/>
            </a:xfrm>
            <a:prstGeom prst="rect">
              <a:avLst/>
            </a:prstGeom>
          </p:spPr>
        </p:pic>
        <p:pic>
          <p:nvPicPr>
            <p:cNvPr id="430" name="object 430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14719612" y="5532872"/>
              <a:ext cx="146361" cy="184460"/>
            </a:xfrm>
            <a:prstGeom prst="rect">
              <a:avLst/>
            </a:prstGeom>
          </p:spPr>
        </p:pic>
        <p:sp>
          <p:nvSpPr>
            <p:cNvPr id="431" name="object 431"/>
            <p:cNvSpPr/>
            <p:nvPr/>
          </p:nvSpPr>
          <p:spPr>
            <a:xfrm>
              <a:off x="14893858" y="5462390"/>
              <a:ext cx="179705" cy="255270"/>
            </a:xfrm>
            <a:custGeom>
              <a:avLst/>
              <a:gdLst/>
              <a:ahLst/>
              <a:cxnLst/>
              <a:rect l="l" t="t" r="r" b="b"/>
              <a:pathLst>
                <a:path w="179705" h="255270">
                  <a:moveTo>
                    <a:pt x="91118" y="254942"/>
                  </a:moveTo>
                  <a:lnTo>
                    <a:pt x="53179" y="247997"/>
                  </a:lnTo>
                  <a:lnTo>
                    <a:pt x="13795" y="208792"/>
                  </a:lnTo>
                  <a:lnTo>
                    <a:pt x="1384" y="158083"/>
                  </a:lnTo>
                  <a:lnTo>
                    <a:pt x="0" y="127312"/>
                  </a:lnTo>
                  <a:lnTo>
                    <a:pt x="1384" y="96724"/>
                  </a:lnTo>
                  <a:lnTo>
                    <a:pt x="13795" y="46144"/>
                  </a:lnTo>
                  <a:lnTo>
                    <a:pt x="38167" y="15403"/>
                  </a:lnTo>
                  <a:lnTo>
                    <a:pt x="91118" y="0"/>
                  </a:lnTo>
                  <a:lnTo>
                    <a:pt x="127188" y="5863"/>
                  </a:lnTo>
                  <a:lnTo>
                    <a:pt x="154179" y="22620"/>
                  </a:lnTo>
                  <a:lnTo>
                    <a:pt x="171706" y="49022"/>
                  </a:lnTo>
                  <a:lnTo>
                    <a:pt x="179380" y="83816"/>
                  </a:lnTo>
                  <a:lnTo>
                    <a:pt x="165728" y="83816"/>
                  </a:lnTo>
                  <a:lnTo>
                    <a:pt x="159160" y="54121"/>
                  </a:lnTo>
                  <a:lnTo>
                    <a:pt x="144615" y="31510"/>
                  </a:lnTo>
                  <a:lnTo>
                    <a:pt x="121974" y="17114"/>
                  </a:lnTo>
                  <a:lnTo>
                    <a:pt x="91118" y="12064"/>
                  </a:lnTo>
                  <a:lnTo>
                    <a:pt x="74366" y="13537"/>
                  </a:lnTo>
                  <a:lnTo>
                    <a:pt x="36193" y="34923"/>
                  </a:lnTo>
                  <a:lnTo>
                    <a:pt x="18334" y="73855"/>
                  </a:lnTo>
                  <a:lnTo>
                    <a:pt x="13334" y="127312"/>
                  </a:lnTo>
                  <a:lnTo>
                    <a:pt x="14495" y="155995"/>
                  </a:lnTo>
                  <a:lnTo>
                    <a:pt x="25389" y="202408"/>
                  </a:lnTo>
                  <a:lnTo>
                    <a:pt x="59489" y="237043"/>
                  </a:lnTo>
                  <a:lnTo>
                    <a:pt x="91118" y="242877"/>
                  </a:lnTo>
                  <a:lnTo>
                    <a:pt x="121974" y="237827"/>
                  </a:lnTo>
                  <a:lnTo>
                    <a:pt x="144615" y="223431"/>
                  </a:lnTo>
                  <a:lnTo>
                    <a:pt x="159160" y="200820"/>
                  </a:lnTo>
                  <a:lnTo>
                    <a:pt x="165728" y="171125"/>
                  </a:lnTo>
                  <a:lnTo>
                    <a:pt x="179380" y="171125"/>
                  </a:lnTo>
                  <a:lnTo>
                    <a:pt x="171706" y="205920"/>
                  </a:lnTo>
                  <a:lnTo>
                    <a:pt x="154179" y="232321"/>
                  </a:lnTo>
                  <a:lnTo>
                    <a:pt x="127188" y="249078"/>
                  </a:lnTo>
                  <a:lnTo>
                    <a:pt x="91118" y="2549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2" name="object 432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15097949" y="5486837"/>
              <a:ext cx="259967" cy="230495"/>
            </a:xfrm>
            <a:prstGeom prst="rect">
              <a:avLst/>
            </a:prstGeom>
          </p:spPr>
        </p:pic>
      </p:grpSp>
      <p:sp>
        <p:nvSpPr>
          <p:cNvPr id="433" name="object 433"/>
          <p:cNvSpPr/>
          <p:nvPr/>
        </p:nvSpPr>
        <p:spPr>
          <a:xfrm>
            <a:off x="9674403" y="1380464"/>
            <a:ext cx="591820" cy="591820"/>
          </a:xfrm>
          <a:custGeom>
            <a:avLst/>
            <a:gdLst/>
            <a:ahLst/>
            <a:cxnLst/>
            <a:rect l="l" t="t" r="r" b="b"/>
            <a:pathLst>
              <a:path w="591820" h="591819">
                <a:moveTo>
                  <a:pt x="591430" y="591430"/>
                </a:moveTo>
                <a:lnTo>
                  <a:pt x="0" y="591430"/>
                </a:lnTo>
                <a:lnTo>
                  <a:pt x="0" y="0"/>
                </a:lnTo>
                <a:lnTo>
                  <a:pt x="591430" y="0"/>
                </a:lnTo>
                <a:lnTo>
                  <a:pt x="591430" y="5914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34" name="object 434"/>
          <p:cNvGrpSpPr/>
          <p:nvPr/>
        </p:nvGrpSpPr>
        <p:grpSpPr>
          <a:xfrm>
            <a:off x="10553731" y="6596652"/>
            <a:ext cx="906144" cy="323215"/>
            <a:chOff x="10553731" y="6596652"/>
            <a:chExt cx="906144" cy="323215"/>
          </a:xfrm>
        </p:grpSpPr>
        <p:sp>
          <p:nvSpPr>
            <p:cNvPr id="435" name="object 435"/>
            <p:cNvSpPr/>
            <p:nvPr/>
          </p:nvSpPr>
          <p:spPr>
            <a:xfrm>
              <a:off x="10557699" y="6600621"/>
              <a:ext cx="175895" cy="314960"/>
            </a:xfrm>
            <a:custGeom>
              <a:avLst/>
              <a:gdLst/>
              <a:ahLst/>
              <a:cxnLst/>
              <a:rect l="l" t="t" r="r" b="b"/>
              <a:pathLst>
                <a:path w="175895" h="314959">
                  <a:moveTo>
                    <a:pt x="87246" y="221355"/>
                  </a:moveTo>
                  <a:lnTo>
                    <a:pt x="49022" y="214003"/>
                  </a:lnTo>
                  <a:lnTo>
                    <a:pt x="21764" y="192543"/>
                  </a:lnTo>
                  <a:lnTo>
                    <a:pt x="5435" y="157866"/>
                  </a:lnTo>
                  <a:lnTo>
                    <a:pt x="0" y="110868"/>
                  </a:lnTo>
                  <a:lnTo>
                    <a:pt x="5435" y="63809"/>
                  </a:lnTo>
                  <a:lnTo>
                    <a:pt x="21764" y="29002"/>
                  </a:lnTo>
                  <a:lnTo>
                    <a:pt x="49022" y="7411"/>
                  </a:lnTo>
                  <a:lnTo>
                    <a:pt x="87246" y="0"/>
                  </a:lnTo>
                  <a:lnTo>
                    <a:pt x="113672" y="3297"/>
                  </a:lnTo>
                  <a:lnTo>
                    <a:pt x="134632" y="12667"/>
                  </a:lnTo>
                  <a:lnTo>
                    <a:pt x="136139" y="14096"/>
                  </a:lnTo>
                  <a:lnTo>
                    <a:pt x="88008" y="14096"/>
                  </a:lnTo>
                  <a:lnTo>
                    <a:pt x="55803" y="20430"/>
                  </a:lnTo>
                  <a:lnTo>
                    <a:pt x="33241" y="39051"/>
                  </a:lnTo>
                  <a:lnTo>
                    <a:pt x="19966" y="69387"/>
                  </a:lnTo>
                  <a:lnTo>
                    <a:pt x="15620" y="110868"/>
                  </a:lnTo>
                  <a:lnTo>
                    <a:pt x="19966" y="152289"/>
                  </a:lnTo>
                  <a:lnTo>
                    <a:pt x="33241" y="182494"/>
                  </a:lnTo>
                  <a:lnTo>
                    <a:pt x="55803" y="200984"/>
                  </a:lnTo>
                  <a:lnTo>
                    <a:pt x="88008" y="207258"/>
                  </a:lnTo>
                  <a:lnTo>
                    <a:pt x="136201" y="207258"/>
                  </a:lnTo>
                  <a:lnTo>
                    <a:pt x="134632" y="208735"/>
                  </a:lnTo>
                  <a:lnTo>
                    <a:pt x="113672" y="218063"/>
                  </a:lnTo>
                  <a:lnTo>
                    <a:pt x="87246" y="221355"/>
                  </a:lnTo>
                  <a:close/>
                </a:path>
                <a:path w="175895" h="314959">
                  <a:moveTo>
                    <a:pt x="175636" y="46480"/>
                  </a:moveTo>
                  <a:lnTo>
                    <a:pt x="160016" y="46480"/>
                  </a:lnTo>
                  <a:lnTo>
                    <a:pt x="160016" y="4952"/>
                  </a:lnTo>
                  <a:lnTo>
                    <a:pt x="175636" y="4952"/>
                  </a:lnTo>
                  <a:lnTo>
                    <a:pt x="175636" y="46480"/>
                  </a:lnTo>
                  <a:close/>
                </a:path>
                <a:path w="175895" h="314959">
                  <a:moveTo>
                    <a:pt x="136201" y="207258"/>
                  </a:moveTo>
                  <a:lnTo>
                    <a:pt x="88008" y="207258"/>
                  </a:lnTo>
                  <a:lnTo>
                    <a:pt x="120154" y="200984"/>
                  </a:lnTo>
                  <a:lnTo>
                    <a:pt x="142585" y="182494"/>
                  </a:lnTo>
                  <a:lnTo>
                    <a:pt x="155729" y="152289"/>
                  </a:lnTo>
                  <a:lnTo>
                    <a:pt x="160016" y="110868"/>
                  </a:lnTo>
                  <a:lnTo>
                    <a:pt x="155729" y="69387"/>
                  </a:lnTo>
                  <a:lnTo>
                    <a:pt x="142585" y="39051"/>
                  </a:lnTo>
                  <a:lnTo>
                    <a:pt x="120154" y="20430"/>
                  </a:lnTo>
                  <a:lnTo>
                    <a:pt x="88008" y="14096"/>
                  </a:lnTo>
                  <a:lnTo>
                    <a:pt x="136139" y="14096"/>
                  </a:lnTo>
                  <a:lnTo>
                    <a:pt x="150092" y="27324"/>
                  </a:lnTo>
                  <a:lnTo>
                    <a:pt x="160016" y="46480"/>
                  </a:lnTo>
                  <a:lnTo>
                    <a:pt x="175636" y="46480"/>
                  </a:lnTo>
                  <a:lnTo>
                    <a:pt x="175636" y="175255"/>
                  </a:lnTo>
                  <a:lnTo>
                    <a:pt x="160016" y="175255"/>
                  </a:lnTo>
                  <a:lnTo>
                    <a:pt x="150092" y="194192"/>
                  </a:lnTo>
                  <a:lnTo>
                    <a:pt x="136201" y="207258"/>
                  </a:lnTo>
                  <a:close/>
                </a:path>
                <a:path w="175895" h="314959">
                  <a:moveTo>
                    <a:pt x="141387" y="300220"/>
                  </a:moveTo>
                  <a:lnTo>
                    <a:pt x="93342" y="300220"/>
                  </a:lnTo>
                  <a:lnTo>
                    <a:pt x="121119" y="295541"/>
                  </a:lnTo>
                  <a:lnTo>
                    <a:pt x="142109" y="281932"/>
                  </a:lnTo>
                  <a:lnTo>
                    <a:pt x="155384" y="260037"/>
                  </a:lnTo>
                  <a:lnTo>
                    <a:pt x="160016" y="230499"/>
                  </a:lnTo>
                  <a:lnTo>
                    <a:pt x="160016" y="175255"/>
                  </a:lnTo>
                  <a:lnTo>
                    <a:pt x="175636" y="175255"/>
                  </a:lnTo>
                  <a:lnTo>
                    <a:pt x="175519" y="230499"/>
                  </a:lnTo>
                  <a:lnTo>
                    <a:pt x="170278" y="264710"/>
                  </a:lnTo>
                  <a:lnTo>
                    <a:pt x="154491" y="291505"/>
                  </a:lnTo>
                  <a:lnTo>
                    <a:pt x="141387" y="300220"/>
                  </a:lnTo>
                  <a:close/>
                </a:path>
                <a:path w="175895" h="314959">
                  <a:moveTo>
                    <a:pt x="93342" y="314698"/>
                  </a:moveTo>
                  <a:lnTo>
                    <a:pt x="61446" y="310138"/>
                  </a:lnTo>
                  <a:lnTo>
                    <a:pt x="37337" y="297363"/>
                  </a:lnTo>
                  <a:lnTo>
                    <a:pt x="21228" y="277730"/>
                  </a:lnTo>
                  <a:lnTo>
                    <a:pt x="13334" y="252596"/>
                  </a:lnTo>
                  <a:lnTo>
                    <a:pt x="28574" y="252596"/>
                  </a:lnTo>
                  <a:lnTo>
                    <a:pt x="35747" y="272414"/>
                  </a:lnTo>
                  <a:lnTo>
                    <a:pt x="49385" y="287409"/>
                  </a:lnTo>
                  <a:lnTo>
                    <a:pt x="68810" y="296904"/>
                  </a:lnTo>
                  <a:lnTo>
                    <a:pt x="93342" y="300220"/>
                  </a:lnTo>
                  <a:lnTo>
                    <a:pt x="141387" y="300220"/>
                  </a:lnTo>
                  <a:lnTo>
                    <a:pt x="128703" y="308655"/>
                  </a:lnTo>
                  <a:lnTo>
                    <a:pt x="93342" y="3146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6" name="object 4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69351" y="6610749"/>
              <a:ext cx="152332" cy="201099"/>
            </a:xfrm>
            <a:prstGeom prst="rect">
              <a:avLst/>
            </a:prstGeom>
          </p:spPr>
        </p:pic>
        <p:sp>
          <p:nvSpPr>
            <p:cNvPr id="437" name="object 437"/>
            <p:cNvSpPr/>
            <p:nvPr/>
          </p:nvSpPr>
          <p:spPr>
            <a:xfrm>
              <a:off x="10557699" y="6600621"/>
              <a:ext cx="175895" cy="314960"/>
            </a:xfrm>
            <a:custGeom>
              <a:avLst/>
              <a:gdLst/>
              <a:ahLst/>
              <a:cxnLst/>
              <a:rect l="l" t="t" r="r" b="b"/>
              <a:pathLst>
                <a:path w="175895" h="314959">
                  <a:moveTo>
                    <a:pt x="13334" y="252596"/>
                  </a:moveTo>
                  <a:lnTo>
                    <a:pt x="21228" y="277730"/>
                  </a:lnTo>
                  <a:lnTo>
                    <a:pt x="37337" y="297363"/>
                  </a:lnTo>
                  <a:lnTo>
                    <a:pt x="61446" y="310138"/>
                  </a:lnTo>
                  <a:lnTo>
                    <a:pt x="93342" y="314698"/>
                  </a:lnTo>
                  <a:lnTo>
                    <a:pt x="128703" y="308655"/>
                  </a:lnTo>
                  <a:lnTo>
                    <a:pt x="154491" y="291505"/>
                  </a:lnTo>
                  <a:lnTo>
                    <a:pt x="170278" y="264710"/>
                  </a:lnTo>
                  <a:lnTo>
                    <a:pt x="175636" y="229737"/>
                  </a:lnTo>
                  <a:lnTo>
                    <a:pt x="175636" y="4952"/>
                  </a:lnTo>
                  <a:lnTo>
                    <a:pt x="160015" y="4952"/>
                  </a:lnTo>
                  <a:lnTo>
                    <a:pt x="160015" y="46480"/>
                  </a:lnTo>
                  <a:lnTo>
                    <a:pt x="150092" y="27324"/>
                  </a:lnTo>
                  <a:lnTo>
                    <a:pt x="134632" y="12667"/>
                  </a:lnTo>
                  <a:lnTo>
                    <a:pt x="113672" y="3297"/>
                  </a:lnTo>
                  <a:lnTo>
                    <a:pt x="87246" y="0"/>
                  </a:lnTo>
                  <a:lnTo>
                    <a:pt x="49022" y="7411"/>
                  </a:lnTo>
                  <a:lnTo>
                    <a:pt x="21764" y="29002"/>
                  </a:lnTo>
                  <a:lnTo>
                    <a:pt x="5435" y="63809"/>
                  </a:lnTo>
                  <a:lnTo>
                    <a:pt x="0" y="110868"/>
                  </a:lnTo>
                  <a:lnTo>
                    <a:pt x="5435" y="157866"/>
                  </a:lnTo>
                  <a:lnTo>
                    <a:pt x="21764" y="192543"/>
                  </a:lnTo>
                  <a:lnTo>
                    <a:pt x="49022" y="214003"/>
                  </a:lnTo>
                  <a:lnTo>
                    <a:pt x="87246" y="221355"/>
                  </a:lnTo>
                  <a:lnTo>
                    <a:pt x="113672" y="218063"/>
                  </a:lnTo>
                  <a:lnTo>
                    <a:pt x="134632" y="208735"/>
                  </a:lnTo>
                  <a:lnTo>
                    <a:pt x="150092" y="194192"/>
                  </a:lnTo>
                  <a:lnTo>
                    <a:pt x="160015" y="175255"/>
                  </a:lnTo>
                  <a:lnTo>
                    <a:pt x="160015" y="230499"/>
                  </a:lnTo>
                  <a:lnTo>
                    <a:pt x="155384" y="260037"/>
                  </a:lnTo>
                  <a:lnTo>
                    <a:pt x="142109" y="281932"/>
                  </a:lnTo>
                  <a:lnTo>
                    <a:pt x="121119" y="295541"/>
                  </a:lnTo>
                  <a:lnTo>
                    <a:pt x="93342" y="300220"/>
                  </a:lnTo>
                  <a:lnTo>
                    <a:pt x="68810" y="296904"/>
                  </a:lnTo>
                  <a:lnTo>
                    <a:pt x="49385" y="287409"/>
                  </a:lnTo>
                  <a:lnTo>
                    <a:pt x="35747" y="272414"/>
                  </a:lnTo>
                  <a:lnTo>
                    <a:pt x="28574" y="252596"/>
                  </a:lnTo>
                  <a:lnTo>
                    <a:pt x="13334" y="252596"/>
                  </a:lnTo>
                  <a:close/>
                </a:path>
              </a:pathLst>
            </a:custGeom>
            <a:ln w="79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8" name="object 43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0767401" y="6596652"/>
              <a:ext cx="183192" cy="229292"/>
            </a:xfrm>
            <a:prstGeom prst="rect">
              <a:avLst/>
            </a:prstGeom>
          </p:spPr>
        </p:pic>
        <p:pic>
          <p:nvPicPr>
            <p:cNvPr id="439" name="object 439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10981072" y="6596652"/>
              <a:ext cx="478331" cy="229292"/>
            </a:xfrm>
            <a:prstGeom prst="rect">
              <a:avLst/>
            </a:prstGeom>
          </p:spPr>
        </p:pic>
      </p:grpSp>
      <p:grpSp>
        <p:nvGrpSpPr>
          <p:cNvPr id="440" name="object 440"/>
          <p:cNvGrpSpPr/>
          <p:nvPr/>
        </p:nvGrpSpPr>
        <p:grpSpPr>
          <a:xfrm>
            <a:off x="10660664" y="7158053"/>
            <a:ext cx="694055" cy="323850"/>
            <a:chOff x="10660664" y="7158053"/>
            <a:chExt cx="694055" cy="323850"/>
          </a:xfrm>
        </p:grpSpPr>
        <p:pic>
          <p:nvPicPr>
            <p:cNvPr id="441" name="object 4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60664" y="7158053"/>
              <a:ext cx="139059" cy="246687"/>
            </a:xfrm>
            <a:prstGeom prst="rect">
              <a:avLst/>
            </a:prstGeom>
          </p:spPr>
        </p:pic>
        <p:pic>
          <p:nvPicPr>
            <p:cNvPr id="442" name="object 44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0822846" y="7178372"/>
              <a:ext cx="204407" cy="228908"/>
            </a:xfrm>
            <a:prstGeom prst="rect">
              <a:avLst/>
            </a:prstGeom>
          </p:spPr>
        </p:pic>
        <p:sp>
          <p:nvSpPr>
            <p:cNvPr id="443" name="object 443"/>
            <p:cNvSpPr/>
            <p:nvPr/>
          </p:nvSpPr>
          <p:spPr>
            <a:xfrm>
              <a:off x="11053552" y="7224408"/>
              <a:ext cx="146685" cy="257175"/>
            </a:xfrm>
            <a:custGeom>
              <a:avLst/>
              <a:gdLst/>
              <a:ahLst/>
              <a:cxnLst/>
              <a:rect l="l" t="t" r="r" b="b"/>
              <a:pathLst>
                <a:path w="146684" h="257175">
                  <a:moveTo>
                    <a:pt x="24890" y="38733"/>
                  </a:moveTo>
                  <a:lnTo>
                    <a:pt x="13016" y="38733"/>
                  </a:lnTo>
                  <a:lnTo>
                    <a:pt x="21470" y="22769"/>
                  </a:lnTo>
                  <a:lnTo>
                    <a:pt x="34447" y="10556"/>
                  </a:lnTo>
                  <a:lnTo>
                    <a:pt x="51948" y="2748"/>
                  </a:lnTo>
                  <a:lnTo>
                    <a:pt x="73974" y="0"/>
                  </a:lnTo>
                  <a:lnTo>
                    <a:pt x="105643" y="6176"/>
                  </a:lnTo>
                  <a:lnTo>
                    <a:pt x="112647" y="11747"/>
                  </a:lnTo>
                  <a:lnTo>
                    <a:pt x="73339" y="11747"/>
                  </a:lnTo>
                  <a:lnTo>
                    <a:pt x="46368" y="17025"/>
                  </a:lnTo>
                  <a:lnTo>
                    <a:pt x="27581" y="32542"/>
                  </a:lnTo>
                  <a:lnTo>
                    <a:pt x="24890" y="38733"/>
                  </a:lnTo>
                  <a:close/>
                </a:path>
                <a:path w="146684" h="257175">
                  <a:moveTo>
                    <a:pt x="13016" y="257164"/>
                  </a:moveTo>
                  <a:lnTo>
                    <a:pt x="0" y="257164"/>
                  </a:lnTo>
                  <a:lnTo>
                    <a:pt x="0" y="4127"/>
                  </a:lnTo>
                  <a:lnTo>
                    <a:pt x="13016" y="4127"/>
                  </a:lnTo>
                  <a:lnTo>
                    <a:pt x="13016" y="38733"/>
                  </a:lnTo>
                  <a:lnTo>
                    <a:pt x="24890" y="38733"/>
                  </a:lnTo>
                  <a:lnTo>
                    <a:pt x="16593" y="57822"/>
                  </a:lnTo>
                  <a:lnTo>
                    <a:pt x="13016" y="92388"/>
                  </a:lnTo>
                  <a:lnTo>
                    <a:pt x="16593" y="126905"/>
                  </a:lnTo>
                  <a:lnTo>
                    <a:pt x="24948" y="146044"/>
                  </a:lnTo>
                  <a:lnTo>
                    <a:pt x="13016" y="146044"/>
                  </a:lnTo>
                  <a:lnTo>
                    <a:pt x="13016" y="257164"/>
                  </a:lnTo>
                  <a:close/>
                </a:path>
                <a:path w="146684" h="257175">
                  <a:moveTo>
                    <a:pt x="112753" y="172713"/>
                  </a:moveTo>
                  <a:lnTo>
                    <a:pt x="73339" y="172713"/>
                  </a:lnTo>
                  <a:lnTo>
                    <a:pt x="99993" y="167484"/>
                  </a:lnTo>
                  <a:lnTo>
                    <a:pt x="118700" y="152076"/>
                  </a:lnTo>
                  <a:lnTo>
                    <a:pt x="129728" y="126905"/>
                  </a:lnTo>
                  <a:lnTo>
                    <a:pt x="133344" y="92388"/>
                  </a:lnTo>
                  <a:lnTo>
                    <a:pt x="129728" y="57822"/>
                  </a:lnTo>
                  <a:lnTo>
                    <a:pt x="118700" y="32542"/>
                  </a:lnTo>
                  <a:lnTo>
                    <a:pt x="99993" y="17025"/>
                  </a:lnTo>
                  <a:lnTo>
                    <a:pt x="73339" y="11747"/>
                  </a:lnTo>
                  <a:lnTo>
                    <a:pt x="112647" y="11747"/>
                  </a:lnTo>
                  <a:lnTo>
                    <a:pt x="128264" y="24168"/>
                  </a:lnTo>
                  <a:lnTo>
                    <a:pt x="141837" y="53174"/>
                  </a:lnTo>
                  <a:lnTo>
                    <a:pt x="146361" y="92388"/>
                  </a:lnTo>
                  <a:lnTo>
                    <a:pt x="141837" y="131553"/>
                  </a:lnTo>
                  <a:lnTo>
                    <a:pt x="128264" y="160450"/>
                  </a:lnTo>
                  <a:lnTo>
                    <a:pt x="112753" y="172713"/>
                  </a:lnTo>
                  <a:close/>
                </a:path>
                <a:path w="146684" h="257175">
                  <a:moveTo>
                    <a:pt x="73974" y="184460"/>
                  </a:moveTo>
                  <a:lnTo>
                    <a:pt x="51948" y="181716"/>
                  </a:lnTo>
                  <a:lnTo>
                    <a:pt x="34447" y="173943"/>
                  </a:lnTo>
                  <a:lnTo>
                    <a:pt x="21470" y="161824"/>
                  </a:lnTo>
                  <a:lnTo>
                    <a:pt x="13016" y="146044"/>
                  </a:lnTo>
                  <a:lnTo>
                    <a:pt x="24948" y="146044"/>
                  </a:lnTo>
                  <a:lnTo>
                    <a:pt x="27581" y="152076"/>
                  </a:lnTo>
                  <a:lnTo>
                    <a:pt x="46368" y="167484"/>
                  </a:lnTo>
                  <a:lnTo>
                    <a:pt x="73339" y="172713"/>
                  </a:lnTo>
                  <a:lnTo>
                    <a:pt x="112753" y="172713"/>
                  </a:lnTo>
                  <a:lnTo>
                    <a:pt x="105643" y="178333"/>
                  </a:lnTo>
                  <a:lnTo>
                    <a:pt x="73974" y="1844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4" name="object 4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23988" y="7224408"/>
              <a:ext cx="130169" cy="184460"/>
            </a:xfrm>
            <a:prstGeom prst="rect">
              <a:avLst/>
            </a:prstGeom>
          </p:spPr>
        </p:pic>
      </p:grpSp>
      <p:sp>
        <p:nvSpPr>
          <p:cNvPr id="445" name="object 445"/>
          <p:cNvSpPr/>
          <p:nvPr/>
        </p:nvSpPr>
        <p:spPr>
          <a:xfrm>
            <a:off x="11399822" y="7373945"/>
            <a:ext cx="16510" cy="31115"/>
          </a:xfrm>
          <a:custGeom>
            <a:avLst/>
            <a:gdLst/>
            <a:ahLst/>
            <a:cxnLst/>
            <a:rect l="l" t="t" r="r" b="b"/>
            <a:pathLst>
              <a:path w="16509" h="31115">
                <a:moveTo>
                  <a:pt x="16509" y="30796"/>
                </a:moveTo>
                <a:lnTo>
                  <a:pt x="0" y="30796"/>
                </a:lnTo>
                <a:lnTo>
                  <a:pt x="0" y="0"/>
                </a:lnTo>
                <a:lnTo>
                  <a:pt x="16509" y="0"/>
                </a:lnTo>
                <a:lnTo>
                  <a:pt x="16509" y="307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46" name="object 446"/>
          <p:cNvGrpSpPr/>
          <p:nvPr/>
        </p:nvGrpSpPr>
        <p:grpSpPr>
          <a:xfrm>
            <a:off x="11399822" y="7128844"/>
            <a:ext cx="1146175" cy="358140"/>
            <a:chOff x="11399822" y="7128844"/>
            <a:chExt cx="1146175" cy="358140"/>
          </a:xfrm>
        </p:grpSpPr>
        <p:sp>
          <p:nvSpPr>
            <p:cNvPr id="447" name="object 447"/>
            <p:cNvSpPr/>
            <p:nvPr/>
          </p:nvSpPr>
          <p:spPr>
            <a:xfrm>
              <a:off x="11399812" y="7128852"/>
              <a:ext cx="497205" cy="358140"/>
            </a:xfrm>
            <a:custGeom>
              <a:avLst/>
              <a:gdLst/>
              <a:ahLst/>
              <a:cxnLst/>
              <a:rect l="l" t="t" r="r" b="b"/>
              <a:pathLst>
                <a:path w="497204" h="358140">
                  <a:moveTo>
                    <a:pt x="16510" y="99695"/>
                  </a:moveTo>
                  <a:lnTo>
                    <a:pt x="0" y="99695"/>
                  </a:lnTo>
                  <a:lnTo>
                    <a:pt x="0" y="130479"/>
                  </a:lnTo>
                  <a:lnTo>
                    <a:pt x="16510" y="130479"/>
                  </a:lnTo>
                  <a:lnTo>
                    <a:pt x="16510" y="99695"/>
                  </a:lnTo>
                  <a:close/>
                </a:path>
                <a:path w="497204" h="358140">
                  <a:moveTo>
                    <a:pt x="173621" y="0"/>
                  </a:moveTo>
                  <a:lnTo>
                    <a:pt x="159969" y="0"/>
                  </a:lnTo>
                  <a:lnTo>
                    <a:pt x="46621" y="308597"/>
                  </a:lnTo>
                  <a:lnTo>
                    <a:pt x="59956" y="308597"/>
                  </a:lnTo>
                  <a:lnTo>
                    <a:pt x="173621" y="0"/>
                  </a:lnTo>
                  <a:close/>
                </a:path>
                <a:path w="497204" h="358140">
                  <a:moveTo>
                    <a:pt x="290398" y="0"/>
                  </a:moveTo>
                  <a:lnTo>
                    <a:pt x="276745" y="0"/>
                  </a:lnTo>
                  <a:lnTo>
                    <a:pt x="163398" y="308597"/>
                  </a:lnTo>
                  <a:lnTo>
                    <a:pt x="176733" y="308597"/>
                  </a:lnTo>
                  <a:lnTo>
                    <a:pt x="290398" y="0"/>
                  </a:lnTo>
                  <a:close/>
                </a:path>
                <a:path w="497204" h="358140">
                  <a:moveTo>
                    <a:pt x="443369" y="99695"/>
                  </a:moveTo>
                  <a:lnTo>
                    <a:pt x="430352" y="99695"/>
                  </a:lnTo>
                  <a:lnTo>
                    <a:pt x="430352" y="134289"/>
                  </a:lnTo>
                  <a:lnTo>
                    <a:pt x="430352" y="187947"/>
                  </a:lnTo>
                  <a:lnTo>
                    <a:pt x="426783" y="222465"/>
                  </a:lnTo>
                  <a:lnTo>
                    <a:pt x="415836" y="247637"/>
                  </a:lnTo>
                  <a:lnTo>
                    <a:pt x="397141" y="263042"/>
                  </a:lnTo>
                  <a:lnTo>
                    <a:pt x="370344" y="268274"/>
                  </a:lnTo>
                  <a:lnTo>
                    <a:pt x="343509" y="263042"/>
                  </a:lnTo>
                  <a:lnTo>
                    <a:pt x="324713" y="247637"/>
                  </a:lnTo>
                  <a:lnTo>
                    <a:pt x="313651" y="222465"/>
                  </a:lnTo>
                  <a:lnTo>
                    <a:pt x="310032" y="187947"/>
                  </a:lnTo>
                  <a:lnTo>
                    <a:pt x="313651" y="153390"/>
                  </a:lnTo>
                  <a:lnTo>
                    <a:pt x="324713" y="128104"/>
                  </a:lnTo>
                  <a:lnTo>
                    <a:pt x="343509" y="112585"/>
                  </a:lnTo>
                  <a:lnTo>
                    <a:pt x="370344" y="107315"/>
                  </a:lnTo>
                  <a:lnTo>
                    <a:pt x="397141" y="112585"/>
                  </a:lnTo>
                  <a:lnTo>
                    <a:pt x="415836" y="128104"/>
                  </a:lnTo>
                  <a:lnTo>
                    <a:pt x="426783" y="153390"/>
                  </a:lnTo>
                  <a:lnTo>
                    <a:pt x="430352" y="187947"/>
                  </a:lnTo>
                  <a:lnTo>
                    <a:pt x="430352" y="134289"/>
                  </a:lnTo>
                  <a:lnTo>
                    <a:pt x="422084" y="118325"/>
                  </a:lnTo>
                  <a:lnTo>
                    <a:pt x="410464" y="107315"/>
                  </a:lnTo>
                  <a:lnTo>
                    <a:pt x="409206" y="106121"/>
                  </a:lnTo>
                  <a:lnTo>
                    <a:pt x="391731" y="98310"/>
                  </a:lnTo>
                  <a:lnTo>
                    <a:pt x="369709" y="95567"/>
                  </a:lnTo>
                  <a:lnTo>
                    <a:pt x="337858" y="101739"/>
                  </a:lnTo>
                  <a:lnTo>
                    <a:pt x="315150" y="119735"/>
                  </a:lnTo>
                  <a:lnTo>
                    <a:pt x="301536" y="148742"/>
                  </a:lnTo>
                  <a:lnTo>
                    <a:pt x="297014" y="187947"/>
                  </a:lnTo>
                  <a:lnTo>
                    <a:pt x="301536" y="227114"/>
                  </a:lnTo>
                  <a:lnTo>
                    <a:pt x="315150" y="256006"/>
                  </a:lnTo>
                  <a:lnTo>
                    <a:pt x="337858" y="273900"/>
                  </a:lnTo>
                  <a:lnTo>
                    <a:pt x="369709" y="280022"/>
                  </a:lnTo>
                  <a:lnTo>
                    <a:pt x="391731" y="277279"/>
                  </a:lnTo>
                  <a:lnTo>
                    <a:pt x="409206" y="269506"/>
                  </a:lnTo>
                  <a:lnTo>
                    <a:pt x="410514" y="268274"/>
                  </a:lnTo>
                  <a:lnTo>
                    <a:pt x="422084" y="257390"/>
                  </a:lnTo>
                  <a:lnTo>
                    <a:pt x="430352" y="241604"/>
                  </a:lnTo>
                  <a:lnTo>
                    <a:pt x="430352" y="287642"/>
                  </a:lnTo>
                  <a:lnTo>
                    <a:pt x="426491" y="312254"/>
                  </a:lnTo>
                  <a:lnTo>
                    <a:pt x="415429" y="330504"/>
                  </a:lnTo>
                  <a:lnTo>
                    <a:pt x="397941" y="341845"/>
                  </a:lnTo>
                  <a:lnTo>
                    <a:pt x="374789" y="345744"/>
                  </a:lnTo>
                  <a:lnTo>
                    <a:pt x="354355" y="342976"/>
                  </a:lnTo>
                  <a:lnTo>
                    <a:pt x="338162" y="335064"/>
                  </a:lnTo>
                  <a:lnTo>
                    <a:pt x="326796" y="322567"/>
                  </a:lnTo>
                  <a:lnTo>
                    <a:pt x="320827" y="306057"/>
                  </a:lnTo>
                  <a:lnTo>
                    <a:pt x="308127" y="306057"/>
                  </a:lnTo>
                  <a:lnTo>
                    <a:pt x="314706" y="326999"/>
                  </a:lnTo>
                  <a:lnTo>
                    <a:pt x="328129" y="343357"/>
                  </a:lnTo>
                  <a:lnTo>
                    <a:pt x="348221" y="354012"/>
                  </a:lnTo>
                  <a:lnTo>
                    <a:pt x="374789" y="357809"/>
                  </a:lnTo>
                  <a:lnTo>
                    <a:pt x="404266" y="352767"/>
                  </a:lnTo>
                  <a:lnTo>
                    <a:pt x="438912" y="316153"/>
                  </a:lnTo>
                  <a:lnTo>
                    <a:pt x="443369" y="241604"/>
                  </a:lnTo>
                  <a:lnTo>
                    <a:pt x="443369" y="134289"/>
                  </a:lnTo>
                  <a:lnTo>
                    <a:pt x="443369" y="99695"/>
                  </a:lnTo>
                  <a:close/>
                </a:path>
                <a:path w="497204" h="358140">
                  <a:moveTo>
                    <a:pt x="496976" y="99695"/>
                  </a:moveTo>
                  <a:lnTo>
                    <a:pt x="483958" y="99695"/>
                  </a:lnTo>
                  <a:lnTo>
                    <a:pt x="483958" y="275894"/>
                  </a:lnTo>
                  <a:lnTo>
                    <a:pt x="496976" y="275894"/>
                  </a:lnTo>
                  <a:lnTo>
                    <a:pt x="496976" y="99695"/>
                  </a:lnTo>
                  <a:close/>
                </a:path>
                <a:path w="497204" h="358140">
                  <a:moveTo>
                    <a:pt x="496976" y="29210"/>
                  </a:moveTo>
                  <a:lnTo>
                    <a:pt x="483958" y="29210"/>
                  </a:lnTo>
                  <a:lnTo>
                    <a:pt x="483958" y="59372"/>
                  </a:lnTo>
                  <a:lnTo>
                    <a:pt x="496976" y="59372"/>
                  </a:lnTo>
                  <a:lnTo>
                    <a:pt x="496976" y="292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8" name="object 448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11922136" y="7178372"/>
              <a:ext cx="96516" cy="228908"/>
            </a:xfrm>
            <a:prstGeom prst="rect">
              <a:avLst/>
            </a:prstGeom>
          </p:spPr>
        </p:pic>
        <p:pic>
          <p:nvPicPr>
            <p:cNvPr id="449" name="object 44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44950" y="7158053"/>
              <a:ext cx="139059" cy="246687"/>
            </a:xfrm>
            <a:prstGeom prst="rect">
              <a:avLst/>
            </a:prstGeom>
          </p:spPr>
        </p:pic>
        <p:pic>
          <p:nvPicPr>
            <p:cNvPr id="450" name="object 450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2221419" y="7228535"/>
              <a:ext cx="139059" cy="180332"/>
            </a:xfrm>
            <a:prstGeom prst="rect">
              <a:avLst/>
            </a:prstGeom>
          </p:spPr>
        </p:pic>
        <p:pic>
          <p:nvPicPr>
            <p:cNvPr id="451" name="object 451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2399475" y="7158053"/>
              <a:ext cx="146361" cy="250814"/>
            </a:xfrm>
            <a:prstGeom prst="rect">
              <a:avLst/>
            </a:prstGeom>
          </p:spPr>
        </p:pic>
      </p:grpSp>
      <p:sp>
        <p:nvSpPr>
          <p:cNvPr id="452" name="object 452"/>
          <p:cNvSpPr/>
          <p:nvPr/>
        </p:nvSpPr>
        <p:spPr>
          <a:xfrm>
            <a:off x="12593089" y="7373945"/>
            <a:ext cx="16510" cy="31115"/>
          </a:xfrm>
          <a:custGeom>
            <a:avLst/>
            <a:gdLst/>
            <a:ahLst/>
            <a:cxnLst/>
            <a:rect l="l" t="t" r="r" b="b"/>
            <a:pathLst>
              <a:path w="16509" h="31115">
                <a:moveTo>
                  <a:pt x="16509" y="30796"/>
                </a:moveTo>
                <a:lnTo>
                  <a:pt x="0" y="30796"/>
                </a:lnTo>
                <a:lnTo>
                  <a:pt x="0" y="0"/>
                </a:lnTo>
                <a:lnTo>
                  <a:pt x="16509" y="0"/>
                </a:lnTo>
                <a:lnTo>
                  <a:pt x="16509" y="307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53" name="object 453"/>
          <p:cNvGrpSpPr/>
          <p:nvPr/>
        </p:nvGrpSpPr>
        <p:grpSpPr>
          <a:xfrm>
            <a:off x="12656850" y="7128844"/>
            <a:ext cx="1839595" cy="358140"/>
            <a:chOff x="12656850" y="7128844"/>
            <a:chExt cx="1839595" cy="358140"/>
          </a:xfrm>
        </p:grpSpPr>
        <p:pic>
          <p:nvPicPr>
            <p:cNvPr id="454" name="object 45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656850" y="7224408"/>
              <a:ext cx="142869" cy="184460"/>
            </a:xfrm>
            <a:prstGeom prst="rect">
              <a:avLst/>
            </a:prstGeom>
          </p:spPr>
        </p:pic>
        <p:pic>
          <p:nvPicPr>
            <p:cNvPr id="455" name="object 45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2824430" y="7224408"/>
              <a:ext cx="146044" cy="184460"/>
            </a:xfrm>
            <a:prstGeom prst="rect">
              <a:avLst/>
            </a:prstGeom>
          </p:spPr>
        </p:pic>
        <p:pic>
          <p:nvPicPr>
            <p:cNvPr id="456" name="object 456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13002486" y="7224408"/>
              <a:ext cx="242560" cy="180332"/>
            </a:xfrm>
            <a:prstGeom prst="rect">
              <a:avLst/>
            </a:prstGeom>
          </p:spPr>
        </p:pic>
        <p:sp>
          <p:nvSpPr>
            <p:cNvPr id="457" name="object 457"/>
            <p:cNvSpPr/>
            <p:nvPr/>
          </p:nvSpPr>
          <p:spPr>
            <a:xfrm>
              <a:off x="13258635" y="7128852"/>
              <a:ext cx="280035" cy="358140"/>
            </a:xfrm>
            <a:custGeom>
              <a:avLst/>
              <a:gdLst/>
              <a:ahLst/>
              <a:cxnLst/>
              <a:rect l="l" t="t" r="r" b="b"/>
              <a:pathLst>
                <a:path w="280034" h="358140">
                  <a:moveTo>
                    <a:pt x="127000" y="0"/>
                  </a:moveTo>
                  <a:lnTo>
                    <a:pt x="113347" y="0"/>
                  </a:lnTo>
                  <a:lnTo>
                    <a:pt x="0" y="308597"/>
                  </a:lnTo>
                  <a:lnTo>
                    <a:pt x="13335" y="308597"/>
                  </a:lnTo>
                  <a:lnTo>
                    <a:pt x="127000" y="0"/>
                  </a:lnTo>
                  <a:close/>
                </a:path>
                <a:path w="280034" h="358140">
                  <a:moveTo>
                    <a:pt x="279971" y="99695"/>
                  </a:moveTo>
                  <a:lnTo>
                    <a:pt x="266954" y="99695"/>
                  </a:lnTo>
                  <a:lnTo>
                    <a:pt x="266954" y="134289"/>
                  </a:lnTo>
                  <a:lnTo>
                    <a:pt x="266954" y="187947"/>
                  </a:lnTo>
                  <a:lnTo>
                    <a:pt x="263385" y="222465"/>
                  </a:lnTo>
                  <a:lnTo>
                    <a:pt x="252425" y="247637"/>
                  </a:lnTo>
                  <a:lnTo>
                    <a:pt x="233743" y="263042"/>
                  </a:lnTo>
                  <a:lnTo>
                    <a:pt x="206946" y="268274"/>
                  </a:lnTo>
                  <a:lnTo>
                    <a:pt x="180111" y="263042"/>
                  </a:lnTo>
                  <a:lnTo>
                    <a:pt x="161315" y="247637"/>
                  </a:lnTo>
                  <a:lnTo>
                    <a:pt x="150253" y="222465"/>
                  </a:lnTo>
                  <a:lnTo>
                    <a:pt x="146634" y="187947"/>
                  </a:lnTo>
                  <a:lnTo>
                    <a:pt x="150253" y="153390"/>
                  </a:lnTo>
                  <a:lnTo>
                    <a:pt x="161315" y="128104"/>
                  </a:lnTo>
                  <a:lnTo>
                    <a:pt x="180111" y="112585"/>
                  </a:lnTo>
                  <a:lnTo>
                    <a:pt x="206946" y="107315"/>
                  </a:lnTo>
                  <a:lnTo>
                    <a:pt x="233743" y="112585"/>
                  </a:lnTo>
                  <a:lnTo>
                    <a:pt x="252425" y="128104"/>
                  </a:lnTo>
                  <a:lnTo>
                    <a:pt x="263385" y="153390"/>
                  </a:lnTo>
                  <a:lnTo>
                    <a:pt x="266954" y="187947"/>
                  </a:lnTo>
                  <a:lnTo>
                    <a:pt x="266954" y="134289"/>
                  </a:lnTo>
                  <a:lnTo>
                    <a:pt x="258686" y="118325"/>
                  </a:lnTo>
                  <a:lnTo>
                    <a:pt x="247053" y="107315"/>
                  </a:lnTo>
                  <a:lnTo>
                    <a:pt x="245808" y="106121"/>
                  </a:lnTo>
                  <a:lnTo>
                    <a:pt x="228333" y="98310"/>
                  </a:lnTo>
                  <a:lnTo>
                    <a:pt x="206311" y="95567"/>
                  </a:lnTo>
                  <a:lnTo>
                    <a:pt x="174459" y="101739"/>
                  </a:lnTo>
                  <a:lnTo>
                    <a:pt x="151752" y="119735"/>
                  </a:lnTo>
                  <a:lnTo>
                    <a:pt x="138137" y="148742"/>
                  </a:lnTo>
                  <a:lnTo>
                    <a:pt x="133616" y="187947"/>
                  </a:lnTo>
                  <a:lnTo>
                    <a:pt x="138137" y="227114"/>
                  </a:lnTo>
                  <a:lnTo>
                    <a:pt x="151752" y="256006"/>
                  </a:lnTo>
                  <a:lnTo>
                    <a:pt x="174459" y="273900"/>
                  </a:lnTo>
                  <a:lnTo>
                    <a:pt x="206311" y="280022"/>
                  </a:lnTo>
                  <a:lnTo>
                    <a:pt x="228333" y="277279"/>
                  </a:lnTo>
                  <a:lnTo>
                    <a:pt x="245808" y="269506"/>
                  </a:lnTo>
                  <a:lnTo>
                    <a:pt x="247116" y="268274"/>
                  </a:lnTo>
                  <a:lnTo>
                    <a:pt x="258686" y="257390"/>
                  </a:lnTo>
                  <a:lnTo>
                    <a:pt x="266954" y="241604"/>
                  </a:lnTo>
                  <a:lnTo>
                    <a:pt x="266954" y="287642"/>
                  </a:lnTo>
                  <a:lnTo>
                    <a:pt x="263093" y="312254"/>
                  </a:lnTo>
                  <a:lnTo>
                    <a:pt x="252031" y="330504"/>
                  </a:lnTo>
                  <a:lnTo>
                    <a:pt x="234543" y="341845"/>
                  </a:lnTo>
                  <a:lnTo>
                    <a:pt x="211391" y="345744"/>
                  </a:lnTo>
                  <a:lnTo>
                    <a:pt x="190957" y="342976"/>
                  </a:lnTo>
                  <a:lnTo>
                    <a:pt x="174764" y="335064"/>
                  </a:lnTo>
                  <a:lnTo>
                    <a:pt x="163398" y="322567"/>
                  </a:lnTo>
                  <a:lnTo>
                    <a:pt x="157429" y="306057"/>
                  </a:lnTo>
                  <a:lnTo>
                    <a:pt x="144729" y="306057"/>
                  </a:lnTo>
                  <a:lnTo>
                    <a:pt x="151295" y="326999"/>
                  </a:lnTo>
                  <a:lnTo>
                    <a:pt x="164719" y="343357"/>
                  </a:lnTo>
                  <a:lnTo>
                    <a:pt x="184810" y="354012"/>
                  </a:lnTo>
                  <a:lnTo>
                    <a:pt x="211391" y="357809"/>
                  </a:lnTo>
                  <a:lnTo>
                    <a:pt x="240868" y="352767"/>
                  </a:lnTo>
                  <a:lnTo>
                    <a:pt x="275513" y="316153"/>
                  </a:lnTo>
                  <a:lnTo>
                    <a:pt x="279971" y="241604"/>
                  </a:lnTo>
                  <a:lnTo>
                    <a:pt x="279971" y="134289"/>
                  </a:lnTo>
                  <a:lnTo>
                    <a:pt x="279971" y="996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8" name="object 45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570309" y="7224408"/>
              <a:ext cx="146044" cy="184460"/>
            </a:xfrm>
            <a:prstGeom prst="rect">
              <a:avLst/>
            </a:prstGeom>
          </p:spPr>
        </p:pic>
        <p:pic>
          <p:nvPicPr>
            <p:cNvPr id="459" name="object 459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13748365" y="7224408"/>
              <a:ext cx="223139" cy="184460"/>
            </a:xfrm>
            <a:prstGeom prst="rect">
              <a:avLst/>
            </a:prstGeom>
          </p:spPr>
        </p:pic>
        <p:pic>
          <p:nvPicPr>
            <p:cNvPr id="460" name="object 46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993993" y="7224408"/>
              <a:ext cx="146361" cy="184460"/>
            </a:xfrm>
            <a:prstGeom prst="rect">
              <a:avLst/>
            </a:prstGeom>
          </p:spPr>
        </p:pic>
        <p:sp>
          <p:nvSpPr>
            <p:cNvPr id="461" name="object 461"/>
            <p:cNvSpPr/>
            <p:nvPr/>
          </p:nvSpPr>
          <p:spPr>
            <a:xfrm>
              <a:off x="14168552" y="7158062"/>
              <a:ext cx="148590" cy="247015"/>
            </a:xfrm>
            <a:custGeom>
              <a:avLst/>
              <a:gdLst/>
              <a:ahLst/>
              <a:cxnLst/>
              <a:rect l="l" t="t" r="r" b="b"/>
              <a:pathLst>
                <a:path w="148590" h="247015">
                  <a:moveTo>
                    <a:pt x="98425" y="125717"/>
                  </a:moveTo>
                  <a:lnTo>
                    <a:pt x="0" y="125717"/>
                  </a:lnTo>
                  <a:lnTo>
                    <a:pt x="0" y="137782"/>
                  </a:lnTo>
                  <a:lnTo>
                    <a:pt x="98425" y="137782"/>
                  </a:lnTo>
                  <a:lnTo>
                    <a:pt x="98425" y="125717"/>
                  </a:lnTo>
                  <a:close/>
                </a:path>
                <a:path w="148590" h="247015">
                  <a:moveTo>
                    <a:pt x="148209" y="70485"/>
                  </a:moveTo>
                  <a:lnTo>
                    <a:pt x="135191" y="70485"/>
                  </a:lnTo>
                  <a:lnTo>
                    <a:pt x="135191" y="246684"/>
                  </a:lnTo>
                  <a:lnTo>
                    <a:pt x="148209" y="246684"/>
                  </a:lnTo>
                  <a:lnTo>
                    <a:pt x="148209" y="70485"/>
                  </a:lnTo>
                  <a:close/>
                </a:path>
                <a:path w="148590" h="247015">
                  <a:moveTo>
                    <a:pt x="148209" y="0"/>
                  </a:moveTo>
                  <a:lnTo>
                    <a:pt x="135191" y="0"/>
                  </a:lnTo>
                  <a:lnTo>
                    <a:pt x="135191" y="30162"/>
                  </a:lnTo>
                  <a:lnTo>
                    <a:pt x="148209" y="30162"/>
                  </a:lnTo>
                  <a:lnTo>
                    <a:pt x="1482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2" name="object 46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4350051" y="7224408"/>
              <a:ext cx="146044" cy="1844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363699"/>
            <a:ext cx="18288000" cy="5923915"/>
          </a:xfrm>
          <a:custGeom>
            <a:avLst/>
            <a:gdLst/>
            <a:ahLst/>
            <a:cxnLst/>
            <a:rect l="l" t="t" r="r" b="b"/>
            <a:pathLst>
              <a:path w="18288000" h="5923915">
                <a:moveTo>
                  <a:pt x="0" y="5923300"/>
                </a:moveTo>
                <a:lnTo>
                  <a:pt x="18288000" y="5923300"/>
                </a:lnTo>
                <a:lnTo>
                  <a:pt x="18288000" y="0"/>
                </a:lnTo>
                <a:lnTo>
                  <a:pt x="0" y="0"/>
                </a:lnTo>
                <a:lnTo>
                  <a:pt x="0" y="5923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8000" cy="4363720"/>
            <a:chOff x="0" y="0"/>
            <a:chExt cx="18288000" cy="436372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8288000" cy="4363720"/>
            </a:xfrm>
            <a:custGeom>
              <a:avLst/>
              <a:gdLst/>
              <a:ahLst/>
              <a:cxnLst/>
              <a:rect l="l" t="t" r="r" b="b"/>
              <a:pathLst>
                <a:path w="18288000" h="4363720">
                  <a:moveTo>
                    <a:pt x="0" y="4363699"/>
                  </a:moveTo>
                  <a:lnTo>
                    <a:pt x="18288000" y="4363699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4363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48156" y="1742541"/>
              <a:ext cx="9551670" cy="824230"/>
            </a:xfrm>
            <a:custGeom>
              <a:avLst/>
              <a:gdLst/>
              <a:ahLst/>
              <a:cxnLst/>
              <a:rect l="l" t="t" r="r" b="b"/>
              <a:pathLst>
                <a:path w="9551669" h="824230">
                  <a:moveTo>
                    <a:pt x="450723" y="625716"/>
                  </a:moveTo>
                  <a:lnTo>
                    <a:pt x="389623" y="592099"/>
                  </a:lnTo>
                  <a:lnTo>
                    <a:pt x="344538" y="538213"/>
                  </a:lnTo>
                  <a:lnTo>
                    <a:pt x="328371" y="499554"/>
                  </a:lnTo>
                  <a:lnTo>
                    <a:pt x="316649" y="450900"/>
                  </a:lnTo>
                  <a:lnTo>
                    <a:pt x="309511" y="390728"/>
                  </a:lnTo>
                  <a:lnTo>
                    <a:pt x="307086" y="316992"/>
                  </a:lnTo>
                  <a:lnTo>
                    <a:pt x="307086" y="31369"/>
                  </a:lnTo>
                  <a:lnTo>
                    <a:pt x="143637" y="31369"/>
                  </a:lnTo>
                  <a:lnTo>
                    <a:pt x="143637" y="316992"/>
                  </a:lnTo>
                  <a:lnTo>
                    <a:pt x="141160" y="390588"/>
                  </a:lnTo>
                  <a:lnTo>
                    <a:pt x="133845" y="451358"/>
                  </a:lnTo>
                  <a:lnTo>
                    <a:pt x="121920" y="500430"/>
                  </a:lnTo>
                  <a:lnTo>
                    <a:pt x="105562" y="539457"/>
                  </a:lnTo>
                  <a:lnTo>
                    <a:pt x="60413" y="593496"/>
                  </a:lnTo>
                  <a:lnTo>
                    <a:pt x="0" y="625716"/>
                  </a:lnTo>
                  <a:lnTo>
                    <a:pt x="0" y="765225"/>
                  </a:lnTo>
                  <a:lnTo>
                    <a:pt x="47663" y="754507"/>
                  </a:lnTo>
                  <a:lnTo>
                    <a:pt x="93129" y="737831"/>
                  </a:lnTo>
                  <a:lnTo>
                    <a:pt x="135077" y="716102"/>
                  </a:lnTo>
                  <a:lnTo>
                    <a:pt x="172135" y="690257"/>
                  </a:lnTo>
                  <a:lnTo>
                    <a:pt x="202958" y="661200"/>
                  </a:lnTo>
                  <a:lnTo>
                    <a:pt x="226187" y="629843"/>
                  </a:lnTo>
                  <a:lnTo>
                    <a:pt x="256832" y="667296"/>
                  </a:lnTo>
                  <a:lnTo>
                    <a:pt x="296189" y="701268"/>
                  </a:lnTo>
                  <a:lnTo>
                    <a:pt x="342684" y="730046"/>
                  </a:lnTo>
                  <a:lnTo>
                    <a:pt x="394716" y="751941"/>
                  </a:lnTo>
                  <a:lnTo>
                    <a:pt x="450723" y="765225"/>
                  </a:lnTo>
                  <a:lnTo>
                    <a:pt x="450723" y="629843"/>
                  </a:lnTo>
                  <a:lnTo>
                    <a:pt x="450723" y="625716"/>
                  </a:lnTo>
                  <a:close/>
                </a:path>
                <a:path w="9551669" h="824230">
                  <a:moveTo>
                    <a:pt x="755319" y="317817"/>
                  </a:moveTo>
                  <a:lnTo>
                    <a:pt x="652132" y="317817"/>
                  </a:lnTo>
                  <a:lnTo>
                    <a:pt x="652132" y="22288"/>
                  </a:lnTo>
                  <a:lnTo>
                    <a:pt x="488696" y="22288"/>
                  </a:lnTo>
                  <a:lnTo>
                    <a:pt x="488696" y="807326"/>
                  </a:lnTo>
                  <a:lnTo>
                    <a:pt x="652132" y="807326"/>
                  </a:lnTo>
                  <a:lnTo>
                    <a:pt x="652132" y="453186"/>
                  </a:lnTo>
                  <a:lnTo>
                    <a:pt x="755319" y="453186"/>
                  </a:lnTo>
                  <a:lnTo>
                    <a:pt x="755319" y="317817"/>
                  </a:lnTo>
                  <a:close/>
                </a:path>
                <a:path w="9551669" h="824230">
                  <a:moveTo>
                    <a:pt x="1444409" y="667816"/>
                  </a:moveTo>
                  <a:lnTo>
                    <a:pt x="1440764" y="637806"/>
                  </a:lnTo>
                  <a:lnTo>
                    <a:pt x="1438249" y="631494"/>
                  </a:lnTo>
                  <a:lnTo>
                    <a:pt x="1430070" y="610958"/>
                  </a:lnTo>
                  <a:lnTo>
                    <a:pt x="1389100" y="567105"/>
                  </a:lnTo>
                  <a:lnTo>
                    <a:pt x="1322908" y="535889"/>
                  </a:lnTo>
                  <a:lnTo>
                    <a:pt x="1284274" y="526097"/>
                  </a:lnTo>
                  <a:lnTo>
                    <a:pt x="1284274" y="660387"/>
                  </a:lnTo>
                  <a:lnTo>
                    <a:pt x="1284274" y="675246"/>
                  </a:lnTo>
                  <a:lnTo>
                    <a:pt x="1223187" y="699185"/>
                  </a:lnTo>
                  <a:lnTo>
                    <a:pt x="1179410" y="702906"/>
                  </a:lnTo>
                  <a:lnTo>
                    <a:pt x="1122476" y="704138"/>
                  </a:lnTo>
                  <a:lnTo>
                    <a:pt x="1065657" y="702906"/>
                  </a:lnTo>
                  <a:lnTo>
                    <a:pt x="1022070" y="699185"/>
                  </a:lnTo>
                  <a:lnTo>
                    <a:pt x="970584" y="684326"/>
                  </a:lnTo>
                  <a:lnTo>
                    <a:pt x="960678" y="675246"/>
                  </a:lnTo>
                  <a:lnTo>
                    <a:pt x="960678" y="660387"/>
                  </a:lnTo>
                  <a:lnTo>
                    <a:pt x="1022070" y="636447"/>
                  </a:lnTo>
                  <a:lnTo>
                    <a:pt x="1065657" y="632739"/>
                  </a:lnTo>
                  <a:lnTo>
                    <a:pt x="1122476" y="631494"/>
                  </a:lnTo>
                  <a:lnTo>
                    <a:pt x="1179410" y="632739"/>
                  </a:lnTo>
                  <a:lnTo>
                    <a:pt x="1223187" y="636447"/>
                  </a:lnTo>
                  <a:lnTo>
                    <a:pt x="1274368" y="651306"/>
                  </a:lnTo>
                  <a:lnTo>
                    <a:pt x="1284274" y="660387"/>
                  </a:lnTo>
                  <a:lnTo>
                    <a:pt x="1284274" y="526097"/>
                  </a:lnTo>
                  <a:lnTo>
                    <a:pt x="1280858" y="525221"/>
                  </a:lnTo>
                  <a:lnTo>
                    <a:pt x="1233246" y="517702"/>
                  </a:lnTo>
                  <a:lnTo>
                    <a:pt x="1180350" y="513257"/>
                  </a:lnTo>
                  <a:lnTo>
                    <a:pt x="1122476" y="511797"/>
                  </a:lnTo>
                  <a:lnTo>
                    <a:pt x="1064895" y="513257"/>
                  </a:lnTo>
                  <a:lnTo>
                    <a:pt x="1012075" y="517702"/>
                  </a:lnTo>
                  <a:lnTo>
                    <a:pt x="964399" y="525221"/>
                  </a:lnTo>
                  <a:lnTo>
                    <a:pt x="922223" y="535889"/>
                  </a:lnTo>
                  <a:lnTo>
                    <a:pt x="885913" y="549821"/>
                  </a:lnTo>
                  <a:lnTo>
                    <a:pt x="832358" y="587375"/>
                  </a:lnTo>
                  <a:lnTo>
                    <a:pt x="804887" y="637806"/>
                  </a:lnTo>
                  <a:lnTo>
                    <a:pt x="801357" y="667816"/>
                  </a:lnTo>
                  <a:lnTo>
                    <a:pt x="804887" y="697826"/>
                  </a:lnTo>
                  <a:lnTo>
                    <a:pt x="832358" y="748258"/>
                  </a:lnTo>
                  <a:lnTo>
                    <a:pt x="885913" y="785812"/>
                  </a:lnTo>
                  <a:lnTo>
                    <a:pt x="922223" y="799744"/>
                  </a:lnTo>
                  <a:lnTo>
                    <a:pt x="964399" y="810425"/>
                  </a:lnTo>
                  <a:lnTo>
                    <a:pt x="1012075" y="817930"/>
                  </a:lnTo>
                  <a:lnTo>
                    <a:pt x="1064895" y="822375"/>
                  </a:lnTo>
                  <a:lnTo>
                    <a:pt x="1122476" y="823836"/>
                  </a:lnTo>
                  <a:lnTo>
                    <a:pt x="1180350" y="822375"/>
                  </a:lnTo>
                  <a:lnTo>
                    <a:pt x="1233246" y="817930"/>
                  </a:lnTo>
                  <a:lnTo>
                    <a:pt x="1280858" y="810425"/>
                  </a:lnTo>
                  <a:lnTo>
                    <a:pt x="1322908" y="799744"/>
                  </a:lnTo>
                  <a:lnTo>
                    <a:pt x="1359090" y="785812"/>
                  </a:lnTo>
                  <a:lnTo>
                    <a:pt x="1412722" y="748258"/>
                  </a:lnTo>
                  <a:lnTo>
                    <a:pt x="1438249" y="704138"/>
                  </a:lnTo>
                  <a:lnTo>
                    <a:pt x="1440764" y="697826"/>
                  </a:lnTo>
                  <a:lnTo>
                    <a:pt x="1444409" y="667816"/>
                  </a:lnTo>
                  <a:close/>
                </a:path>
                <a:path w="9551669" h="824230">
                  <a:moveTo>
                    <a:pt x="1476603" y="367347"/>
                  </a:moveTo>
                  <a:lnTo>
                    <a:pt x="1348651" y="367347"/>
                  </a:lnTo>
                  <a:lnTo>
                    <a:pt x="1348651" y="333502"/>
                  </a:lnTo>
                  <a:lnTo>
                    <a:pt x="1348651" y="303784"/>
                  </a:lnTo>
                  <a:lnTo>
                    <a:pt x="1383830" y="285673"/>
                  </a:lnTo>
                  <a:lnTo>
                    <a:pt x="1415859" y="258978"/>
                  </a:lnTo>
                  <a:lnTo>
                    <a:pt x="1439176" y="214630"/>
                  </a:lnTo>
                  <a:lnTo>
                    <a:pt x="1441183" y="209016"/>
                  </a:lnTo>
                  <a:lnTo>
                    <a:pt x="1444409" y="178308"/>
                  </a:lnTo>
                  <a:lnTo>
                    <a:pt x="1441183" y="147942"/>
                  </a:lnTo>
                  <a:lnTo>
                    <a:pt x="1439062" y="141986"/>
                  </a:lnTo>
                  <a:lnTo>
                    <a:pt x="1415859" y="97739"/>
                  </a:lnTo>
                  <a:lnTo>
                    <a:pt x="1364488" y="60032"/>
                  </a:lnTo>
                  <a:lnTo>
                    <a:pt x="1328597" y="46012"/>
                  </a:lnTo>
                  <a:lnTo>
                    <a:pt x="1286433" y="35394"/>
                  </a:lnTo>
                  <a:lnTo>
                    <a:pt x="1284274" y="35077"/>
                  </a:lnTo>
                  <a:lnTo>
                    <a:pt x="1284274" y="170878"/>
                  </a:lnTo>
                  <a:lnTo>
                    <a:pt x="1284274" y="186563"/>
                  </a:lnTo>
                  <a:lnTo>
                    <a:pt x="1222768" y="210908"/>
                  </a:lnTo>
                  <a:lnTo>
                    <a:pt x="1188516" y="213182"/>
                  </a:lnTo>
                  <a:lnTo>
                    <a:pt x="1188516" y="333502"/>
                  </a:lnTo>
                  <a:lnTo>
                    <a:pt x="1188516" y="367347"/>
                  </a:lnTo>
                  <a:lnTo>
                    <a:pt x="1059738" y="367347"/>
                  </a:lnTo>
                  <a:lnTo>
                    <a:pt x="1059738" y="333502"/>
                  </a:lnTo>
                  <a:lnTo>
                    <a:pt x="1090180" y="334632"/>
                  </a:lnTo>
                  <a:lnTo>
                    <a:pt x="1106055" y="335000"/>
                  </a:lnTo>
                  <a:lnTo>
                    <a:pt x="1122476" y="335153"/>
                  </a:lnTo>
                  <a:lnTo>
                    <a:pt x="1139647" y="335000"/>
                  </a:lnTo>
                  <a:lnTo>
                    <a:pt x="1156423" y="334632"/>
                  </a:lnTo>
                  <a:lnTo>
                    <a:pt x="1188516" y="333502"/>
                  </a:lnTo>
                  <a:lnTo>
                    <a:pt x="1188516" y="213182"/>
                  </a:lnTo>
                  <a:lnTo>
                    <a:pt x="1179283" y="213779"/>
                  </a:lnTo>
                  <a:lnTo>
                    <a:pt x="1122476" y="214630"/>
                  </a:lnTo>
                  <a:lnTo>
                    <a:pt x="1065784" y="213779"/>
                  </a:lnTo>
                  <a:lnTo>
                    <a:pt x="1022489" y="210908"/>
                  </a:lnTo>
                  <a:lnTo>
                    <a:pt x="971410" y="197294"/>
                  </a:lnTo>
                  <a:lnTo>
                    <a:pt x="960678" y="186563"/>
                  </a:lnTo>
                  <a:lnTo>
                    <a:pt x="960678" y="170878"/>
                  </a:lnTo>
                  <a:lnTo>
                    <a:pt x="1022489" y="146113"/>
                  </a:lnTo>
                  <a:lnTo>
                    <a:pt x="1065784" y="142963"/>
                  </a:lnTo>
                  <a:lnTo>
                    <a:pt x="1122476" y="141986"/>
                  </a:lnTo>
                  <a:lnTo>
                    <a:pt x="1179283" y="142963"/>
                  </a:lnTo>
                  <a:lnTo>
                    <a:pt x="1222768" y="146113"/>
                  </a:lnTo>
                  <a:lnTo>
                    <a:pt x="1273543" y="160147"/>
                  </a:lnTo>
                  <a:lnTo>
                    <a:pt x="1284274" y="170878"/>
                  </a:lnTo>
                  <a:lnTo>
                    <a:pt x="1284274" y="35077"/>
                  </a:lnTo>
                  <a:lnTo>
                    <a:pt x="1238008" y="28003"/>
                  </a:lnTo>
                  <a:lnTo>
                    <a:pt x="1183347" y="23685"/>
                  </a:lnTo>
                  <a:lnTo>
                    <a:pt x="1122476" y="22288"/>
                  </a:lnTo>
                  <a:lnTo>
                    <a:pt x="1061605" y="23685"/>
                  </a:lnTo>
                  <a:lnTo>
                    <a:pt x="1006970" y="28003"/>
                  </a:lnTo>
                  <a:lnTo>
                    <a:pt x="958621" y="35394"/>
                  </a:lnTo>
                  <a:lnTo>
                    <a:pt x="916597" y="46012"/>
                  </a:lnTo>
                  <a:lnTo>
                    <a:pt x="880948" y="60032"/>
                  </a:lnTo>
                  <a:lnTo>
                    <a:pt x="829564" y="97739"/>
                  </a:lnTo>
                  <a:lnTo>
                    <a:pt x="804468" y="147942"/>
                  </a:lnTo>
                  <a:lnTo>
                    <a:pt x="801357" y="178308"/>
                  </a:lnTo>
                  <a:lnTo>
                    <a:pt x="804468" y="209016"/>
                  </a:lnTo>
                  <a:lnTo>
                    <a:pt x="829564" y="258978"/>
                  </a:lnTo>
                  <a:lnTo>
                    <a:pt x="862215" y="286258"/>
                  </a:lnTo>
                  <a:lnTo>
                    <a:pt x="899591" y="304609"/>
                  </a:lnTo>
                  <a:lnTo>
                    <a:pt x="899591" y="367347"/>
                  </a:lnTo>
                  <a:lnTo>
                    <a:pt x="767511" y="367347"/>
                  </a:lnTo>
                  <a:lnTo>
                    <a:pt x="767511" y="491159"/>
                  </a:lnTo>
                  <a:lnTo>
                    <a:pt x="1476603" y="491159"/>
                  </a:lnTo>
                  <a:lnTo>
                    <a:pt x="1476603" y="367347"/>
                  </a:lnTo>
                  <a:close/>
                </a:path>
                <a:path w="9551669" h="824230">
                  <a:moveTo>
                    <a:pt x="1970062" y="378066"/>
                  </a:moveTo>
                  <a:lnTo>
                    <a:pt x="1961781" y="329374"/>
                  </a:lnTo>
                  <a:lnTo>
                    <a:pt x="1938718" y="285089"/>
                  </a:lnTo>
                  <a:lnTo>
                    <a:pt x="1883943" y="242620"/>
                  </a:lnTo>
                  <a:lnTo>
                    <a:pt x="1846440" y="227838"/>
                  </a:lnTo>
                  <a:lnTo>
                    <a:pt x="1814868" y="221043"/>
                  </a:lnTo>
                  <a:lnTo>
                    <a:pt x="1814868" y="378066"/>
                  </a:lnTo>
                  <a:lnTo>
                    <a:pt x="1814093" y="387527"/>
                  </a:lnTo>
                  <a:lnTo>
                    <a:pt x="1783397" y="422338"/>
                  </a:lnTo>
                  <a:lnTo>
                    <a:pt x="1756257" y="426770"/>
                  </a:lnTo>
                  <a:lnTo>
                    <a:pt x="1741589" y="425602"/>
                  </a:lnTo>
                  <a:lnTo>
                    <a:pt x="1703781" y="403961"/>
                  </a:lnTo>
                  <a:lnTo>
                    <a:pt x="1696821" y="378066"/>
                  </a:lnTo>
                  <a:lnTo>
                    <a:pt x="1697596" y="368617"/>
                  </a:lnTo>
                  <a:lnTo>
                    <a:pt x="1728711" y="333806"/>
                  </a:lnTo>
                  <a:lnTo>
                    <a:pt x="1756257" y="329374"/>
                  </a:lnTo>
                  <a:lnTo>
                    <a:pt x="1770557" y="330542"/>
                  </a:lnTo>
                  <a:lnTo>
                    <a:pt x="1807895" y="352183"/>
                  </a:lnTo>
                  <a:lnTo>
                    <a:pt x="1814868" y="378066"/>
                  </a:lnTo>
                  <a:lnTo>
                    <a:pt x="1814868" y="221043"/>
                  </a:lnTo>
                  <a:lnTo>
                    <a:pt x="1803666" y="218630"/>
                  </a:lnTo>
                  <a:lnTo>
                    <a:pt x="1756257" y="215455"/>
                  </a:lnTo>
                  <a:lnTo>
                    <a:pt x="1708365" y="218630"/>
                  </a:lnTo>
                  <a:lnTo>
                    <a:pt x="1665351" y="227838"/>
                  </a:lnTo>
                  <a:lnTo>
                    <a:pt x="1627746" y="242620"/>
                  </a:lnTo>
                  <a:lnTo>
                    <a:pt x="1573098" y="285089"/>
                  </a:lnTo>
                  <a:lnTo>
                    <a:pt x="1545958" y="342950"/>
                  </a:lnTo>
                  <a:lnTo>
                    <a:pt x="1542453" y="378066"/>
                  </a:lnTo>
                  <a:lnTo>
                    <a:pt x="1545958" y="413194"/>
                  </a:lnTo>
                  <a:lnTo>
                    <a:pt x="1573098" y="471055"/>
                  </a:lnTo>
                  <a:lnTo>
                    <a:pt x="1627746" y="513880"/>
                  </a:lnTo>
                  <a:lnTo>
                    <a:pt x="1665351" y="528624"/>
                  </a:lnTo>
                  <a:lnTo>
                    <a:pt x="1708365" y="537641"/>
                  </a:lnTo>
                  <a:lnTo>
                    <a:pt x="1756257" y="540689"/>
                  </a:lnTo>
                  <a:lnTo>
                    <a:pt x="1803666" y="537641"/>
                  </a:lnTo>
                  <a:lnTo>
                    <a:pt x="1846440" y="528624"/>
                  </a:lnTo>
                  <a:lnTo>
                    <a:pt x="1883943" y="513880"/>
                  </a:lnTo>
                  <a:lnTo>
                    <a:pt x="1938718" y="471055"/>
                  </a:lnTo>
                  <a:lnTo>
                    <a:pt x="1961781" y="426770"/>
                  </a:lnTo>
                  <a:lnTo>
                    <a:pt x="1966417" y="413194"/>
                  </a:lnTo>
                  <a:lnTo>
                    <a:pt x="1970062" y="378066"/>
                  </a:lnTo>
                  <a:close/>
                </a:path>
                <a:path w="9551669" h="824230">
                  <a:moveTo>
                    <a:pt x="1987397" y="78422"/>
                  </a:moveTo>
                  <a:lnTo>
                    <a:pt x="1837982" y="78422"/>
                  </a:lnTo>
                  <a:lnTo>
                    <a:pt x="1837982" y="0"/>
                  </a:lnTo>
                  <a:lnTo>
                    <a:pt x="1674533" y="0"/>
                  </a:lnTo>
                  <a:lnTo>
                    <a:pt x="1674533" y="78422"/>
                  </a:lnTo>
                  <a:lnTo>
                    <a:pt x="1524292" y="78422"/>
                  </a:lnTo>
                  <a:lnTo>
                    <a:pt x="1524292" y="196469"/>
                  </a:lnTo>
                  <a:lnTo>
                    <a:pt x="1987397" y="196469"/>
                  </a:lnTo>
                  <a:lnTo>
                    <a:pt x="1987397" y="78422"/>
                  </a:lnTo>
                  <a:close/>
                </a:path>
                <a:path w="9551669" h="824230">
                  <a:moveTo>
                    <a:pt x="2189632" y="679373"/>
                  </a:moveTo>
                  <a:lnTo>
                    <a:pt x="1748828" y="679373"/>
                  </a:lnTo>
                  <a:lnTo>
                    <a:pt x="1748828" y="558850"/>
                  </a:lnTo>
                  <a:lnTo>
                    <a:pt x="1585379" y="558850"/>
                  </a:lnTo>
                  <a:lnTo>
                    <a:pt x="1585379" y="810628"/>
                  </a:lnTo>
                  <a:lnTo>
                    <a:pt x="2189632" y="810628"/>
                  </a:lnTo>
                  <a:lnTo>
                    <a:pt x="2189632" y="679373"/>
                  </a:lnTo>
                  <a:close/>
                </a:path>
                <a:path w="9551669" h="824230">
                  <a:moveTo>
                    <a:pt x="2279612" y="227012"/>
                  </a:moveTo>
                  <a:lnTo>
                    <a:pt x="2180552" y="227012"/>
                  </a:lnTo>
                  <a:lnTo>
                    <a:pt x="2180552" y="22288"/>
                  </a:lnTo>
                  <a:lnTo>
                    <a:pt x="2017115" y="22288"/>
                  </a:lnTo>
                  <a:lnTo>
                    <a:pt x="2017115" y="595998"/>
                  </a:lnTo>
                  <a:lnTo>
                    <a:pt x="2180552" y="595998"/>
                  </a:lnTo>
                  <a:lnTo>
                    <a:pt x="2180552" y="360743"/>
                  </a:lnTo>
                  <a:lnTo>
                    <a:pt x="2279612" y="360743"/>
                  </a:lnTo>
                  <a:lnTo>
                    <a:pt x="2279612" y="227012"/>
                  </a:lnTo>
                  <a:close/>
                </a:path>
                <a:path w="9551669" h="824230">
                  <a:moveTo>
                    <a:pt x="3219297" y="642226"/>
                  </a:moveTo>
                  <a:lnTo>
                    <a:pt x="2951848" y="642226"/>
                  </a:lnTo>
                  <a:lnTo>
                    <a:pt x="2951848" y="502716"/>
                  </a:lnTo>
                  <a:lnTo>
                    <a:pt x="3000400" y="493483"/>
                  </a:lnTo>
                  <a:lnTo>
                    <a:pt x="3044406" y="479602"/>
                  </a:lnTo>
                  <a:lnTo>
                    <a:pt x="3083598" y="461391"/>
                  </a:lnTo>
                  <a:lnTo>
                    <a:pt x="3117761" y="439153"/>
                  </a:lnTo>
                  <a:lnTo>
                    <a:pt x="3152343" y="405485"/>
                  </a:lnTo>
                  <a:lnTo>
                    <a:pt x="3170212" y="377240"/>
                  </a:lnTo>
                  <a:lnTo>
                    <a:pt x="3177717" y="365379"/>
                  </a:lnTo>
                  <a:lnTo>
                    <a:pt x="3193338" y="319239"/>
                  </a:lnTo>
                  <a:lnTo>
                    <a:pt x="3198660" y="267462"/>
                  </a:lnTo>
                  <a:lnTo>
                    <a:pt x="3193338" y="216154"/>
                  </a:lnTo>
                  <a:lnTo>
                    <a:pt x="3177717" y="170256"/>
                  </a:lnTo>
                  <a:lnTo>
                    <a:pt x="3170250" y="158496"/>
                  </a:lnTo>
                  <a:lnTo>
                    <a:pt x="3152343" y="130251"/>
                  </a:lnTo>
                  <a:lnTo>
                    <a:pt x="3117761" y="96583"/>
                  </a:lnTo>
                  <a:lnTo>
                    <a:pt x="3079800" y="71856"/>
                  </a:lnTo>
                  <a:lnTo>
                    <a:pt x="3035528" y="52273"/>
                  </a:lnTo>
                  <a:lnTo>
                    <a:pt x="3035211" y="52184"/>
                  </a:lnTo>
                  <a:lnTo>
                    <a:pt x="3035211" y="267462"/>
                  </a:lnTo>
                  <a:lnTo>
                    <a:pt x="3032899" y="290487"/>
                  </a:lnTo>
                  <a:lnTo>
                    <a:pt x="3014319" y="329095"/>
                  </a:lnTo>
                  <a:lnTo>
                    <a:pt x="2974695" y="358444"/>
                  </a:lnTo>
                  <a:lnTo>
                    <a:pt x="2910306" y="375107"/>
                  </a:lnTo>
                  <a:lnTo>
                    <a:pt x="2869298" y="377240"/>
                  </a:lnTo>
                  <a:lnTo>
                    <a:pt x="2828277" y="375107"/>
                  </a:lnTo>
                  <a:lnTo>
                    <a:pt x="2763888" y="358444"/>
                  </a:lnTo>
                  <a:lnTo>
                    <a:pt x="2724264" y="329095"/>
                  </a:lnTo>
                  <a:lnTo>
                    <a:pt x="2705697" y="290487"/>
                  </a:lnTo>
                  <a:lnTo>
                    <a:pt x="2703372" y="267462"/>
                  </a:lnTo>
                  <a:lnTo>
                    <a:pt x="2705697" y="244894"/>
                  </a:lnTo>
                  <a:lnTo>
                    <a:pt x="2724264" y="206286"/>
                  </a:lnTo>
                  <a:lnTo>
                    <a:pt x="2763888" y="176949"/>
                  </a:lnTo>
                  <a:lnTo>
                    <a:pt x="2828277" y="160616"/>
                  </a:lnTo>
                  <a:lnTo>
                    <a:pt x="2869298" y="158496"/>
                  </a:lnTo>
                  <a:lnTo>
                    <a:pt x="2910306" y="160616"/>
                  </a:lnTo>
                  <a:lnTo>
                    <a:pt x="2974695" y="176949"/>
                  </a:lnTo>
                  <a:lnTo>
                    <a:pt x="3014319" y="206286"/>
                  </a:lnTo>
                  <a:lnTo>
                    <a:pt x="3032899" y="244894"/>
                  </a:lnTo>
                  <a:lnTo>
                    <a:pt x="3035211" y="267462"/>
                  </a:lnTo>
                  <a:lnTo>
                    <a:pt x="3035211" y="52184"/>
                  </a:lnTo>
                  <a:lnTo>
                    <a:pt x="2985401" y="38036"/>
                  </a:lnTo>
                  <a:lnTo>
                    <a:pt x="2929839" y="29349"/>
                  </a:lnTo>
                  <a:lnTo>
                    <a:pt x="2869298" y="26416"/>
                  </a:lnTo>
                  <a:lnTo>
                    <a:pt x="2808744" y="29349"/>
                  </a:lnTo>
                  <a:lnTo>
                    <a:pt x="2753182" y="38036"/>
                  </a:lnTo>
                  <a:lnTo>
                    <a:pt x="2703055" y="52273"/>
                  </a:lnTo>
                  <a:lnTo>
                    <a:pt x="2658783" y="71856"/>
                  </a:lnTo>
                  <a:lnTo>
                    <a:pt x="2620822" y="96583"/>
                  </a:lnTo>
                  <a:lnTo>
                    <a:pt x="2586240" y="130251"/>
                  </a:lnTo>
                  <a:lnTo>
                    <a:pt x="2560878" y="170256"/>
                  </a:lnTo>
                  <a:lnTo>
                    <a:pt x="2545257" y="216154"/>
                  </a:lnTo>
                  <a:lnTo>
                    <a:pt x="2539923" y="267462"/>
                  </a:lnTo>
                  <a:lnTo>
                    <a:pt x="2545257" y="319239"/>
                  </a:lnTo>
                  <a:lnTo>
                    <a:pt x="2560878" y="365379"/>
                  </a:lnTo>
                  <a:lnTo>
                    <a:pt x="2586240" y="405485"/>
                  </a:lnTo>
                  <a:lnTo>
                    <a:pt x="2620822" y="439153"/>
                  </a:lnTo>
                  <a:lnTo>
                    <a:pt x="2655138" y="461391"/>
                  </a:lnTo>
                  <a:lnTo>
                    <a:pt x="2694698" y="479602"/>
                  </a:lnTo>
                  <a:lnTo>
                    <a:pt x="2739225" y="493483"/>
                  </a:lnTo>
                  <a:lnTo>
                    <a:pt x="2788399" y="502716"/>
                  </a:lnTo>
                  <a:lnTo>
                    <a:pt x="2788399" y="642226"/>
                  </a:lnTo>
                  <a:lnTo>
                    <a:pt x="2518460" y="642226"/>
                  </a:lnTo>
                  <a:lnTo>
                    <a:pt x="2518460" y="775957"/>
                  </a:lnTo>
                  <a:lnTo>
                    <a:pt x="3219297" y="775957"/>
                  </a:lnTo>
                  <a:lnTo>
                    <a:pt x="3219297" y="642226"/>
                  </a:lnTo>
                  <a:close/>
                </a:path>
                <a:path w="9551669" h="824230">
                  <a:moveTo>
                    <a:pt x="3953789" y="683501"/>
                  </a:moveTo>
                  <a:lnTo>
                    <a:pt x="3488220" y="683501"/>
                  </a:lnTo>
                  <a:lnTo>
                    <a:pt x="3488220" y="562978"/>
                  </a:lnTo>
                  <a:lnTo>
                    <a:pt x="3324771" y="562978"/>
                  </a:lnTo>
                  <a:lnTo>
                    <a:pt x="3324771" y="810628"/>
                  </a:lnTo>
                  <a:lnTo>
                    <a:pt x="3953789" y="810628"/>
                  </a:lnTo>
                  <a:lnTo>
                    <a:pt x="3953789" y="683501"/>
                  </a:lnTo>
                  <a:close/>
                </a:path>
                <a:path w="9551669" h="824230">
                  <a:moveTo>
                    <a:pt x="3953789" y="233616"/>
                  </a:moveTo>
                  <a:lnTo>
                    <a:pt x="3853904" y="233616"/>
                  </a:lnTo>
                  <a:lnTo>
                    <a:pt x="3855466" y="224116"/>
                  </a:lnTo>
                  <a:lnTo>
                    <a:pt x="3856482" y="213385"/>
                  </a:lnTo>
                  <a:lnTo>
                    <a:pt x="3857040" y="202044"/>
                  </a:lnTo>
                  <a:lnTo>
                    <a:pt x="3857180" y="192341"/>
                  </a:lnTo>
                  <a:lnTo>
                    <a:pt x="3857206" y="150241"/>
                  </a:lnTo>
                  <a:lnTo>
                    <a:pt x="3942232" y="150241"/>
                  </a:lnTo>
                  <a:lnTo>
                    <a:pt x="3942232" y="31369"/>
                  </a:lnTo>
                  <a:lnTo>
                    <a:pt x="3698710" y="31369"/>
                  </a:lnTo>
                  <a:lnTo>
                    <a:pt x="3698710" y="150241"/>
                  </a:lnTo>
                  <a:lnTo>
                    <a:pt x="3698710" y="192341"/>
                  </a:lnTo>
                  <a:lnTo>
                    <a:pt x="3698544" y="202844"/>
                  </a:lnTo>
                  <a:lnTo>
                    <a:pt x="3697998" y="213906"/>
                  </a:lnTo>
                  <a:lnTo>
                    <a:pt x="3696970" y="224497"/>
                  </a:lnTo>
                  <a:lnTo>
                    <a:pt x="3695408" y="233616"/>
                  </a:lnTo>
                  <a:lnTo>
                    <a:pt x="3567468" y="233616"/>
                  </a:lnTo>
                  <a:lnTo>
                    <a:pt x="3567468" y="150241"/>
                  </a:lnTo>
                  <a:lnTo>
                    <a:pt x="3698710" y="150241"/>
                  </a:lnTo>
                  <a:lnTo>
                    <a:pt x="3698710" y="31369"/>
                  </a:lnTo>
                  <a:lnTo>
                    <a:pt x="3324771" y="31369"/>
                  </a:lnTo>
                  <a:lnTo>
                    <a:pt x="3324771" y="150241"/>
                  </a:lnTo>
                  <a:lnTo>
                    <a:pt x="3408972" y="150241"/>
                  </a:lnTo>
                  <a:lnTo>
                    <a:pt x="3408972" y="233616"/>
                  </a:lnTo>
                  <a:lnTo>
                    <a:pt x="3312388" y="233616"/>
                  </a:lnTo>
                  <a:lnTo>
                    <a:pt x="3312388" y="350837"/>
                  </a:lnTo>
                  <a:lnTo>
                    <a:pt x="3953789" y="350837"/>
                  </a:lnTo>
                  <a:lnTo>
                    <a:pt x="3953789" y="233616"/>
                  </a:lnTo>
                  <a:close/>
                </a:path>
                <a:path w="9551669" h="824230">
                  <a:moveTo>
                    <a:pt x="3987635" y="397878"/>
                  </a:moveTo>
                  <a:lnTo>
                    <a:pt x="3278543" y="397878"/>
                  </a:lnTo>
                  <a:lnTo>
                    <a:pt x="3278543" y="525005"/>
                  </a:lnTo>
                  <a:lnTo>
                    <a:pt x="3987635" y="525005"/>
                  </a:lnTo>
                  <a:lnTo>
                    <a:pt x="3987635" y="397878"/>
                  </a:lnTo>
                  <a:close/>
                </a:path>
                <a:path w="9551669" h="824230">
                  <a:moveTo>
                    <a:pt x="4728730" y="355790"/>
                  </a:moveTo>
                  <a:lnTo>
                    <a:pt x="4677727" y="343306"/>
                  </a:lnTo>
                  <a:lnTo>
                    <a:pt x="4632147" y="327088"/>
                  </a:lnTo>
                  <a:lnTo>
                    <a:pt x="4592129" y="306743"/>
                  </a:lnTo>
                  <a:lnTo>
                    <a:pt x="4557839" y="281901"/>
                  </a:lnTo>
                  <a:lnTo>
                    <a:pt x="4529442" y="252158"/>
                  </a:lnTo>
                  <a:lnTo>
                    <a:pt x="4507077" y="217170"/>
                  </a:lnTo>
                  <a:lnTo>
                    <a:pt x="4490910" y="176517"/>
                  </a:lnTo>
                  <a:lnTo>
                    <a:pt x="4481093" y="129844"/>
                  </a:lnTo>
                  <a:lnTo>
                    <a:pt x="4477778" y="76771"/>
                  </a:lnTo>
                  <a:lnTo>
                    <a:pt x="4477778" y="31369"/>
                  </a:lnTo>
                  <a:lnTo>
                    <a:pt x="4314342" y="31369"/>
                  </a:lnTo>
                  <a:lnTo>
                    <a:pt x="4314342" y="76771"/>
                  </a:lnTo>
                  <a:lnTo>
                    <a:pt x="4310951" y="130771"/>
                  </a:lnTo>
                  <a:lnTo>
                    <a:pt x="4300956" y="178041"/>
                  </a:lnTo>
                  <a:lnTo>
                    <a:pt x="4284586" y="218998"/>
                  </a:lnTo>
                  <a:lnTo>
                    <a:pt x="4262082" y="254063"/>
                  </a:lnTo>
                  <a:lnTo>
                    <a:pt x="4233684" y="283667"/>
                  </a:lnTo>
                  <a:lnTo>
                    <a:pt x="4199623" y="308216"/>
                  </a:lnTo>
                  <a:lnTo>
                    <a:pt x="4160139" y="328129"/>
                  </a:lnTo>
                  <a:lnTo>
                    <a:pt x="4115473" y="343852"/>
                  </a:lnTo>
                  <a:lnTo>
                    <a:pt x="4065867" y="355790"/>
                  </a:lnTo>
                  <a:lnTo>
                    <a:pt x="4065867" y="491159"/>
                  </a:lnTo>
                  <a:lnTo>
                    <a:pt x="4113542" y="483882"/>
                  </a:lnTo>
                  <a:lnTo>
                    <a:pt x="4161701" y="472249"/>
                  </a:lnTo>
                  <a:lnTo>
                    <a:pt x="4209199" y="456717"/>
                  </a:lnTo>
                  <a:lnTo>
                    <a:pt x="4254906" y="437718"/>
                  </a:lnTo>
                  <a:lnTo>
                    <a:pt x="4297667" y="415696"/>
                  </a:lnTo>
                  <a:lnTo>
                    <a:pt x="4336339" y="391096"/>
                  </a:lnTo>
                  <a:lnTo>
                    <a:pt x="4369790" y="364375"/>
                  </a:lnTo>
                  <a:lnTo>
                    <a:pt x="4396879" y="335978"/>
                  </a:lnTo>
                  <a:lnTo>
                    <a:pt x="4423803" y="364375"/>
                  </a:lnTo>
                  <a:lnTo>
                    <a:pt x="4457789" y="391096"/>
                  </a:lnTo>
                  <a:lnTo>
                    <a:pt x="4497387" y="415696"/>
                  </a:lnTo>
                  <a:lnTo>
                    <a:pt x="4541139" y="437718"/>
                  </a:lnTo>
                  <a:lnTo>
                    <a:pt x="4587595" y="456717"/>
                  </a:lnTo>
                  <a:lnTo>
                    <a:pt x="4635322" y="472249"/>
                  </a:lnTo>
                  <a:lnTo>
                    <a:pt x="4682845" y="483882"/>
                  </a:lnTo>
                  <a:lnTo>
                    <a:pt x="4728730" y="491159"/>
                  </a:lnTo>
                  <a:lnTo>
                    <a:pt x="4728730" y="355790"/>
                  </a:lnTo>
                  <a:close/>
                </a:path>
                <a:path w="9551669" h="824230">
                  <a:moveTo>
                    <a:pt x="4747717" y="642226"/>
                  </a:moveTo>
                  <a:lnTo>
                    <a:pt x="4479429" y="642226"/>
                  </a:lnTo>
                  <a:lnTo>
                    <a:pt x="4479429" y="448233"/>
                  </a:lnTo>
                  <a:lnTo>
                    <a:pt x="4315993" y="448233"/>
                  </a:lnTo>
                  <a:lnTo>
                    <a:pt x="4315993" y="642226"/>
                  </a:lnTo>
                  <a:lnTo>
                    <a:pt x="4046880" y="642226"/>
                  </a:lnTo>
                  <a:lnTo>
                    <a:pt x="4046880" y="775957"/>
                  </a:lnTo>
                  <a:lnTo>
                    <a:pt x="4747717" y="775957"/>
                  </a:lnTo>
                  <a:lnTo>
                    <a:pt x="4747717" y="642226"/>
                  </a:lnTo>
                  <a:close/>
                </a:path>
                <a:path w="9551669" h="824230">
                  <a:moveTo>
                    <a:pt x="5492940" y="364871"/>
                  </a:moveTo>
                  <a:lnTo>
                    <a:pt x="5441937" y="352145"/>
                  </a:lnTo>
                  <a:lnTo>
                    <a:pt x="5396357" y="335737"/>
                  </a:lnTo>
                  <a:lnTo>
                    <a:pt x="5356339" y="315277"/>
                  </a:lnTo>
                  <a:lnTo>
                    <a:pt x="5322049" y="290360"/>
                  </a:lnTo>
                  <a:lnTo>
                    <a:pt x="5293639" y="260629"/>
                  </a:lnTo>
                  <a:lnTo>
                    <a:pt x="5271274" y="225691"/>
                  </a:lnTo>
                  <a:lnTo>
                    <a:pt x="5255107" y="185166"/>
                  </a:lnTo>
                  <a:lnTo>
                    <a:pt x="5245303" y="138684"/>
                  </a:lnTo>
                  <a:lnTo>
                    <a:pt x="5241988" y="85852"/>
                  </a:lnTo>
                  <a:lnTo>
                    <a:pt x="5241988" y="31369"/>
                  </a:lnTo>
                  <a:lnTo>
                    <a:pt x="5078539" y="31369"/>
                  </a:lnTo>
                  <a:lnTo>
                    <a:pt x="5078539" y="85852"/>
                  </a:lnTo>
                  <a:lnTo>
                    <a:pt x="5075161" y="139852"/>
                  </a:lnTo>
                  <a:lnTo>
                    <a:pt x="5065166" y="187121"/>
                  </a:lnTo>
                  <a:lnTo>
                    <a:pt x="5048796" y="228079"/>
                  </a:lnTo>
                  <a:lnTo>
                    <a:pt x="5026291" y="263144"/>
                  </a:lnTo>
                  <a:lnTo>
                    <a:pt x="4997894" y="292747"/>
                  </a:lnTo>
                  <a:lnTo>
                    <a:pt x="4963833" y="317296"/>
                  </a:lnTo>
                  <a:lnTo>
                    <a:pt x="4924349" y="337210"/>
                  </a:lnTo>
                  <a:lnTo>
                    <a:pt x="4879683" y="352933"/>
                  </a:lnTo>
                  <a:lnTo>
                    <a:pt x="4830076" y="364871"/>
                  </a:lnTo>
                  <a:lnTo>
                    <a:pt x="4830076" y="500240"/>
                  </a:lnTo>
                  <a:lnTo>
                    <a:pt x="4877752" y="492963"/>
                  </a:lnTo>
                  <a:lnTo>
                    <a:pt x="4925911" y="481317"/>
                  </a:lnTo>
                  <a:lnTo>
                    <a:pt x="4973409" y="465747"/>
                  </a:lnTo>
                  <a:lnTo>
                    <a:pt x="5019116" y="446697"/>
                  </a:lnTo>
                  <a:lnTo>
                    <a:pt x="5061877" y="424573"/>
                  </a:lnTo>
                  <a:lnTo>
                    <a:pt x="5100548" y="399834"/>
                  </a:lnTo>
                  <a:lnTo>
                    <a:pt x="5134000" y="372910"/>
                  </a:lnTo>
                  <a:lnTo>
                    <a:pt x="5161089" y="344233"/>
                  </a:lnTo>
                  <a:lnTo>
                    <a:pt x="5188013" y="372910"/>
                  </a:lnTo>
                  <a:lnTo>
                    <a:pt x="5221998" y="399834"/>
                  </a:lnTo>
                  <a:lnTo>
                    <a:pt x="5261597" y="424573"/>
                  </a:lnTo>
                  <a:lnTo>
                    <a:pt x="5305349" y="446697"/>
                  </a:lnTo>
                  <a:lnTo>
                    <a:pt x="5351805" y="465747"/>
                  </a:lnTo>
                  <a:lnTo>
                    <a:pt x="5399532" y="481317"/>
                  </a:lnTo>
                  <a:lnTo>
                    <a:pt x="5447055" y="492963"/>
                  </a:lnTo>
                  <a:lnTo>
                    <a:pt x="5492940" y="500240"/>
                  </a:lnTo>
                  <a:lnTo>
                    <a:pt x="5492940" y="364871"/>
                  </a:lnTo>
                  <a:close/>
                </a:path>
                <a:path w="9551669" h="824230">
                  <a:moveTo>
                    <a:pt x="5511927" y="640575"/>
                  </a:moveTo>
                  <a:lnTo>
                    <a:pt x="4811090" y="640575"/>
                  </a:lnTo>
                  <a:lnTo>
                    <a:pt x="4811090" y="775957"/>
                  </a:lnTo>
                  <a:lnTo>
                    <a:pt x="5511927" y="775957"/>
                  </a:lnTo>
                  <a:lnTo>
                    <a:pt x="5511927" y="640575"/>
                  </a:lnTo>
                  <a:close/>
                </a:path>
                <a:path w="9551669" h="824230">
                  <a:moveTo>
                    <a:pt x="6040869" y="277368"/>
                  </a:moveTo>
                  <a:lnTo>
                    <a:pt x="6037542" y="224218"/>
                  </a:lnTo>
                  <a:lnTo>
                    <a:pt x="6027712" y="176898"/>
                  </a:lnTo>
                  <a:lnTo>
                    <a:pt x="6019241" y="155194"/>
                  </a:lnTo>
                  <a:lnTo>
                    <a:pt x="6011634" y="135674"/>
                  </a:lnTo>
                  <a:lnTo>
                    <a:pt x="5989523" y="100825"/>
                  </a:lnTo>
                  <a:lnTo>
                    <a:pt x="5961621" y="72644"/>
                  </a:lnTo>
                  <a:lnTo>
                    <a:pt x="5897448" y="38074"/>
                  </a:lnTo>
                  <a:lnTo>
                    <a:pt x="5887326" y="35775"/>
                  </a:lnTo>
                  <a:lnTo>
                    <a:pt x="5887326" y="277368"/>
                  </a:lnTo>
                  <a:lnTo>
                    <a:pt x="5885764" y="312648"/>
                  </a:lnTo>
                  <a:lnTo>
                    <a:pt x="5873051" y="364655"/>
                  </a:lnTo>
                  <a:lnTo>
                    <a:pt x="5842241" y="395097"/>
                  </a:lnTo>
                  <a:lnTo>
                    <a:pt x="5817159" y="399529"/>
                  </a:lnTo>
                  <a:lnTo>
                    <a:pt x="5804293" y="398437"/>
                  </a:lnTo>
                  <a:lnTo>
                    <a:pt x="5762104" y="364655"/>
                  </a:lnTo>
                  <a:lnTo>
                    <a:pt x="5749379" y="312648"/>
                  </a:lnTo>
                  <a:lnTo>
                    <a:pt x="5747829" y="277368"/>
                  </a:lnTo>
                  <a:lnTo>
                    <a:pt x="5749379" y="242074"/>
                  </a:lnTo>
                  <a:lnTo>
                    <a:pt x="5762104" y="190068"/>
                  </a:lnTo>
                  <a:lnTo>
                    <a:pt x="5792813" y="159626"/>
                  </a:lnTo>
                  <a:lnTo>
                    <a:pt x="5817159" y="155194"/>
                  </a:lnTo>
                  <a:lnTo>
                    <a:pt x="5830519" y="156286"/>
                  </a:lnTo>
                  <a:lnTo>
                    <a:pt x="5873051" y="190068"/>
                  </a:lnTo>
                  <a:lnTo>
                    <a:pt x="5885764" y="242074"/>
                  </a:lnTo>
                  <a:lnTo>
                    <a:pt x="5887326" y="277368"/>
                  </a:lnTo>
                  <a:lnTo>
                    <a:pt x="5887326" y="35775"/>
                  </a:lnTo>
                  <a:lnTo>
                    <a:pt x="5859234" y="29349"/>
                  </a:lnTo>
                  <a:lnTo>
                    <a:pt x="5817159" y="26416"/>
                  </a:lnTo>
                  <a:lnTo>
                    <a:pt x="5775566" y="29349"/>
                  </a:lnTo>
                  <a:lnTo>
                    <a:pt x="5737606" y="38074"/>
                  </a:lnTo>
                  <a:lnTo>
                    <a:pt x="5673534" y="72644"/>
                  </a:lnTo>
                  <a:lnTo>
                    <a:pt x="5645632" y="100825"/>
                  </a:lnTo>
                  <a:lnTo>
                    <a:pt x="5623522" y="135674"/>
                  </a:lnTo>
                  <a:lnTo>
                    <a:pt x="5607443" y="176898"/>
                  </a:lnTo>
                  <a:lnTo>
                    <a:pt x="5597614" y="224218"/>
                  </a:lnTo>
                  <a:lnTo>
                    <a:pt x="5594286" y="277368"/>
                  </a:lnTo>
                  <a:lnTo>
                    <a:pt x="5597614" y="330822"/>
                  </a:lnTo>
                  <a:lnTo>
                    <a:pt x="5607443" y="378193"/>
                  </a:lnTo>
                  <a:lnTo>
                    <a:pt x="5623522" y="419290"/>
                  </a:lnTo>
                  <a:lnTo>
                    <a:pt x="5645632" y="453974"/>
                  </a:lnTo>
                  <a:lnTo>
                    <a:pt x="5673534" y="482079"/>
                  </a:lnTo>
                  <a:lnTo>
                    <a:pt x="5737606" y="516648"/>
                  </a:lnTo>
                  <a:lnTo>
                    <a:pt x="5775566" y="525386"/>
                  </a:lnTo>
                  <a:lnTo>
                    <a:pt x="5817159" y="528307"/>
                  </a:lnTo>
                  <a:lnTo>
                    <a:pt x="5859234" y="525386"/>
                  </a:lnTo>
                  <a:lnTo>
                    <a:pt x="5897448" y="516648"/>
                  </a:lnTo>
                  <a:lnTo>
                    <a:pt x="5961621" y="482079"/>
                  </a:lnTo>
                  <a:lnTo>
                    <a:pt x="5989523" y="453974"/>
                  </a:lnTo>
                  <a:lnTo>
                    <a:pt x="6011634" y="419290"/>
                  </a:lnTo>
                  <a:lnTo>
                    <a:pt x="6019355" y="399529"/>
                  </a:lnTo>
                  <a:lnTo>
                    <a:pt x="6027712" y="378193"/>
                  </a:lnTo>
                  <a:lnTo>
                    <a:pt x="6037542" y="330822"/>
                  </a:lnTo>
                  <a:lnTo>
                    <a:pt x="6040869" y="277368"/>
                  </a:lnTo>
                  <a:close/>
                </a:path>
                <a:path w="9551669" h="824230">
                  <a:moveTo>
                    <a:pt x="6238164" y="22288"/>
                  </a:moveTo>
                  <a:lnTo>
                    <a:pt x="6074715" y="22288"/>
                  </a:lnTo>
                  <a:lnTo>
                    <a:pt x="6074715" y="600951"/>
                  </a:lnTo>
                  <a:lnTo>
                    <a:pt x="6053137" y="616559"/>
                  </a:lnTo>
                  <a:lnTo>
                    <a:pt x="6026531" y="626745"/>
                  </a:lnTo>
                  <a:lnTo>
                    <a:pt x="5992647" y="632294"/>
                  </a:lnTo>
                  <a:lnTo>
                    <a:pt x="5949239" y="633971"/>
                  </a:lnTo>
                  <a:lnTo>
                    <a:pt x="5577776" y="633971"/>
                  </a:lnTo>
                  <a:lnTo>
                    <a:pt x="5577776" y="766876"/>
                  </a:lnTo>
                  <a:lnTo>
                    <a:pt x="5936031" y="766876"/>
                  </a:lnTo>
                  <a:lnTo>
                    <a:pt x="5984862" y="764768"/>
                  </a:lnTo>
                  <a:lnTo>
                    <a:pt x="6022708" y="758101"/>
                  </a:lnTo>
                  <a:lnTo>
                    <a:pt x="6051880" y="746328"/>
                  </a:lnTo>
                  <a:lnTo>
                    <a:pt x="6074715" y="728903"/>
                  </a:lnTo>
                  <a:lnTo>
                    <a:pt x="6074715" y="807326"/>
                  </a:lnTo>
                  <a:lnTo>
                    <a:pt x="6238164" y="807326"/>
                  </a:lnTo>
                  <a:lnTo>
                    <a:pt x="6238164" y="728903"/>
                  </a:lnTo>
                  <a:lnTo>
                    <a:pt x="6238164" y="22288"/>
                  </a:lnTo>
                  <a:close/>
                </a:path>
                <a:path w="9551669" h="824230">
                  <a:moveTo>
                    <a:pt x="7305815" y="317817"/>
                  </a:moveTo>
                  <a:lnTo>
                    <a:pt x="7202627" y="317817"/>
                  </a:lnTo>
                  <a:lnTo>
                    <a:pt x="7202627" y="22288"/>
                  </a:lnTo>
                  <a:lnTo>
                    <a:pt x="7039191" y="22288"/>
                  </a:lnTo>
                  <a:lnTo>
                    <a:pt x="7039191" y="594347"/>
                  </a:lnTo>
                  <a:lnTo>
                    <a:pt x="7017880" y="609003"/>
                  </a:lnTo>
                  <a:lnTo>
                    <a:pt x="6991312" y="618705"/>
                  </a:lnTo>
                  <a:lnTo>
                    <a:pt x="6957923" y="624065"/>
                  </a:lnTo>
                  <a:lnTo>
                    <a:pt x="6916191" y="625716"/>
                  </a:lnTo>
                  <a:lnTo>
                    <a:pt x="6738709" y="625716"/>
                  </a:lnTo>
                  <a:lnTo>
                    <a:pt x="6738709" y="458139"/>
                  </a:lnTo>
                  <a:lnTo>
                    <a:pt x="6967372" y="458139"/>
                  </a:lnTo>
                  <a:lnTo>
                    <a:pt x="6967372" y="35496"/>
                  </a:lnTo>
                  <a:lnTo>
                    <a:pt x="6576911" y="35496"/>
                  </a:lnTo>
                  <a:lnTo>
                    <a:pt x="6576911" y="167576"/>
                  </a:lnTo>
                  <a:lnTo>
                    <a:pt x="6805574" y="167576"/>
                  </a:lnTo>
                  <a:lnTo>
                    <a:pt x="6805574" y="327723"/>
                  </a:lnTo>
                  <a:lnTo>
                    <a:pt x="6576911" y="327723"/>
                  </a:lnTo>
                  <a:lnTo>
                    <a:pt x="6576911" y="757796"/>
                  </a:lnTo>
                  <a:lnTo>
                    <a:pt x="6902983" y="757796"/>
                  </a:lnTo>
                  <a:lnTo>
                    <a:pt x="6949681" y="755726"/>
                  </a:lnTo>
                  <a:lnTo>
                    <a:pt x="6986867" y="749338"/>
                  </a:lnTo>
                  <a:lnTo>
                    <a:pt x="7016166" y="738289"/>
                  </a:lnTo>
                  <a:lnTo>
                    <a:pt x="7039191" y="722299"/>
                  </a:lnTo>
                  <a:lnTo>
                    <a:pt x="7039191" y="807326"/>
                  </a:lnTo>
                  <a:lnTo>
                    <a:pt x="7202627" y="807326"/>
                  </a:lnTo>
                  <a:lnTo>
                    <a:pt x="7202627" y="453186"/>
                  </a:lnTo>
                  <a:lnTo>
                    <a:pt x="7305815" y="453186"/>
                  </a:lnTo>
                  <a:lnTo>
                    <a:pt x="7305815" y="317817"/>
                  </a:lnTo>
                  <a:close/>
                </a:path>
                <a:path w="9551669" h="824230">
                  <a:moveTo>
                    <a:pt x="7766253" y="397052"/>
                  </a:moveTo>
                  <a:lnTo>
                    <a:pt x="7764754" y="329653"/>
                  </a:lnTo>
                  <a:lnTo>
                    <a:pt x="7760157" y="269532"/>
                  </a:lnTo>
                  <a:lnTo>
                    <a:pt x="7752283" y="216484"/>
                  </a:lnTo>
                  <a:lnTo>
                    <a:pt x="7740955" y="170307"/>
                  </a:lnTo>
                  <a:lnTo>
                    <a:pt x="7735227" y="155194"/>
                  </a:lnTo>
                  <a:lnTo>
                    <a:pt x="7725994" y="130797"/>
                  </a:lnTo>
                  <a:lnTo>
                    <a:pt x="7684529" y="70993"/>
                  </a:lnTo>
                  <a:lnTo>
                    <a:pt x="7625918" y="34671"/>
                  </a:lnTo>
                  <a:lnTo>
                    <a:pt x="7606106" y="29832"/>
                  </a:lnTo>
                  <a:lnTo>
                    <a:pt x="7606106" y="397052"/>
                  </a:lnTo>
                  <a:lnTo>
                    <a:pt x="7604912" y="472833"/>
                  </a:lnTo>
                  <a:lnTo>
                    <a:pt x="7601293" y="531926"/>
                  </a:lnTo>
                  <a:lnTo>
                    <a:pt x="7595222" y="576072"/>
                  </a:lnTo>
                  <a:lnTo>
                    <a:pt x="7575563" y="626541"/>
                  </a:lnTo>
                  <a:lnTo>
                    <a:pt x="7549972" y="638098"/>
                  </a:lnTo>
                  <a:lnTo>
                    <a:pt x="7543190" y="637336"/>
                  </a:lnTo>
                  <a:lnTo>
                    <a:pt x="7513688" y="607034"/>
                  </a:lnTo>
                  <a:lnTo>
                    <a:pt x="7499413" y="531926"/>
                  </a:lnTo>
                  <a:lnTo>
                    <a:pt x="7495857" y="472833"/>
                  </a:lnTo>
                  <a:lnTo>
                    <a:pt x="7494664" y="397052"/>
                  </a:lnTo>
                  <a:lnTo>
                    <a:pt x="7495857" y="320878"/>
                  </a:lnTo>
                  <a:lnTo>
                    <a:pt x="7499413" y="261543"/>
                  </a:lnTo>
                  <a:lnTo>
                    <a:pt x="7505357" y="217271"/>
                  </a:lnTo>
                  <a:lnTo>
                    <a:pt x="7524382" y="166751"/>
                  </a:lnTo>
                  <a:lnTo>
                    <a:pt x="7549972" y="155194"/>
                  </a:lnTo>
                  <a:lnTo>
                    <a:pt x="7557224" y="155956"/>
                  </a:lnTo>
                  <a:lnTo>
                    <a:pt x="7586662" y="186258"/>
                  </a:lnTo>
                  <a:lnTo>
                    <a:pt x="7601293" y="261543"/>
                  </a:lnTo>
                  <a:lnTo>
                    <a:pt x="7604912" y="320878"/>
                  </a:lnTo>
                  <a:lnTo>
                    <a:pt x="7606106" y="397052"/>
                  </a:lnTo>
                  <a:lnTo>
                    <a:pt x="7606106" y="29832"/>
                  </a:lnTo>
                  <a:lnTo>
                    <a:pt x="7590269" y="25946"/>
                  </a:lnTo>
                  <a:lnTo>
                    <a:pt x="7549972" y="23114"/>
                  </a:lnTo>
                  <a:lnTo>
                    <a:pt x="7510043" y="25946"/>
                  </a:lnTo>
                  <a:lnTo>
                    <a:pt x="7443178" y="49580"/>
                  </a:lnTo>
                  <a:lnTo>
                    <a:pt x="7393483" y="97764"/>
                  </a:lnTo>
                  <a:lnTo>
                    <a:pt x="7359497" y="170307"/>
                  </a:lnTo>
                  <a:lnTo>
                    <a:pt x="7347991" y="216484"/>
                  </a:lnTo>
                  <a:lnTo>
                    <a:pt x="7339952" y="269532"/>
                  </a:lnTo>
                  <a:lnTo>
                    <a:pt x="7335240" y="329653"/>
                  </a:lnTo>
                  <a:lnTo>
                    <a:pt x="7333691" y="397052"/>
                  </a:lnTo>
                  <a:lnTo>
                    <a:pt x="7335240" y="464159"/>
                  </a:lnTo>
                  <a:lnTo>
                    <a:pt x="7339952" y="524065"/>
                  </a:lnTo>
                  <a:lnTo>
                    <a:pt x="7347991" y="576961"/>
                  </a:lnTo>
                  <a:lnTo>
                    <a:pt x="7359497" y="623049"/>
                  </a:lnTo>
                  <a:lnTo>
                    <a:pt x="7374610" y="662508"/>
                  </a:lnTo>
                  <a:lnTo>
                    <a:pt x="7416241" y="722299"/>
                  </a:lnTo>
                  <a:lnTo>
                    <a:pt x="7474445" y="758621"/>
                  </a:lnTo>
                  <a:lnTo>
                    <a:pt x="7549972" y="770178"/>
                  </a:lnTo>
                  <a:lnTo>
                    <a:pt x="7590269" y="767334"/>
                  </a:lnTo>
                  <a:lnTo>
                    <a:pt x="7657236" y="743712"/>
                  </a:lnTo>
                  <a:lnTo>
                    <a:pt x="7707249" y="695528"/>
                  </a:lnTo>
                  <a:lnTo>
                    <a:pt x="7735252" y="638098"/>
                  </a:lnTo>
                  <a:lnTo>
                    <a:pt x="7752283" y="576961"/>
                  </a:lnTo>
                  <a:lnTo>
                    <a:pt x="7760157" y="524065"/>
                  </a:lnTo>
                  <a:lnTo>
                    <a:pt x="7764754" y="464159"/>
                  </a:lnTo>
                  <a:lnTo>
                    <a:pt x="7766253" y="397052"/>
                  </a:lnTo>
                  <a:close/>
                </a:path>
                <a:path w="9551669" h="824230">
                  <a:moveTo>
                    <a:pt x="7984998" y="22288"/>
                  </a:moveTo>
                  <a:lnTo>
                    <a:pt x="7821562" y="22288"/>
                  </a:lnTo>
                  <a:lnTo>
                    <a:pt x="7821562" y="807326"/>
                  </a:lnTo>
                  <a:lnTo>
                    <a:pt x="7984998" y="807326"/>
                  </a:lnTo>
                  <a:lnTo>
                    <a:pt x="7984998" y="22288"/>
                  </a:lnTo>
                  <a:close/>
                </a:path>
                <a:path w="9551669" h="824230">
                  <a:moveTo>
                    <a:pt x="8541194" y="356616"/>
                  </a:moveTo>
                  <a:lnTo>
                    <a:pt x="8496770" y="340690"/>
                  </a:lnTo>
                  <a:lnTo>
                    <a:pt x="8460168" y="318427"/>
                  </a:lnTo>
                  <a:lnTo>
                    <a:pt x="8431505" y="288404"/>
                  </a:lnTo>
                  <a:lnTo>
                    <a:pt x="8410880" y="249237"/>
                  </a:lnTo>
                  <a:lnTo>
                    <a:pt x="8398434" y="199517"/>
                  </a:lnTo>
                  <a:lnTo>
                    <a:pt x="8394306" y="138684"/>
                  </a:lnTo>
                  <a:lnTo>
                    <a:pt x="8394255" y="26416"/>
                  </a:lnTo>
                  <a:lnTo>
                    <a:pt x="8230806" y="26416"/>
                  </a:lnTo>
                  <a:lnTo>
                    <a:pt x="8230692" y="140335"/>
                  </a:lnTo>
                  <a:lnTo>
                    <a:pt x="8226742" y="200215"/>
                  </a:lnTo>
                  <a:lnTo>
                    <a:pt x="8214512" y="250952"/>
                  </a:lnTo>
                  <a:lnTo>
                    <a:pt x="8194078" y="291909"/>
                  </a:lnTo>
                  <a:lnTo>
                    <a:pt x="8165376" y="324142"/>
                  </a:lnTo>
                  <a:lnTo>
                    <a:pt x="8128381" y="348665"/>
                  </a:lnTo>
                  <a:lnTo>
                    <a:pt x="8083042" y="366522"/>
                  </a:lnTo>
                  <a:lnTo>
                    <a:pt x="8083042" y="500240"/>
                  </a:lnTo>
                  <a:lnTo>
                    <a:pt x="8137423" y="489013"/>
                  </a:lnTo>
                  <a:lnTo>
                    <a:pt x="8190027" y="470204"/>
                  </a:lnTo>
                  <a:lnTo>
                    <a:pt x="8238464" y="445389"/>
                  </a:lnTo>
                  <a:lnTo>
                    <a:pt x="8280374" y="416090"/>
                  </a:lnTo>
                  <a:lnTo>
                    <a:pt x="8313356" y="383844"/>
                  </a:lnTo>
                  <a:lnTo>
                    <a:pt x="8346237" y="414972"/>
                  </a:lnTo>
                  <a:lnTo>
                    <a:pt x="8387842" y="442252"/>
                  </a:lnTo>
                  <a:lnTo>
                    <a:pt x="8435797" y="464616"/>
                  </a:lnTo>
                  <a:lnTo>
                    <a:pt x="8487702" y="481012"/>
                  </a:lnTo>
                  <a:lnTo>
                    <a:pt x="8541194" y="490334"/>
                  </a:lnTo>
                  <a:lnTo>
                    <a:pt x="8541194" y="383844"/>
                  </a:lnTo>
                  <a:lnTo>
                    <a:pt x="8541194" y="356616"/>
                  </a:lnTo>
                  <a:close/>
                </a:path>
                <a:path w="9551669" h="824230">
                  <a:moveTo>
                    <a:pt x="8750033" y="22288"/>
                  </a:moveTo>
                  <a:lnTo>
                    <a:pt x="8586584" y="22288"/>
                  </a:lnTo>
                  <a:lnTo>
                    <a:pt x="8586584" y="140335"/>
                  </a:lnTo>
                  <a:lnTo>
                    <a:pt x="8457819" y="140335"/>
                  </a:lnTo>
                  <a:lnTo>
                    <a:pt x="8457819" y="272415"/>
                  </a:lnTo>
                  <a:lnTo>
                    <a:pt x="8586584" y="272415"/>
                  </a:lnTo>
                  <a:lnTo>
                    <a:pt x="8586584" y="569582"/>
                  </a:lnTo>
                  <a:lnTo>
                    <a:pt x="8750033" y="569582"/>
                  </a:lnTo>
                  <a:lnTo>
                    <a:pt x="8750033" y="22288"/>
                  </a:lnTo>
                  <a:close/>
                </a:path>
                <a:path w="9551669" h="824230">
                  <a:moveTo>
                    <a:pt x="8759114" y="679373"/>
                  </a:moveTo>
                  <a:lnTo>
                    <a:pt x="8310880" y="679373"/>
                  </a:lnTo>
                  <a:lnTo>
                    <a:pt x="8310880" y="524179"/>
                  </a:lnTo>
                  <a:lnTo>
                    <a:pt x="8147431" y="524179"/>
                  </a:lnTo>
                  <a:lnTo>
                    <a:pt x="8147431" y="810628"/>
                  </a:lnTo>
                  <a:lnTo>
                    <a:pt x="8759114" y="810628"/>
                  </a:lnTo>
                  <a:lnTo>
                    <a:pt x="8759114" y="679373"/>
                  </a:lnTo>
                  <a:close/>
                </a:path>
                <a:path w="9551669" h="824230">
                  <a:moveTo>
                    <a:pt x="9532404" y="364871"/>
                  </a:moveTo>
                  <a:lnTo>
                    <a:pt x="9481401" y="352145"/>
                  </a:lnTo>
                  <a:lnTo>
                    <a:pt x="9435821" y="335737"/>
                  </a:lnTo>
                  <a:lnTo>
                    <a:pt x="9395803" y="315277"/>
                  </a:lnTo>
                  <a:lnTo>
                    <a:pt x="9361513" y="290360"/>
                  </a:lnTo>
                  <a:lnTo>
                    <a:pt x="9333116" y="260629"/>
                  </a:lnTo>
                  <a:lnTo>
                    <a:pt x="9310751" y="225691"/>
                  </a:lnTo>
                  <a:lnTo>
                    <a:pt x="9294584" y="185166"/>
                  </a:lnTo>
                  <a:lnTo>
                    <a:pt x="9284767" y="138684"/>
                  </a:lnTo>
                  <a:lnTo>
                    <a:pt x="9281452" y="85852"/>
                  </a:lnTo>
                  <a:lnTo>
                    <a:pt x="9281452" y="31369"/>
                  </a:lnTo>
                  <a:lnTo>
                    <a:pt x="9118016" y="31369"/>
                  </a:lnTo>
                  <a:lnTo>
                    <a:pt x="9118016" y="85852"/>
                  </a:lnTo>
                  <a:lnTo>
                    <a:pt x="9114625" y="139852"/>
                  </a:lnTo>
                  <a:lnTo>
                    <a:pt x="9104630" y="187121"/>
                  </a:lnTo>
                  <a:lnTo>
                    <a:pt x="9088260" y="228079"/>
                  </a:lnTo>
                  <a:lnTo>
                    <a:pt x="9065755" y="263144"/>
                  </a:lnTo>
                  <a:lnTo>
                    <a:pt x="9037358" y="292747"/>
                  </a:lnTo>
                  <a:lnTo>
                    <a:pt x="9003297" y="317296"/>
                  </a:lnTo>
                  <a:lnTo>
                    <a:pt x="8963825" y="337210"/>
                  </a:lnTo>
                  <a:lnTo>
                    <a:pt x="8919159" y="352933"/>
                  </a:lnTo>
                  <a:lnTo>
                    <a:pt x="8869540" y="364871"/>
                  </a:lnTo>
                  <a:lnTo>
                    <a:pt x="8869540" y="500240"/>
                  </a:lnTo>
                  <a:lnTo>
                    <a:pt x="8917216" y="492963"/>
                  </a:lnTo>
                  <a:lnTo>
                    <a:pt x="8965374" y="481317"/>
                  </a:lnTo>
                  <a:lnTo>
                    <a:pt x="9012872" y="465747"/>
                  </a:lnTo>
                  <a:lnTo>
                    <a:pt x="9058580" y="446697"/>
                  </a:lnTo>
                  <a:lnTo>
                    <a:pt x="9101341" y="424573"/>
                  </a:lnTo>
                  <a:lnTo>
                    <a:pt x="9140012" y="399834"/>
                  </a:lnTo>
                  <a:lnTo>
                    <a:pt x="9173477" y="372910"/>
                  </a:lnTo>
                  <a:lnTo>
                    <a:pt x="9200566" y="344233"/>
                  </a:lnTo>
                  <a:lnTo>
                    <a:pt x="9227477" y="372910"/>
                  </a:lnTo>
                  <a:lnTo>
                    <a:pt x="9261462" y="399834"/>
                  </a:lnTo>
                  <a:lnTo>
                    <a:pt x="9301061" y="424573"/>
                  </a:lnTo>
                  <a:lnTo>
                    <a:pt x="9344812" y="446697"/>
                  </a:lnTo>
                  <a:lnTo>
                    <a:pt x="9391282" y="465747"/>
                  </a:lnTo>
                  <a:lnTo>
                    <a:pt x="9438996" y="481317"/>
                  </a:lnTo>
                  <a:lnTo>
                    <a:pt x="9486519" y="492963"/>
                  </a:lnTo>
                  <a:lnTo>
                    <a:pt x="9532404" y="500240"/>
                  </a:lnTo>
                  <a:lnTo>
                    <a:pt x="9532404" y="364871"/>
                  </a:lnTo>
                  <a:close/>
                </a:path>
                <a:path w="9551669" h="824230">
                  <a:moveTo>
                    <a:pt x="9551391" y="640575"/>
                  </a:moveTo>
                  <a:lnTo>
                    <a:pt x="8850554" y="640575"/>
                  </a:lnTo>
                  <a:lnTo>
                    <a:pt x="8850554" y="775957"/>
                  </a:lnTo>
                  <a:lnTo>
                    <a:pt x="9551391" y="775957"/>
                  </a:lnTo>
                  <a:lnTo>
                    <a:pt x="9551391" y="6405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501895" y="6109994"/>
            <a:ext cx="2998470" cy="3425190"/>
            <a:chOff x="1501895" y="6109994"/>
            <a:chExt cx="2998470" cy="3425190"/>
          </a:xfrm>
        </p:grpSpPr>
        <p:sp>
          <p:nvSpPr>
            <p:cNvPr id="7" name="object 7"/>
            <p:cNvSpPr/>
            <p:nvPr/>
          </p:nvSpPr>
          <p:spPr>
            <a:xfrm>
              <a:off x="1516736" y="6124835"/>
              <a:ext cx="2968625" cy="3395345"/>
            </a:xfrm>
            <a:custGeom>
              <a:avLst/>
              <a:gdLst/>
              <a:ahLst/>
              <a:cxnLst/>
              <a:rect l="l" t="t" r="r" b="b"/>
              <a:pathLst>
                <a:path w="2968625" h="3395345">
                  <a:moveTo>
                    <a:pt x="0" y="0"/>
                  </a:moveTo>
                  <a:lnTo>
                    <a:pt x="0" y="3395272"/>
                  </a:lnTo>
                  <a:lnTo>
                    <a:pt x="2968289" y="3395272"/>
                  </a:lnTo>
                  <a:lnTo>
                    <a:pt x="2968289" y="0"/>
                  </a:lnTo>
                  <a:lnTo>
                    <a:pt x="0" y="0"/>
                  </a:lnTo>
                  <a:close/>
                </a:path>
              </a:pathLst>
            </a:custGeom>
            <a:ln w="2968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93956" y="7539377"/>
              <a:ext cx="198429" cy="24668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611117" y="7605732"/>
              <a:ext cx="146685" cy="257175"/>
            </a:xfrm>
            <a:custGeom>
              <a:avLst/>
              <a:gdLst/>
              <a:ahLst/>
              <a:cxnLst/>
              <a:rect l="l" t="t" r="r" b="b"/>
              <a:pathLst>
                <a:path w="146685" h="257175">
                  <a:moveTo>
                    <a:pt x="24890" y="38733"/>
                  </a:moveTo>
                  <a:lnTo>
                    <a:pt x="13016" y="38733"/>
                  </a:lnTo>
                  <a:lnTo>
                    <a:pt x="21470" y="22769"/>
                  </a:lnTo>
                  <a:lnTo>
                    <a:pt x="34447" y="10556"/>
                  </a:lnTo>
                  <a:lnTo>
                    <a:pt x="51948" y="2748"/>
                  </a:lnTo>
                  <a:lnTo>
                    <a:pt x="73974" y="0"/>
                  </a:lnTo>
                  <a:lnTo>
                    <a:pt x="105643" y="6176"/>
                  </a:lnTo>
                  <a:lnTo>
                    <a:pt x="112647" y="11747"/>
                  </a:lnTo>
                  <a:lnTo>
                    <a:pt x="73339" y="11747"/>
                  </a:lnTo>
                  <a:lnTo>
                    <a:pt x="46368" y="17025"/>
                  </a:lnTo>
                  <a:lnTo>
                    <a:pt x="27581" y="32542"/>
                  </a:lnTo>
                  <a:lnTo>
                    <a:pt x="24890" y="38733"/>
                  </a:lnTo>
                  <a:close/>
                </a:path>
                <a:path w="146685" h="257175">
                  <a:moveTo>
                    <a:pt x="13016" y="257164"/>
                  </a:moveTo>
                  <a:lnTo>
                    <a:pt x="0" y="257164"/>
                  </a:lnTo>
                  <a:lnTo>
                    <a:pt x="0" y="4127"/>
                  </a:lnTo>
                  <a:lnTo>
                    <a:pt x="13016" y="4127"/>
                  </a:lnTo>
                  <a:lnTo>
                    <a:pt x="13016" y="38733"/>
                  </a:lnTo>
                  <a:lnTo>
                    <a:pt x="24890" y="38733"/>
                  </a:lnTo>
                  <a:lnTo>
                    <a:pt x="16593" y="57822"/>
                  </a:lnTo>
                  <a:lnTo>
                    <a:pt x="13016" y="92388"/>
                  </a:lnTo>
                  <a:lnTo>
                    <a:pt x="16593" y="126905"/>
                  </a:lnTo>
                  <a:lnTo>
                    <a:pt x="24948" y="146044"/>
                  </a:lnTo>
                  <a:lnTo>
                    <a:pt x="13016" y="146044"/>
                  </a:lnTo>
                  <a:lnTo>
                    <a:pt x="13016" y="257164"/>
                  </a:lnTo>
                  <a:close/>
                </a:path>
                <a:path w="146685" h="257175">
                  <a:moveTo>
                    <a:pt x="112753" y="172713"/>
                  </a:moveTo>
                  <a:lnTo>
                    <a:pt x="73339" y="172713"/>
                  </a:lnTo>
                  <a:lnTo>
                    <a:pt x="99993" y="167484"/>
                  </a:lnTo>
                  <a:lnTo>
                    <a:pt x="118700" y="152076"/>
                  </a:lnTo>
                  <a:lnTo>
                    <a:pt x="129728" y="126905"/>
                  </a:lnTo>
                  <a:lnTo>
                    <a:pt x="133344" y="92388"/>
                  </a:lnTo>
                  <a:lnTo>
                    <a:pt x="129728" y="57822"/>
                  </a:lnTo>
                  <a:lnTo>
                    <a:pt x="118700" y="32542"/>
                  </a:lnTo>
                  <a:lnTo>
                    <a:pt x="99993" y="17025"/>
                  </a:lnTo>
                  <a:lnTo>
                    <a:pt x="73339" y="11747"/>
                  </a:lnTo>
                  <a:lnTo>
                    <a:pt x="112647" y="11747"/>
                  </a:lnTo>
                  <a:lnTo>
                    <a:pt x="128264" y="24168"/>
                  </a:lnTo>
                  <a:lnTo>
                    <a:pt x="141837" y="53174"/>
                  </a:lnTo>
                  <a:lnTo>
                    <a:pt x="146361" y="92388"/>
                  </a:lnTo>
                  <a:lnTo>
                    <a:pt x="141837" y="131553"/>
                  </a:lnTo>
                  <a:lnTo>
                    <a:pt x="128264" y="160450"/>
                  </a:lnTo>
                  <a:lnTo>
                    <a:pt x="112753" y="172713"/>
                  </a:lnTo>
                  <a:close/>
                </a:path>
                <a:path w="146685" h="257175">
                  <a:moveTo>
                    <a:pt x="73974" y="184460"/>
                  </a:moveTo>
                  <a:lnTo>
                    <a:pt x="51948" y="181716"/>
                  </a:lnTo>
                  <a:lnTo>
                    <a:pt x="34447" y="173943"/>
                  </a:lnTo>
                  <a:lnTo>
                    <a:pt x="21470" y="161824"/>
                  </a:lnTo>
                  <a:lnTo>
                    <a:pt x="13016" y="146044"/>
                  </a:lnTo>
                  <a:lnTo>
                    <a:pt x="24948" y="146044"/>
                  </a:lnTo>
                  <a:lnTo>
                    <a:pt x="27581" y="152076"/>
                  </a:lnTo>
                  <a:lnTo>
                    <a:pt x="46368" y="167484"/>
                  </a:lnTo>
                  <a:lnTo>
                    <a:pt x="73339" y="172713"/>
                  </a:lnTo>
                  <a:lnTo>
                    <a:pt x="112753" y="172713"/>
                  </a:lnTo>
                  <a:lnTo>
                    <a:pt x="105643" y="178333"/>
                  </a:lnTo>
                  <a:lnTo>
                    <a:pt x="73974" y="1844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80338" y="7605732"/>
              <a:ext cx="146679" cy="1844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51781" y="7605732"/>
              <a:ext cx="142869" cy="1844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26399" y="7539377"/>
              <a:ext cx="139059" cy="24668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96255" y="7605732"/>
              <a:ext cx="146361" cy="1844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75317" y="7535250"/>
              <a:ext cx="145726" cy="250814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5590801" y="6112658"/>
            <a:ext cx="2998470" cy="3425190"/>
            <a:chOff x="5590801" y="6112658"/>
            <a:chExt cx="2998470" cy="3425190"/>
          </a:xfrm>
        </p:grpSpPr>
        <p:sp>
          <p:nvSpPr>
            <p:cNvPr id="16" name="object 16"/>
            <p:cNvSpPr/>
            <p:nvPr/>
          </p:nvSpPr>
          <p:spPr>
            <a:xfrm>
              <a:off x="5605642" y="6127499"/>
              <a:ext cx="2968625" cy="3395345"/>
            </a:xfrm>
            <a:custGeom>
              <a:avLst/>
              <a:gdLst/>
              <a:ahLst/>
              <a:cxnLst/>
              <a:rect l="l" t="t" r="r" b="b"/>
              <a:pathLst>
                <a:path w="2968625" h="3395345">
                  <a:moveTo>
                    <a:pt x="0" y="0"/>
                  </a:moveTo>
                  <a:lnTo>
                    <a:pt x="0" y="3395272"/>
                  </a:lnTo>
                  <a:lnTo>
                    <a:pt x="2968289" y="3395272"/>
                  </a:lnTo>
                  <a:lnTo>
                    <a:pt x="2968289" y="0"/>
                  </a:lnTo>
                  <a:lnTo>
                    <a:pt x="0" y="0"/>
                  </a:lnTo>
                  <a:close/>
                </a:path>
              </a:pathLst>
            </a:custGeom>
            <a:ln w="2968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163608" y="7258848"/>
              <a:ext cx="180340" cy="255270"/>
            </a:xfrm>
            <a:custGeom>
              <a:avLst/>
              <a:gdLst/>
              <a:ahLst/>
              <a:cxnLst/>
              <a:rect l="l" t="t" r="r" b="b"/>
              <a:pathLst>
                <a:path w="180339" h="255270">
                  <a:moveTo>
                    <a:pt x="91118" y="254942"/>
                  </a:moveTo>
                  <a:lnTo>
                    <a:pt x="48084" y="245804"/>
                  </a:lnTo>
                  <a:lnTo>
                    <a:pt x="19962" y="219939"/>
                  </a:lnTo>
                  <a:lnTo>
                    <a:pt x="4638" y="179668"/>
                  </a:lnTo>
                  <a:lnTo>
                    <a:pt x="0" y="127312"/>
                  </a:lnTo>
                  <a:lnTo>
                    <a:pt x="4593" y="75542"/>
                  </a:lnTo>
                  <a:lnTo>
                    <a:pt x="19842" y="35320"/>
                  </a:lnTo>
                  <a:lnTo>
                    <a:pt x="47950" y="9266"/>
                  </a:lnTo>
                  <a:lnTo>
                    <a:pt x="91118" y="0"/>
                  </a:lnTo>
                  <a:lnTo>
                    <a:pt x="127009" y="5913"/>
                  </a:lnTo>
                  <a:lnTo>
                    <a:pt x="153941" y="22779"/>
                  </a:lnTo>
                  <a:lnTo>
                    <a:pt x="171527" y="49289"/>
                  </a:lnTo>
                  <a:lnTo>
                    <a:pt x="179380" y="84134"/>
                  </a:lnTo>
                  <a:lnTo>
                    <a:pt x="165410" y="84134"/>
                  </a:lnTo>
                  <a:lnTo>
                    <a:pt x="158981" y="54305"/>
                  </a:lnTo>
                  <a:lnTo>
                    <a:pt x="144456" y="31709"/>
                  </a:lnTo>
                  <a:lnTo>
                    <a:pt x="121835" y="17387"/>
                  </a:lnTo>
                  <a:lnTo>
                    <a:pt x="91118" y="12382"/>
                  </a:lnTo>
                  <a:lnTo>
                    <a:pt x="53784" y="20740"/>
                  </a:lnTo>
                  <a:lnTo>
                    <a:pt x="29843" y="44249"/>
                  </a:lnTo>
                  <a:lnTo>
                    <a:pt x="17094" y="80557"/>
                  </a:lnTo>
                  <a:lnTo>
                    <a:pt x="13334" y="127312"/>
                  </a:lnTo>
                  <a:lnTo>
                    <a:pt x="17005" y="174250"/>
                  </a:lnTo>
                  <a:lnTo>
                    <a:pt x="29605" y="210652"/>
                  </a:lnTo>
                  <a:lnTo>
                    <a:pt x="53516" y="234196"/>
                  </a:lnTo>
                  <a:lnTo>
                    <a:pt x="91118" y="242560"/>
                  </a:lnTo>
                  <a:lnTo>
                    <a:pt x="122178" y="237163"/>
                  </a:lnTo>
                  <a:lnTo>
                    <a:pt x="146242" y="220812"/>
                  </a:lnTo>
                  <a:lnTo>
                    <a:pt x="161794" y="193270"/>
                  </a:lnTo>
                  <a:lnTo>
                    <a:pt x="167315" y="154298"/>
                  </a:lnTo>
                  <a:lnTo>
                    <a:pt x="167315" y="141281"/>
                  </a:lnTo>
                  <a:lnTo>
                    <a:pt x="92706" y="141281"/>
                  </a:lnTo>
                  <a:lnTo>
                    <a:pt x="92706" y="128899"/>
                  </a:lnTo>
                  <a:lnTo>
                    <a:pt x="180015" y="128899"/>
                  </a:lnTo>
                  <a:lnTo>
                    <a:pt x="180015" y="250814"/>
                  </a:lnTo>
                  <a:lnTo>
                    <a:pt x="169220" y="250814"/>
                  </a:lnTo>
                  <a:lnTo>
                    <a:pt x="167633" y="204144"/>
                  </a:lnTo>
                  <a:lnTo>
                    <a:pt x="158133" y="224939"/>
                  </a:lnTo>
                  <a:lnTo>
                    <a:pt x="141400" y="240972"/>
                  </a:lnTo>
                  <a:lnTo>
                    <a:pt x="118655" y="251291"/>
                  </a:lnTo>
                  <a:lnTo>
                    <a:pt x="91118" y="2549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97930" y="7262975"/>
              <a:ext cx="172395" cy="25081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87754" y="7262975"/>
              <a:ext cx="165410" cy="24668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889870" y="7258848"/>
              <a:ext cx="180340" cy="255270"/>
            </a:xfrm>
            <a:custGeom>
              <a:avLst/>
              <a:gdLst/>
              <a:ahLst/>
              <a:cxnLst/>
              <a:rect l="l" t="t" r="r" b="b"/>
              <a:pathLst>
                <a:path w="180340" h="255270">
                  <a:moveTo>
                    <a:pt x="91118" y="254942"/>
                  </a:moveTo>
                  <a:lnTo>
                    <a:pt x="48084" y="245804"/>
                  </a:lnTo>
                  <a:lnTo>
                    <a:pt x="19962" y="219939"/>
                  </a:lnTo>
                  <a:lnTo>
                    <a:pt x="4638" y="179668"/>
                  </a:lnTo>
                  <a:lnTo>
                    <a:pt x="0" y="127312"/>
                  </a:lnTo>
                  <a:lnTo>
                    <a:pt x="4593" y="75542"/>
                  </a:lnTo>
                  <a:lnTo>
                    <a:pt x="19842" y="35320"/>
                  </a:lnTo>
                  <a:lnTo>
                    <a:pt x="47950" y="9266"/>
                  </a:lnTo>
                  <a:lnTo>
                    <a:pt x="91118" y="0"/>
                  </a:lnTo>
                  <a:lnTo>
                    <a:pt x="127009" y="5913"/>
                  </a:lnTo>
                  <a:lnTo>
                    <a:pt x="153941" y="22779"/>
                  </a:lnTo>
                  <a:lnTo>
                    <a:pt x="171527" y="49289"/>
                  </a:lnTo>
                  <a:lnTo>
                    <a:pt x="179380" y="84134"/>
                  </a:lnTo>
                  <a:lnTo>
                    <a:pt x="165410" y="84134"/>
                  </a:lnTo>
                  <a:lnTo>
                    <a:pt x="158981" y="54305"/>
                  </a:lnTo>
                  <a:lnTo>
                    <a:pt x="144456" y="31709"/>
                  </a:lnTo>
                  <a:lnTo>
                    <a:pt x="121835" y="17387"/>
                  </a:lnTo>
                  <a:lnTo>
                    <a:pt x="91118" y="12382"/>
                  </a:lnTo>
                  <a:lnTo>
                    <a:pt x="53784" y="20740"/>
                  </a:lnTo>
                  <a:lnTo>
                    <a:pt x="29843" y="44249"/>
                  </a:lnTo>
                  <a:lnTo>
                    <a:pt x="17094" y="80557"/>
                  </a:lnTo>
                  <a:lnTo>
                    <a:pt x="13334" y="127312"/>
                  </a:lnTo>
                  <a:lnTo>
                    <a:pt x="17005" y="174250"/>
                  </a:lnTo>
                  <a:lnTo>
                    <a:pt x="29605" y="210652"/>
                  </a:lnTo>
                  <a:lnTo>
                    <a:pt x="53516" y="234196"/>
                  </a:lnTo>
                  <a:lnTo>
                    <a:pt x="91118" y="242560"/>
                  </a:lnTo>
                  <a:lnTo>
                    <a:pt x="122178" y="237163"/>
                  </a:lnTo>
                  <a:lnTo>
                    <a:pt x="146242" y="220812"/>
                  </a:lnTo>
                  <a:lnTo>
                    <a:pt x="161794" y="193270"/>
                  </a:lnTo>
                  <a:lnTo>
                    <a:pt x="167315" y="154298"/>
                  </a:lnTo>
                  <a:lnTo>
                    <a:pt x="167315" y="141281"/>
                  </a:lnTo>
                  <a:lnTo>
                    <a:pt x="92706" y="141281"/>
                  </a:lnTo>
                  <a:lnTo>
                    <a:pt x="92706" y="128899"/>
                  </a:lnTo>
                  <a:lnTo>
                    <a:pt x="180015" y="128899"/>
                  </a:lnTo>
                  <a:lnTo>
                    <a:pt x="180015" y="250814"/>
                  </a:lnTo>
                  <a:lnTo>
                    <a:pt x="169220" y="250814"/>
                  </a:lnTo>
                  <a:lnTo>
                    <a:pt x="167633" y="204144"/>
                  </a:lnTo>
                  <a:lnTo>
                    <a:pt x="158133" y="224939"/>
                  </a:lnTo>
                  <a:lnTo>
                    <a:pt x="141400" y="240972"/>
                  </a:lnTo>
                  <a:lnTo>
                    <a:pt x="118655" y="251291"/>
                  </a:lnTo>
                  <a:lnTo>
                    <a:pt x="91118" y="2549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02587" y="7329330"/>
              <a:ext cx="146361" cy="18446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80697" y="7329330"/>
              <a:ext cx="139059" cy="18033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50870" y="7329330"/>
              <a:ext cx="146361" cy="18446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29298" y="7329330"/>
              <a:ext cx="238433" cy="18446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901385" y="7262975"/>
              <a:ext cx="13335" cy="247015"/>
            </a:xfrm>
            <a:custGeom>
              <a:avLst/>
              <a:gdLst/>
              <a:ahLst/>
              <a:cxnLst/>
              <a:rect l="l" t="t" r="r" b="b"/>
              <a:pathLst>
                <a:path w="13334" h="247015">
                  <a:moveTo>
                    <a:pt x="13016" y="246687"/>
                  </a:moveTo>
                  <a:lnTo>
                    <a:pt x="0" y="246687"/>
                  </a:lnTo>
                  <a:lnTo>
                    <a:pt x="0" y="0"/>
                  </a:lnTo>
                  <a:lnTo>
                    <a:pt x="13016" y="0"/>
                  </a:lnTo>
                  <a:lnTo>
                    <a:pt x="13016" y="2466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81258" y="7690352"/>
              <a:ext cx="164458" cy="24668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71750" y="7760835"/>
              <a:ext cx="139059" cy="18033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49860" y="7690352"/>
              <a:ext cx="146361" cy="25081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629552" y="7690357"/>
              <a:ext cx="68580" cy="247015"/>
            </a:xfrm>
            <a:custGeom>
              <a:avLst/>
              <a:gdLst/>
              <a:ahLst/>
              <a:cxnLst/>
              <a:rect l="l" t="t" r="r" b="b"/>
              <a:pathLst>
                <a:path w="68579" h="247015">
                  <a:moveTo>
                    <a:pt x="13017" y="0"/>
                  </a:moveTo>
                  <a:lnTo>
                    <a:pt x="0" y="0"/>
                  </a:lnTo>
                  <a:lnTo>
                    <a:pt x="0" y="246684"/>
                  </a:lnTo>
                  <a:lnTo>
                    <a:pt x="13017" y="246684"/>
                  </a:lnTo>
                  <a:lnTo>
                    <a:pt x="13017" y="0"/>
                  </a:lnTo>
                  <a:close/>
                </a:path>
                <a:path w="68579" h="247015">
                  <a:moveTo>
                    <a:pt x="68262" y="70485"/>
                  </a:moveTo>
                  <a:lnTo>
                    <a:pt x="55245" y="70485"/>
                  </a:lnTo>
                  <a:lnTo>
                    <a:pt x="55245" y="246684"/>
                  </a:lnTo>
                  <a:lnTo>
                    <a:pt x="68262" y="246684"/>
                  </a:lnTo>
                  <a:lnTo>
                    <a:pt x="68262" y="70485"/>
                  </a:lnTo>
                  <a:close/>
                </a:path>
                <a:path w="68579" h="247015">
                  <a:moveTo>
                    <a:pt x="68262" y="0"/>
                  </a:moveTo>
                  <a:lnTo>
                    <a:pt x="55245" y="0"/>
                  </a:lnTo>
                  <a:lnTo>
                    <a:pt x="55245" y="30162"/>
                  </a:lnTo>
                  <a:lnTo>
                    <a:pt x="68262" y="30162"/>
                  </a:lnTo>
                  <a:lnTo>
                    <a:pt x="682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31154" y="7756707"/>
              <a:ext cx="142869" cy="18446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992302" y="7689811"/>
              <a:ext cx="173355" cy="247650"/>
            </a:xfrm>
            <a:custGeom>
              <a:avLst/>
              <a:gdLst/>
              <a:ahLst/>
              <a:cxnLst/>
              <a:rect l="l" t="t" r="r" b="b"/>
              <a:pathLst>
                <a:path w="173354" h="247650">
                  <a:moveTo>
                    <a:pt x="138430" y="234950"/>
                  </a:moveTo>
                  <a:lnTo>
                    <a:pt x="13335" y="234950"/>
                  </a:lnTo>
                  <a:lnTo>
                    <a:pt x="13335" y="0"/>
                  </a:lnTo>
                  <a:lnTo>
                    <a:pt x="0" y="0"/>
                  </a:lnTo>
                  <a:lnTo>
                    <a:pt x="0" y="234950"/>
                  </a:lnTo>
                  <a:lnTo>
                    <a:pt x="0" y="247650"/>
                  </a:lnTo>
                  <a:lnTo>
                    <a:pt x="138430" y="247650"/>
                  </a:lnTo>
                  <a:lnTo>
                    <a:pt x="138430" y="234950"/>
                  </a:lnTo>
                  <a:close/>
                </a:path>
                <a:path w="173354" h="247650">
                  <a:moveTo>
                    <a:pt x="173355" y="71031"/>
                  </a:moveTo>
                  <a:lnTo>
                    <a:pt x="160337" y="71031"/>
                  </a:lnTo>
                  <a:lnTo>
                    <a:pt x="160337" y="247230"/>
                  </a:lnTo>
                  <a:lnTo>
                    <a:pt x="173355" y="247230"/>
                  </a:lnTo>
                  <a:lnTo>
                    <a:pt x="173355" y="71031"/>
                  </a:lnTo>
                  <a:close/>
                </a:path>
                <a:path w="173354" h="247650">
                  <a:moveTo>
                    <a:pt x="173355" y="546"/>
                  </a:moveTo>
                  <a:lnTo>
                    <a:pt x="160337" y="546"/>
                  </a:lnTo>
                  <a:lnTo>
                    <a:pt x="160337" y="30708"/>
                  </a:lnTo>
                  <a:lnTo>
                    <a:pt x="173355" y="30708"/>
                  </a:lnTo>
                  <a:lnTo>
                    <a:pt x="173355" y="5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98999" y="7756707"/>
              <a:ext cx="142869" cy="18446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66314" y="7756707"/>
              <a:ext cx="146361" cy="18446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44425" y="7756707"/>
              <a:ext cx="139059" cy="18033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714598" y="7756707"/>
              <a:ext cx="130169" cy="18446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67309" y="7756707"/>
              <a:ext cx="146361" cy="18446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36959" y="8188202"/>
              <a:ext cx="158108" cy="176205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6913473" y="8113597"/>
              <a:ext cx="421640" cy="255270"/>
            </a:xfrm>
            <a:custGeom>
              <a:avLst/>
              <a:gdLst/>
              <a:ahLst/>
              <a:cxnLst/>
              <a:rect l="l" t="t" r="r" b="b"/>
              <a:pathLst>
                <a:path w="421640" h="255270">
                  <a:moveTo>
                    <a:pt x="149860" y="184150"/>
                  </a:moveTo>
                  <a:lnTo>
                    <a:pt x="146189" y="159245"/>
                  </a:lnTo>
                  <a:lnTo>
                    <a:pt x="136042" y="140017"/>
                  </a:lnTo>
                  <a:lnTo>
                    <a:pt x="120662" y="126733"/>
                  </a:lnTo>
                  <a:lnTo>
                    <a:pt x="101282" y="119697"/>
                  </a:lnTo>
                  <a:lnTo>
                    <a:pt x="118846" y="112001"/>
                  </a:lnTo>
                  <a:lnTo>
                    <a:pt x="131800" y="99377"/>
                  </a:lnTo>
                  <a:lnTo>
                    <a:pt x="139814" y="82461"/>
                  </a:lnTo>
                  <a:lnTo>
                    <a:pt x="142557" y="61912"/>
                  </a:lnTo>
                  <a:lnTo>
                    <a:pt x="137883" y="37642"/>
                  </a:lnTo>
                  <a:lnTo>
                    <a:pt x="124460" y="17983"/>
                  </a:lnTo>
                  <a:lnTo>
                    <a:pt x="103174" y="4813"/>
                  </a:lnTo>
                  <a:lnTo>
                    <a:pt x="74930" y="0"/>
                  </a:lnTo>
                  <a:lnTo>
                    <a:pt x="46863" y="4813"/>
                  </a:lnTo>
                  <a:lnTo>
                    <a:pt x="25679" y="17983"/>
                  </a:lnTo>
                  <a:lnTo>
                    <a:pt x="12293" y="37642"/>
                  </a:lnTo>
                  <a:lnTo>
                    <a:pt x="7620" y="61912"/>
                  </a:lnTo>
                  <a:lnTo>
                    <a:pt x="7620" y="67945"/>
                  </a:lnTo>
                  <a:lnTo>
                    <a:pt x="20637" y="67945"/>
                  </a:lnTo>
                  <a:lnTo>
                    <a:pt x="20637" y="62547"/>
                  </a:lnTo>
                  <a:lnTo>
                    <a:pt x="24345" y="42151"/>
                  </a:lnTo>
                  <a:lnTo>
                    <a:pt x="35052" y="26073"/>
                  </a:lnTo>
                  <a:lnTo>
                    <a:pt x="52120" y="15532"/>
                  </a:lnTo>
                  <a:lnTo>
                    <a:pt x="74930" y="11747"/>
                  </a:lnTo>
                  <a:lnTo>
                    <a:pt x="97663" y="15532"/>
                  </a:lnTo>
                  <a:lnTo>
                    <a:pt x="114858" y="26073"/>
                  </a:lnTo>
                  <a:lnTo>
                    <a:pt x="125742" y="42151"/>
                  </a:lnTo>
                  <a:lnTo>
                    <a:pt x="129540" y="62547"/>
                  </a:lnTo>
                  <a:lnTo>
                    <a:pt x="126479" y="81521"/>
                  </a:lnTo>
                  <a:lnTo>
                    <a:pt x="117195" y="97866"/>
                  </a:lnTo>
                  <a:lnTo>
                    <a:pt x="101549" y="109334"/>
                  </a:lnTo>
                  <a:lnTo>
                    <a:pt x="79375" y="113665"/>
                  </a:lnTo>
                  <a:lnTo>
                    <a:pt x="53975" y="113665"/>
                  </a:lnTo>
                  <a:lnTo>
                    <a:pt x="53975" y="125412"/>
                  </a:lnTo>
                  <a:lnTo>
                    <a:pt x="77470" y="125412"/>
                  </a:lnTo>
                  <a:lnTo>
                    <a:pt x="102552" y="129730"/>
                  </a:lnTo>
                  <a:lnTo>
                    <a:pt x="121208" y="141833"/>
                  </a:lnTo>
                  <a:lnTo>
                    <a:pt x="132829" y="160502"/>
                  </a:lnTo>
                  <a:lnTo>
                    <a:pt x="136842" y="184467"/>
                  </a:lnTo>
                  <a:lnTo>
                    <a:pt x="132257" y="208508"/>
                  </a:lnTo>
                  <a:lnTo>
                    <a:pt x="119456" y="227050"/>
                  </a:lnTo>
                  <a:lnTo>
                    <a:pt x="99872" y="238975"/>
                  </a:lnTo>
                  <a:lnTo>
                    <a:pt x="74930" y="243192"/>
                  </a:lnTo>
                  <a:lnTo>
                    <a:pt x="49987" y="238874"/>
                  </a:lnTo>
                  <a:lnTo>
                    <a:pt x="30403" y="226453"/>
                  </a:lnTo>
                  <a:lnTo>
                    <a:pt x="17602" y="206768"/>
                  </a:lnTo>
                  <a:lnTo>
                    <a:pt x="13017" y="180657"/>
                  </a:lnTo>
                  <a:lnTo>
                    <a:pt x="13017" y="179705"/>
                  </a:lnTo>
                  <a:lnTo>
                    <a:pt x="0" y="179705"/>
                  </a:lnTo>
                  <a:lnTo>
                    <a:pt x="0" y="180975"/>
                  </a:lnTo>
                  <a:lnTo>
                    <a:pt x="5410" y="211683"/>
                  </a:lnTo>
                  <a:lnTo>
                    <a:pt x="20675" y="234988"/>
                  </a:lnTo>
                  <a:lnTo>
                    <a:pt x="44335" y="249770"/>
                  </a:lnTo>
                  <a:lnTo>
                    <a:pt x="74930" y="254939"/>
                  </a:lnTo>
                  <a:lnTo>
                    <a:pt x="105651" y="249999"/>
                  </a:lnTo>
                  <a:lnTo>
                    <a:pt x="129298" y="235851"/>
                  </a:lnTo>
                  <a:lnTo>
                    <a:pt x="144487" y="213550"/>
                  </a:lnTo>
                  <a:lnTo>
                    <a:pt x="149860" y="184150"/>
                  </a:lnTo>
                  <a:close/>
                </a:path>
                <a:path w="421640" h="255270">
                  <a:moveTo>
                    <a:pt x="218440" y="220014"/>
                  </a:moveTo>
                  <a:lnTo>
                    <a:pt x="201930" y="220014"/>
                  </a:lnTo>
                  <a:lnTo>
                    <a:pt x="201930" y="250812"/>
                  </a:lnTo>
                  <a:lnTo>
                    <a:pt x="218440" y="250812"/>
                  </a:lnTo>
                  <a:lnTo>
                    <a:pt x="218440" y="220014"/>
                  </a:lnTo>
                  <a:close/>
                </a:path>
                <a:path w="421640" h="255270">
                  <a:moveTo>
                    <a:pt x="421627" y="127317"/>
                  </a:moveTo>
                  <a:lnTo>
                    <a:pt x="420344" y="89839"/>
                  </a:lnTo>
                  <a:lnTo>
                    <a:pt x="416344" y="61353"/>
                  </a:lnTo>
                  <a:lnTo>
                    <a:pt x="409435" y="39890"/>
                  </a:lnTo>
                  <a:lnTo>
                    <a:pt x="408609" y="38544"/>
                  </a:lnTo>
                  <a:lnTo>
                    <a:pt x="408609" y="127317"/>
                  </a:lnTo>
                  <a:lnTo>
                    <a:pt x="407466" y="162572"/>
                  </a:lnTo>
                  <a:lnTo>
                    <a:pt x="398157" y="209156"/>
                  </a:lnTo>
                  <a:lnTo>
                    <a:pt x="370865" y="237883"/>
                  </a:lnTo>
                  <a:lnTo>
                    <a:pt x="344474" y="243192"/>
                  </a:lnTo>
                  <a:lnTo>
                    <a:pt x="330517" y="241820"/>
                  </a:lnTo>
                  <a:lnTo>
                    <a:pt x="291376" y="209156"/>
                  </a:lnTo>
                  <a:lnTo>
                    <a:pt x="281851" y="162572"/>
                  </a:lnTo>
                  <a:lnTo>
                    <a:pt x="280657" y="127317"/>
                  </a:lnTo>
                  <a:lnTo>
                    <a:pt x="281851" y="92240"/>
                  </a:lnTo>
                  <a:lnTo>
                    <a:pt x="291376" y="45783"/>
                  </a:lnTo>
                  <a:lnTo>
                    <a:pt x="318287" y="17068"/>
                  </a:lnTo>
                  <a:lnTo>
                    <a:pt x="344474" y="11747"/>
                  </a:lnTo>
                  <a:lnTo>
                    <a:pt x="358495" y="13131"/>
                  </a:lnTo>
                  <a:lnTo>
                    <a:pt x="398157" y="45783"/>
                  </a:lnTo>
                  <a:lnTo>
                    <a:pt x="407466" y="92240"/>
                  </a:lnTo>
                  <a:lnTo>
                    <a:pt x="408609" y="127317"/>
                  </a:lnTo>
                  <a:lnTo>
                    <a:pt x="408609" y="38544"/>
                  </a:lnTo>
                  <a:lnTo>
                    <a:pt x="399402" y="23495"/>
                  </a:lnTo>
                  <a:lnTo>
                    <a:pt x="389394" y="13398"/>
                  </a:lnTo>
                  <a:lnTo>
                    <a:pt x="386600" y="11747"/>
                  </a:lnTo>
                  <a:lnTo>
                    <a:pt x="376936" y="6032"/>
                  </a:lnTo>
                  <a:lnTo>
                    <a:pt x="361988" y="1524"/>
                  </a:lnTo>
                  <a:lnTo>
                    <a:pt x="344474" y="0"/>
                  </a:lnTo>
                  <a:lnTo>
                    <a:pt x="327190" y="1524"/>
                  </a:lnTo>
                  <a:lnTo>
                    <a:pt x="289864" y="23495"/>
                  </a:lnTo>
                  <a:lnTo>
                    <a:pt x="272923" y="61353"/>
                  </a:lnTo>
                  <a:lnTo>
                    <a:pt x="267639" y="127317"/>
                  </a:lnTo>
                  <a:lnTo>
                    <a:pt x="268935" y="164973"/>
                  </a:lnTo>
                  <a:lnTo>
                    <a:pt x="279831" y="215049"/>
                  </a:lnTo>
                  <a:lnTo>
                    <a:pt x="312407" y="248907"/>
                  </a:lnTo>
                  <a:lnTo>
                    <a:pt x="344474" y="254939"/>
                  </a:lnTo>
                  <a:lnTo>
                    <a:pt x="361988" y="253415"/>
                  </a:lnTo>
                  <a:lnTo>
                    <a:pt x="376936" y="248907"/>
                  </a:lnTo>
                  <a:lnTo>
                    <a:pt x="386600" y="243192"/>
                  </a:lnTo>
                  <a:lnTo>
                    <a:pt x="389394" y="241554"/>
                  </a:lnTo>
                  <a:lnTo>
                    <a:pt x="399402" y="231444"/>
                  </a:lnTo>
                  <a:lnTo>
                    <a:pt x="409435" y="215049"/>
                  </a:lnTo>
                  <a:lnTo>
                    <a:pt x="416344" y="193548"/>
                  </a:lnTo>
                  <a:lnTo>
                    <a:pt x="420344" y="164973"/>
                  </a:lnTo>
                  <a:lnTo>
                    <a:pt x="421627" y="1273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9679707" y="6112658"/>
            <a:ext cx="2998470" cy="3425190"/>
            <a:chOff x="9679707" y="6112658"/>
            <a:chExt cx="2998470" cy="3425190"/>
          </a:xfrm>
        </p:grpSpPr>
        <p:sp>
          <p:nvSpPr>
            <p:cNvPr id="40" name="object 40"/>
            <p:cNvSpPr/>
            <p:nvPr/>
          </p:nvSpPr>
          <p:spPr>
            <a:xfrm>
              <a:off x="9694549" y="6127499"/>
              <a:ext cx="2968625" cy="3395345"/>
            </a:xfrm>
            <a:custGeom>
              <a:avLst/>
              <a:gdLst/>
              <a:ahLst/>
              <a:cxnLst/>
              <a:rect l="l" t="t" r="r" b="b"/>
              <a:pathLst>
                <a:path w="2968625" h="3395345">
                  <a:moveTo>
                    <a:pt x="0" y="0"/>
                  </a:moveTo>
                  <a:lnTo>
                    <a:pt x="0" y="3395272"/>
                  </a:lnTo>
                  <a:lnTo>
                    <a:pt x="2968289" y="3395272"/>
                  </a:lnTo>
                  <a:lnTo>
                    <a:pt x="2968289" y="0"/>
                  </a:lnTo>
                  <a:lnTo>
                    <a:pt x="0" y="0"/>
                  </a:lnTo>
                  <a:close/>
                </a:path>
              </a:pathLst>
            </a:custGeom>
            <a:ln w="2968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376034" y="7689605"/>
              <a:ext cx="235893" cy="246687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0658589" y="7689608"/>
              <a:ext cx="485140" cy="247015"/>
            </a:xfrm>
            <a:custGeom>
              <a:avLst/>
              <a:gdLst/>
              <a:ahLst/>
              <a:cxnLst/>
              <a:rect l="l" t="t" r="r" b="b"/>
              <a:pathLst>
                <a:path w="485140" h="247015">
                  <a:moveTo>
                    <a:pt x="13335" y="0"/>
                  </a:moveTo>
                  <a:lnTo>
                    <a:pt x="0" y="0"/>
                  </a:lnTo>
                  <a:lnTo>
                    <a:pt x="0" y="246684"/>
                  </a:lnTo>
                  <a:lnTo>
                    <a:pt x="13335" y="246684"/>
                  </a:lnTo>
                  <a:lnTo>
                    <a:pt x="13335" y="0"/>
                  </a:lnTo>
                  <a:close/>
                </a:path>
                <a:path w="485140" h="247015">
                  <a:moveTo>
                    <a:pt x="204470" y="101"/>
                  </a:moveTo>
                  <a:lnTo>
                    <a:pt x="38417" y="101"/>
                  </a:lnTo>
                  <a:lnTo>
                    <a:pt x="38417" y="12801"/>
                  </a:lnTo>
                  <a:lnTo>
                    <a:pt x="114617" y="12801"/>
                  </a:lnTo>
                  <a:lnTo>
                    <a:pt x="114617" y="246481"/>
                  </a:lnTo>
                  <a:lnTo>
                    <a:pt x="128270" y="246481"/>
                  </a:lnTo>
                  <a:lnTo>
                    <a:pt x="128270" y="12801"/>
                  </a:lnTo>
                  <a:lnTo>
                    <a:pt x="204470" y="12801"/>
                  </a:lnTo>
                  <a:lnTo>
                    <a:pt x="204470" y="101"/>
                  </a:lnTo>
                  <a:close/>
                </a:path>
                <a:path w="485140" h="247015">
                  <a:moveTo>
                    <a:pt x="450164" y="233781"/>
                  </a:moveTo>
                  <a:lnTo>
                    <a:pt x="325081" y="233781"/>
                  </a:lnTo>
                  <a:lnTo>
                    <a:pt x="325081" y="101"/>
                  </a:lnTo>
                  <a:lnTo>
                    <a:pt x="311746" y="101"/>
                  </a:lnTo>
                  <a:lnTo>
                    <a:pt x="311746" y="233781"/>
                  </a:lnTo>
                  <a:lnTo>
                    <a:pt x="311746" y="246481"/>
                  </a:lnTo>
                  <a:lnTo>
                    <a:pt x="450164" y="246481"/>
                  </a:lnTo>
                  <a:lnTo>
                    <a:pt x="450164" y="233781"/>
                  </a:lnTo>
                  <a:close/>
                </a:path>
                <a:path w="485140" h="247015">
                  <a:moveTo>
                    <a:pt x="485089" y="70485"/>
                  </a:moveTo>
                  <a:lnTo>
                    <a:pt x="472071" y="70485"/>
                  </a:lnTo>
                  <a:lnTo>
                    <a:pt x="472071" y="246684"/>
                  </a:lnTo>
                  <a:lnTo>
                    <a:pt x="485089" y="246684"/>
                  </a:lnTo>
                  <a:lnTo>
                    <a:pt x="485089" y="70485"/>
                  </a:lnTo>
                  <a:close/>
                </a:path>
                <a:path w="485140" h="247015">
                  <a:moveTo>
                    <a:pt x="485089" y="0"/>
                  </a:moveTo>
                  <a:lnTo>
                    <a:pt x="472071" y="0"/>
                  </a:lnTo>
                  <a:lnTo>
                    <a:pt x="472071" y="30162"/>
                  </a:lnTo>
                  <a:lnTo>
                    <a:pt x="485089" y="30162"/>
                  </a:lnTo>
                  <a:lnTo>
                    <a:pt x="4850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177021" y="7755960"/>
              <a:ext cx="142869" cy="18446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344337" y="7755960"/>
              <a:ext cx="146361" cy="18446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522447" y="7755960"/>
              <a:ext cx="139059" cy="18033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692620" y="7755960"/>
              <a:ext cx="130169" cy="18446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845332" y="7755960"/>
              <a:ext cx="146361" cy="184460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13768613" y="6115322"/>
            <a:ext cx="2998470" cy="3425190"/>
            <a:chOff x="13768613" y="6115322"/>
            <a:chExt cx="2998470" cy="3425190"/>
          </a:xfrm>
        </p:grpSpPr>
        <p:sp>
          <p:nvSpPr>
            <p:cNvPr id="49" name="object 49"/>
            <p:cNvSpPr/>
            <p:nvPr/>
          </p:nvSpPr>
          <p:spPr>
            <a:xfrm>
              <a:off x="13783455" y="6130163"/>
              <a:ext cx="2968625" cy="3395345"/>
            </a:xfrm>
            <a:custGeom>
              <a:avLst/>
              <a:gdLst/>
              <a:ahLst/>
              <a:cxnLst/>
              <a:rect l="l" t="t" r="r" b="b"/>
              <a:pathLst>
                <a:path w="2968625" h="3395345">
                  <a:moveTo>
                    <a:pt x="0" y="0"/>
                  </a:moveTo>
                  <a:lnTo>
                    <a:pt x="0" y="3395272"/>
                  </a:lnTo>
                  <a:lnTo>
                    <a:pt x="2968289" y="3395272"/>
                  </a:lnTo>
                  <a:lnTo>
                    <a:pt x="2968289" y="0"/>
                  </a:lnTo>
                  <a:lnTo>
                    <a:pt x="0" y="0"/>
                  </a:lnTo>
                  <a:close/>
                </a:path>
              </a:pathLst>
            </a:custGeom>
            <a:ln w="2968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4907520" y="7477124"/>
              <a:ext cx="180340" cy="255270"/>
            </a:xfrm>
            <a:custGeom>
              <a:avLst/>
              <a:gdLst/>
              <a:ahLst/>
              <a:cxnLst/>
              <a:rect l="l" t="t" r="r" b="b"/>
              <a:pathLst>
                <a:path w="180340" h="255270">
                  <a:moveTo>
                    <a:pt x="91118" y="254942"/>
                  </a:moveTo>
                  <a:lnTo>
                    <a:pt x="48084" y="245804"/>
                  </a:lnTo>
                  <a:lnTo>
                    <a:pt x="19962" y="219939"/>
                  </a:lnTo>
                  <a:lnTo>
                    <a:pt x="4638" y="179668"/>
                  </a:lnTo>
                  <a:lnTo>
                    <a:pt x="0" y="127312"/>
                  </a:lnTo>
                  <a:lnTo>
                    <a:pt x="4593" y="75542"/>
                  </a:lnTo>
                  <a:lnTo>
                    <a:pt x="19842" y="35320"/>
                  </a:lnTo>
                  <a:lnTo>
                    <a:pt x="47950" y="9266"/>
                  </a:lnTo>
                  <a:lnTo>
                    <a:pt x="91118" y="0"/>
                  </a:lnTo>
                  <a:lnTo>
                    <a:pt x="127009" y="5913"/>
                  </a:lnTo>
                  <a:lnTo>
                    <a:pt x="153941" y="22779"/>
                  </a:lnTo>
                  <a:lnTo>
                    <a:pt x="171527" y="49289"/>
                  </a:lnTo>
                  <a:lnTo>
                    <a:pt x="179380" y="84134"/>
                  </a:lnTo>
                  <a:lnTo>
                    <a:pt x="165410" y="84134"/>
                  </a:lnTo>
                  <a:lnTo>
                    <a:pt x="158981" y="54305"/>
                  </a:lnTo>
                  <a:lnTo>
                    <a:pt x="144456" y="31709"/>
                  </a:lnTo>
                  <a:lnTo>
                    <a:pt x="121835" y="17387"/>
                  </a:lnTo>
                  <a:lnTo>
                    <a:pt x="91118" y="12382"/>
                  </a:lnTo>
                  <a:lnTo>
                    <a:pt x="53784" y="20740"/>
                  </a:lnTo>
                  <a:lnTo>
                    <a:pt x="29843" y="44249"/>
                  </a:lnTo>
                  <a:lnTo>
                    <a:pt x="17094" y="80557"/>
                  </a:lnTo>
                  <a:lnTo>
                    <a:pt x="13334" y="127312"/>
                  </a:lnTo>
                  <a:lnTo>
                    <a:pt x="17005" y="174250"/>
                  </a:lnTo>
                  <a:lnTo>
                    <a:pt x="29605" y="210652"/>
                  </a:lnTo>
                  <a:lnTo>
                    <a:pt x="53516" y="234196"/>
                  </a:lnTo>
                  <a:lnTo>
                    <a:pt x="91118" y="242560"/>
                  </a:lnTo>
                  <a:lnTo>
                    <a:pt x="122178" y="237163"/>
                  </a:lnTo>
                  <a:lnTo>
                    <a:pt x="146242" y="220812"/>
                  </a:lnTo>
                  <a:lnTo>
                    <a:pt x="161794" y="193270"/>
                  </a:lnTo>
                  <a:lnTo>
                    <a:pt x="167315" y="154298"/>
                  </a:lnTo>
                  <a:lnTo>
                    <a:pt x="167315" y="141281"/>
                  </a:lnTo>
                  <a:lnTo>
                    <a:pt x="92706" y="141281"/>
                  </a:lnTo>
                  <a:lnTo>
                    <a:pt x="92706" y="128899"/>
                  </a:lnTo>
                  <a:lnTo>
                    <a:pt x="180015" y="128899"/>
                  </a:lnTo>
                  <a:lnTo>
                    <a:pt x="180015" y="250814"/>
                  </a:lnTo>
                  <a:lnTo>
                    <a:pt x="169220" y="250814"/>
                  </a:lnTo>
                  <a:lnTo>
                    <a:pt x="167633" y="204144"/>
                  </a:lnTo>
                  <a:lnTo>
                    <a:pt x="158133" y="224939"/>
                  </a:lnTo>
                  <a:lnTo>
                    <a:pt x="141400" y="240972"/>
                  </a:lnTo>
                  <a:lnTo>
                    <a:pt x="118655" y="251291"/>
                  </a:lnTo>
                  <a:lnTo>
                    <a:pt x="91118" y="2549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131666" y="7481251"/>
              <a:ext cx="164458" cy="246687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5326919" y="7481366"/>
              <a:ext cx="138430" cy="246379"/>
            </a:xfrm>
            <a:custGeom>
              <a:avLst/>
              <a:gdLst/>
              <a:ahLst/>
              <a:cxnLst/>
              <a:rect l="l" t="t" r="r" b="b"/>
              <a:pathLst>
                <a:path w="138430" h="246379">
                  <a:moveTo>
                    <a:pt x="138417" y="233680"/>
                  </a:moveTo>
                  <a:lnTo>
                    <a:pt x="13335" y="233680"/>
                  </a:lnTo>
                  <a:lnTo>
                    <a:pt x="13335" y="0"/>
                  </a:lnTo>
                  <a:lnTo>
                    <a:pt x="0" y="0"/>
                  </a:lnTo>
                  <a:lnTo>
                    <a:pt x="0" y="233680"/>
                  </a:lnTo>
                  <a:lnTo>
                    <a:pt x="0" y="246380"/>
                  </a:lnTo>
                  <a:lnTo>
                    <a:pt x="138417" y="246380"/>
                  </a:lnTo>
                  <a:lnTo>
                    <a:pt x="138417" y="2336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568841" y="7477124"/>
              <a:ext cx="145726" cy="250814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4320418" y="7879422"/>
              <a:ext cx="2036445" cy="308610"/>
            </a:xfrm>
            <a:custGeom>
              <a:avLst/>
              <a:gdLst/>
              <a:ahLst/>
              <a:cxnLst/>
              <a:rect l="l" t="t" r="r" b="b"/>
              <a:pathLst>
                <a:path w="2036444" h="308609">
                  <a:moveTo>
                    <a:pt x="127000" y="0"/>
                  </a:moveTo>
                  <a:lnTo>
                    <a:pt x="113347" y="0"/>
                  </a:lnTo>
                  <a:lnTo>
                    <a:pt x="0" y="308597"/>
                  </a:lnTo>
                  <a:lnTo>
                    <a:pt x="13335" y="308597"/>
                  </a:lnTo>
                  <a:lnTo>
                    <a:pt x="127000" y="0"/>
                  </a:lnTo>
                  <a:close/>
                </a:path>
                <a:path w="2036444" h="308609">
                  <a:moveTo>
                    <a:pt x="378244" y="143179"/>
                  </a:moveTo>
                  <a:lnTo>
                    <a:pt x="352031" y="130835"/>
                  </a:lnTo>
                  <a:lnTo>
                    <a:pt x="329031" y="111594"/>
                  </a:lnTo>
                  <a:lnTo>
                    <a:pt x="313728" y="87299"/>
                  </a:lnTo>
                  <a:lnTo>
                    <a:pt x="312699" y="85674"/>
                  </a:lnTo>
                  <a:lnTo>
                    <a:pt x="306489" y="53327"/>
                  </a:lnTo>
                  <a:lnTo>
                    <a:pt x="306489" y="14274"/>
                  </a:lnTo>
                  <a:lnTo>
                    <a:pt x="292836" y="14274"/>
                  </a:lnTo>
                  <a:lnTo>
                    <a:pt x="292836" y="53327"/>
                  </a:lnTo>
                  <a:lnTo>
                    <a:pt x="286804" y="86004"/>
                  </a:lnTo>
                  <a:lnTo>
                    <a:pt x="270738" y="112979"/>
                  </a:lnTo>
                  <a:lnTo>
                    <a:pt x="247700" y="133477"/>
                  </a:lnTo>
                  <a:lnTo>
                    <a:pt x="220840" y="146634"/>
                  </a:lnTo>
                  <a:lnTo>
                    <a:pt x="220764" y="159054"/>
                  </a:lnTo>
                  <a:lnTo>
                    <a:pt x="248869" y="146634"/>
                  </a:lnTo>
                  <a:lnTo>
                    <a:pt x="272008" y="129489"/>
                  </a:lnTo>
                  <a:lnTo>
                    <a:pt x="289128" y="109181"/>
                  </a:lnTo>
                  <a:lnTo>
                    <a:pt x="299186" y="87299"/>
                  </a:lnTo>
                  <a:lnTo>
                    <a:pt x="310730" y="108597"/>
                  </a:lnTo>
                  <a:lnTo>
                    <a:pt x="328472" y="127901"/>
                  </a:lnTo>
                  <a:lnTo>
                    <a:pt x="351332" y="144043"/>
                  </a:lnTo>
                  <a:lnTo>
                    <a:pt x="378244" y="155879"/>
                  </a:lnTo>
                  <a:lnTo>
                    <a:pt x="378244" y="143179"/>
                  </a:lnTo>
                  <a:close/>
                </a:path>
                <a:path w="2036444" h="308609">
                  <a:moveTo>
                    <a:pt x="459206" y="242874"/>
                  </a:moveTo>
                  <a:lnTo>
                    <a:pt x="457796" y="232168"/>
                  </a:lnTo>
                  <a:lnTo>
                    <a:pt x="453720" y="222478"/>
                  </a:lnTo>
                  <a:lnTo>
                    <a:pt x="447141" y="213855"/>
                  </a:lnTo>
                  <a:lnTo>
                    <a:pt x="445554" y="212521"/>
                  </a:lnTo>
                  <a:lnTo>
                    <a:pt x="445554" y="242874"/>
                  </a:lnTo>
                  <a:lnTo>
                    <a:pt x="444538" y="250659"/>
                  </a:lnTo>
                  <a:lnTo>
                    <a:pt x="415925" y="277228"/>
                  </a:lnTo>
                  <a:lnTo>
                    <a:pt x="376859" y="285851"/>
                  </a:lnTo>
                  <a:lnTo>
                    <a:pt x="352209" y="287007"/>
                  </a:lnTo>
                  <a:lnTo>
                    <a:pt x="327558" y="285851"/>
                  </a:lnTo>
                  <a:lnTo>
                    <a:pt x="288493" y="277228"/>
                  </a:lnTo>
                  <a:lnTo>
                    <a:pt x="259867" y="250659"/>
                  </a:lnTo>
                  <a:lnTo>
                    <a:pt x="258864" y="242874"/>
                  </a:lnTo>
                  <a:lnTo>
                    <a:pt x="259867" y="234950"/>
                  </a:lnTo>
                  <a:lnTo>
                    <a:pt x="288493" y="208381"/>
                  </a:lnTo>
                  <a:lnTo>
                    <a:pt x="327558" y="199847"/>
                  </a:lnTo>
                  <a:lnTo>
                    <a:pt x="352209" y="198742"/>
                  </a:lnTo>
                  <a:lnTo>
                    <a:pt x="376859" y="199847"/>
                  </a:lnTo>
                  <a:lnTo>
                    <a:pt x="415925" y="208381"/>
                  </a:lnTo>
                  <a:lnTo>
                    <a:pt x="444538" y="234950"/>
                  </a:lnTo>
                  <a:lnTo>
                    <a:pt x="445554" y="242874"/>
                  </a:lnTo>
                  <a:lnTo>
                    <a:pt x="445554" y="212521"/>
                  </a:lnTo>
                  <a:lnTo>
                    <a:pt x="438251" y="206362"/>
                  </a:lnTo>
                  <a:lnTo>
                    <a:pt x="424103" y="198742"/>
                  </a:lnTo>
                  <a:lnTo>
                    <a:pt x="422351" y="197789"/>
                  </a:lnTo>
                  <a:lnTo>
                    <a:pt x="402488" y="191643"/>
                  </a:lnTo>
                  <a:lnTo>
                    <a:pt x="379006" y="187921"/>
                  </a:lnTo>
                  <a:lnTo>
                    <a:pt x="352209" y="186677"/>
                  </a:lnTo>
                  <a:lnTo>
                    <a:pt x="325412" y="187921"/>
                  </a:lnTo>
                  <a:lnTo>
                    <a:pt x="281940" y="197789"/>
                  </a:lnTo>
                  <a:lnTo>
                    <a:pt x="250647" y="222478"/>
                  </a:lnTo>
                  <a:lnTo>
                    <a:pt x="245211" y="242874"/>
                  </a:lnTo>
                  <a:lnTo>
                    <a:pt x="246608" y="253530"/>
                  </a:lnTo>
                  <a:lnTo>
                    <a:pt x="281940" y="287718"/>
                  </a:lnTo>
                  <a:lnTo>
                    <a:pt x="325412" y="297243"/>
                  </a:lnTo>
                  <a:lnTo>
                    <a:pt x="352209" y="298437"/>
                  </a:lnTo>
                  <a:lnTo>
                    <a:pt x="379006" y="297243"/>
                  </a:lnTo>
                  <a:lnTo>
                    <a:pt x="422351" y="287718"/>
                  </a:lnTo>
                  <a:lnTo>
                    <a:pt x="453720" y="263156"/>
                  </a:lnTo>
                  <a:lnTo>
                    <a:pt x="457796" y="253530"/>
                  </a:lnTo>
                  <a:lnTo>
                    <a:pt x="459206" y="242874"/>
                  </a:lnTo>
                  <a:close/>
                </a:path>
                <a:path w="2036444" h="308609">
                  <a:moveTo>
                    <a:pt x="496976" y="80949"/>
                  </a:moveTo>
                  <a:lnTo>
                    <a:pt x="451586" y="80949"/>
                  </a:lnTo>
                  <a:lnTo>
                    <a:pt x="451586" y="12052"/>
                  </a:lnTo>
                  <a:lnTo>
                    <a:pt x="438251" y="12052"/>
                  </a:lnTo>
                  <a:lnTo>
                    <a:pt x="438251" y="170802"/>
                  </a:lnTo>
                  <a:lnTo>
                    <a:pt x="451586" y="170802"/>
                  </a:lnTo>
                  <a:lnTo>
                    <a:pt x="451586" y="93014"/>
                  </a:lnTo>
                  <a:lnTo>
                    <a:pt x="496976" y="93014"/>
                  </a:lnTo>
                  <a:lnTo>
                    <a:pt x="496976" y="80949"/>
                  </a:lnTo>
                  <a:close/>
                </a:path>
                <a:path w="2036444" h="308609">
                  <a:moveTo>
                    <a:pt x="759866" y="252082"/>
                  </a:moveTo>
                  <a:lnTo>
                    <a:pt x="758672" y="242976"/>
                  </a:lnTo>
                  <a:lnTo>
                    <a:pt x="755142" y="234772"/>
                  </a:lnTo>
                  <a:lnTo>
                    <a:pt x="749274" y="227520"/>
                  </a:lnTo>
                  <a:lnTo>
                    <a:pt x="746213" y="225183"/>
                  </a:lnTo>
                  <a:lnTo>
                    <a:pt x="746213" y="244144"/>
                  </a:lnTo>
                  <a:lnTo>
                    <a:pt x="746213" y="260019"/>
                  </a:lnTo>
                  <a:lnTo>
                    <a:pt x="700532" y="284505"/>
                  </a:lnTo>
                  <a:lnTo>
                    <a:pt x="647788" y="288594"/>
                  </a:lnTo>
                  <a:lnTo>
                    <a:pt x="619175" y="287540"/>
                  </a:lnTo>
                  <a:lnTo>
                    <a:pt x="576224" y="279615"/>
                  </a:lnTo>
                  <a:lnTo>
                    <a:pt x="549363" y="260019"/>
                  </a:lnTo>
                  <a:lnTo>
                    <a:pt x="549363" y="244144"/>
                  </a:lnTo>
                  <a:lnTo>
                    <a:pt x="595287" y="219379"/>
                  </a:lnTo>
                  <a:lnTo>
                    <a:pt x="647788" y="215252"/>
                  </a:lnTo>
                  <a:lnTo>
                    <a:pt x="676579" y="216306"/>
                  </a:lnTo>
                  <a:lnTo>
                    <a:pt x="719531" y="224358"/>
                  </a:lnTo>
                  <a:lnTo>
                    <a:pt x="746213" y="244144"/>
                  </a:lnTo>
                  <a:lnTo>
                    <a:pt x="746213" y="225183"/>
                  </a:lnTo>
                  <a:lnTo>
                    <a:pt x="741133" y="221284"/>
                  </a:lnTo>
                  <a:lnTo>
                    <a:pt x="728052" y="215252"/>
                  </a:lnTo>
                  <a:lnTo>
                    <a:pt x="724763" y="213728"/>
                  </a:lnTo>
                  <a:lnTo>
                    <a:pt x="703745" y="208267"/>
                  </a:lnTo>
                  <a:lnTo>
                    <a:pt x="678091" y="204939"/>
                  </a:lnTo>
                  <a:lnTo>
                    <a:pt x="647788" y="203822"/>
                  </a:lnTo>
                  <a:lnTo>
                    <a:pt x="617448" y="204939"/>
                  </a:lnTo>
                  <a:lnTo>
                    <a:pt x="570687" y="213728"/>
                  </a:lnTo>
                  <a:lnTo>
                    <a:pt x="536905" y="242976"/>
                  </a:lnTo>
                  <a:lnTo>
                    <a:pt x="535711" y="252082"/>
                  </a:lnTo>
                  <a:lnTo>
                    <a:pt x="536905" y="260997"/>
                  </a:lnTo>
                  <a:lnTo>
                    <a:pt x="570687" y="290372"/>
                  </a:lnTo>
                  <a:lnTo>
                    <a:pt x="617448" y="298945"/>
                  </a:lnTo>
                  <a:lnTo>
                    <a:pt x="647788" y="300024"/>
                  </a:lnTo>
                  <a:lnTo>
                    <a:pt x="678091" y="298945"/>
                  </a:lnTo>
                  <a:lnTo>
                    <a:pt x="724763" y="290372"/>
                  </a:lnTo>
                  <a:lnTo>
                    <a:pt x="758672" y="260997"/>
                  </a:lnTo>
                  <a:lnTo>
                    <a:pt x="759866" y="252082"/>
                  </a:lnTo>
                  <a:close/>
                </a:path>
                <a:path w="2036444" h="308609">
                  <a:moveTo>
                    <a:pt x="773201" y="151117"/>
                  </a:moveTo>
                  <a:lnTo>
                    <a:pt x="709383" y="151117"/>
                  </a:lnTo>
                  <a:lnTo>
                    <a:pt x="709383" y="105079"/>
                  </a:lnTo>
                  <a:lnTo>
                    <a:pt x="709383" y="102539"/>
                  </a:lnTo>
                  <a:lnTo>
                    <a:pt x="719328" y="100152"/>
                  </a:lnTo>
                  <a:lnTo>
                    <a:pt x="728192" y="97269"/>
                  </a:lnTo>
                  <a:lnTo>
                    <a:pt x="731354" y="95872"/>
                  </a:lnTo>
                  <a:lnTo>
                    <a:pt x="735990" y="93840"/>
                  </a:lnTo>
                  <a:lnTo>
                    <a:pt x="759866" y="59677"/>
                  </a:lnTo>
                  <a:lnTo>
                    <a:pt x="758748" y="50863"/>
                  </a:lnTo>
                  <a:lnTo>
                    <a:pt x="755459" y="42976"/>
                  </a:lnTo>
                  <a:lnTo>
                    <a:pt x="750087" y="35979"/>
                  </a:lnTo>
                  <a:lnTo>
                    <a:pt x="746213" y="32753"/>
                  </a:lnTo>
                  <a:lnTo>
                    <a:pt x="746213" y="51422"/>
                  </a:lnTo>
                  <a:lnTo>
                    <a:pt x="746213" y="68249"/>
                  </a:lnTo>
                  <a:lnTo>
                    <a:pt x="700570" y="92062"/>
                  </a:lnTo>
                  <a:lnTo>
                    <a:pt x="696048" y="92608"/>
                  </a:lnTo>
                  <a:lnTo>
                    <a:pt x="696048" y="105079"/>
                  </a:lnTo>
                  <a:lnTo>
                    <a:pt x="696048" y="151117"/>
                  </a:lnTo>
                  <a:lnTo>
                    <a:pt x="599846" y="151117"/>
                  </a:lnTo>
                  <a:lnTo>
                    <a:pt x="599846" y="105079"/>
                  </a:lnTo>
                  <a:lnTo>
                    <a:pt x="610692" y="106337"/>
                  </a:lnTo>
                  <a:lnTo>
                    <a:pt x="622274" y="107226"/>
                  </a:lnTo>
                  <a:lnTo>
                    <a:pt x="634631" y="107759"/>
                  </a:lnTo>
                  <a:lnTo>
                    <a:pt x="647788" y="107937"/>
                  </a:lnTo>
                  <a:lnTo>
                    <a:pt x="660996" y="107759"/>
                  </a:lnTo>
                  <a:lnTo>
                    <a:pt x="673468" y="107226"/>
                  </a:lnTo>
                  <a:lnTo>
                    <a:pt x="685152" y="106337"/>
                  </a:lnTo>
                  <a:lnTo>
                    <a:pt x="696048" y="105079"/>
                  </a:lnTo>
                  <a:lnTo>
                    <a:pt x="696048" y="92608"/>
                  </a:lnTo>
                  <a:lnTo>
                    <a:pt x="676592" y="94919"/>
                  </a:lnTo>
                  <a:lnTo>
                    <a:pt x="647788" y="95872"/>
                  </a:lnTo>
                  <a:lnTo>
                    <a:pt x="595249" y="92062"/>
                  </a:lnTo>
                  <a:lnTo>
                    <a:pt x="553808" y="74917"/>
                  </a:lnTo>
                  <a:lnTo>
                    <a:pt x="549363" y="68249"/>
                  </a:lnTo>
                  <a:lnTo>
                    <a:pt x="549363" y="51422"/>
                  </a:lnTo>
                  <a:lnTo>
                    <a:pt x="595249" y="27457"/>
                  </a:lnTo>
                  <a:lnTo>
                    <a:pt x="647788" y="23482"/>
                  </a:lnTo>
                  <a:lnTo>
                    <a:pt x="676592" y="24485"/>
                  </a:lnTo>
                  <a:lnTo>
                    <a:pt x="719670" y="32334"/>
                  </a:lnTo>
                  <a:lnTo>
                    <a:pt x="746213" y="51422"/>
                  </a:lnTo>
                  <a:lnTo>
                    <a:pt x="746213" y="32753"/>
                  </a:lnTo>
                  <a:lnTo>
                    <a:pt x="704900" y="16141"/>
                  </a:lnTo>
                  <a:lnTo>
                    <a:pt x="647788" y="11734"/>
                  </a:lnTo>
                  <a:lnTo>
                    <a:pt x="616927" y="12827"/>
                  </a:lnTo>
                  <a:lnTo>
                    <a:pt x="569391" y="21780"/>
                  </a:lnTo>
                  <a:lnTo>
                    <a:pt x="536841" y="50863"/>
                  </a:lnTo>
                  <a:lnTo>
                    <a:pt x="535711" y="59677"/>
                  </a:lnTo>
                  <a:lnTo>
                    <a:pt x="536841" y="68681"/>
                  </a:lnTo>
                  <a:lnTo>
                    <a:pt x="567702" y="97269"/>
                  </a:lnTo>
                  <a:lnTo>
                    <a:pt x="586511" y="102539"/>
                  </a:lnTo>
                  <a:lnTo>
                    <a:pt x="586511" y="151117"/>
                  </a:lnTo>
                  <a:lnTo>
                    <a:pt x="521423" y="151117"/>
                  </a:lnTo>
                  <a:lnTo>
                    <a:pt x="521423" y="162864"/>
                  </a:lnTo>
                  <a:lnTo>
                    <a:pt x="773201" y="162864"/>
                  </a:lnTo>
                  <a:lnTo>
                    <a:pt x="773201" y="151117"/>
                  </a:lnTo>
                  <a:close/>
                </a:path>
                <a:path w="2036444" h="308609">
                  <a:moveTo>
                    <a:pt x="1172883" y="134289"/>
                  </a:moveTo>
                  <a:lnTo>
                    <a:pt x="1125258" y="134289"/>
                  </a:lnTo>
                  <a:lnTo>
                    <a:pt x="1125258" y="12052"/>
                  </a:lnTo>
                  <a:lnTo>
                    <a:pt x="1111923" y="12052"/>
                  </a:lnTo>
                  <a:lnTo>
                    <a:pt x="1111923" y="232079"/>
                  </a:lnTo>
                  <a:lnTo>
                    <a:pt x="1096175" y="243890"/>
                  </a:lnTo>
                  <a:lnTo>
                    <a:pt x="1076718" y="252552"/>
                  </a:lnTo>
                  <a:lnTo>
                    <a:pt x="1054455" y="257886"/>
                  </a:lnTo>
                  <a:lnTo>
                    <a:pt x="1030325" y="259702"/>
                  </a:lnTo>
                  <a:lnTo>
                    <a:pt x="923010" y="259702"/>
                  </a:lnTo>
                  <a:lnTo>
                    <a:pt x="923010" y="149212"/>
                  </a:lnTo>
                  <a:lnTo>
                    <a:pt x="1034135" y="149212"/>
                  </a:lnTo>
                  <a:lnTo>
                    <a:pt x="1034135" y="17449"/>
                  </a:lnTo>
                  <a:lnTo>
                    <a:pt x="909370" y="17449"/>
                  </a:lnTo>
                  <a:lnTo>
                    <a:pt x="909370" y="29514"/>
                  </a:lnTo>
                  <a:lnTo>
                    <a:pt x="1020483" y="29514"/>
                  </a:lnTo>
                  <a:lnTo>
                    <a:pt x="1020483" y="137464"/>
                  </a:lnTo>
                  <a:lnTo>
                    <a:pt x="909370" y="137464"/>
                  </a:lnTo>
                  <a:lnTo>
                    <a:pt x="909370" y="271767"/>
                  </a:lnTo>
                  <a:lnTo>
                    <a:pt x="1029055" y="271767"/>
                  </a:lnTo>
                  <a:lnTo>
                    <a:pt x="1054188" y="269900"/>
                  </a:lnTo>
                  <a:lnTo>
                    <a:pt x="1077277" y="264502"/>
                  </a:lnTo>
                  <a:lnTo>
                    <a:pt x="1096962" y="255828"/>
                  </a:lnTo>
                  <a:lnTo>
                    <a:pt x="1111923" y="244144"/>
                  </a:lnTo>
                  <a:lnTo>
                    <a:pt x="1111923" y="291769"/>
                  </a:lnTo>
                  <a:lnTo>
                    <a:pt x="1125258" y="291769"/>
                  </a:lnTo>
                  <a:lnTo>
                    <a:pt x="1125258" y="146037"/>
                  </a:lnTo>
                  <a:lnTo>
                    <a:pt x="1172883" y="146037"/>
                  </a:lnTo>
                  <a:lnTo>
                    <a:pt x="1172883" y="134289"/>
                  </a:lnTo>
                  <a:close/>
                </a:path>
                <a:path w="2036444" h="308609">
                  <a:moveTo>
                    <a:pt x="1345590" y="143814"/>
                  </a:moveTo>
                  <a:lnTo>
                    <a:pt x="1344129" y="105727"/>
                  </a:lnTo>
                  <a:lnTo>
                    <a:pt x="1339405" y="73609"/>
                  </a:lnTo>
                  <a:lnTo>
                    <a:pt x="1332255" y="52082"/>
                  </a:lnTo>
                  <a:lnTo>
                    <a:pt x="1332255" y="143814"/>
                  </a:lnTo>
                  <a:lnTo>
                    <a:pt x="1330998" y="179539"/>
                  </a:lnTo>
                  <a:lnTo>
                    <a:pt x="1319669" y="233019"/>
                  </a:lnTo>
                  <a:lnTo>
                    <a:pt x="1285240" y="262940"/>
                  </a:lnTo>
                  <a:lnTo>
                    <a:pt x="1275422" y="263829"/>
                  </a:lnTo>
                  <a:lnTo>
                    <a:pt x="1265440" y="262940"/>
                  </a:lnTo>
                  <a:lnTo>
                    <a:pt x="1230871" y="233019"/>
                  </a:lnTo>
                  <a:lnTo>
                    <a:pt x="1219542" y="179539"/>
                  </a:lnTo>
                  <a:lnTo>
                    <a:pt x="1218285" y="143814"/>
                  </a:lnTo>
                  <a:lnTo>
                    <a:pt x="1219542" y="108038"/>
                  </a:lnTo>
                  <a:lnTo>
                    <a:pt x="1230871" y="54483"/>
                  </a:lnTo>
                  <a:lnTo>
                    <a:pt x="1265440" y="24460"/>
                  </a:lnTo>
                  <a:lnTo>
                    <a:pt x="1275422" y="23482"/>
                  </a:lnTo>
                  <a:lnTo>
                    <a:pt x="1285240" y="24460"/>
                  </a:lnTo>
                  <a:lnTo>
                    <a:pt x="1319669" y="54483"/>
                  </a:lnTo>
                  <a:lnTo>
                    <a:pt x="1330998" y="108038"/>
                  </a:lnTo>
                  <a:lnTo>
                    <a:pt x="1332255" y="143814"/>
                  </a:lnTo>
                  <a:lnTo>
                    <a:pt x="1332255" y="52082"/>
                  </a:lnTo>
                  <a:lnTo>
                    <a:pt x="1309408" y="21386"/>
                  </a:lnTo>
                  <a:lnTo>
                    <a:pt x="1275422" y="11734"/>
                  </a:lnTo>
                  <a:lnTo>
                    <a:pt x="1262570" y="12814"/>
                  </a:lnTo>
                  <a:lnTo>
                    <a:pt x="1219809" y="47866"/>
                  </a:lnTo>
                  <a:lnTo>
                    <a:pt x="1206449" y="105727"/>
                  </a:lnTo>
                  <a:lnTo>
                    <a:pt x="1204950" y="143814"/>
                  </a:lnTo>
                  <a:lnTo>
                    <a:pt x="1206449" y="181775"/>
                  </a:lnTo>
                  <a:lnTo>
                    <a:pt x="1219809" y="239712"/>
                  </a:lnTo>
                  <a:lnTo>
                    <a:pt x="1251140" y="271170"/>
                  </a:lnTo>
                  <a:lnTo>
                    <a:pt x="1275422" y="275259"/>
                  </a:lnTo>
                  <a:lnTo>
                    <a:pt x="1288097" y="274243"/>
                  </a:lnTo>
                  <a:lnTo>
                    <a:pt x="1330858" y="239712"/>
                  </a:lnTo>
                  <a:lnTo>
                    <a:pt x="1344129" y="181775"/>
                  </a:lnTo>
                  <a:lnTo>
                    <a:pt x="1345590" y="143814"/>
                  </a:lnTo>
                  <a:close/>
                </a:path>
                <a:path w="2036444" h="308609">
                  <a:moveTo>
                    <a:pt x="1427187" y="12052"/>
                  </a:moveTo>
                  <a:lnTo>
                    <a:pt x="1413852" y="12052"/>
                  </a:lnTo>
                  <a:lnTo>
                    <a:pt x="1413852" y="291452"/>
                  </a:lnTo>
                  <a:lnTo>
                    <a:pt x="1427187" y="291452"/>
                  </a:lnTo>
                  <a:lnTo>
                    <a:pt x="1427187" y="12052"/>
                  </a:lnTo>
                  <a:close/>
                </a:path>
                <a:path w="2036444" h="308609">
                  <a:moveTo>
                    <a:pt x="1646567" y="156832"/>
                  </a:moveTo>
                  <a:lnTo>
                    <a:pt x="1620304" y="144348"/>
                  </a:lnTo>
                  <a:lnTo>
                    <a:pt x="1597202" y="125082"/>
                  </a:lnTo>
                  <a:lnTo>
                    <a:pt x="1581708" y="100634"/>
                  </a:lnTo>
                  <a:lnTo>
                    <a:pt x="1580756" y="99148"/>
                  </a:lnTo>
                  <a:lnTo>
                    <a:pt x="1574495" y="66662"/>
                  </a:lnTo>
                  <a:lnTo>
                    <a:pt x="1574495" y="14274"/>
                  </a:lnTo>
                  <a:lnTo>
                    <a:pt x="1561160" y="14274"/>
                  </a:lnTo>
                  <a:lnTo>
                    <a:pt x="1561160" y="66662"/>
                  </a:lnTo>
                  <a:lnTo>
                    <a:pt x="1555089" y="99517"/>
                  </a:lnTo>
                  <a:lnTo>
                    <a:pt x="1538947" y="126593"/>
                  </a:lnTo>
                  <a:lnTo>
                    <a:pt x="1515897" y="147116"/>
                  </a:lnTo>
                  <a:lnTo>
                    <a:pt x="1489100" y="160324"/>
                  </a:lnTo>
                  <a:lnTo>
                    <a:pt x="1489100" y="172707"/>
                  </a:lnTo>
                  <a:lnTo>
                    <a:pt x="1517205" y="160235"/>
                  </a:lnTo>
                  <a:lnTo>
                    <a:pt x="1540332" y="142976"/>
                  </a:lnTo>
                  <a:lnTo>
                    <a:pt x="1557451" y="122567"/>
                  </a:lnTo>
                  <a:lnTo>
                    <a:pt x="1567510" y="100634"/>
                  </a:lnTo>
                  <a:lnTo>
                    <a:pt x="1579016" y="121983"/>
                  </a:lnTo>
                  <a:lnTo>
                    <a:pt x="1596682" y="141389"/>
                  </a:lnTo>
                  <a:lnTo>
                    <a:pt x="1619529" y="157645"/>
                  </a:lnTo>
                  <a:lnTo>
                    <a:pt x="1646567" y="169532"/>
                  </a:lnTo>
                  <a:lnTo>
                    <a:pt x="1646567" y="156832"/>
                  </a:lnTo>
                  <a:close/>
                </a:path>
                <a:path w="2036444" h="308609">
                  <a:moveTo>
                    <a:pt x="1724355" y="12052"/>
                  </a:moveTo>
                  <a:lnTo>
                    <a:pt x="1711020" y="12052"/>
                  </a:lnTo>
                  <a:lnTo>
                    <a:pt x="1711020" y="71742"/>
                  </a:lnTo>
                  <a:lnTo>
                    <a:pt x="1638312" y="71742"/>
                  </a:lnTo>
                  <a:lnTo>
                    <a:pt x="1638312" y="83807"/>
                  </a:lnTo>
                  <a:lnTo>
                    <a:pt x="1711020" y="83807"/>
                  </a:lnTo>
                  <a:lnTo>
                    <a:pt x="1711020" y="205727"/>
                  </a:lnTo>
                  <a:lnTo>
                    <a:pt x="1724355" y="205727"/>
                  </a:lnTo>
                  <a:lnTo>
                    <a:pt x="1724355" y="12052"/>
                  </a:lnTo>
                  <a:close/>
                </a:path>
                <a:path w="2036444" h="308609">
                  <a:moveTo>
                    <a:pt x="1730070" y="280657"/>
                  </a:moveTo>
                  <a:lnTo>
                    <a:pt x="1532597" y="280657"/>
                  </a:lnTo>
                  <a:lnTo>
                    <a:pt x="1532597" y="206362"/>
                  </a:lnTo>
                  <a:lnTo>
                    <a:pt x="1518945" y="206362"/>
                  </a:lnTo>
                  <a:lnTo>
                    <a:pt x="1518945" y="292722"/>
                  </a:lnTo>
                  <a:lnTo>
                    <a:pt x="1730070" y="292722"/>
                  </a:lnTo>
                  <a:lnTo>
                    <a:pt x="1730070" y="280657"/>
                  </a:lnTo>
                  <a:close/>
                </a:path>
                <a:path w="2036444" h="308609">
                  <a:moveTo>
                    <a:pt x="2030730" y="166674"/>
                  </a:moveTo>
                  <a:lnTo>
                    <a:pt x="1986965" y="150647"/>
                  </a:lnTo>
                  <a:lnTo>
                    <a:pt x="1951355" y="124371"/>
                  </a:lnTo>
                  <a:lnTo>
                    <a:pt x="1927415" y="89166"/>
                  </a:lnTo>
                  <a:lnTo>
                    <a:pt x="1926971" y="86982"/>
                  </a:lnTo>
                  <a:lnTo>
                    <a:pt x="1918652" y="46342"/>
                  </a:lnTo>
                  <a:lnTo>
                    <a:pt x="1918652" y="15862"/>
                  </a:lnTo>
                  <a:lnTo>
                    <a:pt x="1905317" y="15862"/>
                  </a:lnTo>
                  <a:lnTo>
                    <a:pt x="1905317" y="46342"/>
                  </a:lnTo>
                  <a:lnTo>
                    <a:pt x="1896910" y="89166"/>
                  </a:lnTo>
                  <a:lnTo>
                    <a:pt x="1873529" y="124371"/>
                  </a:lnTo>
                  <a:lnTo>
                    <a:pt x="1837956" y="150647"/>
                  </a:lnTo>
                  <a:lnTo>
                    <a:pt x="1792935" y="166674"/>
                  </a:lnTo>
                  <a:lnTo>
                    <a:pt x="1792935" y="179374"/>
                  </a:lnTo>
                  <a:lnTo>
                    <a:pt x="1837245" y="164934"/>
                  </a:lnTo>
                  <a:lnTo>
                    <a:pt x="1871510" y="143662"/>
                  </a:lnTo>
                  <a:lnTo>
                    <a:pt x="1896249" y="117132"/>
                  </a:lnTo>
                  <a:lnTo>
                    <a:pt x="1911985" y="86982"/>
                  </a:lnTo>
                  <a:lnTo>
                    <a:pt x="1928037" y="117094"/>
                  </a:lnTo>
                  <a:lnTo>
                    <a:pt x="1953018" y="143535"/>
                  </a:lnTo>
                  <a:lnTo>
                    <a:pt x="1987169" y="164807"/>
                  </a:lnTo>
                  <a:lnTo>
                    <a:pt x="2030730" y="179374"/>
                  </a:lnTo>
                  <a:lnTo>
                    <a:pt x="2030730" y="166674"/>
                  </a:lnTo>
                  <a:close/>
                </a:path>
                <a:path w="2036444" h="308609">
                  <a:moveTo>
                    <a:pt x="2036445" y="266687"/>
                  </a:moveTo>
                  <a:lnTo>
                    <a:pt x="1787855" y="266687"/>
                  </a:lnTo>
                  <a:lnTo>
                    <a:pt x="1787855" y="278117"/>
                  </a:lnTo>
                  <a:lnTo>
                    <a:pt x="2036445" y="278117"/>
                  </a:lnTo>
                  <a:lnTo>
                    <a:pt x="2036445" y="2666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/>
          <p:nvPr/>
        </p:nvSpPr>
        <p:spPr>
          <a:xfrm>
            <a:off x="4872685" y="4839499"/>
            <a:ext cx="509905" cy="695325"/>
          </a:xfrm>
          <a:custGeom>
            <a:avLst/>
            <a:gdLst/>
            <a:ahLst/>
            <a:cxnLst/>
            <a:rect l="l" t="t" r="r" b="b"/>
            <a:pathLst>
              <a:path w="509904" h="695325">
                <a:moveTo>
                  <a:pt x="301752" y="694943"/>
                </a:moveTo>
                <a:lnTo>
                  <a:pt x="254946" y="691777"/>
                </a:lnTo>
                <a:lnTo>
                  <a:pt x="211014" y="682399"/>
                </a:lnTo>
                <a:lnTo>
                  <a:pt x="170288" y="666990"/>
                </a:lnTo>
                <a:lnTo>
                  <a:pt x="133103" y="645732"/>
                </a:lnTo>
                <a:lnTo>
                  <a:pt x="99793" y="618806"/>
                </a:lnTo>
                <a:lnTo>
                  <a:pt x="70692" y="586394"/>
                </a:lnTo>
                <a:lnTo>
                  <a:pt x="46133" y="548677"/>
                </a:lnTo>
                <a:lnTo>
                  <a:pt x="26450" y="505837"/>
                </a:lnTo>
                <a:lnTo>
                  <a:pt x="11978" y="458053"/>
                </a:lnTo>
                <a:lnTo>
                  <a:pt x="3050" y="405509"/>
                </a:lnTo>
                <a:lnTo>
                  <a:pt x="0" y="348386"/>
                </a:lnTo>
                <a:lnTo>
                  <a:pt x="3157" y="291426"/>
                </a:lnTo>
                <a:lnTo>
                  <a:pt x="12382" y="238893"/>
                </a:lnTo>
                <a:lnTo>
                  <a:pt x="27304" y="190997"/>
                </a:lnTo>
                <a:lnTo>
                  <a:pt x="47551" y="147949"/>
                </a:lnTo>
                <a:lnTo>
                  <a:pt x="72753" y="109958"/>
                </a:lnTo>
                <a:lnTo>
                  <a:pt x="102539" y="77236"/>
                </a:lnTo>
                <a:lnTo>
                  <a:pt x="136537" y="49991"/>
                </a:lnTo>
                <a:lnTo>
                  <a:pt x="174377" y="28435"/>
                </a:lnTo>
                <a:lnTo>
                  <a:pt x="215688" y="12778"/>
                </a:lnTo>
                <a:lnTo>
                  <a:pt x="260099" y="3229"/>
                </a:lnTo>
                <a:lnTo>
                  <a:pt x="307238" y="0"/>
                </a:lnTo>
                <a:lnTo>
                  <a:pt x="371332" y="7215"/>
                </a:lnTo>
                <a:lnTo>
                  <a:pt x="424281" y="26174"/>
                </a:lnTo>
                <a:lnTo>
                  <a:pt x="466944" y="52849"/>
                </a:lnTo>
                <a:lnTo>
                  <a:pt x="500176" y="83210"/>
                </a:lnTo>
                <a:lnTo>
                  <a:pt x="454456" y="138074"/>
                </a:lnTo>
                <a:lnTo>
                  <a:pt x="427110" y="113028"/>
                </a:lnTo>
                <a:lnTo>
                  <a:pt x="394792" y="92697"/>
                </a:lnTo>
                <a:lnTo>
                  <a:pt x="355958" y="79052"/>
                </a:lnTo>
                <a:lnTo>
                  <a:pt x="309067" y="74066"/>
                </a:lnTo>
                <a:lnTo>
                  <a:pt x="266045" y="77870"/>
                </a:lnTo>
                <a:lnTo>
                  <a:pt x="226816" y="89058"/>
                </a:lnTo>
                <a:lnTo>
                  <a:pt x="191719" y="107289"/>
                </a:lnTo>
                <a:lnTo>
                  <a:pt x="161092" y="132226"/>
                </a:lnTo>
                <a:lnTo>
                  <a:pt x="135274" y="163530"/>
                </a:lnTo>
                <a:lnTo>
                  <a:pt x="114604" y="200863"/>
                </a:lnTo>
                <a:lnTo>
                  <a:pt x="99421" y="243885"/>
                </a:lnTo>
                <a:lnTo>
                  <a:pt x="90062" y="292258"/>
                </a:lnTo>
                <a:lnTo>
                  <a:pt x="86868" y="345643"/>
                </a:lnTo>
                <a:lnTo>
                  <a:pt x="89793" y="399635"/>
                </a:lnTo>
                <a:lnTo>
                  <a:pt x="98483" y="448600"/>
                </a:lnTo>
                <a:lnTo>
                  <a:pt x="112809" y="492184"/>
                </a:lnTo>
                <a:lnTo>
                  <a:pt x="132645" y="530033"/>
                </a:lnTo>
                <a:lnTo>
                  <a:pt x="157862" y="561794"/>
                </a:lnTo>
                <a:lnTo>
                  <a:pt x="188332" y="587112"/>
                </a:lnTo>
                <a:lnTo>
                  <a:pt x="223927" y="605635"/>
                </a:lnTo>
                <a:lnTo>
                  <a:pt x="264519" y="617008"/>
                </a:lnTo>
                <a:lnTo>
                  <a:pt x="309981" y="620877"/>
                </a:lnTo>
                <a:lnTo>
                  <a:pt x="345700" y="618205"/>
                </a:lnTo>
                <a:lnTo>
                  <a:pt x="379018" y="610476"/>
                </a:lnTo>
                <a:lnTo>
                  <a:pt x="408222" y="598117"/>
                </a:lnTo>
                <a:lnTo>
                  <a:pt x="431596" y="581558"/>
                </a:lnTo>
                <a:lnTo>
                  <a:pt x="431596" y="405993"/>
                </a:lnTo>
                <a:lnTo>
                  <a:pt x="289864" y="405993"/>
                </a:lnTo>
                <a:lnTo>
                  <a:pt x="289864" y="335584"/>
                </a:lnTo>
                <a:lnTo>
                  <a:pt x="509320" y="335584"/>
                </a:lnTo>
                <a:lnTo>
                  <a:pt x="509320" y="617219"/>
                </a:lnTo>
                <a:lnTo>
                  <a:pt x="479921" y="642508"/>
                </a:lnTo>
                <a:lnTo>
                  <a:pt x="443761" y="663934"/>
                </a:lnTo>
                <a:lnTo>
                  <a:pt x="401545" y="680489"/>
                </a:lnTo>
                <a:lnTo>
                  <a:pt x="353975" y="691162"/>
                </a:lnTo>
                <a:lnTo>
                  <a:pt x="301752" y="6949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541111" y="4852301"/>
            <a:ext cx="442595" cy="670560"/>
          </a:xfrm>
          <a:custGeom>
            <a:avLst/>
            <a:gdLst/>
            <a:ahLst/>
            <a:cxnLst/>
            <a:rect l="l" t="t" r="r" b="b"/>
            <a:pathLst>
              <a:path w="442595" h="670560">
                <a:moveTo>
                  <a:pt x="85039" y="670255"/>
                </a:moveTo>
                <a:lnTo>
                  <a:pt x="0" y="670255"/>
                </a:lnTo>
                <a:lnTo>
                  <a:pt x="0" y="0"/>
                </a:lnTo>
                <a:lnTo>
                  <a:pt x="191109" y="0"/>
                </a:lnTo>
                <a:lnTo>
                  <a:pt x="245232" y="2446"/>
                </a:lnTo>
                <a:lnTo>
                  <a:pt x="294051" y="10144"/>
                </a:lnTo>
                <a:lnTo>
                  <a:pt x="336976" y="23627"/>
                </a:lnTo>
                <a:lnTo>
                  <a:pt x="373418" y="43434"/>
                </a:lnTo>
                <a:lnTo>
                  <a:pt x="401115" y="68580"/>
                </a:lnTo>
                <a:lnTo>
                  <a:pt x="85039" y="68580"/>
                </a:lnTo>
                <a:lnTo>
                  <a:pt x="85039" y="335584"/>
                </a:lnTo>
                <a:lnTo>
                  <a:pt x="391975" y="335584"/>
                </a:lnTo>
                <a:lnTo>
                  <a:pt x="373989" y="353529"/>
                </a:lnTo>
                <a:lnTo>
                  <a:pt x="338092" y="375859"/>
                </a:lnTo>
                <a:lnTo>
                  <a:pt x="295979" y="391663"/>
                </a:lnTo>
                <a:lnTo>
                  <a:pt x="248295" y="401059"/>
                </a:lnTo>
                <a:lnTo>
                  <a:pt x="195681" y="404164"/>
                </a:lnTo>
                <a:lnTo>
                  <a:pt x="85039" y="404164"/>
                </a:lnTo>
                <a:lnTo>
                  <a:pt x="85039" y="670255"/>
                </a:lnTo>
                <a:close/>
              </a:path>
              <a:path w="442595" h="670560">
                <a:moveTo>
                  <a:pt x="391975" y="335584"/>
                </a:moveTo>
                <a:lnTo>
                  <a:pt x="184708" y="335584"/>
                </a:lnTo>
                <a:lnTo>
                  <a:pt x="238535" y="331956"/>
                </a:lnTo>
                <a:lnTo>
                  <a:pt x="282177" y="320886"/>
                </a:lnTo>
                <a:lnTo>
                  <a:pt x="315810" y="302094"/>
                </a:lnTo>
                <a:lnTo>
                  <a:pt x="339614" y="275302"/>
                </a:lnTo>
                <a:lnTo>
                  <a:pt x="353766" y="240228"/>
                </a:lnTo>
                <a:lnTo>
                  <a:pt x="358444" y="196596"/>
                </a:lnTo>
                <a:lnTo>
                  <a:pt x="353496" y="153458"/>
                </a:lnTo>
                <a:lnTo>
                  <a:pt x="313982" y="96240"/>
                </a:lnTo>
                <a:lnTo>
                  <a:pt x="235148" y="71331"/>
                </a:lnTo>
                <a:lnTo>
                  <a:pt x="181051" y="68580"/>
                </a:lnTo>
                <a:lnTo>
                  <a:pt x="401115" y="68580"/>
                </a:lnTo>
                <a:lnTo>
                  <a:pt x="402787" y="70098"/>
                </a:lnTo>
                <a:lnTo>
                  <a:pt x="424495" y="104155"/>
                </a:lnTo>
                <a:lnTo>
                  <a:pt x="437952" y="146143"/>
                </a:lnTo>
                <a:lnTo>
                  <a:pt x="442569" y="196596"/>
                </a:lnTo>
                <a:lnTo>
                  <a:pt x="437961" y="246207"/>
                </a:lnTo>
                <a:lnTo>
                  <a:pt x="424567" y="288821"/>
                </a:lnTo>
                <a:lnTo>
                  <a:pt x="403028" y="324556"/>
                </a:lnTo>
                <a:lnTo>
                  <a:pt x="391975" y="3355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815556" y="4839499"/>
            <a:ext cx="425450" cy="683260"/>
          </a:xfrm>
          <a:custGeom>
            <a:avLst/>
            <a:gdLst/>
            <a:ahLst/>
            <a:cxnLst/>
            <a:rect l="l" t="t" r="r" b="b"/>
            <a:pathLst>
              <a:path w="425450" h="683260">
                <a:moveTo>
                  <a:pt x="425195" y="683056"/>
                </a:moveTo>
                <a:lnTo>
                  <a:pt x="3657" y="683056"/>
                </a:lnTo>
                <a:lnTo>
                  <a:pt x="3657" y="633679"/>
                </a:lnTo>
                <a:lnTo>
                  <a:pt x="58216" y="584776"/>
                </a:lnTo>
                <a:lnTo>
                  <a:pt x="107227" y="538222"/>
                </a:lnTo>
                <a:lnTo>
                  <a:pt x="150764" y="493874"/>
                </a:lnTo>
                <a:lnTo>
                  <a:pt x="188900" y="451587"/>
                </a:lnTo>
                <a:lnTo>
                  <a:pt x="221712" y="411217"/>
                </a:lnTo>
                <a:lnTo>
                  <a:pt x="249271" y="372619"/>
                </a:lnTo>
                <a:lnTo>
                  <a:pt x="271654" y="335650"/>
                </a:lnTo>
                <a:lnTo>
                  <a:pt x="288933" y="300164"/>
                </a:lnTo>
                <a:lnTo>
                  <a:pt x="308480" y="233067"/>
                </a:lnTo>
                <a:lnTo>
                  <a:pt x="310895" y="201167"/>
                </a:lnTo>
                <a:lnTo>
                  <a:pt x="306046" y="157883"/>
                </a:lnTo>
                <a:lnTo>
                  <a:pt x="291408" y="121315"/>
                </a:lnTo>
                <a:lnTo>
                  <a:pt x="266851" y="93129"/>
                </a:lnTo>
                <a:lnTo>
                  <a:pt x="232242" y="74995"/>
                </a:lnTo>
                <a:lnTo>
                  <a:pt x="187451" y="68579"/>
                </a:lnTo>
                <a:lnTo>
                  <a:pt x="147732" y="74552"/>
                </a:lnTo>
                <a:lnTo>
                  <a:pt x="111099" y="90982"/>
                </a:lnTo>
                <a:lnTo>
                  <a:pt x="77895" y="115643"/>
                </a:lnTo>
                <a:lnTo>
                  <a:pt x="48463" y="146303"/>
                </a:lnTo>
                <a:lnTo>
                  <a:pt x="0" y="98755"/>
                </a:lnTo>
                <a:lnTo>
                  <a:pt x="33445" y="65661"/>
                </a:lnTo>
                <a:lnTo>
                  <a:pt x="68733" y="38317"/>
                </a:lnTo>
                <a:lnTo>
                  <a:pt x="107050" y="17644"/>
                </a:lnTo>
                <a:lnTo>
                  <a:pt x="149581" y="4564"/>
                </a:lnTo>
                <a:lnTo>
                  <a:pt x="197510" y="0"/>
                </a:lnTo>
                <a:lnTo>
                  <a:pt x="246016" y="4705"/>
                </a:lnTo>
                <a:lnTo>
                  <a:pt x="288507" y="18383"/>
                </a:lnTo>
                <a:lnTo>
                  <a:pt x="324457" y="40380"/>
                </a:lnTo>
                <a:lnTo>
                  <a:pt x="353336" y="70038"/>
                </a:lnTo>
                <a:lnTo>
                  <a:pt x="374618" y="106702"/>
                </a:lnTo>
                <a:lnTo>
                  <a:pt x="387774" y="149716"/>
                </a:lnTo>
                <a:lnTo>
                  <a:pt x="392277" y="198424"/>
                </a:lnTo>
                <a:lnTo>
                  <a:pt x="389175" y="238567"/>
                </a:lnTo>
                <a:lnTo>
                  <a:pt x="380083" y="278935"/>
                </a:lnTo>
                <a:lnTo>
                  <a:pt x="365317" y="319589"/>
                </a:lnTo>
                <a:lnTo>
                  <a:pt x="345196" y="360588"/>
                </a:lnTo>
                <a:lnTo>
                  <a:pt x="320039" y="401993"/>
                </a:lnTo>
                <a:lnTo>
                  <a:pt x="290164" y="443864"/>
                </a:lnTo>
                <a:lnTo>
                  <a:pt x="255889" y="486262"/>
                </a:lnTo>
                <a:lnTo>
                  <a:pt x="217532" y="529247"/>
                </a:lnTo>
                <a:lnTo>
                  <a:pt x="175411" y="572879"/>
                </a:lnTo>
                <a:lnTo>
                  <a:pt x="129844" y="617219"/>
                </a:lnTo>
                <a:lnTo>
                  <a:pt x="185051" y="612990"/>
                </a:lnTo>
                <a:lnTo>
                  <a:pt x="213040" y="611433"/>
                </a:lnTo>
                <a:lnTo>
                  <a:pt x="239572" y="610819"/>
                </a:lnTo>
                <a:lnTo>
                  <a:pt x="425195" y="610819"/>
                </a:lnTo>
                <a:lnTo>
                  <a:pt x="425195" y="683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552772" y="4797437"/>
            <a:ext cx="335280" cy="889000"/>
          </a:xfrm>
          <a:custGeom>
            <a:avLst/>
            <a:gdLst/>
            <a:ahLst/>
            <a:cxnLst/>
            <a:rect l="l" t="t" r="r" b="b"/>
            <a:pathLst>
              <a:path w="335279" h="889000">
                <a:moveTo>
                  <a:pt x="61264" y="888796"/>
                </a:moveTo>
                <a:lnTo>
                  <a:pt x="0" y="888796"/>
                </a:lnTo>
                <a:lnTo>
                  <a:pt x="274320" y="0"/>
                </a:lnTo>
                <a:lnTo>
                  <a:pt x="334670" y="0"/>
                </a:lnTo>
                <a:lnTo>
                  <a:pt x="61264" y="8887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202863" y="4770920"/>
            <a:ext cx="762000" cy="818515"/>
          </a:xfrm>
          <a:custGeom>
            <a:avLst/>
            <a:gdLst/>
            <a:ahLst/>
            <a:cxnLst/>
            <a:rect l="l" t="t" r="r" b="b"/>
            <a:pathLst>
              <a:path w="762000" h="818514">
                <a:moveTo>
                  <a:pt x="39319" y="466344"/>
                </a:moveTo>
                <a:lnTo>
                  <a:pt x="0" y="406908"/>
                </a:lnTo>
                <a:lnTo>
                  <a:pt x="44466" y="387080"/>
                </a:lnTo>
                <a:lnTo>
                  <a:pt x="84324" y="361616"/>
                </a:lnTo>
                <a:lnTo>
                  <a:pt x="119168" y="331137"/>
                </a:lnTo>
                <a:lnTo>
                  <a:pt x="148590" y="296265"/>
                </a:lnTo>
                <a:lnTo>
                  <a:pt x="172182" y="257621"/>
                </a:lnTo>
                <a:lnTo>
                  <a:pt x="189537" y="215826"/>
                </a:lnTo>
                <a:lnTo>
                  <a:pt x="200250" y="171503"/>
                </a:lnTo>
                <a:lnTo>
                  <a:pt x="203911" y="125272"/>
                </a:lnTo>
                <a:lnTo>
                  <a:pt x="203911" y="41148"/>
                </a:lnTo>
                <a:lnTo>
                  <a:pt x="278892" y="41148"/>
                </a:lnTo>
                <a:lnTo>
                  <a:pt x="278892" y="131673"/>
                </a:lnTo>
                <a:lnTo>
                  <a:pt x="283693" y="178430"/>
                </a:lnTo>
                <a:lnTo>
                  <a:pt x="297595" y="223236"/>
                </a:lnTo>
                <a:lnTo>
                  <a:pt x="316465" y="258775"/>
                </a:lnTo>
                <a:lnTo>
                  <a:pt x="242316" y="258775"/>
                </a:lnTo>
                <a:lnTo>
                  <a:pt x="222199" y="304948"/>
                </a:lnTo>
                <a:lnTo>
                  <a:pt x="195986" y="347133"/>
                </a:lnTo>
                <a:lnTo>
                  <a:pt x="164134" y="384848"/>
                </a:lnTo>
                <a:lnTo>
                  <a:pt x="127101" y="417609"/>
                </a:lnTo>
                <a:lnTo>
                  <a:pt x="85344" y="444936"/>
                </a:lnTo>
                <a:lnTo>
                  <a:pt x="39319" y="466344"/>
                </a:lnTo>
                <a:close/>
              </a:path>
              <a:path w="762000" h="818514">
                <a:moveTo>
                  <a:pt x="437997" y="443484"/>
                </a:moveTo>
                <a:lnTo>
                  <a:pt x="395245" y="424213"/>
                </a:lnTo>
                <a:lnTo>
                  <a:pt x="355972" y="399660"/>
                </a:lnTo>
                <a:lnTo>
                  <a:pt x="320611" y="370332"/>
                </a:lnTo>
                <a:lnTo>
                  <a:pt x="289593" y="336736"/>
                </a:lnTo>
                <a:lnTo>
                  <a:pt x="263351" y="299381"/>
                </a:lnTo>
                <a:lnTo>
                  <a:pt x="242316" y="258775"/>
                </a:lnTo>
                <a:lnTo>
                  <a:pt x="316465" y="258775"/>
                </a:lnTo>
                <a:lnTo>
                  <a:pt x="319848" y="265146"/>
                </a:lnTo>
                <a:lnTo>
                  <a:pt x="349698" y="303218"/>
                </a:lnTo>
                <a:lnTo>
                  <a:pt x="386393" y="336507"/>
                </a:lnTo>
                <a:lnTo>
                  <a:pt x="429184" y="364069"/>
                </a:lnTo>
                <a:lnTo>
                  <a:pt x="477316" y="384962"/>
                </a:lnTo>
                <a:lnTo>
                  <a:pt x="437997" y="443484"/>
                </a:lnTo>
                <a:close/>
              </a:path>
              <a:path w="762000" h="818514">
                <a:moveTo>
                  <a:pt x="379476" y="818388"/>
                </a:moveTo>
                <a:lnTo>
                  <a:pt x="311794" y="815122"/>
                </a:lnTo>
                <a:lnTo>
                  <a:pt x="252638" y="805474"/>
                </a:lnTo>
                <a:lnTo>
                  <a:pt x="202695" y="789668"/>
                </a:lnTo>
                <a:lnTo>
                  <a:pt x="162653" y="767928"/>
                </a:lnTo>
                <a:lnTo>
                  <a:pt x="133201" y="740477"/>
                </a:lnTo>
                <a:lnTo>
                  <a:pt x="108813" y="669340"/>
                </a:lnTo>
                <a:lnTo>
                  <a:pt x="115025" y="630802"/>
                </a:lnTo>
                <a:lnTo>
                  <a:pt x="162653" y="570009"/>
                </a:lnTo>
                <a:lnTo>
                  <a:pt x="202695" y="548170"/>
                </a:lnTo>
                <a:lnTo>
                  <a:pt x="252638" y="532314"/>
                </a:lnTo>
                <a:lnTo>
                  <a:pt x="311794" y="522647"/>
                </a:lnTo>
                <a:lnTo>
                  <a:pt x="379476" y="519379"/>
                </a:lnTo>
                <a:lnTo>
                  <a:pt x="446819" y="522647"/>
                </a:lnTo>
                <a:lnTo>
                  <a:pt x="505732" y="532314"/>
                </a:lnTo>
                <a:lnTo>
                  <a:pt x="555512" y="548170"/>
                </a:lnTo>
                <a:lnTo>
                  <a:pt x="595455" y="570009"/>
                </a:lnTo>
                <a:lnTo>
                  <a:pt x="603857" y="577900"/>
                </a:lnTo>
                <a:lnTo>
                  <a:pt x="379476" y="577900"/>
                </a:lnTo>
                <a:lnTo>
                  <a:pt x="312424" y="581880"/>
                </a:lnTo>
                <a:lnTo>
                  <a:pt x="258058" y="593496"/>
                </a:lnTo>
                <a:lnTo>
                  <a:pt x="217649" y="612267"/>
                </a:lnTo>
                <a:lnTo>
                  <a:pt x="192470" y="637709"/>
                </a:lnTo>
                <a:lnTo>
                  <a:pt x="183794" y="669340"/>
                </a:lnTo>
                <a:lnTo>
                  <a:pt x="192470" y="700525"/>
                </a:lnTo>
                <a:lnTo>
                  <a:pt x="217649" y="725697"/>
                </a:lnTo>
                <a:lnTo>
                  <a:pt x="258058" y="744328"/>
                </a:lnTo>
                <a:lnTo>
                  <a:pt x="312424" y="755894"/>
                </a:lnTo>
                <a:lnTo>
                  <a:pt x="379476" y="759866"/>
                </a:lnTo>
                <a:lnTo>
                  <a:pt x="604090" y="759866"/>
                </a:lnTo>
                <a:lnTo>
                  <a:pt x="595455" y="767928"/>
                </a:lnTo>
                <a:lnTo>
                  <a:pt x="555512" y="789668"/>
                </a:lnTo>
                <a:lnTo>
                  <a:pt x="505732" y="805474"/>
                </a:lnTo>
                <a:lnTo>
                  <a:pt x="446819" y="815122"/>
                </a:lnTo>
                <a:lnTo>
                  <a:pt x="379476" y="818388"/>
                </a:lnTo>
                <a:close/>
              </a:path>
              <a:path w="762000" h="818514">
                <a:moveTo>
                  <a:pt x="604090" y="759866"/>
                </a:moveTo>
                <a:lnTo>
                  <a:pt x="379476" y="759866"/>
                </a:lnTo>
                <a:lnTo>
                  <a:pt x="446080" y="755894"/>
                </a:lnTo>
                <a:lnTo>
                  <a:pt x="500176" y="744328"/>
                </a:lnTo>
                <a:lnTo>
                  <a:pt x="540446" y="725697"/>
                </a:lnTo>
                <a:lnTo>
                  <a:pt x="565574" y="700525"/>
                </a:lnTo>
                <a:lnTo>
                  <a:pt x="574243" y="669340"/>
                </a:lnTo>
                <a:lnTo>
                  <a:pt x="565574" y="637709"/>
                </a:lnTo>
                <a:lnTo>
                  <a:pt x="540446" y="612267"/>
                </a:lnTo>
                <a:lnTo>
                  <a:pt x="500176" y="593496"/>
                </a:lnTo>
                <a:lnTo>
                  <a:pt x="446080" y="581880"/>
                </a:lnTo>
                <a:lnTo>
                  <a:pt x="379476" y="577900"/>
                </a:lnTo>
                <a:lnTo>
                  <a:pt x="603857" y="577900"/>
                </a:lnTo>
                <a:lnTo>
                  <a:pt x="624857" y="597623"/>
                </a:lnTo>
                <a:lnTo>
                  <a:pt x="643015" y="630802"/>
                </a:lnTo>
                <a:lnTo>
                  <a:pt x="649224" y="669340"/>
                </a:lnTo>
                <a:lnTo>
                  <a:pt x="643015" y="707540"/>
                </a:lnTo>
                <a:lnTo>
                  <a:pt x="624857" y="740477"/>
                </a:lnTo>
                <a:lnTo>
                  <a:pt x="604090" y="759866"/>
                </a:lnTo>
                <a:close/>
              </a:path>
              <a:path w="762000" h="818514">
                <a:moveTo>
                  <a:pt x="640080" y="496519"/>
                </a:moveTo>
                <a:lnTo>
                  <a:pt x="565099" y="496519"/>
                </a:lnTo>
                <a:lnTo>
                  <a:pt x="565099" y="0"/>
                </a:lnTo>
                <a:lnTo>
                  <a:pt x="640080" y="0"/>
                </a:lnTo>
                <a:lnTo>
                  <a:pt x="640080" y="211226"/>
                </a:lnTo>
                <a:lnTo>
                  <a:pt x="761695" y="211226"/>
                </a:lnTo>
                <a:lnTo>
                  <a:pt x="761695" y="273405"/>
                </a:lnTo>
                <a:lnTo>
                  <a:pt x="640080" y="273405"/>
                </a:lnTo>
                <a:lnTo>
                  <a:pt x="640080" y="4965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046854" y="4784636"/>
            <a:ext cx="742950" cy="805180"/>
          </a:xfrm>
          <a:custGeom>
            <a:avLst/>
            <a:gdLst/>
            <a:ahLst/>
            <a:cxnLst/>
            <a:rect l="l" t="t" r="r" b="b"/>
            <a:pathLst>
              <a:path w="742950" h="805179">
                <a:moveTo>
                  <a:pt x="371246" y="804672"/>
                </a:moveTo>
                <a:lnTo>
                  <a:pt x="308777" y="802287"/>
                </a:lnTo>
                <a:lnTo>
                  <a:pt x="253317" y="795199"/>
                </a:lnTo>
                <a:lnTo>
                  <a:pt x="205272" y="783503"/>
                </a:lnTo>
                <a:lnTo>
                  <a:pt x="165049" y="767295"/>
                </a:lnTo>
                <a:lnTo>
                  <a:pt x="109699" y="721733"/>
                </a:lnTo>
                <a:lnTo>
                  <a:pt x="90525" y="659282"/>
                </a:lnTo>
                <a:lnTo>
                  <a:pt x="95386" y="625955"/>
                </a:lnTo>
                <a:lnTo>
                  <a:pt x="133055" y="571601"/>
                </a:lnTo>
                <a:lnTo>
                  <a:pt x="165049" y="550811"/>
                </a:lnTo>
                <a:lnTo>
                  <a:pt x="205272" y="534436"/>
                </a:lnTo>
                <a:lnTo>
                  <a:pt x="253317" y="522593"/>
                </a:lnTo>
                <a:lnTo>
                  <a:pt x="308777" y="515401"/>
                </a:lnTo>
                <a:lnTo>
                  <a:pt x="371246" y="512978"/>
                </a:lnTo>
                <a:lnTo>
                  <a:pt x="433977" y="515401"/>
                </a:lnTo>
                <a:lnTo>
                  <a:pt x="489561" y="522593"/>
                </a:lnTo>
                <a:lnTo>
                  <a:pt x="537622" y="534436"/>
                </a:lnTo>
                <a:lnTo>
                  <a:pt x="577786" y="550811"/>
                </a:lnTo>
                <a:lnTo>
                  <a:pt x="609521" y="571500"/>
                </a:lnTo>
                <a:lnTo>
                  <a:pt x="371246" y="571500"/>
                </a:lnTo>
                <a:lnTo>
                  <a:pt x="300435" y="575274"/>
                </a:lnTo>
                <a:lnTo>
                  <a:pt x="243449" y="586335"/>
                </a:lnTo>
                <a:lnTo>
                  <a:pt x="201387" y="604286"/>
                </a:lnTo>
                <a:lnTo>
                  <a:pt x="175345" y="628734"/>
                </a:lnTo>
                <a:lnTo>
                  <a:pt x="166420" y="659282"/>
                </a:lnTo>
                <a:lnTo>
                  <a:pt x="175345" y="689830"/>
                </a:lnTo>
                <a:lnTo>
                  <a:pt x="201387" y="714278"/>
                </a:lnTo>
                <a:lnTo>
                  <a:pt x="243449" y="732229"/>
                </a:lnTo>
                <a:lnTo>
                  <a:pt x="300435" y="743290"/>
                </a:lnTo>
                <a:lnTo>
                  <a:pt x="371246" y="747064"/>
                </a:lnTo>
                <a:lnTo>
                  <a:pt x="609073" y="747064"/>
                </a:lnTo>
                <a:lnTo>
                  <a:pt x="577786" y="767295"/>
                </a:lnTo>
                <a:lnTo>
                  <a:pt x="537622" y="783503"/>
                </a:lnTo>
                <a:lnTo>
                  <a:pt x="489561" y="795199"/>
                </a:lnTo>
                <a:lnTo>
                  <a:pt x="433977" y="802287"/>
                </a:lnTo>
                <a:lnTo>
                  <a:pt x="371246" y="804672"/>
                </a:lnTo>
                <a:close/>
              </a:path>
              <a:path w="742950" h="805179">
                <a:moveTo>
                  <a:pt x="609073" y="747064"/>
                </a:moveTo>
                <a:lnTo>
                  <a:pt x="371246" y="747064"/>
                </a:lnTo>
                <a:lnTo>
                  <a:pt x="441706" y="743290"/>
                </a:lnTo>
                <a:lnTo>
                  <a:pt x="498647" y="732229"/>
                </a:lnTo>
                <a:lnTo>
                  <a:pt x="540842" y="714278"/>
                </a:lnTo>
                <a:lnTo>
                  <a:pt x="567059" y="689830"/>
                </a:lnTo>
                <a:lnTo>
                  <a:pt x="576072" y="659282"/>
                </a:lnTo>
                <a:lnTo>
                  <a:pt x="567059" y="628734"/>
                </a:lnTo>
                <a:lnTo>
                  <a:pt x="540842" y="604286"/>
                </a:lnTo>
                <a:lnTo>
                  <a:pt x="498647" y="586335"/>
                </a:lnTo>
                <a:lnTo>
                  <a:pt x="441706" y="575274"/>
                </a:lnTo>
                <a:lnTo>
                  <a:pt x="371246" y="571500"/>
                </a:lnTo>
                <a:lnTo>
                  <a:pt x="609521" y="571500"/>
                </a:lnTo>
                <a:lnTo>
                  <a:pt x="609678" y="571601"/>
                </a:lnTo>
                <a:lnTo>
                  <a:pt x="632921" y="596688"/>
                </a:lnTo>
                <a:lnTo>
                  <a:pt x="647143" y="625955"/>
                </a:lnTo>
                <a:lnTo>
                  <a:pt x="651967" y="659282"/>
                </a:lnTo>
                <a:lnTo>
                  <a:pt x="647143" y="692570"/>
                </a:lnTo>
                <a:lnTo>
                  <a:pt x="632921" y="721733"/>
                </a:lnTo>
                <a:lnTo>
                  <a:pt x="609678" y="746673"/>
                </a:lnTo>
                <a:lnTo>
                  <a:pt x="609073" y="747064"/>
                </a:lnTo>
                <a:close/>
              </a:path>
              <a:path w="742950" h="805179">
                <a:moveTo>
                  <a:pt x="257860" y="391363"/>
                </a:moveTo>
                <a:lnTo>
                  <a:pt x="183794" y="391363"/>
                </a:lnTo>
                <a:lnTo>
                  <a:pt x="183794" y="276148"/>
                </a:lnTo>
                <a:lnTo>
                  <a:pt x="140689" y="253517"/>
                </a:lnTo>
                <a:lnTo>
                  <a:pt x="109156" y="225399"/>
                </a:lnTo>
                <a:lnTo>
                  <a:pt x="89796" y="191795"/>
                </a:lnTo>
                <a:lnTo>
                  <a:pt x="83210" y="152704"/>
                </a:lnTo>
                <a:lnTo>
                  <a:pt x="88311" y="118577"/>
                </a:lnTo>
                <a:lnTo>
                  <a:pt x="127573" y="62195"/>
                </a:lnTo>
                <a:lnTo>
                  <a:pt x="160705" y="40347"/>
                </a:lnTo>
                <a:lnTo>
                  <a:pt x="202153" y="23001"/>
                </a:lnTo>
                <a:lnTo>
                  <a:pt x="251402" y="10358"/>
                </a:lnTo>
                <a:lnTo>
                  <a:pt x="307938" y="2623"/>
                </a:lnTo>
                <a:lnTo>
                  <a:pt x="371246" y="0"/>
                </a:lnTo>
                <a:lnTo>
                  <a:pt x="434816" y="2623"/>
                </a:lnTo>
                <a:lnTo>
                  <a:pt x="491475" y="10358"/>
                </a:lnTo>
                <a:lnTo>
                  <a:pt x="540740" y="23001"/>
                </a:lnTo>
                <a:lnTo>
                  <a:pt x="582129" y="40347"/>
                </a:lnTo>
                <a:lnTo>
                  <a:pt x="609606" y="58521"/>
                </a:lnTo>
                <a:lnTo>
                  <a:pt x="371246" y="58521"/>
                </a:lnTo>
                <a:lnTo>
                  <a:pt x="299067" y="62610"/>
                </a:lnTo>
                <a:lnTo>
                  <a:pt x="240406" y="74556"/>
                </a:lnTo>
                <a:lnTo>
                  <a:pt x="196713" y="93875"/>
                </a:lnTo>
                <a:lnTo>
                  <a:pt x="169434" y="120086"/>
                </a:lnTo>
                <a:lnTo>
                  <a:pt x="160020" y="152704"/>
                </a:lnTo>
                <a:lnTo>
                  <a:pt x="169434" y="184972"/>
                </a:lnTo>
                <a:lnTo>
                  <a:pt x="196713" y="211138"/>
                </a:lnTo>
                <a:lnTo>
                  <a:pt x="240406" y="230589"/>
                </a:lnTo>
                <a:lnTo>
                  <a:pt x="299067" y="242711"/>
                </a:lnTo>
                <a:lnTo>
                  <a:pt x="371246" y="246888"/>
                </a:lnTo>
                <a:lnTo>
                  <a:pt x="608625" y="246888"/>
                </a:lnTo>
                <a:lnTo>
                  <a:pt x="601803" y="253003"/>
                </a:lnTo>
                <a:lnTo>
                  <a:pt x="559612" y="275234"/>
                </a:lnTo>
                <a:lnTo>
                  <a:pt x="559612" y="295351"/>
                </a:lnTo>
                <a:lnTo>
                  <a:pt x="257860" y="295351"/>
                </a:lnTo>
                <a:lnTo>
                  <a:pt x="257860" y="391363"/>
                </a:lnTo>
                <a:close/>
              </a:path>
              <a:path w="742950" h="805179">
                <a:moveTo>
                  <a:pt x="608625" y="246888"/>
                </a:moveTo>
                <a:lnTo>
                  <a:pt x="371246" y="246888"/>
                </a:lnTo>
                <a:lnTo>
                  <a:pt x="443425" y="242711"/>
                </a:lnTo>
                <a:lnTo>
                  <a:pt x="502086" y="230589"/>
                </a:lnTo>
                <a:lnTo>
                  <a:pt x="545779" y="211138"/>
                </a:lnTo>
                <a:lnTo>
                  <a:pt x="573058" y="184972"/>
                </a:lnTo>
                <a:lnTo>
                  <a:pt x="582472" y="152704"/>
                </a:lnTo>
                <a:lnTo>
                  <a:pt x="573058" y="120086"/>
                </a:lnTo>
                <a:lnTo>
                  <a:pt x="545779" y="93875"/>
                </a:lnTo>
                <a:lnTo>
                  <a:pt x="502086" y="74556"/>
                </a:lnTo>
                <a:lnTo>
                  <a:pt x="443425" y="62610"/>
                </a:lnTo>
                <a:lnTo>
                  <a:pt x="371246" y="58521"/>
                </a:lnTo>
                <a:lnTo>
                  <a:pt x="609606" y="58521"/>
                </a:lnTo>
                <a:lnTo>
                  <a:pt x="615160" y="62195"/>
                </a:lnTo>
                <a:lnTo>
                  <a:pt x="639351" y="88339"/>
                </a:lnTo>
                <a:lnTo>
                  <a:pt x="654219" y="118577"/>
                </a:lnTo>
                <a:lnTo>
                  <a:pt x="659282" y="152704"/>
                </a:lnTo>
                <a:lnTo>
                  <a:pt x="652581" y="191395"/>
                </a:lnTo>
                <a:lnTo>
                  <a:pt x="633107" y="224942"/>
                </a:lnTo>
                <a:lnTo>
                  <a:pt x="608625" y="246888"/>
                </a:lnTo>
                <a:close/>
              </a:path>
              <a:path w="742950" h="805179">
                <a:moveTo>
                  <a:pt x="371246" y="304495"/>
                </a:moveTo>
                <a:lnTo>
                  <a:pt x="340928" y="303837"/>
                </a:lnTo>
                <a:lnTo>
                  <a:pt x="311810" y="301980"/>
                </a:lnTo>
                <a:lnTo>
                  <a:pt x="284064" y="299094"/>
                </a:lnTo>
                <a:lnTo>
                  <a:pt x="257860" y="295351"/>
                </a:lnTo>
                <a:lnTo>
                  <a:pt x="485546" y="295351"/>
                </a:lnTo>
                <a:lnTo>
                  <a:pt x="459328" y="299094"/>
                </a:lnTo>
                <a:lnTo>
                  <a:pt x="431482" y="301980"/>
                </a:lnTo>
                <a:lnTo>
                  <a:pt x="402093" y="303837"/>
                </a:lnTo>
                <a:lnTo>
                  <a:pt x="371246" y="304495"/>
                </a:lnTo>
                <a:close/>
              </a:path>
              <a:path w="742950" h="805179">
                <a:moveTo>
                  <a:pt x="559612" y="391363"/>
                </a:moveTo>
                <a:lnTo>
                  <a:pt x="485546" y="391363"/>
                </a:lnTo>
                <a:lnTo>
                  <a:pt x="485546" y="295351"/>
                </a:lnTo>
                <a:lnTo>
                  <a:pt x="559612" y="295351"/>
                </a:lnTo>
                <a:lnTo>
                  <a:pt x="559612" y="391363"/>
                </a:lnTo>
                <a:close/>
              </a:path>
              <a:path w="742950" h="805179">
                <a:moveTo>
                  <a:pt x="742492" y="451713"/>
                </a:moveTo>
                <a:lnTo>
                  <a:pt x="0" y="451713"/>
                </a:lnTo>
                <a:lnTo>
                  <a:pt x="0" y="391363"/>
                </a:lnTo>
                <a:lnTo>
                  <a:pt x="742492" y="391363"/>
                </a:lnTo>
                <a:lnTo>
                  <a:pt x="742492" y="4517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0176157" y="4769091"/>
            <a:ext cx="735330" cy="822325"/>
          </a:xfrm>
          <a:custGeom>
            <a:avLst/>
            <a:gdLst/>
            <a:ahLst/>
            <a:cxnLst/>
            <a:rect l="l" t="t" r="r" b="b"/>
            <a:pathLst>
              <a:path w="735329" h="822325">
                <a:moveTo>
                  <a:pt x="67665" y="623620"/>
                </a:moveTo>
                <a:lnTo>
                  <a:pt x="2743" y="623620"/>
                </a:lnTo>
                <a:lnTo>
                  <a:pt x="2743" y="309981"/>
                </a:lnTo>
                <a:lnTo>
                  <a:pt x="297180" y="309981"/>
                </a:lnTo>
                <a:lnTo>
                  <a:pt x="297180" y="138074"/>
                </a:lnTo>
                <a:lnTo>
                  <a:pt x="0" y="138074"/>
                </a:lnTo>
                <a:lnTo>
                  <a:pt x="0" y="76809"/>
                </a:lnTo>
                <a:lnTo>
                  <a:pt x="371246" y="76809"/>
                </a:lnTo>
                <a:lnTo>
                  <a:pt x="371246" y="371246"/>
                </a:lnTo>
                <a:lnTo>
                  <a:pt x="75895" y="371246"/>
                </a:lnTo>
                <a:lnTo>
                  <a:pt x="75895" y="561441"/>
                </a:lnTo>
                <a:lnTo>
                  <a:pt x="457415" y="561441"/>
                </a:lnTo>
                <a:lnTo>
                  <a:pt x="461772" y="594360"/>
                </a:lnTo>
                <a:lnTo>
                  <a:pt x="414496" y="602180"/>
                </a:lnTo>
                <a:lnTo>
                  <a:pt x="368174" y="608576"/>
                </a:lnTo>
                <a:lnTo>
                  <a:pt x="322045" y="613664"/>
                </a:lnTo>
                <a:lnTo>
                  <a:pt x="275348" y="617562"/>
                </a:lnTo>
                <a:lnTo>
                  <a:pt x="227323" y="620390"/>
                </a:lnTo>
                <a:lnTo>
                  <a:pt x="177207" y="622263"/>
                </a:lnTo>
                <a:lnTo>
                  <a:pt x="124242" y="623301"/>
                </a:lnTo>
                <a:lnTo>
                  <a:pt x="67665" y="623620"/>
                </a:lnTo>
                <a:close/>
              </a:path>
              <a:path w="735329" h="822325">
                <a:moveTo>
                  <a:pt x="457415" y="561441"/>
                </a:moveTo>
                <a:lnTo>
                  <a:pt x="75895" y="561441"/>
                </a:lnTo>
                <a:lnTo>
                  <a:pt x="137314" y="561068"/>
                </a:lnTo>
                <a:lnTo>
                  <a:pt x="194511" y="559799"/>
                </a:lnTo>
                <a:lnTo>
                  <a:pt x="248524" y="557410"/>
                </a:lnTo>
                <a:lnTo>
                  <a:pt x="300395" y="553678"/>
                </a:lnTo>
                <a:lnTo>
                  <a:pt x="351161" y="548378"/>
                </a:lnTo>
                <a:lnTo>
                  <a:pt x="401864" y="541287"/>
                </a:lnTo>
                <a:lnTo>
                  <a:pt x="453542" y="532180"/>
                </a:lnTo>
                <a:lnTo>
                  <a:pt x="457415" y="561441"/>
                </a:lnTo>
                <a:close/>
              </a:path>
              <a:path w="735329" h="822325">
                <a:moveTo>
                  <a:pt x="600760" y="822045"/>
                </a:moveTo>
                <a:lnTo>
                  <a:pt x="525780" y="822045"/>
                </a:lnTo>
                <a:lnTo>
                  <a:pt x="525780" y="0"/>
                </a:lnTo>
                <a:lnTo>
                  <a:pt x="600760" y="0"/>
                </a:lnTo>
                <a:lnTo>
                  <a:pt x="600760" y="326440"/>
                </a:lnTo>
                <a:lnTo>
                  <a:pt x="735177" y="326440"/>
                </a:lnTo>
                <a:lnTo>
                  <a:pt x="735177" y="389534"/>
                </a:lnTo>
                <a:lnTo>
                  <a:pt x="600760" y="389534"/>
                </a:lnTo>
                <a:lnTo>
                  <a:pt x="600760" y="8220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1016491" y="4770005"/>
            <a:ext cx="641350" cy="822325"/>
          </a:xfrm>
          <a:custGeom>
            <a:avLst/>
            <a:gdLst/>
            <a:ahLst/>
            <a:cxnLst/>
            <a:rect l="l" t="t" r="r" b="b"/>
            <a:pathLst>
              <a:path w="641350" h="822325">
                <a:moveTo>
                  <a:pt x="640994" y="822045"/>
                </a:moveTo>
                <a:lnTo>
                  <a:pt x="566013" y="822045"/>
                </a:lnTo>
                <a:lnTo>
                  <a:pt x="566013" y="0"/>
                </a:lnTo>
                <a:lnTo>
                  <a:pt x="640994" y="0"/>
                </a:lnTo>
                <a:lnTo>
                  <a:pt x="640994" y="822045"/>
                </a:lnTo>
                <a:close/>
              </a:path>
              <a:path w="641350" h="822325">
                <a:moveTo>
                  <a:pt x="208483" y="635508"/>
                </a:moveTo>
                <a:lnTo>
                  <a:pt x="169303" y="631442"/>
                </a:lnTo>
                <a:lnTo>
                  <a:pt x="100380" y="600117"/>
                </a:lnTo>
                <a:lnTo>
                  <a:pt x="71496" y="573654"/>
                </a:lnTo>
                <a:lnTo>
                  <a:pt x="46901" y="540524"/>
                </a:lnTo>
                <a:lnTo>
                  <a:pt x="27025" y="501125"/>
                </a:lnTo>
                <a:lnTo>
                  <a:pt x="12297" y="455855"/>
                </a:lnTo>
                <a:lnTo>
                  <a:pt x="3145" y="405114"/>
                </a:lnTo>
                <a:lnTo>
                  <a:pt x="0" y="349300"/>
                </a:lnTo>
                <a:lnTo>
                  <a:pt x="3145" y="293487"/>
                </a:lnTo>
                <a:lnTo>
                  <a:pt x="12297" y="242746"/>
                </a:lnTo>
                <a:lnTo>
                  <a:pt x="27025" y="197476"/>
                </a:lnTo>
                <a:lnTo>
                  <a:pt x="46901" y="158077"/>
                </a:lnTo>
                <a:lnTo>
                  <a:pt x="71496" y="124946"/>
                </a:lnTo>
                <a:lnTo>
                  <a:pt x="100380" y="98484"/>
                </a:lnTo>
                <a:lnTo>
                  <a:pt x="169303" y="67158"/>
                </a:lnTo>
                <a:lnTo>
                  <a:pt x="208483" y="63093"/>
                </a:lnTo>
                <a:lnTo>
                  <a:pt x="247663" y="67158"/>
                </a:lnTo>
                <a:lnTo>
                  <a:pt x="283840" y="79088"/>
                </a:lnTo>
                <a:lnTo>
                  <a:pt x="316585" y="98484"/>
                </a:lnTo>
                <a:lnTo>
                  <a:pt x="345470" y="124946"/>
                </a:lnTo>
                <a:lnTo>
                  <a:pt x="349785" y="130759"/>
                </a:lnTo>
                <a:lnTo>
                  <a:pt x="208483" y="130759"/>
                </a:lnTo>
                <a:lnTo>
                  <a:pt x="170383" y="137739"/>
                </a:lnTo>
                <a:lnTo>
                  <a:pt x="137160" y="157954"/>
                </a:lnTo>
                <a:lnTo>
                  <a:pt x="109728" y="190309"/>
                </a:lnTo>
                <a:lnTo>
                  <a:pt x="89001" y="233713"/>
                </a:lnTo>
                <a:lnTo>
                  <a:pt x="75895" y="287075"/>
                </a:lnTo>
                <a:lnTo>
                  <a:pt x="71323" y="349300"/>
                </a:lnTo>
                <a:lnTo>
                  <a:pt x="75895" y="411911"/>
                </a:lnTo>
                <a:lnTo>
                  <a:pt x="89001" y="465531"/>
                </a:lnTo>
                <a:lnTo>
                  <a:pt x="109728" y="509092"/>
                </a:lnTo>
                <a:lnTo>
                  <a:pt x="137160" y="541528"/>
                </a:lnTo>
                <a:lnTo>
                  <a:pt x="170383" y="561771"/>
                </a:lnTo>
                <a:lnTo>
                  <a:pt x="208483" y="568756"/>
                </a:lnTo>
                <a:lnTo>
                  <a:pt x="349106" y="568756"/>
                </a:lnTo>
                <a:lnTo>
                  <a:pt x="345470" y="573654"/>
                </a:lnTo>
                <a:lnTo>
                  <a:pt x="316585" y="600117"/>
                </a:lnTo>
                <a:lnTo>
                  <a:pt x="283840" y="619512"/>
                </a:lnTo>
                <a:lnTo>
                  <a:pt x="247663" y="631442"/>
                </a:lnTo>
                <a:lnTo>
                  <a:pt x="208483" y="635508"/>
                </a:lnTo>
                <a:close/>
              </a:path>
              <a:path w="641350" h="822325">
                <a:moveTo>
                  <a:pt x="349106" y="568756"/>
                </a:moveTo>
                <a:lnTo>
                  <a:pt x="208483" y="568756"/>
                </a:lnTo>
                <a:lnTo>
                  <a:pt x="246197" y="561771"/>
                </a:lnTo>
                <a:lnTo>
                  <a:pt x="279162" y="541528"/>
                </a:lnTo>
                <a:lnTo>
                  <a:pt x="306438" y="509092"/>
                </a:lnTo>
                <a:lnTo>
                  <a:pt x="327084" y="465531"/>
                </a:lnTo>
                <a:lnTo>
                  <a:pt x="340161" y="411911"/>
                </a:lnTo>
                <a:lnTo>
                  <a:pt x="344728" y="349300"/>
                </a:lnTo>
                <a:lnTo>
                  <a:pt x="340161" y="287075"/>
                </a:lnTo>
                <a:lnTo>
                  <a:pt x="327084" y="233713"/>
                </a:lnTo>
                <a:lnTo>
                  <a:pt x="306438" y="190309"/>
                </a:lnTo>
                <a:lnTo>
                  <a:pt x="279162" y="157954"/>
                </a:lnTo>
                <a:lnTo>
                  <a:pt x="246197" y="137739"/>
                </a:lnTo>
                <a:lnTo>
                  <a:pt x="208483" y="130759"/>
                </a:lnTo>
                <a:lnTo>
                  <a:pt x="349785" y="130759"/>
                </a:lnTo>
                <a:lnTo>
                  <a:pt x="389940" y="197476"/>
                </a:lnTo>
                <a:lnTo>
                  <a:pt x="404669" y="242746"/>
                </a:lnTo>
                <a:lnTo>
                  <a:pt x="413820" y="293487"/>
                </a:lnTo>
                <a:lnTo>
                  <a:pt x="416966" y="349300"/>
                </a:lnTo>
                <a:lnTo>
                  <a:pt x="413820" y="405114"/>
                </a:lnTo>
                <a:lnTo>
                  <a:pt x="404669" y="455855"/>
                </a:lnTo>
                <a:lnTo>
                  <a:pt x="389940" y="501125"/>
                </a:lnTo>
                <a:lnTo>
                  <a:pt x="370064" y="540524"/>
                </a:lnTo>
                <a:lnTo>
                  <a:pt x="349106" y="5687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1828478" y="4770920"/>
            <a:ext cx="694055" cy="801370"/>
          </a:xfrm>
          <a:custGeom>
            <a:avLst/>
            <a:gdLst/>
            <a:ahLst/>
            <a:cxnLst/>
            <a:rect l="l" t="t" r="r" b="b"/>
            <a:pathLst>
              <a:path w="694054" h="801370">
                <a:moveTo>
                  <a:pt x="674827" y="612648"/>
                </a:moveTo>
                <a:lnTo>
                  <a:pt x="598932" y="612648"/>
                </a:lnTo>
                <a:lnTo>
                  <a:pt x="598932" y="254203"/>
                </a:lnTo>
                <a:lnTo>
                  <a:pt x="419709" y="254203"/>
                </a:lnTo>
                <a:lnTo>
                  <a:pt x="419709" y="192024"/>
                </a:lnTo>
                <a:lnTo>
                  <a:pt x="598932" y="192024"/>
                </a:lnTo>
                <a:lnTo>
                  <a:pt x="598932" y="0"/>
                </a:lnTo>
                <a:lnTo>
                  <a:pt x="674827" y="0"/>
                </a:lnTo>
                <a:lnTo>
                  <a:pt x="674827" y="612648"/>
                </a:lnTo>
                <a:close/>
              </a:path>
              <a:path w="694054" h="801370">
                <a:moveTo>
                  <a:pt x="39319" y="495604"/>
                </a:moveTo>
                <a:lnTo>
                  <a:pt x="0" y="436168"/>
                </a:lnTo>
                <a:lnTo>
                  <a:pt x="43980" y="416144"/>
                </a:lnTo>
                <a:lnTo>
                  <a:pt x="83696" y="390163"/>
                </a:lnTo>
                <a:lnTo>
                  <a:pt x="118654" y="358952"/>
                </a:lnTo>
                <a:lnTo>
                  <a:pt x="148361" y="323240"/>
                </a:lnTo>
                <a:lnTo>
                  <a:pt x="172325" y="283756"/>
                </a:lnTo>
                <a:lnTo>
                  <a:pt x="190052" y="241230"/>
                </a:lnTo>
                <a:lnTo>
                  <a:pt x="201050" y="196388"/>
                </a:lnTo>
                <a:lnTo>
                  <a:pt x="204825" y="149961"/>
                </a:lnTo>
                <a:lnTo>
                  <a:pt x="204825" y="48463"/>
                </a:lnTo>
                <a:lnTo>
                  <a:pt x="279806" y="48463"/>
                </a:lnTo>
                <a:lnTo>
                  <a:pt x="279806" y="152704"/>
                </a:lnTo>
                <a:lnTo>
                  <a:pt x="284607" y="201130"/>
                </a:lnTo>
                <a:lnTo>
                  <a:pt x="298510" y="247765"/>
                </a:lnTo>
                <a:lnTo>
                  <a:pt x="315703" y="281635"/>
                </a:lnTo>
                <a:lnTo>
                  <a:pt x="243230" y="281635"/>
                </a:lnTo>
                <a:lnTo>
                  <a:pt x="222728" y="328790"/>
                </a:lnTo>
                <a:lnTo>
                  <a:pt x="196257" y="372059"/>
                </a:lnTo>
                <a:lnTo>
                  <a:pt x="164249" y="410908"/>
                </a:lnTo>
                <a:lnTo>
                  <a:pt x="127135" y="444804"/>
                </a:lnTo>
                <a:lnTo>
                  <a:pt x="85348" y="473214"/>
                </a:lnTo>
                <a:lnTo>
                  <a:pt x="39319" y="495604"/>
                </a:lnTo>
                <a:close/>
              </a:path>
              <a:path w="694054" h="801370">
                <a:moveTo>
                  <a:pt x="438912" y="476402"/>
                </a:moveTo>
                <a:lnTo>
                  <a:pt x="395397" y="455752"/>
                </a:lnTo>
                <a:lnTo>
                  <a:pt x="355667" y="429768"/>
                </a:lnTo>
                <a:lnTo>
                  <a:pt x="320154" y="398907"/>
                </a:lnTo>
                <a:lnTo>
                  <a:pt x="289289" y="363626"/>
                </a:lnTo>
                <a:lnTo>
                  <a:pt x="263503" y="324383"/>
                </a:lnTo>
                <a:lnTo>
                  <a:pt x="243230" y="281635"/>
                </a:lnTo>
                <a:lnTo>
                  <a:pt x="315703" y="281635"/>
                </a:lnTo>
                <a:lnTo>
                  <a:pt x="320762" y="291600"/>
                </a:lnTo>
                <a:lnTo>
                  <a:pt x="350612" y="331628"/>
                </a:lnTo>
                <a:lnTo>
                  <a:pt x="387308" y="366842"/>
                </a:lnTo>
                <a:lnTo>
                  <a:pt x="430098" y="396233"/>
                </a:lnTo>
                <a:lnTo>
                  <a:pt x="478231" y="418795"/>
                </a:lnTo>
                <a:lnTo>
                  <a:pt x="438912" y="476402"/>
                </a:lnTo>
                <a:close/>
              </a:path>
              <a:path w="694054" h="801370">
                <a:moveTo>
                  <a:pt x="694029" y="801014"/>
                </a:moveTo>
                <a:lnTo>
                  <a:pt x="147218" y="801014"/>
                </a:lnTo>
                <a:lnTo>
                  <a:pt x="147218" y="544982"/>
                </a:lnTo>
                <a:lnTo>
                  <a:pt x="222199" y="544982"/>
                </a:lnTo>
                <a:lnTo>
                  <a:pt x="222199" y="739749"/>
                </a:lnTo>
                <a:lnTo>
                  <a:pt x="694029" y="739749"/>
                </a:lnTo>
                <a:lnTo>
                  <a:pt x="694029" y="8010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2668811" y="4827613"/>
            <a:ext cx="743585" cy="653415"/>
          </a:xfrm>
          <a:custGeom>
            <a:avLst/>
            <a:gdLst/>
            <a:ahLst/>
            <a:cxnLst/>
            <a:rect l="l" t="t" r="r" b="b"/>
            <a:pathLst>
              <a:path w="743584" h="653414">
                <a:moveTo>
                  <a:pt x="64922" y="416966"/>
                </a:moveTo>
                <a:lnTo>
                  <a:pt x="31089" y="354787"/>
                </a:lnTo>
                <a:lnTo>
                  <a:pt x="74321" y="343509"/>
                </a:lnTo>
                <a:lnTo>
                  <a:pt x="117218" y="326996"/>
                </a:lnTo>
                <a:lnTo>
                  <a:pt x="158788" y="305722"/>
                </a:lnTo>
                <a:lnTo>
                  <a:pt x="198037" y="280157"/>
                </a:lnTo>
                <a:lnTo>
                  <a:pt x="233972" y="250774"/>
                </a:lnTo>
                <a:lnTo>
                  <a:pt x="265600" y="218044"/>
                </a:lnTo>
                <a:lnTo>
                  <a:pt x="291928" y="182439"/>
                </a:lnTo>
                <a:lnTo>
                  <a:pt x="311964" y="144431"/>
                </a:lnTo>
                <a:lnTo>
                  <a:pt x="324713" y="104492"/>
                </a:lnTo>
                <a:lnTo>
                  <a:pt x="329184" y="63093"/>
                </a:lnTo>
                <a:lnTo>
                  <a:pt x="329184" y="0"/>
                </a:lnTo>
                <a:lnTo>
                  <a:pt x="407822" y="0"/>
                </a:lnTo>
                <a:lnTo>
                  <a:pt x="407822" y="63093"/>
                </a:lnTo>
                <a:lnTo>
                  <a:pt x="412318" y="104516"/>
                </a:lnTo>
                <a:lnTo>
                  <a:pt x="425137" y="144519"/>
                </a:lnTo>
                <a:lnTo>
                  <a:pt x="443966" y="180136"/>
                </a:lnTo>
                <a:lnTo>
                  <a:pt x="368503" y="180136"/>
                </a:lnTo>
                <a:lnTo>
                  <a:pt x="345557" y="223504"/>
                </a:lnTo>
                <a:lnTo>
                  <a:pt x="316439" y="263561"/>
                </a:lnTo>
                <a:lnTo>
                  <a:pt x="282092" y="299996"/>
                </a:lnTo>
                <a:lnTo>
                  <a:pt x="243459" y="332498"/>
                </a:lnTo>
                <a:lnTo>
                  <a:pt x="201482" y="360757"/>
                </a:lnTo>
                <a:lnTo>
                  <a:pt x="157105" y="384462"/>
                </a:lnTo>
                <a:lnTo>
                  <a:pt x="111271" y="403302"/>
                </a:lnTo>
                <a:lnTo>
                  <a:pt x="64922" y="416966"/>
                </a:lnTo>
                <a:close/>
              </a:path>
              <a:path w="743584" h="653414">
                <a:moveTo>
                  <a:pt x="672998" y="416966"/>
                </a:moveTo>
                <a:lnTo>
                  <a:pt x="626347" y="403602"/>
                </a:lnTo>
                <a:lnTo>
                  <a:pt x="580286" y="384976"/>
                </a:lnTo>
                <a:lnTo>
                  <a:pt x="535747" y="361400"/>
                </a:lnTo>
                <a:lnTo>
                  <a:pt x="493661" y="333184"/>
                </a:lnTo>
                <a:lnTo>
                  <a:pt x="454962" y="300639"/>
                </a:lnTo>
                <a:lnTo>
                  <a:pt x="420581" y="264075"/>
                </a:lnTo>
                <a:lnTo>
                  <a:pt x="391450" y="223804"/>
                </a:lnTo>
                <a:lnTo>
                  <a:pt x="368503" y="180136"/>
                </a:lnTo>
                <a:lnTo>
                  <a:pt x="443966" y="180136"/>
                </a:lnTo>
                <a:lnTo>
                  <a:pt x="445275" y="182612"/>
                </a:lnTo>
                <a:lnTo>
                  <a:pt x="471728" y="218307"/>
                </a:lnTo>
                <a:lnTo>
                  <a:pt x="503491" y="251117"/>
                </a:lnTo>
                <a:lnTo>
                  <a:pt x="539561" y="280552"/>
                </a:lnTo>
                <a:lnTo>
                  <a:pt x="578935" y="306125"/>
                </a:lnTo>
                <a:lnTo>
                  <a:pt x="620606" y="327347"/>
                </a:lnTo>
                <a:lnTo>
                  <a:pt x="663573" y="343731"/>
                </a:lnTo>
                <a:lnTo>
                  <a:pt x="706831" y="354787"/>
                </a:lnTo>
                <a:lnTo>
                  <a:pt x="672998" y="416966"/>
                </a:lnTo>
                <a:close/>
              </a:path>
              <a:path w="743584" h="653414">
                <a:moveTo>
                  <a:pt x="743407" y="652881"/>
                </a:moveTo>
                <a:lnTo>
                  <a:pt x="0" y="652881"/>
                </a:lnTo>
                <a:lnTo>
                  <a:pt x="0" y="590702"/>
                </a:lnTo>
                <a:lnTo>
                  <a:pt x="743407" y="590702"/>
                </a:lnTo>
                <a:lnTo>
                  <a:pt x="743407" y="6528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0792" y="1650043"/>
            <a:ext cx="322580" cy="359410"/>
          </a:xfrm>
          <a:custGeom>
            <a:avLst/>
            <a:gdLst/>
            <a:ahLst/>
            <a:cxnLst/>
            <a:rect l="l" t="t" r="r" b="b"/>
            <a:pathLst>
              <a:path w="322580" h="359410">
                <a:moveTo>
                  <a:pt x="286913" y="119886"/>
                </a:moveTo>
                <a:lnTo>
                  <a:pt x="270251" y="119886"/>
                </a:lnTo>
                <a:lnTo>
                  <a:pt x="274455" y="103751"/>
                </a:lnTo>
                <a:lnTo>
                  <a:pt x="277363" y="85901"/>
                </a:lnTo>
                <a:lnTo>
                  <a:pt x="279052" y="67366"/>
                </a:lnTo>
                <a:lnTo>
                  <a:pt x="279598" y="49173"/>
                </a:lnTo>
                <a:lnTo>
                  <a:pt x="279598" y="15036"/>
                </a:lnTo>
                <a:lnTo>
                  <a:pt x="23164" y="15036"/>
                </a:lnTo>
                <a:lnTo>
                  <a:pt x="23164" y="0"/>
                </a:lnTo>
                <a:lnTo>
                  <a:pt x="297073" y="0"/>
                </a:lnTo>
                <a:lnTo>
                  <a:pt x="297059" y="49173"/>
                </a:lnTo>
                <a:lnTo>
                  <a:pt x="296400" y="67651"/>
                </a:lnTo>
                <a:lnTo>
                  <a:pt x="294432" y="86460"/>
                </a:lnTo>
                <a:lnTo>
                  <a:pt x="291244" y="104201"/>
                </a:lnTo>
                <a:lnTo>
                  <a:pt x="286913" y="119886"/>
                </a:lnTo>
                <a:close/>
              </a:path>
              <a:path w="322580" h="359410">
                <a:moveTo>
                  <a:pt x="322270" y="168653"/>
                </a:moveTo>
                <a:lnTo>
                  <a:pt x="0" y="168653"/>
                </a:lnTo>
                <a:lnTo>
                  <a:pt x="0" y="154023"/>
                </a:lnTo>
                <a:lnTo>
                  <a:pt x="322270" y="154023"/>
                </a:lnTo>
                <a:lnTo>
                  <a:pt x="322270" y="168653"/>
                </a:lnTo>
                <a:close/>
              </a:path>
              <a:path w="322580" h="359410">
                <a:moveTo>
                  <a:pt x="169466" y="249932"/>
                </a:moveTo>
                <a:lnTo>
                  <a:pt x="152804" y="249932"/>
                </a:lnTo>
                <a:lnTo>
                  <a:pt x="152804" y="168653"/>
                </a:lnTo>
                <a:lnTo>
                  <a:pt x="169466" y="168653"/>
                </a:lnTo>
                <a:lnTo>
                  <a:pt x="169466" y="249932"/>
                </a:lnTo>
                <a:close/>
              </a:path>
              <a:path w="322580" h="359410">
                <a:moveTo>
                  <a:pt x="296667" y="358845"/>
                </a:moveTo>
                <a:lnTo>
                  <a:pt x="279598" y="358845"/>
                </a:lnTo>
                <a:lnTo>
                  <a:pt x="279598" y="265375"/>
                </a:lnTo>
                <a:lnTo>
                  <a:pt x="23164" y="265375"/>
                </a:lnTo>
                <a:lnTo>
                  <a:pt x="23164" y="249932"/>
                </a:lnTo>
                <a:lnTo>
                  <a:pt x="296667" y="249932"/>
                </a:lnTo>
                <a:lnTo>
                  <a:pt x="296667" y="3588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43141" y="1645166"/>
            <a:ext cx="288925" cy="358140"/>
          </a:xfrm>
          <a:custGeom>
            <a:avLst/>
            <a:gdLst/>
            <a:ahLst/>
            <a:cxnLst/>
            <a:rect l="l" t="t" r="r" b="b"/>
            <a:pathLst>
              <a:path w="288925" h="358139">
                <a:moveTo>
                  <a:pt x="288539" y="358032"/>
                </a:moveTo>
                <a:lnTo>
                  <a:pt x="271470" y="358032"/>
                </a:lnTo>
                <a:lnTo>
                  <a:pt x="271470" y="169872"/>
                </a:lnTo>
                <a:lnTo>
                  <a:pt x="197100" y="169872"/>
                </a:lnTo>
                <a:lnTo>
                  <a:pt x="197100" y="353156"/>
                </a:lnTo>
                <a:lnTo>
                  <a:pt x="180032" y="353156"/>
                </a:lnTo>
                <a:lnTo>
                  <a:pt x="180032" y="304795"/>
                </a:lnTo>
                <a:lnTo>
                  <a:pt x="164036" y="317171"/>
                </a:lnTo>
                <a:lnTo>
                  <a:pt x="143812" y="325775"/>
                </a:lnTo>
                <a:lnTo>
                  <a:pt x="119854" y="330798"/>
                </a:lnTo>
                <a:lnTo>
                  <a:pt x="92657" y="332430"/>
                </a:lnTo>
                <a:lnTo>
                  <a:pt x="0" y="332430"/>
                </a:lnTo>
                <a:lnTo>
                  <a:pt x="0" y="4876"/>
                </a:lnTo>
                <a:lnTo>
                  <a:pt x="17068" y="4876"/>
                </a:lnTo>
                <a:lnTo>
                  <a:pt x="17068" y="316987"/>
                </a:lnTo>
                <a:lnTo>
                  <a:pt x="94689" y="316987"/>
                </a:lnTo>
                <a:lnTo>
                  <a:pt x="120883" y="315355"/>
                </a:lnTo>
                <a:lnTo>
                  <a:pt x="143914" y="310332"/>
                </a:lnTo>
                <a:lnTo>
                  <a:pt x="163668" y="301728"/>
                </a:lnTo>
                <a:lnTo>
                  <a:pt x="180032" y="289352"/>
                </a:lnTo>
                <a:lnTo>
                  <a:pt x="180032" y="2031"/>
                </a:lnTo>
                <a:lnTo>
                  <a:pt x="197100" y="2031"/>
                </a:lnTo>
                <a:lnTo>
                  <a:pt x="197100" y="154835"/>
                </a:lnTo>
                <a:lnTo>
                  <a:pt x="271470" y="154835"/>
                </a:lnTo>
                <a:lnTo>
                  <a:pt x="271470" y="0"/>
                </a:lnTo>
                <a:lnTo>
                  <a:pt x="288539" y="0"/>
                </a:lnTo>
                <a:lnTo>
                  <a:pt x="288539" y="3580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09064" y="1645166"/>
            <a:ext cx="299085" cy="358140"/>
          </a:xfrm>
          <a:custGeom>
            <a:avLst/>
            <a:gdLst/>
            <a:ahLst/>
            <a:cxnLst/>
            <a:rect l="l" t="t" r="r" b="b"/>
            <a:pathLst>
              <a:path w="299085" h="358139">
                <a:moveTo>
                  <a:pt x="298699" y="358032"/>
                </a:moveTo>
                <a:lnTo>
                  <a:pt x="281630" y="358032"/>
                </a:lnTo>
                <a:lnTo>
                  <a:pt x="281630" y="153210"/>
                </a:lnTo>
                <a:lnTo>
                  <a:pt x="185315" y="153210"/>
                </a:lnTo>
                <a:lnTo>
                  <a:pt x="185315" y="137767"/>
                </a:lnTo>
                <a:lnTo>
                  <a:pt x="281630" y="137767"/>
                </a:lnTo>
                <a:lnTo>
                  <a:pt x="281630" y="0"/>
                </a:lnTo>
                <a:lnTo>
                  <a:pt x="298699" y="0"/>
                </a:lnTo>
                <a:lnTo>
                  <a:pt x="298699" y="358032"/>
                </a:lnTo>
                <a:close/>
              </a:path>
              <a:path w="299085" h="358139">
                <a:moveTo>
                  <a:pt x="0" y="333242"/>
                </a:moveTo>
                <a:lnTo>
                  <a:pt x="0" y="316580"/>
                </a:lnTo>
                <a:lnTo>
                  <a:pt x="34448" y="295435"/>
                </a:lnTo>
                <a:lnTo>
                  <a:pt x="64667" y="262631"/>
                </a:lnTo>
                <a:lnTo>
                  <a:pt x="86123" y="215655"/>
                </a:lnTo>
                <a:lnTo>
                  <a:pt x="94283" y="151991"/>
                </a:lnTo>
                <a:lnTo>
                  <a:pt x="94283" y="4876"/>
                </a:lnTo>
                <a:lnTo>
                  <a:pt x="111758" y="4876"/>
                </a:lnTo>
                <a:lnTo>
                  <a:pt x="111758" y="151991"/>
                </a:lnTo>
                <a:lnTo>
                  <a:pt x="119299" y="210511"/>
                </a:lnTo>
                <a:lnTo>
                  <a:pt x="102817" y="210511"/>
                </a:lnTo>
                <a:lnTo>
                  <a:pt x="90124" y="249976"/>
                </a:lnTo>
                <a:lnTo>
                  <a:pt x="67410" y="284526"/>
                </a:lnTo>
                <a:lnTo>
                  <a:pt x="36696" y="312751"/>
                </a:lnTo>
                <a:lnTo>
                  <a:pt x="0" y="333242"/>
                </a:lnTo>
                <a:close/>
              </a:path>
              <a:path w="299085" h="358139">
                <a:moveTo>
                  <a:pt x="206041" y="333242"/>
                </a:moveTo>
                <a:lnTo>
                  <a:pt x="169967" y="312065"/>
                </a:lnTo>
                <a:lnTo>
                  <a:pt x="139342" y="283916"/>
                </a:lnTo>
                <a:lnTo>
                  <a:pt x="116260" y="249747"/>
                </a:lnTo>
                <a:lnTo>
                  <a:pt x="102817" y="210511"/>
                </a:lnTo>
                <a:lnTo>
                  <a:pt x="119299" y="210511"/>
                </a:lnTo>
                <a:lnTo>
                  <a:pt x="119917" y="215312"/>
                </a:lnTo>
                <a:lnTo>
                  <a:pt x="141374" y="261717"/>
                </a:lnTo>
                <a:lnTo>
                  <a:pt x="171593" y="294406"/>
                </a:lnTo>
                <a:lnTo>
                  <a:pt x="206041" y="316580"/>
                </a:lnTo>
                <a:lnTo>
                  <a:pt x="206041" y="3332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5063" y="1651571"/>
            <a:ext cx="165735" cy="325120"/>
          </a:xfrm>
          <a:custGeom>
            <a:avLst/>
            <a:gdLst/>
            <a:ahLst/>
            <a:cxnLst/>
            <a:rect l="l" t="t" r="r" b="b"/>
            <a:pathLst>
              <a:path w="165735" h="325119">
                <a:moveTo>
                  <a:pt x="165404" y="154127"/>
                </a:moveTo>
                <a:lnTo>
                  <a:pt x="148742" y="154127"/>
                </a:lnTo>
                <a:lnTo>
                  <a:pt x="148742" y="310997"/>
                </a:lnTo>
                <a:lnTo>
                  <a:pt x="165404" y="310997"/>
                </a:lnTo>
                <a:lnTo>
                  <a:pt x="165404" y="154127"/>
                </a:lnTo>
                <a:close/>
              </a:path>
              <a:path w="165735" h="325119">
                <a:moveTo>
                  <a:pt x="165404" y="508"/>
                </a:moveTo>
                <a:lnTo>
                  <a:pt x="148742" y="508"/>
                </a:lnTo>
                <a:lnTo>
                  <a:pt x="148742" y="138430"/>
                </a:lnTo>
                <a:lnTo>
                  <a:pt x="16662" y="138430"/>
                </a:lnTo>
                <a:lnTo>
                  <a:pt x="16662" y="0"/>
                </a:lnTo>
                <a:lnTo>
                  <a:pt x="0" y="0"/>
                </a:lnTo>
                <a:lnTo>
                  <a:pt x="0" y="138430"/>
                </a:lnTo>
                <a:lnTo>
                  <a:pt x="0" y="153670"/>
                </a:lnTo>
                <a:lnTo>
                  <a:pt x="0" y="311150"/>
                </a:lnTo>
                <a:lnTo>
                  <a:pt x="0" y="325120"/>
                </a:lnTo>
                <a:lnTo>
                  <a:pt x="165404" y="325120"/>
                </a:lnTo>
                <a:lnTo>
                  <a:pt x="165404" y="311150"/>
                </a:lnTo>
                <a:lnTo>
                  <a:pt x="16662" y="311150"/>
                </a:lnTo>
                <a:lnTo>
                  <a:pt x="16662" y="153670"/>
                </a:lnTo>
                <a:lnTo>
                  <a:pt x="165404" y="153670"/>
                </a:lnTo>
                <a:lnTo>
                  <a:pt x="165404" y="138684"/>
                </a:lnTo>
                <a:lnTo>
                  <a:pt x="165404" y="138430"/>
                </a:lnTo>
                <a:lnTo>
                  <a:pt x="165404" y="5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68414" y="1645166"/>
            <a:ext cx="17145" cy="358140"/>
          </a:xfrm>
          <a:custGeom>
            <a:avLst/>
            <a:gdLst/>
            <a:ahLst/>
            <a:cxnLst/>
            <a:rect l="l" t="t" r="r" b="b"/>
            <a:pathLst>
              <a:path w="17144" h="358139">
                <a:moveTo>
                  <a:pt x="17068" y="357626"/>
                </a:moveTo>
                <a:lnTo>
                  <a:pt x="0" y="357626"/>
                </a:lnTo>
                <a:lnTo>
                  <a:pt x="0" y="0"/>
                </a:lnTo>
                <a:lnTo>
                  <a:pt x="17068" y="0"/>
                </a:lnTo>
                <a:lnTo>
                  <a:pt x="17068" y="3576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68159" y="1650043"/>
            <a:ext cx="318770" cy="335915"/>
          </a:xfrm>
          <a:custGeom>
            <a:avLst/>
            <a:gdLst/>
            <a:ahLst/>
            <a:cxnLst/>
            <a:rect l="l" t="t" r="r" b="b"/>
            <a:pathLst>
              <a:path w="318769" h="335914">
                <a:moveTo>
                  <a:pt x="6502" y="209292"/>
                </a:moveTo>
                <a:lnTo>
                  <a:pt x="6502" y="193036"/>
                </a:lnTo>
                <a:lnTo>
                  <a:pt x="53455" y="177720"/>
                </a:lnTo>
                <a:lnTo>
                  <a:pt x="93132" y="153802"/>
                </a:lnTo>
                <a:lnTo>
                  <a:pt x="123719" y="122139"/>
                </a:lnTo>
                <a:lnTo>
                  <a:pt x="143401" y="83590"/>
                </a:lnTo>
                <a:lnTo>
                  <a:pt x="150365" y="39013"/>
                </a:lnTo>
                <a:lnTo>
                  <a:pt x="150365" y="0"/>
                </a:lnTo>
                <a:lnTo>
                  <a:pt x="167434" y="0"/>
                </a:lnTo>
                <a:lnTo>
                  <a:pt x="167434" y="39013"/>
                </a:lnTo>
                <a:lnTo>
                  <a:pt x="174707" y="83590"/>
                </a:lnTo>
                <a:lnTo>
                  <a:pt x="178622" y="91032"/>
                </a:lnTo>
                <a:lnTo>
                  <a:pt x="158899" y="91032"/>
                </a:lnTo>
                <a:lnTo>
                  <a:pt x="138745" y="129626"/>
                </a:lnTo>
                <a:lnTo>
                  <a:pt x="107084" y="163573"/>
                </a:lnTo>
                <a:lnTo>
                  <a:pt x="63232" y="190814"/>
                </a:lnTo>
                <a:lnTo>
                  <a:pt x="6502" y="209292"/>
                </a:lnTo>
                <a:close/>
              </a:path>
              <a:path w="318769" h="335914">
                <a:moveTo>
                  <a:pt x="310891" y="209292"/>
                </a:moveTo>
                <a:lnTo>
                  <a:pt x="255139" y="190643"/>
                </a:lnTo>
                <a:lnTo>
                  <a:pt x="211426" y="163421"/>
                </a:lnTo>
                <a:lnTo>
                  <a:pt x="179448" y="129569"/>
                </a:lnTo>
                <a:lnTo>
                  <a:pt x="158899" y="91032"/>
                </a:lnTo>
                <a:lnTo>
                  <a:pt x="178622" y="91032"/>
                </a:lnTo>
                <a:lnTo>
                  <a:pt x="194990" y="122139"/>
                </a:lnTo>
                <a:lnTo>
                  <a:pt x="225984" y="153802"/>
                </a:lnTo>
                <a:lnTo>
                  <a:pt x="265384" y="177720"/>
                </a:lnTo>
                <a:lnTo>
                  <a:pt x="310891" y="193036"/>
                </a:lnTo>
                <a:lnTo>
                  <a:pt x="310891" y="209292"/>
                </a:lnTo>
                <a:close/>
              </a:path>
              <a:path w="318769" h="335914">
                <a:moveTo>
                  <a:pt x="318206" y="335681"/>
                </a:moveTo>
                <a:lnTo>
                  <a:pt x="0" y="335681"/>
                </a:lnTo>
                <a:lnTo>
                  <a:pt x="0" y="321050"/>
                </a:lnTo>
                <a:lnTo>
                  <a:pt x="318206" y="321050"/>
                </a:lnTo>
                <a:lnTo>
                  <a:pt x="318206" y="3356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47503" y="1644760"/>
            <a:ext cx="346710" cy="358775"/>
          </a:xfrm>
          <a:custGeom>
            <a:avLst/>
            <a:gdLst/>
            <a:ahLst/>
            <a:cxnLst/>
            <a:rect l="l" t="t" r="r" b="b"/>
            <a:pathLst>
              <a:path w="346710" h="358775">
                <a:moveTo>
                  <a:pt x="169466" y="336493"/>
                </a:moveTo>
                <a:lnTo>
                  <a:pt x="0" y="336493"/>
                </a:lnTo>
                <a:lnTo>
                  <a:pt x="0" y="321457"/>
                </a:lnTo>
                <a:lnTo>
                  <a:pt x="171091" y="321457"/>
                </a:lnTo>
                <a:lnTo>
                  <a:pt x="200098" y="319641"/>
                </a:lnTo>
                <a:lnTo>
                  <a:pt x="226361" y="314243"/>
                </a:lnTo>
                <a:lnTo>
                  <a:pt x="249271" y="305341"/>
                </a:lnTo>
                <a:lnTo>
                  <a:pt x="268219" y="293009"/>
                </a:lnTo>
                <a:lnTo>
                  <a:pt x="268219" y="0"/>
                </a:lnTo>
                <a:lnTo>
                  <a:pt x="285694" y="0"/>
                </a:lnTo>
                <a:lnTo>
                  <a:pt x="285694" y="156461"/>
                </a:lnTo>
                <a:lnTo>
                  <a:pt x="346653" y="156461"/>
                </a:lnTo>
                <a:lnTo>
                  <a:pt x="346653" y="171904"/>
                </a:lnTo>
                <a:lnTo>
                  <a:pt x="285694" y="171904"/>
                </a:lnTo>
                <a:lnTo>
                  <a:pt x="285694" y="308452"/>
                </a:lnTo>
                <a:lnTo>
                  <a:pt x="268219" y="308452"/>
                </a:lnTo>
                <a:lnTo>
                  <a:pt x="249360" y="320892"/>
                </a:lnTo>
                <a:lnTo>
                  <a:pt x="226158" y="329636"/>
                </a:lnTo>
                <a:lnTo>
                  <a:pt x="199297" y="334798"/>
                </a:lnTo>
                <a:lnTo>
                  <a:pt x="169466" y="336493"/>
                </a:lnTo>
                <a:close/>
              </a:path>
              <a:path w="346710" h="358775">
                <a:moveTo>
                  <a:pt x="111758" y="321457"/>
                </a:moveTo>
                <a:lnTo>
                  <a:pt x="94283" y="321457"/>
                </a:lnTo>
                <a:lnTo>
                  <a:pt x="94283" y="207667"/>
                </a:lnTo>
                <a:lnTo>
                  <a:pt x="79297" y="205400"/>
                </a:lnTo>
                <a:lnTo>
                  <a:pt x="42264" y="186941"/>
                </a:lnTo>
                <a:lnTo>
                  <a:pt x="18440" y="152651"/>
                </a:lnTo>
                <a:lnTo>
                  <a:pt x="10159" y="105255"/>
                </a:lnTo>
                <a:lnTo>
                  <a:pt x="12261" y="80034"/>
                </a:lnTo>
                <a:lnTo>
                  <a:pt x="28504" y="38734"/>
                </a:lnTo>
                <a:lnTo>
                  <a:pt x="69442" y="7975"/>
                </a:lnTo>
                <a:lnTo>
                  <a:pt x="103630" y="2438"/>
                </a:lnTo>
                <a:lnTo>
                  <a:pt x="121797" y="3854"/>
                </a:lnTo>
                <a:lnTo>
                  <a:pt x="138326" y="7975"/>
                </a:lnTo>
                <a:lnTo>
                  <a:pt x="152950" y="14611"/>
                </a:lnTo>
                <a:lnTo>
                  <a:pt x="157494" y="17881"/>
                </a:lnTo>
                <a:lnTo>
                  <a:pt x="103630" y="17881"/>
                </a:lnTo>
                <a:lnTo>
                  <a:pt x="88949" y="19017"/>
                </a:lnTo>
                <a:lnTo>
                  <a:pt x="52831" y="35762"/>
                </a:lnTo>
                <a:lnTo>
                  <a:pt x="29228" y="83996"/>
                </a:lnTo>
                <a:lnTo>
                  <a:pt x="27634" y="105255"/>
                </a:lnTo>
                <a:lnTo>
                  <a:pt x="29228" y="126451"/>
                </a:lnTo>
                <a:lnTo>
                  <a:pt x="52831" y="174342"/>
                </a:lnTo>
                <a:lnTo>
                  <a:pt x="88949" y="191430"/>
                </a:lnTo>
                <a:lnTo>
                  <a:pt x="103630" y="192630"/>
                </a:lnTo>
                <a:lnTo>
                  <a:pt x="157609" y="192630"/>
                </a:lnTo>
                <a:lnTo>
                  <a:pt x="154391" y="194980"/>
                </a:lnTo>
                <a:lnTo>
                  <a:pt x="141628" y="201266"/>
                </a:lnTo>
                <a:lnTo>
                  <a:pt x="127340" y="205571"/>
                </a:lnTo>
                <a:lnTo>
                  <a:pt x="111758" y="207667"/>
                </a:lnTo>
                <a:lnTo>
                  <a:pt x="111758" y="321457"/>
                </a:lnTo>
                <a:close/>
              </a:path>
              <a:path w="346710" h="358775">
                <a:moveTo>
                  <a:pt x="157609" y="192630"/>
                </a:moveTo>
                <a:lnTo>
                  <a:pt x="103630" y="192630"/>
                </a:lnTo>
                <a:lnTo>
                  <a:pt x="118717" y="191430"/>
                </a:lnTo>
                <a:lnTo>
                  <a:pt x="132281" y="187906"/>
                </a:lnTo>
                <a:lnTo>
                  <a:pt x="165865" y="161376"/>
                </a:lnTo>
                <a:lnTo>
                  <a:pt x="180438" y="105255"/>
                </a:lnTo>
                <a:lnTo>
                  <a:pt x="178781" y="83996"/>
                </a:lnTo>
                <a:lnTo>
                  <a:pt x="154835" y="35762"/>
                </a:lnTo>
                <a:lnTo>
                  <a:pt x="118717" y="19017"/>
                </a:lnTo>
                <a:lnTo>
                  <a:pt x="103630" y="17881"/>
                </a:lnTo>
                <a:lnTo>
                  <a:pt x="157494" y="17881"/>
                </a:lnTo>
                <a:lnTo>
                  <a:pt x="189227" y="57707"/>
                </a:lnTo>
                <a:lnTo>
                  <a:pt x="197507" y="105255"/>
                </a:lnTo>
                <a:lnTo>
                  <a:pt x="195405" y="130420"/>
                </a:lnTo>
                <a:lnTo>
                  <a:pt x="189227" y="152651"/>
                </a:lnTo>
                <a:lnTo>
                  <a:pt x="179162" y="171606"/>
                </a:lnTo>
                <a:lnTo>
                  <a:pt x="165402" y="186941"/>
                </a:lnTo>
                <a:lnTo>
                  <a:pt x="157609" y="192630"/>
                </a:lnTo>
                <a:close/>
              </a:path>
              <a:path w="346710" h="358775">
                <a:moveTo>
                  <a:pt x="285694" y="358439"/>
                </a:moveTo>
                <a:lnTo>
                  <a:pt x="268219" y="358439"/>
                </a:lnTo>
                <a:lnTo>
                  <a:pt x="268219" y="308452"/>
                </a:lnTo>
                <a:lnTo>
                  <a:pt x="285694" y="308452"/>
                </a:lnTo>
                <a:lnTo>
                  <a:pt x="285694" y="358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42627" y="1651571"/>
            <a:ext cx="165735" cy="325120"/>
          </a:xfrm>
          <a:custGeom>
            <a:avLst/>
            <a:gdLst/>
            <a:ahLst/>
            <a:cxnLst/>
            <a:rect l="l" t="t" r="r" b="b"/>
            <a:pathLst>
              <a:path w="165735" h="325119">
                <a:moveTo>
                  <a:pt x="165404" y="154127"/>
                </a:moveTo>
                <a:lnTo>
                  <a:pt x="148742" y="154127"/>
                </a:lnTo>
                <a:lnTo>
                  <a:pt x="148742" y="310997"/>
                </a:lnTo>
                <a:lnTo>
                  <a:pt x="165404" y="310997"/>
                </a:lnTo>
                <a:lnTo>
                  <a:pt x="165404" y="154127"/>
                </a:lnTo>
                <a:close/>
              </a:path>
              <a:path w="165735" h="325119">
                <a:moveTo>
                  <a:pt x="165404" y="508"/>
                </a:moveTo>
                <a:lnTo>
                  <a:pt x="148742" y="508"/>
                </a:lnTo>
                <a:lnTo>
                  <a:pt x="148742" y="138430"/>
                </a:lnTo>
                <a:lnTo>
                  <a:pt x="16662" y="138430"/>
                </a:lnTo>
                <a:lnTo>
                  <a:pt x="16662" y="0"/>
                </a:lnTo>
                <a:lnTo>
                  <a:pt x="0" y="0"/>
                </a:lnTo>
                <a:lnTo>
                  <a:pt x="0" y="138430"/>
                </a:lnTo>
                <a:lnTo>
                  <a:pt x="0" y="153670"/>
                </a:lnTo>
                <a:lnTo>
                  <a:pt x="0" y="311150"/>
                </a:lnTo>
                <a:lnTo>
                  <a:pt x="0" y="325120"/>
                </a:lnTo>
                <a:lnTo>
                  <a:pt x="165404" y="325120"/>
                </a:lnTo>
                <a:lnTo>
                  <a:pt x="165404" y="311150"/>
                </a:lnTo>
                <a:lnTo>
                  <a:pt x="16662" y="311150"/>
                </a:lnTo>
                <a:lnTo>
                  <a:pt x="16662" y="153670"/>
                </a:lnTo>
                <a:lnTo>
                  <a:pt x="165404" y="153670"/>
                </a:lnTo>
                <a:lnTo>
                  <a:pt x="165404" y="138684"/>
                </a:lnTo>
                <a:lnTo>
                  <a:pt x="165404" y="138430"/>
                </a:lnTo>
                <a:lnTo>
                  <a:pt x="165404" y="5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05973" y="1645166"/>
            <a:ext cx="17145" cy="358140"/>
          </a:xfrm>
          <a:custGeom>
            <a:avLst/>
            <a:gdLst/>
            <a:ahLst/>
            <a:cxnLst/>
            <a:rect l="l" t="t" r="r" b="b"/>
            <a:pathLst>
              <a:path w="17145" h="358139">
                <a:moveTo>
                  <a:pt x="17068" y="357626"/>
                </a:moveTo>
                <a:lnTo>
                  <a:pt x="0" y="357626"/>
                </a:lnTo>
                <a:lnTo>
                  <a:pt x="0" y="0"/>
                </a:lnTo>
                <a:lnTo>
                  <a:pt x="17068" y="0"/>
                </a:lnTo>
                <a:lnTo>
                  <a:pt x="17068" y="3576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05718" y="1652075"/>
            <a:ext cx="318770" cy="334010"/>
          </a:xfrm>
          <a:custGeom>
            <a:avLst/>
            <a:gdLst/>
            <a:ahLst/>
            <a:cxnLst/>
            <a:rect l="l" t="t" r="r" b="b"/>
            <a:pathLst>
              <a:path w="318770" h="334010">
                <a:moveTo>
                  <a:pt x="288539" y="238146"/>
                </a:moveTo>
                <a:lnTo>
                  <a:pt x="271470" y="238146"/>
                </a:lnTo>
                <a:lnTo>
                  <a:pt x="275513" y="211642"/>
                </a:lnTo>
                <a:lnTo>
                  <a:pt x="278430" y="182369"/>
                </a:lnTo>
                <a:lnTo>
                  <a:pt x="280214" y="151622"/>
                </a:lnTo>
                <a:lnTo>
                  <a:pt x="280818" y="121105"/>
                </a:lnTo>
                <a:lnTo>
                  <a:pt x="280818" y="15442"/>
                </a:lnTo>
                <a:lnTo>
                  <a:pt x="17881" y="15442"/>
                </a:lnTo>
                <a:lnTo>
                  <a:pt x="17881" y="0"/>
                </a:lnTo>
                <a:lnTo>
                  <a:pt x="297886" y="0"/>
                </a:lnTo>
                <a:lnTo>
                  <a:pt x="297837" y="121105"/>
                </a:lnTo>
                <a:lnTo>
                  <a:pt x="297340" y="150251"/>
                </a:lnTo>
                <a:lnTo>
                  <a:pt x="295651" y="181861"/>
                </a:lnTo>
                <a:lnTo>
                  <a:pt x="292727" y="211743"/>
                </a:lnTo>
                <a:lnTo>
                  <a:pt x="288539" y="238146"/>
                </a:lnTo>
                <a:close/>
              </a:path>
              <a:path w="318770" h="334010">
                <a:moveTo>
                  <a:pt x="91844" y="319019"/>
                </a:moveTo>
                <a:lnTo>
                  <a:pt x="74776" y="319019"/>
                </a:lnTo>
                <a:lnTo>
                  <a:pt x="74776" y="140205"/>
                </a:lnTo>
                <a:lnTo>
                  <a:pt x="91844" y="140205"/>
                </a:lnTo>
                <a:lnTo>
                  <a:pt x="91844" y="319019"/>
                </a:lnTo>
                <a:close/>
              </a:path>
              <a:path w="318770" h="334010">
                <a:moveTo>
                  <a:pt x="192630" y="319019"/>
                </a:moveTo>
                <a:lnTo>
                  <a:pt x="175968" y="319019"/>
                </a:lnTo>
                <a:lnTo>
                  <a:pt x="175968" y="140205"/>
                </a:lnTo>
                <a:lnTo>
                  <a:pt x="192630" y="140205"/>
                </a:lnTo>
                <a:lnTo>
                  <a:pt x="192630" y="319019"/>
                </a:lnTo>
                <a:close/>
              </a:path>
              <a:path w="318770" h="334010">
                <a:moveTo>
                  <a:pt x="318206" y="333649"/>
                </a:moveTo>
                <a:lnTo>
                  <a:pt x="0" y="333649"/>
                </a:lnTo>
                <a:lnTo>
                  <a:pt x="0" y="319019"/>
                </a:lnTo>
                <a:lnTo>
                  <a:pt x="318206" y="319019"/>
                </a:lnTo>
                <a:lnTo>
                  <a:pt x="318206" y="3336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3288" y="591627"/>
            <a:ext cx="701040" cy="793750"/>
          </a:xfrm>
          <a:custGeom>
            <a:avLst/>
            <a:gdLst/>
            <a:ahLst/>
            <a:cxnLst/>
            <a:rect l="l" t="t" r="r" b="b"/>
            <a:pathLst>
              <a:path w="701040" h="793750">
                <a:moveTo>
                  <a:pt x="350826" y="420166"/>
                </a:moveTo>
                <a:lnTo>
                  <a:pt x="288537" y="417957"/>
                </a:lnTo>
                <a:lnTo>
                  <a:pt x="232233" y="411300"/>
                </a:lnTo>
                <a:lnTo>
                  <a:pt x="182120" y="400148"/>
                </a:lnTo>
                <a:lnTo>
                  <a:pt x="138404" y="384457"/>
                </a:lnTo>
                <a:lnTo>
                  <a:pt x="101292" y="364179"/>
                </a:lnTo>
                <a:lnTo>
                  <a:pt x="70990" y="339270"/>
                </a:lnTo>
                <a:lnTo>
                  <a:pt x="34154" y="282312"/>
                </a:lnTo>
                <a:lnTo>
                  <a:pt x="21462" y="210496"/>
                </a:lnTo>
                <a:lnTo>
                  <a:pt x="24673" y="172253"/>
                </a:lnTo>
                <a:lnTo>
                  <a:pt x="49670" y="107530"/>
                </a:lnTo>
                <a:lnTo>
                  <a:pt x="101292" y="55987"/>
                </a:lnTo>
                <a:lnTo>
                  <a:pt x="138404" y="35709"/>
                </a:lnTo>
                <a:lnTo>
                  <a:pt x="182120" y="20017"/>
                </a:lnTo>
                <a:lnTo>
                  <a:pt x="232233" y="8866"/>
                </a:lnTo>
                <a:lnTo>
                  <a:pt x="288537" y="2208"/>
                </a:lnTo>
                <a:lnTo>
                  <a:pt x="350826" y="0"/>
                </a:lnTo>
                <a:lnTo>
                  <a:pt x="413115" y="2208"/>
                </a:lnTo>
                <a:lnTo>
                  <a:pt x="469419" y="8866"/>
                </a:lnTo>
                <a:lnTo>
                  <a:pt x="519533" y="20017"/>
                </a:lnTo>
                <a:lnTo>
                  <a:pt x="563248" y="35709"/>
                </a:lnTo>
                <a:lnTo>
                  <a:pt x="600360" y="55987"/>
                </a:lnTo>
                <a:lnTo>
                  <a:pt x="630662" y="80896"/>
                </a:lnTo>
                <a:lnTo>
                  <a:pt x="664079" y="131250"/>
                </a:lnTo>
                <a:lnTo>
                  <a:pt x="350826" y="131250"/>
                </a:lnTo>
                <a:lnTo>
                  <a:pt x="303194" y="133017"/>
                </a:lnTo>
                <a:lnTo>
                  <a:pt x="263223" y="138576"/>
                </a:lnTo>
                <a:lnTo>
                  <a:pt x="207194" y="162618"/>
                </a:lnTo>
                <a:lnTo>
                  <a:pt x="186415" y="196050"/>
                </a:lnTo>
                <a:lnTo>
                  <a:pt x="184906" y="210496"/>
                </a:lnTo>
                <a:lnTo>
                  <a:pt x="186415" y="224464"/>
                </a:lnTo>
                <a:lnTo>
                  <a:pt x="207194" y="257548"/>
                </a:lnTo>
                <a:lnTo>
                  <a:pt x="263223" y="281590"/>
                </a:lnTo>
                <a:lnTo>
                  <a:pt x="303194" y="287149"/>
                </a:lnTo>
                <a:lnTo>
                  <a:pt x="350826" y="288916"/>
                </a:lnTo>
                <a:lnTo>
                  <a:pt x="664121" y="288916"/>
                </a:lnTo>
                <a:lnTo>
                  <a:pt x="651983" y="312648"/>
                </a:lnTo>
                <a:lnTo>
                  <a:pt x="600360" y="364179"/>
                </a:lnTo>
                <a:lnTo>
                  <a:pt x="563248" y="384457"/>
                </a:lnTo>
                <a:lnTo>
                  <a:pt x="519533" y="400148"/>
                </a:lnTo>
                <a:lnTo>
                  <a:pt x="469419" y="411300"/>
                </a:lnTo>
                <a:lnTo>
                  <a:pt x="413115" y="417957"/>
                </a:lnTo>
                <a:lnTo>
                  <a:pt x="350826" y="420166"/>
                </a:lnTo>
                <a:close/>
              </a:path>
              <a:path w="701040" h="793750">
                <a:moveTo>
                  <a:pt x="664121" y="288916"/>
                </a:moveTo>
                <a:lnTo>
                  <a:pt x="350826" y="288916"/>
                </a:lnTo>
                <a:lnTo>
                  <a:pt x="398807" y="287149"/>
                </a:lnTo>
                <a:lnTo>
                  <a:pt x="438739" y="281590"/>
                </a:lnTo>
                <a:lnTo>
                  <a:pt x="494459" y="257548"/>
                </a:lnTo>
                <a:lnTo>
                  <a:pt x="515354" y="224464"/>
                </a:lnTo>
                <a:lnTo>
                  <a:pt x="516747" y="210496"/>
                </a:lnTo>
                <a:lnTo>
                  <a:pt x="515354" y="196050"/>
                </a:lnTo>
                <a:lnTo>
                  <a:pt x="494459" y="162618"/>
                </a:lnTo>
                <a:lnTo>
                  <a:pt x="438739" y="138576"/>
                </a:lnTo>
                <a:lnTo>
                  <a:pt x="398807" y="133017"/>
                </a:lnTo>
                <a:lnTo>
                  <a:pt x="350826" y="131250"/>
                </a:lnTo>
                <a:lnTo>
                  <a:pt x="664079" y="131250"/>
                </a:lnTo>
                <a:lnTo>
                  <a:pt x="667499" y="137957"/>
                </a:lnTo>
                <a:lnTo>
                  <a:pt x="676979" y="172253"/>
                </a:lnTo>
                <a:lnTo>
                  <a:pt x="680191" y="210496"/>
                </a:lnTo>
                <a:lnTo>
                  <a:pt x="676979" y="248261"/>
                </a:lnTo>
                <a:lnTo>
                  <a:pt x="667499" y="282312"/>
                </a:lnTo>
                <a:lnTo>
                  <a:pt x="664121" y="288916"/>
                </a:lnTo>
                <a:close/>
              </a:path>
              <a:path w="701040" h="793750">
                <a:moveTo>
                  <a:pt x="700827" y="607549"/>
                </a:moveTo>
                <a:lnTo>
                  <a:pt x="0" y="607549"/>
                </a:lnTo>
                <a:lnTo>
                  <a:pt x="0" y="473822"/>
                </a:lnTo>
                <a:lnTo>
                  <a:pt x="700827" y="473822"/>
                </a:lnTo>
                <a:lnTo>
                  <a:pt x="700827" y="607549"/>
                </a:lnTo>
                <a:close/>
              </a:path>
              <a:path w="701040" h="793750">
                <a:moveTo>
                  <a:pt x="287265" y="793281"/>
                </a:moveTo>
                <a:lnTo>
                  <a:pt x="127123" y="793281"/>
                </a:lnTo>
                <a:lnTo>
                  <a:pt x="127123" y="607549"/>
                </a:lnTo>
                <a:lnTo>
                  <a:pt x="287265" y="607549"/>
                </a:lnTo>
                <a:lnTo>
                  <a:pt x="287265" y="793281"/>
                </a:lnTo>
                <a:close/>
              </a:path>
              <a:path w="701040" h="793750">
                <a:moveTo>
                  <a:pt x="574530" y="793281"/>
                </a:moveTo>
                <a:lnTo>
                  <a:pt x="414388" y="793281"/>
                </a:lnTo>
                <a:lnTo>
                  <a:pt x="414388" y="607549"/>
                </a:lnTo>
                <a:lnTo>
                  <a:pt x="574530" y="607549"/>
                </a:lnTo>
                <a:lnTo>
                  <a:pt x="574530" y="7932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20058" y="591627"/>
            <a:ext cx="755650" cy="785495"/>
          </a:xfrm>
          <a:custGeom>
            <a:avLst/>
            <a:gdLst/>
            <a:ahLst/>
            <a:cxnLst/>
            <a:rect l="l" t="t" r="r" b="b"/>
            <a:pathLst>
              <a:path w="755650" h="785494">
                <a:moveTo>
                  <a:pt x="0" y="742927"/>
                </a:moveTo>
                <a:lnTo>
                  <a:pt x="0" y="603421"/>
                </a:lnTo>
                <a:lnTo>
                  <a:pt x="32004" y="589276"/>
                </a:lnTo>
                <a:lnTo>
                  <a:pt x="60401" y="571202"/>
                </a:lnTo>
                <a:lnTo>
                  <a:pt x="105557" y="517159"/>
                </a:lnTo>
                <a:lnTo>
                  <a:pt x="121910" y="478133"/>
                </a:lnTo>
                <a:lnTo>
                  <a:pt x="133842" y="429066"/>
                </a:lnTo>
                <a:lnTo>
                  <a:pt x="141155" y="368293"/>
                </a:lnTo>
                <a:lnTo>
                  <a:pt x="143632" y="294694"/>
                </a:lnTo>
                <a:lnTo>
                  <a:pt x="143632" y="9080"/>
                </a:lnTo>
                <a:lnTo>
                  <a:pt x="307076" y="9080"/>
                </a:lnTo>
                <a:lnTo>
                  <a:pt x="307076" y="294694"/>
                </a:lnTo>
                <a:lnTo>
                  <a:pt x="309506" y="368429"/>
                </a:lnTo>
                <a:lnTo>
                  <a:pt x="316634" y="428601"/>
                </a:lnTo>
                <a:lnTo>
                  <a:pt x="328363" y="477262"/>
                </a:lnTo>
                <a:lnTo>
                  <a:pt x="344532" y="515921"/>
                </a:lnTo>
                <a:lnTo>
                  <a:pt x="389611" y="569809"/>
                </a:lnTo>
                <a:lnTo>
                  <a:pt x="450709" y="603421"/>
                </a:lnTo>
                <a:lnTo>
                  <a:pt x="450709" y="607549"/>
                </a:lnTo>
                <a:lnTo>
                  <a:pt x="226180" y="607549"/>
                </a:lnTo>
                <a:lnTo>
                  <a:pt x="202948" y="638902"/>
                </a:lnTo>
                <a:lnTo>
                  <a:pt x="172126" y="667961"/>
                </a:lnTo>
                <a:lnTo>
                  <a:pt x="135068" y="693811"/>
                </a:lnTo>
                <a:lnTo>
                  <a:pt x="93125" y="715533"/>
                </a:lnTo>
                <a:lnTo>
                  <a:pt x="47652" y="732211"/>
                </a:lnTo>
                <a:lnTo>
                  <a:pt x="0" y="742927"/>
                </a:lnTo>
                <a:close/>
              </a:path>
              <a:path w="755650" h="785494">
                <a:moveTo>
                  <a:pt x="450709" y="742927"/>
                </a:moveTo>
                <a:lnTo>
                  <a:pt x="394708" y="729640"/>
                </a:lnTo>
                <a:lnTo>
                  <a:pt x="342671" y="707755"/>
                </a:lnTo>
                <a:lnTo>
                  <a:pt x="296180" y="678975"/>
                </a:lnTo>
                <a:lnTo>
                  <a:pt x="256821" y="645006"/>
                </a:lnTo>
                <a:lnTo>
                  <a:pt x="226180" y="607549"/>
                </a:lnTo>
                <a:lnTo>
                  <a:pt x="450709" y="607549"/>
                </a:lnTo>
                <a:lnTo>
                  <a:pt x="450709" y="742927"/>
                </a:lnTo>
                <a:close/>
              </a:path>
              <a:path w="755650" h="785494">
                <a:moveTo>
                  <a:pt x="652124" y="785026"/>
                </a:moveTo>
                <a:lnTo>
                  <a:pt x="488680" y="785026"/>
                </a:lnTo>
                <a:lnTo>
                  <a:pt x="488680" y="0"/>
                </a:lnTo>
                <a:lnTo>
                  <a:pt x="652124" y="0"/>
                </a:lnTo>
                <a:lnTo>
                  <a:pt x="652124" y="295519"/>
                </a:lnTo>
                <a:lnTo>
                  <a:pt x="755309" y="295519"/>
                </a:lnTo>
                <a:lnTo>
                  <a:pt x="755309" y="430897"/>
                </a:lnTo>
                <a:lnTo>
                  <a:pt x="652124" y="430897"/>
                </a:lnTo>
                <a:lnTo>
                  <a:pt x="652124" y="785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06499" y="591627"/>
            <a:ext cx="666750" cy="785495"/>
          </a:xfrm>
          <a:custGeom>
            <a:avLst/>
            <a:gdLst/>
            <a:ahLst/>
            <a:cxnLst/>
            <a:rect l="l" t="t" r="r" b="b"/>
            <a:pathLst>
              <a:path w="666750" h="785494">
                <a:moveTo>
                  <a:pt x="666158" y="785026"/>
                </a:moveTo>
                <a:lnTo>
                  <a:pt x="502714" y="785026"/>
                </a:lnTo>
                <a:lnTo>
                  <a:pt x="502714" y="385496"/>
                </a:lnTo>
                <a:lnTo>
                  <a:pt x="362383" y="385496"/>
                </a:lnTo>
                <a:lnTo>
                  <a:pt x="362383" y="250944"/>
                </a:lnTo>
                <a:lnTo>
                  <a:pt x="502714" y="250944"/>
                </a:lnTo>
                <a:lnTo>
                  <a:pt x="502714" y="0"/>
                </a:lnTo>
                <a:lnTo>
                  <a:pt x="666158" y="0"/>
                </a:lnTo>
                <a:lnTo>
                  <a:pt x="666158" y="785026"/>
                </a:lnTo>
                <a:close/>
              </a:path>
              <a:path w="666750" h="785494">
                <a:moveTo>
                  <a:pt x="0" y="742927"/>
                </a:moveTo>
                <a:lnTo>
                  <a:pt x="0" y="603421"/>
                </a:lnTo>
                <a:lnTo>
                  <a:pt x="32004" y="589276"/>
                </a:lnTo>
                <a:lnTo>
                  <a:pt x="60401" y="571202"/>
                </a:lnTo>
                <a:lnTo>
                  <a:pt x="105557" y="517159"/>
                </a:lnTo>
                <a:lnTo>
                  <a:pt x="121910" y="478133"/>
                </a:lnTo>
                <a:lnTo>
                  <a:pt x="133842" y="429066"/>
                </a:lnTo>
                <a:lnTo>
                  <a:pt x="141155" y="368293"/>
                </a:lnTo>
                <a:lnTo>
                  <a:pt x="143632" y="294694"/>
                </a:lnTo>
                <a:lnTo>
                  <a:pt x="143632" y="9080"/>
                </a:lnTo>
                <a:lnTo>
                  <a:pt x="307076" y="9080"/>
                </a:lnTo>
                <a:lnTo>
                  <a:pt x="307076" y="294694"/>
                </a:lnTo>
                <a:lnTo>
                  <a:pt x="309507" y="368429"/>
                </a:lnTo>
                <a:lnTo>
                  <a:pt x="316646" y="428601"/>
                </a:lnTo>
                <a:lnTo>
                  <a:pt x="328406" y="477262"/>
                </a:lnTo>
                <a:lnTo>
                  <a:pt x="344635" y="515921"/>
                </a:lnTo>
                <a:lnTo>
                  <a:pt x="389959" y="569809"/>
                </a:lnTo>
                <a:lnTo>
                  <a:pt x="451534" y="603421"/>
                </a:lnTo>
                <a:lnTo>
                  <a:pt x="451534" y="607549"/>
                </a:lnTo>
                <a:lnTo>
                  <a:pt x="226180" y="607549"/>
                </a:lnTo>
                <a:lnTo>
                  <a:pt x="203005" y="638902"/>
                </a:lnTo>
                <a:lnTo>
                  <a:pt x="172310" y="667961"/>
                </a:lnTo>
                <a:lnTo>
                  <a:pt x="135377" y="693811"/>
                </a:lnTo>
                <a:lnTo>
                  <a:pt x="93492" y="715533"/>
                </a:lnTo>
                <a:lnTo>
                  <a:pt x="47938" y="732211"/>
                </a:lnTo>
                <a:lnTo>
                  <a:pt x="0" y="742927"/>
                </a:lnTo>
                <a:close/>
              </a:path>
              <a:path w="666750" h="785494">
                <a:moveTo>
                  <a:pt x="451534" y="742927"/>
                </a:moveTo>
                <a:lnTo>
                  <a:pt x="395131" y="729640"/>
                </a:lnTo>
                <a:lnTo>
                  <a:pt x="342849" y="707755"/>
                </a:lnTo>
                <a:lnTo>
                  <a:pt x="296233" y="678975"/>
                </a:lnTo>
                <a:lnTo>
                  <a:pt x="256828" y="645006"/>
                </a:lnTo>
                <a:lnTo>
                  <a:pt x="226180" y="607549"/>
                </a:lnTo>
                <a:lnTo>
                  <a:pt x="451534" y="607549"/>
                </a:lnTo>
                <a:lnTo>
                  <a:pt x="451534" y="7429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97110" y="604570"/>
            <a:ext cx="408305" cy="722630"/>
          </a:xfrm>
          <a:custGeom>
            <a:avLst/>
            <a:gdLst/>
            <a:ahLst/>
            <a:cxnLst/>
            <a:rect l="l" t="t" r="r" b="b"/>
            <a:pathLst>
              <a:path w="408304" h="722630">
                <a:moveTo>
                  <a:pt x="407784" y="246380"/>
                </a:moveTo>
                <a:lnTo>
                  <a:pt x="160959" y="246380"/>
                </a:lnTo>
                <a:lnTo>
                  <a:pt x="160959" y="0"/>
                </a:lnTo>
                <a:lnTo>
                  <a:pt x="0" y="0"/>
                </a:lnTo>
                <a:lnTo>
                  <a:pt x="0" y="246380"/>
                </a:lnTo>
                <a:lnTo>
                  <a:pt x="0" y="379730"/>
                </a:lnTo>
                <a:lnTo>
                  <a:pt x="0" y="590550"/>
                </a:lnTo>
                <a:lnTo>
                  <a:pt x="0" y="722630"/>
                </a:lnTo>
                <a:lnTo>
                  <a:pt x="407784" y="722630"/>
                </a:lnTo>
                <a:lnTo>
                  <a:pt x="407784" y="590550"/>
                </a:lnTo>
                <a:lnTo>
                  <a:pt x="160959" y="590550"/>
                </a:lnTo>
                <a:lnTo>
                  <a:pt x="160959" y="379730"/>
                </a:lnTo>
                <a:lnTo>
                  <a:pt x="249288" y="379730"/>
                </a:lnTo>
                <a:lnTo>
                  <a:pt x="249288" y="590486"/>
                </a:lnTo>
                <a:lnTo>
                  <a:pt x="407784" y="590486"/>
                </a:lnTo>
                <a:lnTo>
                  <a:pt x="407784" y="379730"/>
                </a:lnTo>
                <a:lnTo>
                  <a:pt x="407784" y="379158"/>
                </a:lnTo>
                <a:lnTo>
                  <a:pt x="407784" y="246380"/>
                </a:lnTo>
                <a:close/>
              </a:path>
              <a:path w="408304" h="722630">
                <a:moveTo>
                  <a:pt x="407784" y="266"/>
                </a:moveTo>
                <a:lnTo>
                  <a:pt x="249288" y="266"/>
                </a:lnTo>
                <a:lnTo>
                  <a:pt x="249288" y="246265"/>
                </a:lnTo>
                <a:lnTo>
                  <a:pt x="407784" y="246265"/>
                </a:lnTo>
                <a:lnTo>
                  <a:pt x="407784" y="2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73413" y="591627"/>
            <a:ext cx="163830" cy="785495"/>
          </a:xfrm>
          <a:custGeom>
            <a:avLst/>
            <a:gdLst/>
            <a:ahLst/>
            <a:cxnLst/>
            <a:rect l="l" t="t" r="r" b="b"/>
            <a:pathLst>
              <a:path w="163829" h="785494">
                <a:moveTo>
                  <a:pt x="163443" y="785026"/>
                </a:moveTo>
                <a:lnTo>
                  <a:pt x="0" y="785026"/>
                </a:lnTo>
                <a:lnTo>
                  <a:pt x="0" y="0"/>
                </a:lnTo>
                <a:lnTo>
                  <a:pt x="163443" y="0"/>
                </a:lnTo>
                <a:lnTo>
                  <a:pt x="163443" y="785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38201" y="600708"/>
            <a:ext cx="701040" cy="744855"/>
          </a:xfrm>
          <a:custGeom>
            <a:avLst/>
            <a:gdLst/>
            <a:ahLst/>
            <a:cxnLst/>
            <a:rect l="l" t="t" r="r" b="b"/>
            <a:pathLst>
              <a:path w="701039" h="744855">
                <a:moveTo>
                  <a:pt x="18985" y="468869"/>
                </a:moveTo>
                <a:lnTo>
                  <a:pt x="18985" y="333491"/>
                </a:lnTo>
                <a:lnTo>
                  <a:pt x="68597" y="321559"/>
                </a:lnTo>
                <a:lnTo>
                  <a:pt x="113262" y="305842"/>
                </a:lnTo>
                <a:lnTo>
                  <a:pt x="152743" y="285919"/>
                </a:lnTo>
                <a:lnTo>
                  <a:pt x="186802" y="261370"/>
                </a:lnTo>
                <a:lnTo>
                  <a:pt x="215203" y="231773"/>
                </a:lnTo>
                <a:lnTo>
                  <a:pt x="237706" y="196707"/>
                </a:lnTo>
                <a:lnTo>
                  <a:pt x="254074" y="155750"/>
                </a:lnTo>
                <a:lnTo>
                  <a:pt x="264069" y="108482"/>
                </a:lnTo>
                <a:lnTo>
                  <a:pt x="267453" y="54481"/>
                </a:lnTo>
                <a:lnTo>
                  <a:pt x="267453" y="0"/>
                </a:lnTo>
                <a:lnTo>
                  <a:pt x="430897" y="0"/>
                </a:lnTo>
                <a:lnTo>
                  <a:pt x="430897" y="54481"/>
                </a:lnTo>
                <a:lnTo>
                  <a:pt x="434204" y="107313"/>
                </a:lnTo>
                <a:lnTo>
                  <a:pt x="444019" y="153800"/>
                </a:lnTo>
                <a:lnTo>
                  <a:pt x="460186" y="194322"/>
                </a:lnTo>
                <a:lnTo>
                  <a:pt x="482550" y="229260"/>
                </a:lnTo>
                <a:lnTo>
                  <a:pt x="510954" y="258992"/>
                </a:lnTo>
                <a:lnTo>
                  <a:pt x="545241" y="283902"/>
                </a:lnTo>
                <a:lnTo>
                  <a:pt x="585255" y="304368"/>
                </a:lnTo>
                <a:lnTo>
                  <a:pt x="608841" y="312854"/>
                </a:lnTo>
                <a:lnTo>
                  <a:pt x="350001" y="312854"/>
                </a:lnTo>
                <a:lnTo>
                  <a:pt x="322912" y="341532"/>
                </a:lnTo>
                <a:lnTo>
                  <a:pt x="289457" y="368458"/>
                </a:lnTo>
                <a:lnTo>
                  <a:pt x="250779" y="393198"/>
                </a:lnTo>
                <a:lnTo>
                  <a:pt x="208019" y="415316"/>
                </a:lnTo>
                <a:lnTo>
                  <a:pt x="162318" y="434378"/>
                </a:lnTo>
                <a:lnTo>
                  <a:pt x="114818" y="449948"/>
                </a:lnTo>
                <a:lnTo>
                  <a:pt x="66660" y="461590"/>
                </a:lnTo>
                <a:lnTo>
                  <a:pt x="18985" y="468869"/>
                </a:lnTo>
                <a:close/>
              </a:path>
              <a:path w="701039" h="744855">
                <a:moveTo>
                  <a:pt x="681842" y="468869"/>
                </a:moveTo>
                <a:lnTo>
                  <a:pt x="635960" y="461590"/>
                </a:lnTo>
                <a:lnTo>
                  <a:pt x="588434" y="449948"/>
                </a:lnTo>
                <a:lnTo>
                  <a:pt x="540714" y="434378"/>
                </a:lnTo>
                <a:lnTo>
                  <a:pt x="494252" y="415316"/>
                </a:lnTo>
                <a:lnTo>
                  <a:pt x="450499" y="393198"/>
                </a:lnTo>
                <a:lnTo>
                  <a:pt x="410905" y="368458"/>
                </a:lnTo>
                <a:lnTo>
                  <a:pt x="376922" y="341532"/>
                </a:lnTo>
                <a:lnTo>
                  <a:pt x="350001" y="312854"/>
                </a:lnTo>
                <a:lnTo>
                  <a:pt x="608841" y="312854"/>
                </a:lnTo>
                <a:lnTo>
                  <a:pt x="630841" y="320771"/>
                </a:lnTo>
                <a:lnTo>
                  <a:pt x="681842" y="333491"/>
                </a:lnTo>
                <a:lnTo>
                  <a:pt x="681842" y="468869"/>
                </a:lnTo>
                <a:close/>
              </a:path>
              <a:path w="701039" h="744855">
                <a:moveTo>
                  <a:pt x="700827" y="744578"/>
                </a:moveTo>
                <a:lnTo>
                  <a:pt x="0" y="744578"/>
                </a:lnTo>
                <a:lnTo>
                  <a:pt x="0" y="609200"/>
                </a:lnTo>
                <a:lnTo>
                  <a:pt x="700827" y="609200"/>
                </a:lnTo>
                <a:lnTo>
                  <a:pt x="700827" y="7445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342487" y="2218295"/>
            <a:ext cx="11603355" cy="1280160"/>
          </a:xfrm>
          <a:custGeom>
            <a:avLst/>
            <a:gdLst/>
            <a:ahLst/>
            <a:cxnLst/>
            <a:rect l="l" t="t" r="r" b="b"/>
            <a:pathLst>
              <a:path w="11603355" h="1280160">
                <a:moveTo>
                  <a:pt x="11602733" y="0"/>
                </a:moveTo>
                <a:lnTo>
                  <a:pt x="7489558" y="0"/>
                </a:lnTo>
                <a:lnTo>
                  <a:pt x="4588878" y="0"/>
                </a:lnTo>
                <a:lnTo>
                  <a:pt x="1688198" y="0"/>
                </a:lnTo>
                <a:lnTo>
                  <a:pt x="0" y="0"/>
                </a:lnTo>
                <a:lnTo>
                  <a:pt x="0" y="1280007"/>
                </a:lnTo>
                <a:lnTo>
                  <a:pt x="1688198" y="1280007"/>
                </a:lnTo>
                <a:lnTo>
                  <a:pt x="4588878" y="1280007"/>
                </a:lnTo>
                <a:lnTo>
                  <a:pt x="7489558" y="1280007"/>
                </a:lnTo>
                <a:lnTo>
                  <a:pt x="11602733" y="1280007"/>
                </a:lnTo>
                <a:lnTo>
                  <a:pt x="11602733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42487" y="4778311"/>
            <a:ext cx="11603355" cy="1233170"/>
          </a:xfrm>
          <a:custGeom>
            <a:avLst/>
            <a:gdLst/>
            <a:ahLst/>
            <a:cxnLst/>
            <a:rect l="l" t="t" r="r" b="b"/>
            <a:pathLst>
              <a:path w="11603355" h="1233170">
                <a:moveTo>
                  <a:pt x="11602733" y="0"/>
                </a:moveTo>
                <a:lnTo>
                  <a:pt x="7489558" y="0"/>
                </a:lnTo>
                <a:lnTo>
                  <a:pt x="4588878" y="0"/>
                </a:lnTo>
                <a:lnTo>
                  <a:pt x="1688198" y="0"/>
                </a:lnTo>
                <a:lnTo>
                  <a:pt x="0" y="0"/>
                </a:lnTo>
                <a:lnTo>
                  <a:pt x="0" y="1232687"/>
                </a:lnTo>
                <a:lnTo>
                  <a:pt x="1688198" y="1232687"/>
                </a:lnTo>
                <a:lnTo>
                  <a:pt x="4588878" y="1232687"/>
                </a:lnTo>
                <a:lnTo>
                  <a:pt x="7489558" y="1232687"/>
                </a:lnTo>
                <a:lnTo>
                  <a:pt x="11602733" y="1232687"/>
                </a:lnTo>
                <a:lnTo>
                  <a:pt x="11602733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6280370" y="2757154"/>
            <a:ext cx="389255" cy="208279"/>
            <a:chOff x="6280370" y="2757154"/>
            <a:chExt cx="389255" cy="208279"/>
          </a:xfrm>
        </p:grpSpPr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80370" y="2757154"/>
              <a:ext cx="196901" cy="20817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96443" y="2758507"/>
              <a:ext cx="172768" cy="206600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8638348" y="2758507"/>
            <a:ext cx="610870" cy="205104"/>
            <a:chOff x="8638348" y="2758507"/>
            <a:chExt cx="610870" cy="205104"/>
          </a:xfrm>
        </p:grpSpPr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38348" y="2758507"/>
              <a:ext cx="193067" cy="20457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54873" y="2758507"/>
              <a:ext cx="193067" cy="20457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67112" y="2759860"/>
              <a:ext cx="181564" cy="194195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349271" y="2760988"/>
            <a:ext cx="181564" cy="205472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9564434" y="2761220"/>
            <a:ext cx="184785" cy="205740"/>
          </a:xfrm>
          <a:custGeom>
            <a:avLst/>
            <a:gdLst/>
            <a:ahLst/>
            <a:cxnLst/>
            <a:rect l="l" t="t" r="r" b="b"/>
            <a:pathLst>
              <a:path w="184784" h="205739">
                <a:moveTo>
                  <a:pt x="170967" y="140970"/>
                </a:moveTo>
                <a:lnTo>
                  <a:pt x="12179" y="140970"/>
                </a:lnTo>
                <a:lnTo>
                  <a:pt x="12179" y="161290"/>
                </a:lnTo>
                <a:lnTo>
                  <a:pt x="146380" y="161290"/>
                </a:lnTo>
                <a:lnTo>
                  <a:pt x="146380" y="205740"/>
                </a:lnTo>
                <a:lnTo>
                  <a:pt x="170967" y="205740"/>
                </a:lnTo>
                <a:lnTo>
                  <a:pt x="170967" y="161290"/>
                </a:lnTo>
                <a:lnTo>
                  <a:pt x="170967" y="140970"/>
                </a:lnTo>
                <a:close/>
              </a:path>
              <a:path w="184784" h="205739">
                <a:moveTo>
                  <a:pt x="172097" y="53340"/>
                </a:moveTo>
                <a:lnTo>
                  <a:pt x="37896" y="53340"/>
                </a:lnTo>
                <a:lnTo>
                  <a:pt x="37896" y="20320"/>
                </a:lnTo>
                <a:lnTo>
                  <a:pt x="170967" y="20320"/>
                </a:lnTo>
                <a:lnTo>
                  <a:pt x="170967" y="0"/>
                </a:lnTo>
                <a:lnTo>
                  <a:pt x="13538" y="0"/>
                </a:lnTo>
                <a:lnTo>
                  <a:pt x="13538" y="20320"/>
                </a:lnTo>
                <a:lnTo>
                  <a:pt x="13538" y="53340"/>
                </a:lnTo>
                <a:lnTo>
                  <a:pt x="13538" y="73660"/>
                </a:lnTo>
                <a:lnTo>
                  <a:pt x="172097" y="73660"/>
                </a:lnTo>
                <a:lnTo>
                  <a:pt x="172097" y="53340"/>
                </a:lnTo>
                <a:close/>
              </a:path>
              <a:path w="184784" h="205739">
                <a:moveTo>
                  <a:pt x="184277" y="98336"/>
                </a:moveTo>
                <a:lnTo>
                  <a:pt x="103974" y="98336"/>
                </a:lnTo>
                <a:lnTo>
                  <a:pt x="103974" y="73748"/>
                </a:lnTo>
                <a:lnTo>
                  <a:pt x="79616" y="73748"/>
                </a:lnTo>
                <a:lnTo>
                  <a:pt x="79616" y="98336"/>
                </a:lnTo>
                <a:lnTo>
                  <a:pt x="0" y="98336"/>
                </a:lnTo>
                <a:lnTo>
                  <a:pt x="0" y="119316"/>
                </a:lnTo>
                <a:lnTo>
                  <a:pt x="184277" y="119316"/>
                </a:lnTo>
                <a:lnTo>
                  <a:pt x="184277" y="983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object 29"/>
          <p:cNvGrpSpPr/>
          <p:nvPr/>
        </p:nvGrpSpPr>
        <p:grpSpPr>
          <a:xfrm>
            <a:off x="9841864" y="2769784"/>
            <a:ext cx="289560" cy="182880"/>
            <a:chOff x="9841864" y="2769784"/>
            <a:chExt cx="289560" cy="182880"/>
          </a:xfrm>
        </p:grpSpPr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41864" y="2769784"/>
              <a:ext cx="137357" cy="18269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06062" y="2772716"/>
              <a:ext cx="125178" cy="176828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12695132" y="2758507"/>
            <a:ext cx="406400" cy="207010"/>
            <a:chOff x="12695132" y="2758507"/>
            <a:chExt cx="406400" cy="207010"/>
          </a:xfrm>
        </p:grpSpPr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95132" y="2758507"/>
              <a:ext cx="191939" cy="20457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908950" y="2758507"/>
              <a:ext cx="192391" cy="206600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3434245" y="4047511"/>
            <a:ext cx="373380" cy="192405"/>
            <a:chOff x="3434245" y="4047511"/>
            <a:chExt cx="373380" cy="192405"/>
          </a:xfrm>
        </p:grpSpPr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34245" y="4047511"/>
              <a:ext cx="169460" cy="191774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3635070" y="4047604"/>
              <a:ext cx="172085" cy="191770"/>
            </a:xfrm>
            <a:custGeom>
              <a:avLst/>
              <a:gdLst/>
              <a:ahLst/>
              <a:cxnLst/>
              <a:rect l="l" t="t" r="r" b="b"/>
              <a:pathLst>
                <a:path w="172085" h="191770">
                  <a:moveTo>
                    <a:pt x="159562" y="130810"/>
                  </a:moveTo>
                  <a:lnTo>
                    <a:pt x="11366" y="130810"/>
                  </a:lnTo>
                  <a:lnTo>
                    <a:pt x="11366" y="151130"/>
                  </a:lnTo>
                  <a:lnTo>
                    <a:pt x="136613" y="151130"/>
                  </a:lnTo>
                  <a:lnTo>
                    <a:pt x="136613" y="191770"/>
                  </a:lnTo>
                  <a:lnTo>
                    <a:pt x="159562" y="191770"/>
                  </a:lnTo>
                  <a:lnTo>
                    <a:pt x="159562" y="151130"/>
                  </a:lnTo>
                  <a:lnTo>
                    <a:pt x="159562" y="130810"/>
                  </a:lnTo>
                  <a:close/>
                </a:path>
                <a:path w="172085" h="191770">
                  <a:moveTo>
                    <a:pt x="160616" y="49530"/>
                  </a:moveTo>
                  <a:lnTo>
                    <a:pt x="35356" y="49530"/>
                  </a:lnTo>
                  <a:lnTo>
                    <a:pt x="35356" y="19050"/>
                  </a:lnTo>
                  <a:lnTo>
                    <a:pt x="159562" y="19050"/>
                  </a:lnTo>
                  <a:lnTo>
                    <a:pt x="159562" y="0"/>
                  </a:lnTo>
                  <a:lnTo>
                    <a:pt x="12623" y="0"/>
                  </a:lnTo>
                  <a:lnTo>
                    <a:pt x="12623" y="19050"/>
                  </a:lnTo>
                  <a:lnTo>
                    <a:pt x="12623" y="49530"/>
                  </a:lnTo>
                  <a:lnTo>
                    <a:pt x="12623" y="68580"/>
                  </a:lnTo>
                  <a:lnTo>
                    <a:pt x="160616" y="68580"/>
                  </a:lnTo>
                  <a:lnTo>
                    <a:pt x="160616" y="49530"/>
                  </a:lnTo>
                  <a:close/>
                </a:path>
                <a:path w="172085" h="191770">
                  <a:moveTo>
                    <a:pt x="171983" y="91909"/>
                  </a:moveTo>
                  <a:lnTo>
                    <a:pt x="97040" y="91909"/>
                  </a:lnTo>
                  <a:lnTo>
                    <a:pt x="97040" y="68961"/>
                  </a:lnTo>
                  <a:lnTo>
                    <a:pt x="74307" y="68961"/>
                  </a:lnTo>
                  <a:lnTo>
                    <a:pt x="74307" y="91909"/>
                  </a:lnTo>
                  <a:lnTo>
                    <a:pt x="0" y="91909"/>
                  </a:lnTo>
                  <a:lnTo>
                    <a:pt x="0" y="111480"/>
                  </a:lnTo>
                  <a:lnTo>
                    <a:pt x="171983" y="111480"/>
                  </a:lnTo>
                  <a:lnTo>
                    <a:pt x="171983" y="91909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8" name="object 3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897788" y="4045195"/>
            <a:ext cx="160829" cy="190932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4108298" y="4045195"/>
            <a:ext cx="365125" cy="191135"/>
            <a:chOff x="4108298" y="4045195"/>
            <a:chExt cx="365125" cy="191135"/>
          </a:xfrm>
        </p:grpSpPr>
        <p:sp>
          <p:nvSpPr>
            <p:cNvPr id="40" name="object 40"/>
            <p:cNvSpPr/>
            <p:nvPr/>
          </p:nvSpPr>
          <p:spPr>
            <a:xfrm>
              <a:off x="4108297" y="4045203"/>
              <a:ext cx="152400" cy="191135"/>
            </a:xfrm>
            <a:custGeom>
              <a:avLst/>
              <a:gdLst/>
              <a:ahLst/>
              <a:cxnLst/>
              <a:rect l="l" t="t" r="r" b="b"/>
              <a:pathLst>
                <a:path w="152400" h="191135">
                  <a:moveTo>
                    <a:pt x="92202" y="70980"/>
                  </a:moveTo>
                  <a:lnTo>
                    <a:pt x="22733" y="70980"/>
                  </a:lnTo>
                  <a:lnTo>
                    <a:pt x="22733" y="3670"/>
                  </a:lnTo>
                  <a:lnTo>
                    <a:pt x="0" y="3670"/>
                  </a:lnTo>
                  <a:lnTo>
                    <a:pt x="0" y="70980"/>
                  </a:lnTo>
                  <a:lnTo>
                    <a:pt x="0" y="91300"/>
                  </a:lnTo>
                  <a:lnTo>
                    <a:pt x="0" y="158610"/>
                  </a:lnTo>
                  <a:lnTo>
                    <a:pt x="0" y="177660"/>
                  </a:lnTo>
                  <a:lnTo>
                    <a:pt x="92202" y="177660"/>
                  </a:lnTo>
                  <a:lnTo>
                    <a:pt x="92202" y="158610"/>
                  </a:lnTo>
                  <a:lnTo>
                    <a:pt x="22733" y="158610"/>
                  </a:lnTo>
                  <a:lnTo>
                    <a:pt x="22733" y="91300"/>
                  </a:lnTo>
                  <a:lnTo>
                    <a:pt x="69469" y="91300"/>
                  </a:lnTo>
                  <a:lnTo>
                    <a:pt x="69469" y="158305"/>
                  </a:lnTo>
                  <a:lnTo>
                    <a:pt x="92202" y="158305"/>
                  </a:lnTo>
                  <a:lnTo>
                    <a:pt x="92202" y="91300"/>
                  </a:lnTo>
                  <a:lnTo>
                    <a:pt x="92202" y="90728"/>
                  </a:lnTo>
                  <a:lnTo>
                    <a:pt x="92202" y="70980"/>
                  </a:lnTo>
                  <a:close/>
                </a:path>
                <a:path w="152400" h="191135">
                  <a:moveTo>
                    <a:pt x="92202" y="3365"/>
                  </a:moveTo>
                  <a:lnTo>
                    <a:pt x="69469" y="3365"/>
                  </a:lnTo>
                  <a:lnTo>
                    <a:pt x="69469" y="70942"/>
                  </a:lnTo>
                  <a:lnTo>
                    <a:pt x="92202" y="70942"/>
                  </a:lnTo>
                  <a:lnTo>
                    <a:pt x="92202" y="3365"/>
                  </a:lnTo>
                  <a:close/>
                </a:path>
                <a:path w="152400" h="191135">
                  <a:moveTo>
                    <a:pt x="152400" y="0"/>
                  </a:moveTo>
                  <a:lnTo>
                    <a:pt x="129463" y="0"/>
                  </a:lnTo>
                  <a:lnTo>
                    <a:pt x="129463" y="190931"/>
                  </a:lnTo>
                  <a:lnTo>
                    <a:pt x="152400" y="190931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03862" y="4047510"/>
              <a:ext cx="169460" cy="180196"/>
            </a:xfrm>
            <a:prstGeom prst="rect">
              <a:avLst/>
            </a:prstGeom>
          </p:spPr>
        </p:pic>
      </p:grpSp>
      <p:grpSp>
        <p:nvGrpSpPr>
          <p:cNvPr id="42" name="object 42"/>
          <p:cNvGrpSpPr/>
          <p:nvPr/>
        </p:nvGrpSpPr>
        <p:grpSpPr>
          <a:xfrm>
            <a:off x="4565736" y="4045195"/>
            <a:ext cx="362585" cy="193040"/>
            <a:chOff x="4565736" y="4045195"/>
            <a:chExt cx="362585" cy="193040"/>
          </a:xfrm>
        </p:grpSpPr>
        <p:pic>
          <p:nvPicPr>
            <p:cNvPr id="43" name="object 4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65736" y="4045195"/>
              <a:ext cx="183775" cy="19282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75825" y="4045195"/>
              <a:ext cx="152409" cy="190932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6192918" y="4039722"/>
            <a:ext cx="588010" cy="201930"/>
            <a:chOff x="6192918" y="4039722"/>
            <a:chExt cx="588010" cy="201930"/>
          </a:xfrm>
        </p:grpSpPr>
        <p:pic>
          <p:nvPicPr>
            <p:cNvPr id="46" name="object 4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192918" y="4044984"/>
              <a:ext cx="171986" cy="19661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400480" y="4045195"/>
              <a:ext cx="154724" cy="19093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94360" y="4039722"/>
              <a:ext cx="186090" cy="198300"/>
            </a:xfrm>
            <a:prstGeom prst="rect">
              <a:avLst/>
            </a:prstGeom>
          </p:spPr>
        </p:pic>
      </p:grpSp>
      <p:grpSp>
        <p:nvGrpSpPr>
          <p:cNvPr id="49" name="object 49"/>
          <p:cNvGrpSpPr/>
          <p:nvPr/>
        </p:nvGrpSpPr>
        <p:grpSpPr>
          <a:xfrm>
            <a:off x="9093674" y="4039722"/>
            <a:ext cx="588010" cy="201930"/>
            <a:chOff x="9093674" y="4039722"/>
            <a:chExt cx="588010" cy="201930"/>
          </a:xfrm>
        </p:grpSpPr>
        <p:pic>
          <p:nvPicPr>
            <p:cNvPr id="50" name="object 5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301237" y="4045195"/>
              <a:ext cx="154724" cy="19093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093674" y="4044984"/>
              <a:ext cx="171986" cy="19661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495116" y="4039722"/>
              <a:ext cx="186090" cy="198300"/>
            </a:xfrm>
            <a:prstGeom prst="rect">
              <a:avLst/>
            </a:prstGeom>
          </p:spPr>
        </p:pic>
      </p:grpSp>
      <p:grpSp>
        <p:nvGrpSpPr>
          <p:cNvPr id="53" name="object 53"/>
          <p:cNvGrpSpPr/>
          <p:nvPr/>
        </p:nvGrpSpPr>
        <p:grpSpPr>
          <a:xfrm>
            <a:off x="12600688" y="4039722"/>
            <a:ext cx="588010" cy="201930"/>
            <a:chOff x="12600688" y="4039722"/>
            <a:chExt cx="588010" cy="201930"/>
          </a:xfrm>
        </p:grpSpPr>
        <p:pic>
          <p:nvPicPr>
            <p:cNvPr id="54" name="object 5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600688" y="4044984"/>
              <a:ext cx="171986" cy="19661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808251" y="4045195"/>
              <a:ext cx="154724" cy="190932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002130" y="4039722"/>
              <a:ext cx="186090" cy="198300"/>
            </a:xfrm>
            <a:prstGeom prst="rect">
              <a:avLst/>
            </a:prstGeom>
          </p:spPr>
        </p:pic>
      </p:grpSp>
      <p:grpSp>
        <p:nvGrpSpPr>
          <p:cNvPr id="57" name="object 57"/>
          <p:cNvGrpSpPr/>
          <p:nvPr/>
        </p:nvGrpSpPr>
        <p:grpSpPr>
          <a:xfrm>
            <a:off x="3671179" y="5295163"/>
            <a:ext cx="563880" cy="201930"/>
            <a:chOff x="3671179" y="5295163"/>
            <a:chExt cx="563880" cy="201930"/>
          </a:xfrm>
        </p:grpSpPr>
        <p:pic>
          <p:nvPicPr>
            <p:cNvPr id="58" name="object 5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671179" y="5295163"/>
              <a:ext cx="369077" cy="198911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069841" y="5296422"/>
              <a:ext cx="164920" cy="200170"/>
            </a:xfrm>
            <a:prstGeom prst="rect">
              <a:avLst/>
            </a:prstGeom>
          </p:spPr>
        </p:pic>
      </p:grpSp>
      <p:grpSp>
        <p:nvGrpSpPr>
          <p:cNvPr id="60" name="object 60"/>
          <p:cNvGrpSpPr/>
          <p:nvPr/>
        </p:nvGrpSpPr>
        <p:grpSpPr>
          <a:xfrm>
            <a:off x="4334008" y="5295163"/>
            <a:ext cx="363855" cy="200660"/>
            <a:chOff x="4334008" y="5295163"/>
            <a:chExt cx="363855" cy="200660"/>
          </a:xfrm>
        </p:grpSpPr>
        <p:pic>
          <p:nvPicPr>
            <p:cNvPr id="61" name="object 6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537116" y="5296422"/>
              <a:ext cx="160514" cy="196603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334008" y="5295163"/>
              <a:ext cx="168907" cy="200170"/>
            </a:xfrm>
            <a:prstGeom prst="rect">
              <a:avLst/>
            </a:prstGeom>
          </p:spPr>
        </p:pic>
      </p:grpSp>
      <p:pic>
        <p:nvPicPr>
          <p:cNvPr id="63" name="object 63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414172" y="5315096"/>
            <a:ext cx="133656" cy="164500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9314929" y="5315096"/>
            <a:ext cx="133656" cy="164500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2824985" y="5312369"/>
            <a:ext cx="127781" cy="169956"/>
          </a:xfrm>
          <a:prstGeom prst="rect">
            <a:avLst/>
          </a:prstGeom>
        </p:spPr>
      </p:pic>
      <p:grpSp>
        <p:nvGrpSpPr>
          <p:cNvPr id="66" name="object 66"/>
          <p:cNvGrpSpPr/>
          <p:nvPr/>
        </p:nvGrpSpPr>
        <p:grpSpPr>
          <a:xfrm>
            <a:off x="3770425" y="6544462"/>
            <a:ext cx="359410" cy="196215"/>
            <a:chOff x="3770425" y="6544462"/>
            <a:chExt cx="359410" cy="196215"/>
          </a:xfrm>
        </p:grpSpPr>
        <p:pic>
          <p:nvPicPr>
            <p:cNvPr id="67" name="object 6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770425" y="6544462"/>
              <a:ext cx="160304" cy="195764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972904" y="6549917"/>
              <a:ext cx="156317" cy="190309"/>
            </a:xfrm>
            <a:prstGeom prst="rect">
              <a:avLst/>
            </a:prstGeom>
          </p:spPr>
        </p:pic>
      </p:grpSp>
      <p:grpSp>
        <p:nvGrpSpPr>
          <p:cNvPr id="69" name="object 69"/>
          <p:cNvGrpSpPr/>
          <p:nvPr/>
        </p:nvGrpSpPr>
        <p:grpSpPr>
          <a:xfrm>
            <a:off x="4233293" y="6543203"/>
            <a:ext cx="363855" cy="200660"/>
            <a:chOff x="4233293" y="6543203"/>
            <a:chExt cx="363855" cy="200660"/>
          </a:xfrm>
        </p:grpSpPr>
        <p:pic>
          <p:nvPicPr>
            <p:cNvPr id="70" name="object 7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436402" y="6544462"/>
              <a:ext cx="160514" cy="196603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233293" y="6543203"/>
              <a:ext cx="168907" cy="200170"/>
            </a:xfrm>
            <a:prstGeom prst="rect">
              <a:avLst/>
            </a:prstGeom>
          </p:spPr>
        </p:pic>
      </p:grpSp>
      <p:pic>
        <p:nvPicPr>
          <p:cNvPr id="72" name="object 72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414172" y="6563136"/>
            <a:ext cx="133656" cy="164500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9314929" y="6563136"/>
            <a:ext cx="133656" cy="164500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2824985" y="6560408"/>
            <a:ext cx="127781" cy="169956"/>
          </a:xfrm>
          <a:prstGeom prst="rect">
            <a:avLst/>
          </a:prstGeom>
        </p:spPr>
      </p:pic>
      <p:grpSp>
        <p:nvGrpSpPr>
          <p:cNvPr id="75" name="object 75"/>
          <p:cNvGrpSpPr/>
          <p:nvPr/>
        </p:nvGrpSpPr>
        <p:grpSpPr>
          <a:xfrm>
            <a:off x="3437751" y="7702908"/>
            <a:ext cx="359410" cy="196215"/>
            <a:chOff x="3437751" y="7702908"/>
            <a:chExt cx="359410" cy="196215"/>
          </a:xfrm>
        </p:grpSpPr>
        <p:pic>
          <p:nvPicPr>
            <p:cNvPr id="76" name="object 7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437751" y="7702908"/>
              <a:ext cx="160304" cy="195764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638761" y="7708364"/>
              <a:ext cx="157786" cy="190309"/>
            </a:xfrm>
            <a:prstGeom prst="rect">
              <a:avLst/>
            </a:prstGeom>
          </p:spPr>
        </p:pic>
      </p:grpSp>
      <p:sp>
        <p:nvSpPr>
          <p:cNvPr id="78" name="object 78"/>
          <p:cNvSpPr/>
          <p:nvPr/>
        </p:nvSpPr>
        <p:spPr>
          <a:xfrm>
            <a:off x="3903129" y="7708150"/>
            <a:ext cx="369570" cy="196215"/>
          </a:xfrm>
          <a:custGeom>
            <a:avLst/>
            <a:gdLst/>
            <a:ahLst/>
            <a:cxnLst/>
            <a:rect l="l" t="t" r="r" b="b"/>
            <a:pathLst>
              <a:path w="369570" h="196215">
                <a:moveTo>
                  <a:pt x="92951" y="2527"/>
                </a:moveTo>
                <a:lnTo>
                  <a:pt x="70916" y="2527"/>
                </a:lnTo>
                <a:lnTo>
                  <a:pt x="70916" y="27940"/>
                </a:lnTo>
                <a:lnTo>
                  <a:pt x="22453" y="27940"/>
                </a:lnTo>
                <a:lnTo>
                  <a:pt x="22453" y="2540"/>
                </a:lnTo>
                <a:lnTo>
                  <a:pt x="0" y="2540"/>
                </a:lnTo>
                <a:lnTo>
                  <a:pt x="0" y="27940"/>
                </a:lnTo>
                <a:lnTo>
                  <a:pt x="0" y="46990"/>
                </a:lnTo>
                <a:lnTo>
                  <a:pt x="0" y="72390"/>
                </a:lnTo>
                <a:lnTo>
                  <a:pt x="0" y="90170"/>
                </a:lnTo>
                <a:lnTo>
                  <a:pt x="92951" y="90170"/>
                </a:lnTo>
                <a:lnTo>
                  <a:pt x="92951" y="72390"/>
                </a:lnTo>
                <a:lnTo>
                  <a:pt x="22453" y="72390"/>
                </a:lnTo>
                <a:lnTo>
                  <a:pt x="22453" y="46990"/>
                </a:lnTo>
                <a:lnTo>
                  <a:pt x="70916" y="46990"/>
                </a:lnTo>
                <a:lnTo>
                  <a:pt x="70916" y="71983"/>
                </a:lnTo>
                <a:lnTo>
                  <a:pt x="92951" y="71983"/>
                </a:lnTo>
                <a:lnTo>
                  <a:pt x="92951" y="46990"/>
                </a:lnTo>
                <a:lnTo>
                  <a:pt x="92951" y="46799"/>
                </a:lnTo>
                <a:lnTo>
                  <a:pt x="92951" y="28130"/>
                </a:lnTo>
                <a:lnTo>
                  <a:pt x="92951" y="27940"/>
                </a:lnTo>
                <a:lnTo>
                  <a:pt x="92951" y="2527"/>
                </a:lnTo>
                <a:close/>
              </a:path>
              <a:path w="369570" h="196215">
                <a:moveTo>
                  <a:pt x="153593" y="173990"/>
                </a:moveTo>
                <a:lnTo>
                  <a:pt x="33578" y="173990"/>
                </a:lnTo>
                <a:lnTo>
                  <a:pt x="33578" y="158750"/>
                </a:lnTo>
                <a:lnTo>
                  <a:pt x="151282" y="158750"/>
                </a:lnTo>
                <a:lnTo>
                  <a:pt x="151282" y="140970"/>
                </a:lnTo>
                <a:lnTo>
                  <a:pt x="151282" y="124460"/>
                </a:lnTo>
                <a:lnTo>
                  <a:pt x="151282" y="106680"/>
                </a:lnTo>
                <a:lnTo>
                  <a:pt x="10909" y="106680"/>
                </a:lnTo>
                <a:lnTo>
                  <a:pt x="10909" y="124460"/>
                </a:lnTo>
                <a:lnTo>
                  <a:pt x="128409" y="124460"/>
                </a:lnTo>
                <a:lnTo>
                  <a:pt x="128409" y="140970"/>
                </a:lnTo>
                <a:lnTo>
                  <a:pt x="10909" y="140970"/>
                </a:lnTo>
                <a:lnTo>
                  <a:pt x="10909" y="158750"/>
                </a:lnTo>
                <a:lnTo>
                  <a:pt x="10909" y="173990"/>
                </a:lnTo>
                <a:lnTo>
                  <a:pt x="10909" y="193040"/>
                </a:lnTo>
                <a:lnTo>
                  <a:pt x="153593" y="193040"/>
                </a:lnTo>
                <a:lnTo>
                  <a:pt x="153593" y="173990"/>
                </a:lnTo>
                <a:close/>
              </a:path>
              <a:path w="369570" h="196215">
                <a:moveTo>
                  <a:pt x="178981" y="38100"/>
                </a:moveTo>
                <a:lnTo>
                  <a:pt x="151282" y="38100"/>
                </a:lnTo>
                <a:lnTo>
                  <a:pt x="151282" y="0"/>
                </a:lnTo>
                <a:lnTo>
                  <a:pt x="128409" y="0"/>
                </a:lnTo>
                <a:lnTo>
                  <a:pt x="128409" y="38100"/>
                </a:lnTo>
                <a:lnTo>
                  <a:pt x="128409" y="58420"/>
                </a:lnTo>
                <a:lnTo>
                  <a:pt x="128409" y="93980"/>
                </a:lnTo>
                <a:lnTo>
                  <a:pt x="151282" y="93980"/>
                </a:lnTo>
                <a:lnTo>
                  <a:pt x="151282" y="58420"/>
                </a:lnTo>
                <a:lnTo>
                  <a:pt x="178981" y="58420"/>
                </a:lnTo>
                <a:lnTo>
                  <a:pt x="178981" y="38100"/>
                </a:lnTo>
                <a:close/>
              </a:path>
              <a:path w="369570" h="196215">
                <a:moveTo>
                  <a:pt x="360476" y="159893"/>
                </a:moveTo>
                <a:lnTo>
                  <a:pt x="337820" y="131165"/>
                </a:lnTo>
                <a:lnTo>
                  <a:pt x="337820" y="155702"/>
                </a:lnTo>
                <a:lnTo>
                  <a:pt x="337820" y="164096"/>
                </a:lnTo>
                <a:lnTo>
                  <a:pt x="299643" y="176517"/>
                </a:lnTo>
                <a:lnTo>
                  <a:pt x="283679" y="176885"/>
                </a:lnTo>
                <a:lnTo>
                  <a:pt x="267716" y="176517"/>
                </a:lnTo>
                <a:lnTo>
                  <a:pt x="229552" y="164096"/>
                </a:lnTo>
                <a:lnTo>
                  <a:pt x="229552" y="155702"/>
                </a:lnTo>
                <a:lnTo>
                  <a:pt x="267716" y="143268"/>
                </a:lnTo>
                <a:lnTo>
                  <a:pt x="283679" y="142900"/>
                </a:lnTo>
                <a:lnTo>
                  <a:pt x="299643" y="143268"/>
                </a:lnTo>
                <a:lnTo>
                  <a:pt x="337820" y="155702"/>
                </a:lnTo>
                <a:lnTo>
                  <a:pt x="337820" y="131165"/>
                </a:lnTo>
                <a:lnTo>
                  <a:pt x="333819" y="129438"/>
                </a:lnTo>
                <a:lnTo>
                  <a:pt x="319697" y="126111"/>
                </a:lnTo>
                <a:lnTo>
                  <a:pt x="302933" y="124206"/>
                </a:lnTo>
                <a:lnTo>
                  <a:pt x="283679" y="123596"/>
                </a:lnTo>
                <a:lnTo>
                  <a:pt x="264490" y="124206"/>
                </a:lnTo>
                <a:lnTo>
                  <a:pt x="221996" y="134302"/>
                </a:lnTo>
                <a:lnTo>
                  <a:pt x="206679" y="159893"/>
                </a:lnTo>
                <a:lnTo>
                  <a:pt x="207683" y="168021"/>
                </a:lnTo>
                <a:lnTo>
                  <a:pt x="247650" y="193573"/>
                </a:lnTo>
                <a:lnTo>
                  <a:pt x="283679" y="195986"/>
                </a:lnTo>
                <a:lnTo>
                  <a:pt x="302933" y="195402"/>
                </a:lnTo>
                <a:lnTo>
                  <a:pt x="345160" y="185496"/>
                </a:lnTo>
                <a:lnTo>
                  <a:pt x="359473" y="168021"/>
                </a:lnTo>
                <a:lnTo>
                  <a:pt x="360476" y="159893"/>
                </a:lnTo>
                <a:close/>
              </a:path>
              <a:path w="369570" h="196215">
                <a:moveTo>
                  <a:pt x="363410" y="53721"/>
                </a:moveTo>
                <a:lnTo>
                  <a:pt x="318884" y="40081"/>
                </a:lnTo>
                <a:lnTo>
                  <a:pt x="294386" y="6731"/>
                </a:lnTo>
                <a:lnTo>
                  <a:pt x="294386" y="1473"/>
                </a:lnTo>
                <a:lnTo>
                  <a:pt x="271716" y="1473"/>
                </a:lnTo>
                <a:lnTo>
                  <a:pt x="271716" y="6731"/>
                </a:lnTo>
                <a:lnTo>
                  <a:pt x="266014" y="24777"/>
                </a:lnTo>
                <a:lnTo>
                  <a:pt x="250786" y="38481"/>
                </a:lnTo>
                <a:lnTo>
                  <a:pt x="228879" y="48056"/>
                </a:lnTo>
                <a:lnTo>
                  <a:pt x="203111" y="53721"/>
                </a:lnTo>
                <a:lnTo>
                  <a:pt x="203111" y="73444"/>
                </a:lnTo>
                <a:lnTo>
                  <a:pt x="228549" y="69062"/>
                </a:lnTo>
                <a:lnTo>
                  <a:pt x="251028" y="61645"/>
                </a:lnTo>
                <a:lnTo>
                  <a:pt x="269532" y="51790"/>
                </a:lnTo>
                <a:lnTo>
                  <a:pt x="283057" y="40081"/>
                </a:lnTo>
                <a:lnTo>
                  <a:pt x="296583" y="51790"/>
                </a:lnTo>
                <a:lnTo>
                  <a:pt x="315125" y="61645"/>
                </a:lnTo>
                <a:lnTo>
                  <a:pt x="337731" y="69062"/>
                </a:lnTo>
                <a:lnTo>
                  <a:pt x="363410" y="73444"/>
                </a:lnTo>
                <a:lnTo>
                  <a:pt x="363410" y="53721"/>
                </a:lnTo>
                <a:close/>
              </a:path>
              <a:path w="369570" h="196215">
                <a:moveTo>
                  <a:pt x="369074" y="88760"/>
                </a:moveTo>
                <a:lnTo>
                  <a:pt x="294386" y="88760"/>
                </a:lnTo>
                <a:lnTo>
                  <a:pt x="294386" y="64008"/>
                </a:lnTo>
                <a:lnTo>
                  <a:pt x="271716" y="64008"/>
                </a:lnTo>
                <a:lnTo>
                  <a:pt x="271716" y="88760"/>
                </a:lnTo>
                <a:lnTo>
                  <a:pt x="197650" y="88760"/>
                </a:lnTo>
                <a:lnTo>
                  <a:pt x="197650" y="108280"/>
                </a:lnTo>
                <a:lnTo>
                  <a:pt x="369074" y="108280"/>
                </a:lnTo>
                <a:lnTo>
                  <a:pt x="369074" y="88760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368734" y="7708364"/>
            <a:ext cx="154305" cy="190500"/>
          </a:xfrm>
          <a:custGeom>
            <a:avLst/>
            <a:gdLst/>
            <a:ahLst/>
            <a:cxnLst/>
            <a:rect l="l" t="t" r="r" b="b"/>
            <a:pathLst>
              <a:path w="154304" h="190500">
                <a:moveTo>
                  <a:pt x="49098" y="179608"/>
                </a:moveTo>
                <a:lnTo>
                  <a:pt x="7966" y="151947"/>
                </a:lnTo>
                <a:lnTo>
                  <a:pt x="714" y="114172"/>
                </a:lnTo>
                <a:lnTo>
                  <a:pt x="0" y="90013"/>
                </a:lnTo>
                <a:lnTo>
                  <a:pt x="714" y="65854"/>
                </a:lnTo>
                <a:lnTo>
                  <a:pt x="7966" y="28080"/>
                </a:lnTo>
                <a:lnTo>
                  <a:pt x="39013" y="970"/>
                </a:lnTo>
                <a:lnTo>
                  <a:pt x="49098" y="0"/>
                </a:lnTo>
                <a:lnTo>
                  <a:pt x="59274" y="970"/>
                </a:lnTo>
                <a:lnTo>
                  <a:pt x="68349" y="3829"/>
                </a:lnTo>
                <a:lnTo>
                  <a:pt x="76244" y="8497"/>
                </a:lnTo>
                <a:lnTo>
                  <a:pt x="82879" y="14897"/>
                </a:lnTo>
                <a:lnTo>
                  <a:pt x="85647" y="19723"/>
                </a:lnTo>
                <a:lnTo>
                  <a:pt x="42384" y="19723"/>
                </a:lnTo>
                <a:lnTo>
                  <a:pt x="36509" y="22451"/>
                </a:lnTo>
                <a:lnTo>
                  <a:pt x="23139" y="68946"/>
                </a:lnTo>
                <a:lnTo>
                  <a:pt x="22660" y="90013"/>
                </a:lnTo>
                <a:lnTo>
                  <a:pt x="23139" y="111084"/>
                </a:lnTo>
                <a:lnTo>
                  <a:pt x="32522" y="152541"/>
                </a:lnTo>
                <a:lnTo>
                  <a:pt x="42384" y="160094"/>
                </a:lnTo>
                <a:lnTo>
                  <a:pt x="85767" y="160094"/>
                </a:lnTo>
                <a:lnTo>
                  <a:pt x="82879" y="165130"/>
                </a:lnTo>
                <a:lnTo>
                  <a:pt x="76244" y="171464"/>
                </a:lnTo>
                <a:lnTo>
                  <a:pt x="68349" y="175988"/>
                </a:lnTo>
                <a:lnTo>
                  <a:pt x="59274" y="178703"/>
                </a:lnTo>
                <a:lnTo>
                  <a:pt x="49098" y="179608"/>
                </a:lnTo>
                <a:close/>
              </a:path>
              <a:path w="154304" h="190500">
                <a:moveTo>
                  <a:pt x="85767" y="160094"/>
                </a:moveTo>
                <a:lnTo>
                  <a:pt x="56022" y="160094"/>
                </a:lnTo>
                <a:lnTo>
                  <a:pt x="61897" y="157366"/>
                </a:lnTo>
                <a:lnTo>
                  <a:pt x="65674" y="152541"/>
                </a:lnTo>
                <a:lnTo>
                  <a:pt x="70611" y="142682"/>
                </a:lnTo>
                <a:lnTo>
                  <a:pt x="73700" y="128752"/>
                </a:lnTo>
                <a:lnTo>
                  <a:pt x="75293" y="111084"/>
                </a:lnTo>
                <a:lnTo>
                  <a:pt x="75745" y="90013"/>
                </a:lnTo>
                <a:lnTo>
                  <a:pt x="75293" y="68946"/>
                </a:lnTo>
                <a:lnTo>
                  <a:pt x="65674" y="27696"/>
                </a:lnTo>
                <a:lnTo>
                  <a:pt x="56022" y="19723"/>
                </a:lnTo>
                <a:lnTo>
                  <a:pt x="85647" y="19723"/>
                </a:lnTo>
                <a:lnTo>
                  <a:pt x="90440" y="28080"/>
                </a:lnTo>
                <a:lnTo>
                  <a:pt x="95207" y="45138"/>
                </a:lnTo>
                <a:lnTo>
                  <a:pt x="97692" y="65854"/>
                </a:lnTo>
                <a:lnTo>
                  <a:pt x="98406" y="90013"/>
                </a:lnTo>
                <a:lnTo>
                  <a:pt x="97692" y="114172"/>
                </a:lnTo>
                <a:lnTo>
                  <a:pt x="95207" y="134889"/>
                </a:lnTo>
                <a:lnTo>
                  <a:pt x="90440" y="151947"/>
                </a:lnTo>
                <a:lnTo>
                  <a:pt x="85767" y="160094"/>
                </a:lnTo>
                <a:close/>
              </a:path>
              <a:path w="154304" h="190500">
                <a:moveTo>
                  <a:pt x="154219" y="190309"/>
                </a:moveTo>
                <a:lnTo>
                  <a:pt x="131348" y="190309"/>
                </a:lnTo>
                <a:lnTo>
                  <a:pt x="131348" y="0"/>
                </a:lnTo>
                <a:lnTo>
                  <a:pt x="154219" y="0"/>
                </a:lnTo>
                <a:lnTo>
                  <a:pt x="154219" y="190309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0" name="object 80"/>
          <p:cNvGrpSpPr/>
          <p:nvPr/>
        </p:nvGrpSpPr>
        <p:grpSpPr>
          <a:xfrm>
            <a:off x="4571213" y="7707105"/>
            <a:ext cx="357505" cy="193675"/>
            <a:chOff x="4571213" y="7707105"/>
            <a:chExt cx="357505" cy="193675"/>
          </a:xfrm>
        </p:grpSpPr>
        <p:sp>
          <p:nvSpPr>
            <p:cNvPr id="81" name="object 81"/>
            <p:cNvSpPr/>
            <p:nvPr/>
          </p:nvSpPr>
          <p:spPr>
            <a:xfrm>
              <a:off x="4571212" y="7708366"/>
              <a:ext cx="156210" cy="190500"/>
            </a:xfrm>
            <a:custGeom>
              <a:avLst/>
              <a:gdLst/>
              <a:ahLst/>
              <a:cxnLst/>
              <a:rect l="l" t="t" r="r" b="b"/>
              <a:pathLst>
                <a:path w="156210" h="190500">
                  <a:moveTo>
                    <a:pt x="116649" y="95478"/>
                  </a:moveTo>
                  <a:lnTo>
                    <a:pt x="94411" y="95478"/>
                  </a:lnTo>
                  <a:lnTo>
                    <a:pt x="94411" y="188010"/>
                  </a:lnTo>
                  <a:lnTo>
                    <a:pt x="116649" y="188010"/>
                  </a:lnTo>
                  <a:lnTo>
                    <a:pt x="116649" y="95478"/>
                  </a:lnTo>
                  <a:close/>
                </a:path>
                <a:path w="156210" h="190500">
                  <a:moveTo>
                    <a:pt x="116649" y="75984"/>
                  </a:moveTo>
                  <a:lnTo>
                    <a:pt x="72174" y="75984"/>
                  </a:lnTo>
                  <a:lnTo>
                    <a:pt x="72174" y="22644"/>
                  </a:lnTo>
                  <a:lnTo>
                    <a:pt x="72174" y="3594"/>
                  </a:lnTo>
                  <a:lnTo>
                    <a:pt x="50139" y="3594"/>
                  </a:lnTo>
                  <a:lnTo>
                    <a:pt x="50139" y="22644"/>
                  </a:lnTo>
                  <a:lnTo>
                    <a:pt x="50139" y="75984"/>
                  </a:lnTo>
                  <a:lnTo>
                    <a:pt x="50139" y="95034"/>
                  </a:lnTo>
                  <a:lnTo>
                    <a:pt x="50139" y="158534"/>
                  </a:lnTo>
                  <a:lnTo>
                    <a:pt x="22021" y="158534"/>
                  </a:lnTo>
                  <a:lnTo>
                    <a:pt x="22021" y="22644"/>
                  </a:lnTo>
                  <a:lnTo>
                    <a:pt x="50139" y="22644"/>
                  </a:lnTo>
                  <a:lnTo>
                    <a:pt x="50139" y="3594"/>
                  </a:lnTo>
                  <a:lnTo>
                    <a:pt x="0" y="3594"/>
                  </a:lnTo>
                  <a:lnTo>
                    <a:pt x="0" y="22644"/>
                  </a:lnTo>
                  <a:lnTo>
                    <a:pt x="0" y="158534"/>
                  </a:lnTo>
                  <a:lnTo>
                    <a:pt x="0" y="177584"/>
                  </a:lnTo>
                  <a:lnTo>
                    <a:pt x="72174" y="177584"/>
                  </a:lnTo>
                  <a:lnTo>
                    <a:pt x="72174" y="158534"/>
                  </a:lnTo>
                  <a:lnTo>
                    <a:pt x="72174" y="95034"/>
                  </a:lnTo>
                  <a:lnTo>
                    <a:pt x="116649" y="95034"/>
                  </a:lnTo>
                  <a:lnTo>
                    <a:pt x="116649" y="75984"/>
                  </a:lnTo>
                  <a:close/>
                </a:path>
                <a:path w="156210" h="190500">
                  <a:moveTo>
                    <a:pt x="116649" y="1257"/>
                  </a:moveTo>
                  <a:lnTo>
                    <a:pt x="94411" y="1257"/>
                  </a:lnTo>
                  <a:lnTo>
                    <a:pt x="94411" y="75539"/>
                  </a:lnTo>
                  <a:lnTo>
                    <a:pt x="116649" y="75539"/>
                  </a:lnTo>
                  <a:lnTo>
                    <a:pt x="116649" y="1257"/>
                  </a:lnTo>
                  <a:close/>
                </a:path>
                <a:path w="156210" h="190500">
                  <a:moveTo>
                    <a:pt x="156108" y="0"/>
                  </a:moveTo>
                  <a:lnTo>
                    <a:pt x="133858" y="0"/>
                  </a:lnTo>
                  <a:lnTo>
                    <a:pt x="133858" y="190309"/>
                  </a:lnTo>
                  <a:lnTo>
                    <a:pt x="156108" y="190309"/>
                  </a:lnTo>
                  <a:lnTo>
                    <a:pt x="156108" y="0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769915" y="7707105"/>
              <a:ext cx="158625" cy="193456"/>
            </a:xfrm>
            <a:prstGeom prst="rect">
              <a:avLst/>
            </a:prstGeom>
          </p:spPr>
        </p:pic>
      </p:grpSp>
      <p:sp>
        <p:nvSpPr>
          <p:cNvPr id="83" name="object 83"/>
          <p:cNvSpPr/>
          <p:nvPr/>
        </p:nvSpPr>
        <p:spPr>
          <a:xfrm>
            <a:off x="4137299" y="7918187"/>
            <a:ext cx="23495" cy="45720"/>
          </a:xfrm>
          <a:custGeom>
            <a:avLst/>
            <a:gdLst/>
            <a:ahLst/>
            <a:cxnLst/>
            <a:rect l="l" t="t" r="r" b="b"/>
            <a:pathLst>
              <a:path w="23495" h="45720">
                <a:moveTo>
                  <a:pt x="22870" y="45111"/>
                </a:moveTo>
                <a:lnTo>
                  <a:pt x="0" y="45111"/>
                </a:lnTo>
                <a:lnTo>
                  <a:pt x="0" y="0"/>
                </a:lnTo>
                <a:lnTo>
                  <a:pt x="22870" y="0"/>
                </a:lnTo>
                <a:lnTo>
                  <a:pt x="22870" y="45111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006367" y="7916938"/>
            <a:ext cx="355600" cy="194945"/>
          </a:xfrm>
          <a:custGeom>
            <a:avLst/>
            <a:gdLst/>
            <a:ahLst/>
            <a:cxnLst/>
            <a:rect l="l" t="t" r="r" b="b"/>
            <a:pathLst>
              <a:path w="355600" h="194945">
                <a:moveTo>
                  <a:pt x="153797" y="46482"/>
                </a:moveTo>
                <a:lnTo>
                  <a:pt x="92735" y="46482"/>
                </a:lnTo>
                <a:lnTo>
                  <a:pt x="92735" y="39446"/>
                </a:lnTo>
                <a:lnTo>
                  <a:pt x="92735" y="38862"/>
                </a:lnTo>
                <a:lnTo>
                  <a:pt x="92735" y="3568"/>
                </a:lnTo>
                <a:lnTo>
                  <a:pt x="70497" y="3568"/>
                </a:lnTo>
                <a:lnTo>
                  <a:pt x="70497" y="38862"/>
                </a:lnTo>
                <a:lnTo>
                  <a:pt x="70497" y="59182"/>
                </a:lnTo>
                <a:lnTo>
                  <a:pt x="70497" y="66802"/>
                </a:lnTo>
                <a:lnTo>
                  <a:pt x="70497" y="92202"/>
                </a:lnTo>
                <a:lnTo>
                  <a:pt x="22237" y="92202"/>
                </a:lnTo>
                <a:lnTo>
                  <a:pt x="22237" y="59182"/>
                </a:lnTo>
                <a:lnTo>
                  <a:pt x="70497" y="59182"/>
                </a:lnTo>
                <a:lnTo>
                  <a:pt x="70497" y="38862"/>
                </a:lnTo>
                <a:lnTo>
                  <a:pt x="22237" y="38862"/>
                </a:lnTo>
                <a:lnTo>
                  <a:pt x="22237" y="3302"/>
                </a:lnTo>
                <a:lnTo>
                  <a:pt x="0" y="3302"/>
                </a:lnTo>
                <a:lnTo>
                  <a:pt x="0" y="111252"/>
                </a:lnTo>
                <a:lnTo>
                  <a:pt x="92735" y="111252"/>
                </a:lnTo>
                <a:lnTo>
                  <a:pt x="92735" y="92202"/>
                </a:lnTo>
                <a:lnTo>
                  <a:pt x="92735" y="66802"/>
                </a:lnTo>
                <a:lnTo>
                  <a:pt x="130924" y="66802"/>
                </a:lnTo>
                <a:lnTo>
                  <a:pt x="130924" y="136588"/>
                </a:lnTo>
                <a:lnTo>
                  <a:pt x="153797" y="136588"/>
                </a:lnTo>
                <a:lnTo>
                  <a:pt x="153797" y="66802"/>
                </a:lnTo>
                <a:lnTo>
                  <a:pt x="153797" y="66294"/>
                </a:lnTo>
                <a:lnTo>
                  <a:pt x="153797" y="59182"/>
                </a:lnTo>
                <a:lnTo>
                  <a:pt x="153797" y="46482"/>
                </a:lnTo>
                <a:close/>
              </a:path>
              <a:path w="355600" h="194945">
                <a:moveTo>
                  <a:pt x="157149" y="172212"/>
                </a:moveTo>
                <a:lnTo>
                  <a:pt x="34404" y="172212"/>
                </a:lnTo>
                <a:lnTo>
                  <a:pt x="34404" y="130302"/>
                </a:lnTo>
                <a:lnTo>
                  <a:pt x="11531" y="130302"/>
                </a:lnTo>
                <a:lnTo>
                  <a:pt x="11531" y="172212"/>
                </a:lnTo>
                <a:lnTo>
                  <a:pt x="11531" y="192532"/>
                </a:lnTo>
                <a:lnTo>
                  <a:pt x="157149" y="192532"/>
                </a:lnTo>
                <a:lnTo>
                  <a:pt x="157149" y="172212"/>
                </a:lnTo>
                <a:close/>
              </a:path>
              <a:path w="355600" h="194945">
                <a:moveTo>
                  <a:pt x="355231" y="123583"/>
                </a:moveTo>
                <a:lnTo>
                  <a:pt x="210654" y="123583"/>
                </a:lnTo>
                <a:lnTo>
                  <a:pt x="210654" y="143510"/>
                </a:lnTo>
                <a:lnTo>
                  <a:pt x="332359" y="143510"/>
                </a:lnTo>
                <a:lnTo>
                  <a:pt x="332359" y="194716"/>
                </a:lnTo>
                <a:lnTo>
                  <a:pt x="355231" y="194716"/>
                </a:lnTo>
                <a:lnTo>
                  <a:pt x="355231" y="123583"/>
                </a:lnTo>
                <a:close/>
              </a:path>
              <a:path w="355600" h="194945">
                <a:moveTo>
                  <a:pt x="355231" y="1257"/>
                </a:moveTo>
                <a:lnTo>
                  <a:pt x="332359" y="1257"/>
                </a:lnTo>
                <a:lnTo>
                  <a:pt x="332359" y="21399"/>
                </a:lnTo>
                <a:lnTo>
                  <a:pt x="332359" y="40703"/>
                </a:lnTo>
                <a:lnTo>
                  <a:pt x="332359" y="63576"/>
                </a:lnTo>
                <a:lnTo>
                  <a:pt x="297103" y="63576"/>
                </a:lnTo>
                <a:lnTo>
                  <a:pt x="297738" y="60007"/>
                </a:lnTo>
                <a:lnTo>
                  <a:pt x="297942" y="56438"/>
                </a:lnTo>
                <a:lnTo>
                  <a:pt x="297942" y="48260"/>
                </a:lnTo>
                <a:lnTo>
                  <a:pt x="297738" y="44526"/>
                </a:lnTo>
                <a:lnTo>
                  <a:pt x="297103" y="40703"/>
                </a:lnTo>
                <a:lnTo>
                  <a:pt x="332359" y="40703"/>
                </a:lnTo>
                <a:lnTo>
                  <a:pt x="332359" y="21399"/>
                </a:lnTo>
                <a:lnTo>
                  <a:pt x="290385" y="21399"/>
                </a:lnTo>
                <a:lnTo>
                  <a:pt x="289344" y="19723"/>
                </a:lnTo>
                <a:lnTo>
                  <a:pt x="275704" y="6743"/>
                </a:lnTo>
                <a:lnTo>
                  <a:pt x="275704" y="52451"/>
                </a:lnTo>
                <a:lnTo>
                  <a:pt x="275221" y="60502"/>
                </a:lnTo>
                <a:lnTo>
                  <a:pt x="256616" y="85598"/>
                </a:lnTo>
                <a:lnTo>
                  <a:pt x="240245" y="85598"/>
                </a:lnTo>
                <a:lnTo>
                  <a:pt x="221145" y="52451"/>
                </a:lnTo>
                <a:lnTo>
                  <a:pt x="221665" y="44526"/>
                </a:lnTo>
                <a:lnTo>
                  <a:pt x="240245" y="19723"/>
                </a:lnTo>
                <a:lnTo>
                  <a:pt x="256616" y="19723"/>
                </a:lnTo>
                <a:lnTo>
                  <a:pt x="275704" y="52451"/>
                </a:lnTo>
                <a:lnTo>
                  <a:pt x="275704" y="6743"/>
                </a:lnTo>
                <a:lnTo>
                  <a:pt x="268071" y="3111"/>
                </a:lnTo>
                <a:lnTo>
                  <a:pt x="258851" y="774"/>
                </a:lnTo>
                <a:lnTo>
                  <a:pt x="248640" y="0"/>
                </a:lnTo>
                <a:lnTo>
                  <a:pt x="238213" y="774"/>
                </a:lnTo>
                <a:lnTo>
                  <a:pt x="202844" y="29349"/>
                </a:lnTo>
                <a:lnTo>
                  <a:pt x="198907" y="52451"/>
                </a:lnTo>
                <a:lnTo>
                  <a:pt x="199910" y="64947"/>
                </a:lnTo>
                <a:lnTo>
                  <a:pt x="220903" y="98120"/>
                </a:lnTo>
                <a:lnTo>
                  <a:pt x="248640" y="105117"/>
                </a:lnTo>
                <a:lnTo>
                  <a:pt x="258851" y="104305"/>
                </a:lnTo>
                <a:lnTo>
                  <a:pt x="289509" y="85598"/>
                </a:lnTo>
                <a:lnTo>
                  <a:pt x="291020" y="82880"/>
                </a:lnTo>
                <a:lnTo>
                  <a:pt x="332359" y="82880"/>
                </a:lnTo>
                <a:lnTo>
                  <a:pt x="332359" y="111201"/>
                </a:lnTo>
                <a:lnTo>
                  <a:pt x="355231" y="111201"/>
                </a:lnTo>
                <a:lnTo>
                  <a:pt x="355231" y="82880"/>
                </a:lnTo>
                <a:lnTo>
                  <a:pt x="355231" y="63576"/>
                </a:lnTo>
                <a:lnTo>
                  <a:pt x="355231" y="40703"/>
                </a:lnTo>
                <a:lnTo>
                  <a:pt x="355231" y="21399"/>
                </a:lnTo>
                <a:lnTo>
                  <a:pt x="355231" y="1257"/>
                </a:lnTo>
                <a:close/>
              </a:path>
            </a:pathLst>
          </a:custGeom>
          <a:solidFill>
            <a:srgbClr val="78787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5" name="object 85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414172" y="7826494"/>
            <a:ext cx="133656" cy="164500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9314929" y="7826494"/>
            <a:ext cx="133656" cy="164500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2824985" y="7823767"/>
            <a:ext cx="127781" cy="169956"/>
          </a:xfrm>
          <a:prstGeom prst="rect">
            <a:avLst/>
          </a:prstGeom>
        </p:spPr>
      </p:pic>
      <p:grpSp>
        <p:nvGrpSpPr>
          <p:cNvPr id="88" name="object 88"/>
          <p:cNvGrpSpPr/>
          <p:nvPr/>
        </p:nvGrpSpPr>
        <p:grpSpPr>
          <a:xfrm>
            <a:off x="3669290" y="9076633"/>
            <a:ext cx="359410" cy="190500"/>
            <a:chOff x="3669290" y="9076633"/>
            <a:chExt cx="359410" cy="190500"/>
          </a:xfrm>
        </p:grpSpPr>
        <p:pic>
          <p:nvPicPr>
            <p:cNvPr id="89" name="object 8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669290" y="9076633"/>
              <a:ext cx="182965" cy="190309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876595" y="9076633"/>
              <a:ext cx="151911" cy="190309"/>
            </a:xfrm>
            <a:prstGeom prst="rect">
              <a:avLst/>
            </a:prstGeom>
          </p:spPr>
        </p:pic>
      </p:grpSp>
      <p:grpSp>
        <p:nvGrpSpPr>
          <p:cNvPr id="91" name="object 91"/>
          <p:cNvGrpSpPr/>
          <p:nvPr/>
        </p:nvGrpSpPr>
        <p:grpSpPr>
          <a:xfrm>
            <a:off x="4133208" y="9076633"/>
            <a:ext cx="359410" cy="191135"/>
            <a:chOff x="4133208" y="9076633"/>
            <a:chExt cx="359410" cy="191135"/>
          </a:xfrm>
        </p:grpSpPr>
        <p:pic>
          <p:nvPicPr>
            <p:cNvPr id="92" name="object 9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133208" y="9076633"/>
              <a:ext cx="160724" cy="190518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338205" y="9076633"/>
              <a:ext cx="154219" cy="190309"/>
            </a:xfrm>
            <a:prstGeom prst="rect">
              <a:avLst/>
            </a:prstGeom>
          </p:spPr>
        </p:pic>
      </p:grpSp>
      <p:pic>
        <p:nvPicPr>
          <p:cNvPr id="94" name="object 94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4540474" y="9076633"/>
            <a:ext cx="158206" cy="194715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6414172" y="9089852"/>
            <a:ext cx="133656" cy="164500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9314929" y="9089852"/>
            <a:ext cx="133656" cy="164500"/>
          </a:xfrm>
          <a:prstGeom prst="rect">
            <a:avLst/>
          </a:prstGeom>
        </p:spPr>
      </p:pic>
      <p:pic>
        <p:nvPicPr>
          <p:cNvPr id="97" name="object 97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2824985" y="9087125"/>
            <a:ext cx="127781" cy="169956"/>
          </a:xfrm>
          <a:prstGeom prst="rect">
            <a:avLst/>
          </a:prstGeom>
        </p:spPr>
      </p:pic>
      <p:sp>
        <p:nvSpPr>
          <p:cNvPr id="98" name="object 98"/>
          <p:cNvSpPr/>
          <p:nvPr/>
        </p:nvSpPr>
        <p:spPr>
          <a:xfrm>
            <a:off x="3338916" y="2214722"/>
            <a:ext cx="7620" cy="1287145"/>
          </a:xfrm>
          <a:custGeom>
            <a:avLst/>
            <a:gdLst/>
            <a:ahLst/>
            <a:cxnLst/>
            <a:rect l="l" t="t" r="r" b="b"/>
            <a:pathLst>
              <a:path w="7620" h="1287145">
                <a:moveTo>
                  <a:pt x="7143" y="1287145"/>
                </a:moveTo>
                <a:lnTo>
                  <a:pt x="0" y="1287145"/>
                </a:lnTo>
                <a:lnTo>
                  <a:pt x="0" y="0"/>
                </a:lnTo>
                <a:lnTo>
                  <a:pt x="7143" y="0"/>
                </a:lnTo>
                <a:lnTo>
                  <a:pt x="7143" y="1287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027114" y="2214722"/>
            <a:ext cx="7620" cy="1287145"/>
          </a:xfrm>
          <a:custGeom>
            <a:avLst/>
            <a:gdLst/>
            <a:ahLst/>
            <a:cxnLst/>
            <a:rect l="l" t="t" r="r" b="b"/>
            <a:pathLst>
              <a:path w="7620" h="1287145">
                <a:moveTo>
                  <a:pt x="7143" y="1287145"/>
                </a:moveTo>
                <a:lnTo>
                  <a:pt x="0" y="1287145"/>
                </a:lnTo>
                <a:lnTo>
                  <a:pt x="0" y="0"/>
                </a:lnTo>
                <a:lnTo>
                  <a:pt x="7143" y="0"/>
                </a:lnTo>
                <a:lnTo>
                  <a:pt x="7143" y="1287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927797" y="2214722"/>
            <a:ext cx="7620" cy="1287145"/>
          </a:xfrm>
          <a:custGeom>
            <a:avLst/>
            <a:gdLst/>
            <a:ahLst/>
            <a:cxnLst/>
            <a:rect l="l" t="t" r="r" b="b"/>
            <a:pathLst>
              <a:path w="7620" h="1287145">
                <a:moveTo>
                  <a:pt x="7143" y="1287145"/>
                </a:moveTo>
                <a:lnTo>
                  <a:pt x="0" y="1287145"/>
                </a:lnTo>
                <a:lnTo>
                  <a:pt x="0" y="0"/>
                </a:lnTo>
                <a:lnTo>
                  <a:pt x="7143" y="0"/>
                </a:lnTo>
                <a:lnTo>
                  <a:pt x="7143" y="1287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0828480" y="2214722"/>
            <a:ext cx="7620" cy="1287145"/>
          </a:xfrm>
          <a:custGeom>
            <a:avLst/>
            <a:gdLst/>
            <a:ahLst/>
            <a:cxnLst/>
            <a:rect l="l" t="t" r="r" b="b"/>
            <a:pathLst>
              <a:path w="7620" h="1287145">
                <a:moveTo>
                  <a:pt x="7143" y="1287145"/>
                </a:moveTo>
                <a:lnTo>
                  <a:pt x="0" y="1287145"/>
                </a:lnTo>
                <a:lnTo>
                  <a:pt x="0" y="0"/>
                </a:lnTo>
                <a:lnTo>
                  <a:pt x="7143" y="0"/>
                </a:lnTo>
                <a:lnTo>
                  <a:pt x="7143" y="1287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338916" y="3494725"/>
            <a:ext cx="7620" cy="1287145"/>
          </a:xfrm>
          <a:custGeom>
            <a:avLst/>
            <a:gdLst/>
            <a:ahLst/>
            <a:cxnLst/>
            <a:rect l="l" t="t" r="r" b="b"/>
            <a:pathLst>
              <a:path w="7620" h="1287145">
                <a:moveTo>
                  <a:pt x="7143" y="1287145"/>
                </a:moveTo>
                <a:lnTo>
                  <a:pt x="0" y="1287145"/>
                </a:lnTo>
                <a:lnTo>
                  <a:pt x="0" y="0"/>
                </a:lnTo>
                <a:lnTo>
                  <a:pt x="7143" y="0"/>
                </a:lnTo>
                <a:lnTo>
                  <a:pt x="7143" y="1287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027114" y="3494725"/>
            <a:ext cx="7620" cy="1287145"/>
          </a:xfrm>
          <a:custGeom>
            <a:avLst/>
            <a:gdLst/>
            <a:ahLst/>
            <a:cxnLst/>
            <a:rect l="l" t="t" r="r" b="b"/>
            <a:pathLst>
              <a:path w="7620" h="1287145">
                <a:moveTo>
                  <a:pt x="7143" y="1287145"/>
                </a:moveTo>
                <a:lnTo>
                  <a:pt x="0" y="1287145"/>
                </a:lnTo>
                <a:lnTo>
                  <a:pt x="0" y="0"/>
                </a:lnTo>
                <a:lnTo>
                  <a:pt x="7143" y="0"/>
                </a:lnTo>
                <a:lnTo>
                  <a:pt x="7143" y="1287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927797" y="3494725"/>
            <a:ext cx="7620" cy="1287145"/>
          </a:xfrm>
          <a:custGeom>
            <a:avLst/>
            <a:gdLst/>
            <a:ahLst/>
            <a:cxnLst/>
            <a:rect l="l" t="t" r="r" b="b"/>
            <a:pathLst>
              <a:path w="7620" h="1287145">
                <a:moveTo>
                  <a:pt x="7143" y="1287145"/>
                </a:moveTo>
                <a:lnTo>
                  <a:pt x="0" y="1287145"/>
                </a:lnTo>
                <a:lnTo>
                  <a:pt x="0" y="0"/>
                </a:lnTo>
                <a:lnTo>
                  <a:pt x="7143" y="0"/>
                </a:lnTo>
                <a:lnTo>
                  <a:pt x="7143" y="1287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0828480" y="3494725"/>
            <a:ext cx="7620" cy="1287145"/>
          </a:xfrm>
          <a:custGeom>
            <a:avLst/>
            <a:gdLst/>
            <a:ahLst/>
            <a:cxnLst/>
            <a:rect l="l" t="t" r="r" b="b"/>
            <a:pathLst>
              <a:path w="7620" h="1287145">
                <a:moveTo>
                  <a:pt x="7143" y="1287145"/>
                </a:moveTo>
                <a:lnTo>
                  <a:pt x="0" y="1287145"/>
                </a:lnTo>
                <a:lnTo>
                  <a:pt x="0" y="0"/>
                </a:lnTo>
                <a:lnTo>
                  <a:pt x="7143" y="0"/>
                </a:lnTo>
                <a:lnTo>
                  <a:pt x="7143" y="1287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3338916" y="4774727"/>
            <a:ext cx="7620" cy="1240155"/>
          </a:xfrm>
          <a:custGeom>
            <a:avLst/>
            <a:gdLst/>
            <a:ahLst/>
            <a:cxnLst/>
            <a:rect l="l" t="t" r="r" b="b"/>
            <a:pathLst>
              <a:path w="7620" h="1240154">
                <a:moveTo>
                  <a:pt x="7143" y="1239835"/>
                </a:moveTo>
                <a:lnTo>
                  <a:pt x="0" y="1239835"/>
                </a:lnTo>
                <a:lnTo>
                  <a:pt x="0" y="0"/>
                </a:lnTo>
                <a:lnTo>
                  <a:pt x="7143" y="0"/>
                </a:lnTo>
                <a:lnTo>
                  <a:pt x="7143" y="12398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027114" y="4774727"/>
            <a:ext cx="7620" cy="1240155"/>
          </a:xfrm>
          <a:custGeom>
            <a:avLst/>
            <a:gdLst/>
            <a:ahLst/>
            <a:cxnLst/>
            <a:rect l="l" t="t" r="r" b="b"/>
            <a:pathLst>
              <a:path w="7620" h="1240154">
                <a:moveTo>
                  <a:pt x="7143" y="1239835"/>
                </a:moveTo>
                <a:lnTo>
                  <a:pt x="0" y="1239835"/>
                </a:lnTo>
                <a:lnTo>
                  <a:pt x="0" y="0"/>
                </a:lnTo>
                <a:lnTo>
                  <a:pt x="7143" y="0"/>
                </a:lnTo>
                <a:lnTo>
                  <a:pt x="7143" y="12398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927797" y="4774727"/>
            <a:ext cx="7620" cy="1240155"/>
          </a:xfrm>
          <a:custGeom>
            <a:avLst/>
            <a:gdLst/>
            <a:ahLst/>
            <a:cxnLst/>
            <a:rect l="l" t="t" r="r" b="b"/>
            <a:pathLst>
              <a:path w="7620" h="1240154">
                <a:moveTo>
                  <a:pt x="7143" y="1239835"/>
                </a:moveTo>
                <a:lnTo>
                  <a:pt x="0" y="1239835"/>
                </a:lnTo>
                <a:lnTo>
                  <a:pt x="0" y="0"/>
                </a:lnTo>
                <a:lnTo>
                  <a:pt x="7143" y="0"/>
                </a:lnTo>
                <a:lnTo>
                  <a:pt x="7143" y="12398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0828480" y="4774727"/>
            <a:ext cx="7620" cy="1240155"/>
          </a:xfrm>
          <a:custGeom>
            <a:avLst/>
            <a:gdLst/>
            <a:ahLst/>
            <a:cxnLst/>
            <a:rect l="l" t="t" r="r" b="b"/>
            <a:pathLst>
              <a:path w="7620" h="1240154">
                <a:moveTo>
                  <a:pt x="7143" y="1239835"/>
                </a:moveTo>
                <a:lnTo>
                  <a:pt x="0" y="1239835"/>
                </a:lnTo>
                <a:lnTo>
                  <a:pt x="0" y="0"/>
                </a:lnTo>
                <a:lnTo>
                  <a:pt x="7143" y="0"/>
                </a:lnTo>
                <a:lnTo>
                  <a:pt x="7143" y="12398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338916" y="6007418"/>
            <a:ext cx="7620" cy="1270635"/>
          </a:xfrm>
          <a:custGeom>
            <a:avLst/>
            <a:gdLst/>
            <a:ahLst/>
            <a:cxnLst/>
            <a:rect l="l" t="t" r="r" b="b"/>
            <a:pathLst>
              <a:path w="7620" h="1270634">
                <a:moveTo>
                  <a:pt x="7143" y="1270470"/>
                </a:moveTo>
                <a:lnTo>
                  <a:pt x="0" y="1270470"/>
                </a:lnTo>
                <a:lnTo>
                  <a:pt x="0" y="0"/>
                </a:lnTo>
                <a:lnTo>
                  <a:pt x="7143" y="0"/>
                </a:lnTo>
                <a:lnTo>
                  <a:pt x="7143" y="12704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027114" y="6007418"/>
            <a:ext cx="7620" cy="1270635"/>
          </a:xfrm>
          <a:custGeom>
            <a:avLst/>
            <a:gdLst/>
            <a:ahLst/>
            <a:cxnLst/>
            <a:rect l="l" t="t" r="r" b="b"/>
            <a:pathLst>
              <a:path w="7620" h="1270634">
                <a:moveTo>
                  <a:pt x="7143" y="1270470"/>
                </a:moveTo>
                <a:lnTo>
                  <a:pt x="0" y="1270470"/>
                </a:lnTo>
                <a:lnTo>
                  <a:pt x="0" y="0"/>
                </a:lnTo>
                <a:lnTo>
                  <a:pt x="7143" y="0"/>
                </a:lnTo>
                <a:lnTo>
                  <a:pt x="7143" y="12704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927797" y="6007418"/>
            <a:ext cx="7620" cy="1270635"/>
          </a:xfrm>
          <a:custGeom>
            <a:avLst/>
            <a:gdLst/>
            <a:ahLst/>
            <a:cxnLst/>
            <a:rect l="l" t="t" r="r" b="b"/>
            <a:pathLst>
              <a:path w="7620" h="1270634">
                <a:moveTo>
                  <a:pt x="7143" y="1270470"/>
                </a:moveTo>
                <a:lnTo>
                  <a:pt x="0" y="1270470"/>
                </a:lnTo>
                <a:lnTo>
                  <a:pt x="0" y="0"/>
                </a:lnTo>
                <a:lnTo>
                  <a:pt x="7143" y="0"/>
                </a:lnTo>
                <a:lnTo>
                  <a:pt x="7143" y="12704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0828480" y="6007418"/>
            <a:ext cx="7620" cy="1270635"/>
          </a:xfrm>
          <a:custGeom>
            <a:avLst/>
            <a:gdLst/>
            <a:ahLst/>
            <a:cxnLst/>
            <a:rect l="l" t="t" r="r" b="b"/>
            <a:pathLst>
              <a:path w="7620" h="1270634">
                <a:moveTo>
                  <a:pt x="7143" y="1270470"/>
                </a:moveTo>
                <a:lnTo>
                  <a:pt x="0" y="1270470"/>
                </a:lnTo>
                <a:lnTo>
                  <a:pt x="0" y="0"/>
                </a:lnTo>
                <a:lnTo>
                  <a:pt x="7143" y="0"/>
                </a:lnTo>
                <a:lnTo>
                  <a:pt x="7143" y="12704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338916" y="7270745"/>
            <a:ext cx="7620" cy="1270635"/>
          </a:xfrm>
          <a:custGeom>
            <a:avLst/>
            <a:gdLst/>
            <a:ahLst/>
            <a:cxnLst/>
            <a:rect l="l" t="t" r="r" b="b"/>
            <a:pathLst>
              <a:path w="7620" h="1270634">
                <a:moveTo>
                  <a:pt x="7143" y="1270470"/>
                </a:moveTo>
                <a:lnTo>
                  <a:pt x="0" y="1270470"/>
                </a:lnTo>
                <a:lnTo>
                  <a:pt x="0" y="0"/>
                </a:lnTo>
                <a:lnTo>
                  <a:pt x="7143" y="0"/>
                </a:lnTo>
                <a:lnTo>
                  <a:pt x="7143" y="12704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027114" y="7270745"/>
            <a:ext cx="7620" cy="1270635"/>
          </a:xfrm>
          <a:custGeom>
            <a:avLst/>
            <a:gdLst/>
            <a:ahLst/>
            <a:cxnLst/>
            <a:rect l="l" t="t" r="r" b="b"/>
            <a:pathLst>
              <a:path w="7620" h="1270634">
                <a:moveTo>
                  <a:pt x="7143" y="1270470"/>
                </a:moveTo>
                <a:lnTo>
                  <a:pt x="0" y="1270470"/>
                </a:lnTo>
                <a:lnTo>
                  <a:pt x="0" y="0"/>
                </a:lnTo>
                <a:lnTo>
                  <a:pt x="7143" y="0"/>
                </a:lnTo>
                <a:lnTo>
                  <a:pt x="7143" y="12704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927797" y="7270745"/>
            <a:ext cx="7620" cy="1270635"/>
          </a:xfrm>
          <a:custGeom>
            <a:avLst/>
            <a:gdLst/>
            <a:ahLst/>
            <a:cxnLst/>
            <a:rect l="l" t="t" r="r" b="b"/>
            <a:pathLst>
              <a:path w="7620" h="1270634">
                <a:moveTo>
                  <a:pt x="7143" y="1270470"/>
                </a:moveTo>
                <a:lnTo>
                  <a:pt x="0" y="1270470"/>
                </a:lnTo>
                <a:lnTo>
                  <a:pt x="0" y="0"/>
                </a:lnTo>
                <a:lnTo>
                  <a:pt x="7143" y="0"/>
                </a:lnTo>
                <a:lnTo>
                  <a:pt x="7143" y="12704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0828480" y="7270745"/>
            <a:ext cx="7620" cy="1270635"/>
          </a:xfrm>
          <a:custGeom>
            <a:avLst/>
            <a:gdLst/>
            <a:ahLst/>
            <a:cxnLst/>
            <a:rect l="l" t="t" r="r" b="b"/>
            <a:pathLst>
              <a:path w="7620" h="1270634">
                <a:moveTo>
                  <a:pt x="7143" y="1270470"/>
                </a:moveTo>
                <a:lnTo>
                  <a:pt x="0" y="1270470"/>
                </a:lnTo>
                <a:lnTo>
                  <a:pt x="0" y="0"/>
                </a:lnTo>
                <a:lnTo>
                  <a:pt x="7143" y="0"/>
                </a:lnTo>
                <a:lnTo>
                  <a:pt x="7143" y="12704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338916" y="8534071"/>
            <a:ext cx="7620" cy="1270635"/>
          </a:xfrm>
          <a:custGeom>
            <a:avLst/>
            <a:gdLst/>
            <a:ahLst/>
            <a:cxnLst/>
            <a:rect l="l" t="t" r="r" b="b"/>
            <a:pathLst>
              <a:path w="7620" h="1270634">
                <a:moveTo>
                  <a:pt x="7143" y="1270470"/>
                </a:moveTo>
                <a:lnTo>
                  <a:pt x="0" y="1270470"/>
                </a:lnTo>
                <a:lnTo>
                  <a:pt x="0" y="0"/>
                </a:lnTo>
                <a:lnTo>
                  <a:pt x="7143" y="0"/>
                </a:lnTo>
                <a:lnTo>
                  <a:pt x="7143" y="12704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027114" y="8534071"/>
            <a:ext cx="7620" cy="1270635"/>
          </a:xfrm>
          <a:custGeom>
            <a:avLst/>
            <a:gdLst/>
            <a:ahLst/>
            <a:cxnLst/>
            <a:rect l="l" t="t" r="r" b="b"/>
            <a:pathLst>
              <a:path w="7620" h="1270634">
                <a:moveTo>
                  <a:pt x="7143" y="1270470"/>
                </a:moveTo>
                <a:lnTo>
                  <a:pt x="0" y="1270470"/>
                </a:lnTo>
                <a:lnTo>
                  <a:pt x="0" y="0"/>
                </a:lnTo>
                <a:lnTo>
                  <a:pt x="7143" y="0"/>
                </a:lnTo>
                <a:lnTo>
                  <a:pt x="7143" y="12704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927797" y="8534071"/>
            <a:ext cx="7620" cy="1270635"/>
          </a:xfrm>
          <a:custGeom>
            <a:avLst/>
            <a:gdLst/>
            <a:ahLst/>
            <a:cxnLst/>
            <a:rect l="l" t="t" r="r" b="b"/>
            <a:pathLst>
              <a:path w="7620" h="1270634">
                <a:moveTo>
                  <a:pt x="7143" y="1270470"/>
                </a:moveTo>
                <a:lnTo>
                  <a:pt x="0" y="1270470"/>
                </a:lnTo>
                <a:lnTo>
                  <a:pt x="0" y="0"/>
                </a:lnTo>
                <a:lnTo>
                  <a:pt x="7143" y="0"/>
                </a:lnTo>
                <a:lnTo>
                  <a:pt x="7143" y="12704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0828480" y="8534071"/>
            <a:ext cx="7620" cy="1270635"/>
          </a:xfrm>
          <a:custGeom>
            <a:avLst/>
            <a:gdLst/>
            <a:ahLst/>
            <a:cxnLst/>
            <a:rect l="l" t="t" r="r" b="b"/>
            <a:pathLst>
              <a:path w="7620" h="1270634">
                <a:moveTo>
                  <a:pt x="7143" y="1270470"/>
                </a:moveTo>
                <a:lnTo>
                  <a:pt x="0" y="1270470"/>
                </a:lnTo>
                <a:lnTo>
                  <a:pt x="0" y="0"/>
                </a:lnTo>
                <a:lnTo>
                  <a:pt x="7143" y="0"/>
                </a:lnTo>
                <a:lnTo>
                  <a:pt x="7143" y="12704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338906" y="2214727"/>
            <a:ext cx="11610340" cy="7620"/>
          </a:xfrm>
          <a:custGeom>
            <a:avLst/>
            <a:gdLst/>
            <a:ahLst/>
            <a:cxnLst/>
            <a:rect l="l" t="t" r="r" b="b"/>
            <a:pathLst>
              <a:path w="11610340" h="7619">
                <a:moveTo>
                  <a:pt x="11609883" y="0"/>
                </a:moveTo>
                <a:lnTo>
                  <a:pt x="11609883" y="0"/>
                </a:lnTo>
                <a:lnTo>
                  <a:pt x="0" y="0"/>
                </a:lnTo>
                <a:lnTo>
                  <a:pt x="0" y="7150"/>
                </a:lnTo>
                <a:lnTo>
                  <a:pt x="11609883" y="7150"/>
                </a:lnTo>
                <a:lnTo>
                  <a:pt x="116098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338906" y="3494734"/>
            <a:ext cx="11610340" cy="7620"/>
          </a:xfrm>
          <a:custGeom>
            <a:avLst/>
            <a:gdLst/>
            <a:ahLst/>
            <a:cxnLst/>
            <a:rect l="l" t="t" r="r" b="b"/>
            <a:pathLst>
              <a:path w="11610340" h="7620">
                <a:moveTo>
                  <a:pt x="11609883" y="0"/>
                </a:moveTo>
                <a:lnTo>
                  <a:pt x="11609883" y="0"/>
                </a:lnTo>
                <a:lnTo>
                  <a:pt x="0" y="0"/>
                </a:lnTo>
                <a:lnTo>
                  <a:pt x="0" y="7137"/>
                </a:lnTo>
                <a:lnTo>
                  <a:pt x="11609883" y="7137"/>
                </a:lnTo>
                <a:lnTo>
                  <a:pt x="116098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338906" y="4774729"/>
            <a:ext cx="11610340" cy="7620"/>
          </a:xfrm>
          <a:custGeom>
            <a:avLst/>
            <a:gdLst/>
            <a:ahLst/>
            <a:cxnLst/>
            <a:rect l="l" t="t" r="r" b="b"/>
            <a:pathLst>
              <a:path w="11610340" h="7620">
                <a:moveTo>
                  <a:pt x="11609883" y="0"/>
                </a:moveTo>
                <a:lnTo>
                  <a:pt x="11609883" y="0"/>
                </a:lnTo>
                <a:lnTo>
                  <a:pt x="0" y="0"/>
                </a:lnTo>
                <a:lnTo>
                  <a:pt x="0" y="7150"/>
                </a:lnTo>
                <a:lnTo>
                  <a:pt x="11609883" y="7150"/>
                </a:lnTo>
                <a:lnTo>
                  <a:pt x="116098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338906" y="6007429"/>
            <a:ext cx="11610340" cy="7620"/>
          </a:xfrm>
          <a:custGeom>
            <a:avLst/>
            <a:gdLst/>
            <a:ahLst/>
            <a:cxnLst/>
            <a:rect l="l" t="t" r="r" b="b"/>
            <a:pathLst>
              <a:path w="11610340" h="7620">
                <a:moveTo>
                  <a:pt x="11609883" y="0"/>
                </a:moveTo>
                <a:lnTo>
                  <a:pt x="11609883" y="0"/>
                </a:lnTo>
                <a:lnTo>
                  <a:pt x="0" y="0"/>
                </a:lnTo>
                <a:lnTo>
                  <a:pt x="0" y="7137"/>
                </a:lnTo>
                <a:lnTo>
                  <a:pt x="11609883" y="7137"/>
                </a:lnTo>
                <a:lnTo>
                  <a:pt x="116098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338906" y="7270750"/>
            <a:ext cx="11610340" cy="7620"/>
          </a:xfrm>
          <a:custGeom>
            <a:avLst/>
            <a:gdLst/>
            <a:ahLst/>
            <a:cxnLst/>
            <a:rect l="l" t="t" r="r" b="b"/>
            <a:pathLst>
              <a:path w="11610340" h="7620">
                <a:moveTo>
                  <a:pt x="11609883" y="0"/>
                </a:moveTo>
                <a:lnTo>
                  <a:pt x="11609883" y="0"/>
                </a:lnTo>
                <a:lnTo>
                  <a:pt x="0" y="0"/>
                </a:lnTo>
                <a:lnTo>
                  <a:pt x="0" y="7150"/>
                </a:lnTo>
                <a:lnTo>
                  <a:pt x="11609883" y="7150"/>
                </a:lnTo>
                <a:lnTo>
                  <a:pt x="116098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338906" y="8534082"/>
            <a:ext cx="11610340" cy="7620"/>
          </a:xfrm>
          <a:custGeom>
            <a:avLst/>
            <a:gdLst/>
            <a:ahLst/>
            <a:cxnLst/>
            <a:rect l="l" t="t" r="r" b="b"/>
            <a:pathLst>
              <a:path w="11610340" h="7620">
                <a:moveTo>
                  <a:pt x="11609883" y="0"/>
                </a:moveTo>
                <a:lnTo>
                  <a:pt x="11609883" y="0"/>
                </a:lnTo>
                <a:lnTo>
                  <a:pt x="0" y="0"/>
                </a:lnTo>
                <a:lnTo>
                  <a:pt x="0" y="7137"/>
                </a:lnTo>
                <a:lnTo>
                  <a:pt x="11609883" y="7137"/>
                </a:lnTo>
                <a:lnTo>
                  <a:pt x="116098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027114" y="2214722"/>
            <a:ext cx="7620" cy="1287145"/>
          </a:xfrm>
          <a:custGeom>
            <a:avLst/>
            <a:gdLst/>
            <a:ahLst/>
            <a:cxnLst/>
            <a:rect l="l" t="t" r="r" b="b"/>
            <a:pathLst>
              <a:path w="7620" h="1287145">
                <a:moveTo>
                  <a:pt x="7143" y="1287145"/>
                </a:moveTo>
                <a:lnTo>
                  <a:pt x="0" y="1287145"/>
                </a:lnTo>
                <a:lnTo>
                  <a:pt x="0" y="0"/>
                </a:lnTo>
                <a:lnTo>
                  <a:pt x="7143" y="0"/>
                </a:lnTo>
                <a:lnTo>
                  <a:pt x="7143" y="1287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7927797" y="2214722"/>
            <a:ext cx="7620" cy="1287145"/>
          </a:xfrm>
          <a:custGeom>
            <a:avLst/>
            <a:gdLst/>
            <a:ahLst/>
            <a:cxnLst/>
            <a:rect l="l" t="t" r="r" b="b"/>
            <a:pathLst>
              <a:path w="7620" h="1287145">
                <a:moveTo>
                  <a:pt x="7143" y="1287145"/>
                </a:moveTo>
                <a:lnTo>
                  <a:pt x="0" y="1287145"/>
                </a:lnTo>
                <a:lnTo>
                  <a:pt x="0" y="0"/>
                </a:lnTo>
                <a:lnTo>
                  <a:pt x="7143" y="0"/>
                </a:lnTo>
                <a:lnTo>
                  <a:pt x="7143" y="1287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0828480" y="2214722"/>
            <a:ext cx="7620" cy="1287145"/>
          </a:xfrm>
          <a:custGeom>
            <a:avLst/>
            <a:gdLst/>
            <a:ahLst/>
            <a:cxnLst/>
            <a:rect l="l" t="t" r="r" b="b"/>
            <a:pathLst>
              <a:path w="7620" h="1287145">
                <a:moveTo>
                  <a:pt x="7143" y="1287145"/>
                </a:moveTo>
                <a:lnTo>
                  <a:pt x="0" y="1287145"/>
                </a:lnTo>
                <a:lnTo>
                  <a:pt x="0" y="0"/>
                </a:lnTo>
                <a:lnTo>
                  <a:pt x="7143" y="0"/>
                </a:lnTo>
                <a:lnTo>
                  <a:pt x="7143" y="1287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4941649" y="2214722"/>
            <a:ext cx="7620" cy="1287145"/>
          </a:xfrm>
          <a:custGeom>
            <a:avLst/>
            <a:gdLst/>
            <a:ahLst/>
            <a:cxnLst/>
            <a:rect l="l" t="t" r="r" b="b"/>
            <a:pathLst>
              <a:path w="7619" h="1287145">
                <a:moveTo>
                  <a:pt x="7143" y="1287145"/>
                </a:moveTo>
                <a:lnTo>
                  <a:pt x="0" y="1287145"/>
                </a:lnTo>
                <a:lnTo>
                  <a:pt x="0" y="0"/>
                </a:lnTo>
                <a:lnTo>
                  <a:pt x="7143" y="0"/>
                </a:lnTo>
                <a:lnTo>
                  <a:pt x="7143" y="1287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027114" y="3494725"/>
            <a:ext cx="7620" cy="1287145"/>
          </a:xfrm>
          <a:custGeom>
            <a:avLst/>
            <a:gdLst/>
            <a:ahLst/>
            <a:cxnLst/>
            <a:rect l="l" t="t" r="r" b="b"/>
            <a:pathLst>
              <a:path w="7620" h="1287145">
                <a:moveTo>
                  <a:pt x="7143" y="1287145"/>
                </a:moveTo>
                <a:lnTo>
                  <a:pt x="0" y="1287145"/>
                </a:lnTo>
                <a:lnTo>
                  <a:pt x="0" y="0"/>
                </a:lnTo>
                <a:lnTo>
                  <a:pt x="7143" y="0"/>
                </a:lnTo>
                <a:lnTo>
                  <a:pt x="7143" y="1287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7927797" y="3494725"/>
            <a:ext cx="7620" cy="1287145"/>
          </a:xfrm>
          <a:custGeom>
            <a:avLst/>
            <a:gdLst/>
            <a:ahLst/>
            <a:cxnLst/>
            <a:rect l="l" t="t" r="r" b="b"/>
            <a:pathLst>
              <a:path w="7620" h="1287145">
                <a:moveTo>
                  <a:pt x="7143" y="1287145"/>
                </a:moveTo>
                <a:lnTo>
                  <a:pt x="0" y="1287145"/>
                </a:lnTo>
                <a:lnTo>
                  <a:pt x="0" y="0"/>
                </a:lnTo>
                <a:lnTo>
                  <a:pt x="7143" y="0"/>
                </a:lnTo>
                <a:lnTo>
                  <a:pt x="7143" y="1287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0828480" y="3494725"/>
            <a:ext cx="7620" cy="1287145"/>
          </a:xfrm>
          <a:custGeom>
            <a:avLst/>
            <a:gdLst/>
            <a:ahLst/>
            <a:cxnLst/>
            <a:rect l="l" t="t" r="r" b="b"/>
            <a:pathLst>
              <a:path w="7620" h="1287145">
                <a:moveTo>
                  <a:pt x="7143" y="1287145"/>
                </a:moveTo>
                <a:lnTo>
                  <a:pt x="0" y="1287145"/>
                </a:lnTo>
                <a:lnTo>
                  <a:pt x="0" y="0"/>
                </a:lnTo>
                <a:lnTo>
                  <a:pt x="7143" y="0"/>
                </a:lnTo>
                <a:lnTo>
                  <a:pt x="7143" y="1287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4941649" y="3494725"/>
            <a:ext cx="7620" cy="1287145"/>
          </a:xfrm>
          <a:custGeom>
            <a:avLst/>
            <a:gdLst/>
            <a:ahLst/>
            <a:cxnLst/>
            <a:rect l="l" t="t" r="r" b="b"/>
            <a:pathLst>
              <a:path w="7619" h="1287145">
                <a:moveTo>
                  <a:pt x="7143" y="1287145"/>
                </a:moveTo>
                <a:lnTo>
                  <a:pt x="0" y="1287145"/>
                </a:lnTo>
                <a:lnTo>
                  <a:pt x="0" y="0"/>
                </a:lnTo>
                <a:lnTo>
                  <a:pt x="7143" y="0"/>
                </a:lnTo>
                <a:lnTo>
                  <a:pt x="7143" y="1287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027114" y="4774727"/>
            <a:ext cx="7620" cy="1240155"/>
          </a:xfrm>
          <a:custGeom>
            <a:avLst/>
            <a:gdLst/>
            <a:ahLst/>
            <a:cxnLst/>
            <a:rect l="l" t="t" r="r" b="b"/>
            <a:pathLst>
              <a:path w="7620" h="1240154">
                <a:moveTo>
                  <a:pt x="7143" y="1239835"/>
                </a:moveTo>
                <a:lnTo>
                  <a:pt x="0" y="1239835"/>
                </a:lnTo>
                <a:lnTo>
                  <a:pt x="0" y="0"/>
                </a:lnTo>
                <a:lnTo>
                  <a:pt x="7143" y="0"/>
                </a:lnTo>
                <a:lnTo>
                  <a:pt x="7143" y="12398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7927797" y="4774727"/>
            <a:ext cx="7620" cy="1240155"/>
          </a:xfrm>
          <a:custGeom>
            <a:avLst/>
            <a:gdLst/>
            <a:ahLst/>
            <a:cxnLst/>
            <a:rect l="l" t="t" r="r" b="b"/>
            <a:pathLst>
              <a:path w="7620" h="1240154">
                <a:moveTo>
                  <a:pt x="7143" y="1239835"/>
                </a:moveTo>
                <a:lnTo>
                  <a:pt x="0" y="1239835"/>
                </a:lnTo>
                <a:lnTo>
                  <a:pt x="0" y="0"/>
                </a:lnTo>
                <a:lnTo>
                  <a:pt x="7143" y="0"/>
                </a:lnTo>
                <a:lnTo>
                  <a:pt x="7143" y="12398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0828480" y="4774727"/>
            <a:ext cx="7620" cy="1240155"/>
          </a:xfrm>
          <a:custGeom>
            <a:avLst/>
            <a:gdLst/>
            <a:ahLst/>
            <a:cxnLst/>
            <a:rect l="l" t="t" r="r" b="b"/>
            <a:pathLst>
              <a:path w="7620" h="1240154">
                <a:moveTo>
                  <a:pt x="7143" y="1239835"/>
                </a:moveTo>
                <a:lnTo>
                  <a:pt x="0" y="1239835"/>
                </a:lnTo>
                <a:lnTo>
                  <a:pt x="0" y="0"/>
                </a:lnTo>
                <a:lnTo>
                  <a:pt x="7143" y="0"/>
                </a:lnTo>
                <a:lnTo>
                  <a:pt x="7143" y="12398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4941649" y="4774727"/>
            <a:ext cx="7620" cy="1240155"/>
          </a:xfrm>
          <a:custGeom>
            <a:avLst/>
            <a:gdLst/>
            <a:ahLst/>
            <a:cxnLst/>
            <a:rect l="l" t="t" r="r" b="b"/>
            <a:pathLst>
              <a:path w="7619" h="1240154">
                <a:moveTo>
                  <a:pt x="7143" y="1239835"/>
                </a:moveTo>
                <a:lnTo>
                  <a:pt x="0" y="1239835"/>
                </a:lnTo>
                <a:lnTo>
                  <a:pt x="0" y="0"/>
                </a:lnTo>
                <a:lnTo>
                  <a:pt x="7143" y="0"/>
                </a:lnTo>
                <a:lnTo>
                  <a:pt x="7143" y="12398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027114" y="6007418"/>
            <a:ext cx="7620" cy="1270635"/>
          </a:xfrm>
          <a:custGeom>
            <a:avLst/>
            <a:gdLst/>
            <a:ahLst/>
            <a:cxnLst/>
            <a:rect l="l" t="t" r="r" b="b"/>
            <a:pathLst>
              <a:path w="7620" h="1270634">
                <a:moveTo>
                  <a:pt x="7143" y="1270470"/>
                </a:moveTo>
                <a:lnTo>
                  <a:pt x="0" y="1270470"/>
                </a:lnTo>
                <a:lnTo>
                  <a:pt x="0" y="0"/>
                </a:lnTo>
                <a:lnTo>
                  <a:pt x="7143" y="0"/>
                </a:lnTo>
                <a:lnTo>
                  <a:pt x="7143" y="12704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7927797" y="6007418"/>
            <a:ext cx="7620" cy="1270635"/>
          </a:xfrm>
          <a:custGeom>
            <a:avLst/>
            <a:gdLst/>
            <a:ahLst/>
            <a:cxnLst/>
            <a:rect l="l" t="t" r="r" b="b"/>
            <a:pathLst>
              <a:path w="7620" h="1270634">
                <a:moveTo>
                  <a:pt x="7143" y="1270470"/>
                </a:moveTo>
                <a:lnTo>
                  <a:pt x="0" y="1270470"/>
                </a:lnTo>
                <a:lnTo>
                  <a:pt x="0" y="0"/>
                </a:lnTo>
                <a:lnTo>
                  <a:pt x="7143" y="0"/>
                </a:lnTo>
                <a:lnTo>
                  <a:pt x="7143" y="12704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0828480" y="6007418"/>
            <a:ext cx="7620" cy="1270635"/>
          </a:xfrm>
          <a:custGeom>
            <a:avLst/>
            <a:gdLst/>
            <a:ahLst/>
            <a:cxnLst/>
            <a:rect l="l" t="t" r="r" b="b"/>
            <a:pathLst>
              <a:path w="7620" h="1270634">
                <a:moveTo>
                  <a:pt x="7143" y="1270470"/>
                </a:moveTo>
                <a:lnTo>
                  <a:pt x="0" y="1270470"/>
                </a:lnTo>
                <a:lnTo>
                  <a:pt x="0" y="0"/>
                </a:lnTo>
                <a:lnTo>
                  <a:pt x="7143" y="0"/>
                </a:lnTo>
                <a:lnTo>
                  <a:pt x="7143" y="12704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4941649" y="6007418"/>
            <a:ext cx="7620" cy="1270635"/>
          </a:xfrm>
          <a:custGeom>
            <a:avLst/>
            <a:gdLst/>
            <a:ahLst/>
            <a:cxnLst/>
            <a:rect l="l" t="t" r="r" b="b"/>
            <a:pathLst>
              <a:path w="7619" h="1270634">
                <a:moveTo>
                  <a:pt x="7143" y="1270470"/>
                </a:moveTo>
                <a:lnTo>
                  <a:pt x="0" y="1270470"/>
                </a:lnTo>
                <a:lnTo>
                  <a:pt x="0" y="0"/>
                </a:lnTo>
                <a:lnTo>
                  <a:pt x="7143" y="0"/>
                </a:lnTo>
                <a:lnTo>
                  <a:pt x="7143" y="12704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027114" y="7270745"/>
            <a:ext cx="7620" cy="1270635"/>
          </a:xfrm>
          <a:custGeom>
            <a:avLst/>
            <a:gdLst/>
            <a:ahLst/>
            <a:cxnLst/>
            <a:rect l="l" t="t" r="r" b="b"/>
            <a:pathLst>
              <a:path w="7620" h="1270634">
                <a:moveTo>
                  <a:pt x="7143" y="1270470"/>
                </a:moveTo>
                <a:lnTo>
                  <a:pt x="0" y="1270470"/>
                </a:lnTo>
                <a:lnTo>
                  <a:pt x="0" y="0"/>
                </a:lnTo>
                <a:lnTo>
                  <a:pt x="7143" y="0"/>
                </a:lnTo>
                <a:lnTo>
                  <a:pt x="7143" y="12704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927797" y="7270745"/>
            <a:ext cx="7620" cy="1270635"/>
          </a:xfrm>
          <a:custGeom>
            <a:avLst/>
            <a:gdLst/>
            <a:ahLst/>
            <a:cxnLst/>
            <a:rect l="l" t="t" r="r" b="b"/>
            <a:pathLst>
              <a:path w="7620" h="1270634">
                <a:moveTo>
                  <a:pt x="7143" y="1270470"/>
                </a:moveTo>
                <a:lnTo>
                  <a:pt x="0" y="1270470"/>
                </a:lnTo>
                <a:lnTo>
                  <a:pt x="0" y="0"/>
                </a:lnTo>
                <a:lnTo>
                  <a:pt x="7143" y="0"/>
                </a:lnTo>
                <a:lnTo>
                  <a:pt x="7143" y="12704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0828480" y="7270745"/>
            <a:ext cx="7620" cy="1270635"/>
          </a:xfrm>
          <a:custGeom>
            <a:avLst/>
            <a:gdLst/>
            <a:ahLst/>
            <a:cxnLst/>
            <a:rect l="l" t="t" r="r" b="b"/>
            <a:pathLst>
              <a:path w="7620" h="1270634">
                <a:moveTo>
                  <a:pt x="7143" y="1270470"/>
                </a:moveTo>
                <a:lnTo>
                  <a:pt x="0" y="1270470"/>
                </a:lnTo>
                <a:lnTo>
                  <a:pt x="0" y="0"/>
                </a:lnTo>
                <a:lnTo>
                  <a:pt x="7143" y="0"/>
                </a:lnTo>
                <a:lnTo>
                  <a:pt x="7143" y="12704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14941649" y="7270745"/>
            <a:ext cx="7620" cy="1270635"/>
          </a:xfrm>
          <a:custGeom>
            <a:avLst/>
            <a:gdLst/>
            <a:ahLst/>
            <a:cxnLst/>
            <a:rect l="l" t="t" r="r" b="b"/>
            <a:pathLst>
              <a:path w="7619" h="1270634">
                <a:moveTo>
                  <a:pt x="7143" y="1270470"/>
                </a:moveTo>
                <a:lnTo>
                  <a:pt x="0" y="1270470"/>
                </a:lnTo>
                <a:lnTo>
                  <a:pt x="0" y="0"/>
                </a:lnTo>
                <a:lnTo>
                  <a:pt x="7143" y="0"/>
                </a:lnTo>
                <a:lnTo>
                  <a:pt x="7143" y="12704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027114" y="8534071"/>
            <a:ext cx="7620" cy="1270635"/>
          </a:xfrm>
          <a:custGeom>
            <a:avLst/>
            <a:gdLst/>
            <a:ahLst/>
            <a:cxnLst/>
            <a:rect l="l" t="t" r="r" b="b"/>
            <a:pathLst>
              <a:path w="7620" h="1270634">
                <a:moveTo>
                  <a:pt x="7143" y="1270470"/>
                </a:moveTo>
                <a:lnTo>
                  <a:pt x="0" y="1270470"/>
                </a:lnTo>
                <a:lnTo>
                  <a:pt x="0" y="0"/>
                </a:lnTo>
                <a:lnTo>
                  <a:pt x="7143" y="0"/>
                </a:lnTo>
                <a:lnTo>
                  <a:pt x="7143" y="12704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927797" y="8534071"/>
            <a:ext cx="7620" cy="1270635"/>
          </a:xfrm>
          <a:custGeom>
            <a:avLst/>
            <a:gdLst/>
            <a:ahLst/>
            <a:cxnLst/>
            <a:rect l="l" t="t" r="r" b="b"/>
            <a:pathLst>
              <a:path w="7620" h="1270634">
                <a:moveTo>
                  <a:pt x="7143" y="1270470"/>
                </a:moveTo>
                <a:lnTo>
                  <a:pt x="0" y="1270470"/>
                </a:lnTo>
                <a:lnTo>
                  <a:pt x="0" y="0"/>
                </a:lnTo>
                <a:lnTo>
                  <a:pt x="7143" y="0"/>
                </a:lnTo>
                <a:lnTo>
                  <a:pt x="7143" y="12704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0828480" y="8534071"/>
            <a:ext cx="7620" cy="1270635"/>
          </a:xfrm>
          <a:custGeom>
            <a:avLst/>
            <a:gdLst/>
            <a:ahLst/>
            <a:cxnLst/>
            <a:rect l="l" t="t" r="r" b="b"/>
            <a:pathLst>
              <a:path w="7620" h="1270634">
                <a:moveTo>
                  <a:pt x="7143" y="1270470"/>
                </a:moveTo>
                <a:lnTo>
                  <a:pt x="0" y="1270470"/>
                </a:lnTo>
                <a:lnTo>
                  <a:pt x="0" y="0"/>
                </a:lnTo>
                <a:lnTo>
                  <a:pt x="7143" y="0"/>
                </a:lnTo>
                <a:lnTo>
                  <a:pt x="7143" y="12704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4941649" y="8534071"/>
            <a:ext cx="7620" cy="1270635"/>
          </a:xfrm>
          <a:custGeom>
            <a:avLst/>
            <a:gdLst/>
            <a:ahLst/>
            <a:cxnLst/>
            <a:rect l="l" t="t" r="r" b="b"/>
            <a:pathLst>
              <a:path w="7619" h="1270634">
                <a:moveTo>
                  <a:pt x="7143" y="1270470"/>
                </a:moveTo>
                <a:lnTo>
                  <a:pt x="0" y="1270470"/>
                </a:lnTo>
                <a:lnTo>
                  <a:pt x="0" y="0"/>
                </a:lnTo>
                <a:lnTo>
                  <a:pt x="7143" y="0"/>
                </a:lnTo>
                <a:lnTo>
                  <a:pt x="7143" y="12704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3338906" y="3494734"/>
            <a:ext cx="11610340" cy="7620"/>
          </a:xfrm>
          <a:custGeom>
            <a:avLst/>
            <a:gdLst/>
            <a:ahLst/>
            <a:cxnLst/>
            <a:rect l="l" t="t" r="r" b="b"/>
            <a:pathLst>
              <a:path w="11610340" h="7620">
                <a:moveTo>
                  <a:pt x="11609883" y="0"/>
                </a:moveTo>
                <a:lnTo>
                  <a:pt x="11609883" y="0"/>
                </a:lnTo>
                <a:lnTo>
                  <a:pt x="0" y="0"/>
                </a:lnTo>
                <a:lnTo>
                  <a:pt x="0" y="7137"/>
                </a:lnTo>
                <a:lnTo>
                  <a:pt x="11609883" y="7137"/>
                </a:lnTo>
                <a:lnTo>
                  <a:pt x="116098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3338906" y="4774729"/>
            <a:ext cx="11610340" cy="7620"/>
          </a:xfrm>
          <a:custGeom>
            <a:avLst/>
            <a:gdLst/>
            <a:ahLst/>
            <a:cxnLst/>
            <a:rect l="l" t="t" r="r" b="b"/>
            <a:pathLst>
              <a:path w="11610340" h="7620">
                <a:moveTo>
                  <a:pt x="11609883" y="0"/>
                </a:moveTo>
                <a:lnTo>
                  <a:pt x="11609883" y="0"/>
                </a:lnTo>
                <a:lnTo>
                  <a:pt x="0" y="0"/>
                </a:lnTo>
                <a:lnTo>
                  <a:pt x="0" y="7150"/>
                </a:lnTo>
                <a:lnTo>
                  <a:pt x="11609883" y="7150"/>
                </a:lnTo>
                <a:lnTo>
                  <a:pt x="116098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3338906" y="6007429"/>
            <a:ext cx="11610340" cy="7620"/>
          </a:xfrm>
          <a:custGeom>
            <a:avLst/>
            <a:gdLst/>
            <a:ahLst/>
            <a:cxnLst/>
            <a:rect l="l" t="t" r="r" b="b"/>
            <a:pathLst>
              <a:path w="11610340" h="7620">
                <a:moveTo>
                  <a:pt x="11609883" y="0"/>
                </a:moveTo>
                <a:lnTo>
                  <a:pt x="11609883" y="0"/>
                </a:lnTo>
                <a:lnTo>
                  <a:pt x="0" y="0"/>
                </a:lnTo>
                <a:lnTo>
                  <a:pt x="0" y="7137"/>
                </a:lnTo>
                <a:lnTo>
                  <a:pt x="11609883" y="7137"/>
                </a:lnTo>
                <a:lnTo>
                  <a:pt x="116098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3338906" y="7270750"/>
            <a:ext cx="11610340" cy="7620"/>
          </a:xfrm>
          <a:custGeom>
            <a:avLst/>
            <a:gdLst/>
            <a:ahLst/>
            <a:cxnLst/>
            <a:rect l="l" t="t" r="r" b="b"/>
            <a:pathLst>
              <a:path w="11610340" h="7620">
                <a:moveTo>
                  <a:pt x="11609883" y="0"/>
                </a:moveTo>
                <a:lnTo>
                  <a:pt x="11609883" y="0"/>
                </a:lnTo>
                <a:lnTo>
                  <a:pt x="0" y="0"/>
                </a:lnTo>
                <a:lnTo>
                  <a:pt x="0" y="7150"/>
                </a:lnTo>
                <a:lnTo>
                  <a:pt x="11609883" y="7150"/>
                </a:lnTo>
                <a:lnTo>
                  <a:pt x="116098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3338906" y="8534082"/>
            <a:ext cx="11610340" cy="7620"/>
          </a:xfrm>
          <a:custGeom>
            <a:avLst/>
            <a:gdLst/>
            <a:ahLst/>
            <a:cxnLst/>
            <a:rect l="l" t="t" r="r" b="b"/>
            <a:pathLst>
              <a:path w="11610340" h="7620">
                <a:moveTo>
                  <a:pt x="11609883" y="0"/>
                </a:moveTo>
                <a:lnTo>
                  <a:pt x="11609883" y="0"/>
                </a:lnTo>
                <a:lnTo>
                  <a:pt x="0" y="0"/>
                </a:lnTo>
                <a:lnTo>
                  <a:pt x="0" y="7137"/>
                </a:lnTo>
                <a:lnTo>
                  <a:pt x="11609883" y="7137"/>
                </a:lnTo>
                <a:lnTo>
                  <a:pt x="116098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3338906" y="9797401"/>
            <a:ext cx="11610340" cy="7620"/>
          </a:xfrm>
          <a:custGeom>
            <a:avLst/>
            <a:gdLst/>
            <a:ahLst/>
            <a:cxnLst/>
            <a:rect l="l" t="t" r="r" b="b"/>
            <a:pathLst>
              <a:path w="11610340" h="7620">
                <a:moveTo>
                  <a:pt x="11609883" y="0"/>
                </a:moveTo>
                <a:lnTo>
                  <a:pt x="11609883" y="0"/>
                </a:lnTo>
                <a:lnTo>
                  <a:pt x="0" y="0"/>
                </a:lnTo>
                <a:lnTo>
                  <a:pt x="0" y="7150"/>
                </a:lnTo>
                <a:lnTo>
                  <a:pt x="11609883" y="7150"/>
                </a:lnTo>
                <a:lnTo>
                  <a:pt x="116098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3340330" y="2215448"/>
            <a:ext cx="1692910" cy="1285875"/>
          </a:xfrm>
          <a:custGeom>
            <a:avLst/>
            <a:gdLst/>
            <a:ahLst/>
            <a:cxnLst/>
            <a:rect l="l" t="t" r="r" b="b"/>
            <a:pathLst>
              <a:path w="1692910" h="1285875">
                <a:moveTo>
                  <a:pt x="1688197" y="1285695"/>
                </a:moveTo>
                <a:lnTo>
                  <a:pt x="0" y="5692"/>
                </a:lnTo>
                <a:lnTo>
                  <a:pt x="4316" y="0"/>
                </a:lnTo>
                <a:lnTo>
                  <a:pt x="1692513" y="1280002"/>
                </a:lnTo>
                <a:lnTo>
                  <a:pt x="1688197" y="1285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964398"/>
            <a:ext cx="18288000" cy="3322954"/>
            <a:chOff x="0" y="6964398"/>
            <a:chExt cx="18288000" cy="3322954"/>
          </a:xfrm>
        </p:grpSpPr>
        <p:sp>
          <p:nvSpPr>
            <p:cNvPr id="3" name="object 3"/>
            <p:cNvSpPr/>
            <p:nvPr/>
          </p:nvSpPr>
          <p:spPr>
            <a:xfrm>
              <a:off x="0" y="6964398"/>
              <a:ext cx="18288000" cy="3322954"/>
            </a:xfrm>
            <a:custGeom>
              <a:avLst/>
              <a:gdLst/>
              <a:ahLst/>
              <a:cxnLst/>
              <a:rect l="l" t="t" r="r" b="b"/>
              <a:pathLst>
                <a:path w="18288000" h="3322954">
                  <a:moveTo>
                    <a:pt x="18288000" y="3322602"/>
                  </a:moveTo>
                  <a:lnTo>
                    <a:pt x="0" y="3322602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33226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00149" y="8626436"/>
              <a:ext cx="3030855" cy="416559"/>
            </a:xfrm>
            <a:custGeom>
              <a:avLst/>
              <a:gdLst/>
              <a:ahLst/>
              <a:cxnLst/>
              <a:rect l="l" t="t" r="r" b="b"/>
              <a:pathLst>
                <a:path w="3030855" h="416559">
                  <a:moveTo>
                    <a:pt x="361137" y="372668"/>
                  </a:moveTo>
                  <a:lnTo>
                    <a:pt x="190944" y="372668"/>
                  </a:lnTo>
                  <a:lnTo>
                    <a:pt x="190944" y="250012"/>
                  </a:lnTo>
                  <a:lnTo>
                    <a:pt x="337616" y="250012"/>
                  </a:lnTo>
                  <a:lnTo>
                    <a:pt x="337616" y="232460"/>
                  </a:lnTo>
                  <a:lnTo>
                    <a:pt x="337616" y="10604"/>
                  </a:lnTo>
                  <a:lnTo>
                    <a:pt x="318706" y="10604"/>
                  </a:lnTo>
                  <a:lnTo>
                    <a:pt x="318706" y="102692"/>
                  </a:lnTo>
                  <a:lnTo>
                    <a:pt x="318706" y="120472"/>
                  </a:lnTo>
                  <a:lnTo>
                    <a:pt x="318706" y="232232"/>
                  </a:lnTo>
                  <a:lnTo>
                    <a:pt x="42430" y="232232"/>
                  </a:lnTo>
                  <a:lnTo>
                    <a:pt x="42430" y="120472"/>
                  </a:lnTo>
                  <a:lnTo>
                    <a:pt x="318706" y="120472"/>
                  </a:lnTo>
                  <a:lnTo>
                    <a:pt x="318706" y="102692"/>
                  </a:lnTo>
                  <a:lnTo>
                    <a:pt x="42430" y="102692"/>
                  </a:lnTo>
                  <a:lnTo>
                    <a:pt x="42430" y="9982"/>
                  </a:lnTo>
                  <a:lnTo>
                    <a:pt x="23520" y="9982"/>
                  </a:lnTo>
                  <a:lnTo>
                    <a:pt x="23520" y="102692"/>
                  </a:lnTo>
                  <a:lnTo>
                    <a:pt x="23520" y="120472"/>
                  </a:lnTo>
                  <a:lnTo>
                    <a:pt x="23520" y="232232"/>
                  </a:lnTo>
                  <a:lnTo>
                    <a:pt x="23520" y="250012"/>
                  </a:lnTo>
                  <a:lnTo>
                    <a:pt x="172034" y="250012"/>
                  </a:lnTo>
                  <a:lnTo>
                    <a:pt x="172034" y="372668"/>
                  </a:lnTo>
                  <a:lnTo>
                    <a:pt x="0" y="372668"/>
                  </a:lnTo>
                  <a:lnTo>
                    <a:pt x="0" y="389267"/>
                  </a:lnTo>
                  <a:lnTo>
                    <a:pt x="361137" y="389267"/>
                  </a:lnTo>
                  <a:lnTo>
                    <a:pt x="361137" y="372668"/>
                  </a:lnTo>
                  <a:close/>
                </a:path>
                <a:path w="3030855" h="416559">
                  <a:moveTo>
                    <a:pt x="638327" y="114388"/>
                  </a:moveTo>
                  <a:lnTo>
                    <a:pt x="636054" y="87376"/>
                  </a:lnTo>
                  <a:lnTo>
                    <a:pt x="629450" y="63360"/>
                  </a:lnTo>
                  <a:lnTo>
                    <a:pt x="618871" y="42710"/>
                  </a:lnTo>
                  <a:lnTo>
                    <a:pt x="618502" y="42278"/>
                  </a:lnTo>
                  <a:lnTo>
                    <a:pt x="618502" y="114388"/>
                  </a:lnTo>
                  <a:lnTo>
                    <a:pt x="616851" y="136893"/>
                  </a:lnTo>
                  <a:lnTo>
                    <a:pt x="603707" y="174828"/>
                  </a:lnTo>
                  <a:lnTo>
                    <a:pt x="566953" y="205994"/>
                  </a:lnTo>
                  <a:lnTo>
                    <a:pt x="534098" y="211696"/>
                  </a:lnTo>
                  <a:lnTo>
                    <a:pt x="516978" y="210248"/>
                  </a:lnTo>
                  <a:lnTo>
                    <a:pt x="476440" y="189560"/>
                  </a:lnTo>
                  <a:lnTo>
                    <a:pt x="451472" y="136893"/>
                  </a:lnTo>
                  <a:lnTo>
                    <a:pt x="449694" y="114388"/>
                  </a:lnTo>
                  <a:lnTo>
                    <a:pt x="451472" y="91414"/>
                  </a:lnTo>
                  <a:lnTo>
                    <a:pt x="465061" y="53416"/>
                  </a:lnTo>
                  <a:lnTo>
                    <a:pt x="501637" y="22720"/>
                  </a:lnTo>
                  <a:lnTo>
                    <a:pt x="534098" y="17068"/>
                  </a:lnTo>
                  <a:lnTo>
                    <a:pt x="551472" y="18503"/>
                  </a:lnTo>
                  <a:lnTo>
                    <a:pt x="592213" y="38747"/>
                  </a:lnTo>
                  <a:lnTo>
                    <a:pt x="616851" y="91414"/>
                  </a:lnTo>
                  <a:lnTo>
                    <a:pt x="618502" y="114388"/>
                  </a:lnTo>
                  <a:lnTo>
                    <a:pt x="618502" y="42278"/>
                  </a:lnTo>
                  <a:lnTo>
                    <a:pt x="604659" y="25831"/>
                  </a:lnTo>
                  <a:lnTo>
                    <a:pt x="593432" y="17068"/>
                  </a:lnTo>
                  <a:lnTo>
                    <a:pt x="590524" y="14795"/>
                  </a:lnTo>
                  <a:lnTo>
                    <a:pt x="573874" y="6692"/>
                  </a:lnTo>
                  <a:lnTo>
                    <a:pt x="554977" y="1701"/>
                  </a:lnTo>
                  <a:lnTo>
                    <a:pt x="534098" y="0"/>
                  </a:lnTo>
                  <a:lnTo>
                    <a:pt x="513346" y="1701"/>
                  </a:lnTo>
                  <a:lnTo>
                    <a:pt x="463524" y="25831"/>
                  </a:lnTo>
                  <a:lnTo>
                    <a:pt x="439204" y="63360"/>
                  </a:lnTo>
                  <a:lnTo>
                    <a:pt x="430784" y="114388"/>
                  </a:lnTo>
                  <a:lnTo>
                    <a:pt x="432917" y="141376"/>
                  </a:lnTo>
                  <a:lnTo>
                    <a:pt x="449465" y="185864"/>
                  </a:lnTo>
                  <a:lnTo>
                    <a:pt x="478053" y="213779"/>
                  </a:lnTo>
                  <a:lnTo>
                    <a:pt x="534098" y="228765"/>
                  </a:lnTo>
                  <a:lnTo>
                    <a:pt x="554977" y="227063"/>
                  </a:lnTo>
                  <a:lnTo>
                    <a:pt x="573874" y="222021"/>
                  </a:lnTo>
                  <a:lnTo>
                    <a:pt x="590524" y="213779"/>
                  </a:lnTo>
                  <a:lnTo>
                    <a:pt x="593128" y="211696"/>
                  </a:lnTo>
                  <a:lnTo>
                    <a:pt x="604659" y="202476"/>
                  </a:lnTo>
                  <a:lnTo>
                    <a:pt x="618871" y="185864"/>
                  </a:lnTo>
                  <a:lnTo>
                    <a:pt x="629450" y="165354"/>
                  </a:lnTo>
                  <a:lnTo>
                    <a:pt x="636054" y="141376"/>
                  </a:lnTo>
                  <a:lnTo>
                    <a:pt x="638327" y="114388"/>
                  </a:lnTo>
                  <a:close/>
                </a:path>
                <a:path w="3030855" h="416559">
                  <a:moveTo>
                    <a:pt x="762863" y="392963"/>
                  </a:moveTo>
                  <a:lnTo>
                    <a:pt x="480593" y="392963"/>
                  </a:lnTo>
                  <a:lnTo>
                    <a:pt x="480593" y="285038"/>
                  </a:lnTo>
                  <a:lnTo>
                    <a:pt x="460756" y="285038"/>
                  </a:lnTo>
                  <a:lnTo>
                    <a:pt x="460756" y="410489"/>
                  </a:lnTo>
                  <a:lnTo>
                    <a:pt x="762863" y="410489"/>
                  </a:lnTo>
                  <a:lnTo>
                    <a:pt x="762863" y="392963"/>
                  </a:lnTo>
                  <a:close/>
                </a:path>
                <a:path w="3030855" h="416559">
                  <a:moveTo>
                    <a:pt x="820978" y="123609"/>
                  </a:moveTo>
                  <a:lnTo>
                    <a:pt x="755015" y="123609"/>
                  </a:lnTo>
                  <a:lnTo>
                    <a:pt x="755015" y="2768"/>
                  </a:lnTo>
                  <a:lnTo>
                    <a:pt x="735647" y="2768"/>
                  </a:lnTo>
                  <a:lnTo>
                    <a:pt x="735647" y="284111"/>
                  </a:lnTo>
                  <a:lnTo>
                    <a:pt x="755015" y="284111"/>
                  </a:lnTo>
                  <a:lnTo>
                    <a:pt x="755015" y="141135"/>
                  </a:lnTo>
                  <a:lnTo>
                    <a:pt x="820978" y="141135"/>
                  </a:lnTo>
                  <a:lnTo>
                    <a:pt x="820978" y="123609"/>
                  </a:lnTo>
                  <a:close/>
                </a:path>
                <a:path w="3030855" h="416559">
                  <a:moveTo>
                    <a:pt x="1193177" y="25374"/>
                  </a:moveTo>
                  <a:lnTo>
                    <a:pt x="1173810" y="25374"/>
                  </a:lnTo>
                  <a:lnTo>
                    <a:pt x="1173810" y="135140"/>
                  </a:lnTo>
                  <a:lnTo>
                    <a:pt x="1193177" y="135140"/>
                  </a:lnTo>
                  <a:lnTo>
                    <a:pt x="1193177" y="25374"/>
                  </a:lnTo>
                  <a:close/>
                </a:path>
                <a:path w="3030855" h="416559">
                  <a:moveTo>
                    <a:pt x="1193177" y="8712"/>
                  </a:moveTo>
                  <a:lnTo>
                    <a:pt x="885545" y="8712"/>
                  </a:lnTo>
                  <a:lnTo>
                    <a:pt x="885545" y="25222"/>
                  </a:lnTo>
                  <a:lnTo>
                    <a:pt x="885545" y="135712"/>
                  </a:lnTo>
                  <a:lnTo>
                    <a:pt x="885545" y="152222"/>
                  </a:lnTo>
                  <a:lnTo>
                    <a:pt x="1193177" y="152222"/>
                  </a:lnTo>
                  <a:lnTo>
                    <a:pt x="1193177" y="135712"/>
                  </a:lnTo>
                  <a:lnTo>
                    <a:pt x="904913" y="135712"/>
                  </a:lnTo>
                  <a:lnTo>
                    <a:pt x="904913" y="25222"/>
                  </a:lnTo>
                  <a:lnTo>
                    <a:pt x="1193177" y="25222"/>
                  </a:lnTo>
                  <a:lnTo>
                    <a:pt x="1193177" y="8712"/>
                  </a:lnTo>
                  <a:close/>
                </a:path>
                <a:path w="3030855" h="416559">
                  <a:moveTo>
                    <a:pt x="1201483" y="393522"/>
                  </a:moveTo>
                  <a:lnTo>
                    <a:pt x="904913" y="393522"/>
                  </a:lnTo>
                  <a:lnTo>
                    <a:pt x="904913" y="300812"/>
                  </a:lnTo>
                  <a:lnTo>
                    <a:pt x="885545" y="300812"/>
                  </a:lnTo>
                  <a:lnTo>
                    <a:pt x="885545" y="393522"/>
                  </a:lnTo>
                  <a:lnTo>
                    <a:pt x="885545" y="410032"/>
                  </a:lnTo>
                  <a:lnTo>
                    <a:pt x="1201483" y="410032"/>
                  </a:lnTo>
                  <a:lnTo>
                    <a:pt x="1201483" y="393522"/>
                  </a:lnTo>
                  <a:close/>
                </a:path>
                <a:path w="3030855" h="416559">
                  <a:moveTo>
                    <a:pt x="1222235" y="221843"/>
                  </a:moveTo>
                  <a:lnTo>
                    <a:pt x="856488" y="221843"/>
                  </a:lnTo>
                  <a:lnTo>
                    <a:pt x="856488" y="239369"/>
                  </a:lnTo>
                  <a:lnTo>
                    <a:pt x="1034516" y="239369"/>
                  </a:lnTo>
                  <a:lnTo>
                    <a:pt x="1034516" y="326542"/>
                  </a:lnTo>
                  <a:lnTo>
                    <a:pt x="1053884" y="326542"/>
                  </a:lnTo>
                  <a:lnTo>
                    <a:pt x="1053884" y="239369"/>
                  </a:lnTo>
                  <a:lnTo>
                    <a:pt x="1222235" y="239369"/>
                  </a:lnTo>
                  <a:lnTo>
                    <a:pt x="1222235" y="221843"/>
                  </a:lnTo>
                  <a:close/>
                </a:path>
                <a:path w="3030855" h="416559">
                  <a:moveTo>
                    <a:pt x="1467599" y="362521"/>
                  </a:moveTo>
                  <a:lnTo>
                    <a:pt x="1439049" y="342925"/>
                  </a:lnTo>
                  <a:lnTo>
                    <a:pt x="1414907" y="312648"/>
                  </a:lnTo>
                  <a:lnTo>
                    <a:pt x="1399819" y="273964"/>
                  </a:lnTo>
                  <a:lnTo>
                    <a:pt x="1398206" y="269836"/>
                  </a:lnTo>
                  <a:lnTo>
                    <a:pt x="1391958" y="212623"/>
                  </a:lnTo>
                  <a:lnTo>
                    <a:pt x="1391958" y="28143"/>
                  </a:lnTo>
                  <a:lnTo>
                    <a:pt x="1462074" y="28143"/>
                  </a:lnTo>
                  <a:lnTo>
                    <a:pt x="1462074" y="10604"/>
                  </a:lnTo>
                  <a:lnTo>
                    <a:pt x="1302029" y="10604"/>
                  </a:lnTo>
                  <a:lnTo>
                    <a:pt x="1302029" y="28143"/>
                  </a:lnTo>
                  <a:lnTo>
                    <a:pt x="1372590" y="28143"/>
                  </a:lnTo>
                  <a:lnTo>
                    <a:pt x="1372590" y="212623"/>
                  </a:lnTo>
                  <a:lnTo>
                    <a:pt x="1366177" y="270154"/>
                  </a:lnTo>
                  <a:lnTo>
                    <a:pt x="1349248" y="312762"/>
                  </a:lnTo>
                  <a:lnTo>
                    <a:pt x="1325308" y="342671"/>
                  </a:lnTo>
                  <a:lnTo>
                    <a:pt x="1297876" y="362064"/>
                  </a:lnTo>
                  <a:lnTo>
                    <a:pt x="1297876" y="380047"/>
                  </a:lnTo>
                  <a:lnTo>
                    <a:pt x="1328839" y="361264"/>
                  </a:lnTo>
                  <a:lnTo>
                    <a:pt x="1353972" y="336003"/>
                  </a:lnTo>
                  <a:lnTo>
                    <a:pt x="1372273" y="306235"/>
                  </a:lnTo>
                  <a:lnTo>
                    <a:pt x="1382737" y="273964"/>
                  </a:lnTo>
                  <a:lnTo>
                    <a:pt x="1393012" y="306120"/>
                  </a:lnTo>
                  <a:lnTo>
                    <a:pt x="1410995" y="336054"/>
                  </a:lnTo>
                  <a:lnTo>
                    <a:pt x="1436052" y="361594"/>
                  </a:lnTo>
                  <a:lnTo>
                    <a:pt x="1467599" y="380504"/>
                  </a:lnTo>
                  <a:lnTo>
                    <a:pt x="1467599" y="362521"/>
                  </a:lnTo>
                  <a:close/>
                </a:path>
                <a:path w="3030855" h="416559">
                  <a:moveTo>
                    <a:pt x="1539557" y="5080"/>
                  </a:moveTo>
                  <a:lnTo>
                    <a:pt x="1520647" y="5080"/>
                  </a:lnTo>
                  <a:lnTo>
                    <a:pt x="1520647" y="173418"/>
                  </a:lnTo>
                  <a:lnTo>
                    <a:pt x="1445463" y="173418"/>
                  </a:lnTo>
                  <a:lnTo>
                    <a:pt x="1445463" y="190944"/>
                  </a:lnTo>
                  <a:lnTo>
                    <a:pt x="1520647" y="190944"/>
                  </a:lnTo>
                  <a:lnTo>
                    <a:pt x="1520647" y="403567"/>
                  </a:lnTo>
                  <a:lnTo>
                    <a:pt x="1539557" y="403567"/>
                  </a:lnTo>
                  <a:lnTo>
                    <a:pt x="1539557" y="5080"/>
                  </a:lnTo>
                  <a:close/>
                </a:path>
                <a:path w="3030855" h="416559">
                  <a:moveTo>
                    <a:pt x="1629956" y="2768"/>
                  </a:moveTo>
                  <a:lnTo>
                    <a:pt x="1610575" y="2768"/>
                  </a:lnTo>
                  <a:lnTo>
                    <a:pt x="1610575" y="408647"/>
                  </a:lnTo>
                  <a:lnTo>
                    <a:pt x="1629956" y="408647"/>
                  </a:lnTo>
                  <a:lnTo>
                    <a:pt x="1629956" y="2768"/>
                  </a:lnTo>
                  <a:close/>
                </a:path>
                <a:path w="3030855" h="416559">
                  <a:moveTo>
                    <a:pt x="1952345" y="127762"/>
                  </a:moveTo>
                  <a:lnTo>
                    <a:pt x="1950021" y="98094"/>
                  </a:lnTo>
                  <a:lnTo>
                    <a:pt x="1943061" y="71716"/>
                  </a:lnTo>
                  <a:lnTo>
                    <a:pt x="1932508" y="51066"/>
                  </a:lnTo>
                  <a:lnTo>
                    <a:pt x="1932508" y="127762"/>
                  </a:lnTo>
                  <a:lnTo>
                    <a:pt x="1930628" y="153454"/>
                  </a:lnTo>
                  <a:lnTo>
                    <a:pt x="1915782" y="195859"/>
                  </a:lnTo>
                  <a:lnTo>
                    <a:pt x="1877225" y="227723"/>
                  </a:lnTo>
                  <a:lnTo>
                    <a:pt x="1843493" y="233375"/>
                  </a:lnTo>
                  <a:lnTo>
                    <a:pt x="1825701" y="231940"/>
                  </a:lnTo>
                  <a:lnTo>
                    <a:pt x="1783994" y="211696"/>
                  </a:lnTo>
                  <a:lnTo>
                    <a:pt x="1761807" y="176301"/>
                  </a:lnTo>
                  <a:lnTo>
                    <a:pt x="1754479" y="127762"/>
                  </a:lnTo>
                  <a:lnTo>
                    <a:pt x="1756308" y="102260"/>
                  </a:lnTo>
                  <a:lnTo>
                    <a:pt x="1771027" y="59728"/>
                  </a:lnTo>
                  <a:lnTo>
                    <a:pt x="1809775" y="28016"/>
                  </a:lnTo>
                  <a:lnTo>
                    <a:pt x="1843493" y="22606"/>
                  </a:lnTo>
                  <a:lnTo>
                    <a:pt x="1861286" y="23977"/>
                  </a:lnTo>
                  <a:lnTo>
                    <a:pt x="1902993" y="43815"/>
                  </a:lnTo>
                  <a:lnTo>
                    <a:pt x="1925015" y="79387"/>
                  </a:lnTo>
                  <a:lnTo>
                    <a:pt x="1932508" y="127762"/>
                  </a:lnTo>
                  <a:lnTo>
                    <a:pt x="1932508" y="51066"/>
                  </a:lnTo>
                  <a:lnTo>
                    <a:pt x="1931530" y="49149"/>
                  </a:lnTo>
                  <a:lnTo>
                    <a:pt x="1915452" y="30899"/>
                  </a:lnTo>
                  <a:lnTo>
                    <a:pt x="1904365" y="22606"/>
                  </a:lnTo>
                  <a:lnTo>
                    <a:pt x="1900961" y="20053"/>
                  </a:lnTo>
                  <a:lnTo>
                    <a:pt x="1883968" y="11938"/>
                  </a:lnTo>
                  <a:lnTo>
                    <a:pt x="1864728" y="6845"/>
                  </a:lnTo>
                  <a:lnTo>
                    <a:pt x="1843493" y="5080"/>
                  </a:lnTo>
                  <a:lnTo>
                    <a:pt x="1822196" y="6845"/>
                  </a:lnTo>
                  <a:lnTo>
                    <a:pt x="1785645" y="20053"/>
                  </a:lnTo>
                  <a:lnTo>
                    <a:pt x="1755470" y="49149"/>
                  </a:lnTo>
                  <a:lnTo>
                    <a:pt x="1737029" y="98094"/>
                  </a:lnTo>
                  <a:lnTo>
                    <a:pt x="1734654" y="127762"/>
                  </a:lnTo>
                  <a:lnTo>
                    <a:pt x="1737029" y="157619"/>
                  </a:lnTo>
                  <a:lnTo>
                    <a:pt x="1755470" y="206629"/>
                  </a:lnTo>
                  <a:lnTo>
                    <a:pt x="1785645" y="235851"/>
                  </a:lnTo>
                  <a:lnTo>
                    <a:pt x="1822196" y="248754"/>
                  </a:lnTo>
                  <a:lnTo>
                    <a:pt x="1843493" y="250444"/>
                  </a:lnTo>
                  <a:lnTo>
                    <a:pt x="1864728" y="248754"/>
                  </a:lnTo>
                  <a:lnTo>
                    <a:pt x="1883968" y="243814"/>
                  </a:lnTo>
                  <a:lnTo>
                    <a:pt x="1900961" y="235851"/>
                  </a:lnTo>
                  <a:lnTo>
                    <a:pt x="1904288" y="233375"/>
                  </a:lnTo>
                  <a:lnTo>
                    <a:pt x="1915452" y="225082"/>
                  </a:lnTo>
                  <a:lnTo>
                    <a:pt x="1931530" y="206629"/>
                  </a:lnTo>
                  <a:lnTo>
                    <a:pt x="1943061" y="184023"/>
                  </a:lnTo>
                  <a:lnTo>
                    <a:pt x="1950021" y="157619"/>
                  </a:lnTo>
                  <a:lnTo>
                    <a:pt x="1952345" y="127762"/>
                  </a:lnTo>
                  <a:close/>
                </a:path>
                <a:path w="3030855" h="416559">
                  <a:moveTo>
                    <a:pt x="2052434" y="2768"/>
                  </a:moveTo>
                  <a:lnTo>
                    <a:pt x="2033054" y="2768"/>
                  </a:lnTo>
                  <a:lnTo>
                    <a:pt x="2033054" y="334848"/>
                  </a:lnTo>
                  <a:lnTo>
                    <a:pt x="2010397" y="349237"/>
                  </a:lnTo>
                  <a:lnTo>
                    <a:pt x="1982495" y="359295"/>
                  </a:lnTo>
                  <a:lnTo>
                    <a:pt x="1951405" y="365201"/>
                  </a:lnTo>
                  <a:lnTo>
                    <a:pt x="1919135" y="367131"/>
                  </a:lnTo>
                  <a:lnTo>
                    <a:pt x="1719427" y="367131"/>
                  </a:lnTo>
                  <a:lnTo>
                    <a:pt x="1719427" y="383743"/>
                  </a:lnTo>
                  <a:lnTo>
                    <a:pt x="1914525" y="383743"/>
                  </a:lnTo>
                  <a:lnTo>
                    <a:pt x="1950948" y="381939"/>
                  </a:lnTo>
                  <a:lnTo>
                    <a:pt x="1983473" y="376301"/>
                  </a:lnTo>
                  <a:lnTo>
                    <a:pt x="2011159" y="366420"/>
                  </a:lnTo>
                  <a:lnTo>
                    <a:pt x="2033054" y="351917"/>
                  </a:lnTo>
                  <a:lnTo>
                    <a:pt x="2033054" y="409105"/>
                  </a:lnTo>
                  <a:lnTo>
                    <a:pt x="2052434" y="409105"/>
                  </a:lnTo>
                  <a:lnTo>
                    <a:pt x="2052434" y="351917"/>
                  </a:lnTo>
                  <a:lnTo>
                    <a:pt x="2052434" y="2768"/>
                  </a:lnTo>
                  <a:close/>
                </a:path>
                <a:path w="3030855" h="416559">
                  <a:moveTo>
                    <a:pt x="2614841" y="103771"/>
                  </a:moveTo>
                  <a:lnTo>
                    <a:pt x="2612707" y="83654"/>
                  </a:lnTo>
                  <a:lnTo>
                    <a:pt x="2606370" y="65608"/>
                  </a:lnTo>
                  <a:lnTo>
                    <a:pt x="2595969" y="49809"/>
                  </a:lnTo>
                  <a:lnTo>
                    <a:pt x="2595473" y="49352"/>
                  </a:lnTo>
                  <a:lnTo>
                    <a:pt x="2595473" y="103771"/>
                  </a:lnTo>
                  <a:lnTo>
                    <a:pt x="2593848" y="119608"/>
                  </a:lnTo>
                  <a:lnTo>
                    <a:pt x="2570569" y="157734"/>
                  </a:lnTo>
                  <a:lnTo>
                    <a:pt x="2520924" y="180568"/>
                  </a:lnTo>
                  <a:lnTo>
                    <a:pt x="2447417" y="188175"/>
                  </a:lnTo>
                  <a:lnTo>
                    <a:pt x="2407755" y="186283"/>
                  </a:lnTo>
                  <a:lnTo>
                    <a:pt x="2346236" y="171056"/>
                  </a:lnTo>
                  <a:lnTo>
                    <a:pt x="2313571" y="146583"/>
                  </a:lnTo>
                  <a:lnTo>
                    <a:pt x="2299373" y="103771"/>
                  </a:lnTo>
                  <a:lnTo>
                    <a:pt x="2300935" y="88214"/>
                  </a:lnTo>
                  <a:lnTo>
                    <a:pt x="2324735" y="50279"/>
                  </a:lnTo>
                  <a:lnTo>
                    <a:pt x="2373973" y="27216"/>
                  </a:lnTo>
                  <a:lnTo>
                    <a:pt x="2447417" y="19367"/>
                  </a:lnTo>
                  <a:lnTo>
                    <a:pt x="2487091" y="21348"/>
                  </a:lnTo>
                  <a:lnTo>
                    <a:pt x="2548801" y="36880"/>
                  </a:lnTo>
                  <a:lnTo>
                    <a:pt x="2581275" y="61429"/>
                  </a:lnTo>
                  <a:lnTo>
                    <a:pt x="2595473" y="103771"/>
                  </a:lnTo>
                  <a:lnTo>
                    <a:pt x="2595473" y="49352"/>
                  </a:lnTo>
                  <a:lnTo>
                    <a:pt x="2557094" y="21577"/>
                  </a:lnTo>
                  <a:lnTo>
                    <a:pt x="2489860" y="4457"/>
                  </a:lnTo>
                  <a:lnTo>
                    <a:pt x="2447417" y="2311"/>
                  </a:lnTo>
                  <a:lnTo>
                    <a:pt x="2405176" y="4457"/>
                  </a:lnTo>
                  <a:lnTo>
                    <a:pt x="2337816" y="21577"/>
                  </a:lnTo>
                  <a:lnTo>
                    <a:pt x="2298801" y="49809"/>
                  </a:lnTo>
                  <a:lnTo>
                    <a:pt x="2279535" y="103771"/>
                  </a:lnTo>
                  <a:lnTo>
                    <a:pt x="2281745" y="123964"/>
                  </a:lnTo>
                  <a:lnTo>
                    <a:pt x="2298801" y="158127"/>
                  </a:lnTo>
                  <a:lnTo>
                    <a:pt x="2337816" y="186448"/>
                  </a:lnTo>
                  <a:lnTo>
                    <a:pt x="2405176" y="203555"/>
                  </a:lnTo>
                  <a:lnTo>
                    <a:pt x="2447417" y="205701"/>
                  </a:lnTo>
                  <a:lnTo>
                    <a:pt x="2489860" y="203555"/>
                  </a:lnTo>
                  <a:lnTo>
                    <a:pt x="2526461" y="197116"/>
                  </a:lnTo>
                  <a:lnTo>
                    <a:pt x="2552115" y="188175"/>
                  </a:lnTo>
                  <a:lnTo>
                    <a:pt x="2557094" y="186448"/>
                  </a:lnTo>
                  <a:lnTo>
                    <a:pt x="2581630" y="171577"/>
                  </a:lnTo>
                  <a:lnTo>
                    <a:pt x="2595969" y="158127"/>
                  </a:lnTo>
                  <a:lnTo>
                    <a:pt x="2606370" y="142176"/>
                  </a:lnTo>
                  <a:lnTo>
                    <a:pt x="2612707" y="123964"/>
                  </a:lnTo>
                  <a:lnTo>
                    <a:pt x="2614841" y="103771"/>
                  </a:lnTo>
                  <a:close/>
                </a:path>
                <a:path w="3030855" h="416559">
                  <a:moveTo>
                    <a:pt x="2627299" y="279044"/>
                  </a:moveTo>
                  <a:lnTo>
                    <a:pt x="2266162" y="279044"/>
                  </a:lnTo>
                  <a:lnTo>
                    <a:pt x="2266162" y="296570"/>
                  </a:lnTo>
                  <a:lnTo>
                    <a:pt x="2436812" y="296570"/>
                  </a:lnTo>
                  <a:lnTo>
                    <a:pt x="2436812" y="416026"/>
                  </a:lnTo>
                  <a:lnTo>
                    <a:pt x="2455722" y="416026"/>
                  </a:lnTo>
                  <a:lnTo>
                    <a:pt x="2455722" y="296570"/>
                  </a:lnTo>
                  <a:lnTo>
                    <a:pt x="2627299" y="296570"/>
                  </a:lnTo>
                  <a:lnTo>
                    <a:pt x="2627299" y="279044"/>
                  </a:lnTo>
                  <a:close/>
                </a:path>
                <a:path w="3030855" h="416559">
                  <a:moveTo>
                    <a:pt x="2948762" y="343154"/>
                  </a:moveTo>
                  <a:lnTo>
                    <a:pt x="2927756" y="352209"/>
                  </a:lnTo>
                  <a:lnTo>
                    <a:pt x="2902470" y="358190"/>
                  </a:lnTo>
                  <a:lnTo>
                    <a:pt x="2874505" y="361505"/>
                  </a:lnTo>
                  <a:lnTo>
                    <a:pt x="2845460" y="362521"/>
                  </a:lnTo>
                  <a:lnTo>
                    <a:pt x="2731528" y="362521"/>
                  </a:lnTo>
                  <a:lnTo>
                    <a:pt x="2731528" y="202018"/>
                  </a:lnTo>
                  <a:lnTo>
                    <a:pt x="2883268" y="202018"/>
                  </a:lnTo>
                  <a:lnTo>
                    <a:pt x="2883268" y="10604"/>
                  </a:lnTo>
                  <a:lnTo>
                    <a:pt x="2712618" y="10604"/>
                  </a:lnTo>
                  <a:lnTo>
                    <a:pt x="2712618" y="28143"/>
                  </a:lnTo>
                  <a:lnTo>
                    <a:pt x="2863443" y="28143"/>
                  </a:lnTo>
                  <a:lnTo>
                    <a:pt x="2863443" y="184950"/>
                  </a:lnTo>
                  <a:lnTo>
                    <a:pt x="2712618" y="184950"/>
                  </a:lnTo>
                  <a:lnTo>
                    <a:pt x="2712618" y="380047"/>
                  </a:lnTo>
                  <a:lnTo>
                    <a:pt x="2844990" y="380047"/>
                  </a:lnTo>
                  <a:lnTo>
                    <a:pt x="2874632" y="379031"/>
                  </a:lnTo>
                  <a:lnTo>
                    <a:pt x="2902928" y="375729"/>
                  </a:lnTo>
                  <a:lnTo>
                    <a:pt x="2928213" y="369735"/>
                  </a:lnTo>
                  <a:lnTo>
                    <a:pt x="2944584" y="362521"/>
                  </a:lnTo>
                  <a:lnTo>
                    <a:pt x="2948762" y="360680"/>
                  </a:lnTo>
                  <a:lnTo>
                    <a:pt x="2948762" y="343154"/>
                  </a:lnTo>
                  <a:close/>
                </a:path>
                <a:path w="3030855" h="416559">
                  <a:moveTo>
                    <a:pt x="3030397" y="2768"/>
                  </a:moveTo>
                  <a:lnTo>
                    <a:pt x="3011030" y="2768"/>
                  </a:lnTo>
                  <a:lnTo>
                    <a:pt x="3011030" y="104698"/>
                  </a:lnTo>
                  <a:lnTo>
                    <a:pt x="2917406" y="104698"/>
                  </a:lnTo>
                  <a:lnTo>
                    <a:pt x="2917406" y="121767"/>
                  </a:lnTo>
                  <a:lnTo>
                    <a:pt x="3011030" y="121767"/>
                  </a:lnTo>
                  <a:lnTo>
                    <a:pt x="3011030" y="243522"/>
                  </a:lnTo>
                  <a:lnTo>
                    <a:pt x="2917406" y="243522"/>
                  </a:lnTo>
                  <a:lnTo>
                    <a:pt x="2917406" y="261048"/>
                  </a:lnTo>
                  <a:lnTo>
                    <a:pt x="3011030" y="261048"/>
                  </a:lnTo>
                  <a:lnTo>
                    <a:pt x="3011030" y="409105"/>
                  </a:lnTo>
                  <a:lnTo>
                    <a:pt x="3030397" y="409105"/>
                  </a:lnTo>
                  <a:lnTo>
                    <a:pt x="3030397" y="27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6305537" y="1423404"/>
            <a:ext cx="10499090" cy="929640"/>
          </a:xfrm>
          <a:custGeom>
            <a:avLst/>
            <a:gdLst/>
            <a:ahLst/>
            <a:cxnLst/>
            <a:rect l="l" t="t" r="r" b="b"/>
            <a:pathLst>
              <a:path w="10499090" h="929639">
                <a:moveTo>
                  <a:pt x="10498678" y="929323"/>
                </a:moveTo>
                <a:lnTo>
                  <a:pt x="0" y="929323"/>
                </a:lnTo>
                <a:lnTo>
                  <a:pt x="0" y="0"/>
                </a:lnTo>
                <a:lnTo>
                  <a:pt x="10498678" y="0"/>
                </a:lnTo>
                <a:lnTo>
                  <a:pt x="10498678" y="9293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05537" y="280248"/>
            <a:ext cx="10570210" cy="960119"/>
          </a:xfrm>
          <a:custGeom>
            <a:avLst/>
            <a:gdLst/>
            <a:ahLst/>
            <a:cxnLst/>
            <a:rect l="l" t="t" r="r" b="b"/>
            <a:pathLst>
              <a:path w="10570210" h="960119">
                <a:moveTo>
                  <a:pt x="10569854" y="959543"/>
                </a:moveTo>
                <a:lnTo>
                  <a:pt x="0" y="959543"/>
                </a:lnTo>
                <a:lnTo>
                  <a:pt x="0" y="0"/>
                </a:lnTo>
                <a:lnTo>
                  <a:pt x="10569854" y="0"/>
                </a:lnTo>
                <a:lnTo>
                  <a:pt x="10569854" y="9595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26703" y="2527616"/>
            <a:ext cx="10456545" cy="975994"/>
          </a:xfrm>
          <a:custGeom>
            <a:avLst/>
            <a:gdLst/>
            <a:ahLst/>
            <a:cxnLst/>
            <a:rect l="l" t="t" r="r" b="b"/>
            <a:pathLst>
              <a:path w="10456544" h="975995">
                <a:moveTo>
                  <a:pt x="10456345" y="975522"/>
                </a:moveTo>
                <a:lnTo>
                  <a:pt x="0" y="975522"/>
                </a:lnTo>
                <a:lnTo>
                  <a:pt x="0" y="0"/>
                </a:lnTo>
                <a:lnTo>
                  <a:pt x="10456345" y="0"/>
                </a:lnTo>
                <a:lnTo>
                  <a:pt x="10456345" y="9755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60231" y="603083"/>
            <a:ext cx="298450" cy="337185"/>
          </a:xfrm>
          <a:custGeom>
            <a:avLst/>
            <a:gdLst/>
            <a:ahLst/>
            <a:cxnLst/>
            <a:rect l="l" t="t" r="r" b="b"/>
            <a:pathLst>
              <a:path w="298450" h="337184">
                <a:moveTo>
                  <a:pt x="270503" y="163063"/>
                </a:moveTo>
                <a:lnTo>
                  <a:pt x="254501" y="163063"/>
                </a:lnTo>
                <a:lnTo>
                  <a:pt x="258281" y="143442"/>
                </a:lnTo>
                <a:lnTo>
                  <a:pt x="261026" y="120964"/>
                </a:lnTo>
                <a:lnTo>
                  <a:pt x="262698" y="97057"/>
                </a:lnTo>
                <a:lnTo>
                  <a:pt x="263264" y="73150"/>
                </a:lnTo>
                <a:lnTo>
                  <a:pt x="263264" y="14096"/>
                </a:lnTo>
                <a:lnTo>
                  <a:pt x="16763" y="14096"/>
                </a:lnTo>
                <a:lnTo>
                  <a:pt x="16763" y="0"/>
                </a:lnTo>
                <a:lnTo>
                  <a:pt x="279266" y="0"/>
                </a:lnTo>
                <a:lnTo>
                  <a:pt x="279237" y="73150"/>
                </a:lnTo>
                <a:lnTo>
                  <a:pt x="278646" y="96682"/>
                </a:lnTo>
                <a:lnTo>
                  <a:pt x="276884" y="121107"/>
                </a:lnTo>
                <a:lnTo>
                  <a:pt x="274122" y="143746"/>
                </a:lnTo>
                <a:lnTo>
                  <a:pt x="270503" y="163063"/>
                </a:lnTo>
                <a:close/>
              </a:path>
              <a:path w="298450" h="337184">
                <a:moveTo>
                  <a:pt x="298315" y="220593"/>
                </a:moveTo>
                <a:lnTo>
                  <a:pt x="0" y="220593"/>
                </a:lnTo>
                <a:lnTo>
                  <a:pt x="0" y="206115"/>
                </a:lnTo>
                <a:lnTo>
                  <a:pt x="298315" y="206115"/>
                </a:lnTo>
                <a:lnTo>
                  <a:pt x="298315" y="220593"/>
                </a:lnTo>
                <a:close/>
              </a:path>
              <a:path w="298450" h="337184">
                <a:moveTo>
                  <a:pt x="156587" y="336795"/>
                </a:moveTo>
                <a:lnTo>
                  <a:pt x="140966" y="336795"/>
                </a:lnTo>
                <a:lnTo>
                  <a:pt x="140966" y="220593"/>
                </a:lnTo>
                <a:lnTo>
                  <a:pt x="156587" y="220593"/>
                </a:lnTo>
                <a:lnTo>
                  <a:pt x="156587" y="3367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12953" y="603198"/>
            <a:ext cx="302260" cy="185420"/>
          </a:xfrm>
          <a:custGeom>
            <a:avLst/>
            <a:gdLst/>
            <a:ahLst/>
            <a:cxnLst/>
            <a:rect l="l" t="t" r="r" b="b"/>
            <a:pathLst>
              <a:path w="302259" h="185420">
                <a:moveTo>
                  <a:pt x="280035" y="93980"/>
                </a:moveTo>
                <a:lnTo>
                  <a:pt x="40005" y="93980"/>
                </a:lnTo>
                <a:lnTo>
                  <a:pt x="40005" y="13970"/>
                </a:lnTo>
                <a:lnTo>
                  <a:pt x="278130" y="13970"/>
                </a:lnTo>
                <a:lnTo>
                  <a:pt x="278130" y="0"/>
                </a:lnTo>
                <a:lnTo>
                  <a:pt x="24003" y="0"/>
                </a:lnTo>
                <a:lnTo>
                  <a:pt x="24003" y="13970"/>
                </a:lnTo>
                <a:lnTo>
                  <a:pt x="24003" y="93980"/>
                </a:lnTo>
                <a:lnTo>
                  <a:pt x="24003" y="107950"/>
                </a:lnTo>
                <a:lnTo>
                  <a:pt x="280035" y="107950"/>
                </a:lnTo>
                <a:lnTo>
                  <a:pt x="280035" y="93980"/>
                </a:lnTo>
                <a:close/>
              </a:path>
              <a:path w="302259" h="185420">
                <a:moveTo>
                  <a:pt x="302133" y="170573"/>
                </a:moveTo>
                <a:lnTo>
                  <a:pt x="158496" y="170573"/>
                </a:lnTo>
                <a:lnTo>
                  <a:pt x="158496" y="108470"/>
                </a:lnTo>
                <a:lnTo>
                  <a:pt x="142875" y="108470"/>
                </a:lnTo>
                <a:lnTo>
                  <a:pt x="142875" y="170573"/>
                </a:lnTo>
                <a:lnTo>
                  <a:pt x="0" y="170573"/>
                </a:lnTo>
                <a:lnTo>
                  <a:pt x="0" y="185051"/>
                </a:lnTo>
                <a:lnTo>
                  <a:pt x="302133" y="185051"/>
                </a:lnTo>
                <a:lnTo>
                  <a:pt x="302133" y="1705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34670" y="847038"/>
            <a:ext cx="256540" cy="92710"/>
          </a:xfrm>
          <a:custGeom>
            <a:avLst/>
            <a:gdLst/>
            <a:ahLst/>
            <a:cxnLst/>
            <a:rect l="l" t="t" r="r" b="b"/>
            <a:pathLst>
              <a:path w="256540" h="92709">
                <a:moveTo>
                  <a:pt x="256413" y="0"/>
                </a:moveTo>
                <a:lnTo>
                  <a:pt x="0" y="0"/>
                </a:lnTo>
                <a:lnTo>
                  <a:pt x="0" y="13970"/>
                </a:lnTo>
                <a:lnTo>
                  <a:pt x="240411" y="13970"/>
                </a:lnTo>
                <a:lnTo>
                  <a:pt x="240411" y="92710"/>
                </a:lnTo>
                <a:lnTo>
                  <a:pt x="256413" y="92710"/>
                </a:lnTo>
                <a:lnTo>
                  <a:pt x="256413" y="13970"/>
                </a:lnTo>
                <a:lnTo>
                  <a:pt x="25641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64578" y="598511"/>
            <a:ext cx="280035" cy="335915"/>
          </a:xfrm>
          <a:custGeom>
            <a:avLst/>
            <a:gdLst/>
            <a:ahLst/>
            <a:cxnLst/>
            <a:rect l="l" t="t" r="r" b="b"/>
            <a:pathLst>
              <a:path w="280034" h="335915">
                <a:moveTo>
                  <a:pt x="280028" y="335652"/>
                </a:moveTo>
                <a:lnTo>
                  <a:pt x="264026" y="335652"/>
                </a:lnTo>
                <a:lnTo>
                  <a:pt x="264026" y="143633"/>
                </a:lnTo>
                <a:lnTo>
                  <a:pt x="173731" y="143633"/>
                </a:lnTo>
                <a:lnTo>
                  <a:pt x="173731" y="129155"/>
                </a:lnTo>
                <a:lnTo>
                  <a:pt x="264026" y="129155"/>
                </a:lnTo>
                <a:lnTo>
                  <a:pt x="264026" y="0"/>
                </a:lnTo>
                <a:lnTo>
                  <a:pt x="280028" y="0"/>
                </a:lnTo>
                <a:lnTo>
                  <a:pt x="280028" y="335652"/>
                </a:lnTo>
                <a:close/>
              </a:path>
              <a:path w="280034" h="335915">
                <a:moveTo>
                  <a:pt x="0" y="312412"/>
                </a:moveTo>
                <a:lnTo>
                  <a:pt x="0" y="296791"/>
                </a:lnTo>
                <a:lnTo>
                  <a:pt x="32294" y="276968"/>
                </a:lnTo>
                <a:lnTo>
                  <a:pt x="60625" y="246215"/>
                </a:lnTo>
                <a:lnTo>
                  <a:pt x="80740" y="202174"/>
                </a:lnTo>
                <a:lnTo>
                  <a:pt x="88389" y="142490"/>
                </a:lnTo>
                <a:lnTo>
                  <a:pt x="88389" y="4571"/>
                </a:lnTo>
                <a:lnTo>
                  <a:pt x="104772" y="4571"/>
                </a:lnTo>
                <a:lnTo>
                  <a:pt x="104772" y="142490"/>
                </a:lnTo>
                <a:lnTo>
                  <a:pt x="111842" y="197353"/>
                </a:lnTo>
                <a:lnTo>
                  <a:pt x="96390" y="197353"/>
                </a:lnTo>
                <a:lnTo>
                  <a:pt x="84490" y="234350"/>
                </a:lnTo>
                <a:lnTo>
                  <a:pt x="63196" y="266740"/>
                </a:lnTo>
                <a:lnTo>
                  <a:pt x="34402" y="293201"/>
                </a:lnTo>
                <a:lnTo>
                  <a:pt x="0" y="312412"/>
                </a:lnTo>
                <a:close/>
              </a:path>
              <a:path w="280034" h="335915">
                <a:moveTo>
                  <a:pt x="193162" y="312412"/>
                </a:moveTo>
                <a:lnTo>
                  <a:pt x="159343" y="292559"/>
                </a:lnTo>
                <a:lnTo>
                  <a:pt x="130632" y="266169"/>
                </a:lnTo>
                <a:lnTo>
                  <a:pt x="108993" y="234136"/>
                </a:lnTo>
                <a:lnTo>
                  <a:pt x="96390" y="197353"/>
                </a:lnTo>
                <a:lnTo>
                  <a:pt x="111842" y="197353"/>
                </a:lnTo>
                <a:lnTo>
                  <a:pt x="112421" y="201853"/>
                </a:lnTo>
                <a:lnTo>
                  <a:pt x="132537" y="245357"/>
                </a:lnTo>
                <a:lnTo>
                  <a:pt x="160867" y="276003"/>
                </a:lnTo>
                <a:lnTo>
                  <a:pt x="193162" y="296791"/>
                </a:lnTo>
                <a:lnTo>
                  <a:pt x="193162" y="3124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36357" y="604468"/>
            <a:ext cx="155575" cy="304800"/>
          </a:xfrm>
          <a:custGeom>
            <a:avLst/>
            <a:gdLst/>
            <a:ahLst/>
            <a:cxnLst/>
            <a:rect l="l" t="t" r="r" b="b"/>
            <a:pathLst>
              <a:path w="155575" h="304800">
                <a:moveTo>
                  <a:pt x="155054" y="520"/>
                </a:moveTo>
                <a:lnTo>
                  <a:pt x="139433" y="520"/>
                </a:lnTo>
                <a:lnTo>
                  <a:pt x="139433" y="129540"/>
                </a:lnTo>
                <a:lnTo>
                  <a:pt x="15621" y="129540"/>
                </a:lnTo>
                <a:lnTo>
                  <a:pt x="15621" y="0"/>
                </a:lnTo>
                <a:lnTo>
                  <a:pt x="0" y="0"/>
                </a:lnTo>
                <a:lnTo>
                  <a:pt x="0" y="129540"/>
                </a:lnTo>
                <a:lnTo>
                  <a:pt x="0" y="144780"/>
                </a:lnTo>
                <a:lnTo>
                  <a:pt x="0" y="292100"/>
                </a:lnTo>
                <a:lnTo>
                  <a:pt x="0" y="304800"/>
                </a:lnTo>
                <a:lnTo>
                  <a:pt x="155054" y="304800"/>
                </a:lnTo>
                <a:lnTo>
                  <a:pt x="155054" y="292100"/>
                </a:lnTo>
                <a:lnTo>
                  <a:pt x="15621" y="292100"/>
                </a:lnTo>
                <a:lnTo>
                  <a:pt x="15621" y="144780"/>
                </a:lnTo>
                <a:lnTo>
                  <a:pt x="139433" y="144780"/>
                </a:lnTo>
                <a:lnTo>
                  <a:pt x="139433" y="291604"/>
                </a:lnTo>
                <a:lnTo>
                  <a:pt x="155054" y="291604"/>
                </a:lnTo>
                <a:lnTo>
                  <a:pt x="155054" y="144780"/>
                </a:lnTo>
                <a:lnTo>
                  <a:pt x="155054" y="144538"/>
                </a:lnTo>
                <a:lnTo>
                  <a:pt x="155054" y="130060"/>
                </a:lnTo>
                <a:lnTo>
                  <a:pt x="155054" y="129540"/>
                </a:lnTo>
                <a:lnTo>
                  <a:pt x="155054" y="5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83242" y="598511"/>
            <a:ext cx="16510" cy="335280"/>
          </a:xfrm>
          <a:custGeom>
            <a:avLst/>
            <a:gdLst/>
            <a:ahLst/>
            <a:cxnLst/>
            <a:rect l="l" t="t" r="r" b="b"/>
            <a:pathLst>
              <a:path w="16509" h="335280">
                <a:moveTo>
                  <a:pt x="16001" y="335271"/>
                </a:moveTo>
                <a:lnTo>
                  <a:pt x="0" y="335271"/>
                </a:lnTo>
                <a:lnTo>
                  <a:pt x="0" y="0"/>
                </a:lnTo>
                <a:lnTo>
                  <a:pt x="16001" y="0"/>
                </a:lnTo>
                <a:lnTo>
                  <a:pt x="16001" y="3352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877282" y="603083"/>
            <a:ext cx="298450" cy="314960"/>
          </a:xfrm>
          <a:custGeom>
            <a:avLst/>
            <a:gdLst/>
            <a:ahLst/>
            <a:cxnLst/>
            <a:rect l="l" t="t" r="r" b="b"/>
            <a:pathLst>
              <a:path w="298450" h="314959">
                <a:moveTo>
                  <a:pt x="6095" y="196210"/>
                </a:moveTo>
                <a:lnTo>
                  <a:pt x="6095" y="180970"/>
                </a:lnTo>
                <a:lnTo>
                  <a:pt x="50113" y="166611"/>
                </a:lnTo>
                <a:lnTo>
                  <a:pt x="87310" y="144188"/>
                </a:lnTo>
                <a:lnTo>
                  <a:pt x="115985" y="114504"/>
                </a:lnTo>
                <a:lnTo>
                  <a:pt x="134437" y="78365"/>
                </a:lnTo>
                <a:lnTo>
                  <a:pt x="140966" y="36575"/>
                </a:lnTo>
                <a:lnTo>
                  <a:pt x="140966" y="0"/>
                </a:lnTo>
                <a:lnTo>
                  <a:pt x="156968" y="0"/>
                </a:lnTo>
                <a:lnTo>
                  <a:pt x="156968" y="36575"/>
                </a:lnTo>
                <a:lnTo>
                  <a:pt x="163786" y="78365"/>
                </a:lnTo>
                <a:lnTo>
                  <a:pt x="167457" y="85341"/>
                </a:lnTo>
                <a:lnTo>
                  <a:pt x="148967" y="85341"/>
                </a:lnTo>
                <a:lnTo>
                  <a:pt x="130072" y="121524"/>
                </a:lnTo>
                <a:lnTo>
                  <a:pt x="100390" y="153348"/>
                </a:lnTo>
                <a:lnTo>
                  <a:pt x="59279" y="178886"/>
                </a:lnTo>
                <a:lnTo>
                  <a:pt x="6095" y="196210"/>
                </a:lnTo>
                <a:close/>
              </a:path>
              <a:path w="298450" h="314959">
                <a:moveTo>
                  <a:pt x="291457" y="196210"/>
                </a:moveTo>
                <a:lnTo>
                  <a:pt x="239190" y="178726"/>
                </a:lnTo>
                <a:lnTo>
                  <a:pt x="198210" y="153205"/>
                </a:lnTo>
                <a:lnTo>
                  <a:pt x="168231" y="121470"/>
                </a:lnTo>
                <a:lnTo>
                  <a:pt x="148967" y="85341"/>
                </a:lnTo>
                <a:lnTo>
                  <a:pt x="167457" y="85341"/>
                </a:lnTo>
                <a:lnTo>
                  <a:pt x="182802" y="114504"/>
                </a:lnTo>
                <a:lnTo>
                  <a:pt x="211858" y="144188"/>
                </a:lnTo>
                <a:lnTo>
                  <a:pt x="248795" y="166611"/>
                </a:lnTo>
                <a:lnTo>
                  <a:pt x="291457" y="180970"/>
                </a:lnTo>
                <a:lnTo>
                  <a:pt x="291457" y="196210"/>
                </a:lnTo>
                <a:close/>
              </a:path>
              <a:path w="298450" h="314959">
                <a:moveTo>
                  <a:pt x="298315" y="314698"/>
                </a:moveTo>
                <a:lnTo>
                  <a:pt x="0" y="314698"/>
                </a:lnTo>
                <a:lnTo>
                  <a:pt x="0" y="300982"/>
                </a:lnTo>
                <a:lnTo>
                  <a:pt x="298315" y="300982"/>
                </a:lnTo>
                <a:lnTo>
                  <a:pt x="298315" y="3146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33443" y="598511"/>
            <a:ext cx="275590" cy="335915"/>
          </a:xfrm>
          <a:custGeom>
            <a:avLst/>
            <a:gdLst/>
            <a:ahLst/>
            <a:cxnLst/>
            <a:rect l="l" t="t" r="r" b="b"/>
            <a:pathLst>
              <a:path w="275590" h="335915">
                <a:moveTo>
                  <a:pt x="161158" y="314698"/>
                </a:moveTo>
                <a:lnTo>
                  <a:pt x="0" y="314698"/>
                </a:lnTo>
                <a:lnTo>
                  <a:pt x="0" y="300982"/>
                </a:lnTo>
                <a:lnTo>
                  <a:pt x="164968" y="300982"/>
                </a:lnTo>
                <a:lnTo>
                  <a:pt x="191620" y="299387"/>
                </a:lnTo>
                <a:lnTo>
                  <a:pt x="217307" y="294505"/>
                </a:lnTo>
                <a:lnTo>
                  <a:pt x="240351" y="286195"/>
                </a:lnTo>
                <a:lnTo>
                  <a:pt x="259073" y="274313"/>
                </a:lnTo>
                <a:lnTo>
                  <a:pt x="259073" y="0"/>
                </a:lnTo>
                <a:lnTo>
                  <a:pt x="275075" y="0"/>
                </a:lnTo>
                <a:lnTo>
                  <a:pt x="275075" y="288409"/>
                </a:lnTo>
                <a:lnTo>
                  <a:pt x="259073" y="288409"/>
                </a:lnTo>
                <a:lnTo>
                  <a:pt x="240988" y="300393"/>
                </a:lnTo>
                <a:lnTo>
                  <a:pt x="218117" y="308554"/>
                </a:lnTo>
                <a:lnTo>
                  <a:pt x="191245" y="313215"/>
                </a:lnTo>
                <a:lnTo>
                  <a:pt x="161158" y="314698"/>
                </a:lnTo>
                <a:close/>
              </a:path>
              <a:path w="275590" h="335915">
                <a:moveTo>
                  <a:pt x="102486" y="204591"/>
                </a:moveTo>
                <a:lnTo>
                  <a:pt x="54695" y="192537"/>
                </a:lnTo>
                <a:lnTo>
                  <a:pt x="20335" y="149729"/>
                </a:lnTo>
                <a:lnTo>
                  <a:pt x="12572" y="103248"/>
                </a:lnTo>
                <a:lnTo>
                  <a:pt x="14543" y="78745"/>
                </a:lnTo>
                <a:lnTo>
                  <a:pt x="29770" y="38313"/>
                </a:lnTo>
                <a:lnTo>
                  <a:pt x="68864" y="7572"/>
                </a:lnTo>
                <a:lnTo>
                  <a:pt x="102486" y="1904"/>
                </a:lnTo>
                <a:lnTo>
                  <a:pt x="120023" y="3363"/>
                </a:lnTo>
                <a:lnTo>
                  <a:pt x="135918" y="7572"/>
                </a:lnTo>
                <a:lnTo>
                  <a:pt x="149955" y="14281"/>
                </a:lnTo>
                <a:lnTo>
                  <a:pt x="152761" y="16382"/>
                </a:lnTo>
                <a:lnTo>
                  <a:pt x="102486" y="16382"/>
                </a:lnTo>
                <a:lnTo>
                  <a:pt x="87788" y="17513"/>
                </a:lnTo>
                <a:lnTo>
                  <a:pt x="53338" y="33908"/>
                </a:lnTo>
                <a:lnTo>
                  <a:pt x="30461" y="82180"/>
                </a:lnTo>
                <a:lnTo>
                  <a:pt x="28955" y="103248"/>
                </a:lnTo>
                <a:lnTo>
                  <a:pt x="30461" y="124476"/>
                </a:lnTo>
                <a:lnTo>
                  <a:pt x="53338" y="172588"/>
                </a:lnTo>
                <a:lnTo>
                  <a:pt x="87788" y="189304"/>
                </a:lnTo>
                <a:lnTo>
                  <a:pt x="102486" y="190495"/>
                </a:lnTo>
                <a:lnTo>
                  <a:pt x="152700" y="190495"/>
                </a:lnTo>
                <a:lnTo>
                  <a:pt x="149955" y="192537"/>
                </a:lnTo>
                <a:lnTo>
                  <a:pt x="135918" y="199115"/>
                </a:lnTo>
                <a:lnTo>
                  <a:pt x="120023" y="203192"/>
                </a:lnTo>
                <a:lnTo>
                  <a:pt x="102486" y="204591"/>
                </a:lnTo>
                <a:close/>
              </a:path>
              <a:path w="275590" h="335915">
                <a:moveTo>
                  <a:pt x="152700" y="190495"/>
                </a:moveTo>
                <a:lnTo>
                  <a:pt x="102486" y="190495"/>
                </a:lnTo>
                <a:lnTo>
                  <a:pt x="117184" y="189304"/>
                </a:lnTo>
                <a:lnTo>
                  <a:pt x="130346" y="185828"/>
                </a:lnTo>
                <a:lnTo>
                  <a:pt x="162194" y="159504"/>
                </a:lnTo>
                <a:lnTo>
                  <a:pt x="176017" y="103248"/>
                </a:lnTo>
                <a:lnTo>
                  <a:pt x="174457" y="82180"/>
                </a:lnTo>
                <a:lnTo>
                  <a:pt x="151634" y="33908"/>
                </a:lnTo>
                <a:lnTo>
                  <a:pt x="117184" y="17513"/>
                </a:lnTo>
                <a:lnTo>
                  <a:pt x="102486" y="16382"/>
                </a:lnTo>
                <a:lnTo>
                  <a:pt x="152761" y="16382"/>
                </a:lnTo>
                <a:lnTo>
                  <a:pt x="184732" y="56958"/>
                </a:lnTo>
                <a:lnTo>
                  <a:pt x="192400" y="103248"/>
                </a:lnTo>
                <a:lnTo>
                  <a:pt x="190477" y="127917"/>
                </a:lnTo>
                <a:lnTo>
                  <a:pt x="184732" y="149729"/>
                </a:lnTo>
                <a:lnTo>
                  <a:pt x="175202" y="168397"/>
                </a:lnTo>
                <a:lnTo>
                  <a:pt x="161920" y="183637"/>
                </a:lnTo>
                <a:lnTo>
                  <a:pt x="152700" y="190495"/>
                </a:lnTo>
                <a:close/>
              </a:path>
              <a:path w="275590" h="335915">
                <a:moveTo>
                  <a:pt x="275075" y="335652"/>
                </a:moveTo>
                <a:lnTo>
                  <a:pt x="259073" y="335652"/>
                </a:lnTo>
                <a:lnTo>
                  <a:pt x="259073" y="288409"/>
                </a:lnTo>
                <a:lnTo>
                  <a:pt x="275075" y="288409"/>
                </a:lnTo>
                <a:lnTo>
                  <a:pt x="275075" y="3356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690198" y="598511"/>
            <a:ext cx="318135" cy="339090"/>
          </a:xfrm>
          <a:custGeom>
            <a:avLst/>
            <a:gdLst/>
            <a:ahLst/>
            <a:cxnLst/>
            <a:rect l="l" t="t" r="r" b="b"/>
            <a:pathLst>
              <a:path w="318134" h="339090">
                <a:moveTo>
                  <a:pt x="233885" y="135251"/>
                </a:moveTo>
                <a:lnTo>
                  <a:pt x="156968" y="135251"/>
                </a:lnTo>
                <a:lnTo>
                  <a:pt x="184048" y="134037"/>
                </a:lnTo>
                <a:lnTo>
                  <a:pt x="208449" y="130108"/>
                </a:lnTo>
                <a:lnTo>
                  <a:pt x="229778" y="123036"/>
                </a:lnTo>
                <a:lnTo>
                  <a:pt x="247643" y="112392"/>
                </a:lnTo>
                <a:lnTo>
                  <a:pt x="247643" y="0"/>
                </a:lnTo>
                <a:lnTo>
                  <a:pt x="263645" y="0"/>
                </a:lnTo>
                <a:lnTo>
                  <a:pt x="263645" y="78484"/>
                </a:lnTo>
                <a:lnTo>
                  <a:pt x="318127" y="78484"/>
                </a:lnTo>
                <a:lnTo>
                  <a:pt x="318127" y="92580"/>
                </a:lnTo>
                <a:lnTo>
                  <a:pt x="263645" y="92580"/>
                </a:lnTo>
                <a:lnTo>
                  <a:pt x="263645" y="126869"/>
                </a:lnTo>
                <a:lnTo>
                  <a:pt x="247643" y="126869"/>
                </a:lnTo>
                <a:lnTo>
                  <a:pt x="233885" y="135251"/>
                </a:lnTo>
                <a:close/>
              </a:path>
              <a:path w="318134" h="339090">
                <a:moveTo>
                  <a:pt x="154682" y="149729"/>
                </a:moveTo>
                <a:lnTo>
                  <a:pt x="0" y="149729"/>
                </a:lnTo>
                <a:lnTo>
                  <a:pt x="0" y="2666"/>
                </a:lnTo>
                <a:lnTo>
                  <a:pt x="16001" y="2666"/>
                </a:lnTo>
                <a:lnTo>
                  <a:pt x="16001" y="135251"/>
                </a:lnTo>
                <a:lnTo>
                  <a:pt x="233885" y="135251"/>
                </a:lnTo>
                <a:lnTo>
                  <a:pt x="230171" y="137513"/>
                </a:lnTo>
                <a:lnTo>
                  <a:pt x="208449" y="144585"/>
                </a:lnTo>
                <a:lnTo>
                  <a:pt x="183083" y="148514"/>
                </a:lnTo>
                <a:lnTo>
                  <a:pt x="154682" y="149729"/>
                </a:lnTo>
                <a:close/>
              </a:path>
              <a:path w="318134" h="339090">
                <a:moveTo>
                  <a:pt x="263645" y="172207"/>
                </a:moveTo>
                <a:lnTo>
                  <a:pt x="247643" y="172207"/>
                </a:lnTo>
                <a:lnTo>
                  <a:pt x="247643" y="126869"/>
                </a:lnTo>
                <a:lnTo>
                  <a:pt x="263645" y="126869"/>
                </a:lnTo>
                <a:lnTo>
                  <a:pt x="263645" y="172207"/>
                </a:lnTo>
                <a:close/>
              </a:path>
              <a:path w="318134" h="339090">
                <a:moveTo>
                  <a:pt x="263645" y="338700"/>
                </a:moveTo>
                <a:lnTo>
                  <a:pt x="20573" y="338700"/>
                </a:lnTo>
                <a:lnTo>
                  <a:pt x="20573" y="203067"/>
                </a:lnTo>
                <a:lnTo>
                  <a:pt x="36956" y="203067"/>
                </a:lnTo>
                <a:lnTo>
                  <a:pt x="36956" y="252215"/>
                </a:lnTo>
                <a:lnTo>
                  <a:pt x="263645" y="252215"/>
                </a:lnTo>
                <a:lnTo>
                  <a:pt x="263645" y="266693"/>
                </a:lnTo>
                <a:lnTo>
                  <a:pt x="36956" y="266693"/>
                </a:lnTo>
                <a:lnTo>
                  <a:pt x="36956" y="324603"/>
                </a:lnTo>
                <a:lnTo>
                  <a:pt x="263645" y="324603"/>
                </a:lnTo>
                <a:lnTo>
                  <a:pt x="263645" y="338700"/>
                </a:lnTo>
                <a:close/>
              </a:path>
              <a:path w="318134" h="339090">
                <a:moveTo>
                  <a:pt x="263645" y="252215"/>
                </a:moveTo>
                <a:lnTo>
                  <a:pt x="247643" y="252215"/>
                </a:lnTo>
                <a:lnTo>
                  <a:pt x="247643" y="203067"/>
                </a:lnTo>
                <a:lnTo>
                  <a:pt x="263645" y="203067"/>
                </a:lnTo>
                <a:lnTo>
                  <a:pt x="263645" y="252215"/>
                </a:lnTo>
                <a:close/>
              </a:path>
              <a:path w="318134" h="339090">
                <a:moveTo>
                  <a:pt x="263645" y="324603"/>
                </a:moveTo>
                <a:lnTo>
                  <a:pt x="247643" y="324603"/>
                </a:lnTo>
                <a:lnTo>
                  <a:pt x="247643" y="266693"/>
                </a:lnTo>
                <a:lnTo>
                  <a:pt x="263645" y="266693"/>
                </a:lnTo>
                <a:lnTo>
                  <a:pt x="263645" y="3246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058923" y="603084"/>
            <a:ext cx="259715" cy="165735"/>
          </a:xfrm>
          <a:custGeom>
            <a:avLst/>
            <a:gdLst/>
            <a:ahLst/>
            <a:cxnLst/>
            <a:rect l="l" t="t" r="r" b="b"/>
            <a:pathLst>
              <a:path w="259715" h="165734">
                <a:moveTo>
                  <a:pt x="259461" y="61074"/>
                </a:moveTo>
                <a:lnTo>
                  <a:pt x="243840" y="61074"/>
                </a:lnTo>
                <a:lnTo>
                  <a:pt x="243840" y="75044"/>
                </a:lnTo>
                <a:lnTo>
                  <a:pt x="243840" y="149974"/>
                </a:lnTo>
                <a:lnTo>
                  <a:pt x="15621" y="149974"/>
                </a:lnTo>
                <a:lnTo>
                  <a:pt x="15621" y="75044"/>
                </a:lnTo>
                <a:lnTo>
                  <a:pt x="243840" y="75044"/>
                </a:lnTo>
                <a:lnTo>
                  <a:pt x="243840" y="61074"/>
                </a:lnTo>
                <a:lnTo>
                  <a:pt x="15621" y="61074"/>
                </a:lnTo>
                <a:lnTo>
                  <a:pt x="15621" y="114"/>
                </a:lnTo>
                <a:lnTo>
                  <a:pt x="0" y="114"/>
                </a:lnTo>
                <a:lnTo>
                  <a:pt x="0" y="61074"/>
                </a:lnTo>
                <a:lnTo>
                  <a:pt x="0" y="75044"/>
                </a:lnTo>
                <a:lnTo>
                  <a:pt x="0" y="149974"/>
                </a:lnTo>
                <a:lnTo>
                  <a:pt x="0" y="165214"/>
                </a:lnTo>
                <a:lnTo>
                  <a:pt x="259461" y="165214"/>
                </a:lnTo>
                <a:lnTo>
                  <a:pt x="259461" y="150495"/>
                </a:lnTo>
                <a:lnTo>
                  <a:pt x="259461" y="149974"/>
                </a:lnTo>
                <a:lnTo>
                  <a:pt x="259461" y="75044"/>
                </a:lnTo>
                <a:lnTo>
                  <a:pt x="259461" y="74676"/>
                </a:lnTo>
                <a:lnTo>
                  <a:pt x="259461" y="61074"/>
                </a:lnTo>
                <a:close/>
              </a:path>
              <a:path w="259715" h="165734">
                <a:moveTo>
                  <a:pt x="259461" y="0"/>
                </a:moveTo>
                <a:lnTo>
                  <a:pt x="243840" y="0"/>
                </a:lnTo>
                <a:lnTo>
                  <a:pt x="243840" y="60579"/>
                </a:lnTo>
                <a:lnTo>
                  <a:pt x="259461" y="60579"/>
                </a:lnTo>
                <a:lnTo>
                  <a:pt x="259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039492" y="830541"/>
            <a:ext cx="298450" cy="109855"/>
          </a:xfrm>
          <a:custGeom>
            <a:avLst/>
            <a:gdLst/>
            <a:ahLst/>
            <a:cxnLst/>
            <a:rect l="l" t="t" r="r" b="b"/>
            <a:pathLst>
              <a:path w="298450" h="109855">
                <a:moveTo>
                  <a:pt x="298323" y="0"/>
                </a:moveTo>
                <a:lnTo>
                  <a:pt x="0" y="0"/>
                </a:lnTo>
                <a:lnTo>
                  <a:pt x="0" y="14097"/>
                </a:lnTo>
                <a:lnTo>
                  <a:pt x="140970" y="14097"/>
                </a:lnTo>
                <a:lnTo>
                  <a:pt x="140970" y="109347"/>
                </a:lnTo>
                <a:lnTo>
                  <a:pt x="156591" y="109347"/>
                </a:lnTo>
                <a:lnTo>
                  <a:pt x="156591" y="14097"/>
                </a:lnTo>
                <a:lnTo>
                  <a:pt x="298323" y="14097"/>
                </a:lnTo>
                <a:lnTo>
                  <a:pt x="2983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399092" y="596225"/>
            <a:ext cx="278130" cy="340995"/>
          </a:xfrm>
          <a:custGeom>
            <a:avLst/>
            <a:gdLst/>
            <a:ahLst/>
            <a:cxnLst/>
            <a:rect l="l" t="t" r="r" b="b"/>
            <a:pathLst>
              <a:path w="278129" h="340994">
                <a:moveTo>
                  <a:pt x="85722" y="152777"/>
                </a:moveTo>
                <a:lnTo>
                  <a:pt x="38200" y="142008"/>
                </a:lnTo>
                <a:lnTo>
                  <a:pt x="6953" y="109439"/>
                </a:lnTo>
                <a:lnTo>
                  <a:pt x="0" y="76579"/>
                </a:lnTo>
                <a:lnTo>
                  <a:pt x="1797" y="58803"/>
                </a:lnTo>
                <a:lnTo>
                  <a:pt x="25907" y="19049"/>
                </a:lnTo>
                <a:lnTo>
                  <a:pt x="68500" y="1208"/>
                </a:lnTo>
                <a:lnTo>
                  <a:pt x="85722" y="0"/>
                </a:lnTo>
                <a:lnTo>
                  <a:pt x="103165" y="1208"/>
                </a:lnTo>
                <a:lnTo>
                  <a:pt x="119250" y="4810"/>
                </a:lnTo>
                <a:lnTo>
                  <a:pt x="133620" y="10768"/>
                </a:lnTo>
                <a:lnTo>
                  <a:pt x="137997" y="13715"/>
                </a:lnTo>
                <a:lnTo>
                  <a:pt x="85722" y="13715"/>
                </a:lnTo>
                <a:lnTo>
                  <a:pt x="71114" y="14781"/>
                </a:lnTo>
                <a:lnTo>
                  <a:pt x="35432" y="30479"/>
                </a:lnTo>
                <a:lnTo>
                  <a:pt x="16001" y="76579"/>
                </a:lnTo>
                <a:lnTo>
                  <a:pt x="17323" y="90634"/>
                </a:lnTo>
                <a:lnTo>
                  <a:pt x="45754" y="129578"/>
                </a:lnTo>
                <a:lnTo>
                  <a:pt x="85722" y="139061"/>
                </a:lnTo>
                <a:lnTo>
                  <a:pt x="137997" y="139061"/>
                </a:lnTo>
                <a:lnTo>
                  <a:pt x="133620" y="142008"/>
                </a:lnTo>
                <a:lnTo>
                  <a:pt x="119250" y="147967"/>
                </a:lnTo>
                <a:lnTo>
                  <a:pt x="103165" y="151568"/>
                </a:lnTo>
                <a:lnTo>
                  <a:pt x="85722" y="152777"/>
                </a:lnTo>
                <a:close/>
              </a:path>
              <a:path w="278129" h="340994">
                <a:moveTo>
                  <a:pt x="137997" y="139061"/>
                </a:moveTo>
                <a:lnTo>
                  <a:pt x="85722" y="139061"/>
                </a:lnTo>
                <a:lnTo>
                  <a:pt x="100170" y="137995"/>
                </a:lnTo>
                <a:lnTo>
                  <a:pt x="113582" y="134823"/>
                </a:lnTo>
                <a:lnTo>
                  <a:pt x="150300" y="103010"/>
                </a:lnTo>
                <a:lnTo>
                  <a:pt x="155444" y="76579"/>
                </a:lnTo>
                <a:lnTo>
                  <a:pt x="154122" y="62357"/>
                </a:lnTo>
                <a:lnTo>
                  <a:pt x="125637" y="23198"/>
                </a:lnTo>
                <a:lnTo>
                  <a:pt x="85722" y="13715"/>
                </a:lnTo>
                <a:lnTo>
                  <a:pt x="137997" y="13715"/>
                </a:lnTo>
                <a:lnTo>
                  <a:pt x="164730" y="43242"/>
                </a:lnTo>
                <a:lnTo>
                  <a:pt x="171826" y="76579"/>
                </a:lnTo>
                <a:lnTo>
                  <a:pt x="169975" y="94080"/>
                </a:lnTo>
                <a:lnTo>
                  <a:pt x="164730" y="109439"/>
                </a:lnTo>
                <a:lnTo>
                  <a:pt x="156557" y="122655"/>
                </a:lnTo>
                <a:lnTo>
                  <a:pt x="145919" y="133727"/>
                </a:lnTo>
                <a:lnTo>
                  <a:pt x="137997" y="139061"/>
                </a:lnTo>
                <a:close/>
              </a:path>
              <a:path w="278129" h="340994">
                <a:moveTo>
                  <a:pt x="273551" y="159254"/>
                </a:moveTo>
                <a:lnTo>
                  <a:pt x="257549" y="159254"/>
                </a:lnTo>
                <a:lnTo>
                  <a:pt x="257549" y="2285"/>
                </a:lnTo>
                <a:lnTo>
                  <a:pt x="273551" y="2285"/>
                </a:lnTo>
                <a:lnTo>
                  <a:pt x="273551" y="159254"/>
                </a:lnTo>
                <a:close/>
              </a:path>
              <a:path w="278129" h="340994">
                <a:moveTo>
                  <a:pt x="278123" y="340986"/>
                </a:moveTo>
                <a:lnTo>
                  <a:pt x="27050" y="340986"/>
                </a:lnTo>
                <a:lnTo>
                  <a:pt x="27050" y="261359"/>
                </a:lnTo>
                <a:lnTo>
                  <a:pt x="257549" y="261359"/>
                </a:lnTo>
                <a:lnTo>
                  <a:pt x="257549" y="208782"/>
                </a:lnTo>
                <a:lnTo>
                  <a:pt x="27050" y="208782"/>
                </a:lnTo>
                <a:lnTo>
                  <a:pt x="27050" y="195067"/>
                </a:lnTo>
                <a:lnTo>
                  <a:pt x="273551" y="195067"/>
                </a:lnTo>
                <a:lnTo>
                  <a:pt x="273551" y="275075"/>
                </a:lnTo>
                <a:lnTo>
                  <a:pt x="43432" y="275075"/>
                </a:lnTo>
                <a:lnTo>
                  <a:pt x="43432" y="327270"/>
                </a:lnTo>
                <a:lnTo>
                  <a:pt x="278123" y="327270"/>
                </a:lnTo>
                <a:lnTo>
                  <a:pt x="278123" y="34098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848570" y="596226"/>
            <a:ext cx="632460" cy="340995"/>
          </a:xfrm>
          <a:custGeom>
            <a:avLst/>
            <a:gdLst/>
            <a:ahLst/>
            <a:cxnLst/>
            <a:rect l="l" t="t" r="r" b="b"/>
            <a:pathLst>
              <a:path w="632459" h="340994">
                <a:moveTo>
                  <a:pt x="171450" y="76581"/>
                </a:moveTo>
                <a:lnTo>
                  <a:pt x="169608" y="58813"/>
                </a:lnTo>
                <a:lnTo>
                  <a:pt x="164401" y="43243"/>
                </a:lnTo>
                <a:lnTo>
                  <a:pt x="156337" y="29972"/>
                </a:lnTo>
                <a:lnTo>
                  <a:pt x="155067" y="28651"/>
                </a:lnTo>
                <a:lnTo>
                  <a:pt x="155067" y="76581"/>
                </a:lnTo>
                <a:lnTo>
                  <a:pt x="153746" y="90639"/>
                </a:lnTo>
                <a:lnTo>
                  <a:pt x="125476" y="129578"/>
                </a:lnTo>
                <a:lnTo>
                  <a:pt x="85344" y="139065"/>
                </a:lnTo>
                <a:lnTo>
                  <a:pt x="70954" y="137998"/>
                </a:lnTo>
                <a:lnTo>
                  <a:pt x="35433" y="122301"/>
                </a:lnTo>
                <a:lnTo>
                  <a:pt x="15621" y="76581"/>
                </a:lnTo>
                <a:lnTo>
                  <a:pt x="17005" y="62357"/>
                </a:lnTo>
                <a:lnTo>
                  <a:pt x="45758" y="23202"/>
                </a:lnTo>
                <a:lnTo>
                  <a:pt x="85344" y="13716"/>
                </a:lnTo>
                <a:lnTo>
                  <a:pt x="100012" y="14782"/>
                </a:lnTo>
                <a:lnTo>
                  <a:pt x="135636" y="30480"/>
                </a:lnTo>
                <a:lnTo>
                  <a:pt x="155067" y="76581"/>
                </a:lnTo>
                <a:lnTo>
                  <a:pt x="155067" y="28651"/>
                </a:lnTo>
                <a:lnTo>
                  <a:pt x="118922" y="4813"/>
                </a:lnTo>
                <a:lnTo>
                  <a:pt x="85344" y="0"/>
                </a:lnTo>
                <a:lnTo>
                  <a:pt x="68173" y="1219"/>
                </a:lnTo>
                <a:lnTo>
                  <a:pt x="25527" y="19050"/>
                </a:lnTo>
                <a:lnTo>
                  <a:pt x="1739" y="58813"/>
                </a:lnTo>
                <a:lnTo>
                  <a:pt x="0" y="76581"/>
                </a:lnTo>
                <a:lnTo>
                  <a:pt x="1739" y="94081"/>
                </a:lnTo>
                <a:lnTo>
                  <a:pt x="25527" y="133731"/>
                </a:lnTo>
                <a:lnTo>
                  <a:pt x="68173" y="151574"/>
                </a:lnTo>
                <a:lnTo>
                  <a:pt x="85344" y="152781"/>
                </a:lnTo>
                <a:lnTo>
                  <a:pt x="102793" y="151574"/>
                </a:lnTo>
                <a:lnTo>
                  <a:pt x="145923" y="133731"/>
                </a:lnTo>
                <a:lnTo>
                  <a:pt x="169608" y="94081"/>
                </a:lnTo>
                <a:lnTo>
                  <a:pt x="171450" y="76581"/>
                </a:lnTo>
                <a:close/>
              </a:path>
              <a:path w="632459" h="340994">
                <a:moveTo>
                  <a:pt x="272034" y="327279"/>
                </a:moveTo>
                <a:lnTo>
                  <a:pt x="41148" y="327279"/>
                </a:lnTo>
                <a:lnTo>
                  <a:pt x="41148" y="275082"/>
                </a:lnTo>
                <a:lnTo>
                  <a:pt x="267843" y="275082"/>
                </a:lnTo>
                <a:lnTo>
                  <a:pt x="267843" y="195072"/>
                </a:lnTo>
                <a:lnTo>
                  <a:pt x="24765" y="195072"/>
                </a:lnTo>
                <a:lnTo>
                  <a:pt x="24765" y="208788"/>
                </a:lnTo>
                <a:lnTo>
                  <a:pt x="251841" y="208788"/>
                </a:lnTo>
                <a:lnTo>
                  <a:pt x="251841" y="261366"/>
                </a:lnTo>
                <a:lnTo>
                  <a:pt x="24765" y="261366"/>
                </a:lnTo>
                <a:lnTo>
                  <a:pt x="24765" y="340995"/>
                </a:lnTo>
                <a:lnTo>
                  <a:pt x="272034" y="340995"/>
                </a:lnTo>
                <a:lnTo>
                  <a:pt x="272034" y="327279"/>
                </a:lnTo>
                <a:close/>
              </a:path>
              <a:path w="632459" h="340994">
                <a:moveTo>
                  <a:pt x="322326" y="72009"/>
                </a:moveTo>
                <a:lnTo>
                  <a:pt x="267843" y="72009"/>
                </a:lnTo>
                <a:lnTo>
                  <a:pt x="267843" y="2286"/>
                </a:lnTo>
                <a:lnTo>
                  <a:pt x="251841" y="2286"/>
                </a:lnTo>
                <a:lnTo>
                  <a:pt x="251841" y="162687"/>
                </a:lnTo>
                <a:lnTo>
                  <a:pt x="267843" y="162687"/>
                </a:lnTo>
                <a:lnTo>
                  <a:pt x="267843" y="86487"/>
                </a:lnTo>
                <a:lnTo>
                  <a:pt x="322326" y="86487"/>
                </a:lnTo>
                <a:lnTo>
                  <a:pt x="322326" y="72009"/>
                </a:lnTo>
                <a:close/>
              </a:path>
              <a:path w="632459" h="340994">
                <a:moveTo>
                  <a:pt x="632002" y="235077"/>
                </a:moveTo>
                <a:lnTo>
                  <a:pt x="616000" y="235077"/>
                </a:lnTo>
                <a:lnTo>
                  <a:pt x="616000" y="249555"/>
                </a:lnTo>
                <a:lnTo>
                  <a:pt x="616000" y="326898"/>
                </a:lnTo>
                <a:lnTo>
                  <a:pt x="401878" y="326898"/>
                </a:lnTo>
                <a:lnTo>
                  <a:pt x="401878" y="249555"/>
                </a:lnTo>
                <a:lnTo>
                  <a:pt x="616000" y="249555"/>
                </a:lnTo>
                <a:lnTo>
                  <a:pt x="616000" y="235077"/>
                </a:lnTo>
                <a:lnTo>
                  <a:pt x="385495" y="235077"/>
                </a:lnTo>
                <a:lnTo>
                  <a:pt x="385495" y="340995"/>
                </a:lnTo>
                <a:lnTo>
                  <a:pt x="632002" y="340995"/>
                </a:lnTo>
                <a:lnTo>
                  <a:pt x="632002" y="326898"/>
                </a:lnTo>
                <a:lnTo>
                  <a:pt x="632002" y="249555"/>
                </a:lnTo>
                <a:lnTo>
                  <a:pt x="632002" y="235077"/>
                </a:lnTo>
                <a:close/>
              </a:path>
              <a:path w="632459" h="340994">
                <a:moveTo>
                  <a:pt x="632002" y="2286"/>
                </a:moveTo>
                <a:lnTo>
                  <a:pt x="616000" y="2286"/>
                </a:lnTo>
                <a:lnTo>
                  <a:pt x="616000" y="145542"/>
                </a:lnTo>
                <a:lnTo>
                  <a:pt x="597979" y="156032"/>
                </a:lnTo>
                <a:lnTo>
                  <a:pt x="576668" y="163118"/>
                </a:lnTo>
                <a:lnTo>
                  <a:pt x="552348" y="167132"/>
                </a:lnTo>
                <a:lnTo>
                  <a:pt x="525322" y="168402"/>
                </a:lnTo>
                <a:lnTo>
                  <a:pt x="379780" y="168402"/>
                </a:lnTo>
                <a:lnTo>
                  <a:pt x="379780" y="100584"/>
                </a:lnTo>
                <a:lnTo>
                  <a:pt x="516178" y="100584"/>
                </a:lnTo>
                <a:lnTo>
                  <a:pt x="516178" y="6858"/>
                </a:lnTo>
                <a:lnTo>
                  <a:pt x="363410" y="6858"/>
                </a:lnTo>
                <a:lnTo>
                  <a:pt x="363410" y="20574"/>
                </a:lnTo>
                <a:lnTo>
                  <a:pt x="500176" y="20574"/>
                </a:lnTo>
                <a:lnTo>
                  <a:pt x="500176" y="86868"/>
                </a:lnTo>
                <a:lnTo>
                  <a:pt x="363410" y="86868"/>
                </a:lnTo>
                <a:lnTo>
                  <a:pt x="363410" y="182499"/>
                </a:lnTo>
                <a:lnTo>
                  <a:pt x="522655" y="182499"/>
                </a:lnTo>
                <a:lnTo>
                  <a:pt x="551383" y="181229"/>
                </a:lnTo>
                <a:lnTo>
                  <a:pt x="576757" y="177215"/>
                </a:lnTo>
                <a:lnTo>
                  <a:pt x="598411" y="170116"/>
                </a:lnTo>
                <a:lnTo>
                  <a:pt x="601306" y="168402"/>
                </a:lnTo>
                <a:lnTo>
                  <a:pt x="616000" y="159639"/>
                </a:lnTo>
                <a:lnTo>
                  <a:pt x="616000" y="201168"/>
                </a:lnTo>
                <a:lnTo>
                  <a:pt x="632002" y="201168"/>
                </a:lnTo>
                <a:lnTo>
                  <a:pt x="632002" y="159639"/>
                </a:lnTo>
                <a:lnTo>
                  <a:pt x="632002" y="228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436652" y="1726183"/>
            <a:ext cx="661035" cy="346075"/>
          </a:xfrm>
          <a:custGeom>
            <a:avLst/>
            <a:gdLst/>
            <a:ahLst/>
            <a:cxnLst/>
            <a:rect l="l" t="t" r="r" b="b"/>
            <a:pathLst>
              <a:path w="661034" h="346075">
                <a:moveTo>
                  <a:pt x="193548" y="297167"/>
                </a:moveTo>
                <a:lnTo>
                  <a:pt x="161188" y="276377"/>
                </a:lnTo>
                <a:lnTo>
                  <a:pt x="132727" y="245732"/>
                </a:lnTo>
                <a:lnTo>
                  <a:pt x="112483" y="202234"/>
                </a:lnTo>
                <a:lnTo>
                  <a:pt x="104775" y="142875"/>
                </a:lnTo>
                <a:lnTo>
                  <a:pt x="104775" y="4953"/>
                </a:lnTo>
                <a:lnTo>
                  <a:pt x="88773" y="4953"/>
                </a:lnTo>
                <a:lnTo>
                  <a:pt x="88773" y="142875"/>
                </a:lnTo>
                <a:lnTo>
                  <a:pt x="81114" y="202552"/>
                </a:lnTo>
                <a:lnTo>
                  <a:pt x="60960" y="246595"/>
                </a:lnTo>
                <a:lnTo>
                  <a:pt x="32512" y="277342"/>
                </a:lnTo>
                <a:lnTo>
                  <a:pt x="0" y="297167"/>
                </a:lnTo>
                <a:lnTo>
                  <a:pt x="0" y="312788"/>
                </a:lnTo>
                <a:lnTo>
                  <a:pt x="34569" y="293585"/>
                </a:lnTo>
                <a:lnTo>
                  <a:pt x="63385" y="267119"/>
                </a:lnTo>
                <a:lnTo>
                  <a:pt x="84709" y="234734"/>
                </a:lnTo>
                <a:lnTo>
                  <a:pt x="96774" y="197739"/>
                </a:lnTo>
                <a:lnTo>
                  <a:pt x="109321" y="234518"/>
                </a:lnTo>
                <a:lnTo>
                  <a:pt x="130873" y="266547"/>
                </a:lnTo>
                <a:lnTo>
                  <a:pt x="159562" y="292938"/>
                </a:lnTo>
                <a:lnTo>
                  <a:pt x="193548" y="312788"/>
                </a:lnTo>
                <a:lnTo>
                  <a:pt x="193548" y="297167"/>
                </a:lnTo>
                <a:close/>
              </a:path>
              <a:path w="661034" h="346075">
                <a:moveTo>
                  <a:pt x="331838" y="147066"/>
                </a:moveTo>
                <a:lnTo>
                  <a:pt x="274688" y="147066"/>
                </a:lnTo>
                <a:lnTo>
                  <a:pt x="274688" y="381"/>
                </a:lnTo>
                <a:lnTo>
                  <a:pt x="258686" y="381"/>
                </a:lnTo>
                <a:lnTo>
                  <a:pt x="258686" y="336029"/>
                </a:lnTo>
                <a:lnTo>
                  <a:pt x="274688" y="336029"/>
                </a:lnTo>
                <a:lnTo>
                  <a:pt x="274688" y="161163"/>
                </a:lnTo>
                <a:lnTo>
                  <a:pt x="331838" y="161163"/>
                </a:lnTo>
                <a:lnTo>
                  <a:pt x="331838" y="147066"/>
                </a:lnTo>
                <a:close/>
              </a:path>
              <a:path w="661034" h="346075">
                <a:moveTo>
                  <a:pt x="644575" y="288404"/>
                </a:moveTo>
                <a:lnTo>
                  <a:pt x="643153" y="277495"/>
                </a:lnTo>
                <a:lnTo>
                  <a:pt x="638898" y="267639"/>
                </a:lnTo>
                <a:lnTo>
                  <a:pt x="631875" y="258940"/>
                </a:lnTo>
                <a:lnTo>
                  <a:pt x="628192" y="256120"/>
                </a:lnTo>
                <a:lnTo>
                  <a:pt x="628192" y="288404"/>
                </a:lnTo>
                <a:lnTo>
                  <a:pt x="627303" y="295389"/>
                </a:lnTo>
                <a:lnTo>
                  <a:pt x="596176" y="321449"/>
                </a:lnTo>
                <a:lnTo>
                  <a:pt x="544639" y="330962"/>
                </a:lnTo>
                <a:lnTo>
                  <a:pt x="510082" y="332219"/>
                </a:lnTo>
                <a:lnTo>
                  <a:pt x="475742" y="330962"/>
                </a:lnTo>
                <a:lnTo>
                  <a:pt x="424192" y="321449"/>
                </a:lnTo>
                <a:lnTo>
                  <a:pt x="392912" y="295389"/>
                </a:lnTo>
                <a:lnTo>
                  <a:pt x="391972" y="288404"/>
                </a:lnTo>
                <a:lnTo>
                  <a:pt x="392912" y="281368"/>
                </a:lnTo>
                <a:lnTo>
                  <a:pt x="424192" y="255143"/>
                </a:lnTo>
                <a:lnTo>
                  <a:pt x="475742" y="245478"/>
                </a:lnTo>
                <a:lnTo>
                  <a:pt x="510082" y="244208"/>
                </a:lnTo>
                <a:lnTo>
                  <a:pt x="544639" y="245478"/>
                </a:lnTo>
                <a:lnTo>
                  <a:pt x="596176" y="255143"/>
                </a:lnTo>
                <a:lnTo>
                  <a:pt x="627303" y="281368"/>
                </a:lnTo>
                <a:lnTo>
                  <a:pt x="628192" y="288404"/>
                </a:lnTo>
                <a:lnTo>
                  <a:pt x="628192" y="256120"/>
                </a:lnTo>
                <a:lnTo>
                  <a:pt x="577227" y="235826"/>
                </a:lnTo>
                <a:lnTo>
                  <a:pt x="510082" y="230492"/>
                </a:lnTo>
                <a:lnTo>
                  <a:pt x="473671" y="231838"/>
                </a:lnTo>
                <a:lnTo>
                  <a:pt x="417550" y="242392"/>
                </a:lnTo>
                <a:lnTo>
                  <a:pt x="381254" y="267639"/>
                </a:lnTo>
                <a:lnTo>
                  <a:pt x="375589" y="288404"/>
                </a:lnTo>
                <a:lnTo>
                  <a:pt x="377012" y="299110"/>
                </a:lnTo>
                <a:lnTo>
                  <a:pt x="417550" y="334365"/>
                </a:lnTo>
                <a:lnTo>
                  <a:pt x="473671" y="344652"/>
                </a:lnTo>
                <a:lnTo>
                  <a:pt x="510082" y="345935"/>
                </a:lnTo>
                <a:lnTo>
                  <a:pt x="546442" y="344652"/>
                </a:lnTo>
                <a:lnTo>
                  <a:pt x="577227" y="340791"/>
                </a:lnTo>
                <a:lnTo>
                  <a:pt x="602449" y="334365"/>
                </a:lnTo>
                <a:lnTo>
                  <a:pt x="607123" y="332219"/>
                </a:lnTo>
                <a:lnTo>
                  <a:pt x="622096" y="325361"/>
                </a:lnTo>
                <a:lnTo>
                  <a:pt x="631875" y="317665"/>
                </a:lnTo>
                <a:lnTo>
                  <a:pt x="638898" y="308889"/>
                </a:lnTo>
                <a:lnTo>
                  <a:pt x="643153" y="299110"/>
                </a:lnTo>
                <a:lnTo>
                  <a:pt x="644575" y="288404"/>
                </a:lnTo>
                <a:close/>
              </a:path>
              <a:path w="661034" h="346075">
                <a:moveTo>
                  <a:pt x="660577" y="167259"/>
                </a:moveTo>
                <a:lnTo>
                  <a:pt x="583996" y="167259"/>
                </a:lnTo>
                <a:lnTo>
                  <a:pt x="583996" y="112014"/>
                </a:lnTo>
                <a:lnTo>
                  <a:pt x="583996" y="108966"/>
                </a:lnTo>
                <a:lnTo>
                  <a:pt x="624001" y="93726"/>
                </a:lnTo>
                <a:lnTo>
                  <a:pt x="644575" y="57531"/>
                </a:lnTo>
                <a:lnTo>
                  <a:pt x="643229" y="46951"/>
                </a:lnTo>
                <a:lnTo>
                  <a:pt x="639279" y="37477"/>
                </a:lnTo>
                <a:lnTo>
                  <a:pt x="632841" y="29083"/>
                </a:lnTo>
                <a:lnTo>
                  <a:pt x="628192" y="25209"/>
                </a:lnTo>
                <a:lnTo>
                  <a:pt x="628192" y="57531"/>
                </a:lnTo>
                <a:lnTo>
                  <a:pt x="627202" y="64833"/>
                </a:lnTo>
                <a:lnTo>
                  <a:pt x="596341" y="90678"/>
                </a:lnTo>
                <a:lnTo>
                  <a:pt x="567994" y="97040"/>
                </a:lnTo>
                <a:lnTo>
                  <a:pt x="567994" y="112014"/>
                </a:lnTo>
                <a:lnTo>
                  <a:pt x="567994" y="167259"/>
                </a:lnTo>
                <a:lnTo>
                  <a:pt x="452551" y="167259"/>
                </a:lnTo>
                <a:lnTo>
                  <a:pt x="452551" y="112014"/>
                </a:lnTo>
                <a:lnTo>
                  <a:pt x="465556" y="113512"/>
                </a:lnTo>
                <a:lnTo>
                  <a:pt x="479463" y="114579"/>
                </a:lnTo>
                <a:lnTo>
                  <a:pt x="494284" y="115227"/>
                </a:lnTo>
                <a:lnTo>
                  <a:pt x="510082" y="115443"/>
                </a:lnTo>
                <a:lnTo>
                  <a:pt x="525932" y="115227"/>
                </a:lnTo>
                <a:lnTo>
                  <a:pt x="540893" y="114579"/>
                </a:lnTo>
                <a:lnTo>
                  <a:pt x="554926" y="113512"/>
                </a:lnTo>
                <a:lnTo>
                  <a:pt x="567994" y="112014"/>
                </a:lnTo>
                <a:lnTo>
                  <a:pt x="567994" y="97040"/>
                </a:lnTo>
                <a:lnTo>
                  <a:pt x="544639" y="99822"/>
                </a:lnTo>
                <a:lnTo>
                  <a:pt x="510082" y="100965"/>
                </a:lnTo>
                <a:lnTo>
                  <a:pt x="447027" y="96393"/>
                </a:lnTo>
                <a:lnTo>
                  <a:pt x="406831" y="82677"/>
                </a:lnTo>
                <a:lnTo>
                  <a:pt x="391972" y="57531"/>
                </a:lnTo>
                <a:lnTo>
                  <a:pt x="392950" y="50444"/>
                </a:lnTo>
                <a:lnTo>
                  <a:pt x="424040" y="24701"/>
                </a:lnTo>
                <a:lnTo>
                  <a:pt x="475729" y="15303"/>
                </a:lnTo>
                <a:lnTo>
                  <a:pt x="510082" y="14097"/>
                </a:lnTo>
                <a:lnTo>
                  <a:pt x="544639" y="15303"/>
                </a:lnTo>
                <a:lnTo>
                  <a:pt x="596341" y="24701"/>
                </a:lnTo>
                <a:lnTo>
                  <a:pt x="627202" y="50444"/>
                </a:lnTo>
                <a:lnTo>
                  <a:pt x="628192" y="57531"/>
                </a:lnTo>
                <a:lnTo>
                  <a:pt x="628192" y="25209"/>
                </a:lnTo>
                <a:lnTo>
                  <a:pt x="578612" y="5283"/>
                </a:lnTo>
                <a:lnTo>
                  <a:pt x="510082" y="0"/>
                </a:lnTo>
                <a:lnTo>
                  <a:pt x="473049" y="1308"/>
                </a:lnTo>
                <a:lnTo>
                  <a:pt x="416001" y="12052"/>
                </a:lnTo>
                <a:lnTo>
                  <a:pt x="380923" y="37477"/>
                </a:lnTo>
                <a:lnTo>
                  <a:pt x="375589" y="57531"/>
                </a:lnTo>
                <a:lnTo>
                  <a:pt x="376936" y="68326"/>
                </a:lnTo>
                <a:lnTo>
                  <a:pt x="404622" y="98513"/>
                </a:lnTo>
                <a:lnTo>
                  <a:pt x="436549" y="108966"/>
                </a:lnTo>
                <a:lnTo>
                  <a:pt x="436549" y="167259"/>
                </a:lnTo>
                <a:lnTo>
                  <a:pt x="358444" y="167259"/>
                </a:lnTo>
                <a:lnTo>
                  <a:pt x="358444" y="181356"/>
                </a:lnTo>
                <a:lnTo>
                  <a:pt x="660577" y="181356"/>
                </a:lnTo>
                <a:lnTo>
                  <a:pt x="660577" y="1672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53542" y="1726564"/>
            <a:ext cx="629920" cy="335915"/>
          </a:xfrm>
          <a:custGeom>
            <a:avLst/>
            <a:gdLst/>
            <a:ahLst/>
            <a:cxnLst/>
            <a:rect l="l" t="t" r="r" b="b"/>
            <a:pathLst>
              <a:path w="629920" h="335914">
                <a:moveTo>
                  <a:pt x="184404" y="297167"/>
                </a:moveTo>
                <a:lnTo>
                  <a:pt x="154216" y="276453"/>
                </a:lnTo>
                <a:lnTo>
                  <a:pt x="127165" y="244551"/>
                </a:lnTo>
                <a:lnTo>
                  <a:pt x="107911" y="201917"/>
                </a:lnTo>
                <a:lnTo>
                  <a:pt x="107683" y="201434"/>
                </a:lnTo>
                <a:lnTo>
                  <a:pt x="100203" y="147066"/>
                </a:lnTo>
                <a:lnTo>
                  <a:pt x="100203" y="20955"/>
                </a:lnTo>
                <a:lnTo>
                  <a:pt x="181356" y="20955"/>
                </a:lnTo>
                <a:lnTo>
                  <a:pt x="181356" y="6477"/>
                </a:lnTo>
                <a:lnTo>
                  <a:pt x="3810" y="6477"/>
                </a:lnTo>
                <a:lnTo>
                  <a:pt x="3810" y="20955"/>
                </a:lnTo>
                <a:lnTo>
                  <a:pt x="84201" y="20955"/>
                </a:lnTo>
                <a:lnTo>
                  <a:pt x="84201" y="147066"/>
                </a:lnTo>
                <a:lnTo>
                  <a:pt x="76568" y="201434"/>
                </a:lnTo>
                <a:lnTo>
                  <a:pt x="56680" y="245262"/>
                </a:lnTo>
                <a:lnTo>
                  <a:pt x="29552" y="277139"/>
                </a:lnTo>
                <a:lnTo>
                  <a:pt x="0" y="297167"/>
                </a:lnTo>
                <a:lnTo>
                  <a:pt x="0" y="312026"/>
                </a:lnTo>
                <a:lnTo>
                  <a:pt x="31242" y="293382"/>
                </a:lnTo>
                <a:lnTo>
                  <a:pt x="58445" y="267411"/>
                </a:lnTo>
                <a:lnTo>
                  <a:pt x="79565" y="236220"/>
                </a:lnTo>
                <a:lnTo>
                  <a:pt x="92583" y="201917"/>
                </a:lnTo>
                <a:lnTo>
                  <a:pt x="105435" y="235839"/>
                </a:lnTo>
                <a:lnTo>
                  <a:pt x="125920" y="266687"/>
                </a:lnTo>
                <a:lnTo>
                  <a:pt x="152704" y="292684"/>
                </a:lnTo>
                <a:lnTo>
                  <a:pt x="184404" y="312026"/>
                </a:lnTo>
                <a:lnTo>
                  <a:pt x="184404" y="297167"/>
                </a:lnTo>
                <a:close/>
              </a:path>
              <a:path w="629920" h="335914">
                <a:moveTo>
                  <a:pt x="324231" y="146685"/>
                </a:moveTo>
                <a:lnTo>
                  <a:pt x="267081" y="146685"/>
                </a:lnTo>
                <a:lnTo>
                  <a:pt x="267081" y="0"/>
                </a:lnTo>
                <a:lnTo>
                  <a:pt x="251079" y="0"/>
                </a:lnTo>
                <a:lnTo>
                  <a:pt x="251079" y="335648"/>
                </a:lnTo>
                <a:lnTo>
                  <a:pt x="267081" y="335648"/>
                </a:lnTo>
                <a:lnTo>
                  <a:pt x="267081" y="160782"/>
                </a:lnTo>
                <a:lnTo>
                  <a:pt x="324231" y="160782"/>
                </a:lnTo>
                <a:lnTo>
                  <a:pt x="324231" y="146685"/>
                </a:lnTo>
                <a:close/>
              </a:path>
              <a:path w="629920" h="335914">
                <a:moveTo>
                  <a:pt x="546658" y="103251"/>
                </a:moveTo>
                <a:lnTo>
                  <a:pt x="544741" y="78740"/>
                </a:lnTo>
                <a:lnTo>
                  <a:pt x="538988" y="56959"/>
                </a:lnTo>
                <a:lnTo>
                  <a:pt x="530275" y="39916"/>
                </a:lnTo>
                <a:lnTo>
                  <a:pt x="530275" y="103251"/>
                </a:lnTo>
                <a:lnTo>
                  <a:pt x="528713" y="124472"/>
                </a:lnTo>
                <a:lnTo>
                  <a:pt x="505891" y="172593"/>
                </a:lnTo>
                <a:lnTo>
                  <a:pt x="471449" y="189306"/>
                </a:lnTo>
                <a:lnTo>
                  <a:pt x="456742" y="190500"/>
                </a:lnTo>
                <a:lnTo>
                  <a:pt x="442048" y="189306"/>
                </a:lnTo>
                <a:lnTo>
                  <a:pt x="407593" y="172593"/>
                </a:lnTo>
                <a:lnTo>
                  <a:pt x="384721" y="124472"/>
                </a:lnTo>
                <a:lnTo>
                  <a:pt x="383222" y="103251"/>
                </a:lnTo>
                <a:lnTo>
                  <a:pt x="384721" y="82181"/>
                </a:lnTo>
                <a:lnTo>
                  <a:pt x="407593" y="33909"/>
                </a:lnTo>
                <a:lnTo>
                  <a:pt x="442048" y="17513"/>
                </a:lnTo>
                <a:lnTo>
                  <a:pt x="456742" y="16383"/>
                </a:lnTo>
                <a:lnTo>
                  <a:pt x="471449" y="17513"/>
                </a:lnTo>
                <a:lnTo>
                  <a:pt x="505891" y="33909"/>
                </a:lnTo>
                <a:lnTo>
                  <a:pt x="528713" y="82181"/>
                </a:lnTo>
                <a:lnTo>
                  <a:pt x="530275" y="103251"/>
                </a:lnTo>
                <a:lnTo>
                  <a:pt x="530275" y="39916"/>
                </a:lnTo>
                <a:lnTo>
                  <a:pt x="529463" y="38315"/>
                </a:lnTo>
                <a:lnTo>
                  <a:pt x="516178" y="23241"/>
                </a:lnTo>
                <a:lnTo>
                  <a:pt x="507022" y="16383"/>
                </a:lnTo>
                <a:lnTo>
                  <a:pt x="504215" y="14274"/>
                </a:lnTo>
                <a:lnTo>
                  <a:pt x="490181" y="7569"/>
                </a:lnTo>
                <a:lnTo>
                  <a:pt x="474281" y="3365"/>
                </a:lnTo>
                <a:lnTo>
                  <a:pt x="456742" y="1905"/>
                </a:lnTo>
                <a:lnTo>
                  <a:pt x="439153" y="3365"/>
                </a:lnTo>
                <a:lnTo>
                  <a:pt x="396938" y="23241"/>
                </a:lnTo>
                <a:lnTo>
                  <a:pt x="374599" y="56959"/>
                </a:lnTo>
                <a:lnTo>
                  <a:pt x="366839" y="103251"/>
                </a:lnTo>
                <a:lnTo>
                  <a:pt x="368808" y="127914"/>
                </a:lnTo>
                <a:lnTo>
                  <a:pt x="384035" y="168402"/>
                </a:lnTo>
                <a:lnTo>
                  <a:pt x="423125" y="199110"/>
                </a:lnTo>
                <a:lnTo>
                  <a:pt x="456742" y="204584"/>
                </a:lnTo>
                <a:lnTo>
                  <a:pt x="474281" y="203187"/>
                </a:lnTo>
                <a:lnTo>
                  <a:pt x="516178" y="183642"/>
                </a:lnTo>
                <a:lnTo>
                  <a:pt x="538988" y="149733"/>
                </a:lnTo>
                <a:lnTo>
                  <a:pt x="544741" y="127914"/>
                </a:lnTo>
                <a:lnTo>
                  <a:pt x="546658" y="103251"/>
                </a:lnTo>
                <a:close/>
              </a:path>
              <a:path w="629920" h="335914">
                <a:moveTo>
                  <a:pt x="629335" y="0"/>
                </a:moveTo>
                <a:lnTo>
                  <a:pt x="613333" y="0"/>
                </a:lnTo>
                <a:lnTo>
                  <a:pt x="613333" y="274307"/>
                </a:lnTo>
                <a:lnTo>
                  <a:pt x="594614" y="286194"/>
                </a:lnTo>
                <a:lnTo>
                  <a:pt x="571563" y="294500"/>
                </a:lnTo>
                <a:lnTo>
                  <a:pt x="545884" y="299389"/>
                </a:lnTo>
                <a:lnTo>
                  <a:pt x="519226" y="300977"/>
                </a:lnTo>
                <a:lnTo>
                  <a:pt x="354266" y="300977"/>
                </a:lnTo>
                <a:lnTo>
                  <a:pt x="354266" y="314693"/>
                </a:lnTo>
                <a:lnTo>
                  <a:pt x="515416" y="314693"/>
                </a:lnTo>
                <a:lnTo>
                  <a:pt x="545503" y="313220"/>
                </a:lnTo>
                <a:lnTo>
                  <a:pt x="572376" y="308559"/>
                </a:lnTo>
                <a:lnTo>
                  <a:pt x="595249" y="300393"/>
                </a:lnTo>
                <a:lnTo>
                  <a:pt x="613333" y="288404"/>
                </a:lnTo>
                <a:lnTo>
                  <a:pt x="613333" y="335648"/>
                </a:lnTo>
                <a:lnTo>
                  <a:pt x="629335" y="335648"/>
                </a:lnTo>
                <a:lnTo>
                  <a:pt x="629335" y="288404"/>
                </a:lnTo>
                <a:lnTo>
                  <a:pt x="6293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969135" y="1726557"/>
            <a:ext cx="276225" cy="344170"/>
          </a:xfrm>
          <a:custGeom>
            <a:avLst/>
            <a:gdLst/>
            <a:ahLst/>
            <a:cxnLst/>
            <a:rect l="l" t="t" r="r" b="b"/>
            <a:pathLst>
              <a:path w="276225" h="344169">
                <a:moveTo>
                  <a:pt x="155444" y="161158"/>
                </a:moveTo>
                <a:lnTo>
                  <a:pt x="0" y="161158"/>
                </a:lnTo>
                <a:lnTo>
                  <a:pt x="0" y="4571"/>
                </a:lnTo>
                <a:lnTo>
                  <a:pt x="155444" y="4571"/>
                </a:lnTo>
                <a:lnTo>
                  <a:pt x="155444" y="18668"/>
                </a:lnTo>
                <a:lnTo>
                  <a:pt x="16001" y="18668"/>
                </a:lnTo>
                <a:lnTo>
                  <a:pt x="16001" y="147062"/>
                </a:lnTo>
                <a:lnTo>
                  <a:pt x="155444" y="147062"/>
                </a:lnTo>
                <a:lnTo>
                  <a:pt x="155444" y="161158"/>
                </a:lnTo>
                <a:close/>
              </a:path>
              <a:path w="276225" h="344169">
                <a:moveTo>
                  <a:pt x="155444" y="147062"/>
                </a:moveTo>
                <a:lnTo>
                  <a:pt x="139442" y="147062"/>
                </a:lnTo>
                <a:lnTo>
                  <a:pt x="139442" y="18668"/>
                </a:lnTo>
                <a:lnTo>
                  <a:pt x="155444" y="18668"/>
                </a:lnTo>
                <a:lnTo>
                  <a:pt x="155444" y="147062"/>
                </a:lnTo>
                <a:close/>
              </a:path>
              <a:path w="276225" h="344169">
                <a:moveTo>
                  <a:pt x="268598" y="190876"/>
                </a:moveTo>
                <a:lnTo>
                  <a:pt x="252596" y="190876"/>
                </a:lnTo>
                <a:lnTo>
                  <a:pt x="252596" y="126488"/>
                </a:lnTo>
                <a:lnTo>
                  <a:pt x="177541" y="126488"/>
                </a:lnTo>
                <a:lnTo>
                  <a:pt x="177541" y="112392"/>
                </a:lnTo>
                <a:lnTo>
                  <a:pt x="252596" y="112392"/>
                </a:lnTo>
                <a:lnTo>
                  <a:pt x="252596" y="52195"/>
                </a:lnTo>
                <a:lnTo>
                  <a:pt x="177541" y="52195"/>
                </a:lnTo>
                <a:lnTo>
                  <a:pt x="177541" y="38480"/>
                </a:lnTo>
                <a:lnTo>
                  <a:pt x="252596" y="38480"/>
                </a:lnTo>
                <a:lnTo>
                  <a:pt x="252596" y="0"/>
                </a:lnTo>
                <a:lnTo>
                  <a:pt x="268598" y="0"/>
                </a:lnTo>
                <a:lnTo>
                  <a:pt x="268598" y="190876"/>
                </a:lnTo>
                <a:close/>
              </a:path>
              <a:path w="276225" h="344169">
                <a:moveTo>
                  <a:pt x="145919" y="343653"/>
                </a:moveTo>
                <a:lnTo>
                  <a:pt x="85818" y="338224"/>
                </a:lnTo>
                <a:lnTo>
                  <a:pt x="41146" y="320793"/>
                </a:lnTo>
                <a:lnTo>
                  <a:pt x="18001" y="290201"/>
                </a:lnTo>
                <a:lnTo>
                  <a:pt x="16382" y="276980"/>
                </a:lnTo>
                <a:lnTo>
                  <a:pt x="18001" y="263538"/>
                </a:lnTo>
                <a:lnTo>
                  <a:pt x="41146" y="232785"/>
                </a:lnTo>
                <a:lnTo>
                  <a:pt x="85818" y="215164"/>
                </a:lnTo>
                <a:lnTo>
                  <a:pt x="145919" y="209544"/>
                </a:lnTo>
                <a:lnTo>
                  <a:pt x="177886" y="210925"/>
                </a:lnTo>
                <a:lnTo>
                  <a:pt x="206496" y="215164"/>
                </a:lnTo>
                <a:lnTo>
                  <a:pt x="231106" y="222403"/>
                </a:lnTo>
                <a:lnTo>
                  <a:pt x="234220" y="224022"/>
                </a:lnTo>
                <a:lnTo>
                  <a:pt x="145919" y="224022"/>
                </a:lnTo>
                <a:lnTo>
                  <a:pt x="116684" y="225302"/>
                </a:lnTo>
                <a:lnTo>
                  <a:pt x="68500" y="235434"/>
                </a:lnTo>
                <a:lnTo>
                  <a:pt x="37289" y="258740"/>
                </a:lnTo>
                <a:lnTo>
                  <a:pt x="32384" y="276980"/>
                </a:lnTo>
                <a:lnTo>
                  <a:pt x="33640" y="286486"/>
                </a:lnTo>
                <a:lnTo>
                  <a:pt x="68500" y="318365"/>
                </a:lnTo>
                <a:lnTo>
                  <a:pt x="116684" y="328651"/>
                </a:lnTo>
                <a:lnTo>
                  <a:pt x="145919" y="329937"/>
                </a:lnTo>
                <a:lnTo>
                  <a:pt x="233386" y="329937"/>
                </a:lnTo>
                <a:lnTo>
                  <a:pt x="231106" y="331116"/>
                </a:lnTo>
                <a:lnTo>
                  <a:pt x="206496" y="338224"/>
                </a:lnTo>
                <a:lnTo>
                  <a:pt x="177886" y="342331"/>
                </a:lnTo>
                <a:lnTo>
                  <a:pt x="145919" y="343653"/>
                </a:lnTo>
                <a:close/>
              </a:path>
              <a:path w="276225" h="344169">
                <a:moveTo>
                  <a:pt x="233386" y="329937"/>
                </a:moveTo>
                <a:lnTo>
                  <a:pt x="145919" y="329937"/>
                </a:lnTo>
                <a:lnTo>
                  <a:pt x="175368" y="328651"/>
                </a:lnTo>
                <a:lnTo>
                  <a:pt x="201496" y="324794"/>
                </a:lnTo>
                <a:lnTo>
                  <a:pt x="240785" y="309364"/>
                </a:lnTo>
                <a:lnTo>
                  <a:pt x="260216" y="276980"/>
                </a:lnTo>
                <a:lnTo>
                  <a:pt x="258948" y="267306"/>
                </a:lnTo>
                <a:lnTo>
                  <a:pt x="223552" y="235434"/>
                </a:lnTo>
                <a:lnTo>
                  <a:pt x="175368" y="225302"/>
                </a:lnTo>
                <a:lnTo>
                  <a:pt x="145919" y="224022"/>
                </a:lnTo>
                <a:lnTo>
                  <a:pt x="234220" y="224022"/>
                </a:lnTo>
                <a:lnTo>
                  <a:pt x="269312" y="251739"/>
                </a:lnTo>
                <a:lnTo>
                  <a:pt x="275837" y="276980"/>
                </a:lnTo>
                <a:lnTo>
                  <a:pt x="274164" y="290201"/>
                </a:lnTo>
                <a:lnTo>
                  <a:pt x="269312" y="301887"/>
                </a:lnTo>
                <a:lnTo>
                  <a:pt x="261532" y="312072"/>
                </a:lnTo>
                <a:lnTo>
                  <a:pt x="251072" y="320793"/>
                </a:lnTo>
                <a:lnTo>
                  <a:pt x="233386" y="3299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305865" y="1726557"/>
            <a:ext cx="290830" cy="335915"/>
          </a:xfrm>
          <a:custGeom>
            <a:avLst/>
            <a:gdLst/>
            <a:ahLst/>
            <a:cxnLst/>
            <a:rect l="l" t="t" r="r" b="b"/>
            <a:pathLst>
              <a:path w="290829" h="335914">
                <a:moveTo>
                  <a:pt x="211449" y="331080"/>
                </a:moveTo>
                <a:lnTo>
                  <a:pt x="196210" y="331080"/>
                </a:lnTo>
                <a:lnTo>
                  <a:pt x="196210" y="147062"/>
                </a:lnTo>
                <a:lnTo>
                  <a:pt x="129917" y="147062"/>
                </a:lnTo>
                <a:lnTo>
                  <a:pt x="129917" y="132965"/>
                </a:lnTo>
                <a:lnTo>
                  <a:pt x="196210" y="132965"/>
                </a:lnTo>
                <a:lnTo>
                  <a:pt x="196210" y="1904"/>
                </a:lnTo>
                <a:lnTo>
                  <a:pt x="211449" y="1904"/>
                </a:lnTo>
                <a:lnTo>
                  <a:pt x="211449" y="331080"/>
                </a:lnTo>
                <a:close/>
              </a:path>
              <a:path w="290829" h="335914">
                <a:moveTo>
                  <a:pt x="0" y="312031"/>
                </a:moveTo>
                <a:lnTo>
                  <a:pt x="0" y="296410"/>
                </a:lnTo>
                <a:lnTo>
                  <a:pt x="25704" y="276569"/>
                </a:lnTo>
                <a:lnTo>
                  <a:pt x="47338" y="248262"/>
                </a:lnTo>
                <a:lnTo>
                  <a:pt x="62256" y="209455"/>
                </a:lnTo>
                <a:lnTo>
                  <a:pt x="67816" y="158111"/>
                </a:lnTo>
                <a:lnTo>
                  <a:pt x="67816" y="4571"/>
                </a:lnTo>
                <a:lnTo>
                  <a:pt x="83436" y="4571"/>
                </a:lnTo>
                <a:lnTo>
                  <a:pt x="83436" y="158111"/>
                </a:lnTo>
                <a:lnTo>
                  <a:pt x="89056" y="209568"/>
                </a:lnTo>
                <a:lnTo>
                  <a:pt x="90231" y="212592"/>
                </a:lnTo>
                <a:lnTo>
                  <a:pt x="75817" y="212592"/>
                </a:lnTo>
                <a:lnTo>
                  <a:pt x="66595" y="241684"/>
                </a:lnTo>
                <a:lnTo>
                  <a:pt x="50624" y="268741"/>
                </a:lnTo>
                <a:lnTo>
                  <a:pt x="28294" y="292582"/>
                </a:lnTo>
                <a:lnTo>
                  <a:pt x="0" y="312031"/>
                </a:lnTo>
                <a:close/>
              </a:path>
              <a:path w="290829" h="335914">
                <a:moveTo>
                  <a:pt x="151634" y="312412"/>
                </a:moveTo>
                <a:lnTo>
                  <a:pt x="123768" y="292582"/>
                </a:lnTo>
                <a:lnTo>
                  <a:pt x="101581" y="268645"/>
                </a:lnTo>
                <a:lnTo>
                  <a:pt x="85466" y="241637"/>
                </a:lnTo>
                <a:lnTo>
                  <a:pt x="75817" y="212592"/>
                </a:lnTo>
                <a:lnTo>
                  <a:pt x="90231" y="212592"/>
                </a:lnTo>
                <a:lnTo>
                  <a:pt x="104105" y="248310"/>
                </a:lnTo>
                <a:lnTo>
                  <a:pt x="125869" y="276622"/>
                </a:lnTo>
                <a:lnTo>
                  <a:pt x="151634" y="296791"/>
                </a:lnTo>
                <a:lnTo>
                  <a:pt x="151634" y="312412"/>
                </a:lnTo>
                <a:close/>
              </a:path>
              <a:path w="290829" h="335914">
                <a:moveTo>
                  <a:pt x="290314" y="335652"/>
                </a:moveTo>
                <a:lnTo>
                  <a:pt x="274313" y="335652"/>
                </a:lnTo>
                <a:lnTo>
                  <a:pt x="274313" y="0"/>
                </a:lnTo>
                <a:lnTo>
                  <a:pt x="290314" y="0"/>
                </a:lnTo>
                <a:lnTo>
                  <a:pt x="290314" y="3356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665075" y="1726557"/>
            <a:ext cx="280035" cy="335915"/>
          </a:xfrm>
          <a:custGeom>
            <a:avLst/>
            <a:gdLst/>
            <a:ahLst/>
            <a:cxnLst/>
            <a:rect l="l" t="t" r="r" b="b"/>
            <a:pathLst>
              <a:path w="280034" h="335914">
                <a:moveTo>
                  <a:pt x="280028" y="335652"/>
                </a:moveTo>
                <a:lnTo>
                  <a:pt x="264026" y="335652"/>
                </a:lnTo>
                <a:lnTo>
                  <a:pt x="264026" y="143633"/>
                </a:lnTo>
                <a:lnTo>
                  <a:pt x="173731" y="143633"/>
                </a:lnTo>
                <a:lnTo>
                  <a:pt x="173731" y="129155"/>
                </a:lnTo>
                <a:lnTo>
                  <a:pt x="264026" y="129155"/>
                </a:lnTo>
                <a:lnTo>
                  <a:pt x="264026" y="0"/>
                </a:lnTo>
                <a:lnTo>
                  <a:pt x="280028" y="0"/>
                </a:lnTo>
                <a:lnTo>
                  <a:pt x="280028" y="335652"/>
                </a:lnTo>
                <a:close/>
              </a:path>
              <a:path w="280034" h="335914">
                <a:moveTo>
                  <a:pt x="0" y="312412"/>
                </a:moveTo>
                <a:lnTo>
                  <a:pt x="0" y="296791"/>
                </a:lnTo>
                <a:lnTo>
                  <a:pt x="32294" y="276968"/>
                </a:lnTo>
                <a:lnTo>
                  <a:pt x="60625" y="246215"/>
                </a:lnTo>
                <a:lnTo>
                  <a:pt x="80740" y="202174"/>
                </a:lnTo>
                <a:lnTo>
                  <a:pt x="88389" y="142490"/>
                </a:lnTo>
                <a:lnTo>
                  <a:pt x="88389" y="4571"/>
                </a:lnTo>
                <a:lnTo>
                  <a:pt x="104772" y="4571"/>
                </a:lnTo>
                <a:lnTo>
                  <a:pt x="104772" y="142490"/>
                </a:lnTo>
                <a:lnTo>
                  <a:pt x="111842" y="197353"/>
                </a:lnTo>
                <a:lnTo>
                  <a:pt x="96390" y="197353"/>
                </a:lnTo>
                <a:lnTo>
                  <a:pt x="84490" y="234350"/>
                </a:lnTo>
                <a:lnTo>
                  <a:pt x="63196" y="266740"/>
                </a:lnTo>
                <a:lnTo>
                  <a:pt x="34402" y="293201"/>
                </a:lnTo>
                <a:lnTo>
                  <a:pt x="0" y="312412"/>
                </a:lnTo>
                <a:close/>
              </a:path>
              <a:path w="280034" h="335914">
                <a:moveTo>
                  <a:pt x="193162" y="312412"/>
                </a:moveTo>
                <a:lnTo>
                  <a:pt x="159343" y="292559"/>
                </a:lnTo>
                <a:lnTo>
                  <a:pt x="130632" y="266169"/>
                </a:lnTo>
                <a:lnTo>
                  <a:pt x="108993" y="234136"/>
                </a:lnTo>
                <a:lnTo>
                  <a:pt x="96390" y="197353"/>
                </a:lnTo>
                <a:lnTo>
                  <a:pt x="111842" y="197353"/>
                </a:lnTo>
                <a:lnTo>
                  <a:pt x="112421" y="201853"/>
                </a:lnTo>
                <a:lnTo>
                  <a:pt x="132537" y="245357"/>
                </a:lnTo>
                <a:lnTo>
                  <a:pt x="160867" y="276003"/>
                </a:lnTo>
                <a:lnTo>
                  <a:pt x="193162" y="296791"/>
                </a:lnTo>
                <a:lnTo>
                  <a:pt x="193162" y="3124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021229" y="1731250"/>
            <a:ext cx="302260" cy="334010"/>
          </a:xfrm>
          <a:custGeom>
            <a:avLst/>
            <a:gdLst/>
            <a:ahLst/>
            <a:cxnLst/>
            <a:rect l="l" t="t" r="r" b="b"/>
            <a:pathLst>
              <a:path w="302259" h="334010">
                <a:moveTo>
                  <a:pt x="280416" y="107950"/>
                </a:moveTo>
                <a:lnTo>
                  <a:pt x="40005" y="107950"/>
                </a:lnTo>
                <a:lnTo>
                  <a:pt x="40005" y="66040"/>
                </a:lnTo>
                <a:lnTo>
                  <a:pt x="278130" y="66040"/>
                </a:lnTo>
                <a:lnTo>
                  <a:pt x="278130" y="53340"/>
                </a:lnTo>
                <a:lnTo>
                  <a:pt x="278130" y="12700"/>
                </a:lnTo>
                <a:lnTo>
                  <a:pt x="278130" y="0"/>
                </a:lnTo>
                <a:lnTo>
                  <a:pt x="24003" y="0"/>
                </a:lnTo>
                <a:lnTo>
                  <a:pt x="24003" y="12700"/>
                </a:lnTo>
                <a:lnTo>
                  <a:pt x="262128" y="12700"/>
                </a:lnTo>
                <a:lnTo>
                  <a:pt x="262128" y="53340"/>
                </a:lnTo>
                <a:lnTo>
                  <a:pt x="24003" y="53340"/>
                </a:lnTo>
                <a:lnTo>
                  <a:pt x="24003" y="66040"/>
                </a:lnTo>
                <a:lnTo>
                  <a:pt x="24003" y="107950"/>
                </a:lnTo>
                <a:lnTo>
                  <a:pt x="24003" y="120650"/>
                </a:lnTo>
                <a:lnTo>
                  <a:pt x="280416" y="120650"/>
                </a:lnTo>
                <a:lnTo>
                  <a:pt x="280416" y="107950"/>
                </a:lnTo>
                <a:close/>
              </a:path>
              <a:path w="302259" h="334010">
                <a:moveTo>
                  <a:pt x="286893" y="321310"/>
                </a:moveTo>
                <a:lnTo>
                  <a:pt x="40005" y="321310"/>
                </a:lnTo>
                <a:lnTo>
                  <a:pt x="40005" y="279400"/>
                </a:lnTo>
                <a:lnTo>
                  <a:pt x="278130" y="279400"/>
                </a:lnTo>
                <a:lnTo>
                  <a:pt x="278130" y="267970"/>
                </a:lnTo>
                <a:lnTo>
                  <a:pt x="278130" y="228600"/>
                </a:lnTo>
                <a:lnTo>
                  <a:pt x="278130" y="214630"/>
                </a:lnTo>
                <a:lnTo>
                  <a:pt x="24003" y="214630"/>
                </a:lnTo>
                <a:lnTo>
                  <a:pt x="24003" y="228600"/>
                </a:lnTo>
                <a:lnTo>
                  <a:pt x="262128" y="228600"/>
                </a:lnTo>
                <a:lnTo>
                  <a:pt x="262128" y="267970"/>
                </a:lnTo>
                <a:lnTo>
                  <a:pt x="24003" y="267970"/>
                </a:lnTo>
                <a:lnTo>
                  <a:pt x="24003" y="279400"/>
                </a:lnTo>
                <a:lnTo>
                  <a:pt x="24003" y="321310"/>
                </a:lnTo>
                <a:lnTo>
                  <a:pt x="24003" y="334010"/>
                </a:lnTo>
                <a:lnTo>
                  <a:pt x="286893" y="334010"/>
                </a:lnTo>
                <a:lnTo>
                  <a:pt x="286893" y="321310"/>
                </a:lnTo>
                <a:close/>
              </a:path>
              <a:path w="302259" h="334010">
                <a:moveTo>
                  <a:pt x="302133" y="159905"/>
                </a:moveTo>
                <a:lnTo>
                  <a:pt x="0" y="159905"/>
                </a:lnTo>
                <a:lnTo>
                  <a:pt x="0" y="173621"/>
                </a:lnTo>
                <a:lnTo>
                  <a:pt x="302133" y="173621"/>
                </a:lnTo>
                <a:lnTo>
                  <a:pt x="302133" y="1599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474180" y="1731129"/>
            <a:ext cx="302260" cy="340995"/>
          </a:xfrm>
          <a:custGeom>
            <a:avLst/>
            <a:gdLst/>
            <a:ahLst/>
            <a:cxnLst/>
            <a:rect l="l" t="t" r="r" b="b"/>
            <a:pathLst>
              <a:path w="302259" h="340994">
                <a:moveTo>
                  <a:pt x="280408" y="136394"/>
                </a:moveTo>
                <a:lnTo>
                  <a:pt x="24002" y="136394"/>
                </a:lnTo>
                <a:lnTo>
                  <a:pt x="24002" y="0"/>
                </a:lnTo>
                <a:lnTo>
                  <a:pt x="278123" y="0"/>
                </a:lnTo>
                <a:lnTo>
                  <a:pt x="278123" y="13715"/>
                </a:lnTo>
                <a:lnTo>
                  <a:pt x="40004" y="13715"/>
                </a:lnTo>
                <a:lnTo>
                  <a:pt x="40004" y="60958"/>
                </a:lnTo>
                <a:lnTo>
                  <a:pt x="273551" y="60958"/>
                </a:lnTo>
                <a:lnTo>
                  <a:pt x="273551" y="74674"/>
                </a:lnTo>
                <a:lnTo>
                  <a:pt x="40004" y="74674"/>
                </a:lnTo>
                <a:lnTo>
                  <a:pt x="40004" y="123059"/>
                </a:lnTo>
                <a:lnTo>
                  <a:pt x="280408" y="123059"/>
                </a:lnTo>
                <a:lnTo>
                  <a:pt x="280408" y="136394"/>
                </a:lnTo>
                <a:close/>
              </a:path>
              <a:path w="302259" h="340994">
                <a:moveTo>
                  <a:pt x="158492" y="182494"/>
                </a:moveTo>
                <a:lnTo>
                  <a:pt x="142871" y="182494"/>
                </a:lnTo>
                <a:lnTo>
                  <a:pt x="142871" y="136394"/>
                </a:lnTo>
                <a:lnTo>
                  <a:pt x="158492" y="136394"/>
                </a:lnTo>
                <a:lnTo>
                  <a:pt x="158492" y="182494"/>
                </a:lnTo>
                <a:close/>
              </a:path>
              <a:path w="302259" h="340994">
                <a:moveTo>
                  <a:pt x="302125" y="196210"/>
                </a:moveTo>
                <a:lnTo>
                  <a:pt x="0" y="196210"/>
                </a:lnTo>
                <a:lnTo>
                  <a:pt x="0" y="182494"/>
                </a:lnTo>
                <a:lnTo>
                  <a:pt x="302125" y="182494"/>
                </a:lnTo>
                <a:lnTo>
                  <a:pt x="302125" y="196210"/>
                </a:lnTo>
                <a:close/>
              </a:path>
              <a:path w="302259" h="340994">
                <a:moveTo>
                  <a:pt x="151634" y="340986"/>
                </a:moveTo>
                <a:lnTo>
                  <a:pt x="84437" y="336319"/>
                </a:lnTo>
                <a:lnTo>
                  <a:pt x="39242" y="321936"/>
                </a:lnTo>
                <a:lnTo>
                  <a:pt x="17144" y="289552"/>
                </a:lnTo>
                <a:lnTo>
                  <a:pt x="18561" y="279391"/>
                </a:lnTo>
                <a:lnTo>
                  <a:pt x="58892" y="247965"/>
                </a:lnTo>
                <a:lnTo>
                  <a:pt x="115481" y="238511"/>
                </a:lnTo>
                <a:lnTo>
                  <a:pt x="151634" y="237357"/>
                </a:lnTo>
                <a:lnTo>
                  <a:pt x="187840" y="238511"/>
                </a:lnTo>
                <a:lnTo>
                  <a:pt x="218974" y="242024"/>
                </a:lnTo>
                <a:lnTo>
                  <a:pt x="244536" y="247965"/>
                </a:lnTo>
                <a:lnTo>
                  <a:pt x="251711" y="251072"/>
                </a:lnTo>
                <a:lnTo>
                  <a:pt x="151634" y="251072"/>
                </a:lnTo>
                <a:lnTo>
                  <a:pt x="117214" y="252144"/>
                </a:lnTo>
                <a:lnTo>
                  <a:pt x="64518" y="260716"/>
                </a:lnTo>
                <a:lnTo>
                  <a:pt x="33527" y="280789"/>
                </a:lnTo>
                <a:lnTo>
                  <a:pt x="33527" y="297553"/>
                </a:lnTo>
                <a:lnTo>
                  <a:pt x="88008" y="323318"/>
                </a:lnTo>
                <a:lnTo>
                  <a:pt x="151634" y="327651"/>
                </a:lnTo>
                <a:lnTo>
                  <a:pt x="250831" y="327651"/>
                </a:lnTo>
                <a:lnTo>
                  <a:pt x="244536" y="330378"/>
                </a:lnTo>
                <a:lnTo>
                  <a:pt x="218974" y="336319"/>
                </a:lnTo>
                <a:lnTo>
                  <a:pt x="187840" y="339831"/>
                </a:lnTo>
                <a:lnTo>
                  <a:pt x="151634" y="340986"/>
                </a:lnTo>
                <a:close/>
              </a:path>
              <a:path w="302259" h="340994">
                <a:moveTo>
                  <a:pt x="250831" y="327651"/>
                </a:moveTo>
                <a:lnTo>
                  <a:pt x="151634" y="327651"/>
                </a:lnTo>
                <a:lnTo>
                  <a:pt x="186155" y="326574"/>
                </a:lnTo>
                <a:lnTo>
                  <a:pt x="215212" y="323318"/>
                </a:lnTo>
                <a:lnTo>
                  <a:pt x="238482" y="317847"/>
                </a:lnTo>
                <a:lnTo>
                  <a:pt x="255644" y="310126"/>
                </a:lnTo>
                <a:lnTo>
                  <a:pt x="265169" y="304792"/>
                </a:lnTo>
                <a:lnTo>
                  <a:pt x="269741" y="297553"/>
                </a:lnTo>
                <a:lnTo>
                  <a:pt x="269741" y="289552"/>
                </a:lnTo>
                <a:lnTo>
                  <a:pt x="238482" y="260716"/>
                </a:lnTo>
                <a:lnTo>
                  <a:pt x="186155" y="252144"/>
                </a:lnTo>
                <a:lnTo>
                  <a:pt x="151634" y="251072"/>
                </a:lnTo>
                <a:lnTo>
                  <a:pt x="251711" y="251072"/>
                </a:lnTo>
                <a:lnTo>
                  <a:pt x="284707" y="279391"/>
                </a:lnTo>
                <a:lnTo>
                  <a:pt x="286123" y="289552"/>
                </a:lnTo>
                <a:lnTo>
                  <a:pt x="284707" y="299273"/>
                </a:lnTo>
                <a:lnTo>
                  <a:pt x="280504" y="307887"/>
                </a:lnTo>
                <a:lnTo>
                  <a:pt x="273586" y="315430"/>
                </a:lnTo>
                <a:lnTo>
                  <a:pt x="264026" y="321936"/>
                </a:lnTo>
                <a:lnTo>
                  <a:pt x="250831" y="3276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834914" y="1715508"/>
            <a:ext cx="278130" cy="346710"/>
          </a:xfrm>
          <a:custGeom>
            <a:avLst/>
            <a:gdLst/>
            <a:ahLst/>
            <a:cxnLst/>
            <a:rect l="l" t="t" r="r" b="b"/>
            <a:pathLst>
              <a:path w="278129" h="346710">
                <a:moveTo>
                  <a:pt x="78865" y="56386"/>
                </a:moveTo>
                <a:lnTo>
                  <a:pt x="62482" y="56386"/>
                </a:lnTo>
                <a:lnTo>
                  <a:pt x="62482" y="0"/>
                </a:lnTo>
                <a:lnTo>
                  <a:pt x="78865" y="0"/>
                </a:lnTo>
                <a:lnTo>
                  <a:pt x="78865" y="56386"/>
                </a:lnTo>
                <a:close/>
              </a:path>
              <a:path w="278129" h="346710">
                <a:moveTo>
                  <a:pt x="140204" y="70864"/>
                </a:moveTo>
                <a:lnTo>
                  <a:pt x="0" y="70864"/>
                </a:lnTo>
                <a:lnTo>
                  <a:pt x="0" y="56386"/>
                </a:lnTo>
                <a:lnTo>
                  <a:pt x="140204" y="56386"/>
                </a:lnTo>
                <a:lnTo>
                  <a:pt x="140204" y="70864"/>
                </a:lnTo>
                <a:close/>
              </a:path>
              <a:path w="278129" h="346710">
                <a:moveTo>
                  <a:pt x="70483" y="328413"/>
                </a:moveTo>
                <a:lnTo>
                  <a:pt x="23311" y="300696"/>
                </a:lnTo>
                <a:lnTo>
                  <a:pt x="9119" y="253787"/>
                </a:lnTo>
                <a:lnTo>
                  <a:pt x="7238" y="220974"/>
                </a:lnTo>
                <a:lnTo>
                  <a:pt x="9119" y="188215"/>
                </a:lnTo>
                <a:lnTo>
                  <a:pt x="23311" y="141412"/>
                </a:lnTo>
                <a:lnTo>
                  <a:pt x="60714" y="114654"/>
                </a:lnTo>
                <a:lnTo>
                  <a:pt x="70483" y="113916"/>
                </a:lnTo>
                <a:lnTo>
                  <a:pt x="80627" y="114654"/>
                </a:lnTo>
                <a:lnTo>
                  <a:pt x="89913" y="116964"/>
                </a:lnTo>
                <a:lnTo>
                  <a:pt x="98343" y="120988"/>
                </a:lnTo>
                <a:lnTo>
                  <a:pt x="105915" y="126869"/>
                </a:lnTo>
                <a:lnTo>
                  <a:pt x="106850" y="128012"/>
                </a:lnTo>
                <a:lnTo>
                  <a:pt x="70483" y="128012"/>
                </a:lnTo>
                <a:lnTo>
                  <a:pt x="63434" y="128661"/>
                </a:lnTo>
                <a:lnTo>
                  <a:pt x="28907" y="168540"/>
                </a:lnTo>
                <a:lnTo>
                  <a:pt x="23240" y="220974"/>
                </a:lnTo>
                <a:lnTo>
                  <a:pt x="24698" y="250334"/>
                </a:lnTo>
                <a:lnTo>
                  <a:pt x="35616" y="291052"/>
                </a:lnTo>
                <a:lnTo>
                  <a:pt x="70483" y="313936"/>
                </a:lnTo>
                <a:lnTo>
                  <a:pt x="106861" y="313936"/>
                </a:lnTo>
                <a:lnTo>
                  <a:pt x="105915" y="315079"/>
                </a:lnTo>
                <a:lnTo>
                  <a:pt x="98343" y="321020"/>
                </a:lnTo>
                <a:lnTo>
                  <a:pt x="89913" y="325175"/>
                </a:lnTo>
                <a:lnTo>
                  <a:pt x="80627" y="327616"/>
                </a:lnTo>
                <a:lnTo>
                  <a:pt x="70483" y="328413"/>
                </a:lnTo>
                <a:close/>
              </a:path>
              <a:path w="278129" h="346710">
                <a:moveTo>
                  <a:pt x="106861" y="313936"/>
                </a:moveTo>
                <a:lnTo>
                  <a:pt x="70483" y="313936"/>
                </a:lnTo>
                <a:lnTo>
                  <a:pt x="77912" y="313340"/>
                </a:lnTo>
                <a:lnTo>
                  <a:pt x="84770" y="311459"/>
                </a:lnTo>
                <a:lnTo>
                  <a:pt x="112439" y="273551"/>
                </a:lnTo>
                <a:lnTo>
                  <a:pt x="118107" y="220974"/>
                </a:lnTo>
                <a:lnTo>
                  <a:pt x="116648" y="191775"/>
                </a:lnTo>
                <a:lnTo>
                  <a:pt x="105730" y="150949"/>
                </a:lnTo>
                <a:lnTo>
                  <a:pt x="70483" y="128012"/>
                </a:lnTo>
                <a:lnTo>
                  <a:pt x="106850" y="128012"/>
                </a:lnTo>
                <a:lnTo>
                  <a:pt x="117815" y="141412"/>
                </a:lnTo>
                <a:lnTo>
                  <a:pt x="126536" y="161778"/>
                </a:lnTo>
                <a:lnTo>
                  <a:pt x="131900" y="188215"/>
                </a:lnTo>
                <a:lnTo>
                  <a:pt x="133727" y="220974"/>
                </a:lnTo>
                <a:lnTo>
                  <a:pt x="131900" y="253787"/>
                </a:lnTo>
                <a:lnTo>
                  <a:pt x="126536" y="280313"/>
                </a:lnTo>
                <a:lnTo>
                  <a:pt x="117815" y="300696"/>
                </a:lnTo>
                <a:lnTo>
                  <a:pt x="106861" y="313936"/>
                </a:lnTo>
                <a:close/>
              </a:path>
              <a:path w="278129" h="346710">
                <a:moveTo>
                  <a:pt x="278123" y="156206"/>
                </a:moveTo>
                <a:lnTo>
                  <a:pt x="262121" y="156206"/>
                </a:lnTo>
                <a:lnTo>
                  <a:pt x="262121" y="11048"/>
                </a:lnTo>
                <a:lnTo>
                  <a:pt x="278123" y="11048"/>
                </a:lnTo>
                <a:lnTo>
                  <a:pt x="278123" y="156206"/>
                </a:lnTo>
                <a:close/>
              </a:path>
              <a:path w="278129" h="346710">
                <a:moveTo>
                  <a:pt x="200781" y="342129"/>
                </a:moveTo>
                <a:lnTo>
                  <a:pt x="185161" y="342129"/>
                </a:lnTo>
                <a:lnTo>
                  <a:pt x="185161" y="12953"/>
                </a:lnTo>
                <a:lnTo>
                  <a:pt x="200781" y="12953"/>
                </a:lnTo>
                <a:lnTo>
                  <a:pt x="200781" y="156206"/>
                </a:lnTo>
                <a:lnTo>
                  <a:pt x="278123" y="156206"/>
                </a:lnTo>
                <a:lnTo>
                  <a:pt x="278123" y="170302"/>
                </a:lnTo>
                <a:lnTo>
                  <a:pt x="200781" y="170302"/>
                </a:lnTo>
                <a:lnTo>
                  <a:pt x="200781" y="342129"/>
                </a:lnTo>
                <a:close/>
              </a:path>
              <a:path w="278129" h="346710">
                <a:moveTo>
                  <a:pt x="278123" y="346701"/>
                </a:moveTo>
                <a:lnTo>
                  <a:pt x="262121" y="346701"/>
                </a:lnTo>
                <a:lnTo>
                  <a:pt x="262121" y="170302"/>
                </a:lnTo>
                <a:lnTo>
                  <a:pt x="278123" y="170302"/>
                </a:lnTo>
                <a:lnTo>
                  <a:pt x="278123" y="34670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280815" y="1724271"/>
            <a:ext cx="287020" cy="340995"/>
          </a:xfrm>
          <a:custGeom>
            <a:avLst/>
            <a:gdLst/>
            <a:ahLst/>
            <a:cxnLst/>
            <a:rect l="l" t="t" r="r" b="b"/>
            <a:pathLst>
              <a:path w="287020" h="340994">
                <a:moveTo>
                  <a:pt x="103248" y="91437"/>
                </a:moveTo>
                <a:lnTo>
                  <a:pt x="63958" y="88104"/>
                </a:lnTo>
                <a:lnTo>
                  <a:pt x="25365" y="70423"/>
                </a:lnTo>
                <a:lnTo>
                  <a:pt x="15239" y="46099"/>
                </a:lnTo>
                <a:lnTo>
                  <a:pt x="16471" y="36509"/>
                </a:lnTo>
                <a:lnTo>
                  <a:pt x="46724" y="8036"/>
                </a:lnTo>
                <a:lnTo>
                  <a:pt x="103248" y="0"/>
                </a:lnTo>
                <a:lnTo>
                  <a:pt x="123214" y="773"/>
                </a:lnTo>
                <a:lnTo>
                  <a:pt x="142395" y="3333"/>
                </a:lnTo>
                <a:lnTo>
                  <a:pt x="159718" y="8036"/>
                </a:lnTo>
                <a:lnTo>
                  <a:pt x="169544" y="12953"/>
                </a:lnTo>
                <a:lnTo>
                  <a:pt x="103248" y="12953"/>
                </a:lnTo>
                <a:lnTo>
                  <a:pt x="85794" y="13531"/>
                </a:lnTo>
                <a:lnTo>
                  <a:pt x="42289" y="25907"/>
                </a:lnTo>
                <a:lnTo>
                  <a:pt x="31241" y="37337"/>
                </a:lnTo>
                <a:lnTo>
                  <a:pt x="31241" y="54100"/>
                </a:lnTo>
                <a:lnTo>
                  <a:pt x="69054" y="75864"/>
                </a:lnTo>
                <a:lnTo>
                  <a:pt x="103248" y="78484"/>
                </a:lnTo>
                <a:lnTo>
                  <a:pt x="169544" y="78484"/>
                </a:lnTo>
                <a:lnTo>
                  <a:pt x="159718" y="83401"/>
                </a:lnTo>
                <a:lnTo>
                  <a:pt x="142395" y="88104"/>
                </a:lnTo>
                <a:lnTo>
                  <a:pt x="123214" y="90663"/>
                </a:lnTo>
                <a:lnTo>
                  <a:pt x="103248" y="91437"/>
                </a:lnTo>
                <a:close/>
              </a:path>
              <a:path w="287020" h="340994">
                <a:moveTo>
                  <a:pt x="281551" y="194305"/>
                </a:moveTo>
                <a:lnTo>
                  <a:pt x="265550" y="194305"/>
                </a:lnTo>
                <a:lnTo>
                  <a:pt x="265550" y="173731"/>
                </a:lnTo>
                <a:lnTo>
                  <a:pt x="182875" y="173731"/>
                </a:lnTo>
                <a:lnTo>
                  <a:pt x="182875" y="160777"/>
                </a:lnTo>
                <a:lnTo>
                  <a:pt x="265550" y="160777"/>
                </a:lnTo>
                <a:lnTo>
                  <a:pt x="265550" y="2285"/>
                </a:lnTo>
                <a:lnTo>
                  <a:pt x="281551" y="2285"/>
                </a:lnTo>
                <a:lnTo>
                  <a:pt x="281551" y="194305"/>
                </a:lnTo>
                <a:close/>
              </a:path>
              <a:path w="287020" h="340994">
                <a:moveTo>
                  <a:pt x="169544" y="78484"/>
                </a:moveTo>
                <a:lnTo>
                  <a:pt x="103248" y="78484"/>
                </a:lnTo>
                <a:lnTo>
                  <a:pt x="120863" y="77906"/>
                </a:lnTo>
                <a:lnTo>
                  <a:pt x="137585" y="75864"/>
                </a:lnTo>
                <a:lnTo>
                  <a:pt x="152378" y="71894"/>
                </a:lnTo>
                <a:lnTo>
                  <a:pt x="164206" y="65530"/>
                </a:lnTo>
                <a:lnTo>
                  <a:pt x="171064" y="60958"/>
                </a:lnTo>
                <a:lnTo>
                  <a:pt x="175255" y="54100"/>
                </a:lnTo>
                <a:lnTo>
                  <a:pt x="175255" y="37337"/>
                </a:lnTo>
                <a:lnTo>
                  <a:pt x="137585" y="15572"/>
                </a:lnTo>
                <a:lnTo>
                  <a:pt x="103248" y="12953"/>
                </a:lnTo>
                <a:lnTo>
                  <a:pt x="169544" y="12953"/>
                </a:lnTo>
                <a:lnTo>
                  <a:pt x="190876" y="46099"/>
                </a:lnTo>
                <a:lnTo>
                  <a:pt x="189757" y="55303"/>
                </a:lnTo>
                <a:lnTo>
                  <a:pt x="186494" y="63434"/>
                </a:lnTo>
                <a:lnTo>
                  <a:pt x="181232" y="70423"/>
                </a:lnTo>
                <a:lnTo>
                  <a:pt x="174112" y="76198"/>
                </a:lnTo>
                <a:lnTo>
                  <a:pt x="169544" y="78484"/>
                </a:lnTo>
                <a:close/>
              </a:path>
              <a:path w="287020" h="340994">
                <a:moveTo>
                  <a:pt x="139442" y="136013"/>
                </a:moveTo>
                <a:lnTo>
                  <a:pt x="0" y="136013"/>
                </a:lnTo>
                <a:lnTo>
                  <a:pt x="0" y="122678"/>
                </a:lnTo>
                <a:lnTo>
                  <a:pt x="158111" y="122678"/>
                </a:lnTo>
                <a:lnTo>
                  <a:pt x="177910" y="121524"/>
                </a:lnTo>
                <a:lnTo>
                  <a:pt x="196781" y="119154"/>
                </a:lnTo>
                <a:lnTo>
                  <a:pt x="213938" y="115499"/>
                </a:lnTo>
                <a:lnTo>
                  <a:pt x="228594" y="110487"/>
                </a:lnTo>
                <a:lnTo>
                  <a:pt x="228594" y="123440"/>
                </a:lnTo>
                <a:lnTo>
                  <a:pt x="210753" y="129745"/>
                </a:lnTo>
                <a:lnTo>
                  <a:pt x="189018" y="133584"/>
                </a:lnTo>
                <a:lnTo>
                  <a:pt x="164784" y="135495"/>
                </a:lnTo>
                <a:lnTo>
                  <a:pt x="139442" y="136013"/>
                </a:lnTo>
                <a:close/>
              </a:path>
              <a:path w="287020" h="340994">
                <a:moveTo>
                  <a:pt x="94866" y="193543"/>
                </a:moveTo>
                <a:lnTo>
                  <a:pt x="78865" y="193543"/>
                </a:lnTo>
                <a:lnTo>
                  <a:pt x="78865" y="136013"/>
                </a:lnTo>
                <a:lnTo>
                  <a:pt x="94866" y="136013"/>
                </a:lnTo>
                <a:lnTo>
                  <a:pt x="94866" y="193543"/>
                </a:lnTo>
                <a:close/>
              </a:path>
              <a:path w="287020" h="340994">
                <a:moveTo>
                  <a:pt x="286504" y="340986"/>
                </a:moveTo>
                <a:lnTo>
                  <a:pt x="35432" y="340986"/>
                </a:lnTo>
                <a:lnTo>
                  <a:pt x="35432" y="271646"/>
                </a:lnTo>
                <a:lnTo>
                  <a:pt x="265550" y="271646"/>
                </a:lnTo>
                <a:lnTo>
                  <a:pt x="265550" y="228975"/>
                </a:lnTo>
                <a:lnTo>
                  <a:pt x="35432" y="228975"/>
                </a:lnTo>
                <a:lnTo>
                  <a:pt x="35432" y="216021"/>
                </a:lnTo>
                <a:lnTo>
                  <a:pt x="281932" y="216021"/>
                </a:lnTo>
                <a:lnTo>
                  <a:pt x="281932" y="284980"/>
                </a:lnTo>
                <a:lnTo>
                  <a:pt x="51433" y="284980"/>
                </a:lnTo>
                <a:lnTo>
                  <a:pt x="51433" y="328032"/>
                </a:lnTo>
                <a:lnTo>
                  <a:pt x="286504" y="328032"/>
                </a:lnTo>
                <a:lnTo>
                  <a:pt x="286504" y="34098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735453" y="1713603"/>
            <a:ext cx="302260" cy="358775"/>
          </a:xfrm>
          <a:custGeom>
            <a:avLst/>
            <a:gdLst/>
            <a:ahLst/>
            <a:cxnLst/>
            <a:rect l="l" t="t" r="r" b="b"/>
            <a:pathLst>
              <a:path w="302259" h="358775">
                <a:moveTo>
                  <a:pt x="158492" y="36956"/>
                </a:moveTo>
                <a:lnTo>
                  <a:pt x="142871" y="36956"/>
                </a:lnTo>
                <a:lnTo>
                  <a:pt x="142871" y="0"/>
                </a:lnTo>
                <a:lnTo>
                  <a:pt x="158492" y="0"/>
                </a:lnTo>
                <a:lnTo>
                  <a:pt x="158492" y="36956"/>
                </a:lnTo>
                <a:close/>
              </a:path>
              <a:path w="302259" h="358775">
                <a:moveTo>
                  <a:pt x="278123" y="51052"/>
                </a:moveTo>
                <a:lnTo>
                  <a:pt x="24002" y="51052"/>
                </a:lnTo>
                <a:lnTo>
                  <a:pt x="24002" y="36956"/>
                </a:lnTo>
                <a:lnTo>
                  <a:pt x="278123" y="36956"/>
                </a:lnTo>
                <a:lnTo>
                  <a:pt x="278123" y="51052"/>
                </a:lnTo>
                <a:close/>
              </a:path>
              <a:path w="302259" h="358775">
                <a:moveTo>
                  <a:pt x="17906" y="142490"/>
                </a:moveTo>
                <a:lnTo>
                  <a:pt x="17906" y="128393"/>
                </a:lnTo>
                <a:lnTo>
                  <a:pt x="58970" y="120940"/>
                </a:lnTo>
                <a:lnTo>
                  <a:pt x="99533" y="104486"/>
                </a:lnTo>
                <a:lnTo>
                  <a:pt x="130524" y="81031"/>
                </a:lnTo>
                <a:lnTo>
                  <a:pt x="142871" y="52576"/>
                </a:lnTo>
                <a:lnTo>
                  <a:pt x="142871" y="51052"/>
                </a:lnTo>
                <a:lnTo>
                  <a:pt x="158492" y="51052"/>
                </a:lnTo>
                <a:lnTo>
                  <a:pt x="158492" y="52576"/>
                </a:lnTo>
                <a:lnTo>
                  <a:pt x="169418" y="78103"/>
                </a:lnTo>
                <a:lnTo>
                  <a:pt x="150872" y="78103"/>
                </a:lnTo>
                <a:lnTo>
                  <a:pt x="129239" y="102039"/>
                </a:lnTo>
                <a:lnTo>
                  <a:pt x="96962" y="121869"/>
                </a:lnTo>
                <a:lnTo>
                  <a:pt x="58398" y="135912"/>
                </a:lnTo>
                <a:lnTo>
                  <a:pt x="17906" y="142490"/>
                </a:lnTo>
                <a:close/>
              </a:path>
              <a:path w="302259" h="358775">
                <a:moveTo>
                  <a:pt x="283075" y="142490"/>
                </a:moveTo>
                <a:lnTo>
                  <a:pt x="241845" y="135376"/>
                </a:lnTo>
                <a:lnTo>
                  <a:pt x="203258" y="121297"/>
                </a:lnTo>
                <a:lnTo>
                  <a:pt x="171529" y="101718"/>
                </a:lnTo>
                <a:lnTo>
                  <a:pt x="150872" y="78103"/>
                </a:lnTo>
                <a:lnTo>
                  <a:pt x="169418" y="78103"/>
                </a:lnTo>
                <a:lnTo>
                  <a:pt x="170671" y="81031"/>
                </a:lnTo>
                <a:lnTo>
                  <a:pt x="201353" y="104200"/>
                </a:lnTo>
                <a:lnTo>
                  <a:pt x="241750" y="120512"/>
                </a:lnTo>
                <a:lnTo>
                  <a:pt x="283075" y="128393"/>
                </a:lnTo>
                <a:lnTo>
                  <a:pt x="283075" y="142490"/>
                </a:lnTo>
                <a:close/>
              </a:path>
              <a:path w="302259" h="358775">
                <a:moveTo>
                  <a:pt x="158492" y="187828"/>
                </a:moveTo>
                <a:lnTo>
                  <a:pt x="142871" y="187828"/>
                </a:lnTo>
                <a:lnTo>
                  <a:pt x="142871" y="133346"/>
                </a:lnTo>
                <a:lnTo>
                  <a:pt x="158492" y="133346"/>
                </a:lnTo>
                <a:lnTo>
                  <a:pt x="158492" y="187828"/>
                </a:lnTo>
                <a:close/>
              </a:path>
              <a:path w="302259" h="358775">
                <a:moveTo>
                  <a:pt x="302125" y="202305"/>
                </a:moveTo>
                <a:lnTo>
                  <a:pt x="0" y="202305"/>
                </a:lnTo>
                <a:lnTo>
                  <a:pt x="0" y="187828"/>
                </a:lnTo>
                <a:lnTo>
                  <a:pt x="302125" y="187828"/>
                </a:lnTo>
                <a:lnTo>
                  <a:pt x="302125" y="202305"/>
                </a:lnTo>
                <a:close/>
              </a:path>
              <a:path w="302259" h="358775">
                <a:moveTo>
                  <a:pt x="151634" y="358512"/>
                </a:moveTo>
                <a:lnTo>
                  <a:pt x="85627" y="354035"/>
                </a:lnTo>
                <a:lnTo>
                  <a:pt x="40765" y="339843"/>
                </a:lnTo>
                <a:lnTo>
                  <a:pt x="17144" y="303649"/>
                </a:lnTo>
                <a:lnTo>
                  <a:pt x="18638" y="292582"/>
                </a:lnTo>
                <a:lnTo>
                  <a:pt x="60446" y="259014"/>
                </a:lnTo>
                <a:lnTo>
                  <a:pt x="116094" y="249560"/>
                </a:lnTo>
                <a:lnTo>
                  <a:pt x="151634" y="248405"/>
                </a:lnTo>
                <a:lnTo>
                  <a:pt x="187113" y="249560"/>
                </a:lnTo>
                <a:lnTo>
                  <a:pt x="217450" y="253072"/>
                </a:lnTo>
                <a:lnTo>
                  <a:pt x="242500" y="259014"/>
                </a:lnTo>
                <a:lnTo>
                  <a:pt x="250608" y="262502"/>
                </a:lnTo>
                <a:lnTo>
                  <a:pt x="151634" y="262502"/>
                </a:lnTo>
                <a:lnTo>
                  <a:pt x="117952" y="263627"/>
                </a:lnTo>
                <a:lnTo>
                  <a:pt x="66875" y="272306"/>
                </a:lnTo>
                <a:lnTo>
                  <a:pt x="34533" y="296791"/>
                </a:lnTo>
                <a:lnTo>
                  <a:pt x="33527" y="303649"/>
                </a:lnTo>
                <a:lnTo>
                  <a:pt x="34533" y="310501"/>
                </a:lnTo>
                <a:lnTo>
                  <a:pt x="66875" y="334831"/>
                </a:lnTo>
                <a:lnTo>
                  <a:pt x="117952" y="343665"/>
                </a:lnTo>
                <a:lnTo>
                  <a:pt x="151634" y="344796"/>
                </a:lnTo>
                <a:lnTo>
                  <a:pt x="250527" y="344796"/>
                </a:lnTo>
                <a:lnTo>
                  <a:pt x="242500" y="348225"/>
                </a:lnTo>
                <a:lnTo>
                  <a:pt x="217450" y="354035"/>
                </a:lnTo>
                <a:lnTo>
                  <a:pt x="187113" y="357416"/>
                </a:lnTo>
                <a:lnTo>
                  <a:pt x="151634" y="358512"/>
                </a:lnTo>
                <a:close/>
              </a:path>
              <a:path w="302259" h="358775">
                <a:moveTo>
                  <a:pt x="250527" y="344796"/>
                </a:moveTo>
                <a:lnTo>
                  <a:pt x="151634" y="344796"/>
                </a:lnTo>
                <a:lnTo>
                  <a:pt x="185322" y="343665"/>
                </a:lnTo>
                <a:lnTo>
                  <a:pt x="213688" y="340319"/>
                </a:lnTo>
                <a:lnTo>
                  <a:pt x="253739" y="327270"/>
                </a:lnTo>
                <a:lnTo>
                  <a:pt x="269741" y="303649"/>
                </a:lnTo>
                <a:lnTo>
                  <a:pt x="268741" y="296791"/>
                </a:lnTo>
                <a:lnTo>
                  <a:pt x="236553" y="272306"/>
                </a:lnTo>
                <a:lnTo>
                  <a:pt x="185322" y="263627"/>
                </a:lnTo>
                <a:lnTo>
                  <a:pt x="151634" y="262502"/>
                </a:lnTo>
                <a:lnTo>
                  <a:pt x="250608" y="262502"/>
                </a:lnTo>
                <a:lnTo>
                  <a:pt x="284623" y="292582"/>
                </a:lnTo>
                <a:lnTo>
                  <a:pt x="286123" y="303649"/>
                </a:lnTo>
                <a:lnTo>
                  <a:pt x="284623" y="314501"/>
                </a:lnTo>
                <a:lnTo>
                  <a:pt x="280123" y="324175"/>
                </a:lnTo>
                <a:lnTo>
                  <a:pt x="272622" y="332634"/>
                </a:lnTo>
                <a:lnTo>
                  <a:pt x="262121" y="339843"/>
                </a:lnTo>
                <a:lnTo>
                  <a:pt x="250527" y="3447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190852" y="1731129"/>
            <a:ext cx="298450" cy="314960"/>
          </a:xfrm>
          <a:custGeom>
            <a:avLst/>
            <a:gdLst/>
            <a:ahLst/>
            <a:cxnLst/>
            <a:rect l="l" t="t" r="r" b="b"/>
            <a:pathLst>
              <a:path w="298450" h="314960">
                <a:moveTo>
                  <a:pt x="6095" y="192019"/>
                </a:moveTo>
                <a:lnTo>
                  <a:pt x="6095" y="176779"/>
                </a:lnTo>
                <a:lnTo>
                  <a:pt x="50113" y="162420"/>
                </a:lnTo>
                <a:lnTo>
                  <a:pt x="87310" y="139997"/>
                </a:lnTo>
                <a:lnTo>
                  <a:pt x="115985" y="110313"/>
                </a:lnTo>
                <a:lnTo>
                  <a:pt x="134437" y="74174"/>
                </a:lnTo>
                <a:lnTo>
                  <a:pt x="140966" y="32384"/>
                </a:lnTo>
                <a:lnTo>
                  <a:pt x="140966" y="0"/>
                </a:lnTo>
                <a:lnTo>
                  <a:pt x="156968" y="0"/>
                </a:lnTo>
                <a:lnTo>
                  <a:pt x="156968" y="32384"/>
                </a:lnTo>
                <a:lnTo>
                  <a:pt x="163786" y="74174"/>
                </a:lnTo>
                <a:lnTo>
                  <a:pt x="167457" y="81150"/>
                </a:lnTo>
                <a:lnTo>
                  <a:pt x="148967" y="81150"/>
                </a:lnTo>
                <a:lnTo>
                  <a:pt x="130072" y="117333"/>
                </a:lnTo>
                <a:lnTo>
                  <a:pt x="100390" y="149157"/>
                </a:lnTo>
                <a:lnTo>
                  <a:pt x="59279" y="174696"/>
                </a:lnTo>
                <a:lnTo>
                  <a:pt x="6095" y="192019"/>
                </a:lnTo>
                <a:close/>
              </a:path>
              <a:path w="298450" h="314960">
                <a:moveTo>
                  <a:pt x="291457" y="192019"/>
                </a:moveTo>
                <a:lnTo>
                  <a:pt x="239190" y="174535"/>
                </a:lnTo>
                <a:lnTo>
                  <a:pt x="198210" y="149014"/>
                </a:lnTo>
                <a:lnTo>
                  <a:pt x="168231" y="117279"/>
                </a:lnTo>
                <a:lnTo>
                  <a:pt x="148967" y="81150"/>
                </a:lnTo>
                <a:lnTo>
                  <a:pt x="167457" y="81150"/>
                </a:lnTo>
                <a:lnTo>
                  <a:pt x="182802" y="110313"/>
                </a:lnTo>
                <a:lnTo>
                  <a:pt x="211858" y="139997"/>
                </a:lnTo>
                <a:lnTo>
                  <a:pt x="248795" y="162420"/>
                </a:lnTo>
                <a:lnTo>
                  <a:pt x="291457" y="176779"/>
                </a:lnTo>
                <a:lnTo>
                  <a:pt x="291457" y="192019"/>
                </a:lnTo>
                <a:close/>
              </a:path>
              <a:path w="298450" h="314960">
                <a:moveTo>
                  <a:pt x="156587" y="300982"/>
                </a:moveTo>
                <a:lnTo>
                  <a:pt x="140966" y="300982"/>
                </a:lnTo>
                <a:lnTo>
                  <a:pt x="140966" y="186304"/>
                </a:lnTo>
                <a:lnTo>
                  <a:pt x="156587" y="186304"/>
                </a:lnTo>
                <a:lnTo>
                  <a:pt x="156587" y="300982"/>
                </a:lnTo>
                <a:close/>
              </a:path>
              <a:path w="298450" h="314960">
                <a:moveTo>
                  <a:pt x="298315" y="314698"/>
                </a:moveTo>
                <a:lnTo>
                  <a:pt x="0" y="314698"/>
                </a:lnTo>
                <a:lnTo>
                  <a:pt x="0" y="300982"/>
                </a:lnTo>
                <a:lnTo>
                  <a:pt x="298315" y="300982"/>
                </a:lnTo>
                <a:lnTo>
                  <a:pt x="298315" y="3146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567579" y="1731250"/>
            <a:ext cx="256540" cy="107950"/>
          </a:xfrm>
          <a:custGeom>
            <a:avLst/>
            <a:gdLst/>
            <a:ahLst/>
            <a:cxnLst/>
            <a:rect l="l" t="t" r="r" b="b"/>
            <a:pathLst>
              <a:path w="256540" h="107950">
                <a:moveTo>
                  <a:pt x="256032" y="93980"/>
                </a:moveTo>
                <a:lnTo>
                  <a:pt x="16002" y="93980"/>
                </a:lnTo>
                <a:lnTo>
                  <a:pt x="16002" y="13970"/>
                </a:lnTo>
                <a:lnTo>
                  <a:pt x="254127" y="13970"/>
                </a:lnTo>
                <a:lnTo>
                  <a:pt x="254127" y="0"/>
                </a:lnTo>
                <a:lnTo>
                  <a:pt x="0" y="0"/>
                </a:lnTo>
                <a:lnTo>
                  <a:pt x="0" y="13970"/>
                </a:lnTo>
                <a:lnTo>
                  <a:pt x="0" y="93980"/>
                </a:lnTo>
                <a:lnTo>
                  <a:pt x="0" y="107950"/>
                </a:lnTo>
                <a:lnTo>
                  <a:pt x="256032" y="107950"/>
                </a:lnTo>
                <a:lnTo>
                  <a:pt x="256032" y="939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543585" y="1899907"/>
            <a:ext cx="302260" cy="13970"/>
          </a:xfrm>
          <a:custGeom>
            <a:avLst/>
            <a:gdLst/>
            <a:ahLst/>
            <a:cxnLst/>
            <a:rect l="l" t="t" r="r" b="b"/>
            <a:pathLst>
              <a:path w="302259" h="13969">
                <a:moveTo>
                  <a:pt x="302125" y="13715"/>
                </a:moveTo>
                <a:lnTo>
                  <a:pt x="0" y="13715"/>
                </a:lnTo>
                <a:lnTo>
                  <a:pt x="0" y="0"/>
                </a:lnTo>
                <a:lnTo>
                  <a:pt x="302125" y="0"/>
                </a:lnTo>
                <a:lnTo>
                  <a:pt x="302125" y="137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565293" y="1975090"/>
            <a:ext cx="256540" cy="92710"/>
          </a:xfrm>
          <a:custGeom>
            <a:avLst/>
            <a:gdLst/>
            <a:ahLst/>
            <a:cxnLst/>
            <a:rect l="l" t="t" r="r" b="b"/>
            <a:pathLst>
              <a:path w="256540" h="92710">
                <a:moveTo>
                  <a:pt x="256413" y="0"/>
                </a:moveTo>
                <a:lnTo>
                  <a:pt x="0" y="0"/>
                </a:lnTo>
                <a:lnTo>
                  <a:pt x="0" y="13970"/>
                </a:lnTo>
                <a:lnTo>
                  <a:pt x="240411" y="13970"/>
                </a:lnTo>
                <a:lnTo>
                  <a:pt x="240411" y="92710"/>
                </a:lnTo>
                <a:lnTo>
                  <a:pt x="256413" y="92710"/>
                </a:lnTo>
                <a:lnTo>
                  <a:pt x="256413" y="13970"/>
                </a:lnTo>
                <a:lnTo>
                  <a:pt x="25641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905080" y="2006204"/>
            <a:ext cx="29209" cy="85725"/>
          </a:xfrm>
          <a:custGeom>
            <a:avLst/>
            <a:gdLst/>
            <a:ahLst/>
            <a:cxnLst/>
            <a:rect l="l" t="t" r="r" b="b"/>
            <a:pathLst>
              <a:path w="29209" h="85725">
                <a:moveTo>
                  <a:pt x="0" y="85722"/>
                </a:moveTo>
                <a:lnTo>
                  <a:pt x="0" y="73150"/>
                </a:lnTo>
                <a:lnTo>
                  <a:pt x="7703" y="68798"/>
                </a:lnTo>
                <a:lnTo>
                  <a:pt x="12763" y="62053"/>
                </a:lnTo>
                <a:lnTo>
                  <a:pt x="15537" y="52094"/>
                </a:lnTo>
                <a:lnTo>
                  <a:pt x="16382" y="38099"/>
                </a:lnTo>
                <a:lnTo>
                  <a:pt x="9143" y="38099"/>
                </a:lnTo>
                <a:lnTo>
                  <a:pt x="9143" y="0"/>
                </a:lnTo>
                <a:lnTo>
                  <a:pt x="28955" y="0"/>
                </a:lnTo>
                <a:lnTo>
                  <a:pt x="28955" y="41146"/>
                </a:lnTo>
                <a:lnTo>
                  <a:pt x="27270" y="58023"/>
                </a:lnTo>
                <a:lnTo>
                  <a:pt x="22049" y="70721"/>
                </a:lnTo>
                <a:lnTo>
                  <a:pt x="13042" y="79775"/>
                </a:lnTo>
                <a:lnTo>
                  <a:pt x="0" y="857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107938" y="1726557"/>
            <a:ext cx="271780" cy="335280"/>
          </a:xfrm>
          <a:custGeom>
            <a:avLst/>
            <a:gdLst/>
            <a:ahLst/>
            <a:cxnLst/>
            <a:rect l="l" t="t" r="r" b="b"/>
            <a:pathLst>
              <a:path w="271779" h="335280">
                <a:moveTo>
                  <a:pt x="181351" y="20954"/>
                </a:moveTo>
                <a:lnTo>
                  <a:pt x="4190" y="20954"/>
                </a:lnTo>
                <a:lnTo>
                  <a:pt x="4190" y="6476"/>
                </a:lnTo>
                <a:lnTo>
                  <a:pt x="181351" y="6476"/>
                </a:lnTo>
                <a:lnTo>
                  <a:pt x="181351" y="20954"/>
                </a:lnTo>
                <a:close/>
              </a:path>
              <a:path w="271779" h="335280">
                <a:moveTo>
                  <a:pt x="0" y="312031"/>
                </a:moveTo>
                <a:lnTo>
                  <a:pt x="0" y="297172"/>
                </a:lnTo>
                <a:lnTo>
                  <a:pt x="29770" y="277146"/>
                </a:lnTo>
                <a:lnTo>
                  <a:pt x="57005" y="245262"/>
                </a:lnTo>
                <a:lnTo>
                  <a:pt x="76828" y="201924"/>
                </a:lnTo>
                <a:lnTo>
                  <a:pt x="76935" y="201430"/>
                </a:lnTo>
                <a:lnTo>
                  <a:pt x="84579" y="147062"/>
                </a:lnTo>
                <a:lnTo>
                  <a:pt x="84579" y="20954"/>
                </a:lnTo>
                <a:lnTo>
                  <a:pt x="100581" y="20954"/>
                </a:lnTo>
                <a:lnTo>
                  <a:pt x="100581" y="147062"/>
                </a:lnTo>
                <a:lnTo>
                  <a:pt x="108058" y="201430"/>
                </a:lnTo>
                <a:lnTo>
                  <a:pt x="108281" y="201924"/>
                </a:lnTo>
                <a:lnTo>
                  <a:pt x="92580" y="201924"/>
                </a:lnTo>
                <a:lnTo>
                  <a:pt x="79615" y="236220"/>
                </a:lnTo>
                <a:lnTo>
                  <a:pt x="58577" y="267407"/>
                </a:lnTo>
                <a:lnTo>
                  <a:pt x="31395" y="293380"/>
                </a:lnTo>
                <a:lnTo>
                  <a:pt x="0" y="312031"/>
                </a:lnTo>
                <a:close/>
              </a:path>
              <a:path w="271779" h="335280">
                <a:moveTo>
                  <a:pt x="184780" y="312031"/>
                </a:moveTo>
                <a:lnTo>
                  <a:pt x="152854" y="292684"/>
                </a:lnTo>
                <a:lnTo>
                  <a:pt x="125964" y="266693"/>
                </a:lnTo>
                <a:lnTo>
                  <a:pt x="105433" y="235845"/>
                </a:lnTo>
                <a:lnTo>
                  <a:pt x="92580" y="201924"/>
                </a:lnTo>
                <a:lnTo>
                  <a:pt x="108281" y="201924"/>
                </a:lnTo>
                <a:lnTo>
                  <a:pt x="127536" y="244548"/>
                </a:lnTo>
                <a:lnTo>
                  <a:pt x="154586" y="276450"/>
                </a:lnTo>
                <a:lnTo>
                  <a:pt x="184780" y="297172"/>
                </a:lnTo>
                <a:lnTo>
                  <a:pt x="184780" y="312031"/>
                </a:lnTo>
                <a:close/>
              </a:path>
              <a:path w="271779" h="335280">
                <a:moveTo>
                  <a:pt x="271265" y="335271"/>
                </a:moveTo>
                <a:lnTo>
                  <a:pt x="255263" y="335271"/>
                </a:lnTo>
                <a:lnTo>
                  <a:pt x="255263" y="0"/>
                </a:lnTo>
                <a:lnTo>
                  <a:pt x="271265" y="0"/>
                </a:lnTo>
                <a:lnTo>
                  <a:pt x="271265" y="3352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455337" y="1713603"/>
            <a:ext cx="302260" cy="351790"/>
          </a:xfrm>
          <a:custGeom>
            <a:avLst/>
            <a:gdLst/>
            <a:ahLst/>
            <a:cxnLst/>
            <a:rect l="l" t="t" r="r" b="b"/>
            <a:pathLst>
              <a:path w="302259" h="351789">
                <a:moveTo>
                  <a:pt x="158492" y="34670"/>
                </a:moveTo>
                <a:lnTo>
                  <a:pt x="142871" y="34670"/>
                </a:lnTo>
                <a:lnTo>
                  <a:pt x="142871" y="0"/>
                </a:lnTo>
                <a:lnTo>
                  <a:pt x="158492" y="0"/>
                </a:lnTo>
                <a:lnTo>
                  <a:pt x="158492" y="34670"/>
                </a:lnTo>
                <a:close/>
              </a:path>
              <a:path w="302259" h="351789">
                <a:moveTo>
                  <a:pt x="278123" y="48004"/>
                </a:moveTo>
                <a:lnTo>
                  <a:pt x="24002" y="48004"/>
                </a:lnTo>
                <a:lnTo>
                  <a:pt x="24002" y="34670"/>
                </a:lnTo>
                <a:lnTo>
                  <a:pt x="278123" y="34670"/>
                </a:lnTo>
                <a:lnTo>
                  <a:pt x="278123" y="48004"/>
                </a:lnTo>
                <a:close/>
              </a:path>
              <a:path w="302259" h="351789">
                <a:moveTo>
                  <a:pt x="17906" y="128012"/>
                </a:moveTo>
                <a:lnTo>
                  <a:pt x="17906" y="113535"/>
                </a:lnTo>
                <a:lnTo>
                  <a:pt x="58595" y="107903"/>
                </a:lnTo>
                <a:lnTo>
                  <a:pt x="99105" y="94771"/>
                </a:lnTo>
                <a:lnTo>
                  <a:pt x="130257" y="74638"/>
                </a:lnTo>
                <a:lnTo>
                  <a:pt x="142871" y="48004"/>
                </a:lnTo>
                <a:lnTo>
                  <a:pt x="158492" y="48004"/>
                </a:lnTo>
                <a:lnTo>
                  <a:pt x="170029" y="72388"/>
                </a:lnTo>
                <a:lnTo>
                  <a:pt x="150872" y="72388"/>
                </a:lnTo>
                <a:lnTo>
                  <a:pt x="128435" y="94580"/>
                </a:lnTo>
                <a:lnTo>
                  <a:pt x="96247" y="111344"/>
                </a:lnTo>
                <a:lnTo>
                  <a:pt x="58130" y="122536"/>
                </a:lnTo>
                <a:lnTo>
                  <a:pt x="17906" y="128012"/>
                </a:lnTo>
                <a:close/>
              </a:path>
              <a:path w="302259" h="351789">
                <a:moveTo>
                  <a:pt x="283075" y="128012"/>
                </a:moveTo>
                <a:lnTo>
                  <a:pt x="242274" y="121893"/>
                </a:lnTo>
                <a:lnTo>
                  <a:pt x="204115" y="110487"/>
                </a:lnTo>
                <a:lnTo>
                  <a:pt x="172386" y="93937"/>
                </a:lnTo>
                <a:lnTo>
                  <a:pt x="150872" y="72388"/>
                </a:lnTo>
                <a:lnTo>
                  <a:pt x="170029" y="72388"/>
                </a:lnTo>
                <a:lnTo>
                  <a:pt x="170993" y="74424"/>
                </a:lnTo>
                <a:lnTo>
                  <a:pt x="201924" y="94485"/>
                </a:lnTo>
                <a:lnTo>
                  <a:pt x="242286" y="107689"/>
                </a:lnTo>
                <a:lnTo>
                  <a:pt x="283075" y="113535"/>
                </a:lnTo>
                <a:lnTo>
                  <a:pt x="283075" y="128012"/>
                </a:lnTo>
                <a:close/>
              </a:path>
              <a:path w="302259" h="351789">
                <a:moveTo>
                  <a:pt x="302125" y="179446"/>
                </a:moveTo>
                <a:lnTo>
                  <a:pt x="0" y="179446"/>
                </a:lnTo>
                <a:lnTo>
                  <a:pt x="0" y="165349"/>
                </a:lnTo>
                <a:lnTo>
                  <a:pt x="302125" y="165349"/>
                </a:lnTo>
                <a:lnTo>
                  <a:pt x="302125" y="179446"/>
                </a:lnTo>
                <a:close/>
              </a:path>
              <a:path w="302259" h="351789">
                <a:moveTo>
                  <a:pt x="158492" y="225546"/>
                </a:moveTo>
                <a:lnTo>
                  <a:pt x="143252" y="225546"/>
                </a:lnTo>
                <a:lnTo>
                  <a:pt x="143252" y="179446"/>
                </a:lnTo>
                <a:lnTo>
                  <a:pt x="158492" y="179446"/>
                </a:lnTo>
                <a:lnTo>
                  <a:pt x="158492" y="225546"/>
                </a:lnTo>
                <a:close/>
              </a:path>
              <a:path w="302259" h="351789">
                <a:moveTo>
                  <a:pt x="286885" y="351654"/>
                </a:moveTo>
                <a:lnTo>
                  <a:pt x="24002" y="351654"/>
                </a:lnTo>
                <a:lnTo>
                  <a:pt x="24002" y="282313"/>
                </a:lnTo>
                <a:lnTo>
                  <a:pt x="262121" y="282313"/>
                </a:lnTo>
                <a:lnTo>
                  <a:pt x="262121" y="238881"/>
                </a:lnTo>
                <a:lnTo>
                  <a:pt x="24002" y="238881"/>
                </a:lnTo>
                <a:lnTo>
                  <a:pt x="24002" y="225546"/>
                </a:lnTo>
                <a:lnTo>
                  <a:pt x="278123" y="225546"/>
                </a:lnTo>
                <a:lnTo>
                  <a:pt x="278123" y="296029"/>
                </a:lnTo>
                <a:lnTo>
                  <a:pt x="40004" y="296029"/>
                </a:lnTo>
                <a:lnTo>
                  <a:pt x="40004" y="338319"/>
                </a:lnTo>
                <a:lnTo>
                  <a:pt x="286885" y="338319"/>
                </a:lnTo>
                <a:lnTo>
                  <a:pt x="286885" y="3516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924359" y="1732520"/>
            <a:ext cx="155575" cy="304800"/>
          </a:xfrm>
          <a:custGeom>
            <a:avLst/>
            <a:gdLst/>
            <a:ahLst/>
            <a:cxnLst/>
            <a:rect l="l" t="t" r="r" b="b"/>
            <a:pathLst>
              <a:path w="155575" h="304800">
                <a:moveTo>
                  <a:pt x="155067" y="520"/>
                </a:moveTo>
                <a:lnTo>
                  <a:pt x="139446" y="520"/>
                </a:lnTo>
                <a:lnTo>
                  <a:pt x="139446" y="129540"/>
                </a:lnTo>
                <a:lnTo>
                  <a:pt x="15621" y="129540"/>
                </a:lnTo>
                <a:lnTo>
                  <a:pt x="15621" y="0"/>
                </a:lnTo>
                <a:lnTo>
                  <a:pt x="0" y="0"/>
                </a:lnTo>
                <a:lnTo>
                  <a:pt x="0" y="129540"/>
                </a:lnTo>
                <a:lnTo>
                  <a:pt x="0" y="144780"/>
                </a:lnTo>
                <a:lnTo>
                  <a:pt x="0" y="292100"/>
                </a:lnTo>
                <a:lnTo>
                  <a:pt x="0" y="304800"/>
                </a:lnTo>
                <a:lnTo>
                  <a:pt x="155067" y="304800"/>
                </a:lnTo>
                <a:lnTo>
                  <a:pt x="155067" y="292100"/>
                </a:lnTo>
                <a:lnTo>
                  <a:pt x="15621" y="292100"/>
                </a:lnTo>
                <a:lnTo>
                  <a:pt x="15621" y="144780"/>
                </a:lnTo>
                <a:lnTo>
                  <a:pt x="139446" y="144780"/>
                </a:lnTo>
                <a:lnTo>
                  <a:pt x="139446" y="291592"/>
                </a:lnTo>
                <a:lnTo>
                  <a:pt x="155067" y="291592"/>
                </a:lnTo>
                <a:lnTo>
                  <a:pt x="155067" y="144780"/>
                </a:lnTo>
                <a:lnTo>
                  <a:pt x="155067" y="144538"/>
                </a:lnTo>
                <a:lnTo>
                  <a:pt x="155067" y="130060"/>
                </a:lnTo>
                <a:lnTo>
                  <a:pt x="155067" y="129540"/>
                </a:lnTo>
                <a:lnTo>
                  <a:pt x="155067" y="5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171245" y="1726557"/>
            <a:ext cx="16510" cy="335280"/>
          </a:xfrm>
          <a:custGeom>
            <a:avLst/>
            <a:gdLst/>
            <a:ahLst/>
            <a:cxnLst/>
            <a:rect l="l" t="t" r="r" b="b"/>
            <a:pathLst>
              <a:path w="16509" h="335280">
                <a:moveTo>
                  <a:pt x="16001" y="335271"/>
                </a:moveTo>
                <a:lnTo>
                  <a:pt x="0" y="335271"/>
                </a:lnTo>
                <a:lnTo>
                  <a:pt x="0" y="0"/>
                </a:lnTo>
                <a:lnTo>
                  <a:pt x="16001" y="0"/>
                </a:lnTo>
                <a:lnTo>
                  <a:pt x="16001" y="3352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265286" y="1733034"/>
            <a:ext cx="298450" cy="313055"/>
          </a:xfrm>
          <a:custGeom>
            <a:avLst/>
            <a:gdLst/>
            <a:ahLst/>
            <a:cxnLst/>
            <a:rect l="l" t="t" r="r" b="b"/>
            <a:pathLst>
              <a:path w="298450" h="313055">
                <a:moveTo>
                  <a:pt x="270503" y="223260"/>
                </a:moveTo>
                <a:lnTo>
                  <a:pt x="254501" y="223260"/>
                </a:lnTo>
                <a:lnTo>
                  <a:pt x="258291" y="198412"/>
                </a:lnTo>
                <a:lnTo>
                  <a:pt x="261026" y="170969"/>
                </a:lnTo>
                <a:lnTo>
                  <a:pt x="262698" y="142145"/>
                </a:lnTo>
                <a:lnTo>
                  <a:pt x="263264" y="113535"/>
                </a:lnTo>
                <a:lnTo>
                  <a:pt x="263264" y="14477"/>
                </a:lnTo>
                <a:lnTo>
                  <a:pt x="16763" y="14477"/>
                </a:lnTo>
                <a:lnTo>
                  <a:pt x="16763" y="0"/>
                </a:lnTo>
                <a:lnTo>
                  <a:pt x="279266" y="0"/>
                </a:lnTo>
                <a:lnTo>
                  <a:pt x="279220" y="113535"/>
                </a:lnTo>
                <a:lnTo>
                  <a:pt x="278754" y="140859"/>
                </a:lnTo>
                <a:lnTo>
                  <a:pt x="277170" y="170493"/>
                </a:lnTo>
                <a:lnTo>
                  <a:pt x="274429" y="198507"/>
                </a:lnTo>
                <a:lnTo>
                  <a:pt x="270503" y="223260"/>
                </a:lnTo>
                <a:close/>
              </a:path>
              <a:path w="298450" h="313055">
                <a:moveTo>
                  <a:pt x="86103" y="299077"/>
                </a:moveTo>
                <a:lnTo>
                  <a:pt x="70102" y="299077"/>
                </a:lnTo>
                <a:lnTo>
                  <a:pt x="70102" y="131441"/>
                </a:lnTo>
                <a:lnTo>
                  <a:pt x="86103" y="131441"/>
                </a:lnTo>
                <a:lnTo>
                  <a:pt x="86103" y="299077"/>
                </a:lnTo>
                <a:close/>
              </a:path>
              <a:path w="298450" h="313055">
                <a:moveTo>
                  <a:pt x="180589" y="299077"/>
                </a:moveTo>
                <a:lnTo>
                  <a:pt x="164968" y="299077"/>
                </a:lnTo>
                <a:lnTo>
                  <a:pt x="164968" y="131441"/>
                </a:lnTo>
                <a:lnTo>
                  <a:pt x="180589" y="131441"/>
                </a:lnTo>
                <a:lnTo>
                  <a:pt x="180589" y="299077"/>
                </a:lnTo>
                <a:close/>
              </a:path>
              <a:path w="298450" h="313055">
                <a:moveTo>
                  <a:pt x="298315" y="312793"/>
                </a:moveTo>
                <a:lnTo>
                  <a:pt x="0" y="312793"/>
                </a:lnTo>
                <a:lnTo>
                  <a:pt x="0" y="299077"/>
                </a:lnTo>
                <a:lnTo>
                  <a:pt x="298315" y="299077"/>
                </a:lnTo>
                <a:lnTo>
                  <a:pt x="298315" y="3127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367469" y="2832702"/>
            <a:ext cx="275590" cy="335280"/>
          </a:xfrm>
          <a:custGeom>
            <a:avLst/>
            <a:gdLst/>
            <a:ahLst/>
            <a:cxnLst/>
            <a:rect l="l" t="t" r="r" b="b"/>
            <a:pathLst>
              <a:path w="275590" h="335280">
                <a:moveTo>
                  <a:pt x="0" y="312793"/>
                </a:moveTo>
                <a:lnTo>
                  <a:pt x="0" y="297172"/>
                </a:lnTo>
                <a:lnTo>
                  <a:pt x="35343" y="278382"/>
                </a:lnTo>
                <a:lnTo>
                  <a:pt x="63756" y="249167"/>
                </a:lnTo>
                <a:lnTo>
                  <a:pt x="84707" y="209803"/>
                </a:lnTo>
                <a:lnTo>
                  <a:pt x="97667" y="160564"/>
                </a:lnTo>
                <a:lnTo>
                  <a:pt x="102105" y="101724"/>
                </a:lnTo>
                <a:lnTo>
                  <a:pt x="102105" y="20954"/>
                </a:lnTo>
                <a:lnTo>
                  <a:pt x="4571" y="20954"/>
                </a:lnTo>
                <a:lnTo>
                  <a:pt x="4571" y="6476"/>
                </a:lnTo>
                <a:lnTo>
                  <a:pt x="118488" y="6476"/>
                </a:lnTo>
                <a:lnTo>
                  <a:pt x="118415" y="101724"/>
                </a:lnTo>
                <a:lnTo>
                  <a:pt x="115055" y="154558"/>
                </a:lnTo>
                <a:lnTo>
                  <a:pt x="104871" y="201318"/>
                </a:lnTo>
                <a:lnTo>
                  <a:pt x="88104" y="240690"/>
                </a:lnTo>
                <a:lnTo>
                  <a:pt x="64923" y="272506"/>
                </a:lnTo>
                <a:lnTo>
                  <a:pt x="35499" y="296597"/>
                </a:lnTo>
                <a:lnTo>
                  <a:pt x="0" y="312793"/>
                </a:lnTo>
                <a:close/>
              </a:path>
              <a:path w="275590" h="335280">
                <a:moveTo>
                  <a:pt x="198877" y="331080"/>
                </a:moveTo>
                <a:lnTo>
                  <a:pt x="182875" y="331080"/>
                </a:lnTo>
                <a:lnTo>
                  <a:pt x="182875" y="218307"/>
                </a:lnTo>
                <a:lnTo>
                  <a:pt x="127250" y="218307"/>
                </a:lnTo>
                <a:lnTo>
                  <a:pt x="127250" y="203829"/>
                </a:lnTo>
                <a:lnTo>
                  <a:pt x="182875" y="203829"/>
                </a:lnTo>
                <a:lnTo>
                  <a:pt x="182875" y="102105"/>
                </a:lnTo>
                <a:lnTo>
                  <a:pt x="131822" y="102105"/>
                </a:lnTo>
                <a:lnTo>
                  <a:pt x="131822" y="87627"/>
                </a:lnTo>
                <a:lnTo>
                  <a:pt x="182875" y="87627"/>
                </a:lnTo>
                <a:lnTo>
                  <a:pt x="182875" y="1904"/>
                </a:lnTo>
                <a:lnTo>
                  <a:pt x="198877" y="1904"/>
                </a:lnTo>
                <a:lnTo>
                  <a:pt x="198877" y="331080"/>
                </a:lnTo>
                <a:close/>
              </a:path>
              <a:path w="275590" h="335280">
                <a:moveTo>
                  <a:pt x="275075" y="335271"/>
                </a:moveTo>
                <a:lnTo>
                  <a:pt x="259073" y="335271"/>
                </a:lnTo>
                <a:lnTo>
                  <a:pt x="259073" y="0"/>
                </a:lnTo>
                <a:lnTo>
                  <a:pt x="275075" y="0"/>
                </a:lnTo>
                <a:lnTo>
                  <a:pt x="275075" y="3352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716392" y="2832321"/>
            <a:ext cx="325120" cy="336550"/>
          </a:xfrm>
          <a:custGeom>
            <a:avLst/>
            <a:gdLst/>
            <a:ahLst/>
            <a:cxnLst/>
            <a:rect l="l" t="t" r="r" b="b"/>
            <a:pathLst>
              <a:path w="325120" h="336550">
                <a:moveTo>
                  <a:pt x="158873" y="315460"/>
                </a:moveTo>
                <a:lnTo>
                  <a:pt x="0" y="315460"/>
                </a:lnTo>
                <a:lnTo>
                  <a:pt x="0" y="301363"/>
                </a:lnTo>
                <a:lnTo>
                  <a:pt x="160396" y="301363"/>
                </a:lnTo>
                <a:lnTo>
                  <a:pt x="187590" y="299660"/>
                </a:lnTo>
                <a:lnTo>
                  <a:pt x="212211" y="294600"/>
                </a:lnTo>
                <a:lnTo>
                  <a:pt x="233690" y="286254"/>
                </a:lnTo>
                <a:lnTo>
                  <a:pt x="251453" y="274694"/>
                </a:lnTo>
                <a:lnTo>
                  <a:pt x="251453" y="0"/>
                </a:lnTo>
                <a:lnTo>
                  <a:pt x="267836" y="0"/>
                </a:lnTo>
                <a:lnTo>
                  <a:pt x="267836" y="146681"/>
                </a:lnTo>
                <a:lnTo>
                  <a:pt x="324984" y="146681"/>
                </a:lnTo>
                <a:lnTo>
                  <a:pt x="324984" y="161158"/>
                </a:lnTo>
                <a:lnTo>
                  <a:pt x="267836" y="161158"/>
                </a:lnTo>
                <a:lnTo>
                  <a:pt x="267836" y="289171"/>
                </a:lnTo>
                <a:lnTo>
                  <a:pt x="251453" y="289171"/>
                </a:lnTo>
                <a:lnTo>
                  <a:pt x="233773" y="300833"/>
                </a:lnTo>
                <a:lnTo>
                  <a:pt x="212021" y="309030"/>
                </a:lnTo>
                <a:lnTo>
                  <a:pt x="186840" y="313870"/>
                </a:lnTo>
                <a:lnTo>
                  <a:pt x="158873" y="315460"/>
                </a:lnTo>
                <a:close/>
              </a:path>
              <a:path w="325120" h="336550">
                <a:moveTo>
                  <a:pt x="177922" y="21335"/>
                </a:moveTo>
                <a:lnTo>
                  <a:pt x="9143" y="21335"/>
                </a:lnTo>
                <a:lnTo>
                  <a:pt x="9143" y="6857"/>
                </a:lnTo>
                <a:lnTo>
                  <a:pt x="177922" y="6857"/>
                </a:lnTo>
                <a:lnTo>
                  <a:pt x="177922" y="21335"/>
                </a:lnTo>
                <a:close/>
              </a:path>
              <a:path w="325120" h="336550">
                <a:moveTo>
                  <a:pt x="4571" y="196210"/>
                </a:moveTo>
                <a:lnTo>
                  <a:pt x="4571" y="180970"/>
                </a:lnTo>
                <a:lnTo>
                  <a:pt x="34991" y="165498"/>
                </a:lnTo>
                <a:lnTo>
                  <a:pt x="61053" y="141490"/>
                </a:lnTo>
                <a:lnTo>
                  <a:pt x="79257" y="109981"/>
                </a:lnTo>
                <a:lnTo>
                  <a:pt x="86103" y="72007"/>
                </a:lnTo>
                <a:lnTo>
                  <a:pt x="86103" y="21335"/>
                </a:lnTo>
                <a:lnTo>
                  <a:pt x="102486" y="21335"/>
                </a:lnTo>
                <a:lnTo>
                  <a:pt x="102486" y="72007"/>
                </a:lnTo>
                <a:lnTo>
                  <a:pt x="109493" y="109278"/>
                </a:lnTo>
                <a:lnTo>
                  <a:pt x="112087" y="113535"/>
                </a:lnTo>
                <a:lnTo>
                  <a:pt x="94485" y="113535"/>
                </a:lnTo>
                <a:lnTo>
                  <a:pt x="82204" y="138561"/>
                </a:lnTo>
                <a:lnTo>
                  <a:pt x="62530" y="161730"/>
                </a:lnTo>
                <a:lnTo>
                  <a:pt x="36354" y="181470"/>
                </a:lnTo>
                <a:lnTo>
                  <a:pt x="4571" y="196210"/>
                </a:lnTo>
                <a:close/>
              </a:path>
              <a:path w="325120" h="336550">
                <a:moveTo>
                  <a:pt x="184018" y="192400"/>
                </a:moveTo>
                <a:lnTo>
                  <a:pt x="153366" y="178577"/>
                </a:lnTo>
                <a:lnTo>
                  <a:pt x="127393" y="159825"/>
                </a:lnTo>
                <a:lnTo>
                  <a:pt x="107350" y="137644"/>
                </a:lnTo>
                <a:lnTo>
                  <a:pt x="94485" y="113535"/>
                </a:lnTo>
                <a:lnTo>
                  <a:pt x="112087" y="113535"/>
                </a:lnTo>
                <a:lnTo>
                  <a:pt x="127965" y="139585"/>
                </a:lnTo>
                <a:lnTo>
                  <a:pt x="154080" y="162391"/>
                </a:lnTo>
                <a:lnTo>
                  <a:pt x="184018" y="177160"/>
                </a:lnTo>
                <a:lnTo>
                  <a:pt x="184018" y="192400"/>
                </a:lnTo>
                <a:close/>
              </a:path>
              <a:path w="325120" h="336550">
                <a:moveTo>
                  <a:pt x="104772" y="301363"/>
                </a:moveTo>
                <a:lnTo>
                  <a:pt x="88389" y="301363"/>
                </a:lnTo>
                <a:lnTo>
                  <a:pt x="88389" y="199258"/>
                </a:lnTo>
                <a:lnTo>
                  <a:pt x="104772" y="199258"/>
                </a:lnTo>
                <a:lnTo>
                  <a:pt x="104772" y="301363"/>
                </a:lnTo>
                <a:close/>
              </a:path>
              <a:path w="325120" h="336550">
                <a:moveTo>
                  <a:pt x="267836" y="336033"/>
                </a:moveTo>
                <a:lnTo>
                  <a:pt x="251453" y="336033"/>
                </a:lnTo>
                <a:lnTo>
                  <a:pt x="251453" y="289171"/>
                </a:lnTo>
                <a:lnTo>
                  <a:pt x="267836" y="289171"/>
                </a:lnTo>
                <a:lnTo>
                  <a:pt x="267836" y="3360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168007" y="2830423"/>
            <a:ext cx="638810" cy="343535"/>
          </a:xfrm>
          <a:custGeom>
            <a:avLst/>
            <a:gdLst/>
            <a:ahLst/>
            <a:cxnLst/>
            <a:rect l="l" t="t" r="r" b="b"/>
            <a:pathLst>
              <a:path w="638809" h="343535">
                <a:moveTo>
                  <a:pt x="177152" y="176403"/>
                </a:moveTo>
                <a:lnTo>
                  <a:pt x="148463" y="164553"/>
                </a:lnTo>
                <a:lnTo>
                  <a:pt x="122478" y="143967"/>
                </a:lnTo>
                <a:lnTo>
                  <a:pt x="105333" y="117348"/>
                </a:lnTo>
                <a:lnTo>
                  <a:pt x="103644" y="114731"/>
                </a:lnTo>
                <a:lnTo>
                  <a:pt x="96380" y="76962"/>
                </a:lnTo>
                <a:lnTo>
                  <a:pt x="96380" y="20955"/>
                </a:lnTo>
                <a:lnTo>
                  <a:pt x="171437" y="20955"/>
                </a:lnTo>
                <a:lnTo>
                  <a:pt x="171437" y="6858"/>
                </a:lnTo>
                <a:lnTo>
                  <a:pt x="4953" y="6858"/>
                </a:lnTo>
                <a:lnTo>
                  <a:pt x="4953" y="20955"/>
                </a:lnTo>
                <a:lnTo>
                  <a:pt x="80378" y="20955"/>
                </a:lnTo>
                <a:lnTo>
                  <a:pt x="80378" y="76962"/>
                </a:lnTo>
                <a:lnTo>
                  <a:pt x="73444" y="115976"/>
                </a:lnTo>
                <a:lnTo>
                  <a:pt x="55194" y="146824"/>
                </a:lnTo>
                <a:lnTo>
                  <a:pt x="29438" y="168732"/>
                </a:lnTo>
                <a:lnTo>
                  <a:pt x="0" y="180975"/>
                </a:lnTo>
                <a:lnTo>
                  <a:pt x="0" y="195834"/>
                </a:lnTo>
                <a:lnTo>
                  <a:pt x="30200" y="184416"/>
                </a:lnTo>
                <a:lnTo>
                  <a:pt x="55956" y="166306"/>
                </a:lnTo>
                <a:lnTo>
                  <a:pt x="75907" y="143319"/>
                </a:lnTo>
                <a:lnTo>
                  <a:pt x="88760" y="117348"/>
                </a:lnTo>
                <a:lnTo>
                  <a:pt x="102463" y="142227"/>
                </a:lnTo>
                <a:lnTo>
                  <a:pt x="122669" y="163588"/>
                </a:lnTo>
                <a:lnTo>
                  <a:pt x="148018" y="180301"/>
                </a:lnTo>
                <a:lnTo>
                  <a:pt x="177152" y="191262"/>
                </a:lnTo>
                <a:lnTo>
                  <a:pt x="177152" y="176403"/>
                </a:lnTo>
                <a:close/>
              </a:path>
              <a:path w="638809" h="343535">
                <a:moveTo>
                  <a:pt x="275450" y="324599"/>
                </a:moveTo>
                <a:lnTo>
                  <a:pt x="42291" y="324599"/>
                </a:lnTo>
                <a:lnTo>
                  <a:pt x="42291" y="235445"/>
                </a:lnTo>
                <a:lnTo>
                  <a:pt x="25908" y="235445"/>
                </a:lnTo>
                <a:lnTo>
                  <a:pt x="25908" y="339077"/>
                </a:lnTo>
                <a:lnTo>
                  <a:pt x="275450" y="339077"/>
                </a:lnTo>
                <a:lnTo>
                  <a:pt x="275450" y="324599"/>
                </a:lnTo>
                <a:close/>
              </a:path>
              <a:path w="638809" h="343535">
                <a:moveTo>
                  <a:pt x="323456" y="102108"/>
                </a:moveTo>
                <a:lnTo>
                  <a:pt x="268973" y="102108"/>
                </a:lnTo>
                <a:lnTo>
                  <a:pt x="268973" y="2286"/>
                </a:lnTo>
                <a:lnTo>
                  <a:pt x="252971" y="2286"/>
                </a:lnTo>
                <a:lnTo>
                  <a:pt x="252971" y="234683"/>
                </a:lnTo>
                <a:lnTo>
                  <a:pt x="268973" y="234683"/>
                </a:lnTo>
                <a:lnTo>
                  <a:pt x="268973" y="116586"/>
                </a:lnTo>
                <a:lnTo>
                  <a:pt x="323456" y="116586"/>
                </a:lnTo>
                <a:lnTo>
                  <a:pt x="323456" y="102108"/>
                </a:lnTo>
                <a:close/>
              </a:path>
              <a:path w="638809" h="343535">
                <a:moveTo>
                  <a:pt x="491794" y="90678"/>
                </a:moveTo>
                <a:lnTo>
                  <a:pt x="490080" y="66446"/>
                </a:lnTo>
                <a:lnTo>
                  <a:pt x="485025" y="45389"/>
                </a:lnTo>
                <a:lnTo>
                  <a:pt x="476681" y="27825"/>
                </a:lnTo>
                <a:lnTo>
                  <a:pt x="476173" y="27228"/>
                </a:lnTo>
                <a:lnTo>
                  <a:pt x="476173" y="90678"/>
                </a:lnTo>
                <a:lnTo>
                  <a:pt x="474992" y="110591"/>
                </a:lnTo>
                <a:lnTo>
                  <a:pt x="455980" y="155067"/>
                </a:lnTo>
                <a:lnTo>
                  <a:pt x="424738" y="166878"/>
                </a:lnTo>
                <a:lnTo>
                  <a:pt x="415683" y="166154"/>
                </a:lnTo>
                <a:lnTo>
                  <a:pt x="384771" y="143281"/>
                </a:lnTo>
                <a:lnTo>
                  <a:pt x="373684" y="90678"/>
                </a:lnTo>
                <a:lnTo>
                  <a:pt x="374853" y="70535"/>
                </a:lnTo>
                <a:lnTo>
                  <a:pt x="393877" y="25908"/>
                </a:lnTo>
                <a:lnTo>
                  <a:pt x="424738" y="14097"/>
                </a:lnTo>
                <a:lnTo>
                  <a:pt x="433959" y="14871"/>
                </a:lnTo>
                <a:lnTo>
                  <a:pt x="465074" y="37680"/>
                </a:lnTo>
                <a:lnTo>
                  <a:pt x="476173" y="90678"/>
                </a:lnTo>
                <a:lnTo>
                  <a:pt x="476173" y="27228"/>
                </a:lnTo>
                <a:lnTo>
                  <a:pt x="436511" y="914"/>
                </a:lnTo>
                <a:lnTo>
                  <a:pt x="424738" y="0"/>
                </a:lnTo>
                <a:lnTo>
                  <a:pt x="413016" y="914"/>
                </a:lnTo>
                <a:lnTo>
                  <a:pt x="372846" y="27825"/>
                </a:lnTo>
                <a:lnTo>
                  <a:pt x="359702" y="66446"/>
                </a:lnTo>
                <a:lnTo>
                  <a:pt x="358063" y="90678"/>
                </a:lnTo>
                <a:lnTo>
                  <a:pt x="359702" y="114808"/>
                </a:lnTo>
                <a:lnTo>
                  <a:pt x="372846" y="153631"/>
                </a:lnTo>
                <a:lnTo>
                  <a:pt x="402399" y="177736"/>
                </a:lnTo>
                <a:lnTo>
                  <a:pt x="424738" y="181356"/>
                </a:lnTo>
                <a:lnTo>
                  <a:pt x="436511" y="180428"/>
                </a:lnTo>
                <a:lnTo>
                  <a:pt x="447217" y="177736"/>
                </a:lnTo>
                <a:lnTo>
                  <a:pt x="456768" y="173316"/>
                </a:lnTo>
                <a:lnTo>
                  <a:pt x="465124" y="167259"/>
                </a:lnTo>
                <a:lnTo>
                  <a:pt x="465442" y="166878"/>
                </a:lnTo>
                <a:lnTo>
                  <a:pt x="476681" y="153631"/>
                </a:lnTo>
                <a:lnTo>
                  <a:pt x="485025" y="135966"/>
                </a:lnTo>
                <a:lnTo>
                  <a:pt x="490080" y="114808"/>
                </a:lnTo>
                <a:lnTo>
                  <a:pt x="491794" y="90678"/>
                </a:lnTo>
                <a:close/>
              </a:path>
              <a:path w="638809" h="343535">
                <a:moveTo>
                  <a:pt x="638467" y="230492"/>
                </a:moveTo>
                <a:lnTo>
                  <a:pt x="384352" y="230492"/>
                </a:lnTo>
                <a:lnTo>
                  <a:pt x="384352" y="244970"/>
                </a:lnTo>
                <a:lnTo>
                  <a:pt x="622465" y="244970"/>
                </a:lnTo>
                <a:lnTo>
                  <a:pt x="622465" y="343268"/>
                </a:lnTo>
                <a:lnTo>
                  <a:pt x="638467" y="343268"/>
                </a:lnTo>
                <a:lnTo>
                  <a:pt x="638467" y="230492"/>
                </a:lnTo>
                <a:close/>
              </a:path>
              <a:path w="638809" h="343535">
                <a:moveTo>
                  <a:pt x="638467" y="2286"/>
                </a:moveTo>
                <a:lnTo>
                  <a:pt x="622465" y="2286"/>
                </a:lnTo>
                <a:lnTo>
                  <a:pt x="622465" y="84201"/>
                </a:lnTo>
                <a:lnTo>
                  <a:pt x="556933" y="84201"/>
                </a:lnTo>
                <a:lnTo>
                  <a:pt x="556933" y="4191"/>
                </a:lnTo>
                <a:lnTo>
                  <a:pt x="541312" y="4191"/>
                </a:lnTo>
                <a:lnTo>
                  <a:pt x="541312" y="191262"/>
                </a:lnTo>
                <a:lnTo>
                  <a:pt x="556933" y="191262"/>
                </a:lnTo>
                <a:lnTo>
                  <a:pt x="556933" y="98679"/>
                </a:lnTo>
                <a:lnTo>
                  <a:pt x="622465" y="98679"/>
                </a:lnTo>
                <a:lnTo>
                  <a:pt x="622465" y="193167"/>
                </a:lnTo>
                <a:lnTo>
                  <a:pt x="638467" y="193167"/>
                </a:lnTo>
                <a:lnTo>
                  <a:pt x="638467" y="98679"/>
                </a:lnTo>
                <a:lnTo>
                  <a:pt x="638467" y="84201"/>
                </a:lnTo>
                <a:lnTo>
                  <a:pt x="638467" y="228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995463" y="2837281"/>
            <a:ext cx="259715" cy="165735"/>
          </a:xfrm>
          <a:custGeom>
            <a:avLst/>
            <a:gdLst/>
            <a:ahLst/>
            <a:cxnLst/>
            <a:rect l="l" t="t" r="r" b="b"/>
            <a:pathLst>
              <a:path w="259715" h="165735">
                <a:moveTo>
                  <a:pt x="259461" y="61074"/>
                </a:moveTo>
                <a:lnTo>
                  <a:pt x="243840" y="61074"/>
                </a:lnTo>
                <a:lnTo>
                  <a:pt x="243840" y="75044"/>
                </a:lnTo>
                <a:lnTo>
                  <a:pt x="243840" y="149974"/>
                </a:lnTo>
                <a:lnTo>
                  <a:pt x="15621" y="149974"/>
                </a:lnTo>
                <a:lnTo>
                  <a:pt x="15621" y="75044"/>
                </a:lnTo>
                <a:lnTo>
                  <a:pt x="243840" y="75044"/>
                </a:lnTo>
                <a:lnTo>
                  <a:pt x="243840" y="61074"/>
                </a:lnTo>
                <a:lnTo>
                  <a:pt x="15621" y="61074"/>
                </a:lnTo>
                <a:lnTo>
                  <a:pt x="15621" y="114"/>
                </a:lnTo>
                <a:lnTo>
                  <a:pt x="0" y="114"/>
                </a:lnTo>
                <a:lnTo>
                  <a:pt x="0" y="61074"/>
                </a:lnTo>
                <a:lnTo>
                  <a:pt x="0" y="75044"/>
                </a:lnTo>
                <a:lnTo>
                  <a:pt x="0" y="149974"/>
                </a:lnTo>
                <a:lnTo>
                  <a:pt x="0" y="165214"/>
                </a:lnTo>
                <a:lnTo>
                  <a:pt x="259461" y="165214"/>
                </a:lnTo>
                <a:lnTo>
                  <a:pt x="259461" y="150495"/>
                </a:lnTo>
                <a:lnTo>
                  <a:pt x="259461" y="149974"/>
                </a:lnTo>
                <a:lnTo>
                  <a:pt x="259461" y="75044"/>
                </a:lnTo>
                <a:lnTo>
                  <a:pt x="259461" y="74676"/>
                </a:lnTo>
                <a:lnTo>
                  <a:pt x="259461" y="61074"/>
                </a:lnTo>
                <a:close/>
              </a:path>
              <a:path w="259715" h="165735">
                <a:moveTo>
                  <a:pt x="259461" y="0"/>
                </a:moveTo>
                <a:lnTo>
                  <a:pt x="243840" y="0"/>
                </a:lnTo>
                <a:lnTo>
                  <a:pt x="243840" y="60579"/>
                </a:lnTo>
                <a:lnTo>
                  <a:pt x="259461" y="60579"/>
                </a:lnTo>
                <a:lnTo>
                  <a:pt x="259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976032" y="3064725"/>
            <a:ext cx="298450" cy="109855"/>
          </a:xfrm>
          <a:custGeom>
            <a:avLst/>
            <a:gdLst/>
            <a:ahLst/>
            <a:cxnLst/>
            <a:rect l="l" t="t" r="r" b="b"/>
            <a:pathLst>
              <a:path w="298450" h="109855">
                <a:moveTo>
                  <a:pt x="298323" y="0"/>
                </a:moveTo>
                <a:lnTo>
                  <a:pt x="0" y="0"/>
                </a:lnTo>
                <a:lnTo>
                  <a:pt x="0" y="14097"/>
                </a:lnTo>
                <a:lnTo>
                  <a:pt x="140970" y="14097"/>
                </a:lnTo>
                <a:lnTo>
                  <a:pt x="140970" y="109347"/>
                </a:lnTo>
                <a:lnTo>
                  <a:pt x="156591" y="109347"/>
                </a:lnTo>
                <a:lnTo>
                  <a:pt x="156591" y="14097"/>
                </a:lnTo>
                <a:lnTo>
                  <a:pt x="298323" y="14097"/>
                </a:lnTo>
                <a:lnTo>
                  <a:pt x="2983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328774" y="2837274"/>
            <a:ext cx="302260" cy="336550"/>
          </a:xfrm>
          <a:custGeom>
            <a:avLst/>
            <a:gdLst/>
            <a:ahLst/>
            <a:cxnLst/>
            <a:rect l="l" t="t" r="r" b="b"/>
            <a:pathLst>
              <a:path w="302259" h="336550">
                <a:moveTo>
                  <a:pt x="278123" y="14096"/>
                </a:moveTo>
                <a:lnTo>
                  <a:pt x="24002" y="14096"/>
                </a:lnTo>
                <a:lnTo>
                  <a:pt x="24002" y="0"/>
                </a:lnTo>
                <a:lnTo>
                  <a:pt x="278123" y="0"/>
                </a:lnTo>
                <a:lnTo>
                  <a:pt x="278123" y="14096"/>
                </a:lnTo>
                <a:close/>
              </a:path>
              <a:path w="302259" h="336550">
                <a:moveTo>
                  <a:pt x="17906" y="116202"/>
                </a:moveTo>
                <a:lnTo>
                  <a:pt x="17906" y="101343"/>
                </a:lnTo>
                <a:lnTo>
                  <a:pt x="58648" y="94485"/>
                </a:lnTo>
                <a:lnTo>
                  <a:pt x="99248" y="79341"/>
                </a:lnTo>
                <a:lnTo>
                  <a:pt x="130417" y="57196"/>
                </a:lnTo>
                <a:lnTo>
                  <a:pt x="142871" y="29336"/>
                </a:lnTo>
                <a:lnTo>
                  <a:pt x="142871" y="14096"/>
                </a:lnTo>
                <a:lnTo>
                  <a:pt x="158492" y="14096"/>
                </a:lnTo>
                <a:lnTo>
                  <a:pt x="158492" y="29336"/>
                </a:lnTo>
                <a:lnTo>
                  <a:pt x="169630" y="54481"/>
                </a:lnTo>
                <a:lnTo>
                  <a:pt x="150872" y="54481"/>
                </a:lnTo>
                <a:lnTo>
                  <a:pt x="128756" y="77733"/>
                </a:lnTo>
                <a:lnTo>
                  <a:pt x="96247" y="96485"/>
                </a:lnTo>
                <a:lnTo>
                  <a:pt x="57809" y="109665"/>
                </a:lnTo>
                <a:lnTo>
                  <a:pt x="17906" y="116202"/>
                </a:lnTo>
                <a:close/>
              </a:path>
              <a:path w="302259" h="336550">
                <a:moveTo>
                  <a:pt x="283075" y="116202"/>
                </a:moveTo>
                <a:lnTo>
                  <a:pt x="242809" y="109076"/>
                </a:lnTo>
                <a:lnTo>
                  <a:pt x="204401" y="95771"/>
                </a:lnTo>
                <a:lnTo>
                  <a:pt x="172279" y="77251"/>
                </a:lnTo>
                <a:lnTo>
                  <a:pt x="150872" y="54481"/>
                </a:lnTo>
                <a:lnTo>
                  <a:pt x="169630" y="54481"/>
                </a:lnTo>
                <a:lnTo>
                  <a:pt x="170832" y="57196"/>
                </a:lnTo>
                <a:lnTo>
                  <a:pt x="201782" y="79055"/>
                </a:lnTo>
                <a:lnTo>
                  <a:pt x="242232" y="94057"/>
                </a:lnTo>
                <a:lnTo>
                  <a:pt x="283075" y="101343"/>
                </a:lnTo>
                <a:lnTo>
                  <a:pt x="283075" y="116202"/>
                </a:lnTo>
                <a:close/>
              </a:path>
              <a:path w="302259" h="336550">
                <a:moveTo>
                  <a:pt x="158492" y="170683"/>
                </a:moveTo>
                <a:lnTo>
                  <a:pt x="142871" y="170683"/>
                </a:lnTo>
                <a:lnTo>
                  <a:pt x="142871" y="105534"/>
                </a:lnTo>
                <a:lnTo>
                  <a:pt x="158492" y="105534"/>
                </a:lnTo>
                <a:lnTo>
                  <a:pt x="158492" y="170683"/>
                </a:lnTo>
                <a:close/>
              </a:path>
              <a:path w="302259" h="336550">
                <a:moveTo>
                  <a:pt x="302125" y="185161"/>
                </a:moveTo>
                <a:lnTo>
                  <a:pt x="0" y="185161"/>
                </a:lnTo>
                <a:lnTo>
                  <a:pt x="0" y="170683"/>
                </a:lnTo>
                <a:lnTo>
                  <a:pt x="302125" y="170683"/>
                </a:lnTo>
                <a:lnTo>
                  <a:pt x="302125" y="185161"/>
                </a:lnTo>
                <a:close/>
              </a:path>
              <a:path w="302259" h="336550">
                <a:moveTo>
                  <a:pt x="278123" y="336414"/>
                </a:moveTo>
                <a:lnTo>
                  <a:pt x="262121" y="336414"/>
                </a:lnTo>
                <a:lnTo>
                  <a:pt x="262121" y="257930"/>
                </a:lnTo>
                <a:lnTo>
                  <a:pt x="21716" y="257930"/>
                </a:lnTo>
                <a:lnTo>
                  <a:pt x="21716" y="243833"/>
                </a:lnTo>
                <a:lnTo>
                  <a:pt x="278123" y="243833"/>
                </a:lnTo>
                <a:lnTo>
                  <a:pt x="278123" y="3364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780381" y="2832702"/>
            <a:ext cx="280035" cy="335280"/>
          </a:xfrm>
          <a:custGeom>
            <a:avLst/>
            <a:gdLst/>
            <a:ahLst/>
            <a:cxnLst/>
            <a:rect l="l" t="t" r="r" b="b"/>
            <a:pathLst>
              <a:path w="280034" h="335280">
                <a:moveTo>
                  <a:pt x="0" y="312412"/>
                </a:moveTo>
                <a:lnTo>
                  <a:pt x="0" y="296791"/>
                </a:lnTo>
                <a:lnTo>
                  <a:pt x="32294" y="276968"/>
                </a:lnTo>
                <a:lnTo>
                  <a:pt x="60625" y="246215"/>
                </a:lnTo>
                <a:lnTo>
                  <a:pt x="80740" y="202174"/>
                </a:lnTo>
                <a:lnTo>
                  <a:pt x="88389" y="142490"/>
                </a:lnTo>
                <a:lnTo>
                  <a:pt x="88389" y="4571"/>
                </a:lnTo>
                <a:lnTo>
                  <a:pt x="104772" y="4571"/>
                </a:lnTo>
                <a:lnTo>
                  <a:pt x="104772" y="142490"/>
                </a:lnTo>
                <a:lnTo>
                  <a:pt x="111842" y="197353"/>
                </a:lnTo>
                <a:lnTo>
                  <a:pt x="96390" y="197353"/>
                </a:lnTo>
                <a:lnTo>
                  <a:pt x="84490" y="234350"/>
                </a:lnTo>
                <a:lnTo>
                  <a:pt x="63196" y="266740"/>
                </a:lnTo>
                <a:lnTo>
                  <a:pt x="34402" y="293201"/>
                </a:lnTo>
                <a:lnTo>
                  <a:pt x="0" y="312412"/>
                </a:lnTo>
                <a:close/>
              </a:path>
              <a:path w="280034" h="335280">
                <a:moveTo>
                  <a:pt x="193162" y="312412"/>
                </a:moveTo>
                <a:lnTo>
                  <a:pt x="159343" y="292559"/>
                </a:lnTo>
                <a:lnTo>
                  <a:pt x="130632" y="266169"/>
                </a:lnTo>
                <a:lnTo>
                  <a:pt x="108993" y="234136"/>
                </a:lnTo>
                <a:lnTo>
                  <a:pt x="96390" y="197353"/>
                </a:lnTo>
                <a:lnTo>
                  <a:pt x="111842" y="197353"/>
                </a:lnTo>
                <a:lnTo>
                  <a:pt x="112421" y="201853"/>
                </a:lnTo>
                <a:lnTo>
                  <a:pt x="132537" y="245357"/>
                </a:lnTo>
                <a:lnTo>
                  <a:pt x="160867" y="276003"/>
                </a:lnTo>
                <a:lnTo>
                  <a:pt x="193162" y="296791"/>
                </a:lnTo>
                <a:lnTo>
                  <a:pt x="193162" y="312412"/>
                </a:lnTo>
                <a:close/>
              </a:path>
              <a:path w="280034" h="335280">
                <a:moveTo>
                  <a:pt x="280028" y="335271"/>
                </a:moveTo>
                <a:lnTo>
                  <a:pt x="264026" y="335271"/>
                </a:lnTo>
                <a:lnTo>
                  <a:pt x="264026" y="0"/>
                </a:lnTo>
                <a:lnTo>
                  <a:pt x="280028" y="0"/>
                </a:lnTo>
                <a:lnTo>
                  <a:pt x="280028" y="3352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245315" y="2832702"/>
            <a:ext cx="318135" cy="335915"/>
          </a:xfrm>
          <a:custGeom>
            <a:avLst/>
            <a:gdLst/>
            <a:ahLst/>
            <a:cxnLst/>
            <a:rect l="l" t="t" r="r" b="b"/>
            <a:pathLst>
              <a:path w="318134" h="335914">
                <a:moveTo>
                  <a:pt x="59815" y="153920"/>
                </a:moveTo>
                <a:lnTo>
                  <a:pt x="0" y="153920"/>
                </a:lnTo>
                <a:lnTo>
                  <a:pt x="0" y="139442"/>
                </a:lnTo>
                <a:lnTo>
                  <a:pt x="60196" y="139442"/>
                </a:lnTo>
                <a:lnTo>
                  <a:pt x="82168" y="138615"/>
                </a:lnTo>
                <a:lnTo>
                  <a:pt x="123256" y="132531"/>
                </a:lnTo>
                <a:lnTo>
                  <a:pt x="142657" y="89002"/>
                </a:lnTo>
                <a:lnTo>
                  <a:pt x="142871" y="75436"/>
                </a:lnTo>
                <a:lnTo>
                  <a:pt x="142871" y="20954"/>
                </a:lnTo>
                <a:lnTo>
                  <a:pt x="1904" y="20954"/>
                </a:lnTo>
                <a:lnTo>
                  <a:pt x="1904" y="6476"/>
                </a:lnTo>
                <a:lnTo>
                  <a:pt x="159254" y="6476"/>
                </a:lnTo>
                <a:lnTo>
                  <a:pt x="159181" y="75436"/>
                </a:lnTo>
                <a:lnTo>
                  <a:pt x="155930" y="126411"/>
                </a:lnTo>
                <a:lnTo>
                  <a:pt x="152480" y="142490"/>
                </a:lnTo>
                <a:lnTo>
                  <a:pt x="136775" y="142490"/>
                </a:lnTo>
                <a:lnTo>
                  <a:pt x="120839" y="147330"/>
                </a:lnTo>
                <a:lnTo>
                  <a:pt x="101867" y="150919"/>
                </a:lnTo>
                <a:lnTo>
                  <a:pt x="81109" y="153152"/>
                </a:lnTo>
                <a:lnTo>
                  <a:pt x="59815" y="153920"/>
                </a:lnTo>
                <a:close/>
              </a:path>
              <a:path w="318134" h="335914">
                <a:moveTo>
                  <a:pt x="0" y="312412"/>
                </a:moveTo>
                <a:lnTo>
                  <a:pt x="0" y="297553"/>
                </a:lnTo>
                <a:lnTo>
                  <a:pt x="41399" y="280878"/>
                </a:lnTo>
                <a:lnTo>
                  <a:pt x="75905" y="256961"/>
                </a:lnTo>
                <a:lnTo>
                  <a:pt x="103388" y="225875"/>
                </a:lnTo>
                <a:lnTo>
                  <a:pt x="123721" y="187694"/>
                </a:lnTo>
                <a:lnTo>
                  <a:pt x="136775" y="142490"/>
                </a:lnTo>
                <a:lnTo>
                  <a:pt x="152480" y="142490"/>
                </a:lnTo>
                <a:lnTo>
                  <a:pt x="129563" y="212919"/>
                </a:lnTo>
                <a:lnTo>
                  <a:pt x="106666" y="247122"/>
                </a:lnTo>
                <a:lnTo>
                  <a:pt x="77391" y="275168"/>
                </a:lnTo>
                <a:lnTo>
                  <a:pt x="41811" y="296962"/>
                </a:lnTo>
                <a:lnTo>
                  <a:pt x="0" y="312412"/>
                </a:lnTo>
                <a:close/>
              </a:path>
              <a:path w="318134" h="335914">
                <a:moveTo>
                  <a:pt x="260978" y="335652"/>
                </a:moveTo>
                <a:lnTo>
                  <a:pt x="244976" y="335652"/>
                </a:lnTo>
                <a:lnTo>
                  <a:pt x="244976" y="0"/>
                </a:lnTo>
                <a:lnTo>
                  <a:pt x="260978" y="0"/>
                </a:lnTo>
                <a:lnTo>
                  <a:pt x="260978" y="146681"/>
                </a:lnTo>
                <a:lnTo>
                  <a:pt x="318127" y="146681"/>
                </a:lnTo>
                <a:lnTo>
                  <a:pt x="318127" y="160777"/>
                </a:lnTo>
                <a:lnTo>
                  <a:pt x="260978" y="160777"/>
                </a:lnTo>
                <a:lnTo>
                  <a:pt x="260978" y="3356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611373" y="2838665"/>
            <a:ext cx="264160" cy="185420"/>
          </a:xfrm>
          <a:custGeom>
            <a:avLst/>
            <a:gdLst/>
            <a:ahLst/>
            <a:cxnLst/>
            <a:rect l="l" t="t" r="r" b="b"/>
            <a:pathLst>
              <a:path w="264159" h="185419">
                <a:moveTo>
                  <a:pt x="263652" y="171450"/>
                </a:moveTo>
                <a:lnTo>
                  <a:pt x="15621" y="171450"/>
                </a:lnTo>
                <a:lnTo>
                  <a:pt x="15621" y="15240"/>
                </a:lnTo>
                <a:lnTo>
                  <a:pt x="259461" y="15240"/>
                </a:lnTo>
                <a:lnTo>
                  <a:pt x="259461" y="0"/>
                </a:lnTo>
                <a:lnTo>
                  <a:pt x="0" y="0"/>
                </a:lnTo>
                <a:lnTo>
                  <a:pt x="0" y="15240"/>
                </a:lnTo>
                <a:lnTo>
                  <a:pt x="0" y="171450"/>
                </a:lnTo>
                <a:lnTo>
                  <a:pt x="0" y="185420"/>
                </a:lnTo>
                <a:lnTo>
                  <a:pt x="263652" y="185420"/>
                </a:lnTo>
                <a:lnTo>
                  <a:pt x="263652" y="1714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591951" y="3138256"/>
            <a:ext cx="298450" cy="13970"/>
          </a:xfrm>
          <a:custGeom>
            <a:avLst/>
            <a:gdLst/>
            <a:ahLst/>
            <a:cxnLst/>
            <a:rect l="l" t="t" r="r" b="b"/>
            <a:pathLst>
              <a:path w="298450" h="13969">
                <a:moveTo>
                  <a:pt x="298315" y="13715"/>
                </a:moveTo>
                <a:lnTo>
                  <a:pt x="0" y="13715"/>
                </a:lnTo>
                <a:lnTo>
                  <a:pt x="0" y="0"/>
                </a:lnTo>
                <a:lnTo>
                  <a:pt x="298315" y="0"/>
                </a:lnTo>
                <a:lnTo>
                  <a:pt x="298315" y="137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940874" y="2832328"/>
            <a:ext cx="687070" cy="336550"/>
          </a:xfrm>
          <a:custGeom>
            <a:avLst/>
            <a:gdLst/>
            <a:ahLst/>
            <a:cxnLst/>
            <a:rect l="l" t="t" r="r" b="b"/>
            <a:pathLst>
              <a:path w="687070" h="336550">
                <a:moveTo>
                  <a:pt x="193535" y="297167"/>
                </a:moveTo>
                <a:lnTo>
                  <a:pt x="161188" y="276377"/>
                </a:lnTo>
                <a:lnTo>
                  <a:pt x="132727" y="245732"/>
                </a:lnTo>
                <a:lnTo>
                  <a:pt x="112471" y="202234"/>
                </a:lnTo>
                <a:lnTo>
                  <a:pt x="104762" y="142875"/>
                </a:lnTo>
                <a:lnTo>
                  <a:pt x="104762" y="4953"/>
                </a:lnTo>
                <a:lnTo>
                  <a:pt x="88760" y="4953"/>
                </a:lnTo>
                <a:lnTo>
                  <a:pt x="88760" y="142875"/>
                </a:lnTo>
                <a:lnTo>
                  <a:pt x="81114" y="202552"/>
                </a:lnTo>
                <a:lnTo>
                  <a:pt x="60947" y="246595"/>
                </a:lnTo>
                <a:lnTo>
                  <a:pt x="32512" y="277342"/>
                </a:lnTo>
                <a:lnTo>
                  <a:pt x="0" y="297167"/>
                </a:lnTo>
                <a:lnTo>
                  <a:pt x="0" y="312788"/>
                </a:lnTo>
                <a:lnTo>
                  <a:pt x="34556" y="293585"/>
                </a:lnTo>
                <a:lnTo>
                  <a:pt x="63385" y="267119"/>
                </a:lnTo>
                <a:lnTo>
                  <a:pt x="84696" y="234734"/>
                </a:lnTo>
                <a:lnTo>
                  <a:pt x="96761" y="197739"/>
                </a:lnTo>
                <a:lnTo>
                  <a:pt x="109308" y="234518"/>
                </a:lnTo>
                <a:lnTo>
                  <a:pt x="130860" y="266547"/>
                </a:lnTo>
                <a:lnTo>
                  <a:pt x="159562" y="292938"/>
                </a:lnTo>
                <a:lnTo>
                  <a:pt x="193535" y="312788"/>
                </a:lnTo>
                <a:lnTo>
                  <a:pt x="193535" y="297167"/>
                </a:lnTo>
                <a:close/>
              </a:path>
              <a:path w="687070" h="336550">
                <a:moveTo>
                  <a:pt x="331838" y="147066"/>
                </a:moveTo>
                <a:lnTo>
                  <a:pt x="274688" y="147066"/>
                </a:lnTo>
                <a:lnTo>
                  <a:pt x="274688" y="381"/>
                </a:lnTo>
                <a:lnTo>
                  <a:pt x="258686" y="381"/>
                </a:lnTo>
                <a:lnTo>
                  <a:pt x="258686" y="336029"/>
                </a:lnTo>
                <a:lnTo>
                  <a:pt x="274688" y="336029"/>
                </a:lnTo>
                <a:lnTo>
                  <a:pt x="274688" y="161163"/>
                </a:lnTo>
                <a:lnTo>
                  <a:pt x="331838" y="161163"/>
                </a:lnTo>
                <a:lnTo>
                  <a:pt x="331838" y="147066"/>
                </a:lnTo>
                <a:close/>
              </a:path>
              <a:path w="687070" h="336550">
                <a:moveTo>
                  <a:pt x="686854" y="146685"/>
                </a:moveTo>
                <a:lnTo>
                  <a:pt x="629704" y="146685"/>
                </a:lnTo>
                <a:lnTo>
                  <a:pt x="629704" y="0"/>
                </a:lnTo>
                <a:lnTo>
                  <a:pt x="613321" y="0"/>
                </a:lnTo>
                <a:lnTo>
                  <a:pt x="613321" y="274688"/>
                </a:lnTo>
                <a:lnTo>
                  <a:pt x="595553" y="286258"/>
                </a:lnTo>
                <a:lnTo>
                  <a:pt x="574078" y="294601"/>
                </a:lnTo>
                <a:lnTo>
                  <a:pt x="549465" y="299656"/>
                </a:lnTo>
                <a:lnTo>
                  <a:pt x="522262" y="301358"/>
                </a:lnTo>
                <a:lnTo>
                  <a:pt x="466636" y="301358"/>
                </a:lnTo>
                <a:lnTo>
                  <a:pt x="466636" y="194691"/>
                </a:lnTo>
                <a:lnTo>
                  <a:pt x="481253" y="192722"/>
                </a:lnTo>
                <a:lnTo>
                  <a:pt x="494639" y="188683"/>
                </a:lnTo>
                <a:lnTo>
                  <a:pt x="529831" y="160883"/>
                </a:lnTo>
                <a:lnTo>
                  <a:pt x="545058" y="122262"/>
                </a:lnTo>
                <a:lnTo>
                  <a:pt x="547027" y="98679"/>
                </a:lnTo>
                <a:lnTo>
                  <a:pt x="545058" y="75031"/>
                </a:lnTo>
                <a:lnTo>
                  <a:pt x="539267" y="54102"/>
                </a:lnTo>
                <a:lnTo>
                  <a:pt x="531025" y="38569"/>
                </a:lnTo>
                <a:lnTo>
                  <a:pt x="531025" y="98679"/>
                </a:lnTo>
                <a:lnTo>
                  <a:pt x="529475" y="118541"/>
                </a:lnTo>
                <a:lnTo>
                  <a:pt x="507022" y="163449"/>
                </a:lnTo>
                <a:lnTo>
                  <a:pt x="459028" y="180594"/>
                </a:lnTo>
                <a:lnTo>
                  <a:pt x="445262" y="179463"/>
                </a:lnTo>
                <a:lnTo>
                  <a:pt x="401116" y="151282"/>
                </a:lnTo>
                <a:lnTo>
                  <a:pt x="387781" y="98679"/>
                </a:lnTo>
                <a:lnTo>
                  <a:pt x="389267" y="78740"/>
                </a:lnTo>
                <a:lnTo>
                  <a:pt x="411403" y="33528"/>
                </a:lnTo>
                <a:lnTo>
                  <a:pt x="459028" y="16764"/>
                </a:lnTo>
                <a:lnTo>
                  <a:pt x="473163" y="17830"/>
                </a:lnTo>
                <a:lnTo>
                  <a:pt x="517372" y="45745"/>
                </a:lnTo>
                <a:lnTo>
                  <a:pt x="531025" y="98679"/>
                </a:lnTo>
                <a:lnTo>
                  <a:pt x="531025" y="38569"/>
                </a:lnTo>
                <a:lnTo>
                  <a:pt x="491553" y="7480"/>
                </a:lnTo>
                <a:lnTo>
                  <a:pt x="459028" y="2286"/>
                </a:lnTo>
                <a:lnTo>
                  <a:pt x="442264" y="3606"/>
                </a:lnTo>
                <a:lnTo>
                  <a:pt x="401497" y="22098"/>
                </a:lnTo>
                <a:lnTo>
                  <a:pt x="379158" y="54102"/>
                </a:lnTo>
                <a:lnTo>
                  <a:pt x="371398" y="98679"/>
                </a:lnTo>
                <a:lnTo>
                  <a:pt x="373367" y="122262"/>
                </a:lnTo>
                <a:lnTo>
                  <a:pt x="388594" y="160883"/>
                </a:lnTo>
                <a:lnTo>
                  <a:pt x="423303" y="188544"/>
                </a:lnTo>
                <a:lnTo>
                  <a:pt x="450265" y="194691"/>
                </a:lnTo>
                <a:lnTo>
                  <a:pt x="450265" y="301358"/>
                </a:lnTo>
                <a:lnTo>
                  <a:pt x="361873" y="301358"/>
                </a:lnTo>
                <a:lnTo>
                  <a:pt x="361873" y="315455"/>
                </a:lnTo>
                <a:lnTo>
                  <a:pt x="520738" y="315455"/>
                </a:lnTo>
                <a:lnTo>
                  <a:pt x="548716" y="313867"/>
                </a:lnTo>
                <a:lnTo>
                  <a:pt x="573887" y="309029"/>
                </a:lnTo>
                <a:lnTo>
                  <a:pt x="595642" y="300837"/>
                </a:lnTo>
                <a:lnTo>
                  <a:pt x="613321" y="289166"/>
                </a:lnTo>
                <a:lnTo>
                  <a:pt x="613321" y="336029"/>
                </a:lnTo>
                <a:lnTo>
                  <a:pt x="629704" y="336029"/>
                </a:lnTo>
                <a:lnTo>
                  <a:pt x="629704" y="289166"/>
                </a:lnTo>
                <a:lnTo>
                  <a:pt x="629704" y="161163"/>
                </a:lnTo>
                <a:lnTo>
                  <a:pt x="686854" y="161163"/>
                </a:lnTo>
                <a:lnTo>
                  <a:pt x="686854" y="1466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759123" y="2830416"/>
            <a:ext cx="280670" cy="339090"/>
          </a:xfrm>
          <a:custGeom>
            <a:avLst/>
            <a:gdLst/>
            <a:ahLst/>
            <a:cxnLst/>
            <a:rect l="l" t="t" r="r" b="b"/>
            <a:pathLst>
              <a:path w="280670" h="339089">
                <a:moveTo>
                  <a:pt x="85722" y="188971"/>
                </a:moveTo>
                <a:lnTo>
                  <a:pt x="39111" y="176595"/>
                </a:lnTo>
                <a:lnTo>
                  <a:pt x="7143" y="136299"/>
                </a:lnTo>
                <a:lnTo>
                  <a:pt x="0" y="94485"/>
                </a:lnTo>
                <a:lnTo>
                  <a:pt x="1821" y="72179"/>
                </a:lnTo>
                <a:lnTo>
                  <a:pt x="15751" y="35283"/>
                </a:lnTo>
                <a:lnTo>
                  <a:pt x="52862" y="5524"/>
                </a:lnTo>
                <a:lnTo>
                  <a:pt x="85722" y="0"/>
                </a:lnTo>
                <a:lnTo>
                  <a:pt x="102921" y="1404"/>
                </a:lnTo>
                <a:lnTo>
                  <a:pt x="118440" y="5524"/>
                </a:lnTo>
                <a:lnTo>
                  <a:pt x="132173" y="12215"/>
                </a:lnTo>
                <a:lnTo>
                  <a:pt x="134616" y="14096"/>
                </a:lnTo>
                <a:lnTo>
                  <a:pt x="85722" y="14096"/>
                </a:lnTo>
                <a:lnTo>
                  <a:pt x="71370" y="15287"/>
                </a:lnTo>
                <a:lnTo>
                  <a:pt x="28538" y="44123"/>
                </a:lnTo>
                <a:lnTo>
                  <a:pt x="16001" y="94485"/>
                </a:lnTo>
                <a:lnTo>
                  <a:pt x="17418" y="113297"/>
                </a:lnTo>
                <a:lnTo>
                  <a:pt x="38099" y="156587"/>
                </a:lnTo>
                <a:lnTo>
                  <a:pt x="85722" y="174874"/>
                </a:lnTo>
                <a:lnTo>
                  <a:pt x="134354" y="174874"/>
                </a:lnTo>
                <a:lnTo>
                  <a:pt x="132173" y="176595"/>
                </a:lnTo>
                <a:lnTo>
                  <a:pt x="118440" y="183399"/>
                </a:lnTo>
                <a:lnTo>
                  <a:pt x="102921" y="187560"/>
                </a:lnTo>
                <a:lnTo>
                  <a:pt x="85722" y="188971"/>
                </a:lnTo>
                <a:close/>
              </a:path>
              <a:path w="280670" h="339089">
                <a:moveTo>
                  <a:pt x="134354" y="174874"/>
                </a:moveTo>
                <a:lnTo>
                  <a:pt x="85722" y="174874"/>
                </a:lnTo>
                <a:lnTo>
                  <a:pt x="99861" y="173678"/>
                </a:lnTo>
                <a:lnTo>
                  <a:pt x="112535" y="170159"/>
                </a:lnTo>
                <a:lnTo>
                  <a:pt x="142907" y="144633"/>
                </a:lnTo>
                <a:lnTo>
                  <a:pt x="155444" y="94485"/>
                </a:lnTo>
                <a:lnTo>
                  <a:pt x="154027" y="75507"/>
                </a:lnTo>
                <a:lnTo>
                  <a:pt x="133346" y="32003"/>
                </a:lnTo>
                <a:lnTo>
                  <a:pt x="85722" y="14096"/>
                </a:lnTo>
                <a:lnTo>
                  <a:pt x="134616" y="14096"/>
                </a:lnTo>
                <a:lnTo>
                  <a:pt x="164302" y="52338"/>
                </a:lnTo>
                <a:lnTo>
                  <a:pt x="171445" y="94485"/>
                </a:lnTo>
                <a:lnTo>
                  <a:pt x="169624" y="116571"/>
                </a:lnTo>
                <a:lnTo>
                  <a:pt x="164302" y="136299"/>
                </a:lnTo>
                <a:lnTo>
                  <a:pt x="155694" y="153312"/>
                </a:lnTo>
                <a:lnTo>
                  <a:pt x="144014" y="167254"/>
                </a:lnTo>
                <a:lnTo>
                  <a:pt x="134354" y="174874"/>
                </a:lnTo>
                <a:close/>
              </a:path>
              <a:path w="280670" h="339089">
                <a:moveTo>
                  <a:pt x="273551" y="234690"/>
                </a:moveTo>
                <a:lnTo>
                  <a:pt x="257549" y="234690"/>
                </a:lnTo>
                <a:lnTo>
                  <a:pt x="257549" y="143633"/>
                </a:lnTo>
                <a:lnTo>
                  <a:pt x="180970" y="143633"/>
                </a:lnTo>
                <a:lnTo>
                  <a:pt x="180970" y="129917"/>
                </a:lnTo>
                <a:lnTo>
                  <a:pt x="257549" y="129917"/>
                </a:lnTo>
                <a:lnTo>
                  <a:pt x="257549" y="61720"/>
                </a:lnTo>
                <a:lnTo>
                  <a:pt x="180970" y="61720"/>
                </a:lnTo>
                <a:lnTo>
                  <a:pt x="180970" y="48004"/>
                </a:lnTo>
                <a:lnTo>
                  <a:pt x="257549" y="48004"/>
                </a:lnTo>
                <a:lnTo>
                  <a:pt x="257549" y="2285"/>
                </a:lnTo>
                <a:lnTo>
                  <a:pt x="273551" y="2285"/>
                </a:lnTo>
                <a:lnTo>
                  <a:pt x="273551" y="234690"/>
                </a:lnTo>
                <a:close/>
              </a:path>
              <a:path w="280670" h="339089">
                <a:moveTo>
                  <a:pt x="280408" y="339081"/>
                </a:moveTo>
                <a:lnTo>
                  <a:pt x="27050" y="339081"/>
                </a:lnTo>
                <a:lnTo>
                  <a:pt x="27050" y="235452"/>
                </a:lnTo>
                <a:lnTo>
                  <a:pt x="43432" y="235452"/>
                </a:lnTo>
                <a:lnTo>
                  <a:pt x="43432" y="324603"/>
                </a:lnTo>
                <a:lnTo>
                  <a:pt x="280408" y="324603"/>
                </a:lnTo>
                <a:lnTo>
                  <a:pt x="280408" y="3390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1110331" y="2832702"/>
            <a:ext cx="281940" cy="339090"/>
          </a:xfrm>
          <a:custGeom>
            <a:avLst/>
            <a:gdLst/>
            <a:ahLst/>
            <a:cxnLst/>
            <a:rect l="l" t="t" r="r" b="b"/>
            <a:pathLst>
              <a:path w="281940" h="339089">
                <a:moveTo>
                  <a:pt x="0" y="156968"/>
                </a:moveTo>
                <a:lnTo>
                  <a:pt x="0" y="142871"/>
                </a:lnTo>
                <a:lnTo>
                  <a:pt x="48251" y="134379"/>
                </a:lnTo>
                <a:lnTo>
                  <a:pt x="88932" y="117915"/>
                </a:lnTo>
                <a:lnTo>
                  <a:pt x="120231" y="93275"/>
                </a:lnTo>
                <a:lnTo>
                  <a:pt x="140338" y="60260"/>
                </a:lnTo>
                <a:lnTo>
                  <a:pt x="147443" y="18668"/>
                </a:lnTo>
                <a:lnTo>
                  <a:pt x="8381" y="18668"/>
                </a:lnTo>
                <a:lnTo>
                  <a:pt x="8381" y="4571"/>
                </a:lnTo>
                <a:lnTo>
                  <a:pt x="163825" y="4571"/>
                </a:lnTo>
                <a:lnTo>
                  <a:pt x="163825" y="15239"/>
                </a:lnTo>
                <a:lnTo>
                  <a:pt x="156004" y="63884"/>
                </a:lnTo>
                <a:lnTo>
                  <a:pt x="133809" y="101831"/>
                </a:lnTo>
                <a:lnTo>
                  <a:pt x="99142" y="129628"/>
                </a:lnTo>
                <a:lnTo>
                  <a:pt x="53905" y="147824"/>
                </a:lnTo>
                <a:lnTo>
                  <a:pt x="0" y="156968"/>
                </a:lnTo>
                <a:close/>
              </a:path>
              <a:path w="281940" h="339089">
                <a:moveTo>
                  <a:pt x="276980" y="160777"/>
                </a:moveTo>
                <a:lnTo>
                  <a:pt x="260978" y="160777"/>
                </a:lnTo>
                <a:lnTo>
                  <a:pt x="260978" y="113916"/>
                </a:lnTo>
                <a:lnTo>
                  <a:pt x="176779" y="113916"/>
                </a:lnTo>
                <a:lnTo>
                  <a:pt x="176779" y="99819"/>
                </a:lnTo>
                <a:lnTo>
                  <a:pt x="260978" y="99819"/>
                </a:lnTo>
                <a:lnTo>
                  <a:pt x="260978" y="52576"/>
                </a:lnTo>
                <a:lnTo>
                  <a:pt x="180589" y="52576"/>
                </a:lnTo>
                <a:lnTo>
                  <a:pt x="180589" y="38861"/>
                </a:lnTo>
                <a:lnTo>
                  <a:pt x="260978" y="38861"/>
                </a:lnTo>
                <a:lnTo>
                  <a:pt x="260978" y="0"/>
                </a:lnTo>
                <a:lnTo>
                  <a:pt x="276980" y="0"/>
                </a:lnTo>
                <a:lnTo>
                  <a:pt x="276980" y="160777"/>
                </a:lnTo>
                <a:close/>
              </a:path>
              <a:path w="281940" h="339089">
                <a:moveTo>
                  <a:pt x="281551" y="338700"/>
                </a:moveTo>
                <a:lnTo>
                  <a:pt x="30479" y="338700"/>
                </a:lnTo>
                <a:lnTo>
                  <a:pt x="30479" y="259073"/>
                </a:lnTo>
                <a:lnTo>
                  <a:pt x="260978" y="259073"/>
                </a:lnTo>
                <a:lnTo>
                  <a:pt x="260978" y="206496"/>
                </a:lnTo>
                <a:lnTo>
                  <a:pt x="30479" y="206496"/>
                </a:lnTo>
                <a:lnTo>
                  <a:pt x="30479" y="192781"/>
                </a:lnTo>
                <a:lnTo>
                  <a:pt x="276980" y="192781"/>
                </a:lnTo>
                <a:lnTo>
                  <a:pt x="276980" y="272789"/>
                </a:lnTo>
                <a:lnTo>
                  <a:pt x="46861" y="272789"/>
                </a:lnTo>
                <a:lnTo>
                  <a:pt x="46861" y="324984"/>
                </a:lnTo>
                <a:lnTo>
                  <a:pt x="281551" y="324984"/>
                </a:lnTo>
                <a:lnTo>
                  <a:pt x="281551" y="3387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1458105" y="2822041"/>
            <a:ext cx="636905" cy="346710"/>
          </a:xfrm>
          <a:custGeom>
            <a:avLst/>
            <a:gdLst/>
            <a:ahLst/>
            <a:cxnLst/>
            <a:rect l="l" t="t" r="r" b="b"/>
            <a:pathLst>
              <a:path w="636904" h="346710">
                <a:moveTo>
                  <a:pt x="179070" y="221348"/>
                </a:moveTo>
                <a:lnTo>
                  <a:pt x="176784" y="191173"/>
                </a:lnTo>
                <a:lnTo>
                  <a:pt x="170256" y="166255"/>
                </a:lnTo>
                <a:lnTo>
                  <a:pt x="163068" y="152425"/>
                </a:lnTo>
                <a:lnTo>
                  <a:pt x="163068" y="221348"/>
                </a:lnTo>
                <a:lnTo>
                  <a:pt x="161315" y="247815"/>
                </a:lnTo>
                <a:lnTo>
                  <a:pt x="147955" y="286880"/>
                </a:lnTo>
                <a:lnTo>
                  <a:pt x="108432" y="312648"/>
                </a:lnTo>
                <a:lnTo>
                  <a:pt x="97155" y="313550"/>
                </a:lnTo>
                <a:lnTo>
                  <a:pt x="85877" y="312648"/>
                </a:lnTo>
                <a:lnTo>
                  <a:pt x="46355" y="286880"/>
                </a:lnTo>
                <a:lnTo>
                  <a:pt x="32994" y="247815"/>
                </a:lnTo>
                <a:lnTo>
                  <a:pt x="31242" y="221348"/>
                </a:lnTo>
                <a:lnTo>
                  <a:pt x="32994" y="195059"/>
                </a:lnTo>
                <a:lnTo>
                  <a:pt x="46355" y="156044"/>
                </a:lnTo>
                <a:lnTo>
                  <a:pt x="85877" y="130073"/>
                </a:lnTo>
                <a:lnTo>
                  <a:pt x="97155" y="129159"/>
                </a:lnTo>
                <a:lnTo>
                  <a:pt x="108432" y="130073"/>
                </a:lnTo>
                <a:lnTo>
                  <a:pt x="147955" y="156044"/>
                </a:lnTo>
                <a:lnTo>
                  <a:pt x="161315" y="195059"/>
                </a:lnTo>
                <a:lnTo>
                  <a:pt x="163068" y="221348"/>
                </a:lnTo>
                <a:lnTo>
                  <a:pt x="163068" y="152425"/>
                </a:lnTo>
                <a:lnTo>
                  <a:pt x="159943" y="146405"/>
                </a:lnTo>
                <a:lnTo>
                  <a:pt x="146304" y="131445"/>
                </a:lnTo>
                <a:lnTo>
                  <a:pt x="142760" y="129159"/>
                </a:lnTo>
                <a:lnTo>
                  <a:pt x="135458" y="124434"/>
                </a:lnTo>
                <a:lnTo>
                  <a:pt x="123583" y="119443"/>
                </a:lnTo>
                <a:lnTo>
                  <a:pt x="110782" y="116433"/>
                </a:lnTo>
                <a:lnTo>
                  <a:pt x="97155" y="115443"/>
                </a:lnTo>
                <a:lnTo>
                  <a:pt x="83527" y="116433"/>
                </a:lnTo>
                <a:lnTo>
                  <a:pt x="48387" y="131445"/>
                </a:lnTo>
                <a:lnTo>
                  <a:pt x="24091" y="166255"/>
                </a:lnTo>
                <a:lnTo>
                  <a:pt x="15240" y="221348"/>
                </a:lnTo>
                <a:lnTo>
                  <a:pt x="17526" y="251752"/>
                </a:lnTo>
                <a:lnTo>
                  <a:pt x="34531" y="296684"/>
                </a:lnTo>
                <a:lnTo>
                  <a:pt x="70764" y="323646"/>
                </a:lnTo>
                <a:lnTo>
                  <a:pt x="97155" y="327647"/>
                </a:lnTo>
                <a:lnTo>
                  <a:pt x="110782" y="326656"/>
                </a:lnTo>
                <a:lnTo>
                  <a:pt x="123583" y="323646"/>
                </a:lnTo>
                <a:lnTo>
                  <a:pt x="135458" y="318655"/>
                </a:lnTo>
                <a:lnTo>
                  <a:pt x="143344" y="313550"/>
                </a:lnTo>
                <a:lnTo>
                  <a:pt x="146304" y="311645"/>
                </a:lnTo>
                <a:lnTo>
                  <a:pt x="159943" y="296684"/>
                </a:lnTo>
                <a:lnTo>
                  <a:pt x="170256" y="276783"/>
                </a:lnTo>
                <a:lnTo>
                  <a:pt x="176784" y="251752"/>
                </a:lnTo>
                <a:lnTo>
                  <a:pt x="179070" y="221348"/>
                </a:lnTo>
                <a:close/>
              </a:path>
              <a:path w="636904" h="346710">
                <a:moveTo>
                  <a:pt x="193548" y="56388"/>
                </a:moveTo>
                <a:lnTo>
                  <a:pt x="104394" y="56388"/>
                </a:lnTo>
                <a:lnTo>
                  <a:pt x="104394" y="0"/>
                </a:lnTo>
                <a:lnTo>
                  <a:pt x="88773" y="0"/>
                </a:lnTo>
                <a:lnTo>
                  <a:pt x="88773" y="56388"/>
                </a:lnTo>
                <a:lnTo>
                  <a:pt x="0" y="56388"/>
                </a:lnTo>
                <a:lnTo>
                  <a:pt x="0" y="70485"/>
                </a:lnTo>
                <a:lnTo>
                  <a:pt x="193548" y="70485"/>
                </a:lnTo>
                <a:lnTo>
                  <a:pt x="193548" y="56388"/>
                </a:lnTo>
                <a:close/>
              </a:path>
              <a:path w="636904" h="346710">
                <a:moveTo>
                  <a:pt x="331457" y="157353"/>
                </a:moveTo>
                <a:lnTo>
                  <a:pt x="274307" y="157353"/>
                </a:lnTo>
                <a:lnTo>
                  <a:pt x="274307" y="10668"/>
                </a:lnTo>
                <a:lnTo>
                  <a:pt x="258318" y="10668"/>
                </a:lnTo>
                <a:lnTo>
                  <a:pt x="258318" y="346316"/>
                </a:lnTo>
                <a:lnTo>
                  <a:pt x="274307" y="346316"/>
                </a:lnTo>
                <a:lnTo>
                  <a:pt x="274307" y="171450"/>
                </a:lnTo>
                <a:lnTo>
                  <a:pt x="331457" y="171450"/>
                </a:lnTo>
                <a:lnTo>
                  <a:pt x="331457" y="157353"/>
                </a:lnTo>
                <a:close/>
              </a:path>
              <a:path w="636904" h="346710">
                <a:moveTo>
                  <a:pt x="538657" y="168783"/>
                </a:moveTo>
                <a:lnTo>
                  <a:pt x="536905" y="123063"/>
                </a:lnTo>
                <a:lnTo>
                  <a:pt x="531228" y="84531"/>
                </a:lnTo>
                <a:lnTo>
                  <a:pt x="522655" y="58699"/>
                </a:lnTo>
                <a:lnTo>
                  <a:pt x="522655" y="168783"/>
                </a:lnTo>
                <a:lnTo>
                  <a:pt x="521144" y="211645"/>
                </a:lnTo>
                <a:lnTo>
                  <a:pt x="507542" y="275818"/>
                </a:lnTo>
                <a:lnTo>
                  <a:pt x="476885" y="308597"/>
                </a:lnTo>
                <a:lnTo>
                  <a:pt x="454456" y="312788"/>
                </a:lnTo>
                <a:lnTo>
                  <a:pt x="442468" y="311734"/>
                </a:lnTo>
                <a:lnTo>
                  <a:pt x="400989" y="275818"/>
                </a:lnTo>
                <a:lnTo>
                  <a:pt x="387388" y="211645"/>
                </a:lnTo>
                <a:lnTo>
                  <a:pt x="385876" y="168783"/>
                </a:lnTo>
                <a:lnTo>
                  <a:pt x="387388" y="125857"/>
                </a:lnTo>
                <a:lnTo>
                  <a:pt x="400989" y="61569"/>
                </a:lnTo>
                <a:lnTo>
                  <a:pt x="431698" y="28905"/>
                </a:lnTo>
                <a:lnTo>
                  <a:pt x="454456" y="24384"/>
                </a:lnTo>
                <a:lnTo>
                  <a:pt x="466229" y="25552"/>
                </a:lnTo>
                <a:lnTo>
                  <a:pt x="507542" y="61569"/>
                </a:lnTo>
                <a:lnTo>
                  <a:pt x="521144" y="125857"/>
                </a:lnTo>
                <a:lnTo>
                  <a:pt x="522655" y="168783"/>
                </a:lnTo>
                <a:lnTo>
                  <a:pt x="522655" y="58699"/>
                </a:lnTo>
                <a:lnTo>
                  <a:pt x="520979" y="53644"/>
                </a:lnTo>
                <a:lnTo>
                  <a:pt x="505510" y="30861"/>
                </a:lnTo>
                <a:lnTo>
                  <a:pt x="498106" y="24384"/>
                </a:lnTo>
                <a:lnTo>
                  <a:pt x="495223" y="21856"/>
                </a:lnTo>
                <a:lnTo>
                  <a:pt x="483273" y="15430"/>
                </a:lnTo>
                <a:lnTo>
                  <a:pt x="469671" y="11569"/>
                </a:lnTo>
                <a:lnTo>
                  <a:pt x="454456" y="10287"/>
                </a:lnTo>
                <a:lnTo>
                  <a:pt x="439026" y="11569"/>
                </a:lnTo>
                <a:lnTo>
                  <a:pt x="403021" y="30861"/>
                </a:lnTo>
                <a:lnTo>
                  <a:pt x="377444" y="84531"/>
                </a:lnTo>
                <a:lnTo>
                  <a:pt x="371678" y="123063"/>
                </a:lnTo>
                <a:lnTo>
                  <a:pt x="369874" y="168783"/>
                </a:lnTo>
                <a:lnTo>
                  <a:pt x="371678" y="214325"/>
                </a:lnTo>
                <a:lnTo>
                  <a:pt x="377444" y="252882"/>
                </a:lnTo>
                <a:lnTo>
                  <a:pt x="403021" y="306692"/>
                </a:lnTo>
                <a:lnTo>
                  <a:pt x="439026" y="325285"/>
                </a:lnTo>
                <a:lnTo>
                  <a:pt x="454456" y="326504"/>
                </a:lnTo>
                <a:lnTo>
                  <a:pt x="469671" y="325285"/>
                </a:lnTo>
                <a:lnTo>
                  <a:pt x="483273" y="321602"/>
                </a:lnTo>
                <a:lnTo>
                  <a:pt x="495223" y="315417"/>
                </a:lnTo>
                <a:lnTo>
                  <a:pt x="498322" y="312788"/>
                </a:lnTo>
                <a:lnTo>
                  <a:pt x="505510" y="306692"/>
                </a:lnTo>
                <a:lnTo>
                  <a:pt x="520979" y="283857"/>
                </a:lnTo>
                <a:lnTo>
                  <a:pt x="531228" y="252882"/>
                </a:lnTo>
                <a:lnTo>
                  <a:pt x="536905" y="214325"/>
                </a:lnTo>
                <a:lnTo>
                  <a:pt x="538657" y="168783"/>
                </a:lnTo>
                <a:close/>
              </a:path>
              <a:path w="636904" h="346710">
                <a:moveTo>
                  <a:pt x="636574" y="10668"/>
                </a:moveTo>
                <a:lnTo>
                  <a:pt x="620572" y="10668"/>
                </a:lnTo>
                <a:lnTo>
                  <a:pt x="620572" y="93345"/>
                </a:lnTo>
                <a:lnTo>
                  <a:pt x="548563" y="93345"/>
                </a:lnTo>
                <a:lnTo>
                  <a:pt x="548563" y="107823"/>
                </a:lnTo>
                <a:lnTo>
                  <a:pt x="620572" y="107823"/>
                </a:lnTo>
                <a:lnTo>
                  <a:pt x="620572" y="221348"/>
                </a:lnTo>
                <a:lnTo>
                  <a:pt x="548563" y="221348"/>
                </a:lnTo>
                <a:lnTo>
                  <a:pt x="548563" y="235826"/>
                </a:lnTo>
                <a:lnTo>
                  <a:pt x="620572" y="235826"/>
                </a:lnTo>
                <a:lnTo>
                  <a:pt x="620572" y="345935"/>
                </a:lnTo>
                <a:lnTo>
                  <a:pt x="636574" y="345935"/>
                </a:lnTo>
                <a:lnTo>
                  <a:pt x="636574" y="106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2275218" y="2821653"/>
            <a:ext cx="278130" cy="346710"/>
          </a:xfrm>
          <a:custGeom>
            <a:avLst/>
            <a:gdLst/>
            <a:ahLst/>
            <a:cxnLst/>
            <a:rect l="l" t="t" r="r" b="b"/>
            <a:pathLst>
              <a:path w="278129" h="346710">
                <a:moveTo>
                  <a:pt x="78865" y="56386"/>
                </a:moveTo>
                <a:lnTo>
                  <a:pt x="62482" y="56386"/>
                </a:lnTo>
                <a:lnTo>
                  <a:pt x="62482" y="0"/>
                </a:lnTo>
                <a:lnTo>
                  <a:pt x="78865" y="0"/>
                </a:lnTo>
                <a:lnTo>
                  <a:pt x="78865" y="56386"/>
                </a:lnTo>
                <a:close/>
              </a:path>
              <a:path w="278129" h="346710">
                <a:moveTo>
                  <a:pt x="140204" y="70864"/>
                </a:moveTo>
                <a:lnTo>
                  <a:pt x="0" y="70864"/>
                </a:lnTo>
                <a:lnTo>
                  <a:pt x="0" y="56386"/>
                </a:lnTo>
                <a:lnTo>
                  <a:pt x="140204" y="56386"/>
                </a:lnTo>
                <a:lnTo>
                  <a:pt x="140204" y="70864"/>
                </a:lnTo>
                <a:close/>
              </a:path>
              <a:path w="278129" h="346710">
                <a:moveTo>
                  <a:pt x="70483" y="328413"/>
                </a:moveTo>
                <a:lnTo>
                  <a:pt x="23311" y="300696"/>
                </a:lnTo>
                <a:lnTo>
                  <a:pt x="9119" y="253787"/>
                </a:lnTo>
                <a:lnTo>
                  <a:pt x="7238" y="220974"/>
                </a:lnTo>
                <a:lnTo>
                  <a:pt x="9119" y="188215"/>
                </a:lnTo>
                <a:lnTo>
                  <a:pt x="23311" y="141412"/>
                </a:lnTo>
                <a:lnTo>
                  <a:pt x="60714" y="114654"/>
                </a:lnTo>
                <a:lnTo>
                  <a:pt x="70483" y="113916"/>
                </a:lnTo>
                <a:lnTo>
                  <a:pt x="80627" y="114654"/>
                </a:lnTo>
                <a:lnTo>
                  <a:pt x="89913" y="116964"/>
                </a:lnTo>
                <a:lnTo>
                  <a:pt x="98343" y="120988"/>
                </a:lnTo>
                <a:lnTo>
                  <a:pt x="105915" y="126869"/>
                </a:lnTo>
                <a:lnTo>
                  <a:pt x="106850" y="128012"/>
                </a:lnTo>
                <a:lnTo>
                  <a:pt x="70483" y="128012"/>
                </a:lnTo>
                <a:lnTo>
                  <a:pt x="63434" y="128661"/>
                </a:lnTo>
                <a:lnTo>
                  <a:pt x="28907" y="168540"/>
                </a:lnTo>
                <a:lnTo>
                  <a:pt x="23240" y="220974"/>
                </a:lnTo>
                <a:lnTo>
                  <a:pt x="24698" y="250334"/>
                </a:lnTo>
                <a:lnTo>
                  <a:pt x="35616" y="291052"/>
                </a:lnTo>
                <a:lnTo>
                  <a:pt x="70483" y="313936"/>
                </a:lnTo>
                <a:lnTo>
                  <a:pt x="106861" y="313936"/>
                </a:lnTo>
                <a:lnTo>
                  <a:pt x="105915" y="315079"/>
                </a:lnTo>
                <a:lnTo>
                  <a:pt x="98343" y="321020"/>
                </a:lnTo>
                <a:lnTo>
                  <a:pt x="89913" y="325175"/>
                </a:lnTo>
                <a:lnTo>
                  <a:pt x="80627" y="327616"/>
                </a:lnTo>
                <a:lnTo>
                  <a:pt x="70483" y="328413"/>
                </a:lnTo>
                <a:close/>
              </a:path>
              <a:path w="278129" h="346710">
                <a:moveTo>
                  <a:pt x="106861" y="313936"/>
                </a:moveTo>
                <a:lnTo>
                  <a:pt x="70483" y="313936"/>
                </a:lnTo>
                <a:lnTo>
                  <a:pt x="77912" y="313340"/>
                </a:lnTo>
                <a:lnTo>
                  <a:pt x="84770" y="311459"/>
                </a:lnTo>
                <a:lnTo>
                  <a:pt x="112439" y="273551"/>
                </a:lnTo>
                <a:lnTo>
                  <a:pt x="118107" y="220974"/>
                </a:lnTo>
                <a:lnTo>
                  <a:pt x="116648" y="191775"/>
                </a:lnTo>
                <a:lnTo>
                  <a:pt x="105730" y="150949"/>
                </a:lnTo>
                <a:lnTo>
                  <a:pt x="70483" y="128012"/>
                </a:lnTo>
                <a:lnTo>
                  <a:pt x="106850" y="128012"/>
                </a:lnTo>
                <a:lnTo>
                  <a:pt x="117815" y="141412"/>
                </a:lnTo>
                <a:lnTo>
                  <a:pt x="126536" y="161778"/>
                </a:lnTo>
                <a:lnTo>
                  <a:pt x="131900" y="188215"/>
                </a:lnTo>
                <a:lnTo>
                  <a:pt x="133727" y="220974"/>
                </a:lnTo>
                <a:lnTo>
                  <a:pt x="131900" y="253787"/>
                </a:lnTo>
                <a:lnTo>
                  <a:pt x="126536" y="280313"/>
                </a:lnTo>
                <a:lnTo>
                  <a:pt x="117815" y="300696"/>
                </a:lnTo>
                <a:lnTo>
                  <a:pt x="106861" y="313936"/>
                </a:lnTo>
                <a:close/>
              </a:path>
              <a:path w="278129" h="346710">
                <a:moveTo>
                  <a:pt x="278123" y="156206"/>
                </a:moveTo>
                <a:lnTo>
                  <a:pt x="262121" y="156206"/>
                </a:lnTo>
                <a:lnTo>
                  <a:pt x="262121" y="11048"/>
                </a:lnTo>
                <a:lnTo>
                  <a:pt x="278123" y="11048"/>
                </a:lnTo>
                <a:lnTo>
                  <a:pt x="278123" y="156206"/>
                </a:lnTo>
                <a:close/>
              </a:path>
              <a:path w="278129" h="346710">
                <a:moveTo>
                  <a:pt x="200781" y="342129"/>
                </a:moveTo>
                <a:lnTo>
                  <a:pt x="185161" y="342129"/>
                </a:lnTo>
                <a:lnTo>
                  <a:pt x="185161" y="12953"/>
                </a:lnTo>
                <a:lnTo>
                  <a:pt x="200781" y="12953"/>
                </a:lnTo>
                <a:lnTo>
                  <a:pt x="200781" y="156206"/>
                </a:lnTo>
                <a:lnTo>
                  <a:pt x="278123" y="156206"/>
                </a:lnTo>
                <a:lnTo>
                  <a:pt x="278123" y="170302"/>
                </a:lnTo>
                <a:lnTo>
                  <a:pt x="200781" y="170302"/>
                </a:lnTo>
                <a:lnTo>
                  <a:pt x="200781" y="342129"/>
                </a:lnTo>
                <a:close/>
              </a:path>
              <a:path w="278129" h="346710">
                <a:moveTo>
                  <a:pt x="278123" y="346701"/>
                </a:moveTo>
                <a:lnTo>
                  <a:pt x="262121" y="346701"/>
                </a:lnTo>
                <a:lnTo>
                  <a:pt x="262121" y="170302"/>
                </a:lnTo>
                <a:lnTo>
                  <a:pt x="278123" y="170302"/>
                </a:lnTo>
                <a:lnTo>
                  <a:pt x="278123" y="34670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2630998" y="2832702"/>
            <a:ext cx="271780" cy="335280"/>
          </a:xfrm>
          <a:custGeom>
            <a:avLst/>
            <a:gdLst/>
            <a:ahLst/>
            <a:cxnLst/>
            <a:rect l="l" t="t" r="r" b="b"/>
            <a:pathLst>
              <a:path w="271779" h="335280">
                <a:moveTo>
                  <a:pt x="181351" y="20954"/>
                </a:moveTo>
                <a:lnTo>
                  <a:pt x="4190" y="20954"/>
                </a:lnTo>
                <a:lnTo>
                  <a:pt x="4190" y="6476"/>
                </a:lnTo>
                <a:lnTo>
                  <a:pt x="181351" y="6476"/>
                </a:lnTo>
                <a:lnTo>
                  <a:pt x="181351" y="20954"/>
                </a:lnTo>
                <a:close/>
              </a:path>
              <a:path w="271779" h="335280">
                <a:moveTo>
                  <a:pt x="0" y="312031"/>
                </a:moveTo>
                <a:lnTo>
                  <a:pt x="0" y="297172"/>
                </a:lnTo>
                <a:lnTo>
                  <a:pt x="29770" y="277146"/>
                </a:lnTo>
                <a:lnTo>
                  <a:pt x="57005" y="245262"/>
                </a:lnTo>
                <a:lnTo>
                  <a:pt x="76828" y="201924"/>
                </a:lnTo>
                <a:lnTo>
                  <a:pt x="76935" y="201430"/>
                </a:lnTo>
                <a:lnTo>
                  <a:pt x="84579" y="147062"/>
                </a:lnTo>
                <a:lnTo>
                  <a:pt x="84579" y="20954"/>
                </a:lnTo>
                <a:lnTo>
                  <a:pt x="100581" y="20954"/>
                </a:lnTo>
                <a:lnTo>
                  <a:pt x="100581" y="147062"/>
                </a:lnTo>
                <a:lnTo>
                  <a:pt x="108058" y="201430"/>
                </a:lnTo>
                <a:lnTo>
                  <a:pt x="108281" y="201924"/>
                </a:lnTo>
                <a:lnTo>
                  <a:pt x="92580" y="201924"/>
                </a:lnTo>
                <a:lnTo>
                  <a:pt x="79615" y="236220"/>
                </a:lnTo>
                <a:lnTo>
                  <a:pt x="58577" y="267407"/>
                </a:lnTo>
                <a:lnTo>
                  <a:pt x="31395" y="293380"/>
                </a:lnTo>
                <a:lnTo>
                  <a:pt x="0" y="312031"/>
                </a:lnTo>
                <a:close/>
              </a:path>
              <a:path w="271779" h="335280">
                <a:moveTo>
                  <a:pt x="184780" y="312031"/>
                </a:moveTo>
                <a:lnTo>
                  <a:pt x="152854" y="292684"/>
                </a:lnTo>
                <a:lnTo>
                  <a:pt x="125964" y="266693"/>
                </a:lnTo>
                <a:lnTo>
                  <a:pt x="105433" y="235845"/>
                </a:lnTo>
                <a:lnTo>
                  <a:pt x="92580" y="201924"/>
                </a:lnTo>
                <a:lnTo>
                  <a:pt x="108281" y="201924"/>
                </a:lnTo>
                <a:lnTo>
                  <a:pt x="127536" y="244548"/>
                </a:lnTo>
                <a:lnTo>
                  <a:pt x="154586" y="276450"/>
                </a:lnTo>
                <a:lnTo>
                  <a:pt x="184780" y="297172"/>
                </a:lnTo>
                <a:lnTo>
                  <a:pt x="184780" y="312031"/>
                </a:lnTo>
                <a:close/>
              </a:path>
              <a:path w="271779" h="335280">
                <a:moveTo>
                  <a:pt x="271265" y="335271"/>
                </a:moveTo>
                <a:lnTo>
                  <a:pt x="255263" y="335271"/>
                </a:lnTo>
                <a:lnTo>
                  <a:pt x="255263" y="0"/>
                </a:lnTo>
                <a:lnTo>
                  <a:pt x="271265" y="0"/>
                </a:lnTo>
                <a:lnTo>
                  <a:pt x="271265" y="3352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076012" y="2832702"/>
            <a:ext cx="288925" cy="339090"/>
          </a:xfrm>
          <a:custGeom>
            <a:avLst/>
            <a:gdLst/>
            <a:ahLst/>
            <a:cxnLst/>
            <a:rect l="l" t="t" r="r" b="b"/>
            <a:pathLst>
              <a:path w="288925" h="339089">
                <a:moveTo>
                  <a:pt x="281551" y="254882"/>
                </a:moveTo>
                <a:lnTo>
                  <a:pt x="265550" y="254882"/>
                </a:lnTo>
                <a:lnTo>
                  <a:pt x="265550" y="208782"/>
                </a:lnTo>
                <a:lnTo>
                  <a:pt x="182875" y="208782"/>
                </a:lnTo>
                <a:lnTo>
                  <a:pt x="182875" y="195448"/>
                </a:lnTo>
                <a:lnTo>
                  <a:pt x="265550" y="195448"/>
                </a:lnTo>
                <a:lnTo>
                  <a:pt x="265550" y="0"/>
                </a:lnTo>
                <a:lnTo>
                  <a:pt x="281551" y="0"/>
                </a:lnTo>
                <a:lnTo>
                  <a:pt x="281551" y="254882"/>
                </a:lnTo>
                <a:close/>
              </a:path>
              <a:path w="288925" h="339089">
                <a:moveTo>
                  <a:pt x="179065" y="108963"/>
                </a:moveTo>
                <a:lnTo>
                  <a:pt x="163063" y="108963"/>
                </a:lnTo>
                <a:lnTo>
                  <a:pt x="165945" y="95563"/>
                </a:lnTo>
                <a:lnTo>
                  <a:pt x="167826" y="81198"/>
                </a:lnTo>
                <a:lnTo>
                  <a:pt x="168850" y="66905"/>
                </a:lnTo>
                <a:lnTo>
                  <a:pt x="169159" y="53719"/>
                </a:lnTo>
                <a:lnTo>
                  <a:pt x="169159" y="18668"/>
                </a:lnTo>
                <a:lnTo>
                  <a:pt x="17906" y="18668"/>
                </a:lnTo>
                <a:lnTo>
                  <a:pt x="17906" y="4571"/>
                </a:lnTo>
                <a:lnTo>
                  <a:pt x="185161" y="4571"/>
                </a:lnTo>
                <a:lnTo>
                  <a:pt x="185151" y="53719"/>
                </a:lnTo>
                <a:lnTo>
                  <a:pt x="184798" y="66959"/>
                </a:lnTo>
                <a:lnTo>
                  <a:pt x="183685" y="81436"/>
                </a:lnTo>
                <a:lnTo>
                  <a:pt x="181786" y="95771"/>
                </a:lnTo>
                <a:lnTo>
                  <a:pt x="179065" y="108963"/>
                </a:lnTo>
                <a:close/>
              </a:path>
              <a:path w="288925" h="339089">
                <a:moveTo>
                  <a:pt x="139442" y="152396"/>
                </a:moveTo>
                <a:lnTo>
                  <a:pt x="0" y="152396"/>
                </a:lnTo>
                <a:lnTo>
                  <a:pt x="0" y="138680"/>
                </a:lnTo>
                <a:lnTo>
                  <a:pt x="138299" y="138680"/>
                </a:lnTo>
                <a:lnTo>
                  <a:pt x="163284" y="138115"/>
                </a:lnTo>
                <a:lnTo>
                  <a:pt x="187590" y="136156"/>
                </a:lnTo>
                <a:lnTo>
                  <a:pt x="209824" y="132412"/>
                </a:lnTo>
                <a:lnTo>
                  <a:pt x="228594" y="126488"/>
                </a:lnTo>
                <a:lnTo>
                  <a:pt x="228594" y="139823"/>
                </a:lnTo>
                <a:lnTo>
                  <a:pt x="210753" y="146127"/>
                </a:lnTo>
                <a:lnTo>
                  <a:pt x="189018" y="149967"/>
                </a:lnTo>
                <a:lnTo>
                  <a:pt x="164784" y="151878"/>
                </a:lnTo>
                <a:lnTo>
                  <a:pt x="139442" y="152396"/>
                </a:lnTo>
                <a:close/>
              </a:path>
              <a:path w="288925" h="339089">
                <a:moveTo>
                  <a:pt x="94866" y="230118"/>
                </a:moveTo>
                <a:lnTo>
                  <a:pt x="78865" y="230118"/>
                </a:lnTo>
                <a:lnTo>
                  <a:pt x="78865" y="152396"/>
                </a:lnTo>
                <a:lnTo>
                  <a:pt x="94866" y="152396"/>
                </a:lnTo>
                <a:lnTo>
                  <a:pt x="94866" y="230118"/>
                </a:lnTo>
                <a:close/>
              </a:path>
              <a:path w="288925" h="339089">
                <a:moveTo>
                  <a:pt x="288409" y="338700"/>
                </a:moveTo>
                <a:lnTo>
                  <a:pt x="35051" y="338700"/>
                </a:lnTo>
                <a:lnTo>
                  <a:pt x="35051" y="248405"/>
                </a:lnTo>
                <a:lnTo>
                  <a:pt x="51433" y="248405"/>
                </a:lnTo>
                <a:lnTo>
                  <a:pt x="51433" y="324603"/>
                </a:lnTo>
                <a:lnTo>
                  <a:pt x="288409" y="324603"/>
                </a:lnTo>
                <a:lnTo>
                  <a:pt x="288409" y="3387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3433699" y="2832321"/>
            <a:ext cx="298450" cy="339725"/>
          </a:xfrm>
          <a:custGeom>
            <a:avLst/>
            <a:gdLst/>
            <a:ahLst/>
            <a:cxnLst/>
            <a:rect l="l" t="t" r="r" b="b"/>
            <a:pathLst>
              <a:path w="298450" h="339725">
                <a:moveTo>
                  <a:pt x="149729" y="168016"/>
                </a:moveTo>
                <a:lnTo>
                  <a:pt x="84579" y="160920"/>
                </a:lnTo>
                <a:lnTo>
                  <a:pt x="38861" y="139823"/>
                </a:lnTo>
                <a:lnTo>
                  <a:pt x="12876" y="100498"/>
                </a:lnTo>
                <a:lnTo>
                  <a:pt x="11048" y="83817"/>
                </a:lnTo>
                <a:lnTo>
                  <a:pt x="12876" y="67197"/>
                </a:lnTo>
                <a:lnTo>
                  <a:pt x="38861" y="28193"/>
                </a:lnTo>
                <a:lnTo>
                  <a:pt x="84579" y="7095"/>
                </a:lnTo>
                <a:lnTo>
                  <a:pt x="149729" y="0"/>
                </a:lnTo>
                <a:lnTo>
                  <a:pt x="184786" y="1779"/>
                </a:lnTo>
                <a:lnTo>
                  <a:pt x="215021" y="7095"/>
                </a:lnTo>
                <a:lnTo>
                  <a:pt x="235116" y="14096"/>
                </a:lnTo>
                <a:lnTo>
                  <a:pt x="149729" y="14096"/>
                </a:lnTo>
                <a:lnTo>
                  <a:pt x="116964" y="15727"/>
                </a:lnTo>
                <a:lnTo>
                  <a:pt x="66149" y="28562"/>
                </a:lnTo>
                <a:lnTo>
                  <a:pt x="32622" y="59291"/>
                </a:lnTo>
                <a:lnTo>
                  <a:pt x="27431" y="83817"/>
                </a:lnTo>
                <a:lnTo>
                  <a:pt x="28723" y="96890"/>
                </a:lnTo>
                <a:lnTo>
                  <a:pt x="66149" y="139394"/>
                </a:lnTo>
                <a:lnTo>
                  <a:pt x="116964" y="151967"/>
                </a:lnTo>
                <a:lnTo>
                  <a:pt x="149729" y="153539"/>
                </a:lnTo>
                <a:lnTo>
                  <a:pt x="236209" y="153539"/>
                </a:lnTo>
                <a:lnTo>
                  <a:pt x="215021" y="160920"/>
                </a:lnTo>
                <a:lnTo>
                  <a:pt x="184786" y="166236"/>
                </a:lnTo>
                <a:lnTo>
                  <a:pt x="149729" y="168016"/>
                </a:lnTo>
                <a:close/>
              </a:path>
              <a:path w="298450" h="339725">
                <a:moveTo>
                  <a:pt x="236209" y="153539"/>
                </a:moveTo>
                <a:lnTo>
                  <a:pt x="149729" y="153539"/>
                </a:lnTo>
                <a:lnTo>
                  <a:pt x="182500" y="151967"/>
                </a:lnTo>
                <a:lnTo>
                  <a:pt x="210449" y="147252"/>
                </a:lnTo>
                <a:lnTo>
                  <a:pt x="251453" y="128393"/>
                </a:lnTo>
                <a:lnTo>
                  <a:pt x="272027" y="83817"/>
                </a:lnTo>
                <a:lnTo>
                  <a:pt x="270687" y="70965"/>
                </a:lnTo>
                <a:lnTo>
                  <a:pt x="233469" y="28562"/>
                </a:lnTo>
                <a:lnTo>
                  <a:pt x="182500" y="15727"/>
                </a:lnTo>
                <a:lnTo>
                  <a:pt x="149729" y="14096"/>
                </a:lnTo>
                <a:lnTo>
                  <a:pt x="235116" y="14096"/>
                </a:lnTo>
                <a:lnTo>
                  <a:pt x="272437" y="39242"/>
                </a:lnTo>
                <a:lnTo>
                  <a:pt x="288028" y="83817"/>
                </a:lnTo>
                <a:lnTo>
                  <a:pt x="286260" y="100498"/>
                </a:lnTo>
                <a:lnTo>
                  <a:pt x="281028" y="115535"/>
                </a:lnTo>
                <a:lnTo>
                  <a:pt x="272437" y="128715"/>
                </a:lnTo>
                <a:lnTo>
                  <a:pt x="260597" y="139823"/>
                </a:lnTo>
                <a:lnTo>
                  <a:pt x="240327" y="152104"/>
                </a:lnTo>
                <a:lnTo>
                  <a:pt x="236209" y="153539"/>
                </a:lnTo>
                <a:close/>
              </a:path>
              <a:path w="298450" h="339725">
                <a:moveTo>
                  <a:pt x="298315" y="242690"/>
                </a:moveTo>
                <a:lnTo>
                  <a:pt x="0" y="242690"/>
                </a:lnTo>
                <a:lnTo>
                  <a:pt x="0" y="228213"/>
                </a:lnTo>
                <a:lnTo>
                  <a:pt x="298315" y="228213"/>
                </a:lnTo>
                <a:lnTo>
                  <a:pt x="298315" y="242690"/>
                </a:lnTo>
                <a:close/>
              </a:path>
              <a:path w="298450" h="339725">
                <a:moveTo>
                  <a:pt x="89151" y="339462"/>
                </a:moveTo>
                <a:lnTo>
                  <a:pt x="73150" y="339462"/>
                </a:lnTo>
                <a:lnTo>
                  <a:pt x="73150" y="242690"/>
                </a:lnTo>
                <a:lnTo>
                  <a:pt x="89151" y="242690"/>
                </a:lnTo>
                <a:lnTo>
                  <a:pt x="89151" y="339462"/>
                </a:lnTo>
                <a:close/>
              </a:path>
              <a:path w="298450" h="339725">
                <a:moveTo>
                  <a:pt x="226689" y="339462"/>
                </a:moveTo>
                <a:lnTo>
                  <a:pt x="211068" y="339462"/>
                </a:lnTo>
                <a:lnTo>
                  <a:pt x="211068" y="242690"/>
                </a:lnTo>
                <a:lnTo>
                  <a:pt x="226689" y="242690"/>
                </a:lnTo>
                <a:lnTo>
                  <a:pt x="226689" y="3394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9" name="object 59"/>
          <p:cNvGrpSpPr/>
          <p:nvPr/>
        </p:nvGrpSpPr>
        <p:grpSpPr>
          <a:xfrm>
            <a:off x="14662960" y="9300003"/>
            <a:ext cx="766445" cy="764540"/>
            <a:chOff x="14662960" y="9300003"/>
            <a:chExt cx="766445" cy="764540"/>
          </a:xfrm>
        </p:grpSpPr>
        <p:sp>
          <p:nvSpPr>
            <p:cNvPr id="60" name="object 60"/>
            <p:cNvSpPr/>
            <p:nvPr/>
          </p:nvSpPr>
          <p:spPr>
            <a:xfrm>
              <a:off x="14906988" y="9300003"/>
              <a:ext cx="488315" cy="443865"/>
            </a:xfrm>
            <a:custGeom>
              <a:avLst/>
              <a:gdLst/>
              <a:ahLst/>
              <a:cxnLst/>
              <a:rect l="l" t="t" r="r" b="b"/>
              <a:pathLst>
                <a:path w="488315" h="443865">
                  <a:moveTo>
                    <a:pt x="244027" y="443485"/>
                  </a:moveTo>
                  <a:lnTo>
                    <a:pt x="115467" y="314285"/>
                  </a:lnTo>
                  <a:lnTo>
                    <a:pt x="69646" y="266812"/>
                  </a:lnTo>
                  <a:lnTo>
                    <a:pt x="36783" y="228953"/>
                  </a:lnTo>
                  <a:lnTo>
                    <a:pt x="15284" y="197104"/>
                  </a:lnTo>
                  <a:lnTo>
                    <a:pt x="0" y="137011"/>
                  </a:lnTo>
                  <a:lnTo>
                    <a:pt x="6947" y="93687"/>
                  </a:lnTo>
                  <a:lnTo>
                    <a:pt x="26297" y="56073"/>
                  </a:lnTo>
                  <a:lnTo>
                    <a:pt x="55810" y="26421"/>
                  </a:lnTo>
                  <a:lnTo>
                    <a:pt x="93247" y="6980"/>
                  </a:lnTo>
                  <a:lnTo>
                    <a:pt x="136368" y="0"/>
                  </a:lnTo>
                  <a:lnTo>
                    <a:pt x="167825" y="3887"/>
                  </a:lnTo>
                  <a:lnTo>
                    <a:pt x="196926" y="14872"/>
                  </a:lnTo>
                  <a:lnTo>
                    <a:pt x="222664" y="31943"/>
                  </a:lnTo>
                  <a:lnTo>
                    <a:pt x="226632" y="36055"/>
                  </a:lnTo>
                  <a:lnTo>
                    <a:pt x="136368" y="36055"/>
                  </a:lnTo>
                  <a:lnTo>
                    <a:pt x="97958" y="43717"/>
                  </a:lnTo>
                  <a:lnTo>
                    <a:pt x="65941" y="64900"/>
                  </a:lnTo>
                  <a:lnTo>
                    <a:pt x="44016" y="96899"/>
                  </a:lnTo>
                  <a:lnTo>
                    <a:pt x="35886" y="137011"/>
                  </a:lnTo>
                  <a:lnTo>
                    <a:pt x="38395" y="160781"/>
                  </a:lnTo>
                  <a:lnTo>
                    <a:pt x="65941" y="210925"/>
                  </a:lnTo>
                  <a:lnTo>
                    <a:pt x="95963" y="244911"/>
                  </a:lnTo>
                  <a:lnTo>
                    <a:pt x="140139" y="289914"/>
                  </a:lnTo>
                  <a:lnTo>
                    <a:pt x="200964" y="349740"/>
                  </a:lnTo>
                  <a:lnTo>
                    <a:pt x="244027" y="393007"/>
                  </a:lnTo>
                  <a:lnTo>
                    <a:pt x="294268" y="393007"/>
                  </a:lnTo>
                  <a:lnTo>
                    <a:pt x="244027" y="443485"/>
                  </a:lnTo>
                  <a:close/>
                </a:path>
                <a:path w="488315" h="443865">
                  <a:moveTo>
                    <a:pt x="296436" y="54083"/>
                  </a:moveTo>
                  <a:lnTo>
                    <a:pt x="244027" y="54083"/>
                  </a:lnTo>
                  <a:lnTo>
                    <a:pt x="265391" y="31943"/>
                  </a:lnTo>
                  <a:lnTo>
                    <a:pt x="291128" y="14872"/>
                  </a:lnTo>
                  <a:lnTo>
                    <a:pt x="320230" y="3887"/>
                  </a:lnTo>
                  <a:lnTo>
                    <a:pt x="351687" y="0"/>
                  </a:lnTo>
                  <a:lnTo>
                    <a:pt x="394808" y="6980"/>
                  </a:lnTo>
                  <a:lnTo>
                    <a:pt x="432245" y="26421"/>
                  </a:lnTo>
                  <a:lnTo>
                    <a:pt x="441833" y="36055"/>
                  </a:lnTo>
                  <a:lnTo>
                    <a:pt x="351687" y="36055"/>
                  </a:lnTo>
                  <a:lnTo>
                    <a:pt x="323034" y="40562"/>
                  </a:lnTo>
                  <a:lnTo>
                    <a:pt x="297408" y="53182"/>
                  </a:lnTo>
                  <a:lnTo>
                    <a:pt x="296436" y="54083"/>
                  </a:lnTo>
                  <a:close/>
                </a:path>
                <a:path w="488315" h="443865">
                  <a:moveTo>
                    <a:pt x="258382" y="108167"/>
                  </a:moveTo>
                  <a:lnTo>
                    <a:pt x="233261" y="108167"/>
                  </a:lnTo>
                  <a:lnTo>
                    <a:pt x="229673" y="97350"/>
                  </a:lnTo>
                  <a:lnTo>
                    <a:pt x="213075" y="72562"/>
                  </a:lnTo>
                  <a:lnTo>
                    <a:pt x="191095" y="53182"/>
                  </a:lnTo>
                  <a:lnTo>
                    <a:pt x="165077" y="40562"/>
                  </a:lnTo>
                  <a:lnTo>
                    <a:pt x="136368" y="36055"/>
                  </a:lnTo>
                  <a:lnTo>
                    <a:pt x="226632" y="36055"/>
                  </a:lnTo>
                  <a:lnTo>
                    <a:pt x="244027" y="54083"/>
                  </a:lnTo>
                  <a:lnTo>
                    <a:pt x="296436" y="54083"/>
                  </a:lnTo>
                  <a:lnTo>
                    <a:pt x="276493" y="72562"/>
                  </a:lnTo>
                  <a:lnTo>
                    <a:pt x="261971" y="97350"/>
                  </a:lnTo>
                  <a:lnTo>
                    <a:pt x="258382" y="108167"/>
                  </a:lnTo>
                  <a:close/>
                </a:path>
                <a:path w="488315" h="443865">
                  <a:moveTo>
                    <a:pt x="294268" y="393007"/>
                  </a:moveTo>
                  <a:lnTo>
                    <a:pt x="244027" y="393007"/>
                  </a:lnTo>
                  <a:lnTo>
                    <a:pt x="287091" y="349740"/>
                  </a:lnTo>
                  <a:lnTo>
                    <a:pt x="347915" y="289664"/>
                  </a:lnTo>
                  <a:lnTo>
                    <a:pt x="392092" y="244110"/>
                  </a:lnTo>
                  <a:lnTo>
                    <a:pt x="422114" y="209573"/>
                  </a:lnTo>
                  <a:lnTo>
                    <a:pt x="440472" y="182548"/>
                  </a:lnTo>
                  <a:lnTo>
                    <a:pt x="449660" y="159529"/>
                  </a:lnTo>
                  <a:lnTo>
                    <a:pt x="452169" y="137011"/>
                  </a:lnTo>
                  <a:lnTo>
                    <a:pt x="444543" y="98420"/>
                  </a:lnTo>
                  <a:lnTo>
                    <a:pt x="423460" y="66252"/>
                  </a:lnTo>
                  <a:lnTo>
                    <a:pt x="391610" y="44224"/>
                  </a:lnTo>
                  <a:lnTo>
                    <a:pt x="351687" y="36055"/>
                  </a:lnTo>
                  <a:lnTo>
                    <a:pt x="441833" y="36055"/>
                  </a:lnTo>
                  <a:lnTo>
                    <a:pt x="461758" y="56073"/>
                  </a:lnTo>
                  <a:lnTo>
                    <a:pt x="481107" y="93687"/>
                  </a:lnTo>
                  <a:lnTo>
                    <a:pt x="488055" y="137011"/>
                  </a:lnTo>
                  <a:lnTo>
                    <a:pt x="484749" y="167659"/>
                  </a:lnTo>
                  <a:lnTo>
                    <a:pt x="452617" y="228953"/>
                  </a:lnTo>
                  <a:lnTo>
                    <a:pt x="420004" y="266812"/>
                  </a:lnTo>
                  <a:lnTo>
                    <a:pt x="373833" y="314285"/>
                  </a:lnTo>
                  <a:lnTo>
                    <a:pt x="312212" y="374979"/>
                  </a:lnTo>
                  <a:lnTo>
                    <a:pt x="294268" y="3930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732" y="9372115"/>
              <a:ext cx="82538" cy="82928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14662951" y="9685350"/>
              <a:ext cx="766445" cy="379095"/>
            </a:xfrm>
            <a:custGeom>
              <a:avLst/>
              <a:gdLst/>
              <a:ahLst/>
              <a:cxnLst/>
              <a:rect l="l" t="t" r="r" b="b"/>
              <a:pathLst>
                <a:path w="766444" h="379095">
                  <a:moveTo>
                    <a:pt x="766178" y="58140"/>
                  </a:moveTo>
                  <a:lnTo>
                    <a:pt x="762139" y="36957"/>
                  </a:lnTo>
                  <a:lnTo>
                    <a:pt x="750036" y="18478"/>
                  </a:lnTo>
                  <a:lnTo>
                    <a:pt x="734275" y="5689"/>
                  </a:lnTo>
                  <a:lnTo>
                    <a:pt x="726706" y="3403"/>
                  </a:lnTo>
                  <a:lnTo>
                    <a:pt x="726706" y="61747"/>
                  </a:lnTo>
                  <a:lnTo>
                    <a:pt x="725360" y="69634"/>
                  </a:lnTo>
                  <a:lnTo>
                    <a:pt x="513181" y="285292"/>
                  </a:lnTo>
                  <a:lnTo>
                    <a:pt x="468261" y="309130"/>
                  </a:lnTo>
                  <a:lnTo>
                    <a:pt x="452170" y="310540"/>
                  </a:lnTo>
                  <a:lnTo>
                    <a:pt x="35890" y="310540"/>
                  </a:lnTo>
                  <a:lnTo>
                    <a:pt x="35890" y="187947"/>
                  </a:lnTo>
                  <a:lnTo>
                    <a:pt x="46659" y="187947"/>
                  </a:lnTo>
                  <a:lnTo>
                    <a:pt x="65379" y="185978"/>
                  </a:lnTo>
                  <a:lnTo>
                    <a:pt x="114846" y="159105"/>
                  </a:lnTo>
                  <a:lnTo>
                    <a:pt x="147637" y="123101"/>
                  </a:lnTo>
                  <a:lnTo>
                    <a:pt x="150723" y="119443"/>
                  </a:lnTo>
                  <a:lnTo>
                    <a:pt x="161823" y="112166"/>
                  </a:lnTo>
                  <a:lnTo>
                    <a:pt x="177647" y="107276"/>
                  </a:lnTo>
                  <a:lnTo>
                    <a:pt x="196151" y="105752"/>
                  </a:lnTo>
                  <a:lnTo>
                    <a:pt x="215328" y="108623"/>
                  </a:lnTo>
                  <a:lnTo>
                    <a:pt x="221272" y="111264"/>
                  </a:lnTo>
                  <a:lnTo>
                    <a:pt x="227888" y="113576"/>
                  </a:lnTo>
                  <a:lnTo>
                    <a:pt x="234505" y="115214"/>
                  </a:lnTo>
                  <a:lnTo>
                    <a:pt x="240449" y="115836"/>
                  </a:lnTo>
                  <a:lnTo>
                    <a:pt x="291071" y="118872"/>
                  </a:lnTo>
                  <a:lnTo>
                    <a:pt x="346760" y="118541"/>
                  </a:lnTo>
                  <a:lnTo>
                    <a:pt x="392341" y="116852"/>
                  </a:lnTo>
                  <a:lnTo>
                    <a:pt x="412699" y="115836"/>
                  </a:lnTo>
                  <a:lnTo>
                    <a:pt x="423240" y="117805"/>
                  </a:lnTo>
                  <a:lnTo>
                    <a:pt x="432435" y="123494"/>
                  </a:lnTo>
                  <a:lnTo>
                    <a:pt x="438937" y="132562"/>
                  </a:lnTo>
                  <a:lnTo>
                    <a:pt x="441401" y="144678"/>
                  </a:lnTo>
                  <a:lnTo>
                    <a:pt x="439445" y="155270"/>
                  </a:lnTo>
                  <a:lnTo>
                    <a:pt x="433781" y="164503"/>
                  </a:lnTo>
                  <a:lnTo>
                    <a:pt x="424751" y="171043"/>
                  </a:lnTo>
                  <a:lnTo>
                    <a:pt x="412699" y="173520"/>
                  </a:lnTo>
                  <a:lnTo>
                    <a:pt x="244030" y="173520"/>
                  </a:lnTo>
                  <a:lnTo>
                    <a:pt x="244030" y="209575"/>
                  </a:lnTo>
                  <a:lnTo>
                    <a:pt x="412699" y="209575"/>
                  </a:lnTo>
                  <a:lnTo>
                    <a:pt x="437984" y="203949"/>
                  </a:lnTo>
                  <a:lnTo>
                    <a:pt x="458901" y="188849"/>
                  </a:lnTo>
                  <a:lnTo>
                    <a:pt x="464413" y="180733"/>
                  </a:lnTo>
                  <a:lnTo>
                    <a:pt x="488061" y="180733"/>
                  </a:lnTo>
                  <a:lnTo>
                    <a:pt x="501408" y="179438"/>
                  </a:lnTo>
                  <a:lnTo>
                    <a:pt x="514083" y="175780"/>
                  </a:lnTo>
                  <a:lnTo>
                    <a:pt x="525399" y="170091"/>
                  </a:lnTo>
                  <a:lnTo>
                    <a:pt x="534708" y="162712"/>
                  </a:lnTo>
                  <a:lnTo>
                    <a:pt x="696201" y="43726"/>
                  </a:lnTo>
                  <a:lnTo>
                    <a:pt x="702144" y="41744"/>
                  </a:lnTo>
                  <a:lnTo>
                    <a:pt x="708761" y="41465"/>
                  </a:lnTo>
                  <a:lnTo>
                    <a:pt x="715378" y="43218"/>
                  </a:lnTo>
                  <a:lnTo>
                    <a:pt x="721321" y="47332"/>
                  </a:lnTo>
                  <a:lnTo>
                    <a:pt x="725360" y="53860"/>
                  </a:lnTo>
                  <a:lnTo>
                    <a:pt x="726706" y="61747"/>
                  </a:lnTo>
                  <a:lnTo>
                    <a:pt x="726706" y="3403"/>
                  </a:lnTo>
                  <a:lnTo>
                    <a:pt x="715492" y="0"/>
                  </a:lnTo>
                  <a:lnTo>
                    <a:pt x="696036" y="1752"/>
                  </a:lnTo>
                  <a:lnTo>
                    <a:pt x="678256" y="11277"/>
                  </a:lnTo>
                  <a:lnTo>
                    <a:pt x="513181" y="133858"/>
                  </a:lnTo>
                  <a:lnTo>
                    <a:pt x="507746" y="138595"/>
                  </a:lnTo>
                  <a:lnTo>
                    <a:pt x="501967" y="141973"/>
                  </a:lnTo>
                  <a:lnTo>
                    <a:pt x="495515" y="144005"/>
                  </a:lnTo>
                  <a:lnTo>
                    <a:pt x="488061" y="144678"/>
                  </a:lnTo>
                  <a:lnTo>
                    <a:pt x="479882" y="144678"/>
                  </a:lnTo>
                  <a:lnTo>
                    <a:pt x="480885" y="141071"/>
                  </a:lnTo>
                  <a:lnTo>
                    <a:pt x="475297" y="115836"/>
                  </a:lnTo>
                  <a:lnTo>
                    <a:pt x="468007" y="105752"/>
                  </a:lnTo>
                  <a:lnTo>
                    <a:pt x="460248" y="95097"/>
                  </a:lnTo>
                  <a:lnTo>
                    <a:pt x="438492" y="81241"/>
                  </a:lnTo>
                  <a:lnTo>
                    <a:pt x="428167" y="79209"/>
                  </a:lnTo>
                  <a:lnTo>
                    <a:pt x="412699" y="76174"/>
                  </a:lnTo>
                  <a:lnTo>
                    <a:pt x="392899" y="77190"/>
                  </a:lnTo>
                  <a:lnTo>
                    <a:pt x="348551" y="78879"/>
                  </a:lnTo>
                  <a:lnTo>
                    <a:pt x="294106" y="79209"/>
                  </a:lnTo>
                  <a:lnTo>
                    <a:pt x="244030" y="76174"/>
                  </a:lnTo>
                  <a:lnTo>
                    <a:pt x="229679" y="76174"/>
                  </a:lnTo>
                  <a:lnTo>
                    <a:pt x="222504" y="72567"/>
                  </a:lnTo>
                  <a:lnTo>
                    <a:pt x="193179" y="68338"/>
                  </a:lnTo>
                  <a:lnTo>
                    <a:pt x="165531" y="71208"/>
                  </a:lnTo>
                  <a:lnTo>
                    <a:pt x="141249" y="80175"/>
                  </a:lnTo>
                  <a:lnTo>
                    <a:pt x="122021" y="94195"/>
                  </a:lnTo>
                  <a:lnTo>
                    <a:pt x="118935" y="97866"/>
                  </a:lnTo>
                  <a:lnTo>
                    <a:pt x="110807" y="107276"/>
                  </a:lnTo>
                  <a:lnTo>
                    <a:pt x="76873" y="141236"/>
                  </a:lnTo>
                  <a:lnTo>
                    <a:pt x="43065" y="151892"/>
                  </a:lnTo>
                  <a:lnTo>
                    <a:pt x="35890" y="151892"/>
                  </a:lnTo>
                  <a:lnTo>
                    <a:pt x="35890" y="97802"/>
                  </a:lnTo>
                  <a:lnTo>
                    <a:pt x="0" y="97802"/>
                  </a:lnTo>
                  <a:lnTo>
                    <a:pt x="0" y="379044"/>
                  </a:lnTo>
                  <a:lnTo>
                    <a:pt x="35890" y="379044"/>
                  </a:lnTo>
                  <a:lnTo>
                    <a:pt x="35890" y="346595"/>
                  </a:lnTo>
                  <a:lnTo>
                    <a:pt x="452170" y="346595"/>
                  </a:lnTo>
                  <a:lnTo>
                    <a:pt x="499275" y="336677"/>
                  </a:lnTo>
                  <a:lnTo>
                    <a:pt x="538302" y="310540"/>
                  </a:lnTo>
                  <a:lnTo>
                    <a:pt x="750036" y="97802"/>
                  </a:lnTo>
                  <a:lnTo>
                    <a:pt x="762139" y="79324"/>
                  </a:lnTo>
                  <a:lnTo>
                    <a:pt x="766178" y="581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3" name="object 63"/>
          <p:cNvGrpSpPr/>
          <p:nvPr/>
        </p:nvGrpSpPr>
        <p:grpSpPr>
          <a:xfrm>
            <a:off x="8781245" y="9279857"/>
            <a:ext cx="728980" cy="528955"/>
            <a:chOff x="8781245" y="9279857"/>
            <a:chExt cx="728980" cy="528955"/>
          </a:xfrm>
        </p:grpSpPr>
        <p:sp>
          <p:nvSpPr>
            <p:cNvPr id="64" name="object 64"/>
            <p:cNvSpPr/>
            <p:nvPr/>
          </p:nvSpPr>
          <p:spPr>
            <a:xfrm>
              <a:off x="8781237" y="9279864"/>
              <a:ext cx="728980" cy="528955"/>
            </a:xfrm>
            <a:custGeom>
              <a:avLst/>
              <a:gdLst/>
              <a:ahLst/>
              <a:cxnLst/>
              <a:rect l="l" t="t" r="r" b="b"/>
              <a:pathLst>
                <a:path w="728979" h="528954">
                  <a:moveTo>
                    <a:pt x="71323" y="149263"/>
                  </a:moveTo>
                  <a:lnTo>
                    <a:pt x="52717" y="124383"/>
                  </a:lnTo>
                  <a:lnTo>
                    <a:pt x="40309" y="136817"/>
                  </a:lnTo>
                  <a:lnTo>
                    <a:pt x="27901" y="146151"/>
                  </a:lnTo>
                  <a:lnTo>
                    <a:pt x="49618" y="167919"/>
                  </a:lnTo>
                  <a:lnTo>
                    <a:pt x="71323" y="149263"/>
                  </a:lnTo>
                  <a:close/>
                </a:path>
                <a:path w="728979" h="528954">
                  <a:moveTo>
                    <a:pt x="93027" y="391807"/>
                  </a:moveTo>
                  <a:lnTo>
                    <a:pt x="68211" y="373151"/>
                  </a:lnTo>
                  <a:lnTo>
                    <a:pt x="46507" y="398030"/>
                  </a:lnTo>
                  <a:lnTo>
                    <a:pt x="64389" y="411441"/>
                  </a:lnTo>
                  <a:lnTo>
                    <a:pt x="65506" y="412026"/>
                  </a:lnTo>
                  <a:lnTo>
                    <a:pt x="67195" y="412610"/>
                  </a:lnTo>
                  <a:lnTo>
                    <a:pt x="74422" y="416687"/>
                  </a:lnTo>
                  <a:lnTo>
                    <a:pt x="93027" y="391807"/>
                  </a:lnTo>
                  <a:close/>
                </a:path>
                <a:path w="728979" h="528954">
                  <a:moveTo>
                    <a:pt x="133337" y="105727"/>
                  </a:moveTo>
                  <a:lnTo>
                    <a:pt x="114731" y="80848"/>
                  </a:lnTo>
                  <a:lnTo>
                    <a:pt x="89916" y="99504"/>
                  </a:lnTo>
                  <a:lnTo>
                    <a:pt x="105422" y="124383"/>
                  </a:lnTo>
                  <a:lnTo>
                    <a:pt x="133337" y="105727"/>
                  </a:lnTo>
                  <a:close/>
                </a:path>
                <a:path w="728979" h="528954">
                  <a:moveTo>
                    <a:pt x="151930" y="435343"/>
                  </a:moveTo>
                  <a:lnTo>
                    <a:pt x="124028" y="416687"/>
                  </a:lnTo>
                  <a:lnTo>
                    <a:pt x="108521" y="441566"/>
                  </a:lnTo>
                  <a:lnTo>
                    <a:pt x="120929" y="450900"/>
                  </a:lnTo>
                  <a:lnTo>
                    <a:pt x="136436" y="460222"/>
                  </a:lnTo>
                  <a:lnTo>
                    <a:pt x="151930" y="435343"/>
                  </a:lnTo>
                  <a:close/>
                </a:path>
                <a:path w="728979" h="528954">
                  <a:moveTo>
                    <a:pt x="198450" y="68414"/>
                  </a:moveTo>
                  <a:lnTo>
                    <a:pt x="182943" y="40424"/>
                  </a:lnTo>
                  <a:lnTo>
                    <a:pt x="155041" y="55968"/>
                  </a:lnTo>
                  <a:lnTo>
                    <a:pt x="167436" y="87071"/>
                  </a:lnTo>
                  <a:lnTo>
                    <a:pt x="198450" y="68414"/>
                  </a:lnTo>
                  <a:close/>
                </a:path>
                <a:path w="728979" h="528954">
                  <a:moveTo>
                    <a:pt x="217055" y="466445"/>
                  </a:moveTo>
                  <a:lnTo>
                    <a:pt x="186042" y="453999"/>
                  </a:lnTo>
                  <a:lnTo>
                    <a:pt x="173634" y="481990"/>
                  </a:lnTo>
                  <a:lnTo>
                    <a:pt x="204647" y="494436"/>
                  </a:lnTo>
                  <a:lnTo>
                    <a:pt x="217055" y="466445"/>
                  </a:lnTo>
                  <a:close/>
                </a:path>
                <a:path w="728979" h="528954">
                  <a:moveTo>
                    <a:pt x="263563" y="46647"/>
                  </a:moveTo>
                  <a:lnTo>
                    <a:pt x="254254" y="15544"/>
                  </a:lnTo>
                  <a:lnTo>
                    <a:pt x="238760" y="21767"/>
                  </a:lnTo>
                  <a:lnTo>
                    <a:pt x="223253" y="24879"/>
                  </a:lnTo>
                  <a:lnTo>
                    <a:pt x="232549" y="55968"/>
                  </a:lnTo>
                  <a:lnTo>
                    <a:pt x="263563" y="46647"/>
                  </a:lnTo>
                  <a:close/>
                </a:path>
                <a:path w="728979" h="528954">
                  <a:moveTo>
                    <a:pt x="288366" y="488213"/>
                  </a:moveTo>
                  <a:lnTo>
                    <a:pt x="257365" y="478878"/>
                  </a:lnTo>
                  <a:lnTo>
                    <a:pt x="248056" y="509981"/>
                  </a:lnTo>
                  <a:lnTo>
                    <a:pt x="260464" y="516204"/>
                  </a:lnTo>
                  <a:lnTo>
                    <a:pt x="267296" y="517563"/>
                  </a:lnTo>
                  <a:lnTo>
                    <a:pt x="268605" y="517753"/>
                  </a:lnTo>
                  <a:lnTo>
                    <a:pt x="270484" y="517944"/>
                  </a:lnTo>
                  <a:lnTo>
                    <a:pt x="279069" y="519303"/>
                  </a:lnTo>
                  <a:lnTo>
                    <a:pt x="288366" y="488213"/>
                  </a:lnTo>
                  <a:close/>
                </a:path>
                <a:path w="728979" h="528954">
                  <a:moveTo>
                    <a:pt x="331774" y="31089"/>
                  </a:moveTo>
                  <a:lnTo>
                    <a:pt x="328676" y="0"/>
                  </a:lnTo>
                  <a:lnTo>
                    <a:pt x="297662" y="6223"/>
                  </a:lnTo>
                  <a:lnTo>
                    <a:pt x="300329" y="19773"/>
                  </a:lnTo>
                  <a:lnTo>
                    <a:pt x="300380" y="21374"/>
                  </a:lnTo>
                  <a:lnTo>
                    <a:pt x="299847" y="22402"/>
                  </a:lnTo>
                  <a:lnTo>
                    <a:pt x="300774" y="34201"/>
                  </a:lnTo>
                  <a:lnTo>
                    <a:pt x="331774" y="31089"/>
                  </a:lnTo>
                  <a:close/>
                </a:path>
                <a:path w="728979" h="528954">
                  <a:moveTo>
                    <a:pt x="356577" y="500646"/>
                  </a:moveTo>
                  <a:lnTo>
                    <a:pt x="325577" y="497535"/>
                  </a:lnTo>
                  <a:lnTo>
                    <a:pt x="322478" y="528637"/>
                  </a:lnTo>
                  <a:lnTo>
                    <a:pt x="337972" y="528637"/>
                  </a:lnTo>
                  <a:lnTo>
                    <a:pt x="353796" y="528637"/>
                  </a:lnTo>
                  <a:lnTo>
                    <a:pt x="356577" y="500646"/>
                  </a:lnTo>
                  <a:close/>
                </a:path>
                <a:path w="728979" h="528954">
                  <a:moveTo>
                    <a:pt x="406196" y="3111"/>
                  </a:moveTo>
                  <a:lnTo>
                    <a:pt x="375183" y="0"/>
                  </a:lnTo>
                  <a:lnTo>
                    <a:pt x="372084" y="31089"/>
                  </a:lnTo>
                  <a:lnTo>
                    <a:pt x="387591" y="31089"/>
                  </a:lnTo>
                  <a:lnTo>
                    <a:pt x="403098" y="34201"/>
                  </a:lnTo>
                  <a:lnTo>
                    <a:pt x="406196" y="3111"/>
                  </a:lnTo>
                  <a:close/>
                </a:path>
                <a:path w="728979" h="528954">
                  <a:moveTo>
                    <a:pt x="430999" y="525526"/>
                  </a:moveTo>
                  <a:lnTo>
                    <a:pt x="427901" y="494436"/>
                  </a:lnTo>
                  <a:lnTo>
                    <a:pt x="396887" y="497535"/>
                  </a:lnTo>
                  <a:lnTo>
                    <a:pt x="399986" y="528637"/>
                  </a:lnTo>
                  <a:lnTo>
                    <a:pt x="415493" y="528637"/>
                  </a:lnTo>
                  <a:lnTo>
                    <a:pt x="430999" y="525526"/>
                  </a:lnTo>
                  <a:close/>
                </a:path>
                <a:path w="728979" h="528954">
                  <a:moveTo>
                    <a:pt x="483704" y="15544"/>
                  </a:moveTo>
                  <a:lnTo>
                    <a:pt x="452704" y="9334"/>
                  </a:lnTo>
                  <a:lnTo>
                    <a:pt x="443395" y="40424"/>
                  </a:lnTo>
                  <a:lnTo>
                    <a:pt x="474408" y="46647"/>
                  </a:lnTo>
                  <a:lnTo>
                    <a:pt x="483704" y="15544"/>
                  </a:lnTo>
                  <a:close/>
                </a:path>
                <a:path w="728979" h="528954">
                  <a:moveTo>
                    <a:pt x="505409" y="503758"/>
                  </a:moveTo>
                  <a:lnTo>
                    <a:pt x="496112" y="472668"/>
                  </a:lnTo>
                  <a:lnTo>
                    <a:pt x="465099" y="481990"/>
                  </a:lnTo>
                  <a:lnTo>
                    <a:pt x="469226" y="495592"/>
                  </a:lnTo>
                  <a:lnTo>
                    <a:pt x="470141" y="497535"/>
                  </a:lnTo>
                  <a:lnTo>
                    <a:pt x="471639" y="499478"/>
                  </a:lnTo>
                  <a:lnTo>
                    <a:pt x="477507" y="513092"/>
                  </a:lnTo>
                  <a:lnTo>
                    <a:pt x="505409" y="503758"/>
                  </a:lnTo>
                  <a:close/>
                </a:path>
                <a:path w="728979" h="528954">
                  <a:moveTo>
                    <a:pt x="551929" y="46647"/>
                  </a:moveTo>
                  <a:lnTo>
                    <a:pt x="524014" y="34201"/>
                  </a:lnTo>
                  <a:lnTo>
                    <a:pt x="511619" y="62191"/>
                  </a:lnTo>
                  <a:lnTo>
                    <a:pt x="527113" y="68414"/>
                  </a:lnTo>
                  <a:lnTo>
                    <a:pt x="539521" y="74625"/>
                  </a:lnTo>
                  <a:lnTo>
                    <a:pt x="551929" y="46647"/>
                  </a:lnTo>
                  <a:close/>
                </a:path>
                <a:path w="728979" h="528954">
                  <a:moveTo>
                    <a:pt x="576732" y="469557"/>
                  </a:moveTo>
                  <a:lnTo>
                    <a:pt x="561225" y="441566"/>
                  </a:lnTo>
                  <a:lnTo>
                    <a:pt x="533323" y="457111"/>
                  </a:lnTo>
                  <a:lnTo>
                    <a:pt x="548830" y="485101"/>
                  </a:lnTo>
                  <a:lnTo>
                    <a:pt x="576732" y="469557"/>
                  </a:lnTo>
                  <a:close/>
                </a:path>
                <a:path w="728979" h="528954">
                  <a:moveTo>
                    <a:pt x="620141" y="83959"/>
                  </a:moveTo>
                  <a:lnTo>
                    <a:pt x="592239" y="65303"/>
                  </a:lnTo>
                  <a:lnTo>
                    <a:pt x="576732" y="93294"/>
                  </a:lnTo>
                  <a:lnTo>
                    <a:pt x="589127" y="102616"/>
                  </a:lnTo>
                  <a:lnTo>
                    <a:pt x="595922" y="106654"/>
                  </a:lnTo>
                  <a:lnTo>
                    <a:pt x="596887" y="106895"/>
                  </a:lnTo>
                  <a:lnTo>
                    <a:pt x="597852" y="106553"/>
                  </a:lnTo>
                  <a:lnTo>
                    <a:pt x="604634" y="108839"/>
                  </a:lnTo>
                  <a:lnTo>
                    <a:pt x="606056" y="106553"/>
                  </a:lnTo>
                  <a:lnTo>
                    <a:pt x="620141" y="83959"/>
                  </a:lnTo>
                  <a:close/>
                </a:path>
                <a:path w="728979" h="528954">
                  <a:moveTo>
                    <a:pt x="641845" y="429133"/>
                  </a:moveTo>
                  <a:lnTo>
                    <a:pt x="623239" y="404253"/>
                  </a:lnTo>
                  <a:lnTo>
                    <a:pt x="598436" y="422910"/>
                  </a:lnTo>
                  <a:lnTo>
                    <a:pt x="605269" y="433793"/>
                  </a:lnTo>
                  <a:lnTo>
                    <a:pt x="606577" y="435343"/>
                  </a:lnTo>
                  <a:lnTo>
                    <a:pt x="608469" y="436905"/>
                  </a:lnTo>
                  <a:lnTo>
                    <a:pt x="617042" y="447789"/>
                  </a:lnTo>
                  <a:lnTo>
                    <a:pt x="641845" y="429133"/>
                  </a:lnTo>
                  <a:close/>
                </a:path>
                <a:path w="728979" h="528954">
                  <a:moveTo>
                    <a:pt x="682155" y="130606"/>
                  </a:moveTo>
                  <a:lnTo>
                    <a:pt x="669747" y="118160"/>
                  </a:lnTo>
                  <a:lnTo>
                    <a:pt x="657352" y="108839"/>
                  </a:lnTo>
                  <a:lnTo>
                    <a:pt x="638746" y="133718"/>
                  </a:lnTo>
                  <a:lnTo>
                    <a:pt x="651141" y="143040"/>
                  </a:lnTo>
                  <a:lnTo>
                    <a:pt x="663549" y="155486"/>
                  </a:lnTo>
                  <a:lnTo>
                    <a:pt x="682155" y="130606"/>
                  </a:lnTo>
                  <a:close/>
                </a:path>
                <a:path w="728979" h="528954">
                  <a:moveTo>
                    <a:pt x="700760" y="385597"/>
                  </a:moveTo>
                  <a:lnTo>
                    <a:pt x="682155" y="360718"/>
                  </a:lnTo>
                  <a:lnTo>
                    <a:pt x="657352" y="379374"/>
                  </a:lnTo>
                  <a:lnTo>
                    <a:pt x="675957" y="404253"/>
                  </a:lnTo>
                  <a:lnTo>
                    <a:pt x="700760" y="385597"/>
                  </a:lnTo>
                  <a:close/>
                </a:path>
                <a:path w="728979" h="528954">
                  <a:moveTo>
                    <a:pt x="728662" y="264312"/>
                  </a:moveTo>
                  <a:lnTo>
                    <a:pt x="719366" y="254990"/>
                  </a:lnTo>
                  <a:lnTo>
                    <a:pt x="712038" y="245922"/>
                  </a:lnTo>
                  <a:lnTo>
                    <a:pt x="694766" y="226898"/>
                  </a:lnTo>
                  <a:lnTo>
                    <a:pt x="688352" y="220573"/>
                  </a:lnTo>
                  <a:lnTo>
                    <a:pt x="688352" y="264312"/>
                  </a:lnTo>
                  <a:lnTo>
                    <a:pt x="671068" y="282384"/>
                  </a:lnTo>
                  <a:lnTo>
                    <a:pt x="612216" y="334835"/>
                  </a:lnTo>
                  <a:lnTo>
                    <a:pt x="572465" y="363829"/>
                  </a:lnTo>
                  <a:lnTo>
                    <a:pt x="527050" y="391071"/>
                  </a:lnTo>
                  <a:lnTo>
                    <a:pt x="517855" y="395249"/>
                  </a:lnTo>
                  <a:lnTo>
                    <a:pt x="522274" y="390867"/>
                  </a:lnTo>
                  <a:lnTo>
                    <a:pt x="546455" y="353352"/>
                  </a:lnTo>
                  <a:lnTo>
                    <a:pt x="561962" y="310769"/>
                  </a:lnTo>
                  <a:lnTo>
                    <a:pt x="567423" y="264312"/>
                  </a:lnTo>
                  <a:lnTo>
                    <a:pt x="562127" y="217868"/>
                  </a:lnTo>
                  <a:lnTo>
                    <a:pt x="547001" y="175285"/>
                  </a:lnTo>
                  <a:lnTo>
                    <a:pt x="536422" y="158584"/>
                  </a:lnTo>
                  <a:lnTo>
                    <a:pt x="536422" y="264312"/>
                  </a:lnTo>
                  <a:lnTo>
                    <a:pt x="530250" y="309384"/>
                  </a:lnTo>
                  <a:lnTo>
                    <a:pt x="512876" y="350126"/>
                  </a:lnTo>
                  <a:lnTo>
                    <a:pt x="486029" y="384810"/>
                  </a:lnTo>
                  <a:lnTo>
                    <a:pt x="451434" y="411734"/>
                  </a:lnTo>
                  <a:lnTo>
                    <a:pt x="410819" y="429158"/>
                  </a:lnTo>
                  <a:lnTo>
                    <a:pt x="365887" y="435343"/>
                  </a:lnTo>
                  <a:lnTo>
                    <a:pt x="320954" y="429158"/>
                  </a:lnTo>
                  <a:lnTo>
                    <a:pt x="280327" y="411734"/>
                  </a:lnTo>
                  <a:lnTo>
                    <a:pt x="245732" y="384810"/>
                  </a:lnTo>
                  <a:lnTo>
                    <a:pt x="218884" y="350126"/>
                  </a:lnTo>
                  <a:lnTo>
                    <a:pt x="201523" y="309384"/>
                  </a:lnTo>
                  <a:lnTo>
                    <a:pt x="195351" y="264312"/>
                  </a:lnTo>
                  <a:lnTo>
                    <a:pt x="201523" y="219252"/>
                  </a:lnTo>
                  <a:lnTo>
                    <a:pt x="218884" y="178511"/>
                  </a:lnTo>
                  <a:lnTo>
                    <a:pt x="245732" y="143814"/>
                  </a:lnTo>
                  <a:lnTo>
                    <a:pt x="280327" y="116903"/>
                  </a:lnTo>
                  <a:lnTo>
                    <a:pt x="320954" y="99479"/>
                  </a:lnTo>
                  <a:lnTo>
                    <a:pt x="365887" y="93294"/>
                  </a:lnTo>
                  <a:lnTo>
                    <a:pt x="410819" y="99479"/>
                  </a:lnTo>
                  <a:lnTo>
                    <a:pt x="451434" y="116903"/>
                  </a:lnTo>
                  <a:lnTo>
                    <a:pt x="486029" y="143814"/>
                  </a:lnTo>
                  <a:lnTo>
                    <a:pt x="512876" y="178511"/>
                  </a:lnTo>
                  <a:lnTo>
                    <a:pt x="530250" y="219252"/>
                  </a:lnTo>
                  <a:lnTo>
                    <a:pt x="536422" y="264312"/>
                  </a:lnTo>
                  <a:lnTo>
                    <a:pt x="536422" y="158584"/>
                  </a:lnTo>
                  <a:lnTo>
                    <a:pt x="523252" y="137769"/>
                  </a:lnTo>
                  <a:lnTo>
                    <a:pt x="519734" y="134251"/>
                  </a:lnTo>
                  <a:lnTo>
                    <a:pt x="527050" y="137566"/>
                  </a:lnTo>
                  <a:lnTo>
                    <a:pt x="572465" y="164807"/>
                  </a:lnTo>
                  <a:lnTo>
                    <a:pt x="612216" y="193802"/>
                  </a:lnTo>
                  <a:lnTo>
                    <a:pt x="645375" y="221856"/>
                  </a:lnTo>
                  <a:lnTo>
                    <a:pt x="688352" y="264312"/>
                  </a:lnTo>
                  <a:lnTo>
                    <a:pt x="688352" y="220573"/>
                  </a:lnTo>
                  <a:lnTo>
                    <a:pt x="633717" y="170751"/>
                  </a:lnTo>
                  <a:lnTo>
                    <a:pt x="591629" y="139522"/>
                  </a:lnTo>
                  <a:lnTo>
                    <a:pt x="542963" y="110109"/>
                  </a:lnTo>
                  <a:lnTo>
                    <a:pt x="505866" y="93294"/>
                  </a:lnTo>
                  <a:lnTo>
                    <a:pt x="488556" y="85445"/>
                  </a:lnTo>
                  <a:lnTo>
                    <a:pt x="429247" y="68491"/>
                  </a:lnTo>
                  <a:lnTo>
                    <a:pt x="365887" y="62191"/>
                  </a:lnTo>
                  <a:lnTo>
                    <a:pt x="302412" y="68491"/>
                  </a:lnTo>
                  <a:lnTo>
                    <a:pt x="242811" y="85445"/>
                  </a:lnTo>
                  <a:lnTo>
                    <a:pt x="213868" y="98475"/>
                  </a:lnTo>
                  <a:lnTo>
                    <a:pt x="213868" y="132397"/>
                  </a:lnTo>
                  <a:lnTo>
                    <a:pt x="208521" y="137769"/>
                  </a:lnTo>
                  <a:lnTo>
                    <a:pt x="184772" y="175285"/>
                  </a:lnTo>
                  <a:lnTo>
                    <a:pt x="169646" y="217868"/>
                  </a:lnTo>
                  <a:lnTo>
                    <a:pt x="164338" y="264312"/>
                  </a:lnTo>
                  <a:lnTo>
                    <a:pt x="169646" y="310769"/>
                  </a:lnTo>
                  <a:lnTo>
                    <a:pt x="184772" y="353352"/>
                  </a:lnTo>
                  <a:lnTo>
                    <a:pt x="208521" y="390867"/>
                  </a:lnTo>
                  <a:lnTo>
                    <a:pt x="213868" y="396252"/>
                  </a:lnTo>
                  <a:lnTo>
                    <a:pt x="202374" y="391071"/>
                  </a:lnTo>
                  <a:lnTo>
                    <a:pt x="156591" y="363829"/>
                  </a:lnTo>
                  <a:lnTo>
                    <a:pt x="116611" y="334835"/>
                  </a:lnTo>
                  <a:lnTo>
                    <a:pt x="89331" y="311848"/>
                  </a:lnTo>
                  <a:lnTo>
                    <a:pt x="101155" y="294055"/>
                  </a:lnTo>
                  <a:lnTo>
                    <a:pt x="106972" y="264312"/>
                  </a:lnTo>
                  <a:lnTo>
                    <a:pt x="101155" y="234581"/>
                  </a:lnTo>
                  <a:lnTo>
                    <a:pt x="89331" y="216801"/>
                  </a:lnTo>
                  <a:lnTo>
                    <a:pt x="116611" y="193802"/>
                  </a:lnTo>
                  <a:lnTo>
                    <a:pt x="156591" y="164807"/>
                  </a:lnTo>
                  <a:lnTo>
                    <a:pt x="202374" y="137566"/>
                  </a:lnTo>
                  <a:lnTo>
                    <a:pt x="213868" y="132397"/>
                  </a:lnTo>
                  <a:lnTo>
                    <a:pt x="213868" y="98475"/>
                  </a:lnTo>
                  <a:lnTo>
                    <a:pt x="187998" y="110109"/>
                  </a:lnTo>
                  <a:lnTo>
                    <a:pt x="138836" y="139522"/>
                  </a:lnTo>
                  <a:lnTo>
                    <a:pt x="96240" y="170751"/>
                  </a:lnTo>
                  <a:lnTo>
                    <a:pt x="75971" y="188125"/>
                  </a:lnTo>
                  <a:lnTo>
                    <a:pt x="75971" y="264312"/>
                  </a:lnTo>
                  <a:lnTo>
                    <a:pt x="72478" y="282587"/>
                  </a:lnTo>
                  <a:lnTo>
                    <a:pt x="66852" y="291160"/>
                  </a:lnTo>
                  <a:lnTo>
                    <a:pt x="57607" y="282384"/>
                  </a:lnTo>
                  <a:lnTo>
                    <a:pt x="40309" y="264312"/>
                  </a:lnTo>
                  <a:lnTo>
                    <a:pt x="57607" y="246253"/>
                  </a:lnTo>
                  <a:lnTo>
                    <a:pt x="66852" y="237490"/>
                  </a:lnTo>
                  <a:lnTo>
                    <a:pt x="72478" y="246049"/>
                  </a:lnTo>
                  <a:lnTo>
                    <a:pt x="75971" y="264312"/>
                  </a:lnTo>
                  <a:lnTo>
                    <a:pt x="75971" y="188125"/>
                  </a:lnTo>
                  <a:lnTo>
                    <a:pt x="61099" y="200863"/>
                  </a:lnTo>
                  <a:lnTo>
                    <a:pt x="34302" y="226898"/>
                  </a:lnTo>
                  <a:lnTo>
                    <a:pt x="16738" y="245922"/>
                  </a:lnTo>
                  <a:lnTo>
                    <a:pt x="9309" y="254990"/>
                  </a:lnTo>
                  <a:lnTo>
                    <a:pt x="0" y="264312"/>
                  </a:lnTo>
                  <a:lnTo>
                    <a:pt x="9309" y="273646"/>
                  </a:lnTo>
                  <a:lnTo>
                    <a:pt x="16738" y="282714"/>
                  </a:lnTo>
                  <a:lnTo>
                    <a:pt x="34302" y="301739"/>
                  </a:lnTo>
                  <a:lnTo>
                    <a:pt x="96240" y="357886"/>
                  </a:lnTo>
                  <a:lnTo>
                    <a:pt x="138836" y="389115"/>
                  </a:lnTo>
                  <a:lnTo>
                    <a:pt x="187998" y="418528"/>
                  </a:lnTo>
                  <a:lnTo>
                    <a:pt x="242811" y="443191"/>
                  </a:lnTo>
                  <a:lnTo>
                    <a:pt x="302412" y="460133"/>
                  </a:lnTo>
                  <a:lnTo>
                    <a:pt x="365887" y="466445"/>
                  </a:lnTo>
                  <a:lnTo>
                    <a:pt x="428434" y="460133"/>
                  </a:lnTo>
                  <a:lnTo>
                    <a:pt x="487311" y="443191"/>
                  </a:lnTo>
                  <a:lnTo>
                    <a:pt x="504571" y="435343"/>
                  </a:lnTo>
                  <a:lnTo>
                    <a:pt x="541591" y="418528"/>
                  </a:lnTo>
                  <a:lnTo>
                    <a:pt x="590359" y="389115"/>
                  </a:lnTo>
                  <a:lnTo>
                    <a:pt x="632701" y="357886"/>
                  </a:lnTo>
                  <a:lnTo>
                    <a:pt x="667689" y="327774"/>
                  </a:lnTo>
                  <a:lnTo>
                    <a:pt x="711936" y="282714"/>
                  </a:lnTo>
                  <a:lnTo>
                    <a:pt x="719366" y="273646"/>
                  </a:lnTo>
                  <a:lnTo>
                    <a:pt x="728662" y="2643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66509" y="9463325"/>
              <a:ext cx="161235" cy="161700"/>
            </a:xfrm>
            <a:prstGeom prst="rect">
              <a:avLst/>
            </a:prstGeom>
          </p:spPr>
        </p:pic>
      </p:grpSp>
      <p:grpSp>
        <p:nvGrpSpPr>
          <p:cNvPr id="66" name="object 66"/>
          <p:cNvGrpSpPr/>
          <p:nvPr/>
        </p:nvGrpSpPr>
        <p:grpSpPr>
          <a:xfrm>
            <a:off x="2967570" y="9352919"/>
            <a:ext cx="678815" cy="728980"/>
            <a:chOff x="2967570" y="9352919"/>
            <a:chExt cx="678815" cy="728980"/>
          </a:xfrm>
        </p:grpSpPr>
        <p:sp>
          <p:nvSpPr>
            <p:cNvPr id="67" name="object 67"/>
            <p:cNvSpPr/>
            <p:nvPr/>
          </p:nvSpPr>
          <p:spPr>
            <a:xfrm>
              <a:off x="2967558" y="9352927"/>
              <a:ext cx="678815" cy="728980"/>
            </a:xfrm>
            <a:custGeom>
              <a:avLst/>
              <a:gdLst/>
              <a:ahLst/>
              <a:cxnLst/>
              <a:rect l="l" t="t" r="r" b="b"/>
              <a:pathLst>
                <a:path w="678814" h="728979">
                  <a:moveTo>
                    <a:pt x="600456" y="208457"/>
                  </a:moveTo>
                  <a:lnTo>
                    <a:pt x="599211" y="202869"/>
                  </a:lnTo>
                  <a:lnTo>
                    <a:pt x="595490" y="198513"/>
                  </a:lnTo>
                  <a:lnTo>
                    <a:pt x="589280" y="195414"/>
                  </a:lnTo>
                  <a:lnTo>
                    <a:pt x="562787" y="186512"/>
                  </a:lnTo>
                  <a:lnTo>
                    <a:pt x="562787" y="221907"/>
                  </a:lnTo>
                  <a:lnTo>
                    <a:pt x="548208" y="271716"/>
                  </a:lnTo>
                  <a:lnTo>
                    <a:pt x="530948" y="319595"/>
                  </a:lnTo>
                  <a:lnTo>
                    <a:pt x="511048" y="365556"/>
                  </a:lnTo>
                  <a:lnTo>
                    <a:pt x="488530" y="409638"/>
                  </a:lnTo>
                  <a:lnTo>
                    <a:pt x="463435" y="451866"/>
                  </a:lnTo>
                  <a:lnTo>
                    <a:pt x="435762" y="492277"/>
                  </a:lnTo>
                  <a:lnTo>
                    <a:pt x="405574" y="530872"/>
                  </a:lnTo>
                  <a:lnTo>
                    <a:pt x="372859" y="567715"/>
                  </a:lnTo>
                  <a:lnTo>
                    <a:pt x="357543" y="582993"/>
                  </a:lnTo>
                  <a:lnTo>
                    <a:pt x="357543" y="513372"/>
                  </a:lnTo>
                  <a:lnTo>
                    <a:pt x="324434" y="513372"/>
                  </a:lnTo>
                  <a:lnTo>
                    <a:pt x="324434" y="589927"/>
                  </a:lnTo>
                  <a:lnTo>
                    <a:pt x="302488" y="568579"/>
                  </a:lnTo>
                  <a:lnTo>
                    <a:pt x="269786" y="532218"/>
                  </a:lnTo>
                  <a:lnTo>
                    <a:pt x="239585" y="493750"/>
                  </a:lnTo>
                  <a:lnTo>
                    <a:pt x="211924" y="453237"/>
                  </a:lnTo>
                  <a:lnTo>
                    <a:pt x="186817" y="410730"/>
                  </a:lnTo>
                  <a:lnTo>
                    <a:pt x="164299" y="366293"/>
                  </a:lnTo>
                  <a:lnTo>
                    <a:pt x="144411" y="319976"/>
                  </a:lnTo>
                  <a:lnTo>
                    <a:pt x="127152" y="271830"/>
                  </a:lnTo>
                  <a:lnTo>
                    <a:pt x="112560" y="221907"/>
                  </a:lnTo>
                  <a:lnTo>
                    <a:pt x="159816" y="206438"/>
                  </a:lnTo>
                  <a:lnTo>
                    <a:pt x="206108" y="187934"/>
                  </a:lnTo>
                  <a:lnTo>
                    <a:pt x="251282" y="166585"/>
                  </a:lnTo>
                  <a:lnTo>
                    <a:pt x="295198" y="142519"/>
                  </a:lnTo>
                  <a:lnTo>
                    <a:pt x="324434" y="124218"/>
                  </a:lnTo>
                  <a:lnTo>
                    <a:pt x="324434" y="241782"/>
                  </a:lnTo>
                  <a:lnTo>
                    <a:pt x="357543" y="241782"/>
                  </a:lnTo>
                  <a:lnTo>
                    <a:pt x="357543" y="128371"/>
                  </a:lnTo>
                  <a:lnTo>
                    <a:pt x="380161" y="142519"/>
                  </a:lnTo>
                  <a:lnTo>
                    <a:pt x="424065" y="166585"/>
                  </a:lnTo>
                  <a:lnTo>
                    <a:pt x="469252" y="187934"/>
                  </a:lnTo>
                  <a:lnTo>
                    <a:pt x="515543" y="206438"/>
                  </a:lnTo>
                  <a:lnTo>
                    <a:pt x="562787" y="221907"/>
                  </a:lnTo>
                  <a:lnTo>
                    <a:pt x="562787" y="186512"/>
                  </a:lnTo>
                  <a:lnTo>
                    <a:pt x="538403" y="178295"/>
                  </a:lnTo>
                  <a:lnTo>
                    <a:pt x="488950" y="158635"/>
                  </a:lnTo>
                  <a:lnTo>
                    <a:pt x="440778" y="136271"/>
                  </a:lnTo>
                  <a:lnTo>
                    <a:pt x="402818" y="115925"/>
                  </a:lnTo>
                  <a:lnTo>
                    <a:pt x="393712" y="111048"/>
                  </a:lnTo>
                  <a:lnTo>
                    <a:pt x="347611" y="82804"/>
                  </a:lnTo>
                  <a:lnTo>
                    <a:pt x="344297" y="79489"/>
                  </a:lnTo>
                  <a:lnTo>
                    <a:pt x="337680" y="79489"/>
                  </a:lnTo>
                  <a:lnTo>
                    <a:pt x="331063" y="82804"/>
                  </a:lnTo>
                  <a:lnTo>
                    <a:pt x="284949" y="111048"/>
                  </a:lnTo>
                  <a:lnTo>
                    <a:pt x="237883" y="136271"/>
                  </a:lnTo>
                  <a:lnTo>
                    <a:pt x="189712" y="158635"/>
                  </a:lnTo>
                  <a:lnTo>
                    <a:pt x="140271" y="178295"/>
                  </a:lnTo>
                  <a:lnTo>
                    <a:pt x="89395" y="195414"/>
                  </a:lnTo>
                  <a:lnTo>
                    <a:pt x="83185" y="198513"/>
                  </a:lnTo>
                  <a:lnTo>
                    <a:pt x="79463" y="202869"/>
                  </a:lnTo>
                  <a:lnTo>
                    <a:pt x="78219" y="208457"/>
                  </a:lnTo>
                  <a:lnTo>
                    <a:pt x="79463" y="215290"/>
                  </a:lnTo>
                  <a:lnTo>
                    <a:pt x="93560" y="265163"/>
                  </a:lnTo>
                  <a:lnTo>
                    <a:pt x="110070" y="313423"/>
                  </a:lnTo>
                  <a:lnTo>
                    <a:pt x="129006" y="360070"/>
                  </a:lnTo>
                  <a:lnTo>
                    <a:pt x="150380" y="405053"/>
                  </a:lnTo>
                  <a:lnTo>
                    <a:pt x="174218" y="448373"/>
                  </a:lnTo>
                  <a:lnTo>
                    <a:pt x="200545" y="490004"/>
                  </a:lnTo>
                  <a:lnTo>
                    <a:pt x="229362" y="529920"/>
                  </a:lnTo>
                  <a:lnTo>
                    <a:pt x="260718" y="568121"/>
                  </a:lnTo>
                  <a:lnTo>
                    <a:pt x="294601" y="604558"/>
                  </a:lnTo>
                  <a:lnTo>
                    <a:pt x="331063" y="639229"/>
                  </a:lnTo>
                  <a:lnTo>
                    <a:pt x="334365" y="642543"/>
                  </a:lnTo>
                  <a:lnTo>
                    <a:pt x="347611" y="642543"/>
                  </a:lnTo>
                  <a:lnTo>
                    <a:pt x="347611" y="639229"/>
                  </a:lnTo>
                  <a:lnTo>
                    <a:pt x="384149" y="604558"/>
                  </a:lnTo>
                  <a:lnTo>
                    <a:pt x="418274" y="568121"/>
                  </a:lnTo>
                  <a:lnTo>
                    <a:pt x="449922" y="529920"/>
                  </a:lnTo>
                  <a:lnTo>
                    <a:pt x="479082" y="490004"/>
                  </a:lnTo>
                  <a:lnTo>
                    <a:pt x="505688" y="448373"/>
                  </a:lnTo>
                  <a:lnTo>
                    <a:pt x="529717" y="405053"/>
                  </a:lnTo>
                  <a:lnTo>
                    <a:pt x="551116" y="360070"/>
                  </a:lnTo>
                  <a:lnTo>
                    <a:pt x="569861" y="313423"/>
                  </a:lnTo>
                  <a:lnTo>
                    <a:pt x="585901" y="265163"/>
                  </a:lnTo>
                  <a:lnTo>
                    <a:pt x="599211" y="215290"/>
                  </a:lnTo>
                  <a:lnTo>
                    <a:pt x="600456" y="208457"/>
                  </a:lnTo>
                  <a:close/>
                </a:path>
                <a:path w="678814" h="728979">
                  <a:moveTo>
                    <a:pt x="678662" y="149047"/>
                  </a:moveTo>
                  <a:lnTo>
                    <a:pt x="668731" y="145732"/>
                  </a:lnTo>
                  <a:lnTo>
                    <a:pt x="645553" y="140284"/>
                  </a:lnTo>
                  <a:lnTo>
                    <a:pt x="645553" y="175539"/>
                  </a:lnTo>
                  <a:lnTo>
                    <a:pt x="637095" y="214680"/>
                  </a:lnTo>
                  <a:lnTo>
                    <a:pt x="626440" y="255676"/>
                  </a:lnTo>
                  <a:lnTo>
                    <a:pt x="404075" y="635660"/>
                  </a:lnTo>
                  <a:lnTo>
                    <a:pt x="340995" y="692226"/>
                  </a:lnTo>
                  <a:lnTo>
                    <a:pt x="293077" y="650811"/>
                  </a:lnTo>
                  <a:lnTo>
                    <a:pt x="250151" y="607949"/>
                  </a:lnTo>
                  <a:lnTo>
                    <a:pt x="211924" y="563981"/>
                  </a:lnTo>
                  <a:lnTo>
                    <a:pt x="178155" y="519264"/>
                  </a:lnTo>
                  <a:lnTo>
                    <a:pt x="148577" y="474116"/>
                  </a:lnTo>
                  <a:lnTo>
                    <a:pt x="122910" y="428917"/>
                  </a:lnTo>
                  <a:lnTo>
                    <a:pt x="100901" y="383984"/>
                  </a:lnTo>
                  <a:lnTo>
                    <a:pt x="82283" y="339674"/>
                  </a:lnTo>
                  <a:lnTo>
                    <a:pt x="66789" y="296329"/>
                  </a:lnTo>
                  <a:lnTo>
                    <a:pt x="54152" y="254292"/>
                  </a:lnTo>
                  <a:lnTo>
                    <a:pt x="44119" y="213918"/>
                  </a:lnTo>
                  <a:lnTo>
                    <a:pt x="36423" y="175539"/>
                  </a:lnTo>
                  <a:lnTo>
                    <a:pt x="82651" y="162966"/>
                  </a:lnTo>
                  <a:lnTo>
                    <a:pt x="127787" y="147955"/>
                  </a:lnTo>
                  <a:lnTo>
                    <a:pt x="171932" y="130517"/>
                  </a:lnTo>
                  <a:lnTo>
                    <a:pt x="215214" y="110642"/>
                  </a:lnTo>
                  <a:lnTo>
                    <a:pt x="257733" y="88341"/>
                  </a:lnTo>
                  <a:lnTo>
                    <a:pt x="299618" y="63601"/>
                  </a:lnTo>
                  <a:lnTo>
                    <a:pt x="340995" y="36436"/>
                  </a:lnTo>
                  <a:lnTo>
                    <a:pt x="381317" y="64820"/>
                  </a:lnTo>
                  <a:lnTo>
                    <a:pt x="422795" y="90373"/>
                  </a:lnTo>
                  <a:lnTo>
                    <a:pt x="465378" y="113080"/>
                  </a:lnTo>
                  <a:lnTo>
                    <a:pt x="509003" y="132956"/>
                  </a:lnTo>
                  <a:lnTo>
                    <a:pt x="553618" y="149987"/>
                  </a:lnTo>
                  <a:lnTo>
                    <a:pt x="599147" y="164185"/>
                  </a:lnTo>
                  <a:lnTo>
                    <a:pt x="645553" y="175539"/>
                  </a:lnTo>
                  <a:lnTo>
                    <a:pt x="645553" y="140284"/>
                  </a:lnTo>
                  <a:lnTo>
                    <a:pt x="619683" y="134188"/>
                  </a:lnTo>
                  <a:lnTo>
                    <a:pt x="571842" y="119519"/>
                  </a:lnTo>
                  <a:lnTo>
                    <a:pt x="525233" y="101841"/>
                  </a:lnTo>
                  <a:lnTo>
                    <a:pt x="479831" y="81267"/>
                  </a:lnTo>
                  <a:lnTo>
                    <a:pt x="435648" y="57912"/>
                  </a:lnTo>
                  <a:lnTo>
                    <a:pt x="400177" y="36436"/>
                  </a:lnTo>
                  <a:lnTo>
                    <a:pt x="350926" y="3314"/>
                  </a:lnTo>
                  <a:lnTo>
                    <a:pt x="344297" y="0"/>
                  </a:lnTo>
                  <a:lnTo>
                    <a:pt x="337680" y="0"/>
                  </a:lnTo>
                  <a:lnTo>
                    <a:pt x="331063" y="3314"/>
                  </a:lnTo>
                  <a:lnTo>
                    <a:pt x="288086" y="31877"/>
                  </a:lnTo>
                  <a:lnTo>
                    <a:pt x="244309" y="57912"/>
                  </a:lnTo>
                  <a:lnTo>
                    <a:pt x="199720" y="81267"/>
                  </a:lnTo>
                  <a:lnTo>
                    <a:pt x="154317" y="101841"/>
                  </a:lnTo>
                  <a:lnTo>
                    <a:pt x="108102" y="119519"/>
                  </a:lnTo>
                  <a:lnTo>
                    <a:pt x="61087" y="134188"/>
                  </a:lnTo>
                  <a:lnTo>
                    <a:pt x="13246" y="145732"/>
                  </a:lnTo>
                  <a:lnTo>
                    <a:pt x="3314" y="149047"/>
                  </a:lnTo>
                  <a:lnTo>
                    <a:pt x="0" y="155663"/>
                  </a:lnTo>
                  <a:lnTo>
                    <a:pt x="0" y="165608"/>
                  </a:lnTo>
                  <a:lnTo>
                    <a:pt x="14871" y="237629"/>
                  </a:lnTo>
                  <a:lnTo>
                    <a:pt x="25234" y="276148"/>
                  </a:lnTo>
                  <a:lnTo>
                    <a:pt x="37846" y="315976"/>
                  </a:lnTo>
                  <a:lnTo>
                    <a:pt x="52870" y="356819"/>
                  </a:lnTo>
                  <a:lnTo>
                    <a:pt x="70535" y="398424"/>
                  </a:lnTo>
                  <a:lnTo>
                    <a:pt x="91046" y="440512"/>
                  </a:lnTo>
                  <a:lnTo>
                    <a:pt x="114592" y="482790"/>
                  </a:lnTo>
                  <a:lnTo>
                    <a:pt x="141376" y="525005"/>
                  </a:lnTo>
                  <a:lnTo>
                    <a:pt x="171615" y="566864"/>
                  </a:lnTo>
                  <a:lnTo>
                    <a:pt x="205498" y="608114"/>
                  </a:lnTo>
                  <a:lnTo>
                    <a:pt x="243230" y="648449"/>
                  </a:lnTo>
                  <a:lnTo>
                    <a:pt x="285013" y="687628"/>
                  </a:lnTo>
                  <a:lnTo>
                    <a:pt x="331063" y="725347"/>
                  </a:lnTo>
                  <a:lnTo>
                    <a:pt x="334365" y="728662"/>
                  </a:lnTo>
                  <a:lnTo>
                    <a:pt x="347611" y="728662"/>
                  </a:lnTo>
                  <a:lnTo>
                    <a:pt x="678662" y="728662"/>
                  </a:lnTo>
                  <a:lnTo>
                    <a:pt x="678662" y="183413"/>
                  </a:lnTo>
                  <a:lnTo>
                    <a:pt x="678662" y="1490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99306" y="9637759"/>
              <a:ext cx="218494" cy="168917"/>
            </a:xfrm>
            <a:prstGeom prst="rect">
              <a:avLst/>
            </a:prstGeom>
          </p:spPr>
        </p:pic>
      </p:grpSp>
      <p:pic>
        <p:nvPicPr>
          <p:cNvPr id="69" name="object 6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99929" y="1270436"/>
            <a:ext cx="3211324" cy="3210947"/>
          </a:xfrm>
          <a:prstGeom prst="rect">
            <a:avLst/>
          </a:prstGeom>
        </p:spPr>
      </p:pic>
      <p:sp>
        <p:nvSpPr>
          <p:cNvPr id="70" name="object 70"/>
          <p:cNvSpPr/>
          <p:nvPr/>
        </p:nvSpPr>
        <p:spPr>
          <a:xfrm>
            <a:off x="7289503" y="8619167"/>
            <a:ext cx="306705" cy="374650"/>
          </a:xfrm>
          <a:custGeom>
            <a:avLst/>
            <a:gdLst/>
            <a:ahLst/>
            <a:cxnLst/>
            <a:rect l="l" t="t" r="r" b="b"/>
            <a:pathLst>
              <a:path w="306704" h="374650">
                <a:moveTo>
                  <a:pt x="0" y="348648"/>
                </a:moveTo>
                <a:lnTo>
                  <a:pt x="0" y="331236"/>
                </a:lnTo>
                <a:lnTo>
                  <a:pt x="33349" y="314598"/>
                </a:lnTo>
                <a:lnTo>
                  <a:pt x="61403" y="289855"/>
                </a:lnTo>
                <a:lnTo>
                  <a:pt x="83817" y="257186"/>
                </a:lnTo>
                <a:lnTo>
                  <a:pt x="100251" y="216766"/>
                </a:lnTo>
                <a:lnTo>
                  <a:pt x="110363" y="168773"/>
                </a:lnTo>
                <a:lnTo>
                  <a:pt x="113809" y="113384"/>
                </a:lnTo>
                <a:lnTo>
                  <a:pt x="113809" y="23356"/>
                </a:lnTo>
                <a:lnTo>
                  <a:pt x="5095" y="23356"/>
                </a:lnTo>
                <a:lnTo>
                  <a:pt x="5095" y="7219"/>
                </a:lnTo>
                <a:lnTo>
                  <a:pt x="132070" y="7219"/>
                </a:lnTo>
                <a:lnTo>
                  <a:pt x="131989" y="113384"/>
                </a:lnTo>
                <a:lnTo>
                  <a:pt x="128244" y="172275"/>
                </a:lnTo>
                <a:lnTo>
                  <a:pt x="116892" y="224394"/>
                </a:lnTo>
                <a:lnTo>
                  <a:pt x="98203" y="268280"/>
                </a:lnTo>
                <a:lnTo>
                  <a:pt x="72365" y="303743"/>
                </a:lnTo>
                <a:lnTo>
                  <a:pt x="39568" y="330595"/>
                </a:lnTo>
                <a:lnTo>
                  <a:pt x="0" y="348648"/>
                </a:lnTo>
                <a:close/>
              </a:path>
              <a:path w="306704" h="374650">
                <a:moveTo>
                  <a:pt x="306606" y="161796"/>
                </a:moveTo>
                <a:lnTo>
                  <a:pt x="288770" y="161796"/>
                </a:lnTo>
                <a:lnTo>
                  <a:pt x="288770" y="0"/>
                </a:lnTo>
                <a:lnTo>
                  <a:pt x="306606" y="0"/>
                </a:lnTo>
                <a:lnTo>
                  <a:pt x="306606" y="161796"/>
                </a:lnTo>
                <a:close/>
              </a:path>
              <a:path w="306704" h="374650">
                <a:moveTo>
                  <a:pt x="215728" y="369031"/>
                </a:moveTo>
                <a:lnTo>
                  <a:pt x="197892" y="369031"/>
                </a:lnTo>
                <a:lnTo>
                  <a:pt x="197892" y="2123"/>
                </a:lnTo>
                <a:lnTo>
                  <a:pt x="215728" y="2123"/>
                </a:lnTo>
                <a:lnTo>
                  <a:pt x="215728" y="161796"/>
                </a:lnTo>
                <a:lnTo>
                  <a:pt x="306606" y="161796"/>
                </a:lnTo>
                <a:lnTo>
                  <a:pt x="306606" y="177508"/>
                </a:lnTo>
                <a:lnTo>
                  <a:pt x="215728" y="177508"/>
                </a:lnTo>
                <a:lnTo>
                  <a:pt x="215728" y="369031"/>
                </a:lnTo>
                <a:close/>
              </a:path>
              <a:path w="306704" h="374650">
                <a:moveTo>
                  <a:pt x="306606" y="374127"/>
                </a:moveTo>
                <a:lnTo>
                  <a:pt x="288770" y="374127"/>
                </a:lnTo>
                <a:lnTo>
                  <a:pt x="288770" y="177508"/>
                </a:lnTo>
                <a:lnTo>
                  <a:pt x="306606" y="177508"/>
                </a:lnTo>
                <a:lnTo>
                  <a:pt x="306606" y="3741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682316" y="8616619"/>
            <a:ext cx="313055" cy="378460"/>
          </a:xfrm>
          <a:custGeom>
            <a:avLst/>
            <a:gdLst/>
            <a:ahLst/>
            <a:cxnLst/>
            <a:rect l="l" t="t" r="r" b="b"/>
            <a:pathLst>
              <a:path w="313054" h="378459">
                <a:moveTo>
                  <a:pt x="95549" y="210632"/>
                </a:moveTo>
                <a:lnTo>
                  <a:pt x="43773" y="196837"/>
                </a:lnTo>
                <a:lnTo>
                  <a:pt x="7962" y="152241"/>
                </a:lnTo>
                <a:lnTo>
                  <a:pt x="0" y="105316"/>
                </a:lnTo>
                <a:lnTo>
                  <a:pt x="2030" y="80453"/>
                </a:lnTo>
                <a:lnTo>
                  <a:pt x="17557" y="39327"/>
                </a:lnTo>
                <a:lnTo>
                  <a:pt x="59081" y="6157"/>
                </a:lnTo>
                <a:lnTo>
                  <a:pt x="95549" y="0"/>
                </a:lnTo>
                <a:lnTo>
                  <a:pt x="114718" y="1565"/>
                </a:lnTo>
                <a:lnTo>
                  <a:pt x="132016" y="6157"/>
                </a:lnTo>
                <a:lnTo>
                  <a:pt x="147324" y="13615"/>
                </a:lnTo>
                <a:lnTo>
                  <a:pt x="150046" y="15712"/>
                </a:lnTo>
                <a:lnTo>
                  <a:pt x="95549" y="15712"/>
                </a:lnTo>
                <a:lnTo>
                  <a:pt x="79610" y="17039"/>
                </a:lnTo>
                <a:lnTo>
                  <a:pt x="42466" y="35671"/>
                </a:lnTo>
                <a:lnTo>
                  <a:pt x="19415" y="84162"/>
                </a:lnTo>
                <a:lnTo>
                  <a:pt x="17835" y="105316"/>
                </a:lnTo>
                <a:lnTo>
                  <a:pt x="19415" y="126045"/>
                </a:lnTo>
                <a:lnTo>
                  <a:pt x="42466" y="174536"/>
                </a:lnTo>
                <a:lnTo>
                  <a:pt x="79610" y="193586"/>
                </a:lnTo>
                <a:lnTo>
                  <a:pt x="95549" y="194920"/>
                </a:lnTo>
                <a:lnTo>
                  <a:pt x="149755" y="194920"/>
                </a:lnTo>
                <a:lnTo>
                  <a:pt x="147324" y="196837"/>
                </a:lnTo>
                <a:lnTo>
                  <a:pt x="132016" y="204421"/>
                </a:lnTo>
                <a:lnTo>
                  <a:pt x="114718" y="209060"/>
                </a:lnTo>
                <a:lnTo>
                  <a:pt x="95549" y="210632"/>
                </a:lnTo>
                <a:close/>
              </a:path>
              <a:path w="313054" h="378459">
                <a:moveTo>
                  <a:pt x="149755" y="194920"/>
                </a:moveTo>
                <a:lnTo>
                  <a:pt x="95549" y="194920"/>
                </a:lnTo>
                <a:lnTo>
                  <a:pt x="111374" y="193586"/>
                </a:lnTo>
                <a:lnTo>
                  <a:pt x="125647" y="189664"/>
                </a:lnTo>
                <a:lnTo>
                  <a:pt x="159646" y="160973"/>
                </a:lnTo>
                <a:lnTo>
                  <a:pt x="173262" y="105316"/>
                </a:lnTo>
                <a:lnTo>
                  <a:pt x="171749" y="84162"/>
                </a:lnTo>
                <a:lnTo>
                  <a:pt x="149056" y="35671"/>
                </a:lnTo>
                <a:lnTo>
                  <a:pt x="111374" y="17039"/>
                </a:lnTo>
                <a:lnTo>
                  <a:pt x="95549" y="15712"/>
                </a:lnTo>
                <a:lnTo>
                  <a:pt x="150046" y="15712"/>
                </a:lnTo>
                <a:lnTo>
                  <a:pt x="183348" y="58338"/>
                </a:lnTo>
                <a:lnTo>
                  <a:pt x="191522" y="105316"/>
                </a:lnTo>
                <a:lnTo>
                  <a:pt x="189426" y="130172"/>
                </a:lnTo>
                <a:lnTo>
                  <a:pt x="183348" y="152241"/>
                </a:lnTo>
                <a:lnTo>
                  <a:pt x="173607" y="171125"/>
                </a:lnTo>
                <a:lnTo>
                  <a:pt x="160522" y="186426"/>
                </a:lnTo>
                <a:lnTo>
                  <a:pt x="149755" y="194920"/>
                </a:lnTo>
                <a:close/>
              </a:path>
              <a:path w="313054" h="378459">
                <a:moveTo>
                  <a:pt x="304907" y="261592"/>
                </a:moveTo>
                <a:lnTo>
                  <a:pt x="287071" y="261592"/>
                </a:lnTo>
                <a:lnTo>
                  <a:pt x="287071" y="2547"/>
                </a:lnTo>
                <a:lnTo>
                  <a:pt x="304907" y="2547"/>
                </a:lnTo>
                <a:lnTo>
                  <a:pt x="304907" y="261592"/>
                </a:lnTo>
                <a:close/>
              </a:path>
              <a:path w="313054" h="378459">
                <a:moveTo>
                  <a:pt x="312551" y="377949"/>
                </a:moveTo>
                <a:lnTo>
                  <a:pt x="30151" y="377949"/>
                </a:lnTo>
                <a:lnTo>
                  <a:pt x="30151" y="262441"/>
                </a:lnTo>
                <a:lnTo>
                  <a:pt x="48411" y="262441"/>
                </a:lnTo>
                <a:lnTo>
                  <a:pt x="48411" y="361812"/>
                </a:lnTo>
                <a:lnTo>
                  <a:pt x="312551" y="361812"/>
                </a:lnTo>
                <a:lnTo>
                  <a:pt x="312551" y="3779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187177" y="8619167"/>
            <a:ext cx="313690" cy="383540"/>
          </a:xfrm>
          <a:custGeom>
            <a:avLst/>
            <a:gdLst/>
            <a:ahLst/>
            <a:cxnLst/>
            <a:rect l="l" t="t" r="r" b="b"/>
            <a:pathLst>
              <a:path w="313690" h="383540">
                <a:moveTo>
                  <a:pt x="305332" y="212331"/>
                </a:moveTo>
                <a:lnTo>
                  <a:pt x="287496" y="212331"/>
                </a:lnTo>
                <a:lnTo>
                  <a:pt x="287496" y="101494"/>
                </a:lnTo>
                <a:lnTo>
                  <a:pt x="194920" y="101494"/>
                </a:lnTo>
                <a:lnTo>
                  <a:pt x="194920" y="85781"/>
                </a:lnTo>
                <a:lnTo>
                  <a:pt x="287496" y="85781"/>
                </a:lnTo>
                <a:lnTo>
                  <a:pt x="287496" y="0"/>
                </a:lnTo>
                <a:lnTo>
                  <a:pt x="305332" y="0"/>
                </a:lnTo>
                <a:lnTo>
                  <a:pt x="305332" y="212331"/>
                </a:lnTo>
                <a:close/>
              </a:path>
              <a:path w="313690" h="383540">
                <a:moveTo>
                  <a:pt x="191522" y="20808"/>
                </a:moveTo>
                <a:lnTo>
                  <a:pt x="5945" y="20808"/>
                </a:lnTo>
                <a:lnTo>
                  <a:pt x="5945" y="5095"/>
                </a:lnTo>
                <a:lnTo>
                  <a:pt x="191522" y="5095"/>
                </a:lnTo>
                <a:lnTo>
                  <a:pt x="191522" y="20808"/>
                </a:lnTo>
                <a:close/>
              </a:path>
              <a:path w="313690" h="383540">
                <a:moveTo>
                  <a:pt x="0" y="197043"/>
                </a:moveTo>
                <a:lnTo>
                  <a:pt x="0" y="180481"/>
                </a:lnTo>
                <a:lnTo>
                  <a:pt x="32990" y="166845"/>
                </a:lnTo>
                <a:lnTo>
                  <a:pt x="61682" y="142421"/>
                </a:lnTo>
                <a:lnTo>
                  <a:pt x="81933" y="108043"/>
                </a:lnTo>
                <a:lnTo>
                  <a:pt x="89603" y="64548"/>
                </a:lnTo>
                <a:lnTo>
                  <a:pt x="89603" y="20808"/>
                </a:lnTo>
                <a:lnTo>
                  <a:pt x="107864" y="20808"/>
                </a:lnTo>
                <a:lnTo>
                  <a:pt x="107864" y="64548"/>
                </a:lnTo>
                <a:lnTo>
                  <a:pt x="115899" y="106470"/>
                </a:lnTo>
                <a:lnTo>
                  <a:pt x="117881" y="109562"/>
                </a:lnTo>
                <a:lnTo>
                  <a:pt x="98946" y="109562"/>
                </a:lnTo>
                <a:lnTo>
                  <a:pt x="84501" y="138579"/>
                </a:lnTo>
                <a:lnTo>
                  <a:pt x="62372" y="164291"/>
                </a:lnTo>
                <a:lnTo>
                  <a:pt x="33793" y="184509"/>
                </a:lnTo>
                <a:lnTo>
                  <a:pt x="0" y="197043"/>
                </a:lnTo>
                <a:close/>
              </a:path>
              <a:path w="313690" h="383540">
                <a:moveTo>
                  <a:pt x="197892" y="192372"/>
                </a:moveTo>
                <a:lnTo>
                  <a:pt x="165173" y="179910"/>
                </a:lnTo>
                <a:lnTo>
                  <a:pt x="136794" y="161159"/>
                </a:lnTo>
                <a:lnTo>
                  <a:pt x="114227" y="137312"/>
                </a:lnTo>
                <a:lnTo>
                  <a:pt x="98946" y="109562"/>
                </a:lnTo>
                <a:lnTo>
                  <a:pt x="117881" y="109562"/>
                </a:lnTo>
                <a:lnTo>
                  <a:pt x="136794" y="139077"/>
                </a:lnTo>
                <a:lnTo>
                  <a:pt x="165731" y="162128"/>
                </a:lnTo>
                <a:lnTo>
                  <a:pt x="197892" y="175385"/>
                </a:lnTo>
                <a:lnTo>
                  <a:pt x="197892" y="192372"/>
                </a:lnTo>
                <a:close/>
              </a:path>
              <a:path w="313690" h="383540">
                <a:moveTo>
                  <a:pt x="168591" y="383045"/>
                </a:moveTo>
                <a:lnTo>
                  <a:pt x="101600" y="376994"/>
                </a:lnTo>
                <a:lnTo>
                  <a:pt x="51808" y="357565"/>
                </a:lnTo>
                <a:lnTo>
                  <a:pt x="26010" y="323466"/>
                </a:lnTo>
                <a:lnTo>
                  <a:pt x="24205" y="308729"/>
                </a:lnTo>
                <a:lnTo>
                  <a:pt x="26010" y="293747"/>
                </a:lnTo>
                <a:lnTo>
                  <a:pt x="51808" y="259468"/>
                </a:lnTo>
                <a:lnTo>
                  <a:pt x="101600" y="239828"/>
                </a:lnTo>
                <a:lnTo>
                  <a:pt x="168591" y="233564"/>
                </a:lnTo>
                <a:lnTo>
                  <a:pt x="204222" y="235103"/>
                </a:lnTo>
                <a:lnTo>
                  <a:pt x="236112" y="239828"/>
                </a:lnTo>
                <a:lnTo>
                  <a:pt x="263542" y="247896"/>
                </a:lnTo>
                <a:lnTo>
                  <a:pt x="267013" y="249701"/>
                </a:lnTo>
                <a:lnTo>
                  <a:pt x="168591" y="249701"/>
                </a:lnTo>
                <a:lnTo>
                  <a:pt x="136004" y="251128"/>
                </a:lnTo>
                <a:lnTo>
                  <a:pt x="82298" y="262421"/>
                </a:lnTo>
                <a:lnTo>
                  <a:pt x="47509" y="288398"/>
                </a:lnTo>
                <a:lnTo>
                  <a:pt x="42041" y="308729"/>
                </a:lnTo>
                <a:lnTo>
                  <a:pt x="43441" y="319326"/>
                </a:lnTo>
                <a:lnTo>
                  <a:pt x="82298" y="354858"/>
                </a:lnTo>
                <a:lnTo>
                  <a:pt x="136004" y="366324"/>
                </a:lnTo>
                <a:lnTo>
                  <a:pt x="168591" y="367757"/>
                </a:lnTo>
                <a:lnTo>
                  <a:pt x="266084" y="367757"/>
                </a:lnTo>
                <a:lnTo>
                  <a:pt x="263542" y="369071"/>
                </a:lnTo>
                <a:lnTo>
                  <a:pt x="236112" y="376994"/>
                </a:lnTo>
                <a:lnTo>
                  <a:pt x="204222" y="381572"/>
                </a:lnTo>
                <a:lnTo>
                  <a:pt x="168591" y="383045"/>
                </a:lnTo>
                <a:close/>
              </a:path>
              <a:path w="313690" h="383540">
                <a:moveTo>
                  <a:pt x="266084" y="367757"/>
                </a:moveTo>
                <a:lnTo>
                  <a:pt x="168591" y="367757"/>
                </a:lnTo>
                <a:lnTo>
                  <a:pt x="201416" y="366324"/>
                </a:lnTo>
                <a:lnTo>
                  <a:pt x="230538" y="362024"/>
                </a:lnTo>
                <a:lnTo>
                  <a:pt x="274332" y="344826"/>
                </a:lnTo>
                <a:lnTo>
                  <a:pt x="295989" y="308729"/>
                </a:lnTo>
                <a:lnTo>
                  <a:pt x="294576" y="297947"/>
                </a:lnTo>
                <a:lnTo>
                  <a:pt x="255122" y="262421"/>
                </a:lnTo>
                <a:lnTo>
                  <a:pt x="201416" y="251128"/>
                </a:lnTo>
                <a:lnTo>
                  <a:pt x="168591" y="249701"/>
                </a:lnTo>
                <a:lnTo>
                  <a:pt x="267013" y="249701"/>
                </a:lnTo>
                <a:lnTo>
                  <a:pt x="306128" y="280595"/>
                </a:lnTo>
                <a:lnTo>
                  <a:pt x="313401" y="308729"/>
                </a:lnTo>
                <a:lnTo>
                  <a:pt x="311536" y="323466"/>
                </a:lnTo>
                <a:lnTo>
                  <a:pt x="306128" y="336492"/>
                </a:lnTo>
                <a:lnTo>
                  <a:pt x="297456" y="347845"/>
                </a:lnTo>
                <a:lnTo>
                  <a:pt x="285797" y="357565"/>
                </a:lnTo>
                <a:lnTo>
                  <a:pt x="266084" y="3677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577440" y="8626258"/>
            <a:ext cx="332740" cy="349250"/>
          </a:xfrm>
          <a:custGeom>
            <a:avLst/>
            <a:gdLst/>
            <a:ahLst/>
            <a:cxnLst/>
            <a:rect l="l" t="t" r="r" b="b"/>
            <a:pathLst>
              <a:path w="332740" h="349250">
                <a:moveTo>
                  <a:pt x="310845" y="85090"/>
                </a:moveTo>
                <a:lnTo>
                  <a:pt x="39065" y="85090"/>
                </a:lnTo>
                <a:lnTo>
                  <a:pt x="39065" y="0"/>
                </a:lnTo>
                <a:lnTo>
                  <a:pt x="21653" y="0"/>
                </a:lnTo>
                <a:lnTo>
                  <a:pt x="21653" y="85090"/>
                </a:lnTo>
                <a:lnTo>
                  <a:pt x="21653" y="101600"/>
                </a:lnTo>
                <a:lnTo>
                  <a:pt x="21653" y="204470"/>
                </a:lnTo>
                <a:lnTo>
                  <a:pt x="21653" y="219710"/>
                </a:lnTo>
                <a:lnTo>
                  <a:pt x="310845" y="219710"/>
                </a:lnTo>
                <a:lnTo>
                  <a:pt x="310845" y="204470"/>
                </a:lnTo>
                <a:lnTo>
                  <a:pt x="39065" y="204470"/>
                </a:lnTo>
                <a:lnTo>
                  <a:pt x="39065" y="101600"/>
                </a:lnTo>
                <a:lnTo>
                  <a:pt x="293433" y="101600"/>
                </a:lnTo>
                <a:lnTo>
                  <a:pt x="293433" y="204393"/>
                </a:lnTo>
                <a:lnTo>
                  <a:pt x="310845" y="204393"/>
                </a:lnTo>
                <a:lnTo>
                  <a:pt x="310845" y="101600"/>
                </a:lnTo>
                <a:lnTo>
                  <a:pt x="310845" y="101206"/>
                </a:lnTo>
                <a:lnTo>
                  <a:pt x="310845" y="85090"/>
                </a:lnTo>
                <a:close/>
              </a:path>
              <a:path w="332740" h="349250">
                <a:moveTo>
                  <a:pt x="310845" y="139"/>
                </a:moveTo>
                <a:lnTo>
                  <a:pt x="293433" y="139"/>
                </a:lnTo>
                <a:lnTo>
                  <a:pt x="293433" y="85064"/>
                </a:lnTo>
                <a:lnTo>
                  <a:pt x="310845" y="85064"/>
                </a:lnTo>
                <a:lnTo>
                  <a:pt x="310845" y="139"/>
                </a:lnTo>
                <a:close/>
              </a:path>
              <a:path w="332740" h="349250">
                <a:moveTo>
                  <a:pt x="332511" y="333489"/>
                </a:moveTo>
                <a:lnTo>
                  <a:pt x="175806" y="333489"/>
                </a:lnTo>
                <a:lnTo>
                  <a:pt x="175806" y="220103"/>
                </a:lnTo>
                <a:lnTo>
                  <a:pt x="158394" y="220103"/>
                </a:lnTo>
                <a:lnTo>
                  <a:pt x="158394" y="333489"/>
                </a:lnTo>
                <a:lnTo>
                  <a:pt x="0" y="333489"/>
                </a:lnTo>
                <a:lnTo>
                  <a:pt x="0" y="348780"/>
                </a:lnTo>
                <a:lnTo>
                  <a:pt x="332511" y="348780"/>
                </a:lnTo>
                <a:lnTo>
                  <a:pt x="332511" y="333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9082976" y="8626258"/>
            <a:ext cx="332740" cy="349250"/>
          </a:xfrm>
          <a:custGeom>
            <a:avLst/>
            <a:gdLst/>
            <a:ahLst/>
            <a:cxnLst/>
            <a:rect l="l" t="t" r="r" b="b"/>
            <a:pathLst>
              <a:path w="332740" h="349250">
                <a:moveTo>
                  <a:pt x="310857" y="85090"/>
                </a:moveTo>
                <a:lnTo>
                  <a:pt x="39065" y="85090"/>
                </a:lnTo>
                <a:lnTo>
                  <a:pt x="39065" y="0"/>
                </a:lnTo>
                <a:lnTo>
                  <a:pt x="21653" y="0"/>
                </a:lnTo>
                <a:lnTo>
                  <a:pt x="21653" y="85090"/>
                </a:lnTo>
                <a:lnTo>
                  <a:pt x="21653" y="101600"/>
                </a:lnTo>
                <a:lnTo>
                  <a:pt x="21653" y="204470"/>
                </a:lnTo>
                <a:lnTo>
                  <a:pt x="21653" y="219710"/>
                </a:lnTo>
                <a:lnTo>
                  <a:pt x="310857" y="219710"/>
                </a:lnTo>
                <a:lnTo>
                  <a:pt x="310857" y="204470"/>
                </a:lnTo>
                <a:lnTo>
                  <a:pt x="39065" y="204470"/>
                </a:lnTo>
                <a:lnTo>
                  <a:pt x="39065" y="101600"/>
                </a:lnTo>
                <a:lnTo>
                  <a:pt x="293446" y="101600"/>
                </a:lnTo>
                <a:lnTo>
                  <a:pt x="293446" y="204393"/>
                </a:lnTo>
                <a:lnTo>
                  <a:pt x="310857" y="204393"/>
                </a:lnTo>
                <a:lnTo>
                  <a:pt x="310857" y="101600"/>
                </a:lnTo>
                <a:lnTo>
                  <a:pt x="310857" y="101206"/>
                </a:lnTo>
                <a:lnTo>
                  <a:pt x="310857" y="85090"/>
                </a:lnTo>
                <a:close/>
              </a:path>
              <a:path w="332740" h="349250">
                <a:moveTo>
                  <a:pt x="310857" y="139"/>
                </a:moveTo>
                <a:lnTo>
                  <a:pt x="293446" y="139"/>
                </a:lnTo>
                <a:lnTo>
                  <a:pt x="293446" y="85064"/>
                </a:lnTo>
                <a:lnTo>
                  <a:pt x="310857" y="85064"/>
                </a:lnTo>
                <a:lnTo>
                  <a:pt x="310857" y="139"/>
                </a:lnTo>
                <a:close/>
              </a:path>
              <a:path w="332740" h="349250">
                <a:moveTo>
                  <a:pt x="332511" y="333489"/>
                </a:moveTo>
                <a:lnTo>
                  <a:pt x="175806" y="333489"/>
                </a:lnTo>
                <a:lnTo>
                  <a:pt x="175806" y="220103"/>
                </a:lnTo>
                <a:lnTo>
                  <a:pt x="158394" y="220103"/>
                </a:lnTo>
                <a:lnTo>
                  <a:pt x="158394" y="333489"/>
                </a:lnTo>
                <a:lnTo>
                  <a:pt x="0" y="333489"/>
                </a:lnTo>
                <a:lnTo>
                  <a:pt x="0" y="348780"/>
                </a:lnTo>
                <a:lnTo>
                  <a:pt x="332511" y="348780"/>
                </a:lnTo>
                <a:lnTo>
                  <a:pt x="332511" y="3334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478344" y="8604305"/>
            <a:ext cx="332740" cy="370840"/>
          </a:xfrm>
          <a:custGeom>
            <a:avLst/>
            <a:gdLst/>
            <a:ahLst/>
            <a:cxnLst/>
            <a:rect l="l" t="t" r="r" b="b"/>
            <a:pathLst>
              <a:path w="332740" h="370840">
                <a:moveTo>
                  <a:pt x="175810" y="53932"/>
                </a:moveTo>
                <a:lnTo>
                  <a:pt x="157974" y="53932"/>
                </a:lnTo>
                <a:lnTo>
                  <a:pt x="157974" y="0"/>
                </a:lnTo>
                <a:lnTo>
                  <a:pt x="175810" y="0"/>
                </a:lnTo>
                <a:lnTo>
                  <a:pt x="175810" y="53932"/>
                </a:lnTo>
                <a:close/>
              </a:path>
              <a:path w="332740" h="370840">
                <a:moveTo>
                  <a:pt x="321044" y="70069"/>
                </a:moveTo>
                <a:lnTo>
                  <a:pt x="11465" y="70069"/>
                </a:lnTo>
                <a:lnTo>
                  <a:pt x="11465" y="53932"/>
                </a:lnTo>
                <a:lnTo>
                  <a:pt x="321044" y="53932"/>
                </a:lnTo>
                <a:lnTo>
                  <a:pt x="321044" y="70069"/>
                </a:lnTo>
                <a:close/>
              </a:path>
              <a:path w="332740" h="370840">
                <a:moveTo>
                  <a:pt x="175385" y="355442"/>
                </a:moveTo>
                <a:lnTo>
                  <a:pt x="157974" y="355442"/>
                </a:lnTo>
                <a:lnTo>
                  <a:pt x="157974" y="270934"/>
                </a:lnTo>
                <a:lnTo>
                  <a:pt x="123822" y="268705"/>
                </a:lnTo>
                <a:lnTo>
                  <a:pt x="68098" y="254691"/>
                </a:lnTo>
                <a:lnTo>
                  <a:pt x="36348" y="232947"/>
                </a:lnTo>
                <a:lnTo>
                  <a:pt x="21657" y="194070"/>
                </a:lnTo>
                <a:lnTo>
                  <a:pt x="23316" y="179751"/>
                </a:lnTo>
                <a:lnTo>
                  <a:pt x="47562" y="145234"/>
                </a:lnTo>
                <a:lnTo>
                  <a:pt x="96982" y="124426"/>
                </a:lnTo>
                <a:lnTo>
                  <a:pt x="166467" y="117631"/>
                </a:lnTo>
                <a:lnTo>
                  <a:pt x="203313" y="119316"/>
                </a:lnTo>
                <a:lnTo>
                  <a:pt x="235740" y="124426"/>
                </a:lnTo>
                <a:lnTo>
                  <a:pt x="263151" y="133038"/>
                </a:lnTo>
                <a:lnTo>
                  <a:pt x="263696" y="133344"/>
                </a:lnTo>
                <a:lnTo>
                  <a:pt x="166467" y="133344"/>
                </a:lnTo>
                <a:lnTo>
                  <a:pt x="132109" y="134923"/>
                </a:lnTo>
                <a:lnTo>
                  <a:pt x="77248" y="147318"/>
                </a:lnTo>
                <a:lnTo>
                  <a:pt x="44217" y="174111"/>
                </a:lnTo>
                <a:lnTo>
                  <a:pt x="39493" y="194070"/>
                </a:lnTo>
                <a:lnTo>
                  <a:pt x="40681" y="204601"/>
                </a:lnTo>
                <a:lnTo>
                  <a:pt x="77248" y="240644"/>
                </a:lnTo>
                <a:lnTo>
                  <a:pt x="132109" y="253211"/>
                </a:lnTo>
                <a:lnTo>
                  <a:pt x="166467" y="254797"/>
                </a:lnTo>
                <a:lnTo>
                  <a:pt x="263456" y="254797"/>
                </a:lnTo>
                <a:lnTo>
                  <a:pt x="239085" y="262972"/>
                </a:lnTo>
                <a:lnTo>
                  <a:pt x="209225" y="268466"/>
                </a:lnTo>
                <a:lnTo>
                  <a:pt x="175385" y="270934"/>
                </a:lnTo>
                <a:lnTo>
                  <a:pt x="175385" y="355442"/>
                </a:lnTo>
                <a:close/>
              </a:path>
              <a:path w="332740" h="370840">
                <a:moveTo>
                  <a:pt x="263456" y="254797"/>
                </a:moveTo>
                <a:lnTo>
                  <a:pt x="166467" y="254797"/>
                </a:lnTo>
                <a:lnTo>
                  <a:pt x="200759" y="253211"/>
                </a:lnTo>
                <a:lnTo>
                  <a:pt x="230591" y="248480"/>
                </a:lnTo>
                <a:lnTo>
                  <a:pt x="274332" y="229742"/>
                </a:lnTo>
                <a:lnTo>
                  <a:pt x="293441" y="194070"/>
                </a:lnTo>
                <a:lnTo>
                  <a:pt x="292128" y="183533"/>
                </a:lnTo>
                <a:lnTo>
                  <a:pt x="255328" y="147318"/>
                </a:lnTo>
                <a:lnTo>
                  <a:pt x="200759" y="134923"/>
                </a:lnTo>
                <a:lnTo>
                  <a:pt x="166467" y="133344"/>
                </a:lnTo>
                <a:lnTo>
                  <a:pt x="263696" y="133344"/>
                </a:lnTo>
                <a:lnTo>
                  <a:pt x="296162" y="155253"/>
                </a:lnTo>
                <a:lnTo>
                  <a:pt x="310853" y="194070"/>
                </a:lnTo>
                <a:lnTo>
                  <a:pt x="309194" y="208569"/>
                </a:lnTo>
                <a:lnTo>
                  <a:pt x="304270" y="221514"/>
                </a:lnTo>
                <a:lnTo>
                  <a:pt x="296162" y="232947"/>
                </a:lnTo>
                <a:lnTo>
                  <a:pt x="284948" y="242907"/>
                </a:lnTo>
                <a:lnTo>
                  <a:pt x="264485" y="254452"/>
                </a:lnTo>
                <a:lnTo>
                  <a:pt x="263456" y="254797"/>
                </a:lnTo>
                <a:close/>
              </a:path>
              <a:path w="332740" h="370840">
                <a:moveTo>
                  <a:pt x="332510" y="370730"/>
                </a:moveTo>
                <a:lnTo>
                  <a:pt x="0" y="370730"/>
                </a:lnTo>
                <a:lnTo>
                  <a:pt x="0" y="355442"/>
                </a:lnTo>
                <a:lnTo>
                  <a:pt x="332510" y="355442"/>
                </a:lnTo>
                <a:lnTo>
                  <a:pt x="332510" y="3707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875404" y="8619167"/>
            <a:ext cx="306705" cy="374650"/>
          </a:xfrm>
          <a:custGeom>
            <a:avLst/>
            <a:gdLst/>
            <a:ahLst/>
            <a:cxnLst/>
            <a:rect l="l" t="t" r="r" b="b"/>
            <a:pathLst>
              <a:path w="306704" h="374650">
                <a:moveTo>
                  <a:pt x="179632" y="350771"/>
                </a:moveTo>
                <a:lnTo>
                  <a:pt x="0" y="350771"/>
                </a:lnTo>
                <a:lnTo>
                  <a:pt x="0" y="335483"/>
                </a:lnTo>
                <a:lnTo>
                  <a:pt x="183878" y="335483"/>
                </a:lnTo>
                <a:lnTo>
                  <a:pt x="213585" y="333705"/>
                </a:lnTo>
                <a:lnTo>
                  <a:pt x="242216" y="328264"/>
                </a:lnTo>
                <a:lnTo>
                  <a:pt x="267902" y="319001"/>
                </a:lnTo>
                <a:lnTo>
                  <a:pt x="288770" y="305757"/>
                </a:lnTo>
                <a:lnTo>
                  <a:pt x="288770" y="0"/>
                </a:lnTo>
                <a:lnTo>
                  <a:pt x="306606" y="0"/>
                </a:lnTo>
                <a:lnTo>
                  <a:pt x="306606" y="321469"/>
                </a:lnTo>
                <a:lnTo>
                  <a:pt x="288770" y="321469"/>
                </a:lnTo>
                <a:lnTo>
                  <a:pt x="268612" y="334826"/>
                </a:lnTo>
                <a:lnTo>
                  <a:pt x="243119" y="343923"/>
                </a:lnTo>
                <a:lnTo>
                  <a:pt x="213167" y="349119"/>
                </a:lnTo>
                <a:lnTo>
                  <a:pt x="179632" y="350771"/>
                </a:lnTo>
                <a:close/>
              </a:path>
              <a:path w="306704" h="374650">
                <a:moveTo>
                  <a:pt x="114234" y="228043"/>
                </a:moveTo>
                <a:lnTo>
                  <a:pt x="60965" y="214607"/>
                </a:lnTo>
                <a:lnTo>
                  <a:pt x="33183" y="187700"/>
                </a:lnTo>
                <a:lnTo>
                  <a:pt x="16210" y="142580"/>
                </a:lnTo>
                <a:lnTo>
                  <a:pt x="14013" y="115083"/>
                </a:lnTo>
                <a:lnTo>
                  <a:pt x="16210" y="87772"/>
                </a:lnTo>
                <a:lnTo>
                  <a:pt x="33183" y="42705"/>
                </a:lnTo>
                <a:lnTo>
                  <a:pt x="60965" y="15918"/>
                </a:lnTo>
                <a:lnTo>
                  <a:pt x="114234" y="2123"/>
                </a:lnTo>
                <a:lnTo>
                  <a:pt x="133781" y="3748"/>
                </a:lnTo>
                <a:lnTo>
                  <a:pt x="151498" y="8440"/>
                </a:lnTo>
                <a:lnTo>
                  <a:pt x="167144" y="15918"/>
                </a:lnTo>
                <a:lnTo>
                  <a:pt x="170272" y="18260"/>
                </a:lnTo>
                <a:lnTo>
                  <a:pt x="114234" y="18260"/>
                </a:lnTo>
                <a:lnTo>
                  <a:pt x="97851" y="19521"/>
                </a:lnTo>
                <a:lnTo>
                  <a:pt x="59452" y="37794"/>
                </a:lnTo>
                <a:lnTo>
                  <a:pt x="39015" y="70547"/>
                </a:lnTo>
                <a:lnTo>
                  <a:pt x="32274" y="115083"/>
                </a:lnTo>
                <a:lnTo>
                  <a:pt x="33953" y="138745"/>
                </a:lnTo>
                <a:lnTo>
                  <a:pt x="47502" y="177787"/>
                </a:lnTo>
                <a:lnTo>
                  <a:pt x="83180" y="207129"/>
                </a:lnTo>
                <a:lnTo>
                  <a:pt x="114234" y="212331"/>
                </a:lnTo>
                <a:lnTo>
                  <a:pt x="170204" y="212331"/>
                </a:lnTo>
                <a:lnTo>
                  <a:pt x="167144" y="214607"/>
                </a:lnTo>
                <a:lnTo>
                  <a:pt x="151498" y="221939"/>
                </a:lnTo>
                <a:lnTo>
                  <a:pt x="133781" y="226484"/>
                </a:lnTo>
                <a:lnTo>
                  <a:pt x="114234" y="228043"/>
                </a:lnTo>
                <a:close/>
              </a:path>
              <a:path w="306704" h="374650">
                <a:moveTo>
                  <a:pt x="170204" y="212331"/>
                </a:moveTo>
                <a:lnTo>
                  <a:pt x="114234" y="212331"/>
                </a:lnTo>
                <a:lnTo>
                  <a:pt x="130616" y="211004"/>
                </a:lnTo>
                <a:lnTo>
                  <a:pt x="145287" y="207129"/>
                </a:lnTo>
                <a:lnTo>
                  <a:pt x="180786" y="177787"/>
                </a:lnTo>
                <a:lnTo>
                  <a:pt x="194455" y="138745"/>
                </a:lnTo>
                <a:lnTo>
                  <a:pt x="196194" y="115083"/>
                </a:lnTo>
                <a:lnTo>
                  <a:pt x="194455" y="91601"/>
                </a:lnTo>
                <a:lnTo>
                  <a:pt x="180786" y="52439"/>
                </a:lnTo>
                <a:lnTo>
                  <a:pt x="145287" y="23250"/>
                </a:lnTo>
                <a:lnTo>
                  <a:pt x="114234" y="18260"/>
                </a:lnTo>
                <a:lnTo>
                  <a:pt x="170272" y="18260"/>
                </a:lnTo>
                <a:lnTo>
                  <a:pt x="205908" y="63487"/>
                </a:lnTo>
                <a:lnTo>
                  <a:pt x="214454" y="115083"/>
                </a:lnTo>
                <a:lnTo>
                  <a:pt x="212311" y="142580"/>
                </a:lnTo>
                <a:lnTo>
                  <a:pt x="205908" y="166892"/>
                </a:lnTo>
                <a:lnTo>
                  <a:pt x="195285" y="187700"/>
                </a:lnTo>
                <a:lnTo>
                  <a:pt x="180481" y="204687"/>
                </a:lnTo>
                <a:lnTo>
                  <a:pt x="170204" y="212331"/>
                </a:lnTo>
                <a:close/>
              </a:path>
              <a:path w="306704" h="374650">
                <a:moveTo>
                  <a:pt x="306606" y="374127"/>
                </a:moveTo>
                <a:lnTo>
                  <a:pt x="288770" y="374127"/>
                </a:lnTo>
                <a:lnTo>
                  <a:pt x="288770" y="321469"/>
                </a:lnTo>
                <a:lnTo>
                  <a:pt x="306606" y="321469"/>
                </a:lnTo>
                <a:lnTo>
                  <a:pt x="306606" y="3741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0380606" y="8619167"/>
            <a:ext cx="311785" cy="374650"/>
          </a:xfrm>
          <a:custGeom>
            <a:avLst/>
            <a:gdLst/>
            <a:ahLst/>
            <a:cxnLst/>
            <a:rect l="l" t="t" r="r" b="b"/>
            <a:pathLst>
              <a:path w="311784" h="374650">
                <a:moveTo>
                  <a:pt x="189824" y="256071"/>
                </a:moveTo>
                <a:lnTo>
                  <a:pt x="0" y="256071"/>
                </a:lnTo>
                <a:lnTo>
                  <a:pt x="0" y="239934"/>
                </a:lnTo>
                <a:lnTo>
                  <a:pt x="191947" y="239934"/>
                </a:lnTo>
                <a:lnTo>
                  <a:pt x="221780" y="238169"/>
                </a:lnTo>
                <a:lnTo>
                  <a:pt x="249064" y="232821"/>
                </a:lnTo>
                <a:lnTo>
                  <a:pt x="273164" y="223810"/>
                </a:lnTo>
                <a:lnTo>
                  <a:pt x="293441" y="211057"/>
                </a:lnTo>
                <a:lnTo>
                  <a:pt x="293441" y="0"/>
                </a:lnTo>
                <a:lnTo>
                  <a:pt x="311702" y="0"/>
                </a:lnTo>
                <a:lnTo>
                  <a:pt x="311702" y="226345"/>
                </a:lnTo>
                <a:lnTo>
                  <a:pt x="293441" y="226345"/>
                </a:lnTo>
                <a:lnTo>
                  <a:pt x="273549" y="239231"/>
                </a:lnTo>
                <a:lnTo>
                  <a:pt x="249276" y="248533"/>
                </a:lnTo>
                <a:lnTo>
                  <a:pt x="221182" y="254173"/>
                </a:lnTo>
                <a:lnTo>
                  <a:pt x="189824" y="256071"/>
                </a:lnTo>
                <a:close/>
              </a:path>
              <a:path w="311784" h="374650">
                <a:moveTo>
                  <a:pt x="115508" y="183878"/>
                </a:moveTo>
                <a:lnTo>
                  <a:pt x="76120" y="177933"/>
                </a:lnTo>
                <a:lnTo>
                  <a:pt x="33267" y="147782"/>
                </a:lnTo>
                <a:lnTo>
                  <a:pt x="16986" y="93001"/>
                </a:lnTo>
                <a:lnTo>
                  <a:pt x="18917" y="72424"/>
                </a:lnTo>
                <a:lnTo>
                  <a:pt x="45014" y="25904"/>
                </a:lnTo>
                <a:lnTo>
                  <a:pt x="94938" y="3629"/>
                </a:lnTo>
                <a:lnTo>
                  <a:pt x="115508" y="2123"/>
                </a:lnTo>
                <a:lnTo>
                  <a:pt x="136144" y="3629"/>
                </a:lnTo>
                <a:lnTo>
                  <a:pt x="155108" y="8121"/>
                </a:lnTo>
                <a:lnTo>
                  <a:pt x="172001" y="15559"/>
                </a:lnTo>
                <a:lnTo>
                  <a:pt x="175767" y="18260"/>
                </a:lnTo>
                <a:lnTo>
                  <a:pt x="115508" y="18260"/>
                </a:lnTo>
                <a:lnTo>
                  <a:pt x="98282" y="19594"/>
                </a:lnTo>
                <a:lnTo>
                  <a:pt x="56480" y="38644"/>
                </a:lnTo>
                <a:lnTo>
                  <a:pt x="36653" y="76445"/>
                </a:lnTo>
                <a:lnTo>
                  <a:pt x="35246" y="93001"/>
                </a:lnTo>
                <a:lnTo>
                  <a:pt x="36653" y="109801"/>
                </a:lnTo>
                <a:lnTo>
                  <a:pt x="56480" y="147782"/>
                </a:lnTo>
                <a:lnTo>
                  <a:pt x="98282" y="166832"/>
                </a:lnTo>
                <a:lnTo>
                  <a:pt x="115508" y="168166"/>
                </a:lnTo>
                <a:lnTo>
                  <a:pt x="175508" y="168166"/>
                </a:lnTo>
                <a:lnTo>
                  <a:pt x="172001" y="170621"/>
                </a:lnTo>
                <a:lnTo>
                  <a:pt x="155108" y="177933"/>
                </a:lnTo>
                <a:lnTo>
                  <a:pt x="136144" y="182379"/>
                </a:lnTo>
                <a:lnTo>
                  <a:pt x="115508" y="183878"/>
                </a:lnTo>
                <a:close/>
              </a:path>
              <a:path w="311784" h="374650">
                <a:moveTo>
                  <a:pt x="175508" y="168166"/>
                </a:moveTo>
                <a:lnTo>
                  <a:pt x="115508" y="168166"/>
                </a:lnTo>
                <a:lnTo>
                  <a:pt x="132919" y="166832"/>
                </a:lnTo>
                <a:lnTo>
                  <a:pt x="148738" y="162911"/>
                </a:lnTo>
                <a:lnTo>
                  <a:pt x="184011" y="137192"/>
                </a:lnTo>
                <a:lnTo>
                  <a:pt x="196194" y="93001"/>
                </a:lnTo>
                <a:lnTo>
                  <a:pt x="194787" y="76445"/>
                </a:lnTo>
                <a:lnTo>
                  <a:pt x="174960" y="38644"/>
                </a:lnTo>
                <a:lnTo>
                  <a:pt x="132919" y="19594"/>
                </a:lnTo>
                <a:lnTo>
                  <a:pt x="115508" y="18260"/>
                </a:lnTo>
                <a:lnTo>
                  <a:pt x="175767" y="18260"/>
                </a:lnTo>
                <a:lnTo>
                  <a:pt x="206969" y="54197"/>
                </a:lnTo>
                <a:lnTo>
                  <a:pt x="214454" y="93001"/>
                </a:lnTo>
                <a:lnTo>
                  <a:pt x="212523" y="113822"/>
                </a:lnTo>
                <a:lnTo>
                  <a:pt x="206969" y="132176"/>
                </a:lnTo>
                <a:lnTo>
                  <a:pt x="198151" y="147822"/>
                </a:lnTo>
                <a:lnTo>
                  <a:pt x="186426" y="160522"/>
                </a:lnTo>
                <a:lnTo>
                  <a:pt x="175508" y="168166"/>
                </a:lnTo>
                <a:close/>
              </a:path>
              <a:path w="311784" h="374650">
                <a:moveTo>
                  <a:pt x="311702" y="374127"/>
                </a:moveTo>
                <a:lnTo>
                  <a:pt x="293441" y="374127"/>
                </a:lnTo>
                <a:lnTo>
                  <a:pt x="293441" y="226345"/>
                </a:lnTo>
                <a:lnTo>
                  <a:pt x="311702" y="226345"/>
                </a:lnTo>
                <a:lnTo>
                  <a:pt x="311702" y="374127"/>
                </a:lnTo>
                <a:close/>
              </a:path>
              <a:path w="311784" h="374650">
                <a:moveTo>
                  <a:pt x="117206" y="374552"/>
                </a:moveTo>
                <a:lnTo>
                  <a:pt x="98946" y="374552"/>
                </a:lnTo>
                <a:lnTo>
                  <a:pt x="98946" y="256071"/>
                </a:lnTo>
                <a:lnTo>
                  <a:pt x="117206" y="256071"/>
                </a:lnTo>
                <a:lnTo>
                  <a:pt x="117206" y="3745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0770446" y="8606852"/>
            <a:ext cx="314325" cy="389890"/>
          </a:xfrm>
          <a:custGeom>
            <a:avLst/>
            <a:gdLst/>
            <a:ahLst/>
            <a:cxnLst/>
            <a:rect l="l" t="t" r="r" b="b"/>
            <a:pathLst>
              <a:path w="314325" h="389890">
                <a:moveTo>
                  <a:pt x="114658" y="44164"/>
                </a:moveTo>
                <a:lnTo>
                  <a:pt x="97247" y="44164"/>
                </a:lnTo>
                <a:lnTo>
                  <a:pt x="97247" y="0"/>
                </a:lnTo>
                <a:lnTo>
                  <a:pt x="114658" y="0"/>
                </a:lnTo>
                <a:lnTo>
                  <a:pt x="114658" y="44164"/>
                </a:lnTo>
                <a:close/>
              </a:path>
              <a:path w="314325" h="389890">
                <a:moveTo>
                  <a:pt x="211481" y="59452"/>
                </a:moveTo>
                <a:lnTo>
                  <a:pt x="0" y="59452"/>
                </a:lnTo>
                <a:lnTo>
                  <a:pt x="0" y="44164"/>
                </a:lnTo>
                <a:lnTo>
                  <a:pt x="211481" y="44164"/>
                </a:lnTo>
                <a:lnTo>
                  <a:pt x="211481" y="59452"/>
                </a:lnTo>
                <a:close/>
              </a:path>
              <a:path w="314325" h="389890">
                <a:moveTo>
                  <a:pt x="105740" y="225495"/>
                </a:moveTo>
                <a:lnTo>
                  <a:pt x="67521" y="220771"/>
                </a:lnTo>
                <a:lnTo>
                  <a:pt x="26713" y="197912"/>
                </a:lnTo>
                <a:lnTo>
                  <a:pt x="12739" y="160947"/>
                </a:lnTo>
                <a:lnTo>
                  <a:pt x="14372" y="147026"/>
                </a:lnTo>
                <a:lnTo>
                  <a:pt x="36945" y="114658"/>
                </a:lnTo>
                <a:lnTo>
                  <a:pt x="85914" y="97221"/>
                </a:lnTo>
                <a:lnTo>
                  <a:pt x="105740" y="95973"/>
                </a:lnTo>
                <a:lnTo>
                  <a:pt x="125567" y="97221"/>
                </a:lnTo>
                <a:lnTo>
                  <a:pt x="143960" y="100857"/>
                </a:lnTo>
                <a:lnTo>
                  <a:pt x="160442" y="106723"/>
                </a:lnTo>
                <a:lnTo>
                  <a:pt x="168503" y="111261"/>
                </a:lnTo>
                <a:lnTo>
                  <a:pt x="105740" y="111261"/>
                </a:lnTo>
                <a:lnTo>
                  <a:pt x="89258" y="112283"/>
                </a:lnTo>
                <a:lnTo>
                  <a:pt x="48411" y="126974"/>
                </a:lnTo>
                <a:lnTo>
                  <a:pt x="30151" y="160947"/>
                </a:lnTo>
                <a:lnTo>
                  <a:pt x="31391" y="170966"/>
                </a:lnTo>
                <a:lnTo>
                  <a:pt x="60116" y="201495"/>
                </a:lnTo>
                <a:lnTo>
                  <a:pt x="105740" y="210632"/>
                </a:lnTo>
                <a:lnTo>
                  <a:pt x="167898" y="210632"/>
                </a:lnTo>
                <a:lnTo>
                  <a:pt x="160442" y="214925"/>
                </a:lnTo>
                <a:lnTo>
                  <a:pt x="143960" y="220771"/>
                </a:lnTo>
                <a:lnTo>
                  <a:pt x="125567" y="224308"/>
                </a:lnTo>
                <a:lnTo>
                  <a:pt x="105740" y="225495"/>
                </a:lnTo>
                <a:close/>
              </a:path>
              <a:path w="314325" h="389890">
                <a:moveTo>
                  <a:pt x="167898" y="210632"/>
                </a:moveTo>
                <a:lnTo>
                  <a:pt x="105740" y="210632"/>
                </a:lnTo>
                <a:lnTo>
                  <a:pt x="122402" y="209604"/>
                </a:lnTo>
                <a:lnTo>
                  <a:pt x="137749" y="206545"/>
                </a:lnTo>
                <a:lnTo>
                  <a:pt x="176500" y="179950"/>
                </a:lnTo>
                <a:lnTo>
                  <a:pt x="181330" y="160947"/>
                </a:lnTo>
                <a:lnTo>
                  <a:pt x="180090" y="150861"/>
                </a:lnTo>
                <a:lnTo>
                  <a:pt x="151425" y="120219"/>
                </a:lnTo>
                <a:lnTo>
                  <a:pt x="105740" y="111261"/>
                </a:lnTo>
                <a:lnTo>
                  <a:pt x="168503" y="111261"/>
                </a:lnTo>
                <a:lnTo>
                  <a:pt x="197109" y="147026"/>
                </a:lnTo>
                <a:lnTo>
                  <a:pt x="198742" y="160947"/>
                </a:lnTo>
                <a:lnTo>
                  <a:pt x="197109" y="174861"/>
                </a:lnTo>
                <a:lnTo>
                  <a:pt x="192372" y="187223"/>
                </a:lnTo>
                <a:lnTo>
                  <a:pt x="184768" y="197912"/>
                </a:lnTo>
                <a:lnTo>
                  <a:pt x="174536" y="206810"/>
                </a:lnTo>
                <a:lnTo>
                  <a:pt x="167898" y="210632"/>
                </a:lnTo>
                <a:close/>
              </a:path>
              <a:path w="314325" h="389890">
                <a:moveTo>
                  <a:pt x="314250" y="234838"/>
                </a:moveTo>
                <a:lnTo>
                  <a:pt x="296414" y="234838"/>
                </a:lnTo>
                <a:lnTo>
                  <a:pt x="296414" y="147357"/>
                </a:lnTo>
                <a:lnTo>
                  <a:pt x="216577" y="147357"/>
                </a:lnTo>
                <a:lnTo>
                  <a:pt x="216577" y="131220"/>
                </a:lnTo>
                <a:lnTo>
                  <a:pt x="296414" y="131220"/>
                </a:lnTo>
                <a:lnTo>
                  <a:pt x="296414" y="12315"/>
                </a:lnTo>
                <a:lnTo>
                  <a:pt x="314250" y="12315"/>
                </a:lnTo>
                <a:lnTo>
                  <a:pt x="314250" y="234838"/>
                </a:lnTo>
                <a:close/>
              </a:path>
              <a:path w="314325" h="389890">
                <a:moveTo>
                  <a:pt x="314250" y="389840"/>
                </a:moveTo>
                <a:lnTo>
                  <a:pt x="39493" y="389840"/>
                </a:lnTo>
                <a:lnTo>
                  <a:pt x="39493" y="273907"/>
                </a:lnTo>
                <a:lnTo>
                  <a:pt x="314250" y="273907"/>
                </a:lnTo>
                <a:lnTo>
                  <a:pt x="314250" y="289619"/>
                </a:lnTo>
                <a:lnTo>
                  <a:pt x="57754" y="289619"/>
                </a:lnTo>
                <a:lnTo>
                  <a:pt x="57754" y="374127"/>
                </a:lnTo>
                <a:lnTo>
                  <a:pt x="314250" y="374127"/>
                </a:lnTo>
                <a:lnTo>
                  <a:pt x="314250" y="389840"/>
                </a:lnTo>
                <a:close/>
              </a:path>
              <a:path w="314325" h="389890">
                <a:moveTo>
                  <a:pt x="314250" y="374127"/>
                </a:moveTo>
                <a:lnTo>
                  <a:pt x="296414" y="374127"/>
                </a:lnTo>
                <a:lnTo>
                  <a:pt x="296414" y="289619"/>
                </a:lnTo>
                <a:lnTo>
                  <a:pt x="314250" y="289619"/>
                </a:lnTo>
                <a:lnTo>
                  <a:pt x="314250" y="3741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3181448" y="8656607"/>
            <a:ext cx="305435" cy="372110"/>
          </a:xfrm>
          <a:custGeom>
            <a:avLst/>
            <a:gdLst/>
            <a:ahLst/>
            <a:cxnLst/>
            <a:rect l="l" t="t" r="r" b="b"/>
            <a:pathLst>
              <a:path w="305434" h="372109">
                <a:moveTo>
                  <a:pt x="0" y="346677"/>
                </a:moveTo>
                <a:lnTo>
                  <a:pt x="0" y="329364"/>
                </a:lnTo>
                <a:lnTo>
                  <a:pt x="39172" y="308538"/>
                </a:lnTo>
                <a:lnTo>
                  <a:pt x="70663" y="276159"/>
                </a:lnTo>
                <a:lnTo>
                  <a:pt x="93884" y="232531"/>
                </a:lnTo>
                <a:lnTo>
                  <a:pt x="108247" y="177958"/>
                </a:lnTo>
                <a:lnTo>
                  <a:pt x="113166" y="112744"/>
                </a:lnTo>
                <a:lnTo>
                  <a:pt x="113166" y="23224"/>
                </a:lnTo>
                <a:lnTo>
                  <a:pt x="5067" y="23224"/>
                </a:lnTo>
                <a:lnTo>
                  <a:pt x="5067" y="7178"/>
                </a:lnTo>
                <a:lnTo>
                  <a:pt x="131323" y="7178"/>
                </a:lnTo>
                <a:lnTo>
                  <a:pt x="131243" y="112744"/>
                </a:lnTo>
                <a:lnTo>
                  <a:pt x="127519" y="171301"/>
                </a:lnTo>
                <a:lnTo>
                  <a:pt x="116231" y="223126"/>
                </a:lnTo>
                <a:lnTo>
                  <a:pt x="97648" y="266764"/>
                </a:lnTo>
                <a:lnTo>
                  <a:pt x="71956" y="302027"/>
                </a:lnTo>
                <a:lnTo>
                  <a:pt x="39344" y="328727"/>
                </a:lnTo>
                <a:lnTo>
                  <a:pt x="0" y="346677"/>
                </a:lnTo>
                <a:close/>
              </a:path>
              <a:path w="305434" h="372109">
                <a:moveTo>
                  <a:pt x="304873" y="160881"/>
                </a:moveTo>
                <a:lnTo>
                  <a:pt x="287138" y="160881"/>
                </a:lnTo>
                <a:lnTo>
                  <a:pt x="287138" y="0"/>
                </a:lnTo>
                <a:lnTo>
                  <a:pt x="304873" y="0"/>
                </a:lnTo>
                <a:lnTo>
                  <a:pt x="304873" y="160881"/>
                </a:lnTo>
                <a:close/>
              </a:path>
              <a:path w="305434" h="372109">
                <a:moveTo>
                  <a:pt x="214509" y="366945"/>
                </a:moveTo>
                <a:lnTo>
                  <a:pt x="196774" y="366945"/>
                </a:lnTo>
                <a:lnTo>
                  <a:pt x="196774" y="2111"/>
                </a:lnTo>
                <a:lnTo>
                  <a:pt x="214509" y="2111"/>
                </a:lnTo>
                <a:lnTo>
                  <a:pt x="214509" y="160881"/>
                </a:lnTo>
                <a:lnTo>
                  <a:pt x="304873" y="160881"/>
                </a:lnTo>
                <a:lnTo>
                  <a:pt x="304873" y="176505"/>
                </a:lnTo>
                <a:lnTo>
                  <a:pt x="214509" y="176505"/>
                </a:lnTo>
                <a:lnTo>
                  <a:pt x="214509" y="366945"/>
                </a:lnTo>
                <a:close/>
              </a:path>
              <a:path w="305434" h="372109">
                <a:moveTo>
                  <a:pt x="304873" y="372013"/>
                </a:moveTo>
                <a:lnTo>
                  <a:pt x="287138" y="372013"/>
                </a:lnTo>
                <a:lnTo>
                  <a:pt x="287138" y="176505"/>
                </a:lnTo>
                <a:lnTo>
                  <a:pt x="304873" y="176505"/>
                </a:lnTo>
                <a:lnTo>
                  <a:pt x="304873" y="3720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3572041" y="8654074"/>
            <a:ext cx="311150" cy="375920"/>
          </a:xfrm>
          <a:custGeom>
            <a:avLst/>
            <a:gdLst/>
            <a:ahLst/>
            <a:cxnLst/>
            <a:rect l="l" t="t" r="r" b="b"/>
            <a:pathLst>
              <a:path w="311150" h="375920">
                <a:moveTo>
                  <a:pt x="95009" y="209442"/>
                </a:moveTo>
                <a:lnTo>
                  <a:pt x="43526" y="195725"/>
                </a:lnTo>
                <a:lnTo>
                  <a:pt x="7917" y="151381"/>
                </a:lnTo>
                <a:lnTo>
                  <a:pt x="0" y="104721"/>
                </a:lnTo>
                <a:lnTo>
                  <a:pt x="2018" y="79998"/>
                </a:lnTo>
                <a:lnTo>
                  <a:pt x="17457" y="39105"/>
                </a:lnTo>
                <a:lnTo>
                  <a:pt x="58747" y="6122"/>
                </a:lnTo>
                <a:lnTo>
                  <a:pt x="95009" y="0"/>
                </a:lnTo>
                <a:lnTo>
                  <a:pt x="114070" y="1557"/>
                </a:lnTo>
                <a:lnTo>
                  <a:pt x="131270" y="6122"/>
                </a:lnTo>
                <a:lnTo>
                  <a:pt x="146492" y="13538"/>
                </a:lnTo>
                <a:lnTo>
                  <a:pt x="149198" y="15623"/>
                </a:lnTo>
                <a:lnTo>
                  <a:pt x="95009" y="15623"/>
                </a:lnTo>
                <a:lnTo>
                  <a:pt x="79160" y="16943"/>
                </a:lnTo>
                <a:lnTo>
                  <a:pt x="42226" y="35470"/>
                </a:lnTo>
                <a:lnTo>
                  <a:pt x="19305" y="83687"/>
                </a:lnTo>
                <a:lnTo>
                  <a:pt x="17735" y="104721"/>
                </a:lnTo>
                <a:lnTo>
                  <a:pt x="19305" y="125332"/>
                </a:lnTo>
                <a:lnTo>
                  <a:pt x="42226" y="173549"/>
                </a:lnTo>
                <a:lnTo>
                  <a:pt x="79160" y="192492"/>
                </a:lnTo>
                <a:lnTo>
                  <a:pt x="95009" y="193818"/>
                </a:lnTo>
                <a:lnTo>
                  <a:pt x="148909" y="193818"/>
                </a:lnTo>
                <a:lnTo>
                  <a:pt x="146492" y="195725"/>
                </a:lnTo>
                <a:lnTo>
                  <a:pt x="131270" y="203266"/>
                </a:lnTo>
                <a:lnTo>
                  <a:pt x="114070" y="207878"/>
                </a:lnTo>
                <a:lnTo>
                  <a:pt x="95009" y="209442"/>
                </a:lnTo>
                <a:close/>
              </a:path>
              <a:path w="311150" h="375920">
                <a:moveTo>
                  <a:pt x="148909" y="193818"/>
                </a:moveTo>
                <a:lnTo>
                  <a:pt x="95009" y="193818"/>
                </a:lnTo>
                <a:lnTo>
                  <a:pt x="110744" y="192492"/>
                </a:lnTo>
                <a:lnTo>
                  <a:pt x="124936" y="188592"/>
                </a:lnTo>
                <a:lnTo>
                  <a:pt x="158744" y="160063"/>
                </a:lnTo>
                <a:lnTo>
                  <a:pt x="172283" y="104721"/>
                </a:lnTo>
                <a:lnTo>
                  <a:pt x="170778" y="83687"/>
                </a:lnTo>
                <a:lnTo>
                  <a:pt x="148214" y="35470"/>
                </a:lnTo>
                <a:lnTo>
                  <a:pt x="110744" y="16943"/>
                </a:lnTo>
                <a:lnTo>
                  <a:pt x="95009" y="15623"/>
                </a:lnTo>
                <a:lnTo>
                  <a:pt x="149198" y="15623"/>
                </a:lnTo>
                <a:lnTo>
                  <a:pt x="182311" y="58008"/>
                </a:lnTo>
                <a:lnTo>
                  <a:pt x="190440" y="104721"/>
                </a:lnTo>
                <a:lnTo>
                  <a:pt x="188355" y="129436"/>
                </a:lnTo>
                <a:lnTo>
                  <a:pt x="182311" y="151381"/>
                </a:lnTo>
                <a:lnTo>
                  <a:pt x="172626" y="170158"/>
                </a:lnTo>
                <a:lnTo>
                  <a:pt x="159615" y="185373"/>
                </a:lnTo>
                <a:lnTo>
                  <a:pt x="148909" y="193818"/>
                </a:lnTo>
                <a:close/>
              </a:path>
              <a:path w="311150" h="375920">
                <a:moveTo>
                  <a:pt x="303184" y="260113"/>
                </a:moveTo>
                <a:lnTo>
                  <a:pt x="285449" y="260113"/>
                </a:lnTo>
                <a:lnTo>
                  <a:pt x="285449" y="2533"/>
                </a:lnTo>
                <a:lnTo>
                  <a:pt x="303184" y="2533"/>
                </a:lnTo>
                <a:lnTo>
                  <a:pt x="303184" y="260113"/>
                </a:lnTo>
                <a:close/>
              </a:path>
              <a:path w="311150" h="375920">
                <a:moveTo>
                  <a:pt x="310785" y="375813"/>
                </a:moveTo>
                <a:lnTo>
                  <a:pt x="29980" y="375813"/>
                </a:lnTo>
                <a:lnTo>
                  <a:pt x="29980" y="260958"/>
                </a:lnTo>
                <a:lnTo>
                  <a:pt x="48137" y="260958"/>
                </a:lnTo>
                <a:lnTo>
                  <a:pt x="48137" y="359767"/>
                </a:lnTo>
                <a:lnTo>
                  <a:pt x="310785" y="359767"/>
                </a:lnTo>
                <a:lnTo>
                  <a:pt x="310785" y="3758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4071144" y="8656192"/>
            <a:ext cx="723900" cy="375920"/>
          </a:xfrm>
          <a:custGeom>
            <a:avLst/>
            <a:gdLst/>
            <a:ahLst/>
            <a:cxnLst/>
            <a:rect l="l" t="t" r="r" b="b"/>
            <a:pathLst>
              <a:path w="723900" h="375920">
                <a:moveTo>
                  <a:pt x="204381" y="329780"/>
                </a:moveTo>
                <a:lnTo>
                  <a:pt x="170916" y="306819"/>
                </a:lnTo>
                <a:lnTo>
                  <a:pt x="140931" y="271462"/>
                </a:lnTo>
                <a:lnTo>
                  <a:pt x="119595" y="224218"/>
                </a:lnTo>
                <a:lnTo>
                  <a:pt x="119341" y="223672"/>
                </a:lnTo>
                <a:lnTo>
                  <a:pt x="111061" y="163410"/>
                </a:lnTo>
                <a:lnTo>
                  <a:pt x="111061" y="23647"/>
                </a:lnTo>
                <a:lnTo>
                  <a:pt x="201002" y="23647"/>
                </a:lnTo>
                <a:lnTo>
                  <a:pt x="201002" y="7594"/>
                </a:lnTo>
                <a:lnTo>
                  <a:pt x="4229" y="7594"/>
                </a:lnTo>
                <a:lnTo>
                  <a:pt x="4229" y="23647"/>
                </a:lnTo>
                <a:lnTo>
                  <a:pt x="93319" y="23647"/>
                </a:lnTo>
                <a:lnTo>
                  <a:pt x="93319" y="163410"/>
                </a:lnTo>
                <a:lnTo>
                  <a:pt x="84861" y="223672"/>
                </a:lnTo>
                <a:lnTo>
                  <a:pt x="62814" y="272249"/>
                </a:lnTo>
                <a:lnTo>
                  <a:pt x="32753" y="307594"/>
                </a:lnTo>
                <a:lnTo>
                  <a:pt x="0" y="329780"/>
                </a:lnTo>
                <a:lnTo>
                  <a:pt x="0" y="346252"/>
                </a:lnTo>
                <a:lnTo>
                  <a:pt x="34620" y="325577"/>
                </a:lnTo>
                <a:lnTo>
                  <a:pt x="64770" y="296799"/>
                </a:lnTo>
                <a:lnTo>
                  <a:pt x="88188" y="262229"/>
                </a:lnTo>
                <a:lnTo>
                  <a:pt x="102616" y="224218"/>
                </a:lnTo>
                <a:lnTo>
                  <a:pt x="116852" y="261810"/>
                </a:lnTo>
                <a:lnTo>
                  <a:pt x="139560" y="295998"/>
                </a:lnTo>
                <a:lnTo>
                  <a:pt x="169240" y="324815"/>
                </a:lnTo>
                <a:lnTo>
                  <a:pt x="204381" y="346252"/>
                </a:lnTo>
                <a:lnTo>
                  <a:pt x="204381" y="329780"/>
                </a:lnTo>
                <a:close/>
              </a:path>
              <a:path w="723900" h="375920">
                <a:moveTo>
                  <a:pt x="359346" y="162991"/>
                </a:moveTo>
                <a:lnTo>
                  <a:pt x="296011" y="162991"/>
                </a:lnTo>
                <a:lnTo>
                  <a:pt x="296011" y="419"/>
                </a:lnTo>
                <a:lnTo>
                  <a:pt x="278269" y="419"/>
                </a:lnTo>
                <a:lnTo>
                  <a:pt x="278269" y="372427"/>
                </a:lnTo>
                <a:lnTo>
                  <a:pt x="296011" y="372427"/>
                </a:lnTo>
                <a:lnTo>
                  <a:pt x="296011" y="178612"/>
                </a:lnTo>
                <a:lnTo>
                  <a:pt x="359346" y="178612"/>
                </a:lnTo>
                <a:lnTo>
                  <a:pt x="359346" y="162991"/>
                </a:lnTo>
                <a:close/>
              </a:path>
              <a:path w="723900" h="375920">
                <a:moveTo>
                  <a:pt x="706031" y="55740"/>
                </a:moveTo>
                <a:lnTo>
                  <a:pt x="704837" y="45580"/>
                </a:lnTo>
                <a:lnTo>
                  <a:pt x="701281" y="36576"/>
                </a:lnTo>
                <a:lnTo>
                  <a:pt x="695337" y="28600"/>
                </a:lnTo>
                <a:lnTo>
                  <a:pt x="687870" y="22263"/>
                </a:lnTo>
                <a:lnTo>
                  <a:pt x="687870" y="55740"/>
                </a:lnTo>
                <a:lnTo>
                  <a:pt x="687133" y="62331"/>
                </a:lnTo>
                <a:lnTo>
                  <a:pt x="632980" y="91846"/>
                </a:lnTo>
                <a:lnTo>
                  <a:pt x="556971" y="96278"/>
                </a:lnTo>
                <a:lnTo>
                  <a:pt x="514515" y="95161"/>
                </a:lnTo>
                <a:lnTo>
                  <a:pt x="456196" y="86296"/>
                </a:lnTo>
                <a:lnTo>
                  <a:pt x="426072" y="55740"/>
                </a:lnTo>
                <a:lnTo>
                  <a:pt x="426808" y="49085"/>
                </a:lnTo>
                <a:lnTo>
                  <a:pt x="481114" y="19469"/>
                </a:lnTo>
                <a:lnTo>
                  <a:pt x="556971" y="15201"/>
                </a:lnTo>
                <a:lnTo>
                  <a:pt x="599490" y="16243"/>
                </a:lnTo>
                <a:lnTo>
                  <a:pt x="657910" y="24993"/>
                </a:lnTo>
                <a:lnTo>
                  <a:pt x="687870" y="55740"/>
                </a:lnTo>
                <a:lnTo>
                  <a:pt x="687870" y="22263"/>
                </a:lnTo>
                <a:lnTo>
                  <a:pt x="638619" y="5219"/>
                </a:lnTo>
                <a:lnTo>
                  <a:pt x="556971" y="0"/>
                </a:lnTo>
                <a:lnTo>
                  <a:pt x="511771" y="1282"/>
                </a:lnTo>
                <a:lnTo>
                  <a:pt x="447179" y="11938"/>
                </a:lnTo>
                <a:lnTo>
                  <a:pt x="412496" y="36576"/>
                </a:lnTo>
                <a:lnTo>
                  <a:pt x="407911" y="55740"/>
                </a:lnTo>
                <a:lnTo>
                  <a:pt x="409041" y="65709"/>
                </a:lnTo>
                <a:lnTo>
                  <a:pt x="447179" y="99187"/>
                </a:lnTo>
                <a:lnTo>
                  <a:pt x="511771" y="110121"/>
                </a:lnTo>
                <a:lnTo>
                  <a:pt x="556971" y="111480"/>
                </a:lnTo>
                <a:lnTo>
                  <a:pt x="602170" y="110121"/>
                </a:lnTo>
                <a:lnTo>
                  <a:pt x="666762" y="99187"/>
                </a:lnTo>
                <a:lnTo>
                  <a:pt x="701281" y="74688"/>
                </a:lnTo>
                <a:lnTo>
                  <a:pt x="704837" y="65709"/>
                </a:lnTo>
                <a:lnTo>
                  <a:pt x="706031" y="55740"/>
                </a:lnTo>
                <a:close/>
              </a:path>
              <a:path w="723900" h="375920">
                <a:moveTo>
                  <a:pt x="723760" y="156654"/>
                </a:moveTo>
                <a:lnTo>
                  <a:pt x="620725" y="156654"/>
                </a:lnTo>
                <a:lnTo>
                  <a:pt x="620725" y="172275"/>
                </a:lnTo>
                <a:lnTo>
                  <a:pt x="620725" y="228015"/>
                </a:lnTo>
                <a:lnTo>
                  <a:pt x="491934" y="228015"/>
                </a:lnTo>
                <a:lnTo>
                  <a:pt x="491934" y="172275"/>
                </a:lnTo>
                <a:lnTo>
                  <a:pt x="620725" y="172275"/>
                </a:lnTo>
                <a:lnTo>
                  <a:pt x="620725" y="156654"/>
                </a:lnTo>
                <a:lnTo>
                  <a:pt x="388912" y="156654"/>
                </a:lnTo>
                <a:lnTo>
                  <a:pt x="388912" y="172275"/>
                </a:lnTo>
                <a:lnTo>
                  <a:pt x="474205" y="172275"/>
                </a:lnTo>
                <a:lnTo>
                  <a:pt x="474205" y="228015"/>
                </a:lnTo>
                <a:lnTo>
                  <a:pt x="415505" y="228015"/>
                </a:lnTo>
                <a:lnTo>
                  <a:pt x="415505" y="243217"/>
                </a:lnTo>
                <a:lnTo>
                  <a:pt x="679424" y="243217"/>
                </a:lnTo>
                <a:lnTo>
                  <a:pt x="679424" y="295160"/>
                </a:lnTo>
                <a:lnTo>
                  <a:pt x="415505" y="295160"/>
                </a:lnTo>
                <a:lnTo>
                  <a:pt x="415505" y="375805"/>
                </a:lnTo>
                <a:lnTo>
                  <a:pt x="706869" y="375805"/>
                </a:lnTo>
                <a:lnTo>
                  <a:pt x="706869" y="360616"/>
                </a:lnTo>
                <a:lnTo>
                  <a:pt x="433247" y="360616"/>
                </a:lnTo>
                <a:lnTo>
                  <a:pt x="433247" y="309943"/>
                </a:lnTo>
                <a:lnTo>
                  <a:pt x="697153" y="309943"/>
                </a:lnTo>
                <a:lnTo>
                  <a:pt x="697153" y="228015"/>
                </a:lnTo>
                <a:lnTo>
                  <a:pt x="638467" y="228015"/>
                </a:lnTo>
                <a:lnTo>
                  <a:pt x="638467" y="172275"/>
                </a:lnTo>
                <a:lnTo>
                  <a:pt x="723760" y="172275"/>
                </a:lnTo>
                <a:lnTo>
                  <a:pt x="723760" y="1566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4851071" y="8656607"/>
            <a:ext cx="321310" cy="381000"/>
          </a:xfrm>
          <a:custGeom>
            <a:avLst/>
            <a:gdLst/>
            <a:ahLst/>
            <a:cxnLst/>
            <a:rect l="l" t="t" r="r" b="b"/>
            <a:pathLst>
              <a:path w="321309" h="381000">
                <a:moveTo>
                  <a:pt x="312896" y="211131"/>
                </a:moveTo>
                <a:lnTo>
                  <a:pt x="295161" y="211131"/>
                </a:lnTo>
                <a:lnTo>
                  <a:pt x="295161" y="93319"/>
                </a:lnTo>
                <a:lnTo>
                  <a:pt x="198463" y="93319"/>
                </a:lnTo>
                <a:lnTo>
                  <a:pt x="198463" y="77274"/>
                </a:lnTo>
                <a:lnTo>
                  <a:pt x="295161" y="77274"/>
                </a:lnTo>
                <a:lnTo>
                  <a:pt x="295161" y="0"/>
                </a:lnTo>
                <a:lnTo>
                  <a:pt x="312896" y="0"/>
                </a:lnTo>
                <a:lnTo>
                  <a:pt x="312896" y="211131"/>
                </a:lnTo>
                <a:close/>
              </a:path>
              <a:path w="321309" h="381000">
                <a:moveTo>
                  <a:pt x="0" y="195507"/>
                </a:moveTo>
                <a:lnTo>
                  <a:pt x="93" y="178993"/>
                </a:lnTo>
                <a:lnTo>
                  <a:pt x="35641" y="161482"/>
                </a:lnTo>
                <a:lnTo>
                  <a:pt x="66295" y="134226"/>
                </a:lnTo>
                <a:lnTo>
                  <a:pt x="87764" y="98340"/>
                </a:lnTo>
                <a:lnTo>
                  <a:pt x="95853" y="54894"/>
                </a:lnTo>
                <a:lnTo>
                  <a:pt x="95853" y="2955"/>
                </a:lnTo>
                <a:lnTo>
                  <a:pt x="113588" y="2955"/>
                </a:lnTo>
                <a:lnTo>
                  <a:pt x="113588" y="54894"/>
                </a:lnTo>
                <a:lnTo>
                  <a:pt x="121915" y="97912"/>
                </a:lnTo>
                <a:lnTo>
                  <a:pt x="123287" y="100076"/>
                </a:lnTo>
                <a:lnTo>
                  <a:pt x="104298" y="100076"/>
                </a:lnTo>
                <a:lnTo>
                  <a:pt x="90911" y="129179"/>
                </a:lnTo>
                <a:lnTo>
                  <a:pt x="68142" y="156184"/>
                </a:lnTo>
                <a:lnTo>
                  <a:pt x="37376" y="178993"/>
                </a:lnTo>
                <a:lnTo>
                  <a:pt x="0" y="195507"/>
                </a:lnTo>
                <a:close/>
              </a:path>
              <a:path w="321309" h="381000">
                <a:moveTo>
                  <a:pt x="209442" y="191284"/>
                </a:moveTo>
                <a:lnTo>
                  <a:pt x="173477" y="175548"/>
                </a:lnTo>
                <a:lnTo>
                  <a:pt x="143094" y="154072"/>
                </a:lnTo>
                <a:lnTo>
                  <a:pt x="119599" y="128400"/>
                </a:lnTo>
                <a:lnTo>
                  <a:pt x="104298" y="100076"/>
                </a:lnTo>
                <a:lnTo>
                  <a:pt x="123287" y="100076"/>
                </a:lnTo>
                <a:lnTo>
                  <a:pt x="143780" y="132379"/>
                </a:lnTo>
                <a:lnTo>
                  <a:pt x="174513" y="157978"/>
                </a:lnTo>
                <a:lnTo>
                  <a:pt x="209442" y="174394"/>
                </a:lnTo>
                <a:lnTo>
                  <a:pt x="209442" y="191284"/>
                </a:lnTo>
                <a:close/>
              </a:path>
              <a:path w="321309" h="381000">
                <a:moveTo>
                  <a:pt x="176927" y="380880"/>
                </a:moveTo>
                <a:lnTo>
                  <a:pt x="110316" y="374863"/>
                </a:lnTo>
                <a:lnTo>
                  <a:pt x="60805" y="355544"/>
                </a:lnTo>
                <a:lnTo>
                  <a:pt x="35153" y="321638"/>
                </a:lnTo>
                <a:lnTo>
                  <a:pt x="33358" y="306984"/>
                </a:lnTo>
                <a:lnTo>
                  <a:pt x="35153" y="292086"/>
                </a:lnTo>
                <a:lnTo>
                  <a:pt x="60805" y="258002"/>
                </a:lnTo>
                <a:lnTo>
                  <a:pt x="110316" y="238472"/>
                </a:lnTo>
                <a:lnTo>
                  <a:pt x="176927" y="232244"/>
                </a:lnTo>
                <a:lnTo>
                  <a:pt x="212358" y="233774"/>
                </a:lnTo>
                <a:lnTo>
                  <a:pt x="244067" y="238472"/>
                </a:lnTo>
                <a:lnTo>
                  <a:pt x="271343" y="246495"/>
                </a:lnTo>
                <a:lnTo>
                  <a:pt x="274794" y="248290"/>
                </a:lnTo>
                <a:lnTo>
                  <a:pt x="176927" y="248290"/>
                </a:lnTo>
                <a:lnTo>
                  <a:pt x="144525" y="249708"/>
                </a:lnTo>
                <a:lnTo>
                  <a:pt x="91122" y="260938"/>
                </a:lnTo>
                <a:lnTo>
                  <a:pt x="56530" y="286768"/>
                </a:lnTo>
                <a:lnTo>
                  <a:pt x="51093" y="306984"/>
                </a:lnTo>
                <a:lnTo>
                  <a:pt x="52485" y="317521"/>
                </a:lnTo>
                <a:lnTo>
                  <a:pt x="91122" y="352852"/>
                </a:lnTo>
                <a:lnTo>
                  <a:pt x="144525" y="364254"/>
                </a:lnTo>
                <a:lnTo>
                  <a:pt x="176927" y="365679"/>
                </a:lnTo>
                <a:lnTo>
                  <a:pt x="273869" y="365679"/>
                </a:lnTo>
                <a:lnTo>
                  <a:pt x="271343" y="366985"/>
                </a:lnTo>
                <a:lnTo>
                  <a:pt x="244067" y="374863"/>
                </a:lnTo>
                <a:lnTo>
                  <a:pt x="212358" y="379415"/>
                </a:lnTo>
                <a:lnTo>
                  <a:pt x="176927" y="380880"/>
                </a:lnTo>
                <a:close/>
              </a:path>
              <a:path w="321309" h="381000">
                <a:moveTo>
                  <a:pt x="273869" y="365679"/>
                </a:moveTo>
                <a:lnTo>
                  <a:pt x="176927" y="365679"/>
                </a:lnTo>
                <a:lnTo>
                  <a:pt x="209567" y="364254"/>
                </a:lnTo>
                <a:lnTo>
                  <a:pt x="238525" y="359978"/>
                </a:lnTo>
                <a:lnTo>
                  <a:pt x="282071" y="342876"/>
                </a:lnTo>
                <a:lnTo>
                  <a:pt x="303606" y="306984"/>
                </a:lnTo>
                <a:lnTo>
                  <a:pt x="302201" y="296263"/>
                </a:lnTo>
                <a:lnTo>
                  <a:pt x="262970" y="260938"/>
                </a:lnTo>
                <a:lnTo>
                  <a:pt x="209567" y="249708"/>
                </a:lnTo>
                <a:lnTo>
                  <a:pt x="176927" y="248290"/>
                </a:lnTo>
                <a:lnTo>
                  <a:pt x="274794" y="248290"/>
                </a:lnTo>
                <a:lnTo>
                  <a:pt x="313688" y="279009"/>
                </a:lnTo>
                <a:lnTo>
                  <a:pt x="320919" y="306984"/>
                </a:lnTo>
                <a:lnTo>
                  <a:pt x="319065" y="321638"/>
                </a:lnTo>
                <a:lnTo>
                  <a:pt x="313688" y="334590"/>
                </a:lnTo>
                <a:lnTo>
                  <a:pt x="305064" y="345879"/>
                </a:lnTo>
                <a:lnTo>
                  <a:pt x="293472" y="355544"/>
                </a:lnTo>
                <a:lnTo>
                  <a:pt x="273869" y="3656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5250109" y="8656607"/>
            <a:ext cx="305435" cy="372110"/>
          </a:xfrm>
          <a:custGeom>
            <a:avLst/>
            <a:gdLst/>
            <a:ahLst/>
            <a:cxnLst/>
            <a:rect l="l" t="t" r="r" b="b"/>
            <a:pathLst>
              <a:path w="305434" h="372109">
                <a:moveTo>
                  <a:pt x="178616" y="348788"/>
                </a:moveTo>
                <a:lnTo>
                  <a:pt x="0" y="348788"/>
                </a:lnTo>
                <a:lnTo>
                  <a:pt x="0" y="333587"/>
                </a:lnTo>
                <a:lnTo>
                  <a:pt x="182839" y="333587"/>
                </a:lnTo>
                <a:lnTo>
                  <a:pt x="212378" y="331819"/>
                </a:lnTo>
                <a:lnTo>
                  <a:pt x="240847" y="326408"/>
                </a:lnTo>
                <a:lnTo>
                  <a:pt x="266388" y="317198"/>
                </a:lnTo>
                <a:lnTo>
                  <a:pt x="287138" y="304028"/>
                </a:lnTo>
                <a:lnTo>
                  <a:pt x="287138" y="0"/>
                </a:lnTo>
                <a:lnTo>
                  <a:pt x="304873" y="0"/>
                </a:lnTo>
                <a:lnTo>
                  <a:pt x="304873" y="319652"/>
                </a:lnTo>
                <a:lnTo>
                  <a:pt x="287138" y="319652"/>
                </a:lnTo>
                <a:lnTo>
                  <a:pt x="267094" y="332934"/>
                </a:lnTo>
                <a:lnTo>
                  <a:pt x="241745" y="341979"/>
                </a:lnTo>
                <a:lnTo>
                  <a:pt x="211962" y="347145"/>
                </a:lnTo>
                <a:lnTo>
                  <a:pt x="178616" y="348788"/>
                </a:lnTo>
                <a:close/>
              </a:path>
              <a:path w="305434" h="372109">
                <a:moveTo>
                  <a:pt x="113588" y="226754"/>
                </a:moveTo>
                <a:lnTo>
                  <a:pt x="60621" y="213394"/>
                </a:lnTo>
                <a:lnTo>
                  <a:pt x="32995" y="186639"/>
                </a:lnTo>
                <a:lnTo>
                  <a:pt x="16118" y="141774"/>
                </a:lnTo>
                <a:lnTo>
                  <a:pt x="13934" y="114433"/>
                </a:lnTo>
                <a:lnTo>
                  <a:pt x="16118" y="87276"/>
                </a:lnTo>
                <a:lnTo>
                  <a:pt x="32995" y="42463"/>
                </a:lnTo>
                <a:lnTo>
                  <a:pt x="60621" y="15828"/>
                </a:lnTo>
                <a:lnTo>
                  <a:pt x="113588" y="2111"/>
                </a:lnTo>
                <a:lnTo>
                  <a:pt x="133025" y="3727"/>
                </a:lnTo>
                <a:lnTo>
                  <a:pt x="150642" y="8392"/>
                </a:lnTo>
                <a:lnTo>
                  <a:pt x="166199" y="15828"/>
                </a:lnTo>
                <a:lnTo>
                  <a:pt x="169310" y="18157"/>
                </a:lnTo>
                <a:lnTo>
                  <a:pt x="113588" y="18157"/>
                </a:lnTo>
                <a:lnTo>
                  <a:pt x="97298" y="19410"/>
                </a:lnTo>
                <a:lnTo>
                  <a:pt x="59116" y="37581"/>
                </a:lnTo>
                <a:lnTo>
                  <a:pt x="38795" y="70148"/>
                </a:lnTo>
                <a:lnTo>
                  <a:pt x="32091" y="114433"/>
                </a:lnTo>
                <a:lnTo>
                  <a:pt x="33761" y="137961"/>
                </a:lnTo>
                <a:lnTo>
                  <a:pt x="47233" y="176782"/>
                </a:lnTo>
                <a:lnTo>
                  <a:pt x="82710" y="205958"/>
                </a:lnTo>
                <a:lnTo>
                  <a:pt x="113588" y="211131"/>
                </a:lnTo>
                <a:lnTo>
                  <a:pt x="169242" y="211131"/>
                </a:lnTo>
                <a:lnTo>
                  <a:pt x="166199" y="213394"/>
                </a:lnTo>
                <a:lnTo>
                  <a:pt x="150642" y="220684"/>
                </a:lnTo>
                <a:lnTo>
                  <a:pt x="133025" y="225204"/>
                </a:lnTo>
                <a:lnTo>
                  <a:pt x="113588" y="226754"/>
                </a:lnTo>
                <a:close/>
              </a:path>
              <a:path w="305434" h="372109">
                <a:moveTo>
                  <a:pt x="169242" y="211131"/>
                </a:moveTo>
                <a:lnTo>
                  <a:pt x="113588" y="211131"/>
                </a:lnTo>
                <a:lnTo>
                  <a:pt x="129878" y="209811"/>
                </a:lnTo>
                <a:lnTo>
                  <a:pt x="144466" y="205958"/>
                </a:lnTo>
                <a:lnTo>
                  <a:pt x="179764" y="176782"/>
                </a:lnTo>
                <a:lnTo>
                  <a:pt x="193356" y="137961"/>
                </a:lnTo>
                <a:lnTo>
                  <a:pt x="195085" y="114433"/>
                </a:lnTo>
                <a:lnTo>
                  <a:pt x="193356" y="91083"/>
                </a:lnTo>
                <a:lnTo>
                  <a:pt x="179764" y="52142"/>
                </a:lnTo>
                <a:lnTo>
                  <a:pt x="144466" y="23118"/>
                </a:lnTo>
                <a:lnTo>
                  <a:pt x="113588" y="18157"/>
                </a:lnTo>
                <a:lnTo>
                  <a:pt x="169310" y="18157"/>
                </a:lnTo>
                <a:lnTo>
                  <a:pt x="204744" y="63128"/>
                </a:lnTo>
                <a:lnTo>
                  <a:pt x="213242" y="114433"/>
                </a:lnTo>
                <a:lnTo>
                  <a:pt x="211111" y="141774"/>
                </a:lnTo>
                <a:lnTo>
                  <a:pt x="204744" y="165949"/>
                </a:lnTo>
                <a:lnTo>
                  <a:pt x="194181" y="186639"/>
                </a:lnTo>
                <a:lnTo>
                  <a:pt x="179461" y="203530"/>
                </a:lnTo>
                <a:lnTo>
                  <a:pt x="169242" y="211131"/>
                </a:lnTo>
                <a:close/>
              </a:path>
              <a:path w="305434" h="372109">
                <a:moveTo>
                  <a:pt x="304873" y="372013"/>
                </a:moveTo>
                <a:lnTo>
                  <a:pt x="287138" y="372013"/>
                </a:lnTo>
                <a:lnTo>
                  <a:pt x="287138" y="319652"/>
                </a:lnTo>
                <a:lnTo>
                  <a:pt x="304873" y="319652"/>
                </a:lnTo>
                <a:lnTo>
                  <a:pt x="304873" y="3720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5756063" y="8644783"/>
            <a:ext cx="304165" cy="387350"/>
          </a:xfrm>
          <a:custGeom>
            <a:avLst/>
            <a:gdLst/>
            <a:ahLst/>
            <a:cxnLst/>
            <a:rect l="l" t="t" r="r" b="b"/>
            <a:pathLst>
              <a:path w="304165" h="387350">
                <a:moveTo>
                  <a:pt x="107254" y="49404"/>
                </a:moveTo>
                <a:lnTo>
                  <a:pt x="89097" y="49404"/>
                </a:lnTo>
                <a:lnTo>
                  <a:pt x="89097" y="0"/>
                </a:lnTo>
                <a:lnTo>
                  <a:pt x="107254" y="0"/>
                </a:lnTo>
                <a:lnTo>
                  <a:pt x="107254" y="49404"/>
                </a:lnTo>
                <a:close/>
              </a:path>
              <a:path w="304165" h="387350">
                <a:moveTo>
                  <a:pt x="190440" y="65028"/>
                </a:moveTo>
                <a:lnTo>
                  <a:pt x="5911" y="65028"/>
                </a:lnTo>
                <a:lnTo>
                  <a:pt x="5911" y="49404"/>
                </a:lnTo>
                <a:lnTo>
                  <a:pt x="190440" y="49404"/>
                </a:lnTo>
                <a:lnTo>
                  <a:pt x="190440" y="65028"/>
                </a:lnTo>
                <a:close/>
              </a:path>
              <a:path w="304165" h="387350">
                <a:moveTo>
                  <a:pt x="0" y="218309"/>
                </a:moveTo>
                <a:lnTo>
                  <a:pt x="0" y="201841"/>
                </a:lnTo>
                <a:lnTo>
                  <a:pt x="32804" y="188164"/>
                </a:lnTo>
                <a:lnTo>
                  <a:pt x="61333" y="163679"/>
                </a:lnTo>
                <a:lnTo>
                  <a:pt x="81470" y="129456"/>
                </a:lnTo>
                <a:lnTo>
                  <a:pt x="89097" y="86563"/>
                </a:lnTo>
                <a:lnTo>
                  <a:pt x="89097" y="65028"/>
                </a:lnTo>
                <a:lnTo>
                  <a:pt x="107254" y="65028"/>
                </a:lnTo>
                <a:lnTo>
                  <a:pt x="107254" y="86563"/>
                </a:lnTo>
                <a:lnTo>
                  <a:pt x="115244" y="128183"/>
                </a:lnTo>
                <a:lnTo>
                  <a:pt x="117266" y="131323"/>
                </a:lnTo>
                <a:lnTo>
                  <a:pt x="98387" y="131323"/>
                </a:lnTo>
                <a:lnTo>
                  <a:pt x="84023" y="160057"/>
                </a:lnTo>
                <a:lnTo>
                  <a:pt x="62019" y="185425"/>
                </a:lnTo>
                <a:lnTo>
                  <a:pt x="33602" y="205489"/>
                </a:lnTo>
                <a:lnTo>
                  <a:pt x="0" y="218309"/>
                </a:lnTo>
                <a:close/>
              </a:path>
              <a:path w="304165" h="387350">
                <a:moveTo>
                  <a:pt x="196774" y="212820"/>
                </a:moveTo>
                <a:lnTo>
                  <a:pt x="164240" y="200502"/>
                </a:lnTo>
                <a:lnTo>
                  <a:pt x="136021" y="182047"/>
                </a:lnTo>
                <a:lnTo>
                  <a:pt x="113581" y="158605"/>
                </a:lnTo>
                <a:lnTo>
                  <a:pt x="98387" y="131323"/>
                </a:lnTo>
                <a:lnTo>
                  <a:pt x="117266" y="131323"/>
                </a:lnTo>
                <a:lnTo>
                  <a:pt x="136021" y="160459"/>
                </a:lnTo>
                <a:lnTo>
                  <a:pt x="164794" y="183235"/>
                </a:lnTo>
                <a:lnTo>
                  <a:pt x="196774" y="196351"/>
                </a:lnTo>
                <a:lnTo>
                  <a:pt x="196774" y="212820"/>
                </a:lnTo>
                <a:close/>
              </a:path>
              <a:path w="304165" h="387350">
                <a:moveTo>
                  <a:pt x="303606" y="222954"/>
                </a:moveTo>
                <a:lnTo>
                  <a:pt x="285871" y="222954"/>
                </a:lnTo>
                <a:lnTo>
                  <a:pt x="285871" y="11823"/>
                </a:lnTo>
                <a:lnTo>
                  <a:pt x="303606" y="11823"/>
                </a:lnTo>
                <a:lnTo>
                  <a:pt x="303606" y="222954"/>
                </a:lnTo>
                <a:close/>
              </a:path>
              <a:path w="304165" h="387350">
                <a:moveTo>
                  <a:pt x="303606" y="387214"/>
                </a:moveTo>
                <a:lnTo>
                  <a:pt x="30402" y="387214"/>
                </a:lnTo>
                <a:lnTo>
                  <a:pt x="30402" y="260958"/>
                </a:lnTo>
                <a:lnTo>
                  <a:pt x="303606" y="260958"/>
                </a:lnTo>
                <a:lnTo>
                  <a:pt x="303606" y="276581"/>
                </a:lnTo>
                <a:lnTo>
                  <a:pt x="48560" y="276581"/>
                </a:lnTo>
                <a:lnTo>
                  <a:pt x="48560" y="371590"/>
                </a:lnTo>
                <a:lnTo>
                  <a:pt x="303606" y="371590"/>
                </a:lnTo>
                <a:lnTo>
                  <a:pt x="303606" y="387214"/>
                </a:lnTo>
                <a:close/>
              </a:path>
              <a:path w="304165" h="387350">
                <a:moveTo>
                  <a:pt x="303606" y="371590"/>
                </a:moveTo>
                <a:lnTo>
                  <a:pt x="285871" y="371590"/>
                </a:lnTo>
                <a:lnTo>
                  <a:pt x="285871" y="276581"/>
                </a:lnTo>
                <a:lnTo>
                  <a:pt x="303606" y="276581"/>
                </a:lnTo>
                <a:lnTo>
                  <a:pt x="303606" y="3715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6148766" y="8644361"/>
            <a:ext cx="308610" cy="384810"/>
          </a:xfrm>
          <a:custGeom>
            <a:avLst/>
            <a:gdLst/>
            <a:ahLst/>
            <a:cxnLst/>
            <a:rect l="l" t="t" r="r" b="b"/>
            <a:pathLst>
              <a:path w="308609" h="384809">
                <a:moveTo>
                  <a:pt x="87408" y="62494"/>
                </a:moveTo>
                <a:lnTo>
                  <a:pt x="69251" y="62494"/>
                </a:lnTo>
                <a:lnTo>
                  <a:pt x="69251" y="0"/>
                </a:lnTo>
                <a:lnTo>
                  <a:pt x="87408" y="0"/>
                </a:lnTo>
                <a:lnTo>
                  <a:pt x="87408" y="62494"/>
                </a:lnTo>
                <a:close/>
              </a:path>
              <a:path w="308609" h="384809">
                <a:moveTo>
                  <a:pt x="155392" y="78540"/>
                </a:moveTo>
                <a:lnTo>
                  <a:pt x="0" y="78540"/>
                </a:lnTo>
                <a:lnTo>
                  <a:pt x="0" y="62494"/>
                </a:lnTo>
                <a:lnTo>
                  <a:pt x="155392" y="62494"/>
                </a:lnTo>
                <a:lnTo>
                  <a:pt x="155392" y="78540"/>
                </a:lnTo>
                <a:close/>
              </a:path>
              <a:path w="308609" h="384809">
                <a:moveTo>
                  <a:pt x="78118" y="363990"/>
                </a:moveTo>
                <a:lnTo>
                  <a:pt x="38848" y="349210"/>
                </a:lnTo>
                <a:lnTo>
                  <a:pt x="16151" y="310679"/>
                </a:lnTo>
                <a:lnTo>
                  <a:pt x="8022" y="244912"/>
                </a:lnTo>
                <a:lnTo>
                  <a:pt x="10107" y="208604"/>
                </a:lnTo>
                <a:lnTo>
                  <a:pt x="25837" y="156731"/>
                </a:lnTo>
                <a:lnTo>
                  <a:pt x="57058" y="129634"/>
                </a:lnTo>
                <a:lnTo>
                  <a:pt x="78118" y="126256"/>
                </a:lnTo>
                <a:lnTo>
                  <a:pt x="89361" y="127074"/>
                </a:lnTo>
                <a:lnTo>
                  <a:pt x="99653" y="129634"/>
                </a:lnTo>
                <a:lnTo>
                  <a:pt x="108996" y="134094"/>
                </a:lnTo>
                <a:lnTo>
                  <a:pt x="117388" y="140613"/>
                </a:lnTo>
                <a:lnTo>
                  <a:pt x="118425" y="141880"/>
                </a:lnTo>
                <a:lnTo>
                  <a:pt x="78118" y="141880"/>
                </a:lnTo>
                <a:lnTo>
                  <a:pt x="70306" y="142599"/>
                </a:lnTo>
                <a:lnTo>
                  <a:pt x="39474" y="167301"/>
                </a:lnTo>
                <a:lnTo>
                  <a:pt x="27374" y="212549"/>
                </a:lnTo>
                <a:lnTo>
                  <a:pt x="25758" y="244912"/>
                </a:lnTo>
                <a:lnTo>
                  <a:pt x="27374" y="277452"/>
                </a:lnTo>
                <a:lnTo>
                  <a:pt x="39474" y="322582"/>
                </a:lnTo>
                <a:lnTo>
                  <a:pt x="70306" y="347284"/>
                </a:lnTo>
                <a:lnTo>
                  <a:pt x="78118" y="347944"/>
                </a:lnTo>
                <a:lnTo>
                  <a:pt x="118437" y="347944"/>
                </a:lnTo>
                <a:lnTo>
                  <a:pt x="117388" y="349210"/>
                </a:lnTo>
                <a:lnTo>
                  <a:pt x="108996" y="355795"/>
                </a:lnTo>
                <a:lnTo>
                  <a:pt x="99653" y="360400"/>
                </a:lnTo>
                <a:lnTo>
                  <a:pt x="89361" y="363106"/>
                </a:lnTo>
                <a:lnTo>
                  <a:pt x="78118" y="363990"/>
                </a:lnTo>
                <a:close/>
              </a:path>
              <a:path w="308609" h="384809">
                <a:moveTo>
                  <a:pt x="118437" y="347944"/>
                </a:moveTo>
                <a:lnTo>
                  <a:pt x="78118" y="347944"/>
                </a:lnTo>
                <a:lnTo>
                  <a:pt x="86352" y="347284"/>
                </a:lnTo>
                <a:lnTo>
                  <a:pt x="93953" y="345199"/>
                </a:lnTo>
                <a:lnTo>
                  <a:pt x="124620" y="303184"/>
                </a:lnTo>
                <a:lnTo>
                  <a:pt x="130901" y="244912"/>
                </a:lnTo>
                <a:lnTo>
                  <a:pt x="129284" y="212549"/>
                </a:lnTo>
                <a:lnTo>
                  <a:pt x="117184" y="167301"/>
                </a:lnTo>
                <a:lnTo>
                  <a:pt x="86352" y="142599"/>
                </a:lnTo>
                <a:lnTo>
                  <a:pt x="78118" y="141880"/>
                </a:lnTo>
                <a:lnTo>
                  <a:pt x="118425" y="141880"/>
                </a:lnTo>
                <a:lnTo>
                  <a:pt x="130578" y="156731"/>
                </a:lnTo>
                <a:lnTo>
                  <a:pt x="140243" y="179303"/>
                </a:lnTo>
                <a:lnTo>
                  <a:pt x="146188" y="208604"/>
                </a:lnTo>
                <a:lnTo>
                  <a:pt x="148214" y="244912"/>
                </a:lnTo>
                <a:lnTo>
                  <a:pt x="146188" y="281279"/>
                </a:lnTo>
                <a:lnTo>
                  <a:pt x="140243" y="310679"/>
                </a:lnTo>
                <a:lnTo>
                  <a:pt x="130578" y="333270"/>
                </a:lnTo>
                <a:lnTo>
                  <a:pt x="118437" y="347944"/>
                </a:lnTo>
                <a:close/>
              </a:path>
              <a:path w="308609" h="384809">
                <a:moveTo>
                  <a:pt x="308251" y="173127"/>
                </a:moveTo>
                <a:lnTo>
                  <a:pt x="290516" y="173127"/>
                </a:lnTo>
                <a:lnTo>
                  <a:pt x="290516" y="12245"/>
                </a:lnTo>
                <a:lnTo>
                  <a:pt x="308251" y="12245"/>
                </a:lnTo>
                <a:lnTo>
                  <a:pt x="308251" y="173127"/>
                </a:lnTo>
                <a:close/>
              </a:path>
              <a:path w="308609" h="384809">
                <a:moveTo>
                  <a:pt x="222532" y="379191"/>
                </a:moveTo>
                <a:lnTo>
                  <a:pt x="205219" y="379191"/>
                </a:lnTo>
                <a:lnTo>
                  <a:pt x="205219" y="14356"/>
                </a:lnTo>
                <a:lnTo>
                  <a:pt x="222532" y="14356"/>
                </a:lnTo>
                <a:lnTo>
                  <a:pt x="222532" y="173127"/>
                </a:lnTo>
                <a:lnTo>
                  <a:pt x="308251" y="173127"/>
                </a:lnTo>
                <a:lnTo>
                  <a:pt x="308251" y="188751"/>
                </a:lnTo>
                <a:lnTo>
                  <a:pt x="222532" y="188751"/>
                </a:lnTo>
                <a:lnTo>
                  <a:pt x="222532" y="379191"/>
                </a:lnTo>
                <a:close/>
              </a:path>
              <a:path w="308609" h="384809">
                <a:moveTo>
                  <a:pt x="308251" y="384258"/>
                </a:moveTo>
                <a:lnTo>
                  <a:pt x="290516" y="384258"/>
                </a:lnTo>
                <a:lnTo>
                  <a:pt x="290516" y="188751"/>
                </a:lnTo>
                <a:lnTo>
                  <a:pt x="308251" y="188751"/>
                </a:lnTo>
                <a:lnTo>
                  <a:pt x="308251" y="3842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95908" y="335660"/>
            <a:ext cx="297180" cy="370205"/>
          </a:xfrm>
          <a:custGeom>
            <a:avLst/>
            <a:gdLst/>
            <a:ahLst/>
            <a:cxnLst/>
            <a:rect l="l" t="t" r="r" b="b"/>
            <a:pathLst>
              <a:path w="297180" h="370205">
                <a:moveTo>
                  <a:pt x="84123" y="60146"/>
                </a:moveTo>
                <a:lnTo>
                  <a:pt x="66648" y="60146"/>
                </a:lnTo>
                <a:lnTo>
                  <a:pt x="66648" y="0"/>
                </a:lnTo>
                <a:lnTo>
                  <a:pt x="84123" y="0"/>
                </a:lnTo>
                <a:lnTo>
                  <a:pt x="84123" y="60146"/>
                </a:lnTo>
                <a:close/>
              </a:path>
              <a:path w="297180" h="370205">
                <a:moveTo>
                  <a:pt x="149552" y="75589"/>
                </a:moveTo>
                <a:lnTo>
                  <a:pt x="0" y="75589"/>
                </a:lnTo>
                <a:lnTo>
                  <a:pt x="0" y="60146"/>
                </a:lnTo>
                <a:lnTo>
                  <a:pt x="149552" y="60146"/>
                </a:lnTo>
                <a:lnTo>
                  <a:pt x="149552" y="75589"/>
                </a:lnTo>
                <a:close/>
              </a:path>
              <a:path w="297180" h="370205">
                <a:moveTo>
                  <a:pt x="75182" y="350311"/>
                </a:moveTo>
                <a:lnTo>
                  <a:pt x="37388" y="336087"/>
                </a:lnTo>
                <a:lnTo>
                  <a:pt x="15544" y="299004"/>
                </a:lnTo>
                <a:lnTo>
                  <a:pt x="7721" y="235708"/>
                </a:lnTo>
                <a:lnTo>
                  <a:pt x="9728" y="200764"/>
                </a:lnTo>
                <a:lnTo>
                  <a:pt x="24866" y="150841"/>
                </a:lnTo>
                <a:lnTo>
                  <a:pt x="54913" y="124762"/>
                </a:lnTo>
                <a:lnTo>
                  <a:pt x="75182" y="121511"/>
                </a:lnTo>
                <a:lnTo>
                  <a:pt x="86003" y="122299"/>
                </a:lnTo>
                <a:lnTo>
                  <a:pt x="95908" y="124762"/>
                </a:lnTo>
                <a:lnTo>
                  <a:pt x="104900" y="129055"/>
                </a:lnTo>
                <a:lnTo>
                  <a:pt x="112977" y="135329"/>
                </a:lnTo>
                <a:lnTo>
                  <a:pt x="113975" y="136548"/>
                </a:lnTo>
                <a:lnTo>
                  <a:pt x="75182" y="136548"/>
                </a:lnTo>
                <a:lnTo>
                  <a:pt x="67664" y="137240"/>
                </a:lnTo>
                <a:lnTo>
                  <a:pt x="30835" y="179778"/>
                </a:lnTo>
                <a:lnTo>
                  <a:pt x="24790" y="235708"/>
                </a:lnTo>
                <a:lnTo>
                  <a:pt x="26345" y="267026"/>
                </a:lnTo>
                <a:lnTo>
                  <a:pt x="37991" y="310459"/>
                </a:lnTo>
                <a:lnTo>
                  <a:pt x="75182" y="334868"/>
                </a:lnTo>
                <a:lnTo>
                  <a:pt x="113986" y="334868"/>
                </a:lnTo>
                <a:lnTo>
                  <a:pt x="112977" y="336087"/>
                </a:lnTo>
                <a:lnTo>
                  <a:pt x="104900" y="342424"/>
                </a:lnTo>
                <a:lnTo>
                  <a:pt x="95908" y="346856"/>
                </a:lnTo>
                <a:lnTo>
                  <a:pt x="86003" y="349460"/>
                </a:lnTo>
                <a:lnTo>
                  <a:pt x="75182" y="350311"/>
                </a:lnTo>
                <a:close/>
              </a:path>
              <a:path w="297180" h="370205">
                <a:moveTo>
                  <a:pt x="113986" y="334868"/>
                </a:moveTo>
                <a:lnTo>
                  <a:pt x="75182" y="334868"/>
                </a:lnTo>
                <a:lnTo>
                  <a:pt x="83107" y="334233"/>
                </a:lnTo>
                <a:lnTo>
                  <a:pt x="90422" y="332226"/>
                </a:lnTo>
                <a:lnTo>
                  <a:pt x="119936" y="291790"/>
                </a:lnTo>
                <a:lnTo>
                  <a:pt x="125982" y="235708"/>
                </a:lnTo>
                <a:lnTo>
                  <a:pt x="124426" y="204562"/>
                </a:lnTo>
                <a:lnTo>
                  <a:pt x="112780" y="161014"/>
                </a:lnTo>
                <a:lnTo>
                  <a:pt x="75182" y="136548"/>
                </a:lnTo>
                <a:lnTo>
                  <a:pt x="113975" y="136548"/>
                </a:lnTo>
                <a:lnTo>
                  <a:pt x="125670" y="150841"/>
                </a:lnTo>
                <a:lnTo>
                  <a:pt x="134973" y="172564"/>
                </a:lnTo>
                <a:lnTo>
                  <a:pt x="140694" y="200764"/>
                </a:lnTo>
                <a:lnTo>
                  <a:pt x="142644" y="235708"/>
                </a:lnTo>
                <a:lnTo>
                  <a:pt x="140694" y="270708"/>
                </a:lnTo>
                <a:lnTo>
                  <a:pt x="134973" y="299004"/>
                </a:lnTo>
                <a:lnTo>
                  <a:pt x="125670" y="320746"/>
                </a:lnTo>
                <a:lnTo>
                  <a:pt x="113986" y="334868"/>
                </a:lnTo>
                <a:close/>
              </a:path>
              <a:path w="297180" h="370205">
                <a:moveTo>
                  <a:pt x="296667" y="166621"/>
                </a:moveTo>
                <a:lnTo>
                  <a:pt x="279598" y="166621"/>
                </a:lnTo>
                <a:lnTo>
                  <a:pt x="279598" y="11785"/>
                </a:lnTo>
                <a:lnTo>
                  <a:pt x="296667" y="11785"/>
                </a:lnTo>
                <a:lnTo>
                  <a:pt x="296667" y="166621"/>
                </a:lnTo>
                <a:close/>
              </a:path>
              <a:path w="297180" h="370205">
                <a:moveTo>
                  <a:pt x="214169" y="364941"/>
                </a:moveTo>
                <a:lnTo>
                  <a:pt x="197507" y="364941"/>
                </a:lnTo>
                <a:lnTo>
                  <a:pt x="197507" y="13817"/>
                </a:lnTo>
                <a:lnTo>
                  <a:pt x="214169" y="13817"/>
                </a:lnTo>
                <a:lnTo>
                  <a:pt x="214169" y="166621"/>
                </a:lnTo>
                <a:lnTo>
                  <a:pt x="296667" y="166621"/>
                </a:lnTo>
                <a:lnTo>
                  <a:pt x="296667" y="181657"/>
                </a:lnTo>
                <a:lnTo>
                  <a:pt x="214169" y="181657"/>
                </a:lnTo>
                <a:lnTo>
                  <a:pt x="214169" y="364941"/>
                </a:lnTo>
                <a:close/>
              </a:path>
              <a:path w="297180" h="370205">
                <a:moveTo>
                  <a:pt x="296667" y="369818"/>
                </a:moveTo>
                <a:lnTo>
                  <a:pt x="279598" y="369818"/>
                </a:lnTo>
                <a:lnTo>
                  <a:pt x="279598" y="181657"/>
                </a:lnTo>
                <a:lnTo>
                  <a:pt x="296667" y="181657"/>
                </a:lnTo>
                <a:lnTo>
                  <a:pt x="296667" y="3698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70782" y="347446"/>
            <a:ext cx="294005" cy="358140"/>
          </a:xfrm>
          <a:custGeom>
            <a:avLst/>
            <a:gdLst/>
            <a:ahLst/>
            <a:cxnLst/>
            <a:rect l="l" t="t" r="r" b="b"/>
            <a:pathLst>
              <a:path w="294005" h="358140">
                <a:moveTo>
                  <a:pt x="171904" y="335681"/>
                </a:moveTo>
                <a:lnTo>
                  <a:pt x="0" y="335681"/>
                </a:lnTo>
                <a:lnTo>
                  <a:pt x="0" y="321050"/>
                </a:lnTo>
                <a:lnTo>
                  <a:pt x="175968" y="321050"/>
                </a:lnTo>
                <a:lnTo>
                  <a:pt x="205082" y="319527"/>
                </a:lnTo>
                <a:lnTo>
                  <a:pt x="232101" y="314650"/>
                </a:lnTo>
                <a:lnTo>
                  <a:pt x="256148" y="305963"/>
                </a:lnTo>
                <a:lnTo>
                  <a:pt x="276347" y="293009"/>
                </a:lnTo>
                <a:lnTo>
                  <a:pt x="276347" y="0"/>
                </a:lnTo>
                <a:lnTo>
                  <a:pt x="293416" y="0"/>
                </a:lnTo>
                <a:lnTo>
                  <a:pt x="293416" y="308046"/>
                </a:lnTo>
                <a:lnTo>
                  <a:pt x="276347" y="308046"/>
                </a:lnTo>
                <a:lnTo>
                  <a:pt x="256599" y="320422"/>
                </a:lnTo>
                <a:lnTo>
                  <a:pt x="232050" y="329026"/>
                </a:lnTo>
                <a:lnTo>
                  <a:pt x="203539" y="334049"/>
                </a:lnTo>
                <a:lnTo>
                  <a:pt x="171904" y="335681"/>
                </a:lnTo>
                <a:close/>
              </a:path>
              <a:path w="294005" h="358140">
                <a:moveTo>
                  <a:pt x="115009" y="321050"/>
                </a:moveTo>
                <a:lnTo>
                  <a:pt x="97940" y="321050"/>
                </a:lnTo>
                <a:lnTo>
                  <a:pt x="97940" y="207260"/>
                </a:lnTo>
                <a:lnTo>
                  <a:pt x="81520" y="204238"/>
                </a:lnTo>
                <a:lnTo>
                  <a:pt x="41858" y="182064"/>
                </a:lnTo>
                <a:lnTo>
                  <a:pt x="20776" y="149095"/>
                </a:lnTo>
                <a:lnTo>
                  <a:pt x="13410" y="104849"/>
                </a:lnTo>
                <a:lnTo>
                  <a:pt x="15284" y="81456"/>
                </a:lnTo>
                <a:lnTo>
                  <a:pt x="29698" y="41985"/>
                </a:lnTo>
                <a:lnTo>
                  <a:pt x="71322" y="8483"/>
                </a:lnTo>
                <a:lnTo>
                  <a:pt x="109319" y="2031"/>
                </a:lnTo>
                <a:lnTo>
                  <a:pt x="129169" y="3676"/>
                </a:lnTo>
                <a:lnTo>
                  <a:pt x="147114" y="8483"/>
                </a:lnTo>
                <a:lnTo>
                  <a:pt x="162925" y="16262"/>
                </a:lnTo>
                <a:lnTo>
                  <a:pt x="164470" y="17474"/>
                </a:lnTo>
                <a:lnTo>
                  <a:pt x="109319" y="17474"/>
                </a:lnTo>
                <a:lnTo>
                  <a:pt x="92441" y="18903"/>
                </a:lnTo>
                <a:lnTo>
                  <a:pt x="53237" y="39420"/>
                </a:lnTo>
                <a:lnTo>
                  <a:pt x="32320" y="85310"/>
                </a:lnTo>
                <a:lnTo>
                  <a:pt x="30885" y="104849"/>
                </a:lnTo>
                <a:lnTo>
                  <a:pt x="32320" y="124381"/>
                </a:lnTo>
                <a:lnTo>
                  <a:pt x="53237" y="169872"/>
                </a:lnTo>
                <a:lnTo>
                  <a:pt x="92441" y="190731"/>
                </a:lnTo>
                <a:lnTo>
                  <a:pt x="109319" y="192224"/>
                </a:lnTo>
                <a:lnTo>
                  <a:pt x="164001" y="192224"/>
                </a:lnTo>
                <a:lnTo>
                  <a:pt x="149502" y="200047"/>
                </a:lnTo>
                <a:lnTo>
                  <a:pt x="133112" y="205266"/>
                </a:lnTo>
                <a:lnTo>
                  <a:pt x="115009" y="207667"/>
                </a:lnTo>
                <a:lnTo>
                  <a:pt x="115009" y="321050"/>
                </a:lnTo>
                <a:close/>
              </a:path>
              <a:path w="294005" h="358140">
                <a:moveTo>
                  <a:pt x="164001" y="192224"/>
                </a:moveTo>
                <a:lnTo>
                  <a:pt x="109319" y="192224"/>
                </a:lnTo>
                <a:lnTo>
                  <a:pt x="125969" y="190731"/>
                </a:lnTo>
                <a:lnTo>
                  <a:pt x="141018" y="186382"/>
                </a:lnTo>
                <a:lnTo>
                  <a:pt x="175066" y="157198"/>
                </a:lnTo>
                <a:lnTo>
                  <a:pt x="187753" y="104849"/>
                </a:lnTo>
                <a:lnTo>
                  <a:pt x="186318" y="85310"/>
                </a:lnTo>
                <a:lnTo>
                  <a:pt x="165402" y="39420"/>
                </a:lnTo>
                <a:lnTo>
                  <a:pt x="125969" y="18903"/>
                </a:lnTo>
                <a:lnTo>
                  <a:pt x="109319" y="17474"/>
                </a:lnTo>
                <a:lnTo>
                  <a:pt x="164470" y="17474"/>
                </a:lnTo>
                <a:lnTo>
                  <a:pt x="197812" y="60349"/>
                </a:lnTo>
                <a:lnTo>
                  <a:pt x="205228" y="104849"/>
                </a:lnTo>
                <a:lnTo>
                  <a:pt x="203349" y="128172"/>
                </a:lnTo>
                <a:lnTo>
                  <a:pt x="197812" y="149095"/>
                </a:lnTo>
                <a:lnTo>
                  <a:pt x="188769" y="167199"/>
                </a:lnTo>
                <a:lnTo>
                  <a:pt x="176374" y="182064"/>
                </a:lnTo>
                <a:lnTo>
                  <a:pt x="164001" y="192224"/>
                </a:lnTo>
                <a:close/>
              </a:path>
              <a:path w="294005" h="358140">
                <a:moveTo>
                  <a:pt x="293416" y="358032"/>
                </a:moveTo>
                <a:lnTo>
                  <a:pt x="276347" y="358032"/>
                </a:lnTo>
                <a:lnTo>
                  <a:pt x="276347" y="308046"/>
                </a:lnTo>
                <a:lnTo>
                  <a:pt x="293416" y="308046"/>
                </a:lnTo>
                <a:lnTo>
                  <a:pt x="293416" y="3580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147678" y="347446"/>
            <a:ext cx="299085" cy="358140"/>
          </a:xfrm>
          <a:custGeom>
            <a:avLst/>
            <a:gdLst/>
            <a:ahLst/>
            <a:cxnLst/>
            <a:rect l="l" t="t" r="r" b="b"/>
            <a:pathLst>
              <a:path w="299084" h="358140">
                <a:moveTo>
                  <a:pt x="298699" y="358032"/>
                </a:moveTo>
                <a:lnTo>
                  <a:pt x="281630" y="358032"/>
                </a:lnTo>
                <a:lnTo>
                  <a:pt x="281630" y="153210"/>
                </a:lnTo>
                <a:lnTo>
                  <a:pt x="185315" y="153210"/>
                </a:lnTo>
                <a:lnTo>
                  <a:pt x="185315" y="137767"/>
                </a:lnTo>
                <a:lnTo>
                  <a:pt x="281630" y="137767"/>
                </a:lnTo>
                <a:lnTo>
                  <a:pt x="281630" y="0"/>
                </a:lnTo>
                <a:lnTo>
                  <a:pt x="298699" y="0"/>
                </a:lnTo>
                <a:lnTo>
                  <a:pt x="298699" y="358032"/>
                </a:lnTo>
                <a:close/>
              </a:path>
              <a:path w="299084" h="358140">
                <a:moveTo>
                  <a:pt x="0" y="333242"/>
                </a:moveTo>
                <a:lnTo>
                  <a:pt x="0" y="316580"/>
                </a:lnTo>
                <a:lnTo>
                  <a:pt x="34448" y="295435"/>
                </a:lnTo>
                <a:lnTo>
                  <a:pt x="64667" y="262631"/>
                </a:lnTo>
                <a:lnTo>
                  <a:pt x="86123" y="215655"/>
                </a:lnTo>
                <a:lnTo>
                  <a:pt x="94283" y="151991"/>
                </a:lnTo>
                <a:lnTo>
                  <a:pt x="94283" y="4876"/>
                </a:lnTo>
                <a:lnTo>
                  <a:pt x="111758" y="4876"/>
                </a:lnTo>
                <a:lnTo>
                  <a:pt x="111758" y="151991"/>
                </a:lnTo>
                <a:lnTo>
                  <a:pt x="119299" y="210511"/>
                </a:lnTo>
                <a:lnTo>
                  <a:pt x="102817" y="210511"/>
                </a:lnTo>
                <a:lnTo>
                  <a:pt x="90124" y="249976"/>
                </a:lnTo>
                <a:lnTo>
                  <a:pt x="67410" y="284526"/>
                </a:lnTo>
                <a:lnTo>
                  <a:pt x="36696" y="312751"/>
                </a:lnTo>
                <a:lnTo>
                  <a:pt x="0" y="333242"/>
                </a:lnTo>
                <a:close/>
              </a:path>
              <a:path w="299084" h="358140">
                <a:moveTo>
                  <a:pt x="206041" y="333242"/>
                </a:moveTo>
                <a:lnTo>
                  <a:pt x="169967" y="312065"/>
                </a:lnTo>
                <a:lnTo>
                  <a:pt x="139342" y="283916"/>
                </a:lnTo>
                <a:lnTo>
                  <a:pt x="116260" y="249747"/>
                </a:lnTo>
                <a:lnTo>
                  <a:pt x="102817" y="210511"/>
                </a:lnTo>
                <a:lnTo>
                  <a:pt x="119299" y="210511"/>
                </a:lnTo>
                <a:lnTo>
                  <a:pt x="119917" y="215312"/>
                </a:lnTo>
                <a:lnTo>
                  <a:pt x="141374" y="261717"/>
                </a:lnTo>
                <a:lnTo>
                  <a:pt x="171593" y="294406"/>
                </a:lnTo>
                <a:lnTo>
                  <a:pt x="206041" y="316580"/>
                </a:lnTo>
                <a:lnTo>
                  <a:pt x="206041" y="3332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543672" y="353859"/>
            <a:ext cx="165735" cy="325120"/>
          </a:xfrm>
          <a:custGeom>
            <a:avLst/>
            <a:gdLst/>
            <a:ahLst/>
            <a:cxnLst/>
            <a:rect l="l" t="t" r="r" b="b"/>
            <a:pathLst>
              <a:path w="165735" h="325120">
                <a:moveTo>
                  <a:pt x="165404" y="154114"/>
                </a:moveTo>
                <a:lnTo>
                  <a:pt x="148742" y="154114"/>
                </a:lnTo>
                <a:lnTo>
                  <a:pt x="148742" y="310984"/>
                </a:lnTo>
                <a:lnTo>
                  <a:pt x="165404" y="310984"/>
                </a:lnTo>
                <a:lnTo>
                  <a:pt x="165404" y="154114"/>
                </a:lnTo>
                <a:close/>
              </a:path>
              <a:path w="165735" h="325120">
                <a:moveTo>
                  <a:pt x="165404" y="495"/>
                </a:moveTo>
                <a:lnTo>
                  <a:pt x="148742" y="495"/>
                </a:lnTo>
                <a:lnTo>
                  <a:pt x="148742" y="138430"/>
                </a:lnTo>
                <a:lnTo>
                  <a:pt x="16662" y="138430"/>
                </a:lnTo>
                <a:lnTo>
                  <a:pt x="16662" y="0"/>
                </a:lnTo>
                <a:lnTo>
                  <a:pt x="0" y="0"/>
                </a:lnTo>
                <a:lnTo>
                  <a:pt x="0" y="138430"/>
                </a:lnTo>
                <a:lnTo>
                  <a:pt x="0" y="153670"/>
                </a:lnTo>
                <a:lnTo>
                  <a:pt x="0" y="311150"/>
                </a:lnTo>
                <a:lnTo>
                  <a:pt x="0" y="325120"/>
                </a:lnTo>
                <a:lnTo>
                  <a:pt x="165404" y="325120"/>
                </a:lnTo>
                <a:lnTo>
                  <a:pt x="165404" y="311150"/>
                </a:lnTo>
                <a:lnTo>
                  <a:pt x="16662" y="311150"/>
                </a:lnTo>
                <a:lnTo>
                  <a:pt x="16662" y="153670"/>
                </a:lnTo>
                <a:lnTo>
                  <a:pt x="165404" y="153670"/>
                </a:lnTo>
                <a:lnTo>
                  <a:pt x="165404" y="138671"/>
                </a:lnTo>
                <a:lnTo>
                  <a:pt x="165404" y="138430"/>
                </a:lnTo>
                <a:lnTo>
                  <a:pt x="165404" y="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807027" y="347446"/>
            <a:ext cx="17145" cy="358140"/>
          </a:xfrm>
          <a:custGeom>
            <a:avLst/>
            <a:gdLst/>
            <a:ahLst/>
            <a:cxnLst/>
            <a:rect l="l" t="t" r="r" b="b"/>
            <a:pathLst>
              <a:path w="17144" h="358140">
                <a:moveTo>
                  <a:pt x="17068" y="357626"/>
                </a:moveTo>
                <a:lnTo>
                  <a:pt x="0" y="357626"/>
                </a:lnTo>
                <a:lnTo>
                  <a:pt x="0" y="0"/>
                </a:lnTo>
                <a:lnTo>
                  <a:pt x="17068" y="0"/>
                </a:lnTo>
                <a:lnTo>
                  <a:pt x="17068" y="3576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906772" y="352322"/>
            <a:ext cx="318770" cy="335915"/>
          </a:xfrm>
          <a:custGeom>
            <a:avLst/>
            <a:gdLst/>
            <a:ahLst/>
            <a:cxnLst/>
            <a:rect l="l" t="t" r="r" b="b"/>
            <a:pathLst>
              <a:path w="318769" h="335915">
                <a:moveTo>
                  <a:pt x="6502" y="209292"/>
                </a:moveTo>
                <a:lnTo>
                  <a:pt x="6502" y="193036"/>
                </a:lnTo>
                <a:lnTo>
                  <a:pt x="53455" y="177720"/>
                </a:lnTo>
                <a:lnTo>
                  <a:pt x="93132" y="153802"/>
                </a:lnTo>
                <a:lnTo>
                  <a:pt x="123719" y="122139"/>
                </a:lnTo>
                <a:lnTo>
                  <a:pt x="143401" y="83590"/>
                </a:lnTo>
                <a:lnTo>
                  <a:pt x="150365" y="39013"/>
                </a:lnTo>
                <a:lnTo>
                  <a:pt x="150365" y="0"/>
                </a:lnTo>
                <a:lnTo>
                  <a:pt x="167434" y="0"/>
                </a:lnTo>
                <a:lnTo>
                  <a:pt x="167434" y="39013"/>
                </a:lnTo>
                <a:lnTo>
                  <a:pt x="174707" y="83590"/>
                </a:lnTo>
                <a:lnTo>
                  <a:pt x="178622" y="91032"/>
                </a:lnTo>
                <a:lnTo>
                  <a:pt x="158899" y="91032"/>
                </a:lnTo>
                <a:lnTo>
                  <a:pt x="138745" y="129626"/>
                </a:lnTo>
                <a:lnTo>
                  <a:pt x="107084" y="163573"/>
                </a:lnTo>
                <a:lnTo>
                  <a:pt x="63232" y="190814"/>
                </a:lnTo>
                <a:lnTo>
                  <a:pt x="6502" y="209292"/>
                </a:lnTo>
                <a:close/>
              </a:path>
              <a:path w="318769" h="335915">
                <a:moveTo>
                  <a:pt x="310891" y="209292"/>
                </a:moveTo>
                <a:lnTo>
                  <a:pt x="255139" y="190643"/>
                </a:lnTo>
                <a:lnTo>
                  <a:pt x="211426" y="163421"/>
                </a:lnTo>
                <a:lnTo>
                  <a:pt x="179448" y="129569"/>
                </a:lnTo>
                <a:lnTo>
                  <a:pt x="158899" y="91032"/>
                </a:lnTo>
                <a:lnTo>
                  <a:pt x="178622" y="91032"/>
                </a:lnTo>
                <a:lnTo>
                  <a:pt x="194990" y="122139"/>
                </a:lnTo>
                <a:lnTo>
                  <a:pt x="225984" y="153802"/>
                </a:lnTo>
                <a:lnTo>
                  <a:pt x="265384" y="177720"/>
                </a:lnTo>
                <a:lnTo>
                  <a:pt x="310891" y="193036"/>
                </a:lnTo>
                <a:lnTo>
                  <a:pt x="310891" y="209292"/>
                </a:lnTo>
                <a:close/>
              </a:path>
              <a:path w="318769" h="335915">
                <a:moveTo>
                  <a:pt x="318206" y="335681"/>
                </a:moveTo>
                <a:lnTo>
                  <a:pt x="0" y="335681"/>
                </a:lnTo>
                <a:lnTo>
                  <a:pt x="0" y="321050"/>
                </a:lnTo>
                <a:lnTo>
                  <a:pt x="318206" y="321050"/>
                </a:lnTo>
                <a:lnTo>
                  <a:pt x="318206" y="3356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286117" y="347039"/>
            <a:ext cx="346710" cy="358775"/>
          </a:xfrm>
          <a:custGeom>
            <a:avLst/>
            <a:gdLst/>
            <a:ahLst/>
            <a:cxnLst/>
            <a:rect l="l" t="t" r="r" b="b"/>
            <a:pathLst>
              <a:path w="346710" h="358775">
                <a:moveTo>
                  <a:pt x="169466" y="336493"/>
                </a:moveTo>
                <a:lnTo>
                  <a:pt x="0" y="336493"/>
                </a:lnTo>
                <a:lnTo>
                  <a:pt x="0" y="321457"/>
                </a:lnTo>
                <a:lnTo>
                  <a:pt x="171091" y="321457"/>
                </a:lnTo>
                <a:lnTo>
                  <a:pt x="200098" y="319641"/>
                </a:lnTo>
                <a:lnTo>
                  <a:pt x="226361" y="314243"/>
                </a:lnTo>
                <a:lnTo>
                  <a:pt x="249271" y="305341"/>
                </a:lnTo>
                <a:lnTo>
                  <a:pt x="268219" y="293009"/>
                </a:lnTo>
                <a:lnTo>
                  <a:pt x="268219" y="0"/>
                </a:lnTo>
                <a:lnTo>
                  <a:pt x="285694" y="0"/>
                </a:lnTo>
                <a:lnTo>
                  <a:pt x="285694" y="156461"/>
                </a:lnTo>
                <a:lnTo>
                  <a:pt x="346653" y="156461"/>
                </a:lnTo>
                <a:lnTo>
                  <a:pt x="346653" y="171904"/>
                </a:lnTo>
                <a:lnTo>
                  <a:pt x="285694" y="171904"/>
                </a:lnTo>
                <a:lnTo>
                  <a:pt x="285694" y="308452"/>
                </a:lnTo>
                <a:lnTo>
                  <a:pt x="268219" y="308452"/>
                </a:lnTo>
                <a:lnTo>
                  <a:pt x="249360" y="320892"/>
                </a:lnTo>
                <a:lnTo>
                  <a:pt x="226158" y="329636"/>
                </a:lnTo>
                <a:lnTo>
                  <a:pt x="199297" y="334798"/>
                </a:lnTo>
                <a:lnTo>
                  <a:pt x="169466" y="336493"/>
                </a:lnTo>
                <a:close/>
              </a:path>
              <a:path w="346710" h="358775">
                <a:moveTo>
                  <a:pt x="111758" y="321457"/>
                </a:moveTo>
                <a:lnTo>
                  <a:pt x="94283" y="321457"/>
                </a:lnTo>
                <a:lnTo>
                  <a:pt x="94283" y="207667"/>
                </a:lnTo>
                <a:lnTo>
                  <a:pt x="79297" y="205400"/>
                </a:lnTo>
                <a:lnTo>
                  <a:pt x="42264" y="186941"/>
                </a:lnTo>
                <a:lnTo>
                  <a:pt x="18440" y="152651"/>
                </a:lnTo>
                <a:lnTo>
                  <a:pt x="10159" y="105255"/>
                </a:lnTo>
                <a:lnTo>
                  <a:pt x="12261" y="80034"/>
                </a:lnTo>
                <a:lnTo>
                  <a:pt x="28504" y="38734"/>
                </a:lnTo>
                <a:lnTo>
                  <a:pt x="69442" y="7975"/>
                </a:lnTo>
                <a:lnTo>
                  <a:pt x="103630" y="2438"/>
                </a:lnTo>
                <a:lnTo>
                  <a:pt x="121797" y="3854"/>
                </a:lnTo>
                <a:lnTo>
                  <a:pt x="138326" y="7975"/>
                </a:lnTo>
                <a:lnTo>
                  <a:pt x="152950" y="14611"/>
                </a:lnTo>
                <a:lnTo>
                  <a:pt x="157494" y="17881"/>
                </a:lnTo>
                <a:lnTo>
                  <a:pt x="103630" y="17881"/>
                </a:lnTo>
                <a:lnTo>
                  <a:pt x="88949" y="19017"/>
                </a:lnTo>
                <a:lnTo>
                  <a:pt x="52831" y="35762"/>
                </a:lnTo>
                <a:lnTo>
                  <a:pt x="29228" y="83996"/>
                </a:lnTo>
                <a:lnTo>
                  <a:pt x="27634" y="105255"/>
                </a:lnTo>
                <a:lnTo>
                  <a:pt x="29228" y="126451"/>
                </a:lnTo>
                <a:lnTo>
                  <a:pt x="52831" y="174342"/>
                </a:lnTo>
                <a:lnTo>
                  <a:pt x="88949" y="191430"/>
                </a:lnTo>
                <a:lnTo>
                  <a:pt x="103630" y="192630"/>
                </a:lnTo>
                <a:lnTo>
                  <a:pt x="157609" y="192630"/>
                </a:lnTo>
                <a:lnTo>
                  <a:pt x="154391" y="194980"/>
                </a:lnTo>
                <a:lnTo>
                  <a:pt x="141628" y="201266"/>
                </a:lnTo>
                <a:lnTo>
                  <a:pt x="127340" y="205571"/>
                </a:lnTo>
                <a:lnTo>
                  <a:pt x="111758" y="207667"/>
                </a:lnTo>
                <a:lnTo>
                  <a:pt x="111758" y="321457"/>
                </a:lnTo>
                <a:close/>
              </a:path>
              <a:path w="346710" h="358775">
                <a:moveTo>
                  <a:pt x="157609" y="192630"/>
                </a:moveTo>
                <a:lnTo>
                  <a:pt x="103630" y="192630"/>
                </a:lnTo>
                <a:lnTo>
                  <a:pt x="118717" y="191430"/>
                </a:lnTo>
                <a:lnTo>
                  <a:pt x="132281" y="187906"/>
                </a:lnTo>
                <a:lnTo>
                  <a:pt x="165865" y="161376"/>
                </a:lnTo>
                <a:lnTo>
                  <a:pt x="180438" y="105255"/>
                </a:lnTo>
                <a:lnTo>
                  <a:pt x="178781" y="83996"/>
                </a:lnTo>
                <a:lnTo>
                  <a:pt x="154835" y="35762"/>
                </a:lnTo>
                <a:lnTo>
                  <a:pt x="118717" y="19017"/>
                </a:lnTo>
                <a:lnTo>
                  <a:pt x="103630" y="17881"/>
                </a:lnTo>
                <a:lnTo>
                  <a:pt x="157494" y="17881"/>
                </a:lnTo>
                <a:lnTo>
                  <a:pt x="189227" y="57707"/>
                </a:lnTo>
                <a:lnTo>
                  <a:pt x="197507" y="105255"/>
                </a:lnTo>
                <a:lnTo>
                  <a:pt x="195405" y="130420"/>
                </a:lnTo>
                <a:lnTo>
                  <a:pt x="189227" y="152651"/>
                </a:lnTo>
                <a:lnTo>
                  <a:pt x="179162" y="171606"/>
                </a:lnTo>
                <a:lnTo>
                  <a:pt x="165402" y="186941"/>
                </a:lnTo>
                <a:lnTo>
                  <a:pt x="157609" y="192630"/>
                </a:lnTo>
                <a:close/>
              </a:path>
              <a:path w="346710" h="358775">
                <a:moveTo>
                  <a:pt x="285694" y="358439"/>
                </a:moveTo>
                <a:lnTo>
                  <a:pt x="268219" y="358439"/>
                </a:lnTo>
                <a:lnTo>
                  <a:pt x="268219" y="308452"/>
                </a:lnTo>
                <a:lnTo>
                  <a:pt x="285694" y="308452"/>
                </a:lnTo>
                <a:lnTo>
                  <a:pt x="285694" y="358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781236" y="353859"/>
            <a:ext cx="165735" cy="325120"/>
          </a:xfrm>
          <a:custGeom>
            <a:avLst/>
            <a:gdLst/>
            <a:ahLst/>
            <a:cxnLst/>
            <a:rect l="l" t="t" r="r" b="b"/>
            <a:pathLst>
              <a:path w="165735" h="325120">
                <a:moveTo>
                  <a:pt x="165404" y="154114"/>
                </a:moveTo>
                <a:lnTo>
                  <a:pt x="148742" y="154114"/>
                </a:lnTo>
                <a:lnTo>
                  <a:pt x="148742" y="310984"/>
                </a:lnTo>
                <a:lnTo>
                  <a:pt x="165404" y="310984"/>
                </a:lnTo>
                <a:lnTo>
                  <a:pt x="165404" y="154114"/>
                </a:lnTo>
                <a:close/>
              </a:path>
              <a:path w="165735" h="325120">
                <a:moveTo>
                  <a:pt x="165404" y="495"/>
                </a:moveTo>
                <a:lnTo>
                  <a:pt x="148742" y="495"/>
                </a:lnTo>
                <a:lnTo>
                  <a:pt x="148742" y="138430"/>
                </a:lnTo>
                <a:lnTo>
                  <a:pt x="16662" y="138430"/>
                </a:lnTo>
                <a:lnTo>
                  <a:pt x="16662" y="0"/>
                </a:lnTo>
                <a:lnTo>
                  <a:pt x="0" y="0"/>
                </a:lnTo>
                <a:lnTo>
                  <a:pt x="0" y="138430"/>
                </a:lnTo>
                <a:lnTo>
                  <a:pt x="0" y="153670"/>
                </a:lnTo>
                <a:lnTo>
                  <a:pt x="0" y="311150"/>
                </a:lnTo>
                <a:lnTo>
                  <a:pt x="0" y="325120"/>
                </a:lnTo>
                <a:lnTo>
                  <a:pt x="165404" y="325120"/>
                </a:lnTo>
                <a:lnTo>
                  <a:pt x="165404" y="311150"/>
                </a:lnTo>
                <a:lnTo>
                  <a:pt x="16662" y="311150"/>
                </a:lnTo>
                <a:lnTo>
                  <a:pt x="16662" y="153670"/>
                </a:lnTo>
                <a:lnTo>
                  <a:pt x="165404" y="153670"/>
                </a:lnTo>
                <a:lnTo>
                  <a:pt x="165404" y="138671"/>
                </a:lnTo>
                <a:lnTo>
                  <a:pt x="165404" y="138430"/>
                </a:lnTo>
                <a:lnTo>
                  <a:pt x="165404" y="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044587" y="347446"/>
            <a:ext cx="17145" cy="358140"/>
          </a:xfrm>
          <a:custGeom>
            <a:avLst/>
            <a:gdLst/>
            <a:ahLst/>
            <a:cxnLst/>
            <a:rect l="l" t="t" r="r" b="b"/>
            <a:pathLst>
              <a:path w="17144" h="358140">
                <a:moveTo>
                  <a:pt x="17068" y="357626"/>
                </a:moveTo>
                <a:lnTo>
                  <a:pt x="0" y="357626"/>
                </a:lnTo>
                <a:lnTo>
                  <a:pt x="0" y="0"/>
                </a:lnTo>
                <a:lnTo>
                  <a:pt x="17068" y="0"/>
                </a:lnTo>
                <a:lnTo>
                  <a:pt x="17068" y="3576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144332" y="354354"/>
            <a:ext cx="318770" cy="334010"/>
          </a:xfrm>
          <a:custGeom>
            <a:avLst/>
            <a:gdLst/>
            <a:ahLst/>
            <a:cxnLst/>
            <a:rect l="l" t="t" r="r" b="b"/>
            <a:pathLst>
              <a:path w="318770" h="334009">
                <a:moveTo>
                  <a:pt x="288539" y="238146"/>
                </a:moveTo>
                <a:lnTo>
                  <a:pt x="271470" y="238146"/>
                </a:lnTo>
                <a:lnTo>
                  <a:pt x="275513" y="211642"/>
                </a:lnTo>
                <a:lnTo>
                  <a:pt x="278430" y="182369"/>
                </a:lnTo>
                <a:lnTo>
                  <a:pt x="280214" y="151622"/>
                </a:lnTo>
                <a:lnTo>
                  <a:pt x="280818" y="121105"/>
                </a:lnTo>
                <a:lnTo>
                  <a:pt x="280818" y="15442"/>
                </a:lnTo>
                <a:lnTo>
                  <a:pt x="17881" y="15442"/>
                </a:lnTo>
                <a:lnTo>
                  <a:pt x="17881" y="0"/>
                </a:lnTo>
                <a:lnTo>
                  <a:pt x="297886" y="0"/>
                </a:lnTo>
                <a:lnTo>
                  <a:pt x="297837" y="121105"/>
                </a:lnTo>
                <a:lnTo>
                  <a:pt x="297340" y="150251"/>
                </a:lnTo>
                <a:lnTo>
                  <a:pt x="295651" y="181861"/>
                </a:lnTo>
                <a:lnTo>
                  <a:pt x="292727" y="211743"/>
                </a:lnTo>
                <a:lnTo>
                  <a:pt x="288539" y="238146"/>
                </a:lnTo>
                <a:close/>
              </a:path>
              <a:path w="318770" h="334009">
                <a:moveTo>
                  <a:pt x="91844" y="319019"/>
                </a:moveTo>
                <a:lnTo>
                  <a:pt x="74776" y="319019"/>
                </a:lnTo>
                <a:lnTo>
                  <a:pt x="74776" y="140205"/>
                </a:lnTo>
                <a:lnTo>
                  <a:pt x="91844" y="140205"/>
                </a:lnTo>
                <a:lnTo>
                  <a:pt x="91844" y="319019"/>
                </a:lnTo>
                <a:close/>
              </a:path>
              <a:path w="318770" h="334009">
                <a:moveTo>
                  <a:pt x="192630" y="319019"/>
                </a:moveTo>
                <a:lnTo>
                  <a:pt x="175968" y="319019"/>
                </a:lnTo>
                <a:lnTo>
                  <a:pt x="175968" y="140205"/>
                </a:lnTo>
                <a:lnTo>
                  <a:pt x="192630" y="140205"/>
                </a:lnTo>
                <a:lnTo>
                  <a:pt x="192630" y="319019"/>
                </a:lnTo>
                <a:close/>
              </a:path>
              <a:path w="318770" h="334009">
                <a:moveTo>
                  <a:pt x="318206" y="333649"/>
                </a:moveTo>
                <a:lnTo>
                  <a:pt x="0" y="333649"/>
                </a:lnTo>
                <a:lnTo>
                  <a:pt x="0" y="319019"/>
                </a:lnTo>
                <a:lnTo>
                  <a:pt x="318206" y="319019"/>
                </a:lnTo>
                <a:lnTo>
                  <a:pt x="318206" y="3336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6" name="object 96"/>
          <p:cNvGrpSpPr/>
          <p:nvPr/>
        </p:nvGrpSpPr>
        <p:grpSpPr>
          <a:xfrm>
            <a:off x="6305537" y="3632772"/>
            <a:ext cx="10488295" cy="1036955"/>
            <a:chOff x="6305537" y="3632772"/>
            <a:chExt cx="10488295" cy="1036955"/>
          </a:xfrm>
        </p:grpSpPr>
        <p:sp>
          <p:nvSpPr>
            <p:cNvPr id="97" name="object 97"/>
            <p:cNvSpPr/>
            <p:nvPr/>
          </p:nvSpPr>
          <p:spPr>
            <a:xfrm>
              <a:off x="6305537" y="3632772"/>
              <a:ext cx="10488295" cy="1036955"/>
            </a:xfrm>
            <a:custGeom>
              <a:avLst/>
              <a:gdLst/>
              <a:ahLst/>
              <a:cxnLst/>
              <a:rect l="l" t="t" r="r" b="b"/>
              <a:pathLst>
                <a:path w="10488294" h="1036954">
                  <a:moveTo>
                    <a:pt x="10488095" y="1036678"/>
                  </a:moveTo>
                  <a:lnTo>
                    <a:pt x="0" y="1036678"/>
                  </a:lnTo>
                  <a:lnTo>
                    <a:pt x="0" y="0"/>
                  </a:lnTo>
                  <a:lnTo>
                    <a:pt x="10488095" y="0"/>
                  </a:lnTo>
                  <a:lnTo>
                    <a:pt x="10488095" y="10366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449606" y="3964609"/>
              <a:ext cx="5636895" cy="358775"/>
            </a:xfrm>
            <a:custGeom>
              <a:avLst/>
              <a:gdLst/>
              <a:ahLst/>
              <a:cxnLst/>
              <a:rect l="l" t="t" r="r" b="b"/>
              <a:pathLst>
                <a:path w="5636895" h="358775">
                  <a:moveTo>
                    <a:pt x="118491" y="19431"/>
                  </a:moveTo>
                  <a:lnTo>
                    <a:pt x="4572" y="19431"/>
                  </a:lnTo>
                  <a:lnTo>
                    <a:pt x="4572" y="33909"/>
                  </a:lnTo>
                  <a:lnTo>
                    <a:pt x="102108" y="33909"/>
                  </a:lnTo>
                  <a:lnTo>
                    <a:pt x="102108" y="114681"/>
                  </a:lnTo>
                  <a:lnTo>
                    <a:pt x="97663" y="173520"/>
                  </a:lnTo>
                  <a:lnTo>
                    <a:pt x="84709" y="222758"/>
                  </a:lnTo>
                  <a:lnTo>
                    <a:pt x="63754" y="262128"/>
                  </a:lnTo>
                  <a:lnTo>
                    <a:pt x="35344" y="291338"/>
                  </a:lnTo>
                  <a:lnTo>
                    <a:pt x="0" y="310121"/>
                  </a:lnTo>
                  <a:lnTo>
                    <a:pt x="0" y="325742"/>
                  </a:lnTo>
                  <a:lnTo>
                    <a:pt x="35496" y="309549"/>
                  </a:lnTo>
                  <a:lnTo>
                    <a:pt x="88099" y="253644"/>
                  </a:lnTo>
                  <a:lnTo>
                    <a:pt x="104876" y="214274"/>
                  </a:lnTo>
                  <a:lnTo>
                    <a:pt x="115049" y="167513"/>
                  </a:lnTo>
                  <a:lnTo>
                    <a:pt x="118414" y="114681"/>
                  </a:lnTo>
                  <a:lnTo>
                    <a:pt x="118491" y="19431"/>
                  </a:lnTo>
                  <a:close/>
                </a:path>
                <a:path w="5636895" h="358775">
                  <a:moveTo>
                    <a:pt x="275069" y="12954"/>
                  </a:moveTo>
                  <a:lnTo>
                    <a:pt x="259067" y="12954"/>
                  </a:lnTo>
                  <a:lnTo>
                    <a:pt x="259067" y="158115"/>
                  </a:lnTo>
                  <a:lnTo>
                    <a:pt x="193548" y="158115"/>
                  </a:lnTo>
                  <a:lnTo>
                    <a:pt x="193548" y="14859"/>
                  </a:lnTo>
                  <a:lnTo>
                    <a:pt x="177546" y="14859"/>
                  </a:lnTo>
                  <a:lnTo>
                    <a:pt x="177546" y="344030"/>
                  </a:lnTo>
                  <a:lnTo>
                    <a:pt x="193548" y="344030"/>
                  </a:lnTo>
                  <a:lnTo>
                    <a:pt x="193548" y="172212"/>
                  </a:lnTo>
                  <a:lnTo>
                    <a:pt x="259067" y="172212"/>
                  </a:lnTo>
                  <a:lnTo>
                    <a:pt x="259067" y="348602"/>
                  </a:lnTo>
                  <a:lnTo>
                    <a:pt x="275069" y="348602"/>
                  </a:lnTo>
                  <a:lnTo>
                    <a:pt x="275069" y="172212"/>
                  </a:lnTo>
                  <a:lnTo>
                    <a:pt x="275069" y="158115"/>
                  </a:lnTo>
                  <a:lnTo>
                    <a:pt x="275069" y="12954"/>
                  </a:lnTo>
                  <a:close/>
                </a:path>
                <a:path w="5636895" h="358775">
                  <a:moveTo>
                    <a:pt x="524179" y="105156"/>
                  </a:moveTo>
                  <a:lnTo>
                    <a:pt x="522300" y="82842"/>
                  </a:lnTo>
                  <a:lnTo>
                    <a:pt x="516839" y="63004"/>
                  </a:lnTo>
                  <a:lnTo>
                    <a:pt x="508101" y="45948"/>
                  </a:lnTo>
                  <a:lnTo>
                    <a:pt x="507796" y="45593"/>
                  </a:lnTo>
                  <a:lnTo>
                    <a:pt x="507796" y="105156"/>
                  </a:lnTo>
                  <a:lnTo>
                    <a:pt x="506437" y="123748"/>
                  </a:lnTo>
                  <a:lnTo>
                    <a:pt x="486079" y="167259"/>
                  </a:lnTo>
                  <a:lnTo>
                    <a:pt x="438073" y="185547"/>
                  </a:lnTo>
                  <a:lnTo>
                    <a:pt x="423773" y="184340"/>
                  </a:lnTo>
                  <a:lnTo>
                    <a:pt x="380885" y="155092"/>
                  </a:lnTo>
                  <a:lnTo>
                    <a:pt x="368350" y="105156"/>
                  </a:lnTo>
                  <a:lnTo>
                    <a:pt x="369773" y="86182"/>
                  </a:lnTo>
                  <a:lnTo>
                    <a:pt x="390448" y="42672"/>
                  </a:lnTo>
                  <a:lnTo>
                    <a:pt x="438073" y="24765"/>
                  </a:lnTo>
                  <a:lnTo>
                    <a:pt x="452272" y="25958"/>
                  </a:lnTo>
                  <a:lnTo>
                    <a:pt x="495579" y="54787"/>
                  </a:lnTo>
                  <a:lnTo>
                    <a:pt x="507796" y="105156"/>
                  </a:lnTo>
                  <a:lnTo>
                    <a:pt x="507796" y="45593"/>
                  </a:lnTo>
                  <a:lnTo>
                    <a:pt x="496366" y="32004"/>
                  </a:lnTo>
                  <a:lnTo>
                    <a:pt x="486968" y="24765"/>
                  </a:lnTo>
                  <a:lnTo>
                    <a:pt x="484530" y="22885"/>
                  </a:lnTo>
                  <a:lnTo>
                    <a:pt x="470789" y="16192"/>
                  </a:lnTo>
                  <a:lnTo>
                    <a:pt x="455269" y="12077"/>
                  </a:lnTo>
                  <a:lnTo>
                    <a:pt x="438073" y="10668"/>
                  </a:lnTo>
                  <a:lnTo>
                    <a:pt x="420878" y="12077"/>
                  </a:lnTo>
                  <a:lnTo>
                    <a:pt x="379780" y="32004"/>
                  </a:lnTo>
                  <a:lnTo>
                    <a:pt x="354177" y="82842"/>
                  </a:lnTo>
                  <a:lnTo>
                    <a:pt x="352348" y="105156"/>
                  </a:lnTo>
                  <a:lnTo>
                    <a:pt x="354177" y="127457"/>
                  </a:lnTo>
                  <a:lnTo>
                    <a:pt x="368096" y="164198"/>
                  </a:lnTo>
                  <a:lnTo>
                    <a:pt x="405358" y="194068"/>
                  </a:lnTo>
                  <a:lnTo>
                    <a:pt x="438073" y="199644"/>
                  </a:lnTo>
                  <a:lnTo>
                    <a:pt x="455269" y="198234"/>
                  </a:lnTo>
                  <a:lnTo>
                    <a:pt x="470789" y="194068"/>
                  </a:lnTo>
                  <a:lnTo>
                    <a:pt x="484530" y="187261"/>
                  </a:lnTo>
                  <a:lnTo>
                    <a:pt x="486702" y="185547"/>
                  </a:lnTo>
                  <a:lnTo>
                    <a:pt x="496366" y="177927"/>
                  </a:lnTo>
                  <a:lnTo>
                    <a:pt x="508101" y="164198"/>
                  </a:lnTo>
                  <a:lnTo>
                    <a:pt x="516839" y="147256"/>
                  </a:lnTo>
                  <a:lnTo>
                    <a:pt x="522300" y="127457"/>
                  </a:lnTo>
                  <a:lnTo>
                    <a:pt x="524179" y="105156"/>
                  </a:lnTo>
                  <a:close/>
                </a:path>
                <a:path w="5636895" h="358775">
                  <a:moveTo>
                    <a:pt x="625906" y="12954"/>
                  </a:moveTo>
                  <a:lnTo>
                    <a:pt x="609904" y="12954"/>
                  </a:lnTo>
                  <a:lnTo>
                    <a:pt x="609904" y="245364"/>
                  </a:lnTo>
                  <a:lnTo>
                    <a:pt x="625906" y="245364"/>
                  </a:lnTo>
                  <a:lnTo>
                    <a:pt x="625906" y="12954"/>
                  </a:lnTo>
                  <a:close/>
                </a:path>
                <a:path w="5636895" h="358775">
                  <a:moveTo>
                    <a:pt x="632764" y="335267"/>
                  </a:moveTo>
                  <a:lnTo>
                    <a:pt x="395782" y="335267"/>
                  </a:lnTo>
                  <a:lnTo>
                    <a:pt x="395782" y="246126"/>
                  </a:lnTo>
                  <a:lnTo>
                    <a:pt x="379399" y="246126"/>
                  </a:lnTo>
                  <a:lnTo>
                    <a:pt x="379399" y="349745"/>
                  </a:lnTo>
                  <a:lnTo>
                    <a:pt x="632764" y="349745"/>
                  </a:lnTo>
                  <a:lnTo>
                    <a:pt x="632764" y="335267"/>
                  </a:lnTo>
                  <a:close/>
                </a:path>
                <a:path w="5636895" h="358775">
                  <a:moveTo>
                    <a:pt x="926261" y="19431"/>
                  </a:moveTo>
                  <a:lnTo>
                    <a:pt x="812342" y="19431"/>
                  </a:lnTo>
                  <a:lnTo>
                    <a:pt x="812342" y="33909"/>
                  </a:lnTo>
                  <a:lnTo>
                    <a:pt x="909878" y="33909"/>
                  </a:lnTo>
                  <a:lnTo>
                    <a:pt x="909878" y="114681"/>
                  </a:lnTo>
                  <a:lnTo>
                    <a:pt x="905446" y="173520"/>
                  </a:lnTo>
                  <a:lnTo>
                    <a:pt x="892479" y="222758"/>
                  </a:lnTo>
                  <a:lnTo>
                    <a:pt x="871537" y="262128"/>
                  </a:lnTo>
                  <a:lnTo>
                    <a:pt x="843114" y="291338"/>
                  </a:lnTo>
                  <a:lnTo>
                    <a:pt x="807770" y="310121"/>
                  </a:lnTo>
                  <a:lnTo>
                    <a:pt x="807770" y="325742"/>
                  </a:lnTo>
                  <a:lnTo>
                    <a:pt x="843280" y="309549"/>
                  </a:lnTo>
                  <a:lnTo>
                    <a:pt x="895883" y="253644"/>
                  </a:lnTo>
                  <a:lnTo>
                    <a:pt x="912647" y="214274"/>
                  </a:lnTo>
                  <a:lnTo>
                    <a:pt x="922832" y="167513"/>
                  </a:lnTo>
                  <a:lnTo>
                    <a:pt x="926198" y="114681"/>
                  </a:lnTo>
                  <a:lnTo>
                    <a:pt x="926261" y="19431"/>
                  </a:lnTo>
                  <a:close/>
                </a:path>
                <a:path w="5636895" h="358775">
                  <a:moveTo>
                    <a:pt x="1006652" y="14859"/>
                  </a:moveTo>
                  <a:lnTo>
                    <a:pt x="990650" y="14859"/>
                  </a:lnTo>
                  <a:lnTo>
                    <a:pt x="990650" y="100584"/>
                  </a:lnTo>
                  <a:lnTo>
                    <a:pt x="939596" y="100584"/>
                  </a:lnTo>
                  <a:lnTo>
                    <a:pt x="939596" y="115062"/>
                  </a:lnTo>
                  <a:lnTo>
                    <a:pt x="990650" y="115062"/>
                  </a:lnTo>
                  <a:lnTo>
                    <a:pt x="990650" y="216789"/>
                  </a:lnTo>
                  <a:lnTo>
                    <a:pt x="935024" y="216789"/>
                  </a:lnTo>
                  <a:lnTo>
                    <a:pt x="935024" y="231267"/>
                  </a:lnTo>
                  <a:lnTo>
                    <a:pt x="990650" y="231267"/>
                  </a:lnTo>
                  <a:lnTo>
                    <a:pt x="990650" y="344030"/>
                  </a:lnTo>
                  <a:lnTo>
                    <a:pt x="1006652" y="344030"/>
                  </a:lnTo>
                  <a:lnTo>
                    <a:pt x="1006652" y="14859"/>
                  </a:lnTo>
                  <a:close/>
                </a:path>
                <a:path w="5636895" h="358775">
                  <a:moveTo>
                    <a:pt x="1082852" y="12954"/>
                  </a:moveTo>
                  <a:lnTo>
                    <a:pt x="1066850" y="12954"/>
                  </a:lnTo>
                  <a:lnTo>
                    <a:pt x="1066850" y="348221"/>
                  </a:lnTo>
                  <a:lnTo>
                    <a:pt x="1082852" y="348221"/>
                  </a:lnTo>
                  <a:lnTo>
                    <a:pt x="1082852" y="12954"/>
                  </a:lnTo>
                  <a:close/>
                </a:path>
                <a:path w="5636895" h="358775">
                  <a:moveTo>
                    <a:pt x="1340713" y="189738"/>
                  </a:moveTo>
                  <a:lnTo>
                    <a:pt x="1284668" y="152158"/>
                  </a:lnTo>
                  <a:lnTo>
                    <a:pt x="1259179" y="84582"/>
                  </a:lnTo>
                  <a:lnTo>
                    <a:pt x="1259179" y="33909"/>
                  </a:lnTo>
                  <a:lnTo>
                    <a:pt x="1334617" y="33909"/>
                  </a:lnTo>
                  <a:lnTo>
                    <a:pt x="1334617" y="19431"/>
                  </a:lnTo>
                  <a:lnTo>
                    <a:pt x="1165847" y="19431"/>
                  </a:lnTo>
                  <a:lnTo>
                    <a:pt x="1165847" y="33909"/>
                  </a:lnTo>
                  <a:lnTo>
                    <a:pt x="1242809" y="33909"/>
                  </a:lnTo>
                  <a:lnTo>
                    <a:pt x="1242809" y="84582"/>
                  </a:lnTo>
                  <a:lnTo>
                    <a:pt x="1235951" y="122555"/>
                  </a:lnTo>
                  <a:lnTo>
                    <a:pt x="1217752" y="154063"/>
                  </a:lnTo>
                  <a:lnTo>
                    <a:pt x="1191691" y="178066"/>
                  </a:lnTo>
                  <a:lnTo>
                    <a:pt x="1161275" y="193548"/>
                  </a:lnTo>
                  <a:lnTo>
                    <a:pt x="1161275" y="208788"/>
                  </a:lnTo>
                  <a:lnTo>
                    <a:pt x="1193050" y="194043"/>
                  </a:lnTo>
                  <a:lnTo>
                    <a:pt x="1219225" y="174307"/>
                  </a:lnTo>
                  <a:lnTo>
                    <a:pt x="1238897" y="151130"/>
                  </a:lnTo>
                  <a:lnTo>
                    <a:pt x="1251191" y="126111"/>
                  </a:lnTo>
                  <a:lnTo>
                    <a:pt x="1264043" y="150215"/>
                  </a:lnTo>
                  <a:lnTo>
                    <a:pt x="1284097" y="172402"/>
                  </a:lnTo>
                  <a:lnTo>
                    <a:pt x="1310068" y="191147"/>
                  </a:lnTo>
                  <a:lnTo>
                    <a:pt x="1340713" y="204978"/>
                  </a:lnTo>
                  <a:lnTo>
                    <a:pt x="1340713" y="189738"/>
                  </a:lnTo>
                  <a:close/>
                </a:path>
                <a:path w="5636895" h="358775">
                  <a:moveTo>
                    <a:pt x="1481683" y="159258"/>
                  </a:moveTo>
                  <a:lnTo>
                    <a:pt x="1424533" y="159258"/>
                  </a:lnTo>
                  <a:lnTo>
                    <a:pt x="1424533" y="12573"/>
                  </a:lnTo>
                  <a:lnTo>
                    <a:pt x="1408150" y="12573"/>
                  </a:lnTo>
                  <a:lnTo>
                    <a:pt x="1408150" y="287274"/>
                  </a:lnTo>
                  <a:lnTo>
                    <a:pt x="1390383" y="298831"/>
                  </a:lnTo>
                  <a:lnTo>
                    <a:pt x="1368907" y="307174"/>
                  </a:lnTo>
                  <a:lnTo>
                    <a:pt x="1344295" y="312229"/>
                  </a:lnTo>
                  <a:lnTo>
                    <a:pt x="1317091" y="313931"/>
                  </a:lnTo>
                  <a:lnTo>
                    <a:pt x="1261465" y="313931"/>
                  </a:lnTo>
                  <a:lnTo>
                    <a:pt x="1261465" y="211836"/>
                  </a:lnTo>
                  <a:lnTo>
                    <a:pt x="1245095" y="211836"/>
                  </a:lnTo>
                  <a:lnTo>
                    <a:pt x="1245095" y="313931"/>
                  </a:lnTo>
                  <a:lnTo>
                    <a:pt x="1156703" y="313931"/>
                  </a:lnTo>
                  <a:lnTo>
                    <a:pt x="1156703" y="328028"/>
                  </a:lnTo>
                  <a:lnTo>
                    <a:pt x="1315567" y="328028"/>
                  </a:lnTo>
                  <a:lnTo>
                    <a:pt x="1343545" y="326440"/>
                  </a:lnTo>
                  <a:lnTo>
                    <a:pt x="1368717" y="321602"/>
                  </a:lnTo>
                  <a:lnTo>
                    <a:pt x="1390472" y="313410"/>
                  </a:lnTo>
                  <a:lnTo>
                    <a:pt x="1408150" y="301739"/>
                  </a:lnTo>
                  <a:lnTo>
                    <a:pt x="1408150" y="348602"/>
                  </a:lnTo>
                  <a:lnTo>
                    <a:pt x="1424533" y="348602"/>
                  </a:lnTo>
                  <a:lnTo>
                    <a:pt x="1424533" y="301739"/>
                  </a:lnTo>
                  <a:lnTo>
                    <a:pt x="1424533" y="173736"/>
                  </a:lnTo>
                  <a:lnTo>
                    <a:pt x="1481683" y="173736"/>
                  </a:lnTo>
                  <a:lnTo>
                    <a:pt x="1481683" y="159258"/>
                  </a:lnTo>
                  <a:close/>
                </a:path>
                <a:path w="5636895" h="358775">
                  <a:moveTo>
                    <a:pt x="1646974" y="171069"/>
                  </a:moveTo>
                  <a:lnTo>
                    <a:pt x="1645373" y="119075"/>
                  </a:lnTo>
                  <a:lnTo>
                    <a:pt x="1640205" y="77774"/>
                  </a:lnTo>
                  <a:lnTo>
                    <a:pt x="1630972" y="47078"/>
                  </a:lnTo>
                  <a:lnTo>
                    <a:pt x="1630972" y="171069"/>
                  </a:lnTo>
                  <a:lnTo>
                    <a:pt x="1629727" y="218960"/>
                  </a:lnTo>
                  <a:lnTo>
                    <a:pt x="1625638" y="257022"/>
                  </a:lnTo>
                  <a:lnTo>
                    <a:pt x="1606588" y="304406"/>
                  </a:lnTo>
                  <a:lnTo>
                    <a:pt x="1581442" y="315074"/>
                  </a:lnTo>
                  <a:lnTo>
                    <a:pt x="1574025" y="314375"/>
                  </a:lnTo>
                  <a:lnTo>
                    <a:pt x="1544383" y="285457"/>
                  </a:lnTo>
                  <a:lnTo>
                    <a:pt x="1532763" y="218960"/>
                  </a:lnTo>
                  <a:lnTo>
                    <a:pt x="1531531" y="171069"/>
                  </a:lnTo>
                  <a:lnTo>
                    <a:pt x="1532763" y="123012"/>
                  </a:lnTo>
                  <a:lnTo>
                    <a:pt x="1536865" y="84912"/>
                  </a:lnTo>
                  <a:lnTo>
                    <a:pt x="1555915" y="37338"/>
                  </a:lnTo>
                  <a:lnTo>
                    <a:pt x="1581442" y="26670"/>
                  </a:lnTo>
                  <a:lnTo>
                    <a:pt x="1588630" y="27368"/>
                  </a:lnTo>
                  <a:lnTo>
                    <a:pt x="1618107" y="56464"/>
                  </a:lnTo>
                  <a:lnTo>
                    <a:pt x="1629727" y="123012"/>
                  </a:lnTo>
                  <a:lnTo>
                    <a:pt x="1630972" y="171069"/>
                  </a:lnTo>
                  <a:lnTo>
                    <a:pt x="1630972" y="47078"/>
                  </a:lnTo>
                  <a:lnTo>
                    <a:pt x="1630895" y="46824"/>
                  </a:lnTo>
                  <a:lnTo>
                    <a:pt x="1617383" y="26670"/>
                  </a:lnTo>
                  <a:lnTo>
                    <a:pt x="1616875" y="25908"/>
                  </a:lnTo>
                  <a:lnTo>
                    <a:pt x="1609509" y="20129"/>
                  </a:lnTo>
                  <a:lnTo>
                    <a:pt x="1601152" y="15951"/>
                  </a:lnTo>
                  <a:lnTo>
                    <a:pt x="1591792" y="13423"/>
                  </a:lnTo>
                  <a:lnTo>
                    <a:pt x="1581442" y="12573"/>
                  </a:lnTo>
                  <a:lnTo>
                    <a:pt x="1570863" y="13423"/>
                  </a:lnTo>
                  <a:lnTo>
                    <a:pt x="1531924" y="46824"/>
                  </a:lnTo>
                  <a:lnTo>
                    <a:pt x="1517180" y="119075"/>
                  </a:lnTo>
                  <a:lnTo>
                    <a:pt x="1515529" y="171069"/>
                  </a:lnTo>
                  <a:lnTo>
                    <a:pt x="1517180" y="222834"/>
                  </a:lnTo>
                  <a:lnTo>
                    <a:pt x="1522476" y="264033"/>
                  </a:lnTo>
                  <a:lnTo>
                    <a:pt x="1546009" y="315836"/>
                  </a:lnTo>
                  <a:lnTo>
                    <a:pt x="1581442" y="328790"/>
                  </a:lnTo>
                  <a:lnTo>
                    <a:pt x="1591792" y="328053"/>
                  </a:lnTo>
                  <a:lnTo>
                    <a:pt x="1601152" y="325742"/>
                  </a:lnTo>
                  <a:lnTo>
                    <a:pt x="1609509" y="321729"/>
                  </a:lnTo>
                  <a:lnTo>
                    <a:pt x="1616875" y="315836"/>
                  </a:lnTo>
                  <a:lnTo>
                    <a:pt x="1617383" y="315074"/>
                  </a:lnTo>
                  <a:lnTo>
                    <a:pt x="1630895" y="294932"/>
                  </a:lnTo>
                  <a:lnTo>
                    <a:pt x="1640205" y="264033"/>
                  </a:lnTo>
                  <a:lnTo>
                    <a:pt x="1645373" y="222834"/>
                  </a:lnTo>
                  <a:lnTo>
                    <a:pt x="1646974" y="171069"/>
                  </a:lnTo>
                  <a:close/>
                </a:path>
                <a:path w="5636895" h="358775">
                  <a:moveTo>
                    <a:pt x="1719351" y="14859"/>
                  </a:moveTo>
                  <a:lnTo>
                    <a:pt x="1703743" y="14859"/>
                  </a:lnTo>
                  <a:lnTo>
                    <a:pt x="1703743" y="156210"/>
                  </a:lnTo>
                  <a:lnTo>
                    <a:pt x="1655356" y="156210"/>
                  </a:lnTo>
                  <a:lnTo>
                    <a:pt x="1655356" y="170688"/>
                  </a:lnTo>
                  <a:lnTo>
                    <a:pt x="1703743" y="170688"/>
                  </a:lnTo>
                  <a:lnTo>
                    <a:pt x="1703743" y="344411"/>
                  </a:lnTo>
                  <a:lnTo>
                    <a:pt x="1719351" y="344411"/>
                  </a:lnTo>
                  <a:lnTo>
                    <a:pt x="1719351" y="14859"/>
                  </a:lnTo>
                  <a:close/>
                </a:path>
                <a:path w="5636895" h="358775">
                  <a:moveTo>
                    <a:pt x="1792122" y="12573"/>
                  </a:moveTo>
                  <a:lnTo>
                    <a:pt x="1776120" y="12573"/>
                  </a:lnTo>
                  <a:lnTo>
                    <a:pt x="1776120" y="348602"/>
                  </a:lnTo>
                  <a:lnTo>
                    <a:pt x="1792122" y="348602"/>
                  </a:lnTo>
                  <a:lnTo>
                    <a:pt x="1792122" y="12573"/>
                  </a:lnTo>
                  <a:close/>
                </a:path>
                <a:path w="5636895" h="358775">
                  <a:moveTo>
                    <a:pt x="2054186" y="309740"/>
                  </a:moveTo>
                  <a:lnTo>
                    <a:pt x="2021890" y="288963"/>
                  </a:lnTo>
                  <a:lnTo>
                    <a:pt x="1993557" y="258318"/>
                  </a:lnTo>
                  <a:lnTo>
                    <a:pt x="1973440" y="214807"/>
                  </a:lnTo>
                  <a:lnTo>
                    <a:pt x="1972868" y="210312"/>
                  </a:lnTo>
                  <a:lnTo>
                    <a:pt x="1965794" y="155448"/>
                  </a:lnTo>
                  <a:lnTo>
                    <a:pt x="1965794" y="17526"/>
                  </a:lnTo>
                  <a:lnTo>
                    <a:pt x="1949411" y="17526"/>
                  </a:lnTo>
                  <a:lnTo>
                    <a:pt x="1949411" y="155448"/>
                  </a:lnTo>
                  <a:lnTo>
                    <a:pt x="1941766" y="215125"/>
                  </a:lnTo>
                  <a:lnTo>
                    <a:pt x="1921649" y="259168"/>
                  </a:lnTo>
                  <a:lnTo>
                    <a:pt x="1893316" y="289928"/>
                  </a:lnTo>
                  <a:lnTo>
                    <a:pt x="1861019" y="309740"/>
                  </a:lnTo>
                  <a:lnTo>
                    <a:pt x="1861019" y="325361"/>
                  </a:lnTo>
                  <a:lnTo>
                    <a:pt x="1895424" y="306158"/>
                  </a:lnTo>
                  <a:lnTo>
                    <a:pt x="1924215" y="279692"/>
                  </a:lnTo>
                  <a:lnTo>
                    <a:pt x="1945513" y="247307"/>
                  </a:lnTo>
                  <a:lnTo>
                    <a:pt x="1957412" y="210312"/>
                  </a:lnTo>
                  <a:lnTo>
                    <a:pt x="1970011" y="247091"/>
                  </a:lnTo>
                  <a:lnTo>
                    <a:pt x="1991652" y="279120"/>
                  </a:lnTo>
                  <a:lnTo>
                    <a:pt x="2020366" y="305511"/>
                  </a:lnTo>
                  <a:lnTo>
                    <a:pt x="2054186" y="325361"/>
                  </a:lnTo>
                  <a:lnTo>
                    <a:pt x="2054186" y="309740"/>
                  </a:lnTo>
                  <a:close/>
                </a:path>
                <a:path w="5636895" h="358775">
                  <a:moveTo>
                    <a:pt x="2141055" y="12954"/>
                  </a:moveTo>
                  <a:lnTo>
                    <a:pt x="2125053" y="12954"/>
                  </a:lnTo>
                  <a:lnTo>
                    <a:pt x="2125053" y="142113"/>
                  </a:lnTo>
                  <a:lnTo>
                    <a:pt x="2034755" y="142113"/>
                  </a:lnTo>
                  <a:lnTo>
                    <a:pt x="2034755" y="156591"/>
                  </a:lnTo>
                  <a:lnTo>
                    <a:pt x="2125053" y="156591"/>
                  </a:lnTo>
                  <a:lnTo>
                    <a:pt x="2125053" y="348602"/>
                  </a:lnTo>
                  <a:lnTo>
                    <a:pt x="2141055" y="348602"/>
                  </a:lnTo>
                  <a:lnTo>
                    <a:pt x="2141055" y="12954"/>
                  </a:lnTo>
                  <a:close/>
                </a:path>
                <a:path w="5636895" h="358775">
                  <a:moveTo>
                    <a:pt x="2413012" y="116205"/>
                  </a:moveTo>
                  <a:lnTo>
                    <a:pt x="2411095" y="91706"/>
                  </a:lnTo>
                  <a:lnTo>
                    <a:pt x="2405342" y="69913"/>
                  </a:lnTo>
                  <a:lnTo>
                    <a:pt x="2396629" y="52870"/>
                  </a:lnTo>
                  <a:lnTo>
                    <a:pt x="2396629" y="116205"/>
                  </a:lnTo>
                  <a:lnTo>
                    <a:pt x="2395067" y="137426"/>
                  </a:lnTo>
                  <a:lnTo>
                    <a:pt x="2372245" y="185547"/>
                  </a:lnTo>
                  <a:lnTo>
                    <a:pt x="2337790" y="202260"/>
                  </a:lnTo>
                  <a:lnTo>
                    <a:pt x="2323096" y="203454"/>
                  </a:lnTo>
                  <a:lnTo>
                    <a:pt x="2308402" y="202260"/>
                  </a:lnTo>
                  <a:lnTo>
                    <a:pt x="2273947" y="185547"/>
                  </a:lnTo>
                  <a:lnTo>
                    <a:pt x="2251075" y="137426"/>
                  </a:lnTo>
                  <a:lnTo>
                    <a:pt x="2249563" y="116205"/>
                  </a:lnTo>
                  <a:lnTo>
                    <a:pt x="2251075" y="95135"/>
                  </a:lnTo>
                  <a:lnTo>
                    <a:pt x="2273947" y="46863"/>
                  </a:lnTo>
                  <a:lnTo>
                    <a:pt x="2308402" y="30467"/>
                  </a:lnTo>
                  <a:lnTo>
                    <a:pt x="2323096" y="29337"/>
                  </a:lnTo>
                  <a:lnTo>
                    <a:pt x="2337790" y="30467"/>
                  </a:lnTo>
                  <a:lnTo>
                    <a:pt x="2372245" y="46863"/>
                  </a:lnTo>
                  <a:lnTo>
                    <a:pt x="2395067" y="95135"/>
                  </a:lnTo>
                  <a:lnTo>
                    <a:pt x="2396629" y="116205"/>
                  </a:lnTo>
                  <a:lnTo>
                    <a:pt x="2396629" y="52870"/>
                  </a:lnTo>
                  <a:lnTo>
                    <a:pt x="2356535" y="20523"/>
                  </a:lnTo>
                  <a:lnTo>
                    <a:pt x="2323096" y="14859"/>
                  </a:lnTo>
                  <a:lnTo>
                    <a:pt x="2305507" y="16319"/>
                  </a:lnTo>
                  <a:lnTo>
                    <a:pt x="2263279" y="36195"/>
                  </a:lnTo>
                  <a:lnTo>
                    <a:pt x="2240953" y="69913"/>
                  </a:lnTo>
                  <a:lnTo>
                    <a:pt x="2233180" y="116205"/>
                  </a:lnTo>
                  <a:lnTo>
                    <a:pt x="2235149" y="140868"/>
                  </a:lnTo>
                  <a:lnTo>
                    <a:pt x="2250376" y="181356"/>
                  </a:lnTo>
                  <a:lnTo>
                    <a:pt x="2289479" y="212064"/>
                  </a:lnTo>
                  <a:lnTo>
                    <a:pt x="2323096" y="217551"/>
                  </a:lnTo>
                  <a:lnTo>
                    <a:pt x="2340635" y="216141"/>
                  </a:lnTo>
                  <a:lnTo>
                    <a:pt x="2382532" y="196596"/>
                  </a:lnTo>
                  <a:lnTo>
                    <a:pt x="2405342" y="162687"/>
                  </a:lnTo>
                  <a:lnTo>
                    <a:pt x="2411095" y="140868"/>
                  </a:lnTo>
                  <a:lnTo>
                    <a:pt x="2413012" y="116205"/>
                  </a:lnTo>
                  <a:close/>
                </a:path>
                <a:path w="5636895" h="358775">
                  <a:moveTo>
                    <a:pt x="2495689" y="12954"/>
                  </a:moveTo>
                  <a:lnTo>
                    <a:pt x="2479687" y="12954"/>
                  </a:lnTo>
                  <a:lnTo>
                    <a:pt x="2479687" y="287274"/>
                  </a:lnTo>
                  <a:lnTo>
                    <a:pt x="2460968" y="299148"/>
                  </a:lnTo>
                  <a:lnTo>
                    <a:pt x="2437917" y="307454"/>
                  </a:lnTo>
                  <a:lnTo>
                    <a:pt x="2412238" y="312343"/>
                  </a:lnTo>
                  <a:lnTo>
                    <a:pt x="2385580" y="313931"/>
                  </a:lnTo>
                  <a:lnTo>
                    <a:pt x="2220607" y="313931"/>
                  </a:lnTo>
                  <a:lnTo>
                    <a:pt x="2220607" y="327647"/>
                  </a:lnTo>
                  <a:lnTo>
                    <a:pt x="2381770" y="327647"/>
                  </a:lnTo>
                  <a:lnTo>
                    <a:pt x="2411857" y="326174"/>
                  </a:lnTo>
                  <a:lnTo>
                    <a:pt x="2438730" y="321513"/>
                  </a:lnTo>
                  <a:lnTo>
                    <a:pt x="2461603" y="313347"/>
                  </a:lnTo>
                  <a:lnTo>
                    <a:pt x="2479687" y="301358"/>
                  </a:lnTo>
                  <a:lnTo>
                    <a:pt x="2479687" y="348602"/>
                  </a:lnTo>
                  <a:lnTo>
                    <a:pt x="2495689" y="348602"/>
                  </a:lnTo>
                  <a:lnTo>
                    <a:pt x="2495689" y="301358"/>
                  </a:lnTo>
                  <a:lnTo>
                    <a:pt x="2495689" y="12954"/>
                  </a:lnTo>
                  <a:close/>
                </a:path>
                <a:path w="5636895" h="358775">
                  <a:moveTo>
                    <a:pt x="2858236" y="310121"/>
                  </a:moveTo>
                  <a:lnTo>
                    <a:pt x="2828048" y="289407"/>
                  </a:lnTo>
                  <a:lnTo>
                    <a:pt x="2800997" y="257505"/>
                  </a:lnTo>
                  <a:lnTo>
                    <a:pt x="2781744" y="214884"/>
                  </a:lnTo>
                  <a:lnTo>
                    <a:pt x="2781516" y="214388"/>
                  </a:lnTo>
                  <a:lnTo>
                    <a:pt x="2774035" y="160020"/>
                  </a:lnTo>
                  <a:lnTo>
                    <a:pt x="2774035" y="33909"/>
                  </a:lnTo>
                  <a:lnTo>
                    <a:pt x="2855188" y="33909"/>
                  </a:lnTo>
                  <a:lnTo>
                    <a:pt x="2855188" y="19431"/>
                  </a:lnTo>
                  <a:lnTo>
                    <a:pt x="2677642" y="19431"/>
                  </a:lnTo>
                  <a:lnTo>
                    <a:pt x="2677642" y="33909"/>
                  </a:lnTo>
                  <a:lnTo>
                    <a:pt x="2758033" y="33909"/>
                  </a:lnTo>
                  <a:lnTo>
                    <a:pt x="2758033" y="160020"/>
                  </a:lnTo>
                  <a:lnTo>
                    <a:pt x="2750401" y="214388"/>
                  </a:lnTo>
                  <a:lnTo>
                    <a:pt x="2730512" y="258216"/>
                  </a:lnTo>
                  <a:lnTo>
                    <a:pt x="2703385" y="290106"/>
                  </a:lnTo>
                  <a:lnTo>
                    <a:pt x="2673832" y="310121"/>
                  </a:lnTo>
                  <a:lnTo>
                    <a:pt x="2673832" y="324980"/>
                  </a:lnTo>
                  <a:lnTo>
                    <a:pt x="2705074" y="306336"/>
                  </a:lnTo>
                  <a:lnTo>
                    <a:pt x="2732278" y="280365"/>
                  </a:lnTo>
                  <a:lnTo>
                    <a:pt x="2753398" y="249174"/>
                  </a:lnTo>
                  <a:lnTo>
                    <a:pt x="2766415" y="214884"/>
                  </a:lnTo>
                  <a:lnTo>
                    <a:pt x="2779268" y="248805"/>
                  </a:lnTo>
                  <a:lnTo>
                    <a:pt x="2799753" y="279654"/>
                  </a:lnTo>
                  <a:lnTo>
                    <a:pt x="2826537" y="305638"/>
                  </a:lnTo>
                  <a:lnTo>
                    <a:pt x="2858236" y="324980"/>
                  </a:lnTo>
                  <a:lnTo>
                    <a:pt x="2858236" y="310121"/>
                  </a:lnTo>
                  <a:close/>
                </a:path>
                <a:path w="5636895" h="358775">
                  <a:moveTo>
                    <a:pt x="2998063" y="159639"/>
                  </a:moveTo>
                  <a:lnTo>
                    <a:pt x="2940913" y="159639"/>
                  </a:lnTo>
                  <a:lnTo>
                    <a:pt x="2940913" y="12954"/>
                  </a:lnTo>
                  <a:lnTo>
                    <a:pt x="2924911" y="12954"/>
                  </a:lnTo>
                  <a:lnTo>
                    <a:pt x="2924911" y="348602"/>
                  </a:lnTo>
                  <a:lnTo>
                    <a:pt x="2940913" y="348602"/>
                  </a:lnTo>
                  <a:lnTo>
                    <a:pt x="2940913" y="173736"/>
                  </a:lnTo>
                  <a:lnTo>
                    <a:pt x="2998063" y="173736"/>
                  </a:lnTo>
                  <a:lnTo>
                    <a:pt x="2998063" y="159639"/>
                  </a:lnTo>
                  <a:close/>
                </a:path>
                <a:path w="5636895" h="358775">
                  <a:moveTo>
                    <a:pt x="3310788" y="300977"/>
                  </a:moveTo>
                  <a:lnTo>
                    <a:pt x="3309366" y="290068"/>
                  </a:lnTo>
                  <a:lnTo>
                    <a:pt x="3305124" y="280225"/>
                  </a:lnTo>
                  <a:lnTo>
                    <a:pt x="3298088" y="271513"/>
                  </a:lnTo>
                  <a:lnTo>
                    <a:pt x="3294405" y="268706"/>
                  </a:lnTo>
                  <a:lnTo>
                    <a:pt x="3294405" y="300977"/>
                  </a:lnTo>
                  <a:lnTo>
                    <a:pt x="3293529" y="307962"/>
                  </a:lnTo>
                  <a:lnTo>
                    <a:pt x="3262401" y="334022"/>
                  </a:lnTo>
                  <a:lnTo>
                    <a:pt x="3210852" y="343535"/>
                  </a:lnTo>
                  <a:lnTo>
                    <a:pt x="3176295" y="344792"/>
                  </a:lnTo>
                  <a:lnTo>
                    <a:pt x="3141954" y="343535"/>
                  </a:lnTo>
                  <a:lnTo>
                    <a:pt x="3090418" y="334022"/>
                  </a:lnTo>
                  <a:lnTo>
                    <a:pt x="3059125" y="307962"/>
                  </a:lnTo>
                  <a:lnTo>
                    <a:pt x="3058198" y="300977"/>
                  </a:lnTo>
                  <a:lnTo>
                    <a:pt x="3059125" y="293941"/>
                  </a:lnTo>
                  <a:lnTo>
                    <a:pt x="3090418" y="267716"/>
                  </a:lnTo>
                  <a:lnTo>
                    <a:pt x="3141954" y="258051"/>
                  </a:lnTo>
                  <a:lnTo>
                    <a:pt x="3176295" y="256794"/>
                  </a:lnTo>
                  <a:lnTo>
                    <a:pt x="3210852" y="258051"/>
                  </a:lnTo>
                  <a:lnTo>
                    <a:pt x="3262401" y="267716"/>
                  </a:lnTo>
                  <a:lnTo>
                    <a:pt x="3293529" y="293941"/>
                  </a:lnTo>
                  <a:lnTo>
                    <a:pt x="3294405" y="300977"/>
                  </a:lnTo>
                  <a:lnTo>
                    <a:pt x="3294405" y="268706"/>
                  </a:lnTo>
                  <a:lnTo>
                    <a:pt x="3288309" y="264033"/>
                  </a:lnTo>
                  <a:lnTo>
                    <a:pt x="3272612" y="256794"/>
                  </a:lnTo>
                  <a:lnTo>
                    <a:pt x="3268662" y="254965"/>
                  </a:lnTo>
                  <a:lnTo>
                    <a:pt x="3243453" y="248412"/>
                  </a:lnTo>
                  <a:lnTo>
                    <a:pt x="3212655" y="244424"/>
                  </a:lnTo>
                  <a:lnTo>
                    <a:pt x="3176295" y="243078"/>
                  </a:lnTo>
                  <a:lnTo>
                    <a:pt x="3139884" y="244424"/>
                  </a:lnTo>
                  <a:lnTo>
                    <a:pt x="3083776" y="254965"/>
                  </a:lnTo>
                  <a:lnTo>
                    <a:pt x="3047479" y="280225"/>
                  </a:lnTo>
                  <a:lnTo>
                    <a:pt x="3041815" y="300977"/>
                  </a:lnTo>
                  <a:lnTo>
                    <a:pt x="3043237" y="311683"/>
                  </a:lnTo>
                  <a:lnTo>
                    <a:pt x="3083776" y="346938"/>
                  </a:lnTo>
                  <a:lnTo>
                    <a:pt x="3139884" y="357225"/>
                  </a:lnTo>
                  <a:lnTo>
                    <a:pt x="3176295" y="358508"/>
                  </a:lnTo>
                  <a:lnTo>
                    <a:pt x="3212655" y="357225"/>
                  </a:lnTo>
                  <a:lnTo>
                    <a:pt x="3268662" y="346938"/>
                  </a:lnTo>
                  <a:lnTo>
                    <a:pt x="3305124" y="321462"/>
                  </a:lnTo>
                  <a:lnTo>
                    <a:pt x="3309366" y="311683"/>
                  </a:lnTo>
                  <a:lnTo>
                    <a:pt x="3310788" y="300977"/>
                  </a:lnTo>
                  <a:close/>
                </a:path>
                <a:path w="5636895" h="358775">
                  <a:moveTo>
                    <a:pt x="3326790" y="179832"/>
                  </a:moveTo>
                  <a:lnTo>
                    <a:pt x="3183153" y="179832"/>
                  </a:lnTo>
                  <a:lnTo>
                    <a:pt x="3183153" y="121539"/>
                  </a:lnTo>
                  <a:lnTo>
                    <a:pt x="3304692" y="121539"/>
                  </a:lnTo>
                  <a:lnTo>
                    <a:pt x="3304692" y="107442"/>
                  </a:lnTo>
                  <a:lnTo>
                    <a:pt x="3064675" y="107442"/>
                  </a:lnTo>
                  <a:lnTo>
                    <a:pt x="3064675" y="31623"/>
                  </a:lnTo>
                  <a:lnTo>
                    <a:pt x="3302787" y="31623"/>
                  </a:lnTo>
                  <a:lnTo>
                    <a:pt x="3302787" y="17526"/>
                  </a:lnTo>
                  <a:lnTo>
                    <a:pt x="3048673" y="17526"/>
                  </a:lnTo>
                  <a:lnTo>
                    <a:pt x="3048673" y="121539"/>
                  </a:lnTo>
                  <a:lnTo>
                    <a:pt x="3167532" y="121539"/>
                  </a:lnTo>
                  <a:lnTo>
                    <a:pt x="3167532" y="179832"/>
                  </a:lnTo>
                  <a:lnTo>
                    <a:pt x="3024670" y="179832"/>
                  </a:lnTo>
                  <a:lnTo>
                    <a:pt x="3024670" y="193929"/>
                  </a:lnTo>
                  <a:lnTo>
                    <a:pt x="3326790" y="193929"/>
                  </a:lnTo>
                  <a:lnTo>
                    <a:pt x="3326790" y="179832"/>
                  </a:lnTo>
                  <a:close/>
                </a:path>
                <a:path w="5636895" h="358775">
                  <a:moveTo>
                    <a:pt x="3557994" y="105156"/>
                  </a:moveTo>
                  <a:lnTo>
                    <a:pt x="3556101" y="82842"/>
                  </a:lnTo>
                  <a:lnTo>
                    <a:pt x="3550653" y="63004"/>
                  </a:lnTo>
                  <a:lnTo>
                    <a:pt x="3541915" y="45948"/>
                  </a:lnTo>
                  <a:lnTo>
                    <a:pt x="3541611" y="45593"/>
                  </a:lnTo>
                  <a:lnTo>
                    <a:pt x="3541611" y="105156"/>
                  </a:lnTo>
                  <a:lnTo>
                    <a:pt x="3540252" y="123748"/>
                  </a:lnTo>
                  <a:lnTo>
                    <a:pt x="3519894" y="167259"/>
                  </a:lnTo>
                  <a:lnTo>
                    <a:pt x="3471888" y="185547"/>
                  </a:lnTo>
                  <a:lnTo>
                    <a:pt x="3457587" y="184340"/>
                  </a:lnTo>
                  <a:lnTo>
                    <a:pt x="3414699" y="155092"/>
                  </a:lnTo>
                  <a:lnTo>
                    <a:pt x="3402165" y="105156"/>
                  </a:lnTo>
                  <a:lnTo>
                    <a:pt x="3403574" y="86182"/>
                  </a:lnTo>
                  <a:lnTo>
                    <a:pt x="3424263" y="42672"/>
                  </a:lnTo>
                  <a:lnTo>
                    <a:pt x="3471888" y="24765"/>
                  </a:lnTo>
                  <a:lnTo>
                    <a:pt x="3486086" y="25958"/>
                  </a:lnTo>
                  <a:lnTo>
                    <a:pt x="3529393" y="54787"/>
                  </a:lnTo>
                  <a:lnTo>
                    <a:pt x="3541611" y="105156"/>
                  </a:lnTo>
                  <a:lnTo>
                    <a:pt x="3541611" y="45593"/>
                  </a:lnTo>
                  <a:lnTo>
                    <a:pt x="3504603" y="16192"/>
                  </a:lnTo>
                  <a:lnTo>
                    <a:pt x="3471888" y="10668"/>
                  </a:lnTo>
                  <a:lnTo>
                    <a:pt x="3454692" y="12077"/>
                  </a:lnTo>
                  <a:lnTo>
                    <a:pt x="3413595" y="32004"/>
                  </a:lnTo>
                  <a:lnTo>
                    <a:pt x="3387979" y="82842"/>
                  </a:lnTo>
                  <a:lnTo>
                    <a:pt x="3386163" y="105156"/>
                  </a:lnTo>
                  <a:lnTo>
                    <a:pt x="3387979" y="127457"/>
                  </a:lnTo>
                  <a:lnTo>
                    <a:pt x="3401911" y="164198"/>
                  </a:lnTo>
                  <a:lnTo>
                    <a:pt x="3439172" y="194068"/>
                  </a:lnTo>
                  <a:lnTo>
                    <a:pt x="3471888" y="199644"/>
                  </a:lnTo>
                  <a:lnTo>
                    <a:pt x="3489083" y="198234"/>
                  </a:lnTo>
                  <a:lnTo>
                    <a:pt x="3530181" y="177927"/>
                  </a:lnTo>
                  <a:lnTo>
                    <a:pt x="3556101" y="127457"/>
                  </a:lnTo>
                  <a:lnTo>
                    <a:pt x="3557994" y="105156"/>
                  </a:lnTo>
                  <a:close/>
                </a:path>
                <a:path w="5636895" h="358775">
                  <a:moveTo>
                    <a:pt x="3659708" y="12954"/>
                  </a:moveTo>
                  <a:lnTo>
                    <a:pt x="3643706" y="12954"/>
                  </a:lnTo>
                  <a:lnTo>
                    <a:pt x="3643706" y="245364"/>
                  </a:lnTo>
                  <a:lnTo>
                    <a:pt x="3659708" y="245364"/>
                  </a:lnTo>
                  <a:lnTo>
                    <a:pt x="3659708" y="12954"/>
                  </a:lnTo>
                  <a:close/>
                </a:path>
                <a:path w="5636895" h="358775">
                  <a:moveTo>
                    <a:pt x="3666566" y="335267"/>
                  </a:moveTo>
                  <a:lnTo>
                    <a:pt x="3429597" y="335267"/>
                  </a:lnTo>
                  <a:lnTo>
                    <a:pt x="3429597" y="246126"/>
                  </a:lnTo>
                  <a:lnTo>
                    <a:pt x="3413214" y="246126"/>
                  </a:lnTo>
                  <a:lnTo>
                    <a:pt x="3413214" y="349745"/>
                  </a:lnTo>
                  <a:lnTo>
                    <a:pt x="3666566" y="349745"/>
                  </a:lnTo>
                  <a:lnTo>
                    <a:pt x="3666566" y="335267"/>
                  </a:lnTo>
                  <a:close/>
                </a:path>
                <a:path w="5636895" h="358775">
                  <a:moveTo>
                    <a:pt x="4017022" y="113538"/>
                  </a:moveTo>
                  <a:lnTo>
                    <a:pt x="3976230" y="107696"/>
                  </a:lnTo>
                  <a:lnTo>
                    <a:pt x="3935869" y="94488"/>
                  </a:lnTo>
                  <a:lnTo>
                    <a:pt x="3903967" y="72390"/>
                  </a:lnTo>
                  <a:lnTo>
                    <a:pt x="3892435" y="48006"/>
                  </a:lnTo>
                  <a:lnTo>
                    <a:pt x="4012069" y="48006"/>
                  </a:lnTo>
                  <a:lnTo>
                    <a:pt x="4012069" y="34671"/>
                  </a:lnTo>
                  <a:lnTo>
                    <a:pt x="3892435" y="34671"/>
                  </a:lnTo>
                  <a:lnTo>
                    <a:pt x="3892435" y="0"/>
                  </a:lnTo>
                  <a:lnTo>
                    <a:pt x="3876814" y="0"/>
                  </a:lnTo>
                  <a:lnTo>
                    <a:pt x="3876814" y="34671"/>
                  </a:lnTo>
                  <a:lnTo>
                    <a:pt x="3757942" y="34671"/>
                  </a:lnTo>
                  <a:lnTo>
                    <a:pt x="3757942" y="48006"/>
                  </a:lnTo>
                  <a:lnTo>
                    <a:pt x="3876814" y="48006"/>
                  </a:lnTo>
                  <a:lnTo>
                    <a:pt x="3864203" y="74637"/>
                  </a:lnTo>
                  <a:lnTo>
                    <a:pt x="3833050" y="94767"/>
                  </a:lnTo>
                  <a:lnTo>
                    <a:pt x="3792537" y="107899"/>
                  </a:lnTo>
                  <a:lnTo>
                    <a:pt x="3751846" y="113538"/>
                  </a:lnTo>
                  <a:lnTo>
                    <a:pt x="3751846" y="128016"/>
                  </a:lnTo>
                  <a:lnTo>
                    <a:pt x="3792067" y="122542"/>
                  </a:lnTo>
                  <a:lnTo>
                    <a:pt x="3830193" y="111340"/>
                  </a:lnTo>
                  <a:lnTo>
                    <a:pt x="3862374" y="94576"/>
                  </a:lnTo>
                  <a:lnTo>
                    <a:pt x="3884815" y="72390"/>
                  </a:lnTo>
                  <a:lnTo>
                    <a:pt x="3906329" y="93941"/>
                  </a:lnTo>
                  <a:lnTo>
                    <a:pt x="3938054" y="110490"/>
                  </a:lnTo>
                  <a:lnTo>
                    <a:pt x="3976217" y="121894"/>
                  </a:lnTo>
                  <a:lnTo>
                    <a:pt x="4017022" y="128016"/>
                  </a:lnTo>
                  <a:lnTo>
                    <a:pt x="4017022" y="113538"/>
                  </a:lnTo>
                  <a:close/>
                </a:path>
                <a:path w="5636895" h="358775">
                  <a:moveTo>
                    <a:pt x="4036072" y="165354"/>
                  </a:moveTo>
                  <a:lnTo>
                    <a:pt x="3733939" y="165354"/>
                  </a:lnTo>
                  <a:lnTo>
                    <a:pt x="3733939" y="179451"/>
                  </a:lnTo>
                  <a:lnTo>
                    <a:pt x="3877195" y="179451"/>
                  </a:lnTo>
                  <a:lnTo>
                    <a:pt x="3877195" y="225552"/>
                  </a:lnTo>
                  <a:lnTo>
                    <a:pt x="3757942" y="225552"/>
                  </a:lnTo>
                  <a:lnTo>
                    <a:pt x="3757942" y="238887"/>
                  </a:lnTo>
                  <a:lnTo>
                    <a:pt x="3996067" y="238887"/>
                  </a:lnTo>
                  <a:lnTo>
                    <a:pt x="3996067" y="282321"/>
                  </a:lnTo>
                  <a:lnTo>
                    <a:pt x="3757942" y="282321"/>
                  </a:lnTo>
                  <a:lnTo>
                    <a:pt x="3757942" y="351650"/>
                  </a:lnTo>
                  <a:lnTo>
                    <a:pt x="4020832" y="351650"/>
                  </a:lnTo>
                  <a:lnTo>
                    <a:pt x="4020832" y="338315"/>
                  </a:lnTo>
                  <a:lnTo>
                    <a:pt x="3773944" y="338315"/>
                  </a:lnTo>
                  <a:lnTo>
                    <a:pt x="3773944" y="296024"/>
                  </a:lnTo>
                  <a:lnTo>
                    <a:pt x="4012069" y="296024"/>
                  </a:lnTo>
                  <a:lnTo>
                    <a:pt x="4012069" y="225552"/>
                  </a:lnTo>
                  <a:lnTo>
                    <a:pt x="3892435" y="225552"/>
                  </a:lnTo>
                  <a:lnTo>
                    <a:pt x="3892435" y="179451"/>
                  </a:lnTo>
                  <a:lnTo>
                    <a:pt x="4036072" y="179451"/>
                  </a:lnTo>
                  <a:lnTo>
                    <a:pt x="4036072" y="165354"/>
                  </a:lnTo>
                  <a:close/>
                </a:path>
                <a:path w="5636895" h="358775">
                  <a:moveTo>
                    <a:pt x="4354525" y="19431"/>
                  </a:moveTo>
                  <a:lnTo>
                    <a:pt x="4202887" y="19431"/>
                  </a:lnTo>
                  <a:lnTo>
                    <a:pt x="4202887" y="33909"/>
                  </a:lnTo>
                  <a:lnTo>
                    <a:pt x="4338523" y="33909"/>
                  </a:lnTo>
                  <a:lnTo>
                    <a:pt x="4338523" y="88392"/>
                  </a:lnTo>
                  <a:lnTo>
                    <a:pt x="4334548" y="143840"/>
                  </a:lnTo>
                  <a:lnTo>
                    <a:pt x="4322724" y="192290"/>
                  </a:lnTo>
                  <a:lnTo>
                    <a:pt x="4303230" y="233451"/>
                  </a:lnTo>
                  <a:lnTo>
                    <a:pt x="4276204" y="267055"/>
                  </a:lnTo>
                  <a:lnTo>
                    <a:pt x="4241812" y="292836"/>
                  </a:lnTo>
                  <a:lnTo>
                    <a:pt x="4200220" y="310502"/>
                  </a:lnTo>
                  <a:lnTo>
                    <a:pt x="4200220" y="325742"/>
                  </a:lnTo>
                  <a:lnTo>
                    <a:pt x="4241038" y="310299"/>
                  </a:lnTo>
                  <a:lnTo>
                    <a:pt x="4275633" y="288264"/>
                  </a:lnTo>
                  <a:lnTo>
                    <a:pt x="4303979" y="259867"/>
                  </a:lnTo>
                  <a:lnTo>
                    <a:pt x="4326064" y="225348"/>
                  </a:lnTo>
                  <a:lnTo>
                    <a:pt x="4341863" y="184912"/>
                  </a:lnTo>
                  <a:lnTo>
                    <a:pt x="4351350" y="138811"/>
                  </a:lnTo>
                  <a:lnTo>
                    <a:pt x="4354449" y="88392"/>
                  </a:lnTo>
                  <a:lnTo>
                    <a:pt x="4354525" y="19431"/>
                  </a:lnTo>
                  <a:close/>
                </a:path>
                <a:path w="5636895" h="358775">
                  <a:moveTo>
                    <a:pt x="4465383" y="12954"/>
                  </a:moveTo>
                  <a:lnTo>
                    <a:pt x="4449381" y="12954"/>
                  </a:lnTo>
                  <a:lnTo>
                    <a:pt x="4449381" y="348221"/>
                  </a:lnTo>
                  <a:lnTo>
                    <a:pt x="4465383" y="348221"/>
                  </a:lnTo>
                  <a:lnTo>
                    <a:pt x="4465383" y="12954"/>
                  </a:lnTo>
                  <a:close/>
                </a:path>
                <a:path w="5636895" h="358775">
                  <a:moveTo>
                    <a:pt x="4821936" y="98298"/>
                  </a:moveTo>
                  <a:lnTo>
                    <a:pt x="4581525" y="98298"/>
                  </a:lnTo>
                  <a:lnTo>
                    <a:pt x="4581525" y="15621"/>
                  </a:lnTo>
                  <a:lnTo>
                    <a:pt x="4565523" y="15621"/>
                  </a:lnTo>
                  <a:lnTo>
                    <a:pt x="4565523" y="112014"/>
                  </a:lnTo>
                  <a:lnTo>
                    <a:pt x="4821936" y="112014"/>
                  </a:lnTo>
                  <a:lnTo>
                    <a:pt x="4821936" y="98298"/>
                  </a:lnTo>
                  <a:close/>
                </a:path>
                <a:path w="5636895" h="358775">
                  <a:moveTo>
                    <a:pt x="4827651" y="298691"/>
                  </a:moveTo>
                  <a:lnTo>
                    <a:pt x="4826101" y="287058"/>
                  </a:lnTo>
                  <a:lnTo>
                    <a:pt x="4821593" y="276745"/>
                  </a:lnTo>
                  <a:lnTo>
                    <a:pt x="4814303" y="267779"/>
                  </a:lnTo>
                  <a:lnTo>
                    <a:pt x="4811268" y="265468"/>
                  </a:lnTo>
                  <a:lnTo>
                    <a:pt x="4811268" y="298691"/>
                  </a:lnTo>
                  <a:lnTo>
                    <a:pt x="4810214" y="306616"/>
                  </a:lnTo>
                  <a:lnTo>
                    <a:pt x="4778400" y="334022"/>
                  </a:lnTo>
                  <a:lnTo>
                    <a:pt x="4726902" y="343585"/>
                  </a:lnTo>
                  <a:lnTo>
                    <a:pt x="4693158" y="344792"/>
                  </a:lnTo>
                  <a:lnTo>
                    <a:pt x="4659414" y="343585"/>
                  </a:lnTo>
                  <a:lnTo>
                    <a:pt x="4608080" y="334022"/>
                  </a:lnTo>
                  <a:lnTo>
                    <a:pt x="4576051" y="306616"/>
                  </a:lnTo>
                  <a:lnTo>
                    <a:pt x="4575048" y="298691"/>
                  </a:lnTo>
                  <a:lnTo>
                    <a:pt x="4576051" y="290880"/>
                  </a:lnTo>
                  <a:lnTo>
                    <a:pt x="4608080" y="263525"/>
                  </a:lnTo>
                  <a:lnTo>
                    <a:pt x="4659414" y="253809"/>
                  </a:lnTo>
                  <a:lnTo>
                    <a:pt x="4693158" y="252603"/>
                  </a:lnTo>
                  <a:lnTo>
                    <a:pt x="4726902" y="253809"/>
                  </a:lnTo>
                  <a:lnTo>
                    <a:pt x="4778400" y="263525"/>
                  </a:lnTo>
                  <a:lnTo>
                    <a:pt x="4810214" y="290880"/>
                  </a:lnTo>
                  <a:lnTo>
                    <a:pt x="4811268" y="298691"/>
                  </a:lnTo>
                  <a:lnTo>
                    <a:pt x="4811268" y="265468"/>
                  </a:lnTo>
                  <a:lnTo>
                    <a:pt x="4804410" y="260223"/>
                  </a:lnTo>
                  <a:lnTo>
                    <a:pt x="4788471" y="252603"/>
                  </a:lnTo>
                  <a:lnTo>
                    <a:pt x="4784661" y="250774"/>
                  </a:lnTo>
                  <a:lnTo>
                    <a:pt x="4759350" y="244119"/>
                  </a:lnTo>
                  <a:lnTo>
                    <a:pt x="4728756" y="240182"/>
                  </a:lnTo>
                  <a:lnTo>
                    <a:pt x="4693158" y="238887"/>
                  </a:lnTo>
                  <a:lnTo>
                    <a:pt x="4657395" y="240182"/>
                  </a:lnTo>
                  <a:lnTo>
                    <a:pt x="4601591" y="250774"/>
                  </a:lnTo>
                  <a:lnTo>
                    <a:pt x="4564710" y="276745"/>
                  </a:lnTo>
                  <a:lnTo>
                    <a:pt x="4558665" y="298691"/>
                  </a:lnTo>
                  <a:lnTo>
                    <a:pt x="4560214" y="310553"/>
                  </a:lnTo>
                  <a:lnTo>
                    <a:pt x="4601591" y="346938"/>
                  </a:lnTo>
                  <a:lnTo>
                    <a:pt x="4657395" y="357276"/>
                  </a:lnTo>
                  <a:lnTo>
                    <a:pt x="4693158" y="358508"/>
                  </a:lnTo>
                  <a:lnTo>
                    <a:pt x="4728756" y="357276"/>
                  </a:lnTo>
                  <a:lnTo>
                    <a:pt x="4759350" y="353466"/>
                  </a:lnTo>
                  <a:lnTo>
                    <a:pt x="4784661" y="346938"/>
                  </a:lnTo>
                  <a:lnTo>
                    <a:pt x="4789170" y="344792"/>
                  </a:lnTo>
                  <a:lnTo>
                    <a:pt x="4804410" y="337553"/>
                  </a:lnTo>
                  <a:lnTo>
                    <a:pt x="4814303" y="329984"/>
                  </a:lnTo>
                  <a:lnTo>
                    <a:pt x="4821593" y="320979"/>
                  </a:lnTo>
                  <a:lnTo>
                    <a:pt x="4826101" y="310553"/>
                  </a:lnTo>
                  <a:lnTo>
                    <a:pt x="4827651" y="298691"/>
                  </a:lnTo>
                  <a:close/>
                </a:path>
                <a:path w="5636895" h="358775">
                  <a:moveTo>
                    <a:pt x="4843653" y="168783"/>
                  </a:moveTo>
                  <a:lnTo>
                    <a:pt x="4541520" y="168783"/>
                  </a:lnTo>
                  <a:lnTo>
                    <a:pt x="4541520" y="182880"/>
                  </a:lnTo>
                  <a:lnTo>
                    <a:pt x="4843653" y="182880"/>
                  </a:lnTo>
                  <a:lnTo>
                    <a:pt x="4843653" y="168783"/>
                  </a:lnTo>
                  <a:close/>
                </a:path>
                <a:path w="5636895" h="358775">
                  <a:moveTo>
                    <a:pt x="5186934" y="310121"/>
                  </a:moveTo>
                  <a:lnTo>
                    <a:pt x="5156746" y="289407"/>
                  </a:lnTo>
                  <a:lnTo>
                    <a:pt x="5129695" y="257505"/>
                  </a:lnTo>
                  <a:lnTo>
                    <a:pt x="5110442" y="214884"/>
                  </a:lnTo>
                  <a:lnTo>
                    <a:pt x="5110213" y="214388"/>
                  </a:lnTo>
                  <a:lnTo>
                    <a:pt x="5102745" y="160020"/>
                  </a:lnTo>
                  <a:lnTo>
                    <a:pt x="5102745" y="33909"/>
                  </a:lnTo>
                  <a:lnTo>
                    <a:pt x="5183505" y="33909"/>
                  </a:lnTo>
                  <a:lnTo>
                    <a:pt x="5183505" y="19431"/>
                  </a:lnTo>
                  <a:lnTo>
                    <a:pt x="5006352" y="19431"/>
                  </a:lnTo>
                  <a:lnTo>
                    <a:pt x="5006352" y="33909"/>
                  </a:lnTo>
                  <a:lnTo>
                    <a:pt x="5086743" y="33909"/>
                  </a:lnTo>
                  <a:lnTo>
                    <a:pt x="5086743" y="160020"/>
                  </a:lnTo>
                  <a:lnTo>
                    <a:pt x="5079098" y="214388"/>
                  </a:lnTo>
                  <a:lnTo>
                    <a:pt x="5059159" y="258216"/>
                  </a:lnTo>
                  <a:lnTo>
                    <a:pt x="5031930" y="290106"/>
                  </a:lnTo>
                  <a:lnTo>
                    <a:pt x="5002161" y="310121"/>
                  </a:lnTo>
                  <a:lnTo>
                    <a:pt x="5002161" y="324980"/>
                  </a:lnTo>
                  <a:lnTo>
                    <a:pt x="5033556" y="306336"/>
                  </a:lnTo>
                  <a:lnTo>
                    <a:pt x="5060734" y="280365"/>
                  </a:lnTo>
                  <a:lnTo>
                    <a:pt x="5081778" y="249174"/>
                  </a:lnTo>
                  <a:lnTo>
                    <a:pt x="5094744" y="214884"/>
                  </a:lnTo>
                  <a:lnTo>
                    <a:pt x="5107597" y="248805"/>
                  </a:lnTo>
                  <a:lnTo>
                    <a:pt x="5128120" y="279654"/>
                  </a:lnTo>
                  <a:lnTo>
                    <a:pt x="5155019" y="305638"/>
                  </a:lnTo>
                  <a:lnTo>
                    <a:pt x="5186934" y="324980"/>
                  </a:lnTo>
                  <a:lnTo>
                    <a:pt x="5186934" y="310121"/>
                  </a:lnTo>
                  <a:close/>
                </a:path>
                <a:path w="5636895" h="358775">
                  <a:moveTo>
                    <a:pt x="5273421" y="12954"/>
                  </a:moveTo>
                  <a:lnTo>
                    <a:pt x="5257419" y="12954"/>
                  </a:lnTo>
                  <a:lnTo>
                    <a:pt x="5257419" y="348221"/>
                  </a:lnTo>
                  <a:lnTo>
                    <a:pt x="5273421" y="348221"/>
                  </a:lnTo>
                  <a:lnTo>
                    <a:pt x="5273421" y="12954"/>
                  </a:lnTo>
                  <a:close/>
                </a:path>
                <a:path w="5636895" h="358775">
                  <a:moveTo>
                    <a:pt x="5539295" y="68961"/>
                  </a:moveTo>
                  <a:lnTo>
                    <a:pt x="5537784" y="56311"/>
                  </a:lnTo>
                  <a:lnTo>
                    <a:pt x="5533479" y="45237"/>
                  </a:lnTo>
                  <a:lnTo>
                    <a:pt x="5526748" y="35737"/>
                  </a:lnTo>
                  <a:lnTo>
                    <a:pt x="5523674" y="32969"/>
                  </a:lnTo>
                  <a:lnTo>
                    <a:pt x="5523674" y="68961"/>
                  </a:lnTo>
                  <a:lnTo>
                    <a:pt x="5522557" y="78384"/>
                  </a:lnTo>
                  <a:lnTo>
                    <a:pt x="5482945" y="110439"/>
                  </a:lnTo>
                  <a:lnTo>
                    <a:pt x="5451665" y="113919"/>
                  </a:lnTo>
                  <a:lnTo>
                    <a:pt x="5435460" y="113055"/>
                  </a:lnTo>
                  <a:lnTo>
                    <a:pt x="5395658" y="99822"/>
                  </a:lnTo>
                  <a:lnTo>
                    <a:pt x="5379656" y="68961"/>
                  </a:lnTo>
                  <a:lnTo>
                    <a:pt x="5380761" y="59588"/>
                  </a:lnTo>
                  <a:lnTo>
                    <a:pt x="5420372" y="27622"/>
                  </a:lnTo>
                  <a:lnTo>
                    <a:pt x="5451665" y="24003"/>
                  </a:lnTo>
                  <a:lnTo>
                    <a:pt x="5467858" y="24917"/>
                  </a:lnTo>
                  <a:lnTo>
                    <a:pt x="5507672" y="38100"/>
                  </a:lnTo>
                  <a:lnTo>
                    <a:pt x="5523674" y="68961"/>
                  </a:lnTo>
                  <a:lnTo>
                    <a:pt x="5523674" y="32969"/>
                  </a:lnTo>
                  <a:lnTo>
                    <a:pt x="5517959" y="27813"/>
                  </a:lnTo>
                  <a:lnTo>
                    <a:pt x="5511177" y="24003"/>
                  </a:lnTo>
                  <a:lnTo>
                    <a:pt x="5504332" y="20154"/>
                  </a:lnTo>
                  <a:lnTo>
                    <a:pt x="5488381" y="14808"/>
                  </a:lnTo>
                  <a:lnTo>
                    <a:pt x="5470652" y="11684"/>
                  </a:lnTo>
                  <a:lnTo>
                    <a:pt x="5451665" y="10668"/>
                  </a:lnTo>
                  <a:lnTo>
                    <a:pt x="5432463" y="11684"/>
                  </a:lnTo>
                  <a:lnTo>
                    <a:pt x="5384990" y="27813"/>
                  </a:lnTo>
                  <a:lnTo>
                    <a:pt x="5363654" y="68961"/>
                  </a:lnTo>
                  <a:lnTo>
                    <a:pt x="5365166" y="81775"/>
                  </a:lnTo>
                  <a:lnTo>
                    <a:pt x="5398617" y="117983"/>
                  </a:lnTo>
                  <a:lnTo>
                    <a:pt x="5451665" y="127635"/>
                  </a:lnTo>
                  <a:lnTo>
                    <a:pt x="5470652" y="126555"/>
                  </a:lnTo>
                  <a:lnTo>
                    <a:pt x="5511724" y="113919"/>
                  </a:lnTo>
                  <a:lnTo>
                    <a:pt x="5537784" y="81775"/>
                  </a:lnTo>
                  <a:lnTo>
                    <a:pt x="5539295" y="68961"/>
                  </a:lnTo>
                  <a:close/>
                </a:path>
                <a:path w="5636895" h="358775">
                  <a:moveTo>
                    <a:pt x="5577014" y="152019"/>
                  </a:moveTo>
                  <a:lnTo>
                    <a:pt x="5558244" y="158102"/>
                  </a:lnTo>
                  <a:lnTo>
                    <a:pt x="5536006" y="161823"/>
                  </a:lnTo>
                  <a:lnTo>
                    <a:pt x="5511698" y="163690"/>
                  </a:lnTo>
                  <a:lnTo>
                    <a:pt x="5486717" y="164211"/>
                  </a:lnTo>
                  <a:lnTo>
                    <a:pt x="5348414" y="164211"/>
                  </a:lnTo>
                  <a:lnTo>
                    <a:pt x="5348414" y="177927"/>
                  </a:lnTo>
                  <a:lnTo>
                    <a:pt x="5427281" y="177927"/>
                  </a:lnTo>
                  <a:lnTo>
                    <a:pt x="5427281" y="251079"/>
                  </a:lnTo>
                  <a:lnTo>
                    <a:pt x="5443283" y="251079"/>
                  </a:lnTo>
                  <a:lnTo>
                    <a:pt x="5443283" y="177927"/>
                  </a:lnTo>
                  <a:lnTo>
                    <a:pt x="5487860" y="177927"/>
                  </a:lnTo>
                  <a:lnTo>
                    <a:pt x="5513362" y="177406"/>
                  </a:lnTo>
                  <a:lnTo>
                    <a:pt x="5537581" y="175488"/>
                  </a:lnTo>
                  <a:lnTo>
                    <a:pt x="5559222" y="171653"/>
                  </a:lnTo>
                  <a:lnTo>
                    <a:pt x="5577014" y="165354"/>
                  </a:lnTo>
                  <a:lnTo>
                    <a:pt x="5577014" y="152019"/>
                  </a:lnTo>
                  <a:close/>
                </a:path>
                <a:path w="5636895" h="358775">
                  <a:moveTo>
                    <a:pt x="5629961" y="12954"/>
                  </a:moveTo>
                  <a:lnTo>
                    <a:pt x="5613959" y="12954"/>
                  </a:lnTo>
                  <a:lnTo>
                    <a:pt x="5613959" y="218313"/>
                  </a:lnTo>
                  <a:lnTo>
                    <a:pt x="5531294" y="218313"/>
                  </a:lnTo>
                  <a:lnTo>
                    <a:pt x="5531294" y="232029"/>
                  </a:lnTo>
                  <a:lnTo>
                    <a:pt x="5613959" y="232029"/>
                  </a:lnTo>
                  <a:lnTo>
                    <a:pt x="5613959" y="270129"/>
                  </a:lnTo>
                  <a:lnTo>
                    <a:pt x="5629961" y="270129"/>
                  </a:lnTo>
                  <a:lnTo>
                    <a:pt x="5629961" y="12954"/>
                  </a:lnTo>
                  <a:close/>
                </a:path>
                <a:path w="5636895" h="358775">
                  <a:moveTo>
                    <a:pt x="5636819" y="337553"/>
                  </a:moveTo>
                  <a:lnTo>
                    <a:pt x="5399849" y="337553"/>
                  </a:lnTo>
                  <a:lnTo>
                    <a:pt x="5399849" y="264033"/>
                  </a:lnTo>
                  <a:lnTo>
                    <a:pt x="5383466" y="264033"/>
                  </a:lnTo>
                  <a:lnTo>
                    <a:pt x="5383466" y="351650"/>
                  </a:lnTo>
                  <a:lnTo>
                    <a:pt x="5636819" y="351650"/>
                  </a:lnTo>
                  <a:lnTo>
                    <a:pt x="5636819" y="3375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9" name="object 99"/>
          <p:cNvGrpSpPr/>
          <p:nvPr/>
        </p:nvGrpSpPr>
        <p:grpSpPr>
          <a:xfrm>
            <a:off x="5813398" y="443973"/>
            <a:ext cx="10948670" cy="5405755"/>
            <a:chOff x="5813398" y="443973"/>
            <a:chExt cx="10948670" cy="5405755"/>
          </a:xfrm>
        </p:grpSpPr>
        <p:sp>
          <p:nvSpPr>
            <p:cNvPr id="100" name="object 100"/>
            <p:cNvSpPr/>
            <p:nvPr/>
          </p:nvSpPr>
          <p:spPr>
            <a:xfrm>
              <a:off x="6263203" y="4809342"/>
              <a:ext cx="10499090" cy="1040130"/>
            </a:xfrm>
            <a:custGeom>
              <a:avLst/>
              <a:gdLst/>
              <a:ahLst/>
              <a:cxnLst/>
              <a:rect l="l" t="t" r="r" b="b"/>
              <a:pathLst>
                <a:path w="10499090" h="1040129">
                  <a:moveTo>
                    <a:pt x="10498678" y="1039820"/>
                  </a:moveTo>
                  <a:lnTo>
                    <a:pt x="0" y="1039820"/>
                  </a:lnTo>
                  <a:lnTo>
                    <a:pt x="0" y="0"/>
                  </a:lnTo>
                  <a:lnTo>
                    <a:pt x="10498678" y="0"/>
                  </a:lnTo>
                  <a:lnTo>
                    <a:pt x="10498678" y="10398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6296723" y="5056441"/>
              <a:ext cx="10296525" cy="344170"/>
            </a:xfrm>
            <a:custGeom>
              <a:avLst/>
              <a:gdLst/>
              <a:ahLst/>
              <a:cxnLst/>
              <a:rect l="l" t="t" r="r" b="b"/>
              <a:pathLst>
                <a:path w="10296525" h="344170">
                  <a:moveTo>
                    <a:pt x="279273" y="4953"/>
                  </a:moveTo>
                  <a:lnTo>
                    <a:pt x="16764" y="4953"/>
                  </a:lnTo>
                  <a:lnTo>
                    <a:pt x="16764" y="19050"/>
                  </a:lnTo>
                  <a:lnTo>
                    <a:pt x="263271" y="19050"/>
                  </a:lnTo>
                  <a:lnTo>
                    <a:pt x="263271" y="78105"/>
                  </a:lnTo>
                  <a:lnTo>
                    <a:pt x="262699" y="102006"/>
                  </a:lnTo>
                  <a:lnTo>
                    <a:pt x="261023" y="125920"/>
                  </a:lnTo>
                  <a:lnTo>
                    <a:pt x="258279" y="148386"/>
                  </a:lnTo>
                  <a:lnTo>
                    <a:pt x="254508" y="168008"/>
                  </a:lnTo>
                  <a:lnTo>
                    <a:pt x="270510" y="168008"/>
                  </a:lnTo>
                  <a:lnTo>
                    <a:pt x="274129" y="148691"/>
                  </a:lnTo>
                  <a:lnTo>
                    <a:pt x="276885" y="126060"/>
                  </a:lnTo>
                  <a:lnTo>
                    <a:pt x="278650" y="101638"/>
                  </a:lnTo>
                  <a:lnTo>
                    <a:pt x="279234" y="78105"/>
                  </a:lnTo>
                  <a:lnTo>
                    <a:pt x="279273" y="4953"/>
                  </a:lnTo>
                  <a:close/>
                </a:path>
                <a:path w="10296525" h="344170">
                  <a:moveTo>
                    <a:pt x="298323" y="211061"/>
                  </a:moveTo>
                  <a:lnTo>
                    <a:pt x="0" y="211061"/>
                  </a:lnTo>
                  <a:lnTo>
                    <a:pt x="0" y="225539"/>
                  </a:lnTo>
                  <a:lnTo>
                    <a:pt x="140970" y="225539"/>
                  </a:lnTo>
                  <a:lnTo>
                    <a:pt x="140970" y="341744"/>
                  </a:lnTo>
                  <a:lnTo>
                    <a:pt x="156591" y="341744"/>
                  </a:lnTo>
                  <a:lnTo>
                    <a:pt x="156591" y="225539"/>
                  </a:lnTo>
                  <a:lnTo>
                    <a:pt x="298323" y="225539"/>
                  </a:lnTo>
                  <a:lnTo>
                    <a:pt x="298323" y="211061"/>
                  </a:lnTo>
                  <a:close/>
                </a:path>
                <a:path w="10296525" h="344170">
                  <a:moveTo>
                    <a:pt x="630923" y="248678"/>
                  </a:moveTo>
                  <a:lnTo>
                    <a:pt x="374510" y="248678"/>
                  </a:lnTo>
                  <a:lnTo>
                    <a:pt x="374510" y="262648"/>
                  </a:lnTo>
                  <a:lnTo>
                    <a:pt x="614921" y="262648"/>
                  </a:lnTo>
                  <a:lnTo>
                    <a:pt x="614921" y="341388"/>
                  </a:lnTo>
                  <a:lnTo>
                    <a:pt x="630923" y="341388"/>
                  </a:lnTo>
                  <a:lnTo>
                    <a:pt x="630923" y="262648"/>
                  </a:lnTo>
                  <a:lnTo>
                    <a:pt x="630923" y="248678"/>
                  </a:lnTo>
                  <a:close/>
                </a:path>
                <a:path w="10296525" h="344170">
                  <a:moveTo>
                    <a:pt x="654926" y="175628"/>
                  </a:moveTo>
                  <a:lnTo>
                    <a:pt x="511289" y="175628"/>
                  </a:lnTo>
                  <a:lnTo>
                    <a:pt x="511289" y="114058"/>
                  </a:lnTo>
                  <a:lnTo>
                    <a:pt x="632828" y="114058"/>
                  </a:lnTo>
                  <a:lnTo>
                    <a:pt x="632828" y="98818"/>
                  </a:lnTo>
                  <a:lnTo>
                    <a:pt x="392798" y="98818"/>
                  </a:lnTo>
                  <a:lnTo>
                    <a:pt x="392798" y="18808"/>
                  </a:lnTo>
                  <a:lnTo>
                    <a:pt x="630923" y="18808"/>
                  </a:lnTo>
                  <a:lnTo>
                    <a:pt x="630923" y="4838"/>
                  </a:lnTo>
                  <a:lnTo>
                    <a:pt x="376796" y="4838"/>
                  </a:lnTo>
                  <a:lnTo>
                    <a:pt x="376796" y="18808"/>
                  </a:lnTo>
                  <a:lnTo>
                    <a:pt x="376796" y="98818"/>
                  </a:lnTo>
                  <a:lnTo>
                    <a:pt x="376796" y="114058"/>
                  </a:lnTo>
                  <a:lnTo>
                    <a:pt x="495668" y="114058"/>
                  </a:lnTo>
                  <a:lnTo>
                    <a:pt x="495668" y="175628"/>
                  </a:lnTo>
                  <a:lnTo>
                    <a:pt x="352793" y="175628"/>
                  </a:lnTo>
                  <a:lnTo>
                    <a:pt x="352793" y="190106"/>
                  </a:lnTo>
                  <a:lnTo>
                    <a:pt x="654926" y="190106"/>
                  </a:lnTo>
                  <a:lnTo>
                    <a:pt x="654926" y="175628"/>
                  </a:lnTo>
                  <a:close/>
                </a:path>
                <a:path w="10296525" h="344170">
                  <a:moveTo>
                    <a:pt x="997762" y="297167"/>
                  </a:moveTo>
                  <a:lnTo>
                    <a:pt x="965479" y="276377"/>
                  </a:lnTo>
                  <a:lnTo>
                    <a:pt x="937145" y="245732"/>
                  </a:lnTo>
                  <a:lnTo>
                    <a:pt x="917028" y="202234"/>
                  </a:lnTo>
                  <a:lnTo>
                    <a:pt x="909383" y="142862"/>
                  </a:lnTo>
                  <a:lnTo>
                    <a:pt x="909383" y="4953"/>
                  </a:lnTo>
                  <a:lnTo>
                    <a:pt x="893000" y="4953"/>
                  </a:lnTo>
                  <a:lnTo>
                    <a:pt x="893000" y="142862"/>
                  </a:lnTo>
                  <a:lnTo>
                    <a:pt x="885342" y="202552"/>
                  </a:lnTo>
                  <a:lnTo>
                    <a:pt x="865225" y="246595"/>
                  </a:lnTo>
                  <a:lnTo>
                    <a:pt x="836904" y="277342"/>
                  </a:lnTo>
                  <a:lnTo>
                    <a:pt x="804608" y="297167"/>
                  </a:lnTo>
                  <a:lnTo>
                    <a:pt x="804608" y="312788"/>
                  </a:lnTo>
                  <a:lnTo>
                    <a:pt x="839012" y="293585"/>
                  </a:lnTo>
                  <a:lnTo>
                    <a:pt x="867803" y="267119"/>
                  </a:lnTo>
                  <a:lnTo>
                    <a:pt x="889101" y="234734"/>
                  </a:lnTo>
                  <a:lnTo>
                    <a:pt x="901001" y="197726"/>
                  </a:lnTo>
                  <a:lnTo>
                    <a:pt x="913599" y="234518"/>
                  </a:lnTo>
                  <a:lnTo>
                    <a:pt x="935240" y="266547"/>
                  </a:lnTo>
                  <a:lnTo>
                    <a:pt x="963955" y="292938"/>
                  </a:lnTo>
                  <a:lnTo>
                    <a:pt x="997762" y="312788"/>
                  </a:lnTo>
                  <a:lnTo>
                    <a:pt x="997762" y="297167"/>
                  </a:lnTo>
                  <a:close/>
                </a:path>
                <a:path w="10296525" h="344170">
                  <a:moveTo>
                    <a:pt x="1084630" y="381"/>
                  </a:moveTo>
                  <a:lnTo>
                    <a:pt x="1068628" y="381"/>
                  </a:lnTo>
                  <a:lnTo>
                    <a:pt x="1068628" y="129540"/>
                  </a:lnTo>
                  <a:lnTo>
                    <a:pt x="978344" y="129540"/>
                  </a:lnTo>
                  <a:lnTo>
                    <a:pt x="978344" y="144005"/>
                  </a:lnTo>
                  <a:lnTo>
                    <a:pt x="1068628" y="144005"/>
                  </a:lnTo>
                  <a:lnTo>
                    <a:pt x="1068628" y="336029"/>
                  </a:lnTo>
                  <a:lnTo>
                    <a:pt x="1084630" y="336029"/>
                  </a:lnTo>
                  <a:lnTo>
                    <a:pt x="1084630" y="381"/>
                  </a:lnTo>
                  <a:close/>
                </a:path>
                <a:path w="10296525" h="344170">
                  <a:moveTo>
                    <a:pt x="1331518" y="136918"/>
                  </a:moveTo>
                  <a:lnTo>
                    <a:pt x="1192072" y="136918"/>
                  </a:lnTo>
                  <a:lnTo>
                    <a:pt x="1192072" y="7378"/>
                  </a:lnTo>
                  <a:lnTo>
                    <a:pt x="1176451" y="7378"/>
                  </a:lnTo>
                  <a:lnTo>
                    <a:pt x="1176451" y="136918"/>
                  </a:lnTo>
                  <a:lnTo>
                    <a:pt x="1176451" y="150888"/>
                  </a:lnTo>
                  <a:lnTo>
                    <a:pt x="1176451" y="298208"/>
                  </a:lnTo>
                  <a:lnTo>
                    <a:pt x="1176451" y="312178"/>
                  </a:lnTo>
                  <a:lnTo>
                    <a:pt x="1331518" y="312178"/>
                  </a:lnTo>
                  <a:lnTo>
                    <a:pt x="1331518" y="298208"/>
                  </a:lnTo>
                  <a:lnTo>
                    <a:pt x="1192072" y="298208"/>
                  </a:lnTo>
                  <a:lnTo>
                    <a:pt x="1192072" y="150888"/>
                  </a:lnTo>
                  <a:lnTo>
                    <a:pt x="1315897" y="150888"/>
                  </a:lnTo>
                  <a:lnTo>
                    <a:pt x="1315897" y="297929"/>
                  </a:lnTo>
                  <a:lnTo>
                    <a:pt x="1331518" y="297929"/>
                  </a:lnTo>
                  <a:lnTo>
                    <a:pt x="1331518" y="150888"/>
                  </a:lnTo>
                  <a:lnTo>
                    <a:pt x="1331518" y="136918"/>
                  </a:lnTo>
                  <a:close/>
                </a:path>
                <a:path w="10296525" h="344170">
                  <a:moveTo>
                    <a:pt x="1331518" y="6858"/>
                  </a:moveTo>
                  <a:lnTo>
                    <a:pt x="1315897" y="6858"/>
                  </a:lnTo>
                  <a:lnTo>
                    <a:pt x="1315897" y="136385"/>
                  </a:lnTo>
                  <a:lnTo>
                    <a:pt x="1331518" y="136385"/>
                  </a:lnTo>
                  <a:lnTo>
                    <a:pt x="1331518" y="6858"/>
                  </a:lnTo>
                  <a:close/>
                </a:path>
                <a:path w="10296525" h="344170">
                  <a:moveTo>
                    <a:pt x="1439341" y="381"/>
                  </a:moveTo>
                  <a:lnTo>
                    <a:pt x="1423339" y="381"/>
                  </a:lnTo>
                  <a:lnTo>
                    <a:pt x="1423339" y="335648"/>
                  </a:lnTo>
                  <a:lnTo>
                    <a:pt x="1439341" y="335648"/>
                  </a:lnTo>
                  <a:lnTo>
                    <a:pt x="1439341" y="381"/>
                  </a:lnTo>
                  <a:close/>
                </a:path>
                <a:path w="10296525" h="344170">
                  <a:moveTo>
                    <a:pt x="1808899" y="185915"/>
                  </a:moveTo>
                  <a:lnTo>
                    <a:pt x="1766239" y="171564"/>
                  </a:lnTo>
                  <a:lnTo>
                    <a:pt x="1729295" y="149136"/>
                  </a:lnTo>
                  <a:lnTo>
                    <a:pt x="1700237" y="119456"/>
                  </a:lnTo>
                  <a:lnTo>
                    <a:pt x="1681226" y="83312"/>
                  </a:lnTo>
                  <a:lnTo>
                    <a:pt x="1674406" y="41529"/>
                  </a:lnTo>
                  <a:lnTo>
                    <a:pt x="1674406" y="4953"/>
                  </a:lnTo>
                  <a:lnTo>
                    <a:pt x="1658404" y="4953"/>
                  </a:lnTo>
                  <a:lnTo>
                    <a:pt x="1658404" y="41529"/>
                  </a:lnTo>
                  <a:lnTo>
                    <a:pt x="1651876" y="83312"/>
                  </a:lnTo>
                  <a:lnTo>
                    <a:pt x="1633423" y="119456"/>
                  </a:lnTo>
                  <a:lnTo>
                    <a:pt x="1604746" y="149136"/>
                  </a:lnTo>
                  <a:lnTo>
                    <a:pt x="1567548" y="171564"/>
                  </a:lnTo>
                  <a:lnTo>
                    <a:pt x="1523530" y="185915"/>
                  </a:lnTo>
                  <a:lnTo>
                    <a:pt x="1523530" y="201155"/>
                  </a:lnTo>
                  <a:lnTo>
                    <a:pt x="1576717" y="183832"/>
                  </a:lnTo>
                  <a:lnTo>
                    <a:pt x="1617827" y="158292"/>
                  </a:lnTo>
                  <a:lnTo>
                    <a:pt x="1647507" y="126479"/>
                  </a:lnTo>
                  <a:lnTo>
                    <a:pt x="1666405" y="90297"/>
                  </a:lnTo>
                  <a:lnTo>
                    <a:pt x="1685671" y="126415"/>
                  </a:lnTo>
                  <a:lnTo>
                    <a:pt x="1715655" y="158153"/>
                  </a:lnTo>
                  <a:lnTo>
                    <a:pt x="1756625" y="183680"/>
                  </a:lnTo>
                  <a:lnTo>
                    <a:pt x="1808899" y="201155"/>
                  </a:lnTo>
                  <a:lnTo>
                    <a:pt x="1808899" y="185915"/>
                  </a:lnTo>
                  <a:close/>
                </a:path>
                <a:path w="10296525" h="344170">
                  <a:moveTo>
                    <a:pt x="1815757" y="305930"/>
                  </a:moveTo>
                  <a:lnTo>
                    <a:pt x="1517434" y="305930"/>
                  </a:lnTo>
                  <a:lnTo>
                    <a:pt x="1517434" y="319646"/>
                  </a:lnTo>
                  <a:lnTo>
                    <a:pt x="1815757" y="319646"/>
                  </a:lnTo>
                  <a:lnTo>
                    <a:pt x="1815757" y="305930"/>
                  </a:lnTo>
                  <a:close/>
                </a:path>
                <a:path w="10296525" h="344170">
                  <a:moveTo>
                    <a:pt x="2149297" y="158483"/>
                  </a:moveTo>
                  <a:lnTo>
                    <a:pt x="2147557" y="112776"/>
                  </a:lnTo>
                  <a:lnTo>
                    <a:pt x="2141880" y="74244"/>
                  </a:lnTo>
                  <a:lnTo>
                    <a:pt x="2133308" y="48450"/>
                  </a:lnTo>
                  <a:lnTo>
                    <a:pt x="2133308" y="158483"/>
                  </a:lnTo>
                  <a:lnTo>
                    <a:pt x="2131784" y="201358"/>
                  </a:lnTo>
                  <a:lnTo>
                    <a:pt x="2118195" y="265531"/>
                  </a:lnTo>
                  <a:lnTo>
                    <a:pt x="2087537" y="298310"/>
                  </a:lnTo>
                  <a:lnTo>
                    <a:pt x="2065108" y="302501"/>
                  </a:lnTo>
                  <a:lnTo>
                    <a:pt x="2053120" y="301447"/>
                  </a:lnTo>
                  <a:lnTo>
                    <a:pt x="2011629" y="265531"/>
                  </a:lnTo>
                  <a:lnTo>
                    <a:pt x="1998040" y="201358"/>
                  </a:lnTo>
                  <a:lnTo>
                    <a:pt x="1996528" y="158483"/>
                  </a:lnTo>
                  <a:lnTo>
                    <a:pt x="1998040" y="115557"/>
                  </a:lnTo>
                  <a:lnTo>
                    <a:pt x="2011629" y="51282"/>
                  </a:lnTo>
                  <a:lnTo>
                    <a:pt x="2042337" y="18618"/>
                  </a:lnTo>
                  <a:lnTo>
                    <a:pt x="2065108" y="14097"/>
                  </a:lnTo>
                  <a:lnTo>
                    <a:pt x="2076869" y="15265"/>
                  </a:lnTo>
                  <a:lnTo>
                    <a:pt x="2118195" y="51282"/>
                  </a:lnTo>
                  <a:lnTo>
                    <a:pt x="2131784" y="115557"/>
                  </a:lnTo>
                  <a:lnTo>
                    <a:pt x="2133308" y="158483"/>
                  </a:lnTo>
                  <a:lnTo>
                    <a:pt x="2133308" y="48450"/>
                  </a:lnTo>
                  <a:lnTo>
                    <a:pt x="2131618" y="43357"/>
                  </a:lnTo>
                  <a:lnTo>
                    <a:pt x="2116163" y="20574"/>
                  </a:lnTo>
                  <a:lnTo>
                    <a:pt x="2108758" y="14097"/>
                  </a:lnTo>
                  <a:lnTo>
                    <a:pt x="2105876" y="11569"/>
                  </a:lnTo>
                  <a:lnTo>
                    <a:pt x="2093912" y="5143"/>
                  </a:lnTo>
                  <a:lnTo>
                    <a:pt x="2080310" y="1282"/>
                  </a:lnTo>
                  <a:lnTo>
                    <a:pt x="2065108" y="0"/>
                  </a:lnTo>
                  <a:lnTo>
                    <a:pt x="2049678" y="1282"/>
                  </a:lnTo>
                  <a:lnTo>
                    <a:pt x="2013673" y="20574"/>
                  </a:lnTo>
                  <a:lnTo>
                    <a:pt x="1988096" y="74244"/>
                  </a:lnTo>
                  <a:lnTo>
                    <a:pt x="1982330" y="112776"/>
                  </a:lnTo>
                  <a:lnTo>
                    <a:pt x="1980526" y="158483"/>
                  </a:lnTo>
                  <a:lnTo>
                    <a:pt x="1982330" y="204038"/>
                  </a:lnTo>
                  <a:lnTo>
                    <a:pt x="1988096" y="242595"/>
                  </a:lnTo>
                  <a:lnTo>
                    <a:pt x="2013673" y="296405"/>
                  </a:lnTo>
                  <a:lnTo>
                    <a:pt x="2049678" y="314998"/>
                  </a:lnTo>
                  <a:lnTo>
                    <a:pt x="2065108" y="316217"/>
                  </a:lnTo>
                  <a:lnTo>
                    <a:pt x="2080310" y="314998"/>
                  </a:lnTo>
                  <a:lnTo>
                    <a:pt x="2093912" y="311315"/>
                  </a:lnTo>
                  <a:lnTo>
                    <a:pt x="2105876" y="305130"/>
                  </a:lnTo>
                  <a:lnTo>
                    <a:pt x="2108974" y="302501"/>
                  </a:lnTo>
                  <a:lnTo>
                    <a:pt x="2116163" y="296405"/>
                  </a:lnTo>
                  <a:lnTo>
                    <a:pt x="2131618" y="273570"/>
                  </a:lnTo>
                  <a:lnTo>
                    <a:pt x="2141880" y="242595"/>
                  </a:lnTo>
                  <a:lnTo>
                    <a:pt x="2147557" y="204038"/>
                  </a:lnTo>
                  <a:lnTo>
                    <a:pt x="2149297" y="158483"/>
                  </a:lnTo>
                  <a:close/>
                </a:path>
                <a:path w="10296525" h="344170">
                  <a:moveTo>
                    <a:pt x="2247214" y="381"/>
                  </a:moveTo>
                  <a:lnTo>
                    <a:pt x="2231212" y="381"/>
                  </a:lnTo>
                  <a:lnTo>
                    <a:pt x="2231212" y="335648"/>
                  </a:lnTo>
                  <a:lnTo>
                    <a:pt x="2247214" y="335648"/>
                  </a:lnTo>
                  <a:lnTo>
                    <a:pt x="2247214" y="381"/>
                  </a:lnTo>
                  <a:close/>
                </a:path>
                <a:path w="10296525" h="344170">
                  <a:moveTo>
                    <a:pt x="2601925" y="381"/>
                  </a:moveTo>
                  <a:lnTo>
                    <a:pt x="2585923" y="381"/>
                  </a:lnTo>
                  <a:lnTo>
                    <a:pt x="2585923" y="275069"/>
                  </a:lnTo>
                  <a:lnTo>
                    <a:pt x="2566987" y="287210"/>
                  </a:lnTo>
                  <a:lnTo>
                    <a:pt x="2544432" y="295363"/>
                  </a:lnTo>
                  <a:lnTo>
                    <a:pt x="2519108" y="299935"/>
                  </a:lnTo>
                  <a:lnTo>
                    <a:pt x="2491816" y="301358"/>
                  </a:lnTo>
                  <a:lnTo>
                    <a:pt x="2434666" y="301358"/>
                  </a:lnTo>
                  <a:lnTo>
                    <a:pt x="2434666" y="195059"/>
                  </a:lnTo>
                  <a:lnTo>
                    <a:pt x="2451633" y="192811"/>
                  </a:lnTo>
                  <a:lnTo>
                    <a:pt x="2467000" y="187921"/>
                  </a:lnTo>
                  <a:lnTo>
                    <a:pt x="2503817" y="157124"/>
                  </a:lnTo>
                  <a:lnTo>
                    <a:pt x="2517483" y="120535"/>
                  </a:lnTo>
                  <a:lnTo>
                    <a:pt x="2519248" y="98679"/>
                  </a:lnTo>
                  <a:lnTo>
                    <a:pt x="2517483" y="76746"/>
                  </a:lnTo>
                  <a:lnTo>
                    <a:pt x="2512288" y="56959"/>
                  </a:lnTo>
                  <a:lnTo>
                    <a:pt x="2503817" y="39738"/>
                  </a:lnTo>
                  <a:lnTo>
                    <a:pt x="2502865" y="38582"/>
                  </a:lnTo>
                  <a:lnTo>
                    <a:pt x="2502865" y="98679"/>
                  </a:lnTo>
                  <a:lnTo>
                    <a:pt x="2501519" y="116979"/>
                  </a:lnTo>
                  <a:lnTo>
                    <a:pt x="2481910" y="159626"/>
                  </a:lnTo>
                  <a:lnTo>
                    <a:pt x="2444940" y="179184"/>
                  </a:lnTo>
                  <a:lnTo>
                    <a:pt x="2429332" y="180581"/>
                  </a:lnTo>
                  <a:lnTo>
                    <a:pt x="2413508" y="179184"/>
                  </a:lnTo>
                  <a:lnTo>
                    <a:pt x="2376754" y="159626"/>
                  </a:lnTo>
                  <a:lnTo>
                    <a:pt x="2357145" y="116979"/>
                  </a:lnTo>
                  <a:lnTo>
                    <a:pt x="2355799" y="98679"/>
                  </a:lnTo>
                  <a:lnTo>
                    <a:pt x="2357145" y="80352"/>
                  </a:lnTo>
                  <a:lnTo>
                    <a:pt x="2376754" y="37338"/>
                  </a:lnTo>
                  <a:lnTo>
                    <a:pt x="2413508" y="18097"/>
                  </a:lnTo>
                  <a:lnTo>
                    <a:pt x="2429332" y="16764"/>
                  </a:lnTo>
                  <a:lnTo>
                    <a:pt x="2444940" y="18097"/>
                  </a:lnTo>
                  <a:lnTo>
                    <a:pt x="2481910" y="37338"/>
                  </a:lnTo>
                  <a:lnTo>
                    <a:pt x="2501519" y="80352"/>
                  </a:lnTo>
                  <a:lnTo>
                    <a:pt x="2502865" y="98679"/>
                  </a:lnTo>
                  <a:lnTo>
                    <a:pt x="2502865" y="38582"/>
                  </a:lnTo>
                  <a:lnTo>
                    <a:pt x="2492197" y="25527"/>
                  </a:lnTo>
                  <a:lnTo>
                    <a:pt x="2481034" y="16764"/>
                  </a:lnTo>
                  <a:lnTo>
                    <a:pt x="2479586" y="15621"/>
                  </a:lnTo>
                  <a:lnTo>
                    <a:pt x="2464765" y="8331"/>
                  </a:lnTo>
                  <a:lnTo>
                    <a:pt x="2447937" y="3822"/>
                  </a:lnTo>
                  <a:lnTo>
                    <a:pt x="2429332" y="2286"/>
                  </a:lnTo>
                  <a:lnTo>
                    <a:pt x="2410663" y="3822"/>
                  </a:lnTo>
                  <a:lnTo>
                    <a:pt x="2366086" y="25527"/>
                  </a:lnTo>
                  <a:lnTo>
                    <a:pt x="2341168" y="76746"/>
                  </a:lnTo>
                  <a:lnTo>
                    <a:pt x="2339416" y="98679"/>
                  </a:lnTo>
                  <a:lnTo>
                    <a:pt x="2341168" y="120535"/>
                  </a:lnTo>
                  <a:lnTo>
                    <a:pt x="2354681" y="157124"/>
                  </a:lnTo>
                  <a:lnTo>
                    <a:pt x="2389238" y="186867"/>
                  </a:lnTo>
                  <a:lnTo>
                    <a:pt x="2418664" y="194678"/>
                  </a:lnTo>
                  <a:lnTo>
                    <a:pt x="2418664" y="301358"/>
                  </a:lnTo>
                  <a:lnTo>
                    <a:pt x="2326843" y="301358"/>
                  </a:lnTo>
                  <a:lnTo>
                    <a:pt x="2326843" y="315074"/>
                  </a:lnTo>
                  <a:lnTo>
                    <a:pt x="2488006" y="315074"/>
                  </a:lnTo>
                  <a:lnTo>
                    <a:pt x="2517660" y="313550"/>
                  </a:lnTo>
                  <a:lnTo>
                    <a:pt x="2544394" y="308838"/>
                  </a:lnTo>
                  <a:lnTo>
                    <a:pt x="2567406" y="300774"/>
                  </a:lnTo>
                  <a:lnTo>
                    <a:pt x="2585923" y="289166"/>
                  </a:lnTo>
                  <a:lnTo>
                    <a:pt x="2585923" y="336029"/>
                  </a:lnTo>
                  <a:lnTo>
                    <a:pt x="2601925" y="336029"/>
                  </a:lnTo>
                  <a:lnTo>
                    <a:pt x="2601925" y="289166"/>
                  </a:lnTo>
                  <a:lnTo>
                    <a:pt x="2601925" y="381"/>
                  </a:lnTo>
                  <a:close/>
                </a:path>
                <a:path w="10296525" h="344170">
                  <a:moveTo>
                    <a:pt x="2817177" y="158483"/>
                  </a:moveTo>
                  <a:lnTo>
                    <a:pt x="2815590" y="106502"/>
                  </a:lnTo>
                  <a:lnTo>
                    <a:pt x="2810421" y="65189"/>
                  </a:lnTo>
                  <a:lnTo>
                    <a:pt x="2801175" y="34455"/>
                  </a:lnTo>
                  <a:lnTo>
                    <a:pt x="2801175" y="158483"/>
                  </a:lnTo>
                  <a:lnTo>
                    <a:pt x="2799943" y="206375"/>
                  </a:lnTo>
                  <a:lnTo>
                    <a:pt x="2795841" y="244449"/>
                  </a:lnTo>
                  <a:lnTo>
                    <a:pt x="2776791" y="291833"/>
                  </a:lnTo>
                  <a:lnTo>
                    <a:pt x="2751645" y="302501"/>
                  </a:lnTo>
                  <a:lnTo>
                    <a:pt x="2744228" y="301802"/>
                  </a:lnTo>
                  <a:lnTo>
                    <a:pt x="2714599" y="272872"/>
                  </a:lnTo>
                  <a:lnTo>
                    <a:pt x="2702979" y="206375"/>
                  </a:lnTo>
                  <a:lnTo>
                    <a:pt x="2701734" y="158483"/>
                  </a:lnTo>
                  <a:lnTo>
                    <a:pt x="2702979" y="110426"/>
                  </a:lnTo>
                  <a:lnTo>
                    <a:pt x="2707068" y="72339"/>
                  </a:lnTo>
                  <a:lnTo>
                    <a:pt x="2726118" y="24765"/>
                  </a:lnTo>
                  <a:lnTo>
                    <a:pt x="2751645" y="14097"/>
                  </a:lnTo>
                  <a:lnTo>
                    <a:pt x="2758846" y="14795"/>
                  </a:lnTo>
                  <a:lnTo>
                    <a:pt x="2788323" y="43891"/>
                  </a:lnTo>
                  <a:lnTo>
                    <a:pt x="2799943" y="110426"/>
                  </a:lnTo>
                  <a:lnTo>
                    <a:pt x="2801175" y="158483"/>
                  </a:lnTo>
                  <a:lnTo>
                    <a:pt x="2801175" y="34455"/>
                  </a:lnTo>
                  <a:lnTo>
                    <a:pt x="2801112" y="34239"/>
                  </a:lnTo>
                  <a:lnTo>
                    <a:pt x="2787586" y="14097"/>
                  </a:lnTo>
                  <a:lnTo>
                    <a:pt x="2787078" y="13335"/>
                  </a:lnTo>
                  <a:lnTo>
                    <a:pt x="2779725" y="7556"/>
                  </a:lnTo>
                  <a:lnTo>
                    <a:pt x="2771368" y="3378"/>
                  </a:lnTo>
                  <a:lnTo>
                    <a:pt x="2762008" y="850"/>
                  </a:lnTo>
                  <a:lnTo>
                    <a:pt x="2751645" y="0"/>
                  </a:lnTo>
                  <a:lnTo>
                    <a:pt x="2741079" y="850"/>
                  </a:lnTo>
                  <a:lnTo>
                    <a:pt x="2702128" y="34239"/>
                  </a:lnTo>
                  <a:lnTo>
                    <a:pt x="2687396" y="106502"/>
                  </a:lnTo>
                  <a:lnTo>
                    <a:pt x="2685732" y="158483"/>
                  </a:lnTo>
                  <a:lnTo>
                    <a:pt x="2687396" y="210261"/>
                  </a:lnTo>
                  <a:lnTo>
                    <a:pt x="2692692" y="251447"/>
                  </a:lnTo>
                  <a:lnTo>
                    <a:pt x="2716212" y="303263"/>
                  </a:lnTo>
                  <a:lnTo>
                    <a:pt x="2751645" y="316217"/>
                  </a:lnTo>
                  <a:lnTo>
                    <a:pt x="2762008" y="315480"/>
                  </a:lnTo>
                  <a:lnTo>
                    <a:pt x="2771368" y="313169"/>
                  </a:lnTo>
                  <a:lnTo>
                    <a:pt x="2779725" y="309143"/>
                  </a:lnTo>
                  <a:lnTo>
                    <a:pt x="2787078" y="303263"/>
                  </a:lnTo>
                  <a:lnTo>
                    <a:pt x="2787586" y="302501"/>
                  </a:lnTo>
                  <a:lnTo>
                    <a:pt x="2801112" y="282359"/>
                  </a:lnTo>
                  <a:lnTo>
                    <a:pt x="2810421" y="251447"/>
                  </a:lnTo>
                  <a:lnTo>
                    <a:pt x="2815590" y="210261"/>
                  </a:lnTo>
                  <a:lnTo>
                    <a:pt x="2817177" y="158483"/>
                  </a:lnTo>
                  <a:close/>
                </a:path>
                <a:path w="10296525" h="344170">
                  <a:moveTo>
                    <a:pt x="2889567" y="2286"/>
                  </a:moveTo>
                  <a:lnTo>
                    <a:pt x="2873946" y="2286"/>
                  </a:lnTo>
                  <a:lnTo>
                    <a:pt x="2873946" y="143624"/>
                  </a:lnTo>
                  <a:lnTo>
                    <a:pt x="2825559" y="143624"/>
                  </a:lnTo>
                  <a:lnTo>
                    <a:pt x="2825559" y="158102"/>
                  </a:lnTo>
                  <a:lnTo>
                    <a:pt x="2873946" y="158102"/>
                  </a:lnTo>
                  <a:lnTo>
                    <a:pt x="2873946" y="331838"/>
                  </a:lnTo>
                  <a:lnTo>
                    <a:pt x="2889567" y="331838"/>
                  </a:lnTo>
                  <a:lnTo>
                    <a:pt x="2889567" y="2286"/>
                  </a:lnTo>
                  <a:close/>
                </a:path>
                <a:path w="10296525" h="344170">
                  <a:moveTo>
                    <a:pt x="2962338" y="0"/>
                  </a:moveTo>
                  <a:lnTo>
                    <a:pt x="2946336" y="0"/>
                  </a:lnTo>
                  <a:lnTo>
                    <a:pt x="2946336" y="336029"/>
                  </a:lnTo>
                  <a:lnTo>
                    <a:pt x="2962338" y="336029"/>
                  </a:lnTo>
                  <a:lnTo>
                    <a:pt x="2962338" y="0"/>
                  </a:lnTo>
                  <a:close/>
                </a:path>
                <a:path w="10296525" h="344170">
                  <a:moveTo>
                    <a:pt x="3333038" y="305828"/>
                  </a:moveTo>
                  <a:lnTo>
                    <a:pt x="3192449" y="305828"/>
                  </a:lnTo>
                  <a:lnTo>
                    <a:pt x="3192449" y="187718"/>
                  </a:lnTo>
                  <a:lnTo>
                    <a:pt x="3317417" y="187718"/>
                  </a:lnTo>
                  <a:lnTo>
                    <a:pt x="3317417" y="173748"/>
                  </a:lnTo>
                  <a:lnTo>
                    <a:pt x="3069780" y="173748"/>
                  </a:lnTo>
                  <a:lnTo>
                    <a:pt x="3069780" y="21348"/>
                  </a:lnTo>
                  <a:lnTo>
                    <a:pt x="3313607" y="21348"/>
                  </a:lnTo>
                  <a:lnTo>
                    <a:pt x="3313607" y="7378"/>
                  </a:lnTo>
                  <a:lnTo>
                    <a:pt x="3054159" y="7378"/>
                  </a:lnTo>
                  <a:lnTo>
                    <a:pt x="3054159" y="21348"/>
                  </a:lnTo>
                  <a:lnTo>
                    <a:pt x="3054159" y="173748"/>
                  </a:lnTo>
                  <a:lnTo>
                    <a:pt x="3054159" y="187718"/>
                  </a:lnTo>
                  <a:lnTo>
                    <a:pt x="3176828" y="187718"/>
                  </a:lnTo>
                  <a:lnTo>
                    <a:pt x="3176828" y="305828"/>
                  </a:lnTo>
                  <a:lnTo>
                    <a:pt x="3034728" y="305828"/>
                  </a:lnTo>
                  <a:lnTo>
                    <a:pt x="3034728" y="319798"/>
                  </a:lnTo>
                  <a:lnTo>
                    <a:pt x="3333038" y="319798"/>
                  </a:lnTo>
                  <a:lnTo>
                    <a:pt x="3333038" y="305828"/>
                  </a:lnTo>
                  <a:close/>
                </a:path>
                <a:path w="10296525" h="344170">
                  <a:moveTo>
                    <a:pt x="3775773" y="83820"/>
                  </a:moveTo>
                  <a:lnTo>
                    <a:pt x="3774008" y="67195"/>
                  </a:lnTo>
                  <a:lnTo>
                    <a:pt x="3768775" y="52285"/>
                  </a:lnTo>
                  <a:lnTo>
                    <a:pt x="3760178" y="39243"/>
                  </a:lnTo>
                  <a:lnTo>
                    <a:pt x="3759771" y="38874"/>
                  </a:lnTo>
                  <a:lnTo>
                    <a:pt x="3759771" y="83820"/>
                  </a:lnTo>
                  <a:lnTo>
                    <a:pt x="3758425" y="96888"/>
                  </a:lnTo>
                  <a:lnTo>
                    <a:pt x="3721214" y="139395"/>
                  </a:lnTo>
                  <a:lnTo>
                    <a:pt x="3670236" y="151968"/>
                  </a:lnTo>
                  <a:lnTo>
                    <a:pt x="3637470" y="153530"/>
                  </a:lnTo>
                  <a:lnTo>
                    <a:pt x="3604704" y="151968"/>
                  </a:lnTo>
                  <a:lnTo>
                    <a:pt x="3553891" y="139395"/>
                  </a:lnTo>
                  <a:lnTo>
                    <a:pt x="3520363" y="108673"/>
                  </a:lnTo>
                  <a:lnTo>
                    <a:pt x="3515169" y="83820"/>
                  </a:lnTo>
                  <a:lnTo>
                    <a:pt x="3516465" y="70967"/>
                  </a:lnTo>
                  <a:lnTo>
                    <a:pt x="3553891" y="28562"/>
                  </a:lnTo>
                  <a:lnTo>
                    <a:pt x="3604704" y="15722"/>
                  </a:lnTo>
                  <a:lnTo>
                    <a:pt x="3637470" y="14097"/>
                  </a:lnTo>
                  <a:lnTo>
                    <a:pt x="3670236" y="15722"/>
                  </a:lnTo>
                  <a:lnTo>
                    <a:pt x="3721214" y="28562"/>
                  </a:lnTo>
                  <a:lnTo>
                    <a:pt x="3754488" y="59283"/>
                  </a:lnTo>
                  <a:lnTo>
                    <a:pt x="3759771" y="83820"/>
                  </a:lnTo>
                  <a:lnTo>
                    <a:pt x="3759771" y="38874"/>
                  </a:lnTo>
                  <a:lnTo>
                    <a:pt x="3748341" y="28194"/>
                  </a:lnTo>
                  <a:lnTo>
                    <a:pt x="3728072" y="15913"/>
                  </a:lnTo>
                  <a:lnTo>
                    <a:pt x="3722852" y="14097"/>
                  </a:lnTo>
                  <a:lnTo>
                    <a:pt x="3702761" y="7086"/>
                  </a:lnTo>
                  <a:lnTo>
                    <a:pt x="3672522" y="1778"/>
                  </a:lnTo>
                  <a:lnTo>
                    <a:pt x="3637470" y="0"/>
                  </a:lnTo>
                  <a:lnTo>
                    <a:pt x="3602571" y="1778"/>
                  </a:lnTo>
                  <a:lnTo>
                    <a:pt x="3546932" y="15913"/>
                  </a:lnTo>
                  <a:lnTo>
                    <a:pt x="3514699" y="39243"/>
                  </a:lnTo>
                  <a:lnTo>
                    <a:pt x="3498786" y="83820"/>
                  </a:lnTo>
                  <a:lnTo>
                    <a:pt x="3500615" y="100495"/>
                  </a:lnTo>
                  <a:lnTo>
                    <a:pt x="3526599" y="139814"/>
                  </a:lnTo>
                  <a:lnTo>
                    <a:pt x="3572319" y="160921"/>
                  </a:lnTo>
                  <a:lnTo>
                    <a:pt x="3637470" y="168008"/>
                  </a:lnTo>
                  <a:lnTo>
                    <a:pt x="3672522" y="166230"/>
                  </a:lnTo>
                  <a:lnTo>
                    <a:pt x="3723957" y="153530"/>
                  </a:lnTo>
                  <a:lnTo>
                    <a:pt x="3760178" y="128714"/>
                  </a:lnTo>
                  <a:lnTo>
                    <a:pt x="3774008" y="100495"/>
                  </a:lnTo>
                  <a:lnTo>
                    <a:pt x="3775773" y="83820"/>
                  </a:lnTo>
                  <a:close/>
                </a:path>
                <a:path w="10296525" h="344170">
                  <a:moveTo>
                    <a:pt x="3786060" y="228206"/>
                  </a:moveTo>
                  <a:lnTo>
                    <a:pt x="3487737" y="228206"/>
                  </a:lnTo>
                  <a:lnTo>
                    <a:pt x="3487737" y="242684"/>
                  </a:lnTo>
                  <a:lnTo>
                    <a:pt x="3560889" y="242684"/>
                  </a:lnTo>
                  <a:lnTo>
                    <a:pt x="3560889" y="339458"/>
                  </a:lnTo>
                  <a:lnTo>
                    <a:pt x="3576891" y="339458"/>
                  </a:lnTo>
                  <a:lnTo>
                    <a:pt x="3576891" y="242684"/>
                  </a:lnTo>
                  <a:lnTo>
                    <a:pt x="3698811" y="242684"/>
                  </a:lnTo>
                  <a:lnTo>
                    <a:pt x="3698811" y="339458"/>
                  </a:lnTo>
                  <a:lnTo>
                    <a:pt x="3714432" y="339458"/>
                  </a:lnTo>
                  <a:lnTo>
                    <a:pt x="3714432" y="242684"/>
                  </a:lnTo>
                  <a:lnTo>
                    <a:pt x="3786060" y="242684"/>
                  </a:lnTo>
                  <a:lnTo>
                    <a:pt x="3786060" y="228206"/>
                  </a:lnTo>
                  <a:close/>
                </a:path>
                <a:path w="10296525" h="344170">
                  <a:moveTo>
                    <a:pt x="4032554" y="297548"/>
                  </a:moveTo>
                  <a:lnTo>
                    <a:pt x="4002367" y="276821"/>
                  </a:lnTo>
                  <a:lnTo>
                    <a:pt x="3975316" y="244932"/>
                  </a:lnTo>
                  <a:lnTo>
                    <a:pt x="3956062" y="202298"/>
                  </a:lnTo>
                  <a:lnTo>
                    <a:pt x="3955834" y="201803"/>
                  </a:lnTo>
                  <a:lnTo>
                    <a:pt x="3948353" y="147434"/>
                  </a:lnTo>
                  <a:lnTo>
                    <a:pt x="3948353" y="21336"/>
                  </a:lnTo>
                  <a:lnTo>
                    <a:pt x="4029125" y="21336"/>
                  </a:lnTo>
                  <a:lnTo>
                    <a:pt x="4029125" y="6858"/>
                  </a:lnTo>
                  <a:lnTo>
                    <a:pt x="3851973" y="6858"/>
                  </a:lnTo>
                  <a:lnTo>
                    <a:pt x="3851973" y="21336"/>
                  </a:lnTo>
                  <a:lnTo>
                    <a:pt x="3932351" y="21336"/>
                  </a:lnTo>
                  <a:lnTo>
                    <a:pt x="3932351" y="147434"/>
                  </a:lnTo>
                  <a:lnTo>
                    <a:pt x="3924719" y="201803"/>
                  </a:lnTo>
                  <a:lnTo>
                    <a:pt x="3904780" y="245643"/>
                  </a:lnTo>
                  <a:lnTo>
                    <a:pt x="3877551" y="277520"/>
                  </a:lnTo>
                  <a:lnTo>
                    <a:pt x="3847782" y="297548"/>
                  </a:lnTo>
                  <a:lnTo>
                    <a:pt x="3847782" y="312407"/>
                  </a:lnTo>
                  <a:lnTo>
                    <a:pt x="3879177" y="293763"/>
                  </a:lnTo>
                  <a:lnTo>
                    <a:pt x="3906355" y="267779"/>
                  </a:lnTo>
                  <a:lnTo>
                    <a:pt x="3927398" y="236601"/>
                  </a:lnTo>
                  <a:lnTo>
                    <a:pt x="3940352" y="202298"/>
                  </a:lnTo>
                  <a:lnTo>
                    <a:pt x="3953205" y="236220"/>
                  </a:lnTo>
                  <a:lnTo>
                    <a:pt x="3973741" y="267068"/>
                  </a:lnTo>
                  <a:lnTo>
                    <a:pt x="4000627" y="293065"/>
                  </a:lnTo>
                  <a:lnTo>
                    <a:pt x="4032554" y="312407"/>
                  </a:lnTo>
                  <a:lnTo>
                    <a:pt x="4032554" y="297548"/>
                  </a:lnTo>
                  <a:close/>
                </a:path>
                <a:path w="10296525" h="344170">
                  <a:moveTo>
                    <a:pt x="4119041" y="381"/>
                  </a:moveTo>
                  <a:lnTo>
                    <a:pt x="4103039" y="381"/>
                  </a:lnTo>
                  <a:lnTo>
                    <a:pt x="4103039" y="137528"/>
                  </a:lnTo>
                  <a:lnTo>
                    <a:pt x="4016552" y="137528"/>
                  </a:lnTo>
                  <a:lnTo>
                    <a:pt x="4016552" y="151625"/>
                  </a:lnTo>
                  <a:lnTo>
                    <a:pt x="4103039" y="151625"/>
                  </a:lnTo>
                  <a:lnTo>
                    <a:pt x="4103039" y="336029"/>
                  </a:lnTo>
                  <a:lnTo>
                    <a:pt x="4119041" y="336029"/>
                  </a:lnTo>
                  <a:lnTo>
                    <a:pt x="4119041" y="381"/>
                  </a:lnTo>
                  <a:close/>
                </a:path>
                <a:path w="10296525" h="344170">
                  <a:moveTo>
                    <a:pt x="4391076" y="103632"/>
                  </a:moveTo>
                  <a:lnTo>
                    <a:pt x="4389145" y="79121"/>
                  </a:lnTo>
                  <a:lnTo>
                    <a:pt x="4383405" y="57340"/>
                  </a:lnTo>
                  <a:lnTo>
                    <a:pt x="4374693" y="40322"/>
                  </a:lnTo>
                  <a:lnTo>
                    <a:pt x="4374693" y="103632"/>
                  </a:lnTo>
                  <a:lnTo>
                    <a:pt x="4373130" y="124853"/>
                  </a:lnTo>
                  <a:lnTo>
                    <a:pt x="4350309" y="172961"/>
                  </a:lnTo>
                  <a:lnTo>
                    <a:pt x="4315853" y="189687"/>
                  </a:lnTo>
                  <a:lnTo>
                    <a:pt x="4301160" y="190868"/>
                  </a:lnTo>
                  <a:lnTo>
                    <a:pt x="4286453" y="189687"/>
                  </a:lnTo>
                  <a:lnTo>
                    <a:pt x="4252011" y="172961"/>
                  </a:lnTo>
                  <a:lnTo>
                    <a:pt x="4229125" y="124853"/>
                  </a:lnTo>
                  <a:lnTo>
                    <a:pt x="4227627" y="103632"/>
                  </a:lnTo>
                  <a:lnTo>
                    <a:pt x="4229125" y="82562"/>
                  </a:lnTo>
                  <a:lnTo>
                    <a:pt x="4252011" y="34290"/>
                  </a:lnTo>
                  <a:lnTo>
                    <a:pt x="4286453" y="17894"/>
                  </a:lnTo>
                  <a:lnTo>
                    <a:pt x="4301160" y="16764"/>
                  </a:lnTo>
                  <a:lnTo>
                    <a:pt x="4315853" y="17894"/>
                  </a:lnTo>
                  <a:lnTo>
                    <a:pt x="4350309" y="34290"/>
                  </a:lnTo>
                  <a:lnTo>
                    <a:pt x="4373130" y="82562"/>
                  </a:lnTo>
                  <a:lnTo>
                    <a:pt x="4374693" y="103632"/>
                  </a:lnTo>
                  <a:lnTo>
                    <a:pt x="4374693" y="40322"/>
                  </a:lnTo>
                  <a:lnTo>
                    <a:pt x="4373867" y="38696"/>
                  </a:lnTo>
                  <a:lnTo>
                    <a:pt x="4360596" y="23622"/>
                  </a:lnTo>
                  <a:lnTo>
                    <a:pt x="4351426" y="16764"/>
                  </a:lnTo>
                  <a:lnTo>
                    <a:pt x="4348619" y="14655"/>
                  </a:lnTo>
                  <a:lnTo>
                    <a:pt x="4334586" y="7950"/>
                  </a:lnTo>
                  <a:lnTo>
                    <a:pt x="4318698" y="3746"/>
                  </a:lnTo>
                  <a:lnTo>
                    <a:pt x="4301160" y="2286"/>
                  </a:lnTo>
                  <a:lnTo>
                    <a:pt x="4283557" y="3746"/>
                  </a:lnTo>
                  <a:lnTo>
                    <a:pt x="4241343" y="23622"/>
                  </a:lnTo>
                  <a:lnTo>
                    <a:pt x="4219003" y="57340"/>
                  </a:lnTo>
                  <a:lnTo>
                    <a:pt x="4211244" y="103632"/>
                  </a:lnTo>
                  <a:lnTo>
                    <a:pt x="4213212" y="128295"/>
                  </a:lnTo>
                  <a:lnTo>
                    <a:pt x="4228439" y="168770"/>
                  </a:lnTo>
                  <a:lnTo>
                    <a:pt x="4267530" y="199491"/>
                  </a:lnTo>
                  <a:lnTo>
                    <a:pt x="4301160" y="204965"/>
                  </a:lnTo>
                  <a:lnTo>
                    <a:pt x="4318698" y="203568"/>
                  </a:lnTo>
                  <a:lnTo>
                    <a:pt x="4360596" y="184010"/>
                  </a:lnTo>
                  <a:lnTo>
                    <a:pt x="4383405" y="150101"/>
                  </a:lnTo>
                  <a:lnTo>
                    <a:pt x="4389145" y="128295"/>
                  </a:lnTo>
                  <a:lnTo>
                    <a:pt x="4391076" y="103632"/>
                  </a:lnTo>
                  <a:close/>
                </a:path>
                <a:path w="10296525" h="344170">
                  <a:moveTo>
                    <a:pt x="4473740" y="381"/>
                  </a:moveTo>
                  <a:lnTo>
                    <a:pt x="4457738" y="381"/>
                  </a:lnTo>
                  <a:lnTo>
                    <a:pt x="4457738" y="274688"/>
                  </a:lnTo>
                  <a:lnTo>
                    <a:pt x="4439018" y="286575"/>
                  </a:lnTo>
                  <a:lnTo>
                    <a:pt x="4415980" y="294881"/>
                  </a:lnTo>
                  <a:lnTo>
                    <a:pt x="4390288" y="299770"/>
                  </a:lnTo>
                  <a:lnTo>
                    <a:pt x="4363644" y="301358"/>
                  </a:lnTo>
                  <a:lnTo>
                    <a:pt x="4198670" y="301358"/>
                  </a:lnTo>
                  <a:lnTo>
                    <a:pt x="4198670" y="315074"/>
                  </a:lnTo>
                  <a:lnTo>
                    <a:pt x="4359834" y="315074"/>
                  </a:lnTo>
                  <a:lnTo>
                    <a:pt x="4389920" y="313588"/>
                  </a:lnTo>
                  <a:lnTo>
                    <a:pt x="4416793" y="308927"/>
                  </a:lnTo>
                  <a:lnTo>
                    <a:pt x="4439653" y="300774"/>
                  </a:lnTo>
                  <a:lnTo>
                    <a:pt x="4457738" y="288785"/>
                  </a:lnTo>
                  <a:lnTo>
                    <a:pt x="4457738" y="336029"/>
                  </a:lnTo>
                  <a:lnTo>
                    <a:pt x="4473740" y="336029"/>
                  </a:lnTo>
                  <a:lnTo>
                    <a:pt x="4473740" y="288785"/>
                  </a:lnTo>
                  <a:lnTo>
                    <a:pt x="4473740" y="381"/>
                  </a:lnTo>
                  <a:close/>
                </a:path>
                <a:path w="10296525" h="344170">
                  <a:moveTo>
                    <a:pt x="4815929" y="4953"/>
                  </a:moveTo>
                  <a:lnTo>
                    <a:pt x="4660493" y="4953"/>
                  </a:lnTo>
                  <a:lnTo>
                    <a:pt x="4660493" y="19050"/>
                  </a:lnTo>
                  <a:lnTo>
                    <a:pt x="4799546" y="19050"/>
                  </a:lnTo>
                  <a:lnTo>
                    <a:pt x="4792446" y="67475"/>
                  </a:lnTo>
                  <a:lnTo>
                    <a:pt x="4772342" y="106235"/>
                  </a:lnTo>
                  <a:lnTo>
                    <a:pt x="4741037" y="135382"/>
                  </a:lnTo>
                  <a:lnTo>
                    <a:pt x="4700359" y="154952"/>
                  </a:lnTo>
                  <a:lnTo>
                    <a:pt x="4652111" y="164960"/>
                  </a:lnTo>
                  <a:lnTo>
                    <a:pt x="4652111" y="179438"/>
                  </a:lnTo>
                  <a:lnTo>
                    <a:pt x="4697184" y="170967"/>
                  </a:lnTo>
                  <a:lnTo>
                    <a:pt x="4736744" y="155282"/>
                  </a:lnTo>
                  <a:lnTo>
                    <a:pt x="4769599" y="132194"/>
                  </a:lnTo>
                  <a:lnTo>
                    <a:pt x="4794542" y="101498"/>
                  </a:lnTo>
                  <a:lnTo>
                    <a:pt x="4810379" y="62953"/>
                  </a:lnTo>
                  <a:lnTo>
                    <a:pt x="4815929" y="16383"/>
                  </a:lnTo>
                  <a:lnTo>
                    <a:pt x="4815929" y="4953"/>
                  </a:lnTo>
                  <a:close/>
                </a:path>
                <a:path w="10296525" h="344170">
                  <a:moveTo>
                    <a:pt x="4929086" y="381"/>
                  </a:moveTo>
                  <a:lnTo>
                    <a:pt x="4913084" y="381"/>
                  </a:lnTo>
                  <a:lnTo>
                    <a:pt x="4913084" y="44196"/>
                  </a:lnTo>
                  <a:lnTo>
                    <a:pt x="4832312" y="44196"/>
                  </a:lnTo>
                  <a:lnTo>
                    <a:pt x="4832312" y="57912"/>
                  </a:lnTo>
                  <a:lnTo>
                    <a:pt x="4913084" y="57912"/>
                  </a:lnTo>
                  <a:lnTo>
                    <a:pt x="4913084" y="116586"/>
                  </a:lnTo>
                  <a:lnTo>
                    <a:pt x="4828121" y="116586"/>
                  </a:lnTo>
                  <a:lnTo>
                    <a:pt x="4828121" y="130302"/>
                  </a:lnTo>
                  <a:lnTo>
                    <a:pt x="4913084" y="130302"/>
                  </a:lnTo>
                  <a:lnTo>
                    <a:pt x="4913084" y="191249"/>
                  </a:lnTo>
                  <a:lnTo>
                    <a:pt x="4929086" y="191249"/>
                  </a:lnTo>
                  <a:lnTo>
                    <a:pt x="4929086" y="381"/>
                  </a:lnTo>
                  <a:close/>
                </a:path>
                <a:path w="10296525" h="344170">
                  <a:moveTo>
                    <a:pt x="4936325" y="277355"/>
                  </a:moveTo>
                  <a:lnTo>
                    <a:pt x="4934648" y="263918"/>
                  </a:lnTo>
                  <a:lnTo>
                    <a:pt x="4929797" y="252120"/>
                  </a:lnTo>
                  <a:lnTo>
                    <a:pt x="4922024" y="241884"/>
                  </a:lnTo>
                  <a:lnTo>
                    <a:pt x="4920704" y="240792"/>
                  </a:lnTo>
                  <a:lnTo>
                    <a:pt x="4920704" y="277355"/>
                  </a:lnTo>
                  <a:lnTo>
                    <a:pt x="4919434" y="286867"/>
                  </a:lnTo>
                  <a:lnTo>
                    <a:pt x="4884039" y="318744"/>
                  </a:lnTo>
                  <a:lnTo>
                    <a:pt x="4835855" y="329031"/>
                  </a:lnTo>
                  <a:lnTo>
                    <a:pt x="4806404" y="330314"/>
                  </a:lnTo>
                  <a:lnTo>
                    <a:pt x="4777168" y="329031"/>
                  </a:lnTo>
                  <a:lnTo>
                    <a:pt x="4728984" y="318744"/>
                  </a:lnTo>
                  <a:lnTo>
                    <a:pt x="4697781" y="295402"/>
                  </a:lnTo>
                  <a:lnTo>
                    <a:pt x="4692878" y="277355"/>
                  </a:lnTo>
                  <a:lnTo>
                    <a:pt x="4694123" y="267690"/>
                  </a:lnTo>
                  <a:lnTo>
                    <a:pt x="4728984" y="235813"/>
                  </a:lnTo>
                  <a:lnTo>
                    <a:pt x="4777168" y="225679"/>
                  </a:lnTo>
                  <a:lnTo>
                    <a:pt x="4806404" y="224396"/>
                  </a:lnTo>
                  <a:lnTo>
                    <a:pt x="4835855" y="225679"/>
                  </a:lnTo>
                  <a:lnTo>
                    <a:pt x="4884039" y="235813"/>
                  </a:lnTo>
                  <a:lnTo>
                    <a:pt x="4915700" y="259118"/>
                  </a:lnTo>
                  <a:lnTo>
                    <a:pt x="4920704" y="277355"/>
                  </a:lnTo>
                  <a:lnTo>
                    <a:pt x="4920704" y="240792"/>
                  </a:lnTo>
                  <a:lnTo>
                    <a:pt x="4866983" y="215544"/>
                  </a:lnTo>
                  <a:lnTo>
                    <a:pt x="4806404" y="209918"/>
                  </a:lnTo>
                  <a:lnTo>
                    <a:pt x="4774819" y="211302"/>
                  </a:lnTo>
                  <a:lnTo>
                    <a:pt x="4721644" y="222783"/>
                  </a:lnTo>
                  <a:lnTo>
                    <a:pt x="4683252" y="252120"/>
                  </a:lnTo>
                  <a:lnTo>
                    <a:pt x="4676876" y="277355"/>
                  </a:lnTo>
                  <a:lnTo>
                    <a:pt x="4678489" y="290576"/>
                  </a:lnTo>
                  <a:lnTo>
                    <a:pt x="4701629" y="321170"/>
                  </a:lnTo>
                  <a:lnTo>
                    <a:pt x="4746307" y="338607"/>
                  </a:lnTo>
                  <a:lnTo>
                    <a:pt x="4806404" y="344030"/>
                  </a:lnTo>
                  <a:lnTo>
                    <a:pt x="4838370" y="342709"/>
                  </a:lnTo>
                  <a:lnTo>
                    <a:pt x="4866983" y="338607"/>
                  </a:lnTo>
                  <a:lnTo>
                    <a:pt x="4891595" y="331495"/>
                  </a:lnTo>
                  <a:lnTo>
                    <a:pt x="4893869" y="330314"/>
                  </a:lnTo>
                  <a:lnTo>
                    <a:pt x="4911560" y="321170"/>
                  </a:lnTo>
                  <a:lnTo>
                    <a:pt x="4922024" y="312445"/>
                  </a:lnTo>
                  <a:lnTo>
                    <a:pt x="4929797" y="302260"/>
                  </a:lnTo>
                  <a:lnTo>
                    <a:pt x="4934648" y="290576"/>
                  </a:lnTo>
                  <a:lnTo>
                    <a:pt x="4936325" y="277355"/>
                  </a:lnTo>
                  <a:close/>
                </a:path>
                <a:path w="10296525" h="344170">
                  <a:moveTo>
                    <a:pt x="5153495" y="297548"/>
                  </a:moveTo>
                  <a:lnTo>
                    <a:pt x="5109959" y="256362"/>
                  </a:lnTo>
                  <a:lnTo>
                    <a:pt x="5091011" y="173723"/>
                  </a:lnTo>
                  <a:lnTo>
                    <a:pt x="5091011" y="21336"/>
                  </a:lnTo>
                  <a:lnTo>
                    <a:pt x="5148923" y="21336"/>
                  </a:lnTo>
                  <a:lnTo>
                    <a:pt x="5148923" y="6858"/>
                  </a:lnTo>
                  <a:lnTo>
                    <a:pt x="5016716" y="6858"/>
                  </a:lnTo>
                  <a:lnTo>
                    <a:pt x="5016716" y="21336"/>
                  </a:lnTo>
                  <a:lnTo>
                    <a:pt x="5075009" y="21336"/>
                  </a:lnTo>
                  <a:lnTo>
                    <a:pt x="5075009" y="173723"/>
                  </a:lnTo>
                  <a:lnTo>
                    <a:pt x="5069700" y="221246"/>
                  </a:lnTo>
                  <a:lnTo>
                    <a:pt x="5055717" y="256451"/>
                  </a:lnTo>
                  <a:lnTo>
                    <a:pt x="5035943" y="281152"/>
                  </a:lnTo>
                  <a:lnTo>
                    <a:pt x="5013287" y="297167"/>
                  </a:lnTo>
                  <a:lnTo>
                    <a:pt x="5013287" y="312026"/>
                  </a:lnTo>
                  <a:lnTo>
                    <a:pt x="5038864" y="296519"/>
                  </a:lnTo>
                  <a:lnTo>
                    <a:pt x="5059629" y="275640"/>
                  </a:lnTo>
                  <a:lnTo>
                    <a:pt x="5074742" y="251053"/>
                  </a:lnTo>
                  <a:lnTo>
                    <a:pt x="5083391" y="224396"/>
                  </a:lnTo>
                  <a:lnTo>
                    <a:pt x="5091874" y="250952"/>
                  </a:lnTo>
                  <a:lnTo>
                    <a:pt x="5106721" y="275691"/>
                  </a:lnTo>
                  <a:lnTo>
                    <a:pt x="5127422" y="296786"/>
                  </a:lnTo>
                  <a:lnTo>
                    <a:pt x="5153495" y="312407"/>
                  </a:lnTo>
                  <a:lnTo>
                    <a:pt x="5153495" y="297548"/>
                  </a:lnTo>
                  <a:close/>
                </a:path>
                <a:path w="10296525" h="344170">
                  <a:moveTo>
                    <a:pt x="5212918" y="2286"/>
                  </a:moveTo>
                  <a:lnTo>
                    <a:pt x="5197310" y="2286"/>
                  </a:lnTo>
                  <a:lnTo>
                    <a:pt x="5197310" y="141338"/>
                  </a:lnTo>
                  <a:lnTo>
                    <a:pt x="5135207" y="141338"/>
                  </a:lnTo>
                  <a:lnTo>
                    <a:pt x="5135207" y="155816"/>
                  </a:lnTo>
                  <a:lnTo>
                    <a:pt x="5197310" y="155816"/>
                  </a:lnTo>
                  <a:lnTo>
                    <a:pt x="5197310" y="331457"/>
                  </a:lnTo>
                  <a:lnTo>
                    <a:pt x="5212918" y="331457"/>
                  </a:lnTo>
                  <a:lnTo>
                    <a:pt x="5212918" y="2286"/>
                  </a:lnTo>
                  <a:close/>
                </a:path>
                <a:path w="10296525" h="344170">
                  <a:moveTo>
                    <a:pt x="5287594" y="381"/>
                  </a:moveTo>
                  <a:lnTo>
                    <a:pt x="5271592" y="381"/>
                  </a:lnTo>
                  <a:lnTo>
                    <a:pt x="5271592" y="335648"/>
                  </a:lnTo>
                  <a:lnTo>
                    <a:pt x="5287594" y="335648"/>
                  </a:lnTo>
                  <a:lnTo>
                    <a:pt x="5287594" y="381"/>
                  </a:lnTo>
                  <a:close/>
                </a:path>
                <a:path w="10296525" h="344170">
                  <a:moveTo>
                    <a:pt x="5640730" y="157721"/>
                  </a:moveTo>
                  <a:lnTo>
                    <a:pt x="5585917" y="125158"/>
                  </a:lnTo>
                  <a:lnTo>
                    <a:pt x="5559958" y="58293"/>
                  </a:lnTo>
                  <a:lnTo>
                    <a:pt x="5559958" y="19050"/>
                  </a:lnTo>
                  <a:lnTo>
                    <a:pt x="5635015" y="19050"/>
                  </a:lnTo>
                  <a:lnTo>
                    <a:pt x="5635015" y="4953"/>
                  </a:lnTo>
                  <a:lnTo>
                    <a:pt x="5468518" y="4953"/>
                  </a:lnTo>
                  <a:lnTo>
                    <a:pt x="5468518" y="19050"/>
                  </a:lnTo>
                  <a:lnTo>
                    <a:pt x="5543575" y="19050"/>
                  </a:lnTo>
                  <a:lnTo>
                    <a:pt x="5543575" y="58293"/>
                  </a:lnTo>
                  <a:lnTo>
                    <a:pt x="5536692" y="97307"/>
                  </a:lnTo>
                  <a:lnTo>
                    <a:pt x="5518531" y="128155"/>
                  </a:lnTo>
                  <a:lnTo>
                    <a:pt x="5492788" y="150063"/>
                  </a:lnTo>
                  <a:lnTo>
                    <a:pt x="5463184" y="162293"/>
                  </a:lnTo>
                  <a:lnTo>
                    <a:pt x="5463184" y="177152"/>
                  </a:lnTo>
                  <a:lnTo>
                    <a:pt x="5493512" y="165912"/>
                  </a:lnTo>
                  <a:lnTo>
                    <a:pt x="5519140" y="147777"/>
                  </a:lnTo>
                  <a:lnTo>
                    <a:pt x="5539003" y="124701"/>
                  </a:lnTo>
                  <a:lnTo>
                    <a:pt x="5551957" y="98679"/>
                  </a:lnTo>
                  <a:lnTo>
                    <a:pt x="5565673" y="123571"/>
                  </a:lnTo>
                  <a:lnTo>
                    <a:pt x="5585917" y="144957"/>
                  </a:lnTo>
                  <a:lnTo>
                    <a:pt x="5611380" y="161785"/>
                  </a:lnTo>
                  <a:lnTo>
                    <a:pt x="5640730" y="172961"/>
                  </a:lnTo>
                  <a:lnTo>
                    <a:pt x="5640730" y="157721"/>
                  </a:lnTo>
                  <a:close/>
                </a:path>
                <a:path w="10296525" h="344170">
                  <a:moveTo>
                    <a:pt x="5737123" y="381"/>
                  </a:moveTo>
                  <a:lnTo>
                    <a:pt x="5721121" y="381"/>
                  </a:lnTo>
                  <a:lnTo>
                    <a:pt x="5721121" y="77343"/>
                  </a:lnTo>
                  <a:lnTo>
                    <a:pt x="5638063" y="77343"/>
                  </a:lnTo>
                  <a:lnTo>
                    <a:pt x="5638063" y="91440"/>
                  </a:lnTo>
                  <a:lnTo>
                    <a:pt x="5721121" y="91440"/>
                  </a:lnTo>
                  <a:lnTo>
                    <a:pt x="5721121" y="190868"/>
                  </a:lnTo>
                  <a:lnTo>
                    <a:pt x="5737123" y="190868"/>
                  </a:lnTo>
                  <a:lnTo>
                    <a:pt x="5737123" y="381"/>
                  </a:lnTo>
                  <a:close/>
                </a:path>
                <a:path w="10296525" h="344170">
                  <a:moveTo>
                    <a:pt x="5744362" y="277355"/>
                  </a:moveTo>
                  <a:lnTo>
                    <a:pt x="5742686" y="263918"/>
                  </a:lnTo>
                  <a:lnTo>
                    <a:pt x="5737834" y="252120"/>
                  </a:lnTo>
                  <a:lnTo>
                    <a:pt x="5730049" y="241884"/>
                  </a:lnTo>
                  <a:lnTo>
                    <a:pt x="5728741" y="240804"/>
                  </a:lnTo>
                  <a:lnTo>
                    <a:pt x="5728741" y="277355"/>
                  </a:lnTo>
                  <a:lnTo>
                    <a:pt x="5727471" y="286867"/>
                  </a:lnTo>
                  <a:lnTo>
                    <a:pt x="5692076" y="318744"/>
                  </a:lnTo>
                  <a:lnTo>
                    <a:pt x="5643892" y="329031"/>
                  </a:lnTo>
                  <a:lnTo>
                    <a:pt x="5614441" y="330314"/>
                  </a:lnTo>
                  <a:lnTo>
                    <a:pt x="5585206" y="329031"/>
                  </a:lnTo>
                  <a:lnTo>
                    <a:pt x="5537022" y="318744"/>
                  </a:lnTo>
                  <a:lnTo>
                    <a:pt x="5505818" y="295402"/>
                  </a:lnTo>
                  <a:lnTo>
                    <a:pt x="5500903" y="277355"/>
                  </a:lnTo>
                  <a:lnTo>
                    <a:pt x="5502160" y="267690"/>
                  </a:lnTo>
                  <a:lnTo>
                    <a:pt x="5537022" y="235813"/>
                  </a:lnTo>
                  <a:lnTo>
                    <a:pt x="5585206" y="225679"/>
                  </a:lnTo>
                  <a:lnTo>
                    <a:pt x="5614441" y="224396"/>
                  </a:lnTo>
                  <a:lnTo>
                    <a:pt x="5643892" y="225679"/>
                  </a:lnTo>
                  <a:lnTo>
                    <a:pt x="5692076" y="235813"/>
                  </a:lnTo>
                  <a:lnTo>
                    <a:pt x="5723737" y="259118"/>
                  </a:lnTo>
                  <a:lnTo>
                    <a:pt x="5728741" y="277355"/>
                  </a:lnTo>
                  <a:lnTo>
                    <a:pt x="5728741" y="240804"/>
                  </a:lnTo>
                  <a:lnTo>
                    <a:pt x="5675020" y="215544"/>
                  </a:lnTo>
                  <a:lnTo>
                    <a:pt x="5614441" y="209918"/>
                  </a:lnTo>
                  <a:lnTo>
                    <a:pt x="5582856" y="211302"/>
                  </a:lnTo>
                  <a:lnTo>
                    <a:pt x="5529681" y="222783"/>
                  </a:lnTo>
                  <a:lnTo>
                    <a:pt x="5491289" y="252120"/>
                  </a:lnTo>
                  <a:lnTo>
                    <a:pt x="5484901" y="277355"/>
                  </a:lnTo>
                  <a:lnTo>
                    <a:pt x="5486527" y="290576"/>
                  </a:lnTo>
                  <a:lnTo>
                    <a:pt x="5509666" y="321170"/>
                  </a:lnTo>
                  <a:lnTo>
                    <a:pt x="5554345" y="338607"/>
                  </a:lnTo>
                  <a:lnTo>
                    <a:pt x="5614441" y="344030"/>
                  </a:lnTo>
                  <a:lnTo>
                    <a:pt x="5646407" y="342709"/>
                  </a:lnTo>
                  <a:lnTo>
                    <a:pt x="5675020" y="338607"/>
                  </a:lnTo>
                  <a:lnTo>
                    <a:pt x="5699633" y="331495"/>
                  </a:lnTo>
                  <a:lnTo>
                    <a:pt x="5701906" y="330314"/>
                  </a:lnTo>
                  <a:lnTo>
                    <a:pt x="5719597" y="321170"/>
                  </a:lnTo>
                  <a:lnTo>
                    <a:pt x="5730049" y="312445"/>
                  </a:lnTo>
                  <a:lnTo>
                    <a:pt x="5737834" y="302260"/>
                  </a:lnTo>
                  <a:lnTo>
                    <a:pt x="5742686" y="290576"/>
                  </a:lnTo>
                  <a:lnTo>
                    <a:pt x="5744362" y="277355"/>
                  </a:lnTo>
                  <a:close/>
                </a:path>
                <a:path w="10296525" h="344170">
                  <a:moveTo>
                    <a:pt x="6092202" y="6858"/>
                  </a:moveTo>
                  <a:lnTo>
                    <a:pt x="6076581" y="6858"/>
                  </a:lnTo>
                  <a:lnTo>
                    <a:pt x="6076581" y="83058"/>
                  </a:lnTo>
                  <a:lnTo>
                    <a:pt x="6092202" y="83058"/>
                  </a:lnTo>
                  <a:lnTo>
                    <a:pt x="6092202" y="6858"/>
                  </a:lnTo>
                  <a:close/>
                </a:path>
                <a:path w="10296525" h="344170">
                  <a:moveTo>
                    <a:pt x="6111633" y="305930"/>
                  </a:moveTo>
                  <a:lnTo>
                    <a:pt x="5971044" y="305930"/>
                  </a:lnTo>
                  <a:lnTo>
                    <a:pt x="5971044" y="204228"/>
                  </a:lnTo>
                  <a:lnTo>
                    <a:pt x="6092202" y="204228"/>
                  </a:lnTo>
                  <a:lnTo>
                    <a:pt x="6092202" y="190258"/>
                  </a:lnTo>
                  <a:lnTo>
                    <a:pt x="5848375" y="190258"/>
                  </a:lnTo>
                  <a:lnTo>
                    <a:pt x="5848375" y="97548"/>
                  </a:lnTo>
                  <a:lnTo>
                    <a:pt x="6076581" y="97548"/>
                  </a:lnTo>
                  <a:lnTo>
                    <a:pt x="6076581" y="190106"/>
                  </a:lnTo>
                  <a:lnTo>
                    <a:pt x="6092202" y="190106"/>
                  </a:lnTo>
                  <a:lnTo>
                    <a:pt x="6092202" y="97548"/>
                  </a:lnTo>
                  <a:lnTo>
                    <a:pt x="6092202" y="83578"/>
                  </a:lnTo>
                  <a:lnTo>
                    <a:pt x="5848375" y="83578"/>
                  </a:lnTo>
                  <a:lnTo>
                    <a:pt x="5848375" y="7378"/>
                  </a:lnTo>
                  <a:lnTo>
                    <a:pt x="5832754" y="7378"/>
                  </a:lnTo>
                  <a:lnTo>
                    <a:pt x="5832754" y="83578"/>
                  </a:lnTo>
                  <a:lnTo>
                    <a:pt x="5832754" y="97548"/>
                  </a:lnTo>
                  <a:lnTo>
                    <a:pt x="5832754" y="190258"/>
                  </a:lnTo>
                  <a:lnTo>
                    <a:pt x="5832754" y="204228"/>
                  </a:lnTo>
                  <a:lnTo>
                    <a:pt x="5955423" y="204228"/>
                  </a:lnTo>
                  <a:lnTo>
                    <a:pt x="5955423" y="305930"/>
                  </a:lnTo>
                  <a:lnTo>
                    <a:pt x="5813323" y="305930"/>
                  </a:lnTo>
                  <a:lnTo>
                    <a:pt x="5813323" y="319646"/>
                  </a:lnTo>
                  <a:lnTo>
                    <a:pt x="6111633" y="319646"/>
                  </a:lnTo>
                  <a:lnTo>
                    <a:pt x="6111633" y="305930"/>
                  </a:lnTo>
                  <a:close/>
                </a:path>
                <a:path w="10296525" h="344170">
                  <a:moveTo>
                    <a:pt x="6545542" y="7378"/>
                  </a:moveTo>
                  <a:lnTo>
                    <a:pt x="6286093" y="7378"/>
                  </a:lnTo>
                  <a:lnTo>
                    <a:pt x="6286093" y="21348"/>
                  </a:lnTo>
                  <a:lnTo>
                    <a:pt x="6286093" y="175018"/>
                  </a:lnTo>
                  <a:lnTo>
                    <a:pt x="6286093" y="188988"/>
                  </a:lnTo>
                  <a:lnTo>
                    <a:pt x="6545542" y="188988"/>
                  </a:lnTo>
                  <a:lnTo>
                    <a:pt x="6545542" y="175018"/>
                  </a:lnTo>
                  <a:lnTo>
                    <a:pt x="6301714" y="175018"/>
                  </a:lnTo>
                  <a:lnTo>
                    <a:pt x="6301714" y="21348"/>
                  </a:lnTo>
                  <a:lnTo>
                    <a:pt x="6529921" y="21348"/>
                  </a:lnTo>
                  <a:lnTo>
                    <a:pt x="6529921" y="174866"/>
                  </a:lnTo>
                  <a:lnTo>
                    <a:pt x="6545542" y="174866"/>
                  </a:lnTo>
                  <a:lnTo>
                    <a:pt x="6545542" y="21348"/>
                  </a:lnTo>
                  <a:lnTo>
                    <a:pt x="6545542" y="7378"/>
                  </a:lnTo>
                  <a:close/>
                </a:path>
                <a:path w="10296525" h="344170">
                  <a:moveTo>
                    <a:pt x="6564973" y="305930"/>
                  </a:moveTo>
                  <a:lnTo>
                    <a:pt x="6424396" y="305930"/>
                  </a:lnTo>
                  <a:lnTo>
                    <a:pt x="6424396" y="189344"/>
                  </a:lnTo>
                  <a:lnTo>
                    <a:pt x="6408775" y="189344"/>
                  </a:lnTo>
                  <a:lnTo>
                    <a:pt x="6408775" y="305930"/>
                  </a:lnTo>
                  <a:lnTo>
                    <a:pt x="6266662" y="305930"/>
                  </a:lnTo>
                  <a:lnTo>
                    <a:pt x="6266662" y="319646"/>
                  </a:lnTo>
                  <a:lnTo>
                    <a:pt x="6564973" y="319646"/>
                  </a:lnTo>
                  <a:lnTo>
                    <a:pt x="6564973" y="305930"/>
                  </a:lnTo>
                  <a:close/>
                </a:path>
                <a:path w="10296525" h="344170">
                  <a:moveTo>
                    <a:pt x="6904444" y="143268"/>
                  </a:moveTo>
                  <a:lnTo>
                    <a:pt x="6656413" y="143268"/>
                  </a:lnTo>
                  <a:lnTo>
                    <a:pt x="6656413" y="18808"/>
                  </a:lnTo>
                  <a:lnTo>
                    <a:pt x="6900253" y="18808"/>
                  </a:lnTo>
                  <a:lnTo>
                    <a:pt x="6900253" y="4838"/>
                  </a:lnTo>
                  <a:lnTo>
                    <a:pt x="6640792" y="4838"/>
                  </a:lnTo>
                  <a:lnTo>
                    <a:pt x="6640792" y="18808"/>
                  </a:lnTo>
                  <a:lnTo>
                    <a:pt x="6640792" y="143268"/>
                  </a:lnTo>
                  <a:lnTo>
                    <a:pt x="6640792" y="157238"/>
                  </a:lnTo>
                  <a:lnTo>
                    <a:pt x="6904444" y="157238"/>
                  </a:lnTo>
                  <a:lnTo>
                    <a:pt x="6904444" y="143268"/>
                  </a:lnTo>
                  <a:close/>
                </a:path>
                <a:path w="10296525" h="344170">
                  <a:moveTo>
                    <a:pt x="6919684" y="228587"/>
                  </a:moveTo>
                  <a:lnTo>
                    <a:pt x="6621361" y="228587"/>
                  </a:lnTo>
                  <a:lnTo>
                    <a:pt x="6621361" y="243065"/>
                  </a:lnTo>
                  <a:lnTo>
                    <a:pt x="6762331" y="243065"/>
                  </a:lnTo>
                  <a:lnTo>
                    <a:pt x="6762331" y="341744"/>
                  </a:lnTo>
                  <a:lnTo>
                    <a:pt x="6777952" y="341744"/>
                  </a:lnTo>
                  <a:lnTo>
                    <a:pt x="6777952" y="243065"/>
                  </a:lnTo>
                  <a:lnTo>
                    <a:pt x="6919684" y="243065"/>
                  </a:lnTo>
                  <a:lnTo>
                    <a:pt x="6919684" y="228587"/>
                  </a:lnTo>
                  <a:close/>
                </a:path>
                <a:path w="10296525" h="344170">
                  <a:moveTo>
                    <a:pt x="7259853" y="137147"/>
                  </a:moveTo>
                  <a:lnTo>
                    <a:pt x="7200760" y="101727"/>
                  </a:lnTo>
                  <a:lnTo>
                    <a:pt x="7173366" y="36576"/>
                  </a:lnTo>
                  <a:lnTo>
                    <a:pt x="7173366" y="3048"/>
                  </a:lnTo>
                  <a:lnTo>
                    <a:pt x="7157364" y="3048"/>
                  </a:lnTo>
                  <a:lnTo>
                    <a:pt x="7157364" y="36576"/>
                  </a:lnTo>
                  <a:lnTo>
                    <a:pt x="7149808" y="73240"/>
                  </a:lnTo>
                  <a:lnTo>
                    <a:pt x="7129983" y="103632"/>
                  </a:lnTo>
                  <a:lnTo>
                    <a:pt x="7102234" y="126580"/>
                  </a:lnTo>
                  <a:lnTo>
                    <a:pt x="7070890" y="140957"/>
                  </a:lnTo>
                  <a:lnTo>
                    <a:pt x="7070890" y="156197"/>
                  </a:lnTo>
                  <a:lnTo>
                    <a:pt x="7103643" y="142595"/>
                  </a:lnTo>
                  <a:lnTo>
                    <a:pt x="7131507" y="123063"/>
                  </a:lnTo>
                  <a:lnTo>
                    <a:pt x="7152589" y="99517"/>
                  </a:lnTo>
                  <a:lnTo>
                    <a:pt x="7164984" y="73914"/>
                  </a:lnTo>
                  <a:lnTo>
                    <a:pt x="7178586" y="98056"/>
                  </a:lnTo>
                  <a:lnTo>
                    <a:pt x="7199998" y="120535"/>
                  </a:lnTo>
                  <a:lnTo>
                    <a:pt x="7227621" y="139217"/>
                  </a:lnTo>
                  <a:lnTo>
                    <a:pt x="7259853" y="152006"/>
                  </a:lnTo>
                  <a:lnTo>
                    <a:pt x="7259853" y="137147"/>
                  </a:lnTo>
                  <a:close/>
                </a:path>
                <a:path w="10296525" h="344170">
                  <a:moveTo>
                    <a:pt x="7353198" y="381"/>
                  </a:moveTo>
                  <a:lnTo>
                    <a:pt x="7337196" y="381"/>
                  </a:lnTo>
                  <a:lnTo>
                    <a:pt x="7337196" y="157340"/>
                  </a:lnTo>
                  <a:lnTo>
                    <a:pt x="7353198" y="157340"/>
                  </a:lnTo>
                  <a:lnTo>
                    <a:pt x="7353198" y="381"/>
                  </a:lnTo>
                  <a:close/>
                </a:path>
                <a:path w="10296525" h="344170">
                  <a:moveTo>
                    <a:pt x="7357770" y="325361"/>
                  </a:moveTo>
                  <a:lnTo>
                    <a:pt x="7123087" y="325361"/>
                  </a:lnTo>
                  <a:lnTo>
                    <a:pt x="7123087" y="273164"/>
                  </a:lnTo>
                  <a:lnTo>
                    <a:pt x="7353198" y="273164"/>
                  </a:lnTo>
                  <a:lnTo>
                    <a:pt x="7353198" y="193154"/>
                  </a:lnTo>
                  <a:lnTo>
                    <a:pt x="7106704" y="193154"/>
                  </a:lnTo>
                  <a:lnTo>
                    <a:pt x="7106704" y="206870"/>
                  </a:lnTo>
                  <a:lnTo>
                    <a:pt x="7337196" y="206870"/>
                  </a:lnTo>
                  <a:lnTo>
                    <a:pt x="7337196" y="259448"/>
                  </a:lnTo>
                  <a:lnTo>
                    <a:pt x="7106704" y="259448"/>
                  </a:lnTo>
                  <a:lnTo>
                    <a:pt x="7106704" y="339077"/>
                  </a:lnTo>
                  <a:lnTo>
                    <a:pt x="7357770" y="339077"/>
                  </a:lnTo>
                  <a:lnTo>
                    <a:pt x="7357770" y="325361"/>
                  </a:lnTo>
                  <a:close/>
                </a:path>
                <a:path w="10296525" h="344170">
                  <a:moveTo>
                    <a:pt x="7619136" y="297167"/>
                  </a:moveTo>
                  <a:lnTo>
                    <a:pt x="7586840" y="276377"/>
                  </a:lnTo>
                  <a:lnTo>
                    <a:pt x="7558506" y="245732"/>
                  </a:lnTo>
                  <a:lnTo>
                    <a:pt x="7538390" y="202234"/>
                  </a:lnTo>
                  <a:lnTo>
                    <a:pt x="7530744" y="142862"/>
                  </a:lnTo>
                  <a:lnTo>
                    <a:pt x="7530744" y="4953"/>
                  </a:lnTo>
                  <a:lnTo>
                    <a:pt x="7514361" y="4953"/>
                  </a:lnTo>
                  <a:lnTo>
                    <a:pt x="7514361" y="142862"/>
                  </a:lnTo>
                  <a:lnTo>
                    <a:pt x="7506703" y="202552"/>
                  </a:lnTo>
                  <a:lnTo>
                    <a:pt x="7486599" y="246595"/>
                  </a:lnTo>
                  <a:lnTo>
                    <a:pt x="7458265" y="277342"/>
                  </a:lnTo>
                  <a:lnTo>
                    <a:pt x="7425969" y="297167"/>
                  </a:lnTo>
                  <a:lnTo>
                    <a:pt x="7425969" y="312788"/>
                  </a:lnTo>
                  <a:lnTo>
                    <a:pt x="7460374" y="293585"/>
                  </a:lnTo>
                  <a:lnTo>
                    <a:pt x="7489164" y="267119"/>
                  </a:lnTo>
                  <a:lnTo>
                    <a:pt x="7510462" y="234734"/>
                  </a:lnTo>
                  <a:lnTo>
                    <a:pt x="7522362" y="197726"/>
                  </a:lnTo>
                  <a:lnTo>
                    <a:pt x="7534961" y="234518"/>
                  </a:lnTo>
                  <a:lnTo>
                    <a:pt x="7556601" y="266547"/>
                  </a:lnTo>
                  <a:lnTo>
                    <a:pt x="7585316" y="292938"/>
                  </a:lnTo>
                  <a:lnTo>
                    <a:pt x="7619136" y="312788"/>
                  </a:lnTo>
                  <a:lnTo>
                    <a:pt x="7619136" y="297167"/>
                  </a:lnTo>
                  <a:close/>
                </a:path>
                <a:path w="10296525" h="344170">
                  <a:moveTo>
                    <a:pt x="7705992" y="381"/>
                  </a:moveTo>
                  <a:lnTo>
                    <a:pt x="7689990" y="381"/>
                  </a:lnTo>
                  <a:lnTo>
                    <a:pt x="7689990" y="335648"/>
                  </a:lnTo>
                  <a:lnTo>
                    <a:pt x="7705992" y="335648"/>
                  </a:lnTo>
                  <a:lnTo>
                    <a:pt x="7705992" y="381"/>
                  </a:lnTo>
                  <a:close/>
                </a:path>
                <a:path w="10296525" h="344170">
                  <a:moveTo>
                    <a:pt x="7944879" y="4953"/>
                  </a:moveTo>
                  <a:lnTo>
                    <a:pt x="7789431" y="4953"/>
                  </a:lnTo>
                  <a:lnTo>
                    <a:pt x="7789431" y="19050"/>
                  </a:lnTo>
                  <a:lnTo>
                    <a:pt x="7928496" y="19050"/>
                  </a:lnTo>
                  <a:lnTo>
                    <a:pt x="7921536" y="71628"/>
                  </a:lnTo>
                  <a:lnTo>
                    <a:pt x="7901699" y="114414"/>
                  </a:lnTo>
                  <a:lnTo>
                    <a:pt x="7870558" y="147154"/>
                  </a:lnTo>
                  <a:lnTo>
                    <a:pt x="7829690" y="169557"/>
                  </a:lnTo>
                  <a:lnTo>
                    <a:pt x="7780668" y="181343"/>
                  </a:lnTo>
                  <a:lnTo>
                    <a:pt x="7780668" y="195821"/>
                  </a:lnTo>
                  <a:lnTo>
                    <a:pt x="7826438" y="186055"/>
                  </a:lnTo>
                  <a:lnTo>
                    <a:pt x="7866253" y="168186"/>
                  </a:lnTo>
                  <a:lnTo>
                    <a:pt x="7899057" y="142252"/>
                  </a:lnTo>
                  <a:lnTo>
                    <a:pt x="7923809" y="108280"/>
                  </a:lnTo>
                  <a:lnTo>
                    <a:pt x="7939430" y="66319"/>
                  </a:lnTo>
                  <a:lnTo>
                    <a:pt x="7944879" y="16383"/>
                  </a:lnTo>
                  <a:lnTo>
                    <a:pt x="7944879" y="4953"/>
                  </a:lnTo>
                  <a:close/>
                </a:path>
                <a:path w="10296525" h="344170">
                  <a:moveTo>
                    <a:pt x="8059560" y="322694"/>
                  </a:moveTo>
                  <a:lnTo>
                    <a:pt x="7826388" y="322694"/>
                  </a:lnTo>
                  <a:lnTo>
                    <a:pt x="7826388" y="233540"/>
                  </a:lnTo>
                  <a:lnTo>
                    <a:pt x="7810005" y="233540"/>
                  </a:lnTo>
                  <a:lnTo>
                    <a:pt x="7810005" y="337172"/>
                  </a:lnTo>
                  <a:lnTo>
                    <a:pt x="8059560" y="337172"/>
                  </a:lnTo>
                  <a:lnTo>
                    <a:pt x="8059560" y="322694"/>
                  </a:lnTo>
                  <a:close/>
                </a:path>
                <a:path w="10296525" h="344170">
                  <a:moveTo>
                    <a:pt x="8107566" y="100203"/>
                  </a:moveTo>
                  <a:lnTo>
                    <a:pt x="8053083" y="100203"/>
                  </a:lnTo>
                  <a:lnTo>
                    <a:pt x="8053083" y="381"/>
                  </a:lnTo>
                  <a:lnTo>
                    <a:pt x="8037081" y="381"/>
                  </a:lnTo>
                  <a:lnTo>
                    <a:pt x="8037081" y="232778"/>
                  </a:lnTo>
                  <a:lnTo>
                    <a:pt x="8053083" y="232778"/>
                  </a:lnTo>
                  <a:lnTo>
                    <a:pt x="8053083" y="114681"/>
                  </a:lnTo>
                  <a:lnTo>
                    <a:pt x="8107566" y="114681"/>
                  </a:lnTo>
                  <a:lnTo>
                    <a:pt x="8107566" y="100203"/>
                  </a:lnTo>
                  <a:close/>
                </a:path>
                <a:path w="10296525" h="344170">
                  <a:moveTo>
                    <a:pt x="8426450" y="102108"/>
                  </a:moveTo>
                  <a:lnTo>
                    <a:pt x="8424202" y="80352"/>
                  </a:lnTo>
                  <a:lnTo>
                    <a:pt x="8417585" y="60960"/>
                  </a:lnTo>
                  <a:lnTo>
                    <a:pt x="8410067" y="49187"/>
                  </a:lnTo>
                  <a:lnTo>
                    <a:pt x="8410067" y="102108"/>
                  </a:lnTo>
                  <a:lnTo>
                    <a:pt x="8408238" y="119811"/>
                  </a:lnTo>
                  <a:lnTo>
                    <a:pt x="8381873" y="161912"/>
                  </a:lnTo>
                  <a:lnTo>
                    <a:pt x="8342871" y="180632"/>
                  </a:lnTo>
                  <a:lnTo>
                    <a:pt x="8288147" y="187058"/>
                  </a:lnTo>
                  <a:lnTo>
                    <a:pt x="8259038" y="185432"/>
                  </a:lnTo>
                  <a:lnTo>
                    <a:pt x="8211960" y="172758"/>
                  </a:lnTo>
                  <a:lnTo>
                    <a:pt x="8173466" y="135724"/>
                  </a:lnTo>
                  <a:lnTo>
                    <a:pt x="8166227" y="102108"/>
                  </a:lnTo>
                  <a:lnTo>
                    <a:pt x="8168068" y="84188"/>
                  </a:lnTo>
                  <a:lnTo>
                    <a:pt x="8194421" y="42291"/>
                  </a:lnTo>
                  <a:lnTo>
                    <a:pt x="8233575" y="23520"/>
                  </a:lnTo>
                  <a:lnTo>
                    <a:pt x="8288147" y="16764"/>
                  </a:lnTo>
                  <a:lnTo>
                    <a:pt x="8317420" y="18503"/>
                  </a:lnTo>
                  <a:lnTo>
                    <a:pt x="8364385" y="31546"/>
                  </a:lnTo>
                  <a:lnTo>
                    <a:pt x="8402828" y="68199"/>
                  </a:lnTo>
                  <a:lnTo>
                    <a:pt x="8410067" y="102108"/>
                  </a:lnTo>
                  <a:lnTo>
                    <a:pt x="8410067" y="49187"/>
                  </a:lnTo>
                  <a:lnTo>
                    <a:pt x="8406841" y="44132"/>
                  </a:lnTo>
                  <a:lnTo>
                    <a:pt x="8392160" y="30099"/>
                  </a:lnTo>
                  <a:lnTo>
                    <a:pt x="8372107" y="18034"/>
                  </a:lnTo>
                  <a:lnTo>
                    <a:pt x="8368576" y="16764"/>
                  </a:lnTo>
                  <a:lnTo>
                    <a:pt x="8348015" y="9334"/>
                  </a:lnTo>
                  <a:lnTo>
                    <a:pt x="8319998" y="4051"/>
                  </a:lnTo>
                  <a:lnTo>
                    <a:pt x="8288147" y="2286"/>
                  </a:lnTo>
                  <a:lnTo>
                    <a:pt x="8256308" y="4051"/>
                  </a:lnTo>
                  <a:lnTo>
                    <a:pt x="8204352" y="18034"/>
                  </a:lnTo>
                  <a:lnTo>
                    <a:pt x="8169618" y="44132"/>
                  </a:lnTo>
                  <a:lnTo>
                    <a:pt x="8152104" y="80352"/>
                  </a:lnTo>
                  <a:lnTo>
                    <a:pt x="8149844" y="102108"/>
                  </a:lnTo>
                  <a:lnTo>
                    <a:pt x="8152104" y="123799"/>
                  </a:lnTo>
                  <a:lnTo>
                    <a:pt x="8169618" y="159905"/>
                  </a:lnTo>
                  <a:lnTo>
                    <a:pt x="8204352" y="186169"/>
                  </a:lnTo>
                  <a:lnTo>
                    <a:pt x="8256308" y="200152"/>
                  </a:lnTo>
                  <a:lnTo>
                    <a:pt x="8288147" y="201917"/>
                  </a:lnTo>
                  <a:lnTo>
                    <a:pt x="8319998" y="200152"/>
                  </a:lnTo>
                  <a:lnTo>
                    <a:pt x="8348015" y="194868"/>
                  </a:lnTo>
                  <a:lnTo>
                    <a:pt x="8369630" y="187058"/>
                  </a:lnTo>
                  <a:lnTo>
                    <a:pt x="8372107" y="186169"/>
                  </a:lnTo>
                  <a:lnTo>
                    <a:pt x="8392160" y="174104"/>
                  </a:lnTo>
                  <a:lnTo>
                    <a:pt x="8406841" y="159905"/>
                  </a:lnTo>
                  <a:lnTo>
                    <a:pt x="8417585" y="143103"/>
                  </a:lnTo>
                  <a:lnTo>
                    <a:pt x="8424202" y="123799"/>
                  </a:lnTo>
                  <a:lnTo>
                    <a:pt x="8426450" y="102108"/>
                  </a:lnTo>
                  <a:close/>
                </a:path>
                <a:path w="10296525" h="344170">
                  <a:moveTo>
                    <a:pt x="8437118" y="305930"/>
                  </a:moveTo>
                  <a:lnTo>
                    <a:pt x="8138808" y="305930"/>
                  </a:lnTo>
                  <a:lnTo>
                    <a:pt x="8138808" y="319646"/>
                  </a:lnTo>
                  <a:lnTo>
                    <a:pt x="8437118" y="319646"/>
                  </a:lnTo>
                  <a:lnTo>
                    <a:pt x="8437118" y="305930"/>
                  </a:lnTo>
                  <a:close/>
                </a:path>
                <a:path w="10296525" h="344170">
                  <a:moveTo>
                    <a:pt x="8791816" y="305828"/>
                  </a:moveTo>
                  <a:lnTo>
                    <a:pt x="8651227" y="305828"/>
                  </a:lnTo>
                  <a:lnTo>
                    <a:pt x="8651227" y="211848"/>
                  </a:lnTo>
                  <a:lnTo>
                    <a:pt x="8776957" y="211848"/>
                  </a:lnTo>
                  <a:lnTo>
                    <a:pt x="8776957" y="197878"/>
                  </a:lnTo>
                  <a:lnTo>
                    <a:pt x="8528558" y="197878"/>
                  </a:lnTo>
                  <a:lnTo>
                    <a:pt x="8528558" y="116598"/>
                  </a:lnTo>
                  <a:lnTo>
                    <a:pt x="8772385" y="116598"/>
                  </a:lnTo>
                  <a:lnTo>
                    <a:pt x="8772385" y="102628"/>
                  </a:lnTo>
                  <a:lnTo>
                    <a:pt x="8772385" y="21348"/>
                  </a:lnTo>
                  <a:lnTo>
                    <a:pt x="8772385" y="7378"/>
                  </a:lnTo>
                  <a:lnTo>
                    <a:pt x="8512937" y="7378"/>
                  </a:lnTo>
                  <a:lnTo>
                    <a:pt x="8512937" y="21348"/>
                  </a:lnTo>
                  <a:lnTo>
                    <a:pt x="8756764" y="21348"/>
                  </a:lnTo>
                  <a:lnTo>
                    <a:pt x="8756764" y="102628"/>
                  </a:lnTo>
                  <a:lnTo>
                    <a:pt x="8512937" y="102628"/>
                  </a:lnTo>
                  <a:lnTo>
                    <a:pt x="8512937" y="116598"/>
                  </a:lnTo>
                  <a:lnTo>
                    <a:pt x="8512937" y="197878"/>
                  </a:lnTo>
                  <a:lnTo>
                    <a:pt x="8512937" y="211848"/>
                  </a:lnTo>
                  <a:lnTo>
                    <a:pt x="8635619" y="211848"/>
                  </a:lnTo>
                  <a:lnTo>
                    <a:pt x="8635619" y="305828"/>
                  </a:lnTo>
                  <a:lnTo>
                    <a:pt x="8493506" y="305828"/>
                  </a:lnTo>
                  <a:lnTo>
                    <a:pt x="8493506" y="319798"/>
                  </a:lnTo>
                  <a:lnTo>
                    <a:pt x="8791816" y="319798"/>
                  </a:lnTo>
                  <a:lnTo>
                    <a:pt x="8791816" y="305828"/>
                  </a:lnTo>
                  <a:close/>
                </a:path>
                <a:path w="10296525" h="344170">
                  <a:moveTo>
                    <a:pt x="9225509" y="7378"/>
                  </a:moveTo>
                  <a:lnTo>
                    <a:pt x="8966060" y="7378"/>
                  </a:lnTo>
                  <a:lnTo>
                    <a:pt x="8966060" y="21348"/>
                  </a:lnTo>
                  <a:lnTo>
                    <a:pt x="8966060" y="175018"/>
                  </a:lnTo>
                  <a:lnTo>
                    <a:pt x="8966060" y="188988"/>
                  </a:lnTo>
                  <a:lnTo>
                    <a:pt x="9225509" y="188988"/>
                  </a:lnTo>
                  <a:lnTo>
                    <a:pt x="9225509" y="175018"/>
                  </a:lnTo>
                  <a:lnTo>
                    <a:pt x="8981681" y="175018"/>
                  </a:lnTo>
                  <a:lnTo>
                    <a:pt x="8981681" y="21348"/>
                  </a:lnTo>
                  <a:lnTo>
                    <a:pt x="9209888" y="21348"/>
                  </a:lnTo>
                  <a:lnTo>
                    <a:pt x="9209888" y="174866"/>
                  </a:lnTo>
                  <a:lnTo>
                    <a:pt x="9225509" y="174866"/>
                  </a:lnTo>
                  <a:lnTo>
                    <a:pt x="9225509" y="21348"/>
                  </a:lnTo>
                  <a:lnTo>
                    <a:pt x="9225509" y="7378"/>
                  </a:lnTo>
                  <a:close/>
                </a:path>
                <a:path w="10296525" h="344170">
                  <a:moveTo>
                    <a:pt x="9244940" y="305930"/>
                  </a:moveTo>
                  <a:lnTo>
                    <a:pt x="9104351" y="305930"/>
                  </a:lnTo>
                  <a:lnTo>
                    <a:pt x="9104351" y="189344"/>
                  </a:lnTo>
                  <a:lnTo>
                    <a:pt x="9088730" y="189344"/>
                  </a:lnTo>
                  <a:lnTo>
                    <a:pt x="9088730" y="305930"/>
                  </a:lnTo>
                  <a:lnTo>
                    <a:pt x="8946629" y="305930"/>
                  </a:lnTo>
                  <a:lnTo>
                    <a:pt x="8946629" y="319646"/>
                  </a:lnTo>
                  <a:lnTo>
                    <a:pt x="9244940" y="319646"/>
                  </a:lnTo>
                  <a:lnTo>
                    <a:pt x="9244940" y="305930"/>
                  </a:lnTo>
                  <a:close/>
                </a:path>
                <a:path w="10296525" h="344170">
                  <a:moveTo>
                    <a:pt x="9577921" y="381"/>
                  </a:moveTo>
                  <a:lnTo>
                    <a:pt x="9561919" y="381"/>
                  </a:lnTo>
                  <a:lnTo>
                    <a:pt x="9561919" y="260972"/>
                  </a:lnTo>
                  <a:lnTo>
                    <a:pt x="9541218" y="276491"/>
                  </a:lnTo>
                  <a:lnTo>
                    <a:pt x="9515970" y="287972"/>
                  </a:lnTo>
                  <a:lnTo>
                    <a:pt x="9487510" y="295109"/>
                  </a:lnTo>
                  <a:lnTo>
                    <a:pt x="9457157" y="297548"/>
                  </a:lnTo>
                  <a:lnTo>
                    <a:pt x="9331046" y="297548"/>
                  </a:lnTo>
                  <a:lnTo>
                    <a:pt x="9331046" y="4953"/>
                  </a:lnTo>
                  <a:lnTo>
                    <a:pt x="9315425" y="4953"/>
                  </a:lnTo>
                  <a:lnTo>
                    <a:pt x="9315425" y="312026"/>
                  </a:lnTo>
                  <a:lnTo>
                    <a:pt x="9455633" y="312026"/>
                  </a:lnTo>
                  <a:lnTo>
                    <a:pt x="9487725" y="309473"/>
                  </a:lnTo>
                  <a:lnTo>
                    <a:pt x="9517202" y="302120"/>
                  </a:lnTo>
                  <a:lnTo>
                    <a:pt x="9542475" y="290487"/>
                  </a:lnTo>
                  <a:lnTo>
                    <a:pt x="9561919" y="275069"/>
                  </a:lnTo>
                  <a:lnTo>
                    <a:pt x="9561919" y="335648"/>
                  </a:lnTo>
                  <a:lnTo>
                    <a:pt x="9577921" y="335648"/>
                  </a:lnTo>
                  <a:lnTo>
                    <a:pt x="9577921" y="381"/>
                  </a:lnTo>
                  <a:close/>
                </a:path>
                <a:path w="10296525" h="344170">
                  <a:moveTo>
                    <a:pt x="9869386" y="281546"/>
                  </a:moveTo>
                  <a:lnTo>
                    <a:pt x="9851860" y="289026"/>
                  </a:lnTo>
                  <a:lnTo>
                    <a:pt x="9830956" y="293979"/>
                  </a:lnTo>
                  <a:lnTo>
                    <a:pt x="9807829" y="296710"/>
                  </a:lnTo>
                  <a:lnTo>
                    <a:pt x="9783661" y="297548"/>
                  </a:lnTo>
                  <a:lnTo>
                    <a:pt x="9685744" y="297548"/>
                  </a:lnTo>
                  <a:lnTo>
                    <a:pt x="9685744" y="164960"/>
                  </a:lnTo>
                  <a:lnTo>
                    <a:pt x="9811093" y="164960"/>
                  </a:lnTo>
                  <a:lnTo>
                    <a:pt x="9811093" y="150863"/>
                  </a:lnTo>
                  <a:lnTo>
                    <a:pt x="9685744" y="150863"/>
                  </a:lnTo>
                  <a:lnTo>
                    <a:pt x="9685744" y="21336"/>
                  </a:lnTo>
                  <a:lnTo>
                    <a:pt x="9821761" y="21336"/>
                  </a:lnTo>
                  <a:lnTo>
                    <a:pt x="9821761" y="6858"/>
                  </a:lnTo>
                  <a:lnTo>
                    <a:pt x="9670123" y="6858"/>
                  </a:lnTo>
                  <a:lnTo>
                    <a:pt x="9670123" y="312026"/>
                  </a:lnTo>
                  <a:lnTo>
                    <a:pt x="9783280" y="312026"/>
                  </a:lnTo>
                  <a:lnTo>
                    <a:pt x="9807981" y="311188"/>
                  </a:lnTo>
                  <a:lnTo>
                    <a:pt x="9831476" y="308457"/>
                  </a:lnTo>
                  <a:lnTo>
                    <a:pt x="9852393" y="303504"/>
                  </a:lnTo>
                  <a:lnTo>
                    <a:pt x="9865919" y="297548"/>
                  </a:lnTo>
                  <a:lnTo>
                    <a:pt x="9869386" y="296024"/>
                  </a:lnTo>
                  <a:lnTo>
                    <a:pt x="9869386" y="281546"/>
                  </a:lnTo>
                  <a:close/>
                </a:path>
                <a:path w="10296525" h="344170">
                  <a:moveTo>
                    <a:pt x="9932632" y="381"/>
                  </a:moveTo>
                  <a:lnTo>
                    <a:pt x="9916630" y="381"/>
                  </a:lnTo>
                  <a:lnTo>
                    <a:pt x="9916630" y="145910"/>
                  </a:lnTo>
                  <a:lnTo>
                    <a:pt x="9836620" y="145910"/>
                  </a:lnTo>
                  <a:lnTo>
                    <a:pt x="9836620" y="160388"/>
                  </a:lnTo>
                  <a:lnTo>
                    <a:pt x="9916630" y="160388"/>
                  </a:lnTo>
                  <a:lnTo>
                    <a:pt x="9916630" y="336029"/>
                  </a:lnTo>
                  <a:lnTo>
                    <a:pt x="9932632" y="336029"/>
                  </a:lnTo>
                  <a:lnTo>
                    <a:pt x="9932632" y="381"/>
                  </a:lnTo>
                  <a:close/>
                </a:path>
                <a:path w="10296525" h="344170">
                  <a:moveTo>
                    <a:pt x="10289235" y="381"/>
                  </a:moveTo>
                  <a:lnTo>
                    <a:pt x="10273233" y="381"/>
                  </a:lnTo>
                  <a:lnTo>
                    <a:pt x="10273233" y="143624"/>
                  </a:lnTo>
                  <a:lnTo>
                    <a:pt x="10255212" y="154114"/>
                  </a:lnTo>
                  <a:lnTo>
                    <a:pt x="10233901" y="161201"/>
                  </a:lnTo>
                  <a:lnTo>
                    <a:pt x="10209581" y="165227"/>
                  </a:lnTo>
                  <a:lnTo>
                    <a:pt x="10182555" y="166484"/>
                  </a:lnTo>
                  <a:lnTo>
                    <a:pt x="10037013" y="166484"/>
                  </a:lnTo>
                  <a:lnTo>
                    <a:pt x="10037013" y="98679"/>
                  </a:lnTo>
                  <a:lnTo>
                    <a:pt x="10173411" y="98679"/>
                  </a:lnTo>
                  <a:lnTo>
                    <a:pt x="10173411" y="4953"/>
                  </a:lnTo>
                  <a:lnTo>
                    <a:pt x="10020630" y="4953"/>
                  </a:lnTo>
                  <a:lnTo>
                    <a:pt x="10020630" y="18669"/>
                  </a:lnTo>
                  <a:lnTo>
                    <a:pt x="10157409" y="18669"/>
                  </a:lnTo>
                  <a:lnTo>
                    <a:pt x="10157409" y="84963"/>
                  </a:lnTo>
                  <a:lnTo>
                    <a:pt x="10020630" y="84963"/>
                  </a:lnTo>
                  <a:lnTo>
                    <a:pt x="10020630" y="180581"/>
                  </a:lnTo>
                  <a:lnTo>
                    <a:pt x="10179888" y="180581"/>
                  </a:lnTo>
                  <a:lnTo>
                    <a:pt x="10208616" y="179324"/>
                  </a:lnTo>
                  <a:lnTo>
                    <a:pt x="10233990" y="175298"/>
                  </a:lnTo>
                  <a:lnTo>
                    <a:pt x="10255644" y="168211"/>
                  </a:lnTo>
                  <a:lnTo>
                    <a:pt x="10258539" y="166484"/>
                  </a:lnTo>
                  <a:lnTo>
                    <a:pt x="10273233" y="157721"/>
                  </a:lnTo>
                  <a:lnTo>
                    <a:pt x="10273233" y="204203"/>
                  </a:lnTo>
                  <a:lnTo>
                    <a:pt x="10289235" y="204203"/>
                  </a:lnTo>
                  <a:lnTo>
                    <a:pt x="10289235" y="157721"/>
                  </a:lnTo>
                  <a:lnTo>
                    <a:pt x="10289235" y="381"/>
                  </a:lnTo>
                  <a:close/>
                </a:path>
                <a:path w="10296525" h="344170">
                  <a:moveTo>
                    <a:pt x="10296474" y="284975"/>
                  </a:moveTo>
                  <a:lnTo>
                    <a:pt x="10294988" y="273392"/>
                  </a:lnTo>
                  <a:lnTo>
                    <a:pt x="10290569" y="263169"/>
                  </a:lnTo>
                  <a:lnTo>
                    <a:pt x="10283292" y="254228"/>
                  </a:lnTo>
                  <a:lnTo>
                    <a:pt x="10280853" y="252361"/>
                  </a:lnTo>
                  <a:lnTo>
                    <a:pt x="10280853" y="284975"/>
                  </a:lnTo>
                  <a:lnTo>
                    <a:pt x="10279672" y="292912"/>
                  </a:lnTo>
                  <a:lnTo>
                    <a:pt x="10246550" y="320192"/>
                  </a:lnTo>
                  <a:lnTo>
                    <a:pt x="10197643" y="329184"/>
                  </a:lnTo>
                  <a:lnTo>
                    <a:pt x="10166553" y="330314"/>
                  </a:lnTo>
                  <a:lnTo>
                    <a:pt x="10135794" y="329184"/>
                  </a:lnTo>
                  <a:lnTo>
                    <a:pt x="10087000" y="320192"/>
                  </a:lnTo>
                  <a:lnTo>
                    <a:pt x="10054196" y="292912"/>
                  </a:lnTo>
                  <a:lnTo>
                    <a:pt x="10053015" y="284975"/>
                  </a:lnTo>
                  <a:lnTo>
                    <a:pt x="10054196" y="276999"/>
                  </a:lnTo>
                  <a:lnTo>
                    <a:pt x="10087000" y="249770"/>
                  </a:lnTo>
                  <a:lnTo>
                    <a:pt x="10135794" y="240779"/>
                  </a:lnTo>
                  <a:lnTo>
                    <a:pt x="10166553" y="239636"/>
                  </a:lnTo>
                  <a:lnTo>
                    <a:pt x="10197643" y="240779"/>
                  </a:lnTo>
                  <a:lnTo>
                    <a:pt x="10246550" y="249770"/>
                  </a:lnTo>
                  <a:lnTo>
                    <a:pt x="10279672" y="276999"/>
                  </a:lnTo>
                  <a:lnTo>
                    <a:pt x="10280853" y="284975"/>
                  </a:lnTo>
                  <a:lnTo>
                    <a:pt x="10280853" y="252361"/>
                  </a:lnTo>
                  <a:lnTo>
                    <a:pt x="10229177" y="230733"/>
                  </a:lnTo>
                  <a:lnTo>
                    <a:pt x="10166553" y="225539"/>
                  </a:lnTo>
                  <a:lnTo>
                    <a:pt x="10133495" y="226834"/>
                  </a:lnTo>
                  <a:lnTo>
                    <a:pt x="10079812" y="237274"/>
                  </a:lnTo>
                  <a:lnTo>
                    <a:pt x="10042919" y="263169"/>
                  </a:lnTo>
                  <a:lnTo>
                    <a:pt x="10037013" y="284975"/>
                  </a:lnTo>
                  <a:lnTo>
                    <a:pt x="10038512" y="296557"/>
                  </a:lnTo>
                  <a:lnTo>
                    <a:pt x="10079812" y="332625"/>
                  </a:lnTo>
                  <a:lnTo>
                    <a:pt x="10133495" y="342798"/>
                  </a:lnTo>
                  <a:lnTo>
                    <a:pt x="10166553" y="344030"/>
                  </a:lnTo>
                  <a:lnTo>
                    <a:pt x="10199891" y="342798"/>
                  </a:lnTo>
                  <a:lnTo>
                    <a:pt x="10229177" y="339026"/>
                  </a:lnTo>
                  <a:lnTo>
                    <a:pt x="10253828" y="332625"/>
                  </a:lnTo>
                  <a:lnTo>
                    <a:pt x="10258717" y="330314"/>
                  </a:lnTo>
                  <a:lnTo>
                    <a:pt x="10273233" y="323456"/>
                  </a:lnTo>
                  <a:lnTo>
                    <a:pt x="10283292" y="315734"/>
                  </a:lnTo>
                  <a:lnTo>
                    <a:pt x="10290569" y="306793"/>
                  </a:lnTo>
                  <a:lnTo>
                    <a:pt x="10294988" y="296557"/>
                  </a:lnTo>
                  <a:lnTo>
                    <a:pt x="10296474" y="2849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13398" y="443973"/>
              <a:ext cx="494908" cy="5186360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5813398" y="4326103"/>
              <a:ext cx="495300" cy="17780"/>
            </a:xfrm>
            <a:custGeom>
              <a:avLst/>
              <a:gdLst/>
              <a:ahLst/>
              <a:cxnLst/>
              <a:rect l="l" t="t" r="r" b="b"/>
              <a:pathLst>
                <a:path w="495300" h="17779">
                  <a:moveTo>
                    <a:pt x="494908" y="0"/>
                  </a:moveTo>
                  <a:lnTo>
                    <a:pt x="494908" y="17467"/>
                  </a:lnTo>
                  <a:lnTo>
                    <a:pt x="0" y="17467"/>
                  </a:lnTo>
                  <a:lnTo>
                    <a:pt x="0" y="0"/>
                  </a:lnTo>
                  <a:lnTo>
                    <a:pt x="4949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" name="object 104"/>
          <p:cNvSpPr/>
          <p:nvPr/>
        </p:nvSpPr>
        <p:spPr>
          <a:xfrm>
            <a:off x="8008302" y="7218286"/>
            <a:ext cx="1795780" cy="802005"/>
          </a:xfrm>
          <a:custGeom>
            <a:avLst/>
            <a:gdLst/>
            <a:ahLst/>
            <a:cxnLst/>
            <a:rect l="l" t="t" r="r" b="b"/>
            <a:pathLst>
              <a:path w="1795779" h="802004">
                <a:moveTo>
                  <a:pt x="507669" y="468045"/>
                </a:moveTo>
                <a:lnTo>
                  <a:pt x="499897" y="416356"/>
                </a:lnTo>
                <a:lnTo>
                  <a:pt x="482193" y="382193"/>
                </a:lnTo>
                <a:lnTo>
                  <a:pt x="477647" y="373418"/>
                </a:lnTo>
                <a:lnTo>
                  <a:pt x="442544" y="340233"/>
                </a:lnTo>
                <a:lnTo>
                  <a:pt x="396227" y="317804"/>
                </a:lnTo>
                <a:lnTo>
                  <a:pt x="435178" y="297942"/>
                </a:lnTo>
                <a:lnTo>
                  <a:pt x="464540" y="269100"/>
                </a:lnTo>
                <a:lnTo>
                  <a:pt x="466140" y="265798"/>
                </a:lnTo>
                <a:lnTo>
                  <a:pt x="483057" y="230974"/>
                </a:lnTo>
                <a:lnTo>
                  <a:pt x="489508" y="183248"/>
                </a:lnTo>
                <a:lnTo>
                  <a:pt x="484911" y="135674"/>
                </a:lnTo>
                <a:lnTo>
                  <a:pt x="482587" y="128778"/>
                </a:lnTo>
                <a:lnTo>
                  <a:pt x="448246" y="61226"/>
                </a:lnTo>
                <a:lnTo>
                  <a:pt x="416229" y="34696"/>
                </a:lnTo>
                <a:lnTo>
                  <a:pt x="375132" y="15532"/>
                </a:lnTo>
                <a:lnTo>
                  <a:pt x="328536" y="4737"/>
                </a:lnTo>
                <a:lnTo>
                  <a:pt x="328536" y="458965"/>
                </a:lnTo>
                <a:lnTo>
                  <a:pt x="324294" y="493598"/>
                </a:lnTo>
                <a:lnTo>
                  <a:pt x="311315" y="517461"/>
                </a:lnTo>
                <a:lnTo>
                  <a:pt x="289191" y="531279"/>
                </a:lnTo>
                <a:lnTo>
                  <a:pt x="257556" y="535736"/>
                </a:lnTo>
                <a:lnTo>
                  <a:pt x="179133" y="535736"/>
                </a:lnTo>
                <a:lnTo>
                  <a:pt x="179133" y="382193"/>
                </a:lnTo>
                <a:lnTo>
                  <a:pt x="257556" y="382193"/>
                </a:lnTo>
                <a:lnTo>
                  <a:pt x="289191" y="386638"/>
                </a:lnTo>
                <a:lnTo>
                  <a:pt x="311315" y="400456"/>
                </a:lnTo>
                <a:lnTo>
                  <a:pt x="324294" y="424332"/>
                </a:lnTo>
                <a:lnTo>
                  <a:pt x="328536" y="458965"/>
                </a:lnTo>
                <a:lnTo>
                  <a:pt x="328536" y="4737"/>
                </a:lnTo>
                <a:lnTo>
                  <a:pt x="324980" y="3911"/>
                </a:lnTo>
                <a:lnTo>
                  <a:pt x="315328" y="3276"/>
                </a:lnTo>
                <a:lnTo>
                  <a:pt x="315328" y="197281"/>
                </a:lnTo>
                <a:lnTo>
                  <a:pt x="311137" y="228892"/>
                </a:lnTo>
                <a:lnTo>
                  <a:pt x="298513" y="250113"/>
                </a:lnTo>
                <a:lnTo>
                  <a:pt x="277380" y="262064"/>
                </a:lnTo>
                <a:lnTo>
                  <a:pt x="247650" y="265798"/>
                </a:lnTo>
                <a:lnTo>
                  <a:pt x="179133" y="265798"/>
                </a:lnTo>
                <a:lnTo>
                  <a:pt x="179133" y="128778"/>
                </a:lnTo>
                <a:lnTo>
                  <a:pt x="247650" y="128778"/>
                </a:lnTo>
                <a:lnTo>
                  <a:pt x="277380" y="132511"/>
                </a:lnTo>
                <a:lnTo>
                  <a:pt x="298513" y="144462"/>
                </a:lnTo>
                <a:lnTo>
                  <a:pt x="311137" y="165684"/>
                </a:lnTo>
                <a:lnTo>
                  <a:pt x="315328" y="197281"/>
                </a:lnTo>
                <a:lnTo>
                  <a:pt x="315328" y="3276"/>
                </a:lnTo>
                <a:lnTo>
                  <a:pt x="265811" y="0"/>
                </a:lnTo>
                <a:lnTo>
                  <a:pt x="0" y="0"/>
                </a:lnTo>
                <a:lnTo>
                  <a:pt x="0" y="664502"/>
                </a:lnTo>
                <a:lnTo>
                  <a:pt x="272415" y="664502"/>
                </a:lnTo>
                <a:lnTo>
                  <a:pt x="326123" y="661479"/>
                </a:lnTo>
                <a:lnTo>
                  <a:pt x="373240" y="652386"/>
                </a:lnTo>
                <a:lnTo>
                  <a:pt x="413588" y="637171"/>
                </a:lnTo>
                <a:lnTo>
                  <a:pt x="447001" y="615797"/>
                </a:lnTo>
                <a:lnTo>
                  <a:pt x="492264" y="554456"/>
                </a:lnTo>
                <a:lnTo>
                  <a:pt x="503796" y="514400"/>
                </a:lnTo>
                <a:lnTo>
                  <a:pt x="507669" y="468045"/>
                </a:lnTo>
                <a:close/>
              </a:path>
              <a:path w="1795779" h="802004">
                <a:moveTo>
                  <a:pt x="1067155" y="0"/>
                </a:moveTo>
                <a:lnTo>
                  <a:pt x="888847" y="0"/>
                </a:lnTo>
                <a:lnTo>
                  <a:pt x="888847" y="426770"/>
                </a:lnTo>
                <a:lnTo>
                  <a:pt x="883081" y="475221"/>
                </a:lnTo>
                <a:lnTo>
                  <a:pt x="866254" y="508596"/>
                </a:lnTo>
                <a:lnTo>
                  <a:pt x="839050" y="527875"/>
                </a:lnTo>
                <a:lnTo>
                  <a:pt x="802170" y="534085"/>
                </a:lnTo>
                <a:lnTo>
                  <a:pt x="765302" y="527875"/>
                </a:lnTo>
                <a:lnTo>
                  <a:pt x="738098" y="508596"/>
                </a:lnTo>
                <a:lnTo>
                  <a:pt x="721258" y="475221"/>
                </a:lnTo>
                <a:lnTo>
                  <a:pt x="715505" y="426770"/>
                </a:lnTo>
                <a:lnTo>
                  <a:pt x="715505" y="0"/>
                </a:lnTo>
                <a:lnTo>
                  <a:pt x="537197" y="0"/>
                </a:lnTo>
                <a:lnTo>
                  <a:pt x="537197" y="416039"/>
                </a:lnTo>
                <a:lnTo>
                  <a:pt x="540334" y="467347"/>
                </a:lnTo>
                <a:lnTo>
                  <a:pt x="549808" y="513765"/>
                </a:lnTo>
                <a:lnTo>
                  <a:pt x="565721" y="554990"/>
                </a:lnTo>
                <a:lnTo>
                  <a:pt x="588175" y="590715"/>
                </a:lnTo>
                <a:lnTo>
                  <a:pt x="617283" y="620623"/>
                </a:lnTo>
                <a:lnTo>
                  <a:pt x="653135" y="644423"/>
                </a:lnTo>
                <a:lnTo>
                  <a:pt x="695833" y="661797"/>
                </a:lnTo>
                <a:lnTo>
                  <a:pt x="745477" y="672439"/>
                </a:lnTo>
                <a:lnTo>
                  <a:pt x="802170" y="676059"/>
                </a:lnTo>
                <a:lnTo>
                  <a:pt x="858875" y="672439"/>
                </a:lnTo>
                <a:lnTo>
                  <a:pt x="908519" y="661797"/>
                </a:lnTo>
                <a:lnTo>
                  <a:pt x="951217" y="644423"/>
                </a:lnTo>
                <a:lnTo>
                  <a:pt x="987069" y="620623"/>
                </a:lnTo>
                <a:lnTo>
                  <a:pt x="1016165" y="590715"/>
                </a:lnTo>
                <a:lnTo>
                  <a:pt x="1038631" y="554990"/>
                </a:lnTo>
                <a:lnTo>
                  <a:pt x="1054544" y="513765"/>
                </a:lnTo>
                <a:lnTo>
                  <a:pt x="1064018" y="467347"/>
                </a:lnTo>
                <a:lnTo>
                  <a:pt x="1067155" y="416039"/>
                </a:lnTo>
                <a:lnTo>
                  <a:pt x="1067155" y="0"/>
                </a:lnTo>
                <a:close/>
              </a:path>
              <a:path w="1795779" h="802004">
                <a:moveTo>
                  <a:pt x="1596910" y="114"/>
                </a:moveTo>
                <a:lnTo>
                  <a:pt x="1085126" y="114"/>
                </a:lnTo>
                <a:lnTo>
                  <a:pt x="1085126" y="142354"/>
                </a:lnTo>
                <a:lnTo>
                  <a:pt x="1251864" y="142354"/>
                </a:lnTo>
                <a:lnTo>
                  <a:pt x="1251864" y="664324"/>
                </a:lnTo>
                <a:lnTo>
                  <a:pt x="1430997" y="664324"/>
                </a:lnTo>
                <a:lnTo>
                  <a:pt x="1430997" y="142354"/>
                </a:lnTo>
                <a:lnTo>
                  <a:pt x="1596910" y="142354"/>
                </a:lnTo>
                <a:lnTo>
                  <a:pt x="1596910" y="114"/>
                </a:lnTo>
                <a:close/>
              </a:path>
              <a:path w="1795779" h="802004">
                <a:moveTo>
                  <a:pt x="1795665" y="500240"/>
                </a:moveTo>
                <a:lnTo>
                  <a:pt x="1628089" y="500240"/>
                </a:lnTo>
                <a:lnTo>
                  <a:pt x="1628089" y="664502"/>
                </a:lnTo>
                <a:lnTo>
                  <a:pt x="1711464" y="664502"/>
                </a:lnTo>
                <a:lnTo>
                  <a:pt x="1706333" y="692442"/>
                </a:lnTo>
                <a:lnTo>
                  <a:pt x="1690827" y="712177"/>
                </a:lnTo>
                <a:lnTo>
                  <a:pt x="1664804" y="724166"/>
                </a:lnTo>
                <a:lnTo>
                  <a:pt x="1628089" y="728891"/>
                </a:lnTo>
                <a:lnTo>
                  <a:pt x="1628089" y="801535"/>
                </a:lnTo>
                <a:lnTo>
                  <a:pt x="1686725" y="793864"/>
                </a:lnTo>
                <a:lnTo>
                  <a:pt x="1733435" y="774814"/>
                </a:lnTo>
                <a:lnTo>
                  <a:pt x="1767586" y="745909"/>
                </a:lnTo>
                <a:lnTo>
                  <a:pt x="1788541" y="708634"/>
                </a:lnTo>
                <a:lnTo>
                  <a:pt x="1795665" y="664502"/>
                </a:lnTo>
                <a:lnTo>
                  <a:pt x="1795665" y="5002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565249" y="6012860"/>
            <a:ext cx="740410" cy="951865"/>
          </a:xfrm>
          <a:custGeom>
            <a:avLst/>
            <a:gdLst/>
            <a:ahLst/>
            <a:cxnLst/>
            <a:rect l="l" t="t" r="r" b="b"/>
            <a:pathLst>
              <a:path w="740409" h="951865">
                <a:moveTo>
                  <a:pt x="0" y="581503"/>
                </a:moveTo>
                <a:lnTo>
                  <a:pt x="112146" y="469520"/>
                </a:lnTo>
                <a:lnTo>
                  <a:pt x="290833" y="648044"/>
                </a:lnTo>
                <a:lnTo>
                  <a:pt x="290833" y="0"/>
                </a:lnTo>
                <a:lnTo>
                  <a:pt x="449395" y="0"/>
                </a:lnTo>
                <a:lnTo>
                  <a:pt x="449395" y="648044"/>
                </a:lnTo>
                <a:lnTo>
                  <a:pt x="627920" y="469520"/>
                </a:lnTo>
                <a:lnTo>
                  <a:pt x="740066" y="581503"/>
                </a:lnTo>
                <a:lnTo>
                  <a:pt x="370033" y="951536"/>
                </a:lnTo>
                <a:lnTo>
                  <a:pt x="0" y="5815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504285" cy="10287000"/>
            <a:chOff x="0" y="0"/>
            <a:chExt cx="16504285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12885" cy="10287000"/>
            </a:xfrm>
            <a:custGeom>
              <a:avLst/>
              <a:gdLst/>
              <a:ahLst/>
              <a:cxnLst/>
              <a:rect l="l" t="t" r="r" b="b"/>
              <a:pathLst>
                <a:path w="9112885" h="10287000">
                  <a:moveTo>
                    <a:pt x="0" y="10287000"/>
                  </a:moveTo>
                  <a:lnTo>
                    <a:pt x="9112770" y="10287000"/>
                  </a:lnTo>
                  <a:lnTo>
                    <a:pt x="9112770" y="0"/>
                  </a:lnTo>
                  <a:lnTo>
                    <a:pt x="0" y="0"/>
                  </a:lnTo>
                  <a:lnTo>
                    <a:pt x="0" y="10287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91476" y="7042894"/>
              <a:ext cx="11604625" cy="1356995"/>
            </a:xfrm>
            <a:custGeom>
              <a:avLst/>
              <a:gdLst/>
              <a:ahLst/>
              <a:cxnLst/>
              <a:rect l="l" t="t" r="r" b="b"/>
              <a:pathLst>
                <a:path w="11604624" h="1356995">
                  <a:moveTo>
                    <a:pt x="11604172" y="1356851"/>
                  </a:moveTo>
                  <a:lnTo>
                    <a:pt x="0" y="1356851"/>
                  </a:lnTo>
                  <a:lnTo>
                    <a:pt x="0" y="0"/>
                  </a:lnTo>
                  <a:lnTo>
                    <a:pt x="11604172" y="0"/>
                  </a:lnTo>
                  <a:lnTo>
                    <a:pt x="11604172" y="1356851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023722" y="6049395"/>
              <a:ext cx="3343910" cy="3343910"/>
            </a:xfrm>
            <a:custGeom>
              <a:avLst/>
              <a:gdLst/>
              <a:ahLst/>
              <a:cxnLst/>
              <a:rect l="l" t="t" r="r" b="b"/>
              <a:pathLst>
                <a:path w="3343909" h="3343909">
                  <a:moveTo>
                    <a:pt x="1671925" y="3343850"/>
                  </a:moveTo>
                  <a:lnTo>
                    <a:pt x="1623820" y="3343159"/>
                  </a:lnTo>
                  <a:lnTo>
                    <a:pt x="1575747" y="3341085"/>
                  </a:lnTo>
                  <a:lnTo>
                    <a:pt x="1527735" y="3337628"/>
                  </a:lnTo>
                  <a:lnTo>
                    <a:pt x="1479816" y="3332789"/>
                  </a:lnTo>
                  <a:lnTo>
                    <a:pt x="1432020" y="3326567"/>
                  </a:lnTo>
                  <a:lnTo>
                    <a:pt x="1384379" y="3318962"/>
                  </a:lnTo>
                  <a:lnTo>
                    <a:pt x="1336923" y="3309974"/>
                  </a:lnTo>
                  <a:lnTo>
                    <a:pt x="1289683" y="3299604"/>
                  </a:lnTo>
                  <a:lnTo>
                    <a:pt x="1242690" y="3287851"/>
                  </a:lnTo>
                  <a:lnTo>
                    <a:pt x="1195975" y="3274716"/>
                  </a:lnTo>
                  <a:lnTo>
                    <a:pt x="1149568" y="3260198"/>
                  </a:lnTo>
                  <a:lnTo>
                    <a:pt x="1103502" y="3244297"/>
                  </a:lnTo>
                  <a:lnTo>
                    <a:pt x="1057805" y="3227013"/>
                  </a:lnTo>
                  <a:lnTo>
                    <a:pt x="1012511" y="3208347"/>
                  </a:lnTo>
                  <a:lnTo>
                    <a:pt x="967648" y="3188298"/>
                  </a:lnTo>
                  <a:lnTo>
                    <a:pt x="923248" y="3166866"/>
                  </a:lnTo>
                  <a:lnTo>
                    <a:pt x="879343" y="3144052"/>
                  </a:lnTo>
                  <a:lnTo>
                    <a:pt x="835962" y="3119855"/>
                  </a:lnTo>
                  <a:lnTo>
                    <a:pt x="793317" y="3094384"/>
                  </a:lnTo>
                  <a:lnTo>
                    <a:pt x="751606" y="3067768"/>
                  </a:lnTo>
                  <a:lnTo>
                    <a:pt x="710846" y="3040033"/>
                  </a:lnTo>
                  <a:lnTo>
                    <a:pt x="671052" y="3011205"/>
                  </a:lnTo>
                  <a:lnTo>
                    <a:pt x="632239" y="2981312"/>
                  </a:lnTo>
                  <a:lnTo>
                    <a:pt x="594423" y="2950380"/>
                  </a:lnTo>
                  <a:lnTo>
                    <a:pt x="557619" y="2918435"/>
                  </a:lnTo>
                  <a:lnTo>
                    <a:pt x="521842" y="2885505"/>
                  </a:lnTo>
                  <a:lnTo>
                    <a:pt x="487109" y="2851617"/>
                  </a:lnTo>
                  <a:lnTo>
                    <a:pt x="453434" y="2816796"/>
                  </a:lnTo>
                  <a:lnTo>
                    <a:pt x="420833" y="2781070"/>
                  </a:lnTo>
                  <a:lnTo>
                    <a:pt x="389322" y="2744465"/>
                  </a:lnTo>
                  <a:lnTo>
                    <a:pt x="358915" y="2707009"/>
                  </a:lnTo>
                  <a:lnTo>
                    <a:pt x="329629" y="2668728"/>
                  </a:lnTo>
                  <a:lnTo>
                    <a:pt x="301478" y="2629649"/>
                  </a:lnTo>
                  <a:lnTo>
                    <a:pt x="274479" y="2589797"/>
                  </a:lnTo>
                  <a:lnTo>
                    <a:pt x="248646" y="2549202"/>
                  </a:lnTo>
                  <a:lnTo>
                    <a:pt x="223995" y="2507888"/>
                  </a:lnTo>
                  <a:lnTo>
                    <a:pt x="200542" y="2465882"/>
                  </a:lnTo>
                  <a:lnTo>
                    <a:pt x="178301" y="2423212"/>
                  </a:lnTo>
                  <a:lnTo>
                    <a:pt x="157289" y="2379904"/>
                  </a:lnTo>
                  <a:lnTo>
                    <a:pt x="137520" y="2335986"/>
                  </a:lnTo>
                  <a:lnTo>
                    <a:pt x="119011" y="2291482"/>
                  </a:lnTo>
                  <a:lnTo>
                    <a:pt x="101776" y="2246421"/>
                  </a:lnTo>
                  <a:lnTo>
                    <a:pt x="85831" y="2200829"/>
                  </a:lnTo>
                  <a:lnTo>
                    <a:pt x="71192" y="2154733"/>
                  </a:lnTo>
                  <a:lnTo>
                    <a:pt x="57874" y="2108160"/>
                  </a:lnTo>
                  <a:lnTo>
                    <a:pt x="45892" y="2061135"/>
                  </a:lnTo>
                  <a:lnTo>
                    <a:pt x="35262" y="2013687"/>
                  </a:lnTo>
                  <a:lnTo>
                    <a:pt x="25999" y="1965842"/>
                  </a:lnTo>
                  <a:lnTo>
                    <a:pt x="18119" y="1917626"/>
                  </a:lnTo>
                  <a:lnTo>
                    <a:pt x="11637" y="1869066"/>
                  </a:lnTo>
                  <a:lnTo>
                    <a:pt x="6569" y="1820190"/>
                  </a:lnTo>
                  <a:lnTo>
                    <a:pt x="2930" y="1771023"/>
                  </a:lnTo>
                  <a:lnTo>
                    <a:pt x="735" y="1721592"/>
                  </a:lnTo>
                  <a:lnTo>
                    <a:pt x="0" y="1671925"/>
                  </a:lnTo>
                  <a:lnTo>
                    <a:pt x="735" y="1622258"/>
                  </a:lnTo>
                  <a:lnTo>
                    <a:pt x="2930" y="1572827"/>
                  </a:lnTo>
                  <a:lnTo>
                    <a:pt x="6569" y="1523660"/>
                  </a:lnTo>
                  <a:lnTo>
                    <a:pt x="11637" y="1474783"/>
                  </a:lnTo>
                  <a:lnTo>
                    <a:pt x="18119" y="1426224"/>
                  </a:lnTo>
                  <a:lnTo>
                    <a:pt x="25999" y="1378008"/>
                  </a:lnTo>
                  <a:lnTo>
                    <a:pt x="35262" y="1330162"/>
                  </a:lnTo>
                  <a:lnTo>
                    <a:pt x="45892" y="1282714"/>
                  </a:lnTo>
                  <a:lnTo>
                    <a:pt x="57874" y="1235690"/>
                  </a:lnTo>
                  <a:lnTo>
                    <a:pt x="71192" y="1189116"/>
                  </a:lnTo>
                  <a:lnTo>
                    <a:pt x="85831" y="1143020"/>
                  </a:lnTo>
                  <a:lnTo>
                    <a:pt x="101776" y="1097429"/>
                  </a:lnTo>
                  <a:lnTo>
                    <a:pt x="119011" y="1052368"/>
                  </a:lnTo>
                  <a:lnTo>
                    <a:pt x="137520" y="1007864"/>
                  </a:lnTo>
                  <a:lnTo>
                    <a:pt x="157289" y="963945"/>
                  </a:lnTo>
                  <a:lnTo>
                    <a:pt x="178301" y="920637"/>
                  </a:lnTo>
                  <a:lnTo>
                    <a:pt x="200542" y="877968"/>
                  </a:lnTo>
                  <a:lnTo>
                    <a:pt x="223995" y="835962"/>
                  </a:lnTo>
                  <a:lnTo>
                    <a:pt x="248646" y="794648"/>
                  </a:lnTo>
                  <a:lnTo>
                    <a:pt x="274479" y="754052"/>
                  </a:lnTo>
                  <a:lnTo>
                    <a:pt x="301478" y="714201"/>
                  </a:lnTo>
                  <a:lnTo>
                    <a:pt x="329629" y="675122"/>
                  </a:lnTo>
                  <a:lnTo>
                    <a:pt x="358915" y="636840"/>
                  </a:lnTo>
                  <a:lnTo>
                    <a:pt x="389322" y="599384"/>
                  </a:lnTo>
                  <a:lnTo>
                    <a:pt x="420833" y="562780"/>
                  </a:lnTo>
                  <a:lnTo>
                    <a:pt x="453434" y="527054"/>
                  </a:lnTo>
                  <a:lnTo>
                    <a:pt x="487109" y="492233"/>
                  </a:lnTo>
                  <a:lnTo>
                    <a:pt x="521842" y="458345"/>
                  </a:lnTo>
                  <a:lnTo>
                    <a:pt x="557619" y="425415"/>
                  </a:lnTo>
                  <a:lnTo>
                    <a:pt x="594423" y="393470"/>
                  </a:lnTo>
                  <a:lnTo>
                    <a:pt x="632239" y="362538"/>
                  </a:lnTo>
                  <a:lnTo>
                    <a:pt x="671052" y="332644"/>
                  </a:lnTo>
                  <a:lnTo>
                    <a:pt x="710846" y="303817"/>
                  </a:lnTo>
                  <a:lnTo>
                    <a:pt x="751606" y="276081"/>
                  </a:lnTo>
                  <a:lnTo>
                    <a:pt x="793317" y="249465"/>
                  </a:lnTo>
                  <a:lnTo>
                    <a:pt x="835962" y="223995"/>
                  </a:lnTo>
                  <a:lnTo>
                    <a:pt x="879343" y="199798"/>
                  </a:lnTo>
                  <a:lnTo>
                    <a:pt x="923248" y="176984"/>
                  </a:lnTo>
                  <a:lnTo>
                    <a:pt x="967648" y="155552"/>
                  </a:lnTo>
                  <a:lnTo>
                    <a:pt x="1012511" y="135503"/>
                  </a:lnTo>
                  <a:lnTo>
                    <a:pt x="1057805" y="116837"/>
                  </a:lnTo>
                  <a:lnTo>
                    <a:pt x="1103502" y="99553"/>
                  </a:lnTo>
                  <a:lnTo>
                    <a:pt x="1149568" y="83652"/>
                  </a:lnTo>
                  <a:lnTo>
                    <a:pt x="1195975" y="69134"/>
                  </a:lnTo>
                  <a:lnTo>
                    <a:pt x="1242690" y="55998"/>
                  </a:lnTo>
                  <a:lnTo>
                    <a:pt x="1289683" y="44246"/>
                  </a:lnTo>
                  <a:lnTo>
                    <a:pt x="1336923" y="33875"/>
                  </a:lnTo>
                  <a:lnTo>
                    <a:pt x="1384379" y="24888"/>
                  </a:lnTo>
                  <a:lnTo>
                    <a:pt x="1432020" y="17283"/>
                  </a:lnTo>
                  <a:lnTo>
                    <a:pt x="1479816" y="11061"/>
                  </a:lnTo>
                  <a:lnTo>
                    <a:pt x="1527735" y="6222"/>
                  </a:lnTo>
                  <a:lnTo>
                    <a:pt x="1575747" y="2765"/>
                  </a:lnTo>
                  <a:lnTo>
                    <a:pt x="1623820" y="691"/>
                  </a:lnTo>
                  <a:lnTo>
                    <a:pt x="1671925" y="0"/>
                  </a:lnTo>
                  <a:lnTo>
                    <a:pt x="1720029" y="691"/>
                  </a:lnTo>
                  <a:lnTo>
                    <a:pt x="1768103" y="2765"/>
                  </a:lnTo>
                  <a:lnTo>
                    <a:pt x="1816115" y="6222"/>
                  </a:lnTo>
                  <a:lnTo>
                    <a:pt x="1864034" y="11061"/>
                  </a:lnTo>
                  <a:lnTo>
                    <a:pt x="1911830" y="17283"/>
                  </a:lnTo>
                  <a:lnTo>
                    <a:pt x="1959471" y="24888"/>
                  </a:lnTo>
                  <a:lnTo>
                    <a:pt x="2006927" y="33875"/>
                  </a:lnTo>
                  <a:lnTo>
                    <a:pt x="2054167" y="44246"/>
                  </a:lnTo>
                  <a:lnTo>
                    <a:pt x="2101160" y="55998"/>
                  </a:lnTo>
                  <a:lnTo>
                    <a:pt x="2147875" y="69134"/>
                  </a:lnTo>
                  <a:lnTo>
                    <a:pt x="2194281" y="83652"/>
                  </a:lnTo>
                  <a:lnTo>
                    <a:pt x="2240348" y="99553"/>
                  </a:lnTo>
                  <a:lnTo>
                    <a:pt x="2286044" y="116837"/>
                  </a:lnTo>
                  <a:lnTo>
                    <a:pt x="2331339" y="135503"/>
                  </a:lnTo>
                  <a:lnTo>
                    <a:pt x="2376202" y="155552"/>
                  </a:lnTo>
                  <a:lnTo>
                    <a:pt x="2420601" y="176984"/>
                  </a:lnTo>
                  <a:lnTo>
                    <a:pt x="2464507" y="199798"/>
                  </a:lnTo>
                  <a:lnTo>
                    <a:pt x="2507888" y="223995"/>
                  </a:lnTo>
                  <a:lnTo>
                    <a:pt x="2550533" y="249465"/>
                  </a:lnTo>
                  <a:lnTo>
                    <a:pt x="2592244" y="276081"/>
                  </a:lnTo>
                  <a:lnTo>
                    <a:pt x="2633004" y="303817"/>
                  </a:lnTo>
                  <a:lnTo>
                    <a:pt x="2672798" y="332644"/>
                  </a:lnTo>
                  <a:lnTo>
                    <a:pt x="2711611" y="362538"/>
                  </a:lnTo>
                  <a:lnTo>
                    <a:pt x="2749427" y="393470"/>
                  </a:lnTo>
                  <a:lnTo>
                    <a:pt x="2786231" y="425415"/>
                  </a:lnTo>
                  <a:lnTo>
                    <a:pt x="2822007" y="458345"/>
                  </a:lnTo>
                  <a:lnTo>
                    <a:pt x="2856741" y="492233"/>
                  </a:lnTo>
                  <a:lnTo>
                    <a:pt x="2890416" y="527054"/>
                  </a:lnTo>
                  <a:lnTo>
                    <a:pt x="2923016" y="562780"/>
                  </a:lnTo>
                  <a:lnTo>
                    <a:pt x="2954528" y="599384"/>
                  </a:lnTo>
                  <a:lnTo>
                    <a:pt x="2984934" y="636840"/>
                  </a:lnTo>
                  <a:lnTo>
                    <a:pt x="3014221" y="675122"/>
                  </a:lnTo>
                  <a:lnTo>
                    <a:pt x="3042371" y="714201"/>
                  </a:lnTo>
                  <a:lnTo>
                    <a:pt x="3069371" y="754052"/>
                  </a:lnTo>
                  <a:lnTo>
                    <a:pt x="3095204" y="794648"/>
                  </a:lnTo>
                  <a:lnTo>
                    <a:pt x="3119855" y="835962"/>
                  </a:lnTo>
                  <a:lnTo>
                    <a:pt x="3143308" y="877968"/>
                  </a:lnTo>
                  <a:lnTo>
                    <a:pt x="3165549" y="920637"/>
                  </a:lnTo>
                  <a:lnTo>
                    <a:pt x="3186561" y="963945"/>
                  </a:lnTo>
                  <a:lnTo>
                    <a:pt x="3206330" y="1007864"/>
                  </a:lnTo>
                  <a:lnTo>
                    <a:pt x="3224839" y="1052368"/>
                  </a:lnTo>
                  <a:lnTo>
                    <a:pt x="3242074" y="1097429"/>
                  </a:lnTo>
                  <a:lnTo>
                    <a:pt x="3258018" y="1143020"/>
                  </a:lnTo>
                  <a:lnTo>
                    <a:pt x="3272658" y="1189116"/>
                  </a:lnTo>
                  <a:lnTo>
                    <a:pt x="3285976" y="1235690"/>
                  </a:lnTo>
                  <a:lnTo>
                    <a:pt x="3297958" y="1282714"/>
                  </a:lnTo>
                  <a:lnTo>
                    <a:pt x="3308588" y="1330162"/>
                  </a:lnTo>
                  <a:lnTo>
                    <a:pt x="3317850" y="1378008"/>
                  </a:lnTo>
                  <a:lnTo>
                    <a:pt x="3325730" y="1426224"/>
                  </a:lnTo>
                  <a:lnTo>
                    <a:pt x="3332212" y="1474783"/>
                  </a:lnTo>
                  <a:lnTo>
                    <a:pt x="3337281" y="1523660"/>
                  </a:lnTo>
                  <a:lnTo>
                    <a:pt x="3340920" y="1572827"/>
                  </a:lnTo>
                  <a:lnTo>
                    <a:pt x="3343115" y="1622258"/>
                  </a:lnTo>
                  <a:lnTo>
                    <a:pt x="3343850" y="1671925"/>
                  </a:lnTo>
                  <a:lnTo>
                    <a:pt x="3343115" y="1721592"/>
                  </a:lnTo>
                  <a:lnTo>
                    <a:pt x="3340920" y="1771023"/>
                  </a:lnTo>
                  <a:lnTo>
                    <a:pt x="3337281" y="1820190"/>
                  </a:lnTo>
                  <a:lnTo>
                    <a:pt x="3332212" y="1869066"/>
                  </a:lnTo>
                  <a:lnTo>
                    <a:pt x="3325730" y="1917626"/>
                  </a:lnTo>
                  <a:lnTo>
                    <a:pt x="3317850" y="1965842"/>
                  </a:lnTo>
                  <a:lnTo>
                    <a:pt x="3308588" y="2013687"/>
                  </a:lnTo>
                  <a:lnTo>
                    <a:pt x="3297958" y="2061135"/>
                  </a:lnTo>
                  <a:lnTo>
                    <a:pt x="3285976" y="2108160"/>
                  </a:lnTo>
                  <a:lnTo>
                    <a:pt x="3272658" y="2154733"/>
                  </a:lnTo>
                  <a:lnTo>
                    <a:pt x="3258018" y="2200829"/>
                  </a:lnTo>
                  <a:lnTo>
                    <a:pt x="3242074" y="2246421"/>
                  </a:lnTo>
                  <a:lnTo>
                    <a:pt x="3224839" y="2291482"/>
                  </a:lnTo>
                  <a:lnTo>
                    <a:pt x="3206330" y="2335986"/>
                  </a:lnTo>
                  <a:lnTo>
                    <a:pt x="3186561" y="2379904"/>
                  </a:lnTo>
                  <a:lnTo>
                    <a:pt x="3165549" y="2423212"/>
                  </a:lnTo>
                  <a:lnTo>
                    <a:pt x="3143308" y="2465882"/>
                  </a:lnTo>
                  <a:lnTo>
                    <a:pt x="3119855" y="2507888"/>
                  </a:lnTo>
                  <a:lnTo>
                    <a:pt x="3095204" y="2549202"/>
                  </a:lnTo>
                  <a:lnTo>
                    <a:pt x="3069371" y="2589797"/>
                  </a:lnTo>
                  <a:lnTo>
                    <a:pt x="3042371" y="2629649"/>
                  </a:lnTo>
                  <a:lnTo>
                    <a:pt x="3014221" y="2668728"/>
                  </a:lnTo>
                  <a:lnTo>
                    <a:pt x="2984934" y="2707009"/>
                  </a:lnTo>
                  <a:lnTo>
                    <a:pt x="2954528" y="2744465"/>
                  </a:lnTo>
                  <a:lnTo>
                    <a:pt x="2923016" y="2781070"/>
                  </a:lnTo>
                  <a:lnTo>
                    <a:pt x="2890416" y="2816796"/>
                  </a:lnTo>
                  <a:lnTo>
                    <a:pt x="2856741" y="2851617"/>
                  </a:lnTo>
                  <a:lnTo>
                    <a:pt x="2822007" y="2885505"/>
                  </a:lnTo>
                  <a:lnTo>
                    <a:pt x="2786231" y="2918435"/>
                  </a:lnTo>
                  <a:lnTo>
                    <a:pt x="2749427" y="2950380"/>
                  </a:lnTo>
                  <a:lnTo>
                    <a:pt x="2711611" y="2981312"/>
                  </a:lnTo>
                  <a:lnTo>
                    <a:pt x="2672798" y="3011205"/>
                  </a:lnTo>
                  <a:lnTo>
                    <a:pt x="2633004" y="3040033"/>
                  </a:lnTo>
                  <a:lnTo>
                    <a:pt x="2592244" y="3067768"/>
                  </a:lnTo>
                  <a:lnTo>
                    <a:pt x="2550533" y="3094384"/>
                  </a:lnTo>
                  <a:lnTo>
                    <a:pt x="2507888" y="3119855"/>
                  </a:lnTo>
                  <a:lnTo>
                    <a:pt x="2464507" y="3144052"/>
                  </a:lnTo>
                  <a:lnTo>
                    <a:pt x="2420601" y="3166866"/>
                  </a:lnTo>
                  <a:lnTo>
                    <a:pt x="2376202" y="3188298"/>
                  </a:lnTo>
                  <a:lnTo>
                    <a:pt x="2331339" y="3208347"/>
                  </a:lnTo>
                  <a:lnTo>
                    <a:pt x="2286044" y="3227013"/>
                  </a:lnTo>
                  <a:lnTo>
                    <a:pt x="2240348" y="3244297"/>
                  </a:lnTo>
                  <a:lnTo>
                    <a:pt x="2194281" y="3260198"/>
                  </a:lnTo>
                  <a:lnTo>
                    <a:pt x="2147875" y="3274716"/>
                  </a:lnTo>
                  <a:lnTo>
                    <a:pt x="2101160" y="3287851"/>
                  </a:lnTo>
                  <a:lnTo>
                    <a:pt x="2054167" y="3299604"/>
                  </a:lnTo>
                  <a:lnTo>
                    <a:pt x="2006927" y="3309974"/>
                  </a:lnTo>
                  <a:lnTo>
                    <a:pt x="1959471" y="3318962"/>
                  </a:lnTo>
                  <a:lnTo>
                    <a:pt x="1911830" y="3326567"/>
                  </a:lnTo>
                  <a:lnTo>
                    <a:pt x="1864034" y="3332789"/>
                  </a:lnTo>
                  <a:lnTo>
                    <a:pt x="1816115" y="3337628"/>
                  </a:lnTo>
                  <a:lnTo>
                    <a:pt x="1768103" y="3341085"/>
                  </a:lnTo>
                  <a:lnTo>
                    <a:pt x="1720029" y="3343159"/>
                  </a:lnTo>
                  <a:lnTo>
                    <a:pt x="1671925" y="33438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19542" y="6062090"/>
              <a:ext cx="14189075" cy="3343910"/>
            </a:xfrm>
            <a:custGeom>
              <a:avLst/>
              <a:gdLst/>
              <a:ahLst/>
              <a:cxnLst/>
              <a:rect l="l" t="t" r="r" b="b"/>
              <a:pathLst>
                <a:path w="14189075" h="3343909">
                  <a:moveTo>
                    <a:pt x="3343846" y="1671929"/>
                  </a:moveTo>
                  <a:lnTo>
                    <a:pt x="3343122" y="1622259"/>
                  </a:lnTo>
                  <a:lnTo>
                    <a:pt x="3340925" y="1572831"/>
                  </a:lnTo>
                  <a:lnTo>
                    <a:pt x="3337280" y="1523669"/>
                  </a:lnTo>
                  <a:lnTo>
                    <a:pt x="3332213" y="1474787"/>
                  </a:lnTo>
                  <a:lnTo>
                    <a:pt x="3325736" y="1426222"/>
                  </a:lnTo>
                  <a:lnTo>
                    <a:pt x="3317849" y="1378013"/>
                  </a:lnTo>
                  <a:lnTo>
                    <a:pt x="3308591" y="1330172"/>
                  </a:lnTo>
                  <a:lnTo>
                    <a:pt x="3297961" y="1282712"/>
                  </a:lnTo>
                  <a:lnTo>
                    <a:pt x="3285972" y="1235697"/>
                  </a:lnTo>
                  <a:lnTo>
                    <a:pt x="3272663" y="1189126"/>
                  </a:lnTo>
                  <a:lnTo>
                    <a:pt x="3258020" y="1143025"/>
                  </a:lnTo>
                  <a:lnTo>
                    <a:pt x="3242081" y="1097432"/>
                  </a:lnTo>
                  <a:lnTo>
                    <a:pt x="3224847" y="1052372"/>
                  </a:lnTo>
                  <a:lnTo>
                    <a:pt x="3206331" y="1007872"/>
                  </a:lnTo>
                  <a:lnTo>
                    <a:pt x="3186569" y="963955"/>
                  </a:lnTo>
                  <a:lnTo>
                    <a:pt x="3165551" y="920635"/>
                  </a:lnTo>
                  <a:lnTo>
                    <a:pt x="3143313" y="877976"/>
                  </a:lnTo>
                  <a:lnTo>
                    <a:pt x="3119856" y="835964"/>
                  </a:lnTo>
                  <a:lnTo>
                    <a:pt x="3095206" y="794651"/>
                  </a:lnTo>
                  <a:lnTo>
                    <a:pt x="3069374" y="754062"/>
                  </a:lnTo>
                  <a:lnTo>
                    <a:pt x="3042374" y="714209"/>
                  </a:lnTo>
                  <a:lnTo>
                    <a:pt x="3014218" y="675132"/>
                  </a:lnTo>
                  <a:lnTo>
                    <a:pt x="2984931" y="636841"/>
                  </a:lnTo>
                  <a:lnTo>
                    <a:pt x="2954528" y="599389"/>
                  </a:lnTo>
                  <a:lnTo>
                    <a:pt x="2923019" y="562787"/>
                  </a:lnTo>
                  <a:lnTo>
                    <a:pt x="2890418" y="527062"/>
                  </a:lnTo>
                  <a:lnTo>
                    <a:pt x="2856738" y="492239"/>
                  </a:lnTo>
                  <a:lnTo>
                    <a:pt x="2822003" y="458343"/>
                  </a:lnTo>
                  <a:lnTo>
                    <a:pt x="2786227" y="425424"/>
                  </a:lnTo>
                  <a:lnTo>
                    <a:pt x="2749435" y="393471"/>
                  </a:lnTo>
                  <a:lnTo>
                    <a:pt x="2711615" y="362546"/>
                  </a:lnTo>
                  <a:lnTo>
                    <a:pt x="2672804" y="332651"/>
                  </a:lnTo>
                  <a:lnTo>
                    <a:pt x="2633002" y="303822"/>
                  </a:lnTo>
                  <a:lnTo>
                    <a:pt x="2592247" y="276085"/>
                  </a:lnTo>
                  <a:lnTo>
                    <a:pt x="2550541" y="249466"/>
                  </a:lnTo>
                  <a:lnTo>
                    <a:pt x="2507894" y="224002"/>
                  </a:lnTo>
                  <a:lnTo>
                    <a:pt x="2464511" y="199796"/>
                  </a:lnTo>
                  <a:lnTo>
                    <a:pt x="2420607" y="176987"/>
                  </a:lnTo>
                  <a:lnTo>
                    <a:pt x="2376208" y="155562"/>
                  </a:lnTo>
                  <a:lnTo>
                    <a:pt x="2331339" y="135509"/>
                  </a:lnTo>
                  <a:lnTo>
                    <a:pt x="2286050" y="116840"/>
                  </a:lnTo>
                  <a:lnTo>
                    <a:pt x="2240356" y="99555"/>
                  </a:lnTo>
                  <a:lnTo>
                    <a:pt x="2194280" y="83654"/>
                  </a:lnTo>
                  <a:lnTo>
                    <a:pt x="2147874" y="69138"/>
                  </a:lnTo>
                  <a:lnTo>
                    <a:pt x="2101164" y="56007"/>
                  </a:lnTo>
                  <a:lnTo>
                    <a:pt x="2054174" y="44246"/>
                  </a:lnTo>
                  <a:lnTo>
                    <a:pt x="2006930" y="33883"/>
                  </a:lnTo>
                  <a:lnTo>
                    <a:pt x="1959470" y="24892"/>
                  </a:lnTo>
                  <a:lnTo>
                    <a:pt x="1911832" y="17284"/>
                  </a:lnTo>
                  <a:lnTo>
                    <a:pt x="1864029" y="11061"/>
                  </a:lnTo>
                  <a:lnTo>
                    <a:pt x="1816112" y="6223"/>
                  </a:lnTo>
                  <a:lnTo>
                    <a:pt x="1768106" y="2768"/>
                  </a:lnTo>
                  <a:lnTo>
                    <a:pt x="1720037" y="698"/>
                  </a:lnTo>
                  <a:lnTo>
                    <a:pt x="1671929" y="0"/>
                  </a:lnTo>
                  <a:lnTo>
                    <a:pt x="1623822" y="698"/>
                  </a:lnTo>
                  <a:lnTo>
                    <a:pt x="1575752" y="2768"/>
                  </a:lnTo>
                  <a:lnTo>
                    <a:pt x="1527733" y="6223"/>
                  </a:lnTo>
                  <a:lnTo>
                    <a:pt x="1479816" y="11061"/>
                  </a:lnTo>
                  <a:lnTo>
                    <a:pt x="1432026" y="17284"/>
                  </a:lnTo>
                  <a:lnTo>
                    <a:pt x="1384376" y="24892"/>
                  </a:lnTo>
                  <a:lnTo>
                    <a:pt x="1336929" y="33883"/>
                  </a:lnTo>
                  <a:lnTo>
                    <a:pt x="1289685" y="44246"/>
                  </a:lnTo>
                  <a:lnTo>
                    <a:pt x="1242695" y="56007"/>
                  </a:lnTo>
                  <a:lnTo>
                    <a:pt x="1195971" y="69138"/>
                  </a:lnTo>
                  <a:lnTo>
                    <a:pt x="1149565" y="83654"/>
                  </a:lnTo>
                  <a:lnTo>
                    <a:pt x="1103503" y="99555"/>
                  </a:lnTo>
                  <a:lnTo>
                    <a:pt x="1057808" y="116840"/>
                  </a:lnTo>
                  <a:lnTo>
                    <a:pt x="1012507" y="135509"/>
                  </a:lnTo>
                  <a:lnTo>
                    <a:pt x="967651" y="155562"/>
                  </a:lnTo>
                  <a:lnTo>
                    <a:pt x="923251" y="176987"/>
                  </a:lnTo>
                  <a:lnTo>
                    <a:pt x="879348" y="199796"/>
                  </a:lnTo>
                  <a:lnTo>
                    <a:pt x="835964" y="224002"/>
                  </a:lnTo>
                  <a:lnTo>
                    <a:pt x="793318" y="249466"/>
                  </a:lnTo>
                  <a:lnTo>
                    <a:pt x="751611" y="276085"/>
                  </a:lnTo>
                  <a:lnTo>
                    <a:pt x="710844" y="303822"/>
                  </a:lnTo>
                  <a:lnTo>
                    <a:pt x="671055" y="332651"/>
                  </a:lnTo>
                  <a:lnTo>
                    <a:pt x="632244" y="362546"/>
                  </a:lnTo>
                  <a:lnTo>
                    <a:pt x="594423" y="393471"/>
                  </a:lnTo>
                  <a:lnTo>
                    <a:pt x="557618" y="425424"/>
                  </a:lnTo>
                  <a:lnTo>
                    <a:pt x="521843" y="458343"/>
                  </a:lnTo>
                  <a:lnTo>
                    <a:pt x="487108" y="492239"/>
                  </a:lnTo>
                  <a:lnTo>
                    <a:pt x="453440" y="527062"/>
                  </a:lnTo>
                  <a:lnTo>
                    <a:pt x="420839" y="562787"/>
                  </a:lnTo>
                  <a:lnTo>
                    <a:pt x="389318" y="599389"/>
                  </a:lnTo>
                  <a:lnTo>
                    <a:pt x="358914" y="636841"/>
                  </a:lnTo>
                  <a:lnTo>
                    <a:pt x="329628" y="675132"/>
                  </a:lnTo>
                  <a:lnTo>
                    <a:pt x="301485" y="714209"/>
                  </a:lnTo>
                  <a:lnTo>
                    <a:pt x="274485" y="754062"/>
                  </a:lnTo>
                  <a:lnTo>
                    <a:pt x="248653" y="794651"/>
                  </a:lnTo>
                  <a:lnTo>
                    <a:pt x="224002" y="835964"/>
                  </a:lnTo>
                  <a:lnTo>
                    <a:pt x="200545" y="877976"/>
                  </a:lnTo>
                  <a:lnTo>
                    <a:pt x="178308" y="920635"/>
                  </a:lnTo>
                  <a:lnTo>
                    <a:pt x="157289" y="963955"/>
                  </a:lnTo>
                  <a:lnTo>
                    <a:pt x="137528" y="1007872"/>
                  </a:lnTo>
                  <a:lnTo>
                    <a:pt x="119011" y="1052372"/>
                  </a:lnTo>
                  <a:lnTo>
                    <a:pt x="101777" y="1097432"/>
                  </a:lnTo>
                  <a:lnTo>
                    <a:pt x="85839" y="1143025"/>
                  </a:lnTo>
                  <a:lnTo>
                    <a:pt x="71196" y="1189126"/>
                  </a:lnTo>
                  <a:lnTo>
                    <a:pt x="57873" y="1235697"/>
                  </a:lnTo>
                  <a:lnTo>
                    <a:pt x="45897" y="1282712"/>
                  </a:lnTo>
                  <a:lnTo>
                    <a:pt x="35267" y="1330172"/>
                  </a:lnTo>
                  <a:lnTo>
                    <a:pt x="25996" y="1378013"/>
                  </a:lnTo>
                  <a:lnTo>
                    <a:pt x="18122" y="1426222"/>
                  </a:lnTo>
                  <a:lnTo>
                    <a:pt x="11645" y="1474787"/>
                  </a:lnTo>
                  <a:lnTo>
                    <a:pt x="6565" y="1523669"/>
                  </a:lnTo>
                  <a:lnTo>
                    <a:pt x="2933" y="1572831"/>
                  </a:lnTo>
                  <a:lnTo>
                    <a:pt x="736" y="1622259"/>
                  </a:lnTo>
                  <a:lnTo>
                    <a:pt x="0" y="1671929"/>
                  </a:lnTo>
                  <a:lnTo>
                    <a:pt x="736" y="1721599"/>
                  </a:lnTo>
                  <a:lnTo>
                    <a:pt x="2933" y="1771027"/>
                  </a:lnTo>
                  <a:lnTo>
                    <a:pt x="6565" y="1820189"/>
                  </a:lnTo>
                  <a:lnTo>
                    <a:pt x="11645" y="1869071"/>
                  </a:lnTo>
                  <a:lnTo>
                    <a:pt x="18122" y="1917636"/>
                  </a:lnTo>
                  <a:lnTo>
                    <a:pt x="25996" y="1965845"/>
                  </a:lnTo>
                  <a:lnTo>
                    <a:pt x="35267" y="2013686"/>
                  </a:lnTo>
                  <a:lnTo>
                    <a:pt x="45897" y="2061133"/>
                  </a:lnTo>
                  <a:lnTo>
                    <a:pt x="57873" y="2108162"/>
                  </a:lnTo>
                  <a:lnTo>
                    <a:pt x="71196" y="2154732"/>
                  </a:lnTo>
                  <a:lnTo>
                    <a:pt x="85839" y="2200833"/>
                  </a:lnTo>
                  <a:lnTo>
                    <a:pt x="101777" y="2246426"/>
                  </a:lnTo>
                  <a:lnTo>
                    <a:pt x="119011" y="2291486"/>
                  </a:lnTo>
                  <a:lnTo>
                    <a:pt x="137528" y="2335987"/>
                  </a:lnTo>
                  <a:lnTo>
                    <a:pt x="157289" y="2379903"/>
                  </a:lnTo>
                  <a:lnTo>
                    <a:pt x="178308" y="2423210"/>
                  </a:lnTo>
                  <a:lnTo>
                    <a:pt x="200545" y="2465882"/>
                  </a:lnTo>
                  <a:lnTo>
                    <a:pt x="224002" y="2507894"/>
                  </a:lnTo>
                  <a:lnTo>
                    <a:pt x="248653" y="2549207"/>
                  </a:lnTo>
                  <a:lnTo>
                    <a:pt x="274485" y="2589796"/>
                  </a:lnTo>
                  <a:lnTo>
                    <a:pt x="301485" y="2629649"/>
                  </a:lnTo>
                  <a:lnTo>
                    <a:pt x="329628" y="2668727"/>
                  </a:lnTo>
                  <a:lnTo>
                    <a:pt x="358914" y="2707017"/>
                  </a:lnTo>
                  <a:lnTo>
                    <a:pt x="389318" y="2744470"/>
                  </a:lnTo>
                  <a:lnTo>
                    <a:pt x="420839" y="2781071"/>
                  </a:lnTo>
                  <a:lnTo>
                    <a:pt x="453440" y="2816796"/>
                  </a:lnTo>
                  <a:lnTo>
                    <a:pt x="487108" y="2851620"/>
                  </a:lnTo>
                  <a:lnTo>
                    <a:pt x="521843" y="2885503"/>
                  </a:lnTo>
                  <a:lnTo>
                    <a:pt x="557618" y="2918434"/>
                  </a:lnTo>
                  <a:lnTo>
                    <a:pt x="594423" y="2950387"/>
                  </a:lnTo>
                  <a:lnTo>
                    <a:pt x="632244" y="2981312"/>
                  </a:lnTo>
                  <a:lnTo>
                    <a:pt x="671055" y="3011208"/>
                  </a:lnTo>
                  <a:lnTo>
                    <a:pt x="710844" y="3040037"/>
                  </a:lnTo>
                  <a:lnTo>
                    <a:pt x="751611" y="3067774"/>
                  </a:lnTo>
                  <a:lnTo>
                    <a:pt x="793318" y="3094393"/>
                  </a:lnTo>
                  <a:lnTo>
                    <a:pt x="835964" y="3119856"/>
                  </a:lnTo>
                  <a:lnTo>
                    <a:pt x="879348" y="3144050"/>
                  </a:lnTo>
                  <a:lnTo>
                    <a:pt x="923251" y="3166872"/>
                  </a:lnTo>
                  <a:lnTo>
                    <a:pt x="967651" y="3188297"/>
                  </a:lnTo>
                  <a:lnTo>
                    <a:pt x="1012507" y="3208350"/>
                  </a:lnTo>
                  <a:lnTo>
                    <a:pt x="1057808" y="3227019"/>
                  </a:lnTo>
                  <a:lnTo>
                    <a:pt x="1103503" y="3244304"/>
                  </a:lnTo>
                  <a:lnTo>
                    <a:pt x="1149565" y="3260204"/>
                  </a:lnTo>
                  <a:lnTo>
                    <a:pt x="1195971" y="3274720"/>
                  </a:lnTo>
                  <a:lnTo>
                    <a:pt x="1242695" y="3287852"/>
                  </a:lnTo>
                  <a:lnTo>
                    <a:pt x="1289685" y="3299612"/>
                  </a:lnTo>
                  <a:lnTo>
                    <a:pt x="1336929" y="3309975"/>
                  </a:lnTo>
                  <a:lnTo>
                    <a:pt x="1384376" y="3318967"/>
                  </a:lnTo>
                  <a:lnTo>
                    <a:pt x="1432026" y="3326574"/>
                  </a:lnTo>
                  <a:lnTo>
                    <a:pt x="1479816" y="3332797"/>
                  </a:lnTo>
                  <a:lnTo>
                    <a:pt x="1527733" y="3337636"/>
                  </a:lnTo>
                  <a:lnTo>
                    <a:pt x="1575752" y="3341090"/>
                  </a:lnTo>
                  <a:lnTo>
                    <a:pt x="1623822" y="3343160"/>
                  </a:lnTo>
                  <a:lnTo>
                    <a:pt x="1671929" y="3343859"/>
                  </a:lnTo>
                  <a:lnTo>
                    <a:pt x="1720037" y="3343160"/>
                  </a:lnTo>
                  <a:lnTo>
                    <a:pt x="1768106" y="3341090"/>
                  </a:lnTo>
                  <a:lnTo>
                    <a:pt x="1816112" y="3337636"/>
                  </a:lnTo>
                  <a:lnTo>
                    <a:pt x="1864029" y="3332797"/>
                  </a:lnTo>
                  <a:lnTo>
                    <a:pt x="1911832" y="3326574"/>
                  </a:lnTo>
                  <a:lnTo>
                    <a:pt x="1959470" y="3318967"/>
                  </a:lnTo>
                  <a:lnTo>
                    <a:pt x="2006930" y="3309975"/>
                  </a:lnTo>
                  <a:lnTo>
                    <a:pt x="2054174" y="3299612"/>
                  </a:lnTo>
                  <a:lnTo>
                    <a:pt x="2101164" y="3287852"/>
                  </a:lnTo>
                  <a:lnTo>
                    <a:pt x="2147874" y="3274720"/>
                  </a:lnTo>
                  <a:lnTo>
                    <a:pt x="2194280" y="3260204"/>
                  </a:lnTo>
                  <a:lnTo>
                    <a:pt x="2240356" y="3244304"/>
                  </a:lnTo>
                  <a:lnTo>
                    <a:pt x="2286050" y="3227019"/>
                  </a:lnTo>
                  <a:lnTo>
                    <a:pt x="2331339" y="3208350"/>
                  </a:lnTo>
                  <a:lnTo>
                    <a:pt x="2376208" y="3188297"/>
                  </a:lnTo>
                  <a:lnTo>
                    <a:pt x="2420607" y="3166872"/>
                  </a:lnTo>
                  <a:lnTo>
                    <a:pt x="2464511" y="3144050"/>
                  </a:lnTo>
                  <a:lnTo>
                    <a:pt x="2507894" y="3119856"/>
                  </a:lnTo>
                  <a:lnTo>
                    <a:pt x="2550541" y="3094393"/>
                  </a:lnTo>
                  <a:lnTo>
                    <a:pt x="2592247" y="3067774"/>
                  </a:lnTo>
                  <a:lnTo>
                    <a:pt x="2633002" y="3040037"/>
                  </a:lnTo>
                  <a:lnTo>
                    <a:pt x="2672804" y="3011208"/>
                  </a:lnTo>
                  <a:lnTo>
                    <a:pt x="2711615" y="2981312"/>
                  </a:lnTo>
                  <a:lnTo>
                    <a:pt x="2749435" y="2950387"/>
                  </a:lnTo>
                  <a:lnTo>
                    <a:pt x="2786227" y="2918434"/>
                  </a:lnTo>
                  <a:lnTo>
                    <a:pt x="2822003" y="2885503"/>
                  </a:lnTo>
                  <a:lnTo>
                    <a:pt x="2856738" y="2851620"/>
                  </a:lnTo>
                  <a:lnTo>
                    <a:pt x="2890418" y="2816796"/>
                  </a:lnTo>
                  <a:lnTo>
                    <a:pt x="2923019" y="2781071"/>
                  </a:lnTo>
                  <a:lnTo>
                    <a:pt x="2954528" y="2744470"/>
                  </a:lnTo>
                  <a:lnTo>
                    <a:pt x="2984931" y="2707017"/>
                  </a:lnTo>
                  <a:lnTo>
                    <a:pt x="3014218" y="2668727"/>
                  </a:lnTo>
                  <a:lnTo>
                    <a:pt x="3042374" y="2629649"/>
                  </a:lnTo>
                  <a:lnTo>
                    <a:pt x="3069374" y="2589796"/>
                  </a:lnTo>
                  <a:lnTo>
                    <a:pt x="3095206" y="2549207"/>
                  </a:lnTo>
                  <a:lnTo>
                    <a:pt x="3119856" y="2507894"/>
                  </a:lnTo>
                  <a:lnTo>
                    <a:pt x="3143313" y="2465882"/>
                  </a:lnTo>
                  <a:lnTo>
                    <a:pt x="3165551" y="2423210"/>
                  </a:lnTo>
                  <a:lnTo>
                    <a:pt x="3186569" y="2379903"/>
                  </a:lnTo>
                  <a:lnTo>
                    <a:pt x="3206331" y="2335987"/>
                  </a:lnTo>
                  <a:lnTo>
                    <a:pt x="3224847" y="2291486"/>
                  </a:lnTo>
                  <a:lnTo>
                    <a:pt x="3242081" y="2246426"/>
                  </a:lnTo>
                  <a:lnTo>
                    <a:pt x="3258020" y="2200833"/>
                  </a:lnTo>
                  <a:lnTo>
                    <a:pt x="3272663" y="2154732"/>
                  </a:lnTo>
                  <a:lnTo>
                    <a:pt x="3285972" y="2108162"/>
                  </a:lnTo>
                  <a:lnTo>
                    <a:pt x="3297961" y="2061133"/>
                  </a:lnTo>
                  <a:lnTo>
                    <a:pt x="3308591" y="2013686"/>
                  </a:lnTo>
                  <a:lnTo>
                    <a:pt x="3317849" y="1965845"/>
                  </a:lnTo>
                  <a:lnTo>
                    <a:pt x="3325736" y="1917636"/>
                  </a:lnTo>
                  <a:lnTo>
                    <a:pt x="3332213" y="1869071"/>
                  </a:lnTo>
                  <a:lnTo>
                    <a:pt x="3337280" y="1820189"/>
                  </a:lnTo>
                  <a:lnTo>
                    <a:pt x="3340925" y="1771027"/>
                  </a:lnTo>
                  <a:lnTo>
                    <a:pt x="3343122" y="1721599"/>
                  </a:lnTo>
                  <a:lnTo>
                    <a:pt x="3343846" y="1671929"/>
                  </a:lnTo>
                  <a:close/>
                </a:path>
                <a:path w="14189075" h="3343909">
                  <a:moveTo>
                    <a:pt x="12558992" y="1655762"/>
                  </a:moveTo>
                  <a:lnTo>
                    <a:pt x="12529096" y="1645043"/>
                  </a:lnTo>
                  <a:lnTo>
                    <a:pt x="12515113" y="1634045"/>
                  </a:lnTo>
                  <a:lnTo>
                    <a:pt x="12505309" y="1626336"/>
                  </a:lnTo>
                  <a:lnTo>
                    <a:pt x="12489599" y="1598333"/>
                  </a:lnTo>
                  <a:lnTo>
                    <a:pt x="12483935" y="1559750"/>
                  </a:lnTo>
                  <a:lnTo>
                    <a:pt x="12483935" y="1554416"/>
                  </a:lnTo>
                  <a:lnTo>
                    <a:pt x="12552515" y="1554416"/>
                  </a:lnTo>
                  <a:lnTo>
                    <a:pt x="12552515" y="1518602"/>
                  </a:lnTo>
                  <a:lnTo>
                    <a:pt x="12483935" y="1518602"/>
                  </a:lnTo>
                  <a:lnTo>
                    <a:pt x="12483935" y="1474038"/>
                  </a:lnTo>
                  <a:lnTo>
                    <a:pt x="12442787" y="1474038"/>
                  </a:lnTo>
                  <a:lnTo>
                    <a:pt x="12442787" y="1518602"/>
                  </a:lnTo>
                  <a:lnTo>
                    <a:pt x="12374207" y="1518602"/>
                  </a:lnTo>
                  <a:lnTo>
                    <a:pt x="12374207" y="1554416"/>
                  </a:lnTo>
                  <a:lnTo>
                    <a:pt x="12442787" y="1554416"/>
                  </a:lnTo>
                  <a:lnTo>
                    <a:pt x="12442787" y="1559750"/>
                  </a:lnTo>
                  <a:lnTo>
                    <a:pt x="12437275" y="1599526"/>
                  </a:lnTo>
                  <a:lnTo>
                    <a:pt x="12421883" y="1629054"/>
                  </a:lnTo>
                  <a:lnTo>
                    <a:pt x="12398261" y="1649069"/>
                  </a:lnTo>
                  <a:lnTo>
                    <a:pt x="12368111" y="1660334"/>
                  </a:lnTo>
                  <a:lnTo>
                    <a:pt x="12368111" y="1696910"/>
                  </a:lnTo>
                  <a:lnTo>
                    <a:pt x="12398273" y="1688376"/>
                  </a:lnTo>
                  <a:lnTo>
                    <a:pt x="12425121" y="1674050"/>
                  </a:lnTo>
                  <a:lnTo>
                    <a:pt x="12447461" y="1655445"/>
                  </a:lnTo>
                  <a:lnTo>
                    <a:pt x="12464123" y="1634045"/>
                  </a:lnTo>
                  <a:lnTo>
                    <a:pt x="12480658" y="1654670"/>
                  </a:lnTo>
                  <a:lnTo>
                    <a:pt x="12502693" y="1671624"/>
                  </a:lnTo>
                  <a:lnTo>
                    <a:pt x="12529160" y="1684362"/>
                  </a:lnTo>
                  <a:lnTo>
                    <a:pt x="12558992" y="1692338"/>
                  </a:lnTo>
                  <a:lnTo>
                    <a:pt x="12558992" y="1655762"/>
                  </a:lnTo>
                  <a:close/>
                </a:path>
                <a:path w="14189075" h="3343909">
                  <a:moveTo>
                    <a:pt x="12653467" y="1483944"/>
                  </a:moveTo>
                  <a:lnTo>
                    <a:pt x="12611938" y="1483944"/>
                  </a:lnTo>
                  <a:lnTo>
                    <a:pt x="12611938" y="1581086"/>
                  </a:lnTo>
                  <a:lnTo>
                    <a:pt x="12543752" y="1581086"/>
                  </a:lnTo>
                  <a:lnTo>
                    <a:pt x="12543752" y="1616519"/>
                  </a:lnTo>
                  <a:lnTo>
                    <a:pt x="12611938" y="1616519"/>
                  </a:lnTo>
                  <a:lnTo>
                    <a:pt x="12611938" y="1726628"/>
                  </a:lnTo>
                  <a:lnTo>
                    <a:pt x="12653467" y="1726628"/>
                  </a:lnTo>
                  <a:lnTo>
                    <a:pt x="12653467" y="1483944"/>
                  </a:lnTo>
                  <a:close/>
                </a:path>
                <a:path w="14189075" h="3343909">
                  <a:moveTo>
                    <a:pt x="12659563" y="1795208"/>
                  </a:moveTo>
                  <a:lnTo>
                    <a:pt x="12436691" y="1795208"/>
                  </a:lnTo>
                  <a:lnTo>
                    <a:pt x="12436691" y="1717484"/>
                  </a:lnTo>
                  <a:lnTo>
                    <a:pt x="12395162" y="1717484"/>
                  </a:lnTo>
                  <a:lnTo>
                    <a:pt x="12395162" y="1831022"/>
                  </a:lnTo>
                  <a:lnTo>
                    <a:pt x="12659563" y="1831022"/>
                  </a:lnTo>
                  <a:lnTo>
                    <a:pt x="12659563" y="1795208"/>
                  </a:lnTo>
                  <a:close/>
                </a:path>
                <a:path w="14189075" h="3343909">
                  <a:moveTo>
                    <a:pt x="12855461" y="1490040"/>
                  </a:moveTo>
                  <a:lnTo>
                    <a:pt x="12728588" y="1490040"/>
                  </a:lnTo>
                  <a:lnTo>
                    <a:pt x="12728588" y="1526603"/>
                  </a:lnTo>
                  <a:lnTo>
                    <a:pt x="12814694" y="1526603"/>
                  </a:lnTo>
                  <a:lnTo>
                    <a:pt x="12814694" y="1597850"/>
                  </a:lnTo>
                  <a:lnTo>
                    <a:pt x="12808572" y="1661718"/>
                  </a:lnTo>
                  <a:lnTo>
                    <a:pt x="12790881" y="1711579"/>
                  </a:lnTo>
                  <a:lnTo>
                    <a:pt x="12762624" y="1747443"/>
                  </a:lnTo>
                  <a:lnTo>
                    <a:pt x="12724778" y="1769300"/>
                  </a:lnTo>
                  <a:lnTo>
                    <a:pt x="12724778" y="1809305"/>
                  </a:lnTo>
                  <a:lnTo>
                    <a:pt x="12766739" y="1791906"/>
                  </a:lnTo>
                  <a:lnTo>
                    <a:pt x="12799975" y="1766671"/>
                  </a:lnTo>
                  <a:lnTo>
                    <a:pt x="12824981" y="1734007"/>
                  </a:lnTo>
                  <a:lnTo>
                    <a:pt x="12842240" y="1694332"/>
                  </a:lnTo>
                  <a:lnTo>
                    <a:pt x="12852235" y="1648040"/>
                  </a:lnTo>
                  <a:lnTo>
                    <a:pt x="12855461" y="1595564"/>
                  </a:lnTo>
                  <a:lnTo>
                    <a:pt x="12855461" y="1490040"/>
                  </a:lnTo>
                  <a:close/>
                </a:path>
                <a:path w="14189075" h="3343909">
                  <a:moveTo>
                    <a:pt x="12898527" y="1221778"/>
                  </a:moveTo>
                  <a:lnTo>
                    <a:pt x="12896710" y="1205738"/>
                  </a:lnTo>
                  <a:lnTo>
                    <a:pt x="12891478" y="1191437"/>
                  </a:lnTo>
                  <a:lnTo>
                    <a:pt x="12886728" y="1184440"/>
                  </a:lnTo>
                  <a:lnTo>
                    <a:pt x="12883096" y="1179080"/>
                  </a:lnTo>
                  <a:lnTo>
                    <a:pt x="12871857" y="1168819"/>
                  </a:lnTo>
                  <a:lnTo>
                    <a:pt x="12859157" y="1161262"/>
                  </a:lnTo>
                  <a:lnTo>
                    <a:pt x="12858903" y="1161173"/>
                  </a:lnTo>
                  <a:lnTo>
                    <a:pt x="12858903" y="1221778"/>
                  </a:lnTo>
                  <a:lnTo>
                    <a:pt x="12858001" y="1229791"/>
                  </a:lnTo>
                  <a:lnTo>
                    <a:pt x="12829896" y="1255585"/>
                  </a:lnTo>
                  <a:lnTo>
                    <a:pt x="12810516" y="1258354"/>
                  </a:lnTo>
                  <a:lnTo>
                    <a:pt x="12799644" y="1257515"/>
                  </a:lnTo>
                  <a:lnTo>
                    <a:pt x="12765088" y="1235062"/>
                  </a:lnTo>
                  <a:lnTo>
                    <a:pt x="12762129" y="1221778"/>
                  </a:lnTo>
                  <a:lnTo>
                    <a:pt x="12762967" y="1214145"/>
                  </a:lnTo>
                  <a:lnTo>
                    <a:pt x="12790411" y="1187437"/>
                  </a:lnTo>
                  <a:lnTo>
                    <a:pt x="12810516" y="1184440"/>
                  </a:lnTo>
                  <a:lnTo>
                    <a:pt x="12820764" y="1185202"/>
                  </a:lnTo>
                  <a:lnTo>
                    <a:pt x="12855562" y="1206919"/>
                  </a:lnTo>
                  <a:lnTo>
                    <a:pt x="12858903" y="1221778"/>
                  </a:lnTo>
                  <a:lnTo>
                    <a:pt x="12858903" y="1161173"/>
                  </a:lnTo>
                  <a:lnTo>
                    <a:pt x="12844615" y="1155776"/>
                  </a:lnTo>
                  <a:lnTo>
                    <a:pt x="12828346" y="1152423"/>
                  </a:lnTo>
                  <a:lnTo>
                    <a:pt x="12810516" y="1151293"/>
                  </a:lnTo>
                  <a:lnTo>
                    <a:pt x="12792342" y="1152486"/>
                  </a:lnTo>
                  <a:lnTo>
                    <a:pt x="12748032" y="1169581"/>
                  </a:lnTo>
                  <a:lnTo>
                    <a:pt x="12723927" y="1206017"/>
                  </a:lnTo>
                  <a:lnTo>
                    <a:pt x="12722124" y="1221778"/>
                  </a:lnTo>
                  <a:lnTo>
                    <a:pt x="12723990" y="1237767"/>
                  </a:lnTo>
                  <a:lnTo>
                    <a:pt x="12749175" y="1274356"/>
                  </a:lnTo>
                  <a:lnTo>
                    <a:pt x="12792621" y="1290701"/>
                  </a:lnTo>
                  <a:lnTo>
                    <a:pt x="12810516" y="1291882"/>
                  </a:lnTo>
                  <a:lnTo>
                    <a:pt x="12827394" y="1290828"/>
                  </a:lnTo>
                  <a:lnTo>
                    <a:pt x="12869190" y="1275880"/>
                  </a:lnTo>
                  <a:lnTo>
                    <a:pt x="12896571" y="1238326"/>
                  </a:lnTo>
                  <a:lnTo>
                    <a:pt x="12898527" y="1221778"/>
                  </a:lnTo>
                  <a:close/>
                </a:path>
                <a:path w="14189075" h="3343909">
                  <a:moveTo>
                    <a:pt x="12908433" y="1094905"/>
                  </a:moveTo>
                  <a:lnTo>
                    <a:pt x="12831852" y="1094905"/>
                  </a:lnTo>
                  <a:lnTo>
                    <a:pt x="12831852" y="1057567"/>
                  </a:lnTo>
                  <a:lnTo>
                    <a:pt x="12790704" y="1057567"/>
                  </a:lnTo>
                  <a:lnTo>
                    <a:pt x="12790704" y="1094905"/>
                  </a:lnTo>
                  <a:lnTo>
                    <a:pt x="12711837" y="1094905"/>
                  </a:lnTo>
                  <a:lnTo>
                    <a:pt x="12711837" y="1129195"/>
                  </a:lnTo>
                  <a:lnTo>
                    <a:pt x="12908433" y="1129195"/>
                  </a:lnTo>
                  <a:lnTo>
                    <a:pt x="12908433" y="1094905"/>
                  </a:lnTo>
                  <a:close/>
                </a:path>
                <a:path w="14189075" h="3343909">
                  <a:moveTo>
                    <a:pt x="13004826" y="1378750"/>
                  </a:moveTo>
                  <a:lnTo>
                    <a:pt x="12784608" y="1378750"/>
                  </a:lnTo>
                  <a:lnTo>
                    <a:pt x="12784608" y="1312075"/>
                  </a:lnTo>
                  <a:lnTo>
                    <a:pt x="12743460" y="1312075"/>
                  </a:lnTo>
                  <a:lnTo>
                    <a:pt x="12743460" y="1414564"/>
                  </a:lnTo>
                  <a:lnTo>
                    <a:pt x="13004826" y="1414564"/>
                  </a:lnTo>
                  <a:lnTo>
                    <a:pt x="13004826" y="1378750"/>
                  </a:lnTo>
                  <a:close/>
                </a:path>
                <a:path w="14189075" h="3343909">
                  <a:moveTo>
                    <a:pt x="13012052" y="1483944"/>
                  </a:moveTo>
                  <a:lnTo>
                    <a:pt x="12971666" y="1483944"/>
                  </a:lnTo>
                  <a:lnTo>
                    <a:pt x="12971666" y="1621472"/>
                  </a:lnTo>
                  <a:lnTo>
                    <a:pt x="12932804" y="1621472"/>
                  </a:lnTo>
                  <a:lnTo>
                    <a:pt x="12932804" y="1486230"/>
                  </a:lnTo>
                  <a:lnTo>
                    <a:pt x="12893180" y="1486230"/>
                  </a:lnTo>
                  <a:lnTo>
                    <a:pt x="12893180" y="1825307"/>
                  </a:lnTo>
                  <a:lnTo>
                    <a:pt x="12932804" y="1825307"/>
                  </a:lnTo>
                  <a:lnTo>
                    <a:pt x="12932804" y="1657667"/>
                  </a:lnTo>
                  <a:lnTo>
                    <a:pt x="12971666" y="1657667"/>
                  </a:lnTo>
                  <a:lnTo>
                    <a:pt x="12971666" y="1829498"/>
                  </a:lnTo>
                  <a:lnTo>
                    <a:pt x="13012052" y="1829498"/>
                  </a:lnTo>
                  <a:lnTo>
                    <a:pt x="13012052" y="1657667"/>
                  </a:lnTo>
                  <a:lnTo>
                    <a:pt x="13012052" y="1621472"/>
                  </a:lnTo>
                  <a:lnTo>
                    <a:pt x="13012052" y="1483944"/>
                  </a:lnTo>
                  <a:close/>
                </a:path>
                <a:path w="14189075" h="3343909">
                  <a:moveTo>
                    <a:pt x="13048628" y="1165771"/>
                  </a:moveTo>
                  <a:lnTo>
                    <a:pt x="12998349" y="1165771"/>
                  </a:lnTo>
                  <a:lnTo>
                    <a:pt x="12998349" y="1067473"/>
                  </a:lnTo>
                  <a:lnTo>
                    <a:pt x="12956820" y="1067473"/>
                  </a:lnTo>
                  <a:lnTo>
                    <a:pt x="12956820" y="1319695"/>
                  </a:lnTo>
                  <a:lnTo>
                    <a:pt x="12998349" y="1319695"/>
                  </a:lnTo>
                  <a:lnTo>
                    <a:pt x="12998349" y="1201966"/>
                  </a:lnTo>
                  <a:lnTo>
                    <a:pt x="13048628" y="1201966"/>
                  </a:lnTo>
                  <a:lnTo>
                    <a:pt x="13048628" y="1165771"/>
                  </a:lnTo>
                  <a:close/>
                </a:path>
                <a:path w="14189075" h="3343909">
                  <a:moveTo>
                    <a:pt x="13101663" y="2041359"/>
                  </a:moveTo>
                  <a:lnTo>
                    <a:pt x="13047561" y="2041359"/>
                  </a:lnTo>
                  <a:lnTo>
                    <a:pt x="13047561" y="1900389"/>
                  </a:lnTo>
                  <a:lnTo>
                    <a:pt x="13006032" y="1900389"/>
                  </a:lnTo>
                  <a:lnTo>
                    <a:pt x="13006032" y="2167090"/>
                  </a:lnTo>
                  <a:lnTo>
                    <a:pt x="12991973" y="2176132"/>
                  </a:lnTo>
                  <a:lnTo>
                    <a:pt x="12973545" y="2182279"/>
                  </a:lnTo>
                  <a:lnTo>
                    <a:pt x="12951270" y="2185784"/>
                  </a:lnTo>
                  <a:lnTo>
                    <a:pt x="12925641" y="2186889"/>
                  </a:lnTo>
                  <a:lnTo>
                    <a:pt x="12818580" y="2186889"/>
                  </a:lnTo>
                  <a:lnTo>
                    <a:pt x="12818580" y="2080983"/>
                  </a:lnTo>
                  <a:lnTo>
                    <a:pt x="12939738" y="2080983"/>
                  </a:lnTo>
                  <a:lnTo>
                    <a:pt x="12939738" y="2044788"/>
                  </a:lnTo>
                  <a:lnTo>
                    <a:pt x="12818580" y="2044788"/>
                  </a:lnTo>
                  <a:lnTo>
                    <a:pt x="12818580" y="1943061"/>
                  </a:lnTo>
                  <a:lnTo>
                    <a:pt x="12945072" y="1943061"/>
                  </a:lnTo>
                  <a:lnTo>
                    <a:pt x="12945072" y="1906485"/>
                  </a:lnTo>
                  <a:lnTo>
                    <a:pt x="12777432" y="1906485"/>
                  </a:lnTo>
                  <a:lnTo>
                    <a:pt x="12777432" y="2222703"/>
                  </a:lnTo>
                  <a:lnTo>
                    <a:pt x="12927165" y="2222703"/>
                  </a:lnTo>
                  <a:lnTo>
                    <a:pt x="12952298" y="2221306"/>
                  </a:lnTo>
                  <a:lnTo>
                    <a:pt x="12974460" y="2217178"/>
                  </a:lnTo>
                  <a:lnTo>
                    <a:pt x="12992684" y="2210498"/>
                  </a:lnTo>
                  <a:lnTo>
                    <a:pt x="13006032" y="2201367"/>
                  </a:lnTo>
                  <a:lnTo>
                    <a:pt x="13006032" y="2245944"/>
                  </a:lnTo>
                  <a:lnTo>
                    <a:pt x="13047561" y="2245944"/>
                  </a:lnTo>
                  <a:lnTo>
                    <a:pt x="13047561" y="2077554"/>
                  </a:lnTo>
                  <a:lnTo>
                    <a:pt x="13101663" y="2077554"/>
                  </a:lnTo>
                  <a:lnTo>
                    <a:pt x="13101663" y="2041359"/>
                  </a:lnTo>
                  <a:close/>
                </a:path>
                <a:path w="14189075" h="3343909">
                  <a:moveTo>
                    <a:pt x="13249847" y="1490040"/>
                  </a:moveTo>
                  <a:lnTo>
                    <a:pt x="13082219" y="1490040"/>
                  </a:lnTo>
                  <a:lnTo>
                    <a:pt x="13082219" y="1526603"/>
                  </a:lnTo>
                  <a:lnTo>
                    <a:pt x="13208699" y="1526603"/>
                  </a:lnTo>
                  <a:lnTo>
                    <a:pt x="13208699" y="1564703"/>
                  </a:lnTo>
                  <a:lnTo>
                    <a:pt x="13205359" y="1615719"/>
                  </a:lnTo>
                  <a:lnTo>
                    <a:pt x="13195148" y="1660359"/>
                  </a:lnTo>
                  <a:lnTo>
                    <a:pt x="13177800" y="1698383"/>
                  </a:lnTo>
                  <a:lnTo>
                    <a:pt x="13153047" y="1729524"/>
                  </a:lnTo>
                  <a:lnTo>
                    <a:pt x="13120650" y="1753501"/>
                  </a:lnTo>
                  <a:lnTo>
                    <a:pt x="13080314" y="1770062"/>
                  </a:lnTo>
                  <a:lnTo>
                    <a:pt x="13080314" y="1809305"/>
                  </a:lnTo>
                  <a:lnTo>
                    <a:pt x="13127254" y="1792808"/>
                  </a:lnTo>
                  <a:lnTo>
                    <a:pt x="13166077" y="1769567"/>
                  </a:lnTo>
                  <a:lnTo>
                    <a:pt x="13197104" y="1739798"/>
                  </a:lnTo>
                  <a:lnTo>
                    <a:pt x="13220675" y="1703717"/>
                  </a:lnTo>
                  <a:lnTo>
                    <a:pt x="13237096" y="1661541"/>
                  </a:lnTo>
                  <a:lnTo>
                    <a:pt x="13246722" y="1613484"/>
                  </a:lnTo>
                  <a:lnTo>
                    <a:pt x="13249847" y="1559750"/>
                  </a:lnTo>
                  <a:lnTo>
                    <a:pt x="13249847" y="1490040"/>
                  </a:lnTo>
                  <a:close/>
                </a:path>
                <a:path w="14189075" h="3343909">
                  <a:moveTo>
                    <a:pt x="13359587" y="1071664"/>
                  </a:moveTo>
                  <a:lnTo>
                    <a:pt x="13091376" y="1071664"/>
                  </a:lnTo>
                  <a:lnTo>
                    <a:pt x="13091376" y="1106716"/>
                  </a:lnTo>
                  <a:lnTo>
                    <a:pt x="13318058" y="1106716"/>
                  </a:lnTo>
                  <a:lnTo>
                    <a:pt x="13318058" y="1129576"/>
                  </a:lnTo>
                  <a:lnTo>
                    <a:pt x="13317779" y="1142847"/>
                  </a:lnTo>
                  <a:lnTo>
                    <a:pt x="13316928" y="1155534"/>
                  </a:lnTo>
                  <a:lnTo>
                    <a:pt x="13315493" y="1168095"/>
                  </a:lnTo>
                  <a:lnTo>
                    <a:pt x="13313486" y="1179868"/>
                  </a:lnTo>
                  <a:lnTo>
                    <a:pt x="13353872" y="1179868"/>
                  </a:lnTo>
                  <a:lnTo>
                    <a:pt x="13356209" y="1168184"/>
                  </a:lnTo>
                  <a:lnTo>
                    <a:pt x="13357987" y="1155725"/>
                  </a:lnTo>
                  <a:lnTo>
                    <a:pt x="13359181" y="1142098"/>
                  </a:lnTo>
                  <a:lnTo>
                    <a:pt x="13359537" y="1129576"/>
                  </a:lnTo>
                  <a:lnTo>
                    <a:pt x="13359587" y="1071664"/>
                  </a:lnTo>
                  <a:close/>
                </a:path>
                <a:path w="14189075" h="3343909">
                  <a:moveTo>
                    <a:pt x="13367207" y="1382941"/>
                  </a:moveTo>
                  <a:lnTo>
                    <a:pt x="13134797" y="1382941"/>
                  </a:lnTo>
                  <a:lnTo>
                    <a:pt x="13134797" y="1355509"/>
                  </a:lnTo>
                  <a:lnTo>
                    <a:pt x="13359587" y="1355509"/>
                  </a:lnTo>
                  <a:lnTo>
                    <a:pt x="13359587" y="1262164"/>
                  </a:lnTo>
                  <a:lnTo>
                    <a:pt x="13093662" y="1262164"/>
                  </a:lnTo>
                  <a:lnTo>
                    <a:pt x="13093662" y="1295311"/>
                  </a:lnTo>
                  <a:lnTo>
                    <a:pt x="13318058" y="1295311"/>
                  </a:lnTo>
                  <a:lnTo>
                    <a:pt x="13318058" y="1322362"/>
                  </a:lnTo>
                  <a:lnTo>
                    <a:pt x="13093662" y="1322362"/>
                  </a:lnTo>
                  <a:lnTo>
                    <a:pt x="13093662" y="1416469"/>
                  </a:lnTo>
                  <a:lnTo>
                    <a:pt x="13367207" y="1416469"/>
                  </a:lnTo>
                  <a:lnTo>
                    <a:pt x="13367207" y="1382941"/>
                  </a:lnTo>
                  <a:close/>
                </a:path>
                <a:path w="14189075" h="3343909">
                  <a:moveTo>
                    <a:pt x="13382066" y="1197394"/>
                  </a:moveTo>
                  <a:lnTo>
                    <a:pt x="13070802" y="1197394"/>
                  </a:lnTo>
                  <a:lnTo>
                    <a:pt x="13070802" y="1231684"/>
                  </a:lnTo>
                  <a:lnTo>
                    <a:pt x="13382066" y="1231684"/>
                  </a:lnTo>
                  <a:lnTo>
                    <a:pt x="13382066" y="1197394"/>
                  </a:lnTo>
                  <a:close/>
                </a:path>
                <a:path w="14189075" h="3343909">
                  <a:moveTo>
                    <a:pt x="13406438" y="1624901"/>
                  </a:moveTo>
                  <a:lnTo>
                    <a:pt x="13352336" y="1624901"/>
                  </a:lnTo>
                  <a:lnTo>
                    <a:pt x="13352336" y="1483944"/>
                  </a:lnTo>
                  <a:lnTo>
                    <a:pt x="13310807" y="1483944"/>
                  </a:lnTo>
                  <a:lnTo>
                    <a:pt x="13310807" y="1829498"/>
                  </a:lnTo>
                  <a:lnTo>
                    <a:pt x="13352336" y="1829498"/>
                  </a:lnTo>
                  <a:lnTo>
                    <a:pt x="13352336" y="1661096"/>
                  </a:lnTo>
                  <a:lnTo>
                    <a:pt x="13406438" y="1661096"/>
                  </a:lnTo>
                  <a:lnTo>
                    <a:pt x="13406438" y="1624901"/>
                  </a:lnTo>
                  <a:close/>
                </a:path>
                <a:path w="14189075" h="3343909">
                  <a:moveTo>
                    <a:pt x="13509663" y="1900389"/>
                  </a:moveTo>
                  <a:lnTo>
                    <a:pt x="13468134" y="1900389"/>
                  </a:lnTo>
                  <a:lnTo>
                    <a:pt x="13468134" y="1978875"/>
                  </a:lnTo>
                  <a:lnTo>
                    <a:pt x="13406031" y="1978875"/>
                  </a:lnTo>
                  <a:lnTo>
                    <a:pt x="13390550" y="1933917"/>
                  </a:lnTo>
                  <a:lnTo>
                    <a:pt x="13366788" y="1910778"/>
                  </a:lnTo>
                  <a:lnTo>
                    <a:pt x="13366788" y="1997925"/>
                  </a:lnTo>
                  <a:lnTo>
                    <a:pt x="13365734" y="2014207"/>
                  </a:lnTo>
                  <a:lnTo>
                    <a:pt x="13350786" y="2049360"/>
                  </a:lnTo>
                  <a:lnTo>
                    <a:pt x="13316496" y="2062314"/>
                  </a:lnTo>
                  <a:lnTo>
                    <a:pt x="13306438" y="2061464"/>
                  </a:lnTo>
                  <a:lnTo>
                    <a:pt x="13270408" y="2028215"/>
                  </a:lnTo>
                  <a:lnTo>
                    <a:pt x="13266217" y="1997925"/>
                  </a:lnTo>
                  <a:lnTo>
                    <a:pt x="13267271" y="1981809"/>
                  </a:lnTo>
                  <a:lnTo>
                    <a:pt x="13282600" y="1946871"/>
                  </a:lnTo>
                  <a:lnTo>
                    <a:pt x="13316496" y="1933917"/>
                  </a:lnTo>
                  <a:lnTo>
                    <a:pt x="13326580" y="1934768"/>
                  </a:lnTo>
                  <a:lnTo>
                    <a:pt x="13362648" y="1967826"/>
                  </a:lnTo>
                  <a:lnTo>
                    <a:pt x="13366788" y="1997925"/>
                  </a:lnTo>
                  <a:lnTo>
                    <a:pt x="13366788" y="1910778"/>
                  </a:lnTo>
                  <a:lnTo>
                    <a:pt x="13365734" y="1910003"/>
                  </a:lnTo>
                  <a:lnTo>
                    <a:pt x="13351218" y="1903437"/>
                  </a:lnTo>
                  <a:lnTo>
                    <a:pt x="13334772" y="1899450"/>
                  </a:lnTo>
                  <a:lnTo>
                    <a:pt x="13316496" y="1898103"/>
                  </a:lnTo>
                  <a:lnTo>
                    <a:pt x="13298450" y="1899450"/>
                  </a:lnTo>
                  <a:lnTo>
                    <a:pt x="13254787" y="1919058"/>
                  </a:lnTo>
                  <a:lnTo>
                    <a:pt x="13233451" y="1951634"/>
                  </a:lnTo>
                  <a:lnTo>
                    <a:pt x="13225831" y="1997925"/>
                  </a:lnTo>
                  <a:lnTo>
                    <a:pt x="13227774" y="2022894"/>
                  </a:lnTo>
                  <a:lnTo>
                    <a:pt x="13242544" y="2062695"/>
                  </a:lnTo>
                  <a:lnTo>
                    <a:pt x="13282067" y="2092794"/>
                  </a:lnTo>
                  <a:lnTo>
                    <a:pt x="13316496" y="2098128"/>
                  </a:lnTo>
                  <a:lnTo>
                    <a:pt x="13334772" y="2096782"/>
                  </a:lnTo>
                  <a:lnTo>
                    <a:pt x="13378218" y="2077173"/>
                  </a:lnTo>
                  <a:lnTo>
                    <a:pt x="13403085" y="2034044"/>
                  </a:lnTo>
                  <a:lnTo>
                    <a:pt x="13406412" y="2014689"/>
                  </a:lnTo>
                  <a:lnTo>
                    <a:pt x="13468134" y="2014689"/>
                  </a:lnTo>
                  <a:lnTo>
                    <a:pt x="13468134" y="2142325"/>
                  </a:lnTo>
                  <a:lnTo>
                    <a:pt x="13509663" y="2142325"/>
                  </a:lnTo>
                  <a:lnTo>
                    <a:pt x="13509663" y="2014689"/>
                  </a:lnTo>
                  <a:lnTo>
                    <a:pt x="13509663" y="1978875"/>
                  </a:lnTo>
                  <a:lnTo>
                    <a:pt x="13509663" y="1900389"/>
                  </a:lnTo>
                  <a:close/>
                </a:path>
                <a:path w="14189075" h="3343909">
                  <a:moveTo>
                    <a:pt x="13515759" y="2211654"/>
                  </a:moveTo>
                  <a:lnTo>
                    <a:pt x="13292874" y="2211654"/>
                  </a:lnTo>
                  <a:lnTo>
                    <a:pt x="13292874" y="2130133"/>
                  </a:lnTo>
                  <a:lnTo>
                    <a:pt x="13251358" y="2130133"/>
                  </a:lnTo>
                  <a:lnTo>
                    <a:pt x="13251358" y="2247468"/>
                  </a:lnTo>
                  <a:lnTo>
                    <a:pt x="13515759" y="2247468"/>
                  </a:lnTo>
                  <a:lnTo>
                    <a:pt x="13515759" y="2211654"/>
                  </a:lnTo>
                  <a:close/>
                </a:path>
                <a:path w="14189075" h="3343909">
                  <a:moveTo>
                    <a:pt x="13703338" y="1071664"/>
                  </a:moveTo>
                  <a:lnTo>
                    <a:pt x="13662952" y="1071664"/>
                  </a:lnTo>
                  <a:lnTo>
                    <a:pt x="13662952" y="1107478"/>
                  </a:lnTo>
                  <a:lnTo>
                    <a:pt x="13662952" y="1203490"/>
                  </a:lnTo>
                  <a:lnTo>
                    <a:pt x="13575322" y="1203490"/>
                  </a:lnTo>
                  <a:lnTo>
                    <a:pt x="13575322" y="1107478"/>
                  </a:lnTo>
                  <a:lnTo>
                    <a:pt x="13662952" y="1107478"/>
                  </a:lnTo>
                  <a:lnTo>
                    <a:pt x="13662952" y="1071664"/>
                  </a:lnTo>
                  <a:lnTo>
                    <a:pt x="13534936" y="1071664"/>
                  </a:lnTo>
                  <a:lnTo>
                    <a:pt x="13534936" y="1238542"/>
                  </a:lnTo>
                  <a:lnTo>
                    <a:pt x="13703338" y="1238542"/>
                  </a:lnTo>
                  <a:lnTo>
                    <a:pt x="13703338" y="1203490"/>
                  </a:lnTo>
                  <a:lnTo>
                    <a:pt x="13703338" y="1107478"/>
                  </a:lnTo>
                  <a:lnTo>
                    <a:pt x="13703338" y="1071664"/>
                  </a:lnTo>
                  <a:close/>
                </a:path>
                <a:path w="14189075" h="3343909">
                  <a:moveTo>
                    <a:pt x="13738886" y="1609280"/>
                  </a:moveTo>
                  <a:lnTo>
                    <a:pt x="13725182" y="1612988"/>
                  </a:lnTo>
                  <a:lnTo>
                    <a:pt x="13710450" y="1615186"/>
                  </a:lnTo>
                  <a:lnTo>
                    <a:pt x="13694791" y="1616252"/>
                  </a:lnTo>
                  <a:lnTo>
                    <a:pt x="13678307" y="1616519"/>
                  </a:lnTo>
                  <a:lnTo>
                    <a:pt x="13575818" y="1616519"/>
                  </a:lnTo>
                  <a:lnTo>
                    <a:pt x="13575818" y="1486230"/>
                  </a:lnTo>
                  <a:lnTo>
                    <a:pt x="13534670" y="1486230"/>
                  </a:lnTo>
                  <a:lnTo>
                    <a:pt x="13534670" y="1652714"/>
                  </a:lnTo>
                  <a:lnTo>
                    <a:pt x="13676402" y="1652714"/>
                  </a:lnTo>
                  <a:lnTo>
                    <a:pt x="13693724" y="1652257"/>
                  </a:lnTo>
                  <a:lnTo>
                    <a:pt x="13710069" y="1650720"/>
                  </a:lnTo>
                  <a:lnTo>
                    <a:pt x="13725208" y="1647901"/>
                  </a:lnTo>
                  <a:lnTo>
                    <a:pt x="13738886" y="1643570"/>
                  </a:lnTo>
                  <a:lnTo>
                    <a:pt x="13738886" y="1616519"/>
                  </a:lnTo>
                  <a:lnTo>
                    <a:pt x="13738886" y="1609280"/>
                  </a:lnTo>
                  <a:close/>
                </a:path>
                <a:path w="14189075" h="3343909">
                  <a:moveTo>
                    <a:pt x="13813943" y="1698815"/>
                  </a:moveTo>
                  <a:lnTo>
                    <a:pt x="13772414" y="1698815"/>
                  </a:lnTo>
                  <a:lnTo>
                    <a:pt x="13772414" y="1734248"/>
                  </a:lnTo>
                  <a:lnTo>
                    <a:pt x="13772414" y="1797875"/>
                  </a:lnTo>
                  <a:lnTo>
                    <a:pt x="13597154" y="1797875"/>
                  </a:lnTo>
                  <a:lnTo>
                    <a:pt x="13597154" y="1734248"/>
                  </a:lnTo>
                  <a:lnTo>
                    <a:pt x="13772414" y="1734248"/>
                  </a:lnTo>
                  <a:lnTo>
                    <a:pt x="13772414" y="1698815"/>
                  </a:lnTo>
                  <a:lnTo>
                    <a:pt x="13555625" y="1698815"/>
                  </a:lnTo>
                  <a:lnTo>
                    <a:pt x="13555625" y="1832927"/>
                  </a:lnTo>
                  <a:lnTo>
                    <a:pt x="13813943" y="1832927"/>
                  </a:lnTo>
                  <a:lnTo>
                    <a:pt x="13813943" y="1797875"/>
                  </a:lnTo>
                  <a:lnTo>
                    <a:pt x="13813943" y="1734248"/>
                  </a:lnTo>
                  <a:lnTo>
                    <a:pt x="13813943" y="1698815"/>
                  </a:lnTo>
                  <a:close/>
                </a:path>
                <a:path w="14189075" h="3343909">
                  <a:moveTo>
                    <a:pt x="13813943" y="1483944"/>
                  </a:moveTo>
                  <a:lnTo>
                    <a:pt x="13772414" y="1483944"/>
                  </a:lnTo>
                  <a:lnTo>
                    <a:pt x="13772414" y="1536509"/>
                  </a:lnTo>
                  <a:lnTo>
                    <a:pt x="13668782" y="1536509"/>
                  </a:lnTo>
                  <a:lnTo>
                    <a:pt x="13668782" y="1573085"/>
                  </a:lnTo>
                  <a:lnTo>
                    <a:pt x="13772414" y="1573085"/>
                  </a:lnTo>
                  <a:lnTo>
                    <a:pt x="13772414" y="1678622"/>
                  </a:lnTo>
                  <a:lnTo>
                    <a:pt x="13813943" y="1678622"/>
                  </a:lnTo>
                  <a:lnTo>
                    <a:pt x="13813943" y="1483944"/>
                  </a:lnTo>
                  <a:close/>
                </a:path>
                <a:path w="14189075" h="3343909">
                  <a:moveTo>
                    <a:pt x="13814209" y="1067473"/>
                  </a:moveTo>
                  <a:lnTo>
                    <a:pt x="13772680" y="1067473"/>
                  </a:lnTo>
                  <a:lnTo>
                    <a:pt x="13772680" y="1260640"/>
                  </a:lnTo>
                  <a:lnTo>
                    <a:pt x="13814209" y="1260640"/>
                  </a:lnTo>
                  <a:lnTo>
                    <a:pt x="13814209" y="1067473"/>
                  </a:lnTo>
                  <a:close/>
                </a:path>
                <a:path w="14189075" h="3343909">
                  <a:moveTo>
                    <a:pt x="13823353" y="1381036"/>
                  </a:moveTo>
                  <a:lnTo>
                    <a:pt x="13779653" y="1377162"/>
                  </a:lnTo>
                  <a:lnTo>
                    <a:pt x="13716838" y="1351292"/>
                  </a:lnTo>
                  <a:lnTo>
                    <a:pt x="13704862" y="1329220"/>
                  </a:lnTo>
                  <a:lnTo>
                    <a:pt x="13814209" y="1329220"/>
                  </a:lnTo>
                  <a:lnTo>
                    <a:pt x="13814209" y="1293787"/>
                  </a:lnTo>
                  <a:lnTo>
                    <a:pt x="13704481" y="1293787"/>
                  </a:lnTo>
                  <a:lnTo>
                    <a:pt x="13704481" y="1259497"/>
                  </a:lnTo>
                  <a:lnTo>
                    <a:pt x="13663333" y="1259497"/>
                  </a:lnTo>
                  <a:lnTo>
                    <a:pt x="13663333" y="1293787"/>
                  </a:lnTo>
                  <a:lnTo>
                    <a:pt x="13555891" y="1293787"/>
                  </a:lnTo>
                  <a:lnTo>
                    <a:pt x="13555891" y="1329220"/>
                  </a:lnTo>
                  <a:lnTo>
                    <a:pt x="13662952" y="1329220"/>
                  </a:lnTo>
                  <a:lnTo>
                    <a:pt x="13651103" y="1351292"/>
                  </a:lnTo>
                  <a:lnTo>
                    <a:pt x="13625284" y="1367269"/>
                  </a:lnTo>
                  <a:lnTo>
                    <a:pt x="13588962" y="1377162"/>
                  </a:lnTo>
                  <a:lnTo>
                    <a:pt x="13545604" y="1381036"/>
                  </a:lnTo>
                  <a:lnTo>
                    <a:pt x="13545604" y="1416469"/>
                  </a:lnTo>
                  <a:lnTo>
                    <a:pt x="13591705" y="1412735"/>
                  </a:lnTo>
                  <a:lnTo>
                    <a:pt x="13630948" y="1404035"/>
                  </a:lnTo>
                  <a:lnTo>
                    <a:pt x="13662190" y="1390688"/>
                  </a:lnTo>
                  <a:lnTo>
                    <a:pt x="13684288" y="1373035"/>
                  </a:lnTo>
                  <a:lnTo>
                    <a:pt x="13706335" y="1390688"/>
                  </a:lnTo>
                  <a:lnTo>
                    <a:pt x="13737527" y="1404035"/>
                  </a:lnTo>
                  <a:lnTo>
                    <a:pt x="13776871" y="1412735"/>
                  </a:lnTo>
                  <a:lnTo>
                    <a:pt x="13823353" y="1416469"/>
                  </a:lnTo>
                  <a:lnTo>
                    <a:pt x="13823353" y="1381036"/>
                  </a:lnTo>
                  <a:close/>
                </a:path>
                <a:path w="14189075" h="3343909">
                  <a:moveTo>
                    <a:pt x="13862901" y="1900389"/>
                  </a:moveTo>
                  <a:lnTo>
                    <a:pt x="13821385" y="1900389"/>
                  </a:lnTo>
                  <a:lnTo>
                    <a:pt x="13821385" y="2037930"/>
                  </a:lnTo>
                  <a:lnTo>
                    <a:pt x="13761187" y="2037930"/>
                  </a:lnTo>
                  <a:lnTo>
                    <a:pt x="13758875" y="2003044"/>
                  </a:lnTo>
                  <a:lnTo>
                    <a:pt x="13753846" y="1972830"/>
                  </a:lnTo>
                  <a:lnTo>
                    <a:pt x="13745540" y="1947545"/>
                  </a:lnTo>
                  <a:lnTo>
                    <a:pt x="13738670" y="1936203"/>
                  </a:lnTo>
                  <a:lnTo>
                    <a:pt x="13733374" y="1927440"/>
                  </a:lnTo>
                  <a:lnTo>
                    <a:pt x="13721321" y="1915820"/>
                  </a:lnTo>
                  <a:lnTo>
                    <a:pt x="13720420" y="1915299"/>
                  </a:lnTo>
                  <a:lnTo>
                    <a:pt x="13720420" y="2063838"/>
                  </a:lnTo>
                  <a:lnTo>
                    <a:pt x="13719594" y="2102091"/>
                  </a:lnTo>
                  <a:lnTo>
                    <a:pt x="13711098" y="2159470"/>
                  </a:lnTo>
                  <a:lnTo>
                    <a:pt x="13681075" y="2190178"/>
                  </a:lnTo>
                  <a:lnTo>
                    <a:pt x="13672033" y="2191080"/>
                  </a:lnTo>
                  <a:lnTo>
                    <a:pt x="13663206" y="2190178"/>
                  </a:lnTo>
                  <a:lnTo>
                    <a:pt x="13633349" y="2159470"/>
                  </a:lnTo>
                  <a:lnTo>
                    <a:pt x="13624890" y="2102091"/>
                  </a:lnTo>
                  <a:lnTo>
                    <a:pt x="13624027" y="2063838"/>
                  </a:lnTo>
                  <a:lnTo>
                    <a:pt x="13624890" y="2025586"/>
                  </a:lnTo>
                  <a:lnTo>
                    <a:pt x="13633349" y="1968360"/>
                  </a:lnTo>
                  <a:lnTo>
                    <a:pt x="13663206" y="1937131"/>
                  </a:lnTo>
                  <a:lnTo>
                    <a:pt x="13672033" y="1936203"/>
                  </a:lnTo>
                  <a:lnTo>
                    <a:pt x="13681075" y="1937131"/>
                  </a:lnTo>
                  <a:lnTo>
                    <a:pt x="13711098" y="1968360"/>
                  </a:lnTo>
                  <a:lnTo>
                    <a:pt x="13719594" y="2025586"/>
                  </a:lnTo>
                  <a:lnTo>
                    <a:pt x="13720420" y="2063838"/>
                  </a:lnTo>
                  <a:lnTo>
                    <a:pt x="13720420" y="1915299"/>
                  </a:lnTo>
                  <a:lnTo>
                    <a:pt x="13706983" y="1907349"/>
                  </a:lnTo>
                  <a:lnTo>
                    <a:pt x="13690511" y="1902155"/>
                  </a:lnTo>
                  <a:lnTo>
                    <a:pt x="13672033" y="1900389"/>
                  </a:lnTo>
                  <a:lnTo>
                    <a:pt x="13653719" y="1902155"/>
                  </a:lnTo>
                  <a:lnTo>
                    <a:pt x="13611073" y="1927440"/>
                  </a:lnTo>
                  <a:lnTo>
                    <a:pt x="13588695" y="1982355"/>
                  </a:lnTo>
                  <a:lnTo>
                    <a:pt x="13582879" y="2063838"/>
                  </a:lnTo>
                  <a:lnTo>
                    <a:pt x="13584174" y="2107704"/>
                  </a:lnTo>
                  <a:lnTo>
                    <a:pt x="13597344" y="2176297"/>
                  </a:lnTo>
                  <a:lnTo>
                    <a:pt x="13622960" y="2211730"/>
                  </a:lnTo>
                  <a:lnTo>
                    <a:pt x="13672033" y="2226513"/>
                  </a:lnTo>
                  <a:lnTo>
                    <a:pt x="13690511" y="2224875"/>
                  </a:lnTo>
                  <a:lnTo>
                    <a:pt x="13706983" y="2219947"/>
                  </a:lnTo>
                  <a:lnTo>
                    <a:pt x="13721321" y="2211730"/>
                  </a:lnTo>
                  <a:lnTo>
                    <a:pt x="13733374" y="2200224"/>
                  </a:lnTo>
                  <a:lnTo>
                    <a:pt x="13738720" y="2191080"/>
                  </a:lnTo>
                  <a:lnTo>
                    <a:pt x="13746506" y="2177783"/>
                  </a:lnTo>
                  <a:lnTo>
                    <a:pt x="13755040" y="2148992"/>
                  </a:lnTo>
                  <a:lnTo>
                    <a:pt x="13759790" y="2114181"/>
                  </a:lnTo>
                  <a:lnTo>
                    <a:pt x="13761568" y="2073744"/>
                  </a:lnTo>
                  <a:lnTo>
                    <a:pt x="13821385" y="2073744"/>
                  </a:lnTo>
                  <a:lnTo>
                    <a:pt x="13821385" y="2245944"/>
                  </a:lnTo>
                  <a:lnTo>
                    <a:pt x="13862901" y="2245944"/>
                  </a:lnTo>
                  <a:lnTo>
                    <a:pt x="13862901" y="2073744"/>
                  </a:lnTo>
                  <a:lnTo>
                    <a:pt x="13862901" y="2037930"/>
                  </a:lnTo>
                  <a:lnTo>
                    <a:pt x="13862901" y="1900389"/>
                  </a:lnTo>
                  <a:close/>
                </a:path>
                <a:path w="14189075" h="3343909">
                  <a:moveTo>
                    <a:pt x="14167942" y="1571358"/>
                  </a:moveTo>
                  <a:lnTo>
                    <a:pt x="13941260" y="1571358"/>
                  </a:lnTo>
                  <a:lnTo>
                    <a:pt x="13941260" y="1486268"/>
                  </a:lnTo>
                  <a:lnTo>
                    <a:pt x="13900112" y="1486268"/>
                  </a:lnTo>
                  <a:lnTo>
                    <a:pt x="13900112" y="1571358"/>
                  </a:lnTo>
                  <a:lnTo>
                    <a:pt x="13900112" y="1606918"/>
                  </a:lnTo>
                  <a:lnTo>
                    <a:pt x="14167942" y="1606918"/>
                  </a:lnTo>
                  <a:lnTo>
                    <a:pt x="14167942" y="1571358"/>
                  </a:lnTo>
                  <a:close/>
                </a:path>
                <a:path w="14189075" h="3343909">
                  <a:moveTo>
                    <a:pt x="14172133" y="1794878"/>
                  </a:moveTo>
                  <a:lnTo>
                    <a:pt x="13941260" y="1794878"/>
                  </a:lnTo>
                  <a:lnTo>
                    <a:pt x="13941260" y="1721218"/>
                  </a:lnTo>
                  <a:lnTo>
                    <a:pt x="13900112" y="1721218"/>
                  </a:lnTo>
                  <a:lnTo>
                    <a:pt x="13900112" y="1794878"/>
                  </a:lnTo>
                  <a:lnTo>
                    <a:pt x="13900112" y="1830438"/>
                  </a:lnTo>
                  <a:lnTo>
                    <a:pt x="14172133" y="1830438"/>
                  </a:lnTo>
                  <a:lnTo>
                    <a:pt x="14172133" y="1794878"/>
                  </a:lnTo>
                  <a:close/>
                </a:path>
                <a:path w="14189075" h="3343909">
                  <a:moveTo>
                    <a:pt x="14188516" y="1652714"/>
                  </a:moveTo>
                  <a:lnTo>
                    <a:pt x="13877252" y="1652714"/>
                  </a:lnTo>
                  <a:lnTo>
                    <a:pt x="13877252" y="1688528"/>
                  </a:lnTo>
                  <a:lnTo>
                    <a:pt x="14188516" y="1688528"/>
                  </a:lnTo>
                  <a:lnTo>
                    <a:pt x="14188516" y="16527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59570" y="7535646"/>
              <a:ext cx="648970" cy="356235"/>
            </a:xfrm>
            <a:custGeom>
              <a:avLst/>
              <a:gdLst/>
              <a:ahLst/>
              <a:cxnLst/>
              <a:rect l="l" t="t" r="r" b="b"/>
              <a:pathLst>
                <a:path w="648970" h="356234">
                  <a:moveTo>
                    <a:pt x="283845" y="2286"/>
                  </a:moveTo>
                  <a:lnTo>
                    <a:pt x="242316" y="2286"/>
                  </a:lnTo>
                  <a:lnTo>
                    <a:pt x="242316" y="35814"/>
                  </a:lnTo>
                  <a:lnTo>
                    <a:pt x="242316" y="70866"/>
                  </a:lnTo>
                  <a:lnTo>
                    <a:pt x="242316" y="112776"/>
                  </a:lnTo>
                  <a:lnTo>
                    <a:pt x="177927" y="112776"/>
                  </a:lnTo>
                  <a:lnTo>
                    <a:pt x="179070" y="105918"/>
                  </a:lnTo>
                  <a:lnTo>
                    <a:pt x="179832" y="99060"/>
                  </a:lnTo>
                  <a:lnTo>
                    <a:pt x="179832" y="84201"/>
                  </a:lnTo>
                  <a:lnTo>
                    <a:pt x="179451" y="77343"/>
                  </a:lnTo>
                  <a:lnTo>
                    <a:pt x="178308" y="70866"/>
                  </a:lnTo>
                  <a:lnTo>
                    <a:pt x="242316" y="70866"/>
                  </a:lnTo>
                  <a:lnTo>
                    <a:pt x="242316" y="35814"/>
                  </a:lnTo>
                  <a:lnTo>
                    <a:pt x="164973" y="35814"/>
                  </a:lnTo>
                  <a:lnTo>
                    <a:pt x="161163" y="30099"/>
                  </a:lnTo>
                  <a:lnTo>
                    <a:pt x="156591" y="25146"/>
                  </a:lnTo>
                  <a:lnTo>
                    <a:pt x="151638" y="20574"/>
                  </a:lnTo>
                  <a:lnTo>
                    <a:pt x="139446" y="11836"/>
                  </a:lnTo>
                  <a:lnTo>
                    <a:pt x="139446" y="91440"/>
                  </a:lnTo>
                  <a:lnTo>
                    <a:pt x="138468" y="104584"/>
                  </a:lnTo>
                  <a:lnTo>
                    <a:pt x="117462" y="139661"/>
                  </a:lnTo>
                  <a:lnTo>
                    <a:pt x="90297" y="147066"/>
                  </a:lnTo>
                  <a:lnTo>
                    <a:pt x="79946" y="146215"/>
                  </a:lnTo>
                  <a:lnTo>
                    <a:pt x="44297" y="116052"/>
                  </a:lnTo>
                  <a:lnTo>
                    <a:pt x="40386" y="91440"/>
                  </a:lnTo>
                  <a:lnTo>
                    <a:pt x="41376" y="78066"/>
                  </a:lnTo>
                  <a:lnTo>
                    <a:pt x="62547" y="43040"/>
                  </a:lnTo>
                  <a:lnTo>
                    <a:pt x="90297" y="35814"/>
                  </a:lnTo>
                  <a:lnTo>
                    <a:pt x="100215" y="36652"/>
                  </a:lnTo>
                  <a:lnTo>
                    <a:pt x="135585" y="66484"/>
                  </a:lnTo>
                  <a:lnTo>
                    <a:pt x="139446" y="91440"/>
                  </a:lnTo>
                  <a:lnTo>
                    <a:pt x="139446" y="11836"/>
                  </a:lnTo>
                  <a:lnTo>
                    <a:pt x="139319" y="11734"/>
                  </a:lnTo>
                  <a:lnTo>
                    <a:pt x="124828" y="5283"/>
                  </a:lnTo>
                  <a:lnTo>
                    <a:pt x="108407" y="1333"/>
                  </a:lnTo>
                  <a:lnTo>
                    <a:pt x="90297" y="0"/>
                  </a:lnTo>
                  <a:lnTo>
                    <a:pt x="72021" y="1333"/>
                  </a:lnTo>
                  <a:lnTo>
                    <a:pt x="28194" y="20574"/>
                  </a:lnTo>
                  <a:lnTo>
                    <a:pt x="1892" y="69596"/>
                  </a:lnTo>
                  <a:lnTo>
                    <a:pt x="0" y="91440"/>
                  </a:lnTo>
                  <a:lnTo>
                    <a:pt x="1892" y="113220"/>
                  </a:lnTo>
                  <a:lnTo>
                    <a:pt x="28194" y="161925"/>
                  </a:lnTo>
                  <a:lnTo>
                    <a:pt x="72021" y="181152"/>
                  </a:lnTo>
                  <a:lnTo>
                    <a:pt x="90297" y="182499"/>
                  </a:lnTo>
                  <a:lnTo>
                    <a:pt x="108407" y="181152"/>
                  </a:lnTo>
                  <a:lnTo>
                    <a:pt x="151638" y="161925"/>
                  </a:lnTo>
                  <a:lnTo>
                    <a:pt x="164211" y="147828"/>
                  </a:lnTo>
                  <a:lnTo>
                    <a:pt x="242316" y="147828"/>
                  </a:lnTo>
                  <a:lnTo>
                    <a:pt x="242316" y="202679"/>
                  </a:lnTo>
                  <a:lnTo>
                    <a:pt x="283845" y="202679"/>
                  </a:lnTo>
                  <a:lnTo>
                    <a:pt x="283845" y="147828"/>
                  </a:lnTo>
                  <a:lnTo>
                    <a:pt x="283845" y="147066"/>
                  </a:lnTo>
                  <a:lnTo>
                    <a:pt x="283845" y="112776"/>
                  </a:lnTo>
                  <a:lnTo>
                    <a:pt x="283845" y="70866"/>
                  </a:lnTo>
                  <a:lnTo>
                    <a:pt x="283845" y="2286"/>
                  </a:lnTo>
                  <a:close/>
                </a:path>
                <a:path w="648970" h="356234">
                  <a:moveTo>
                    <a:pt x="291846" y="282308"/>
                  </a:moveTo>
                  <a:lnTo>
                    <a:pt x="277152" y="244208"/>
                  </a:lnTo>
                  <a:lnTo>
                    <a:pt x="250317" y="225361"/>
                  </a:lnTo>
                  <a:lnTo>
                    <a:pt x="250317" y="282308"/>
                  </a:lnTo>
                  <a:lnTo>
                    <a:pt x="249275" y="289318"/>
                  </a:lnTo>
                  <a:lnTo>
                    <a:pt x="201256" y="316979"/>
                  </a:lnTo>
                  <a:lnTo>
                    <a:pt x="156210" y="320408"/>
                  </a:lnTo>
                  <a:lnTo>
                    <a:pt x="133108" y="319595"/>
                  </a:lnTo>
                  <a:lnTo>
                    <a:pt x="92341" y="312369"/>
                  </a:lnTo>
                  <a:lnTo>
                    <a:pt x="62103" y="282308"/>
                  </a:lnTo>
                  <a:lnTo>
                    <a:pt x="63144" y="275297"/>
                  </a:lnTo>
                  <a:lnTo>
                    <a:pt x="111442" y="247446"/>
                  </a:lnTo>
                  <a:lnTo>
                    <a:pt x="156210" y="244208"/>
                  </a:lnTo>
                  <a:lnTo>
                    <a:pt x="179527" y="244970"/>
                  </a:lnTo>
                  <a:lnTo>
                    <a:pt x="220281" y="251929"/>
                  </a:lnTo>
                  <a:lnTo>
                    <a:pt x="250317" y="282308"/>
                  </a:lnTo>
                  <a:lnTo>
                    <a:pt x="250317" y="225361"/>
                  </a:lnTo>
                  <a:lnTo>
                    <a:pt x="239572" y="220357"/>
                  </a:lnTo>
                  <a:lnTo>
                    <a:pt x="213931" y="213639"/>
                  </a:lnTo>
                  <a:lnTo>
                    <a:pt x="185712" y="209918"/>
                  </a:lnTo>
                  <a:lnTo>
                    <a:pt x="156210" y="208775"/>
                  </a:lnTo>
                  <a:lnTo>
                    <a:pt x="126758" y="209918"/>
                  </a:lnTo>
                  <a:lnTo>
                    <a:pt x="72999" y="220357"/>
                  </a:lnTo>
                  <a:lnTo>
                    <a:pt x="38633" y="240144"/>
                  </a:lnTo>
                  <a:lnTo>
                    <a:pt x="20955" y="282308"/>
                  </a:lnTo>
                  <a:lnTo>
                    <a:pt x="23088" y="298602"/>
                  </a:lnTo>
                  <a:lnTo>
                    <a:pt x="51054" y="334124"/>
                  </a:lnTo>
                  <a:lnTo>
                    <a:pt x="98628" y="351129"/>
                  </a:lnTo>
                  <a:lnTo>
                    <a:pt x="156210" y="355841"/>
                  </a:lnTo>
                  <a:lnTo>
                    <a:pt x="185712" y="354749"/>
                  </a:lnTo>
                  <a:lnTo>
                    <a:pt x="239572" y="344436"/>
                  </a:lnTo>
                  <a:lnTo>
                    <a:pt x="273837" y="324472"/>
                  </a:lnTo>
                  <a:lnTo>
                    <a:pt x="289648" y="298602"/>
                  </a:lnTo>
                  <a:lnTo>
                    <a:pt x="291846" y="282308"/>
                  </a:lnTo>
                  <a:close/>
                </a:path>
                <a:path w="648970" h="356234">
                  <a:moveTo>
                    <a:pt x="648830" y="2286"/>
                  </a:moveTo>
                  <a:lnTo>
                    <a:pt x="607301" y="2286"/>
                  </a:lnTo>
                  <a:lnTo>
                    <a:pt x="607301" y="139827"/>
                  </a:lnTo>
                  <a:lnTo>
                    <a:pt x="547103" y="139827"/>
                  </a:lnTo>
                  <a:lnTo>
                    <a:pt x="539775" y="74714"/>
                  </a:lnTo>
                  <a:lnTo>
                    <a:pt x="524598" y="38100"/>
                  </a:lnTo>
                  <a:lnTo>
                    <a:pt x="506336" y="17183"/>
                  </a:lnTo>
                  <a:lnTo>
                    <a:pt x="506336" y="165735"/>
                  </a:lnTo>
                  <a:lnTo>
                    <a:pt x="505523" y="203987"/>
                  </a:lnTo>
                  <a:lnTo>
                    <a:pt x="497014" y="261366"/>
                  </a:lnTo>
                  <a:lnTo>
                    <a:pt x="466991" y="292074"/>
                  </a:lnTo>
                  <a:lnTo>
                    <a:pt x="457949" y="292976"/>
                  </a:lnTo>
                  <a:lnTo>
                    <a:pt x="449122" y="292074"/>
                  </a:lnTo>
                  <a:lnTo>
                    <a:pt x="419277" y="261366"/>
                  </a:lnTo>
                  <a:lnTo>
                    <a:pt x="410819" y="203987"/>
                  </a:lnTo>
                  <a:lnTo>
                    <a:pt x="409943" y="165735"/>
                  </a:lnTo>
                  <a:lnTo>
                    <a:pt x="410819" y="127469"/>
                  </a:lnTo>
                  <a:lnTo>
                    <a:pt x="419277" y="70256"/>
                  </a:lnTo>
                  <a:lnTo>
                    <a:pt x="449122" y="39014"/>
                  </a:lnTo>
                  <a:lnTo>
                    <a:pt x="457949" y="38100"/>
                  </a:lnTo>
                  <a:lnTo>
                    <a:pt x="466991" y="39014"/>
                  </a:lnTo>
                  <a:lnTo>
                    <a:pt x="497014" y="70256"/>
                  </a:lnTo>
                  <a:lnTo>
                    <a:pt x="505523" y="127469"/>
                  </a:lnTo>
                  <a:lnTo>
                    <a:pt x="506336" y="165735"/>
                  </a:lnTo>
                  <a:lnTo>
                    <a:pt x="506336" y="17183"/>
                  </a:lnTo>
                  <a:lnTo>
                    <a:pt x="492912" y="9232"/>
                  </a:lnTo>
                  <a:lnTo>
                    <a:pt x="476427" y="4051"/>
                  </a:lnTo>
                  <a:lnTo>
                    <a:pt x="457949" y="2286"/>
                  </a:lnTo>
                  <a:lnTo>
                    <a:pt x="439648" y="4051"/>
                  </a:lnTo>
                  <a:lnTo>
                    <a:pt x="396989" y="29337"/>
                  </a:lnTo>
                  <a:lnTo>
                    <a:pt x="374611" y="84239"/>
                  </a:lnTo>
                  <a:lnTo>
                    <a:pt x="368808" y="165735"/>
                  </a:lnTo>
                  <a:lnTo>
                    <a:pt x="370103" y="209600"/>
                  </a:lnTo>
                  <a:lnTo>
                    <a:pt x="383273" y="278180"/>
                  </a:lnTo>
                  <a:lnTo>
                    <a:pt x="408876" y="313626"/>
                  </a:lnTo>
                  <a:lnTo>
                    <a:pt x="457949" y="328409"/>
                  </a:lnTo>
                  <a:lnTo>
                    <a:pt x="476427" y="326771"/>
                  </a:lnTo>
                  <a:lnTo>
                    <a:pt x="519290" y="302120"/>
                  </a:lnTo>
                  <a:lnTo>
                    <a:pt x="540956" y="250875"/>
                  </a:lnTo>
                  <a:lnTo>
                    <a:pt x="547484" y="175641"/>
                  </a:lnTo>
                  <a:lnTo>
                    <a:pt x="607301" y="175641"/>
                  </a:lnTo>
                  <a:lnTo>
                    <a:pt x="607301" y="347840"/>
                  </a:lnTo>
                  <a:lnTo>
                    <a:pt x="648830" y="347840"/>
                  </a:lnTo>
                  <a:lnTo>
                    <a:pt x="648830" y="175641"/>
                  </a:lnTo>
                  <a:lnTo>
                    <a:pt x="648830" y="139827"/>
                  </a:lnTo>
                  <a:lnTo>
                    <a:pt x="648830" y="22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0730" y="1807704"/>
              <a:ext cx="290830" cy="326390"/>
            </a:xfrm>
            <a:custGeom>
              <a:avLst/>
              <a:gdLst/>
              <a:ahLst/>
              <a:cxnLst/>
              <a:rect l="l" t="t" r="r" b="b"/>
              <a:pathLst>
                <a:path w="290829" h="326389">
                  <a:moveTo>
                    <a:pt x="229603" y="107289"/>
                  </a:moveTo>
                  <a:lnTo>
                    <a:pt x="219786" y="62750"/>
                  </a:lnTo>
                  <a:lnTo>
                    <a:pt x="197345" y="28956"/>
                  </a:lnTo>
                  <a:lnTo>
                    <a:pt x="162801" y="7505"/>
                  </a:lnTo>
                  <a:lnTo>
                    <a:pt x="116636" y="0"/>
                  </a:lnTo>
                  <a:lnTo>
                    <a:pt x="90639" y="2260"/>
                  </a:lnTo>
                  <a:lnTo>
                    <a:pt x="48856" y="19723"/>
                  </a:lnTo>
                  <a:lnTo>
                    <a:pt x="17653" y="59067"/>
                  </a:lnTo>
                  <a:lnTo>
                    <a:pt x="1765" y="123812"/>
                  </a:lnTo>
                  <a:lnTo>
                    <a:pt x="0" y="162966"/>
                  </a:lnTo>
                  <a:lnTo>
                    <a:pt x="1765" y="202361"/>
                  </a:lnTo>
                  <a:lnTo>
                    <a:pt x="17653" y="267271"/>
                  </a:lnTo>
                  <a:lnTo>
                    <a:pt x="48856" y="306628"/>
                  </a:lnTo>
                  <a:lnTo>
                    <a:pt x="90639" y="324078"/>
                  </a:lnTo>
                  <a:lnTo>
                    <a:pt x="116636" y="326339"/>
                  </a:lnTo>
                  <a:lnTo>
                    <a:pt x="162801" y="318833"/>
                  </a:lnTo>
                  <a:lnTo>
                    <a:pt x="197345" y="297383"/>
                  </a:lnTo>
                  <a:lnTo>
                    <a:pt x="219786" y="263588"/>
                  </a:lnTo>
                  <a:lnTo>
                    <a:pt x="229603" y="219049"/>
                  </a:lnTo>
                  <a:lnTo>
                    <a:pt x="212128" y="219049"/>
                  </a:lnTo>
                  <a:lnTo>
                    <a:pt x="203720" y="257060"/>
                  </a:lnTo>
                  <a:lnTo>
                    <a:pt x="185102" y="286004"/>
                  </a:lnTo>
                  <a:lnTo>
                    <a:pt x="156121" y="304431"/>
                  </a:lnTo>
                  <a:lnTo>
                    <a:pt x="116636" y="310896"/>
                  </a:lnTo>
                  <a:lnTo>
                    <a:pt x="95186" y="309016"/>
                  </a:lnTo>
                  <a:lnTo>
                    <a:pt x="59766" y="294271"/>
                  </a:lnTo>
                  <a:lnTo>
                    <a:pt x="32499" y="259092"/>
                  </a:lnTo>
                  <a:lnTo>
                    <a:pt x="18554" y="199682"/>
                  </a:lnTo>
                  <a:lnTo>
                    <a:pt x="17068" y="162966"/>
                  </a:lnTo>
                  <a:lnTo>
                    <a:pt x="18554" y="126492"/>
                  </a:lnTo>
                  <a:lnTo>
                    <a:pt x="32499" y="67246"/>
                  </a:lnTo>
                  <a:lnTo>
                    <a:pt x="59766" y="32080"/>
                  </a:lnTo>
                  <a:lnTo>
                    <a:pt x="95186" y="17335"/>
                  </a:lnTo>
                  <a:lnTo>
                    <a:pt x="116636" y="15443"/>
                  </a:lnTo>
                  <a:lnTo>
                    <a:pt x="156121" y="21907"/>
                  </a:lnTo>
                  <a:lnTo>
                    <a:pt x="185102" y="40335"/>
                  </a:lnTo>
                  <a:lnTo>
                    <a:pt x="203720" y="69278"/>
                  </a:lnTo>
                  <a:lnTo>
                    <a:pt x="212128" y="107289"/>
                  </a:lnTo>
                  <a:lnTo>
                    <a:pt x="229603" y="107289"/>
                  </a:lnTo>
                  <a:close/>
                </a:path>
                <a:path w="290829" h="326389">
                  <a:moveTo>
                    <a:pt x="290741" y="5283"/>
                  </a:moveTo>
                  <a:lnTo>
                    <a:pt x="274078" y="5283"/>
                  </a:lnTo>
                  <a:lnTo>
                    <a:pt x="274078" y="321056"/>
                  </a:lnTo>
                  <a:lnTo>
                    <a:pt x="290741" y="321056"/>
                  </a:lnTo>
                  <a:lnTo>
                    <a:pt x="290741" y="52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3519" y="1897923"/>
              <a:ext cx="186941" cy="23611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9653" y="1903206"/>
              <a:ext cx="178000" cy="23083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537652" y="1812683"/>
              <a:ext cx="530860" cy="321945"/>
            </a:xfrm>
            <a:custGeom>
              <a:avLst/>
              <a:gdLst/>
              <a:ahLst/>
              <a:cxnLst/>
              <a:rect l="l" t="t" r="r" b="b"/>
              <a:pathLst>
                <a:path w="530860" h="321944">
                  <a:moveTo>
                    <a:pt x="187350" y="304"/>
                  </a:moveTo>
                  <a:lnTo>
                    <a:pt x="170688" y="304"/>
                  </a:lnTo>
                  <a:lnTo>
                    <a:pt x="170688" y="134823"/>
                  </a:lnTo>
                  <a:lnTo>
                    <a:pt x="170688" y="203504"/>
                  </a:lnTo>
                  <a:lnTo>
                    <a:pt x="166116" y="247688"/>
                  </a:lnTo>
                  <a:lnTo>
                    <a:pt x="152095" y="279908"/>
                  </a:lnTo>
                  <a:lnTo>
                    <a:pt x="128168" y="299631"/>
                  </a:lnTo>
                  <a:lnTo>
                    <a:pt x="93878" y="306324"/>
                  </a:lnTo>
                  <a:lnTo>
                    <a:pt x="59524" y="299631"/>
                  </a:lnTo>
                  <a:lnTo>
                    <a:pt x="35458" y="279908"/>
                  </a:lnTo>
                  <a:lnTo>
                    <a:pt x="21297" y="247688"/>
                  </a:lnTo>
                  <a:lnTo>
                    <a:pt x="16662" y="203504"/>
                  </a:lnTo>
                  <a:lnTo>
                    <a:pt x="21297" y="159258"/>
                  </a:lnTo>
                  <a:lnTo>
                    <a:pt x="35458" y="126898"/>
                  </a:lnTo>
                  <a:lnTo>
                    <a:pt x="59524" y="107035"/>
                  </a:lnTo>
                  <a:lnTo>
                    <a:pt x="93878" y="100279"/>
                  </a:lnTo>
                  <a:lnTo>
                    <a:pt x="128168" y="107035"/>
                  </a:lnTo>
                  <a:lnTo>
                    <a:pt x="152095" y="126898"/>
                  </a:lnTo>
                  <a:lnTo>
                    <a:pt x="166116" y="159258"/>
                  </a:lnTo>
                  <a:lnTo>
                    <a:pt x="170688" y="203504"/>
                  </a:lnTo>
                  <a:lnTo>
                    <a:pt x="170688" y="134823"/>
                  </a:lnTo>
                  <a:lnTo>
                    <a:pt x="160096" y="114388"/>
                  </a:lnTo>
                  <a:lnTo>
                    <a:pt x="145211" y="100279"/>
                  </a:lnTo>
                  <a:lnTo>
                    <a:pt x="143611" y="98755"/>
                  </a:lnTo>
                  <a:lnTo>
                    <a:pt x="121246" y="88760"/>
                  </a:lnTo>
                  <a:lnTo>
                    <a:pt x="93065" y="85242"/>
                  </a:lnTo>
                  <a:lnTo>
                    <a:pt x="52285" y="93154"/>
                  </a:lnTo>
                  <a:lnTo>
                    <a:pt x="23215" y="116179"/>
                  </a:lnTo>
                  <a:lnTo>
                    <a:pt x="5803" y="153314"/>
                  </a:lnTo>
                  <a:lnTo>
                    <a:pt x="0" y="203504"/>
                  </a:lnTo>
                  <a:lnTo>
                    <a:pt x="5803" y="253644"/>
                  </a:lnTo>
                  <a:lnTo>
                    <a:pt x="23215" y="290626"/>
                  </a:lnTo>
                  <a:lnTo>
                    <a:pt x="52285" y="313524"/>
                  </a:lnTo>
                  <a:lnTo>
                    <a:pt x="93065" y="321360"/>
                  </a:lnTo>
                  <a:lnTo>
                    <a:pt x="121246" y="317855"/>
                  </a:lnTo>
                  <a:lnTo>
                    <a:pt x="143611" y="307898"/>
                  </a:lnTo>
                  <a:lnTo>
                    <a:pt x="145288" y="306324"/>
                  </a:lnTo>
                  <a:lnTo>
                    <a:pt x="160096" y="292392"/>
                  </a:lnTo>
                  <a:lnTo>
                    <a:pt x="170688" y="272186"/>
                  </a:lnTo>
                  <a:lnTo>
                    <a:pt x="170688" y="316077"/>
                  </a:lnTo>
                  <a:lnTo>
                    <a:pt x="187350" y="316077"/>
                  </a:lnTo>
                  <a:lnTo>
                    <a:pt x="187350" y="272186"/>
                  </a:lnTo>
                  <a:lnTo>
                    <a:pt x="187350" y="134823"/>
                  </a:lnTo>
                  <a:lnTo>
                    <a:pt x="187350" y="304"/>
                  </a:lnTo>
                  <a:close/>
                </a:path>
                <a:path w="530860" h="321944">
                  <a:moveTo>
                    <a:pt x="530567" y="0"/>
                  </a:moveTo>
                  <a:lnTo>
                    <a:pt x="318020" y="0"/>
                  </a:lnTo>
                  <a:lnTo>
                    <a:pt x="318020" y="16510"/>
                  </a:lnTo>
                  <a:lnTo>
                    <a:pt x="415556" y="16510"/>
                  </a:lnTo>
                  <a:lnTo>
                    <a:pt x="415556" y="316230"/>
                  </a:lnTo>
                  <a:lnTo>
                    <a:pt x="433031" y="316230"/>
                  </a:lnTo>
                  <a:lnTo>
                    <a:pt x="433031" y="16510"/>
                  </a:lnTo>
                  <a:lnTo>
                    <a:pt x="530567" y="16510"/>
                  </a:lnTo>
                  <a:lnTo>
                    <a:pt x="530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4416" y="1897923"/>
              <a:ext cx="304567" cy="23611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38989" y="1897923"/>
              <a:ext cx="178000" cy="23083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56182" y="1897923"/>
              <a:ext cx="166621" cy="23611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862809" y="1812987"/>
              <a:ext cx="17145" cy="316230"/>
            </a:xfrm>
            <a:custGeom>
              <a:avLst/>
              <a:gdLst/>
              <a:ahLst/>
              <a:cxnLst/>
              <a:rect l="l" t="t" r="r" b="b"/>
              <a:pathLst>
                <a:path w="17144" h="316230">
                  <a:moveTo>
                    <a:pt x="16662" y="315767"/>
                  </a:moveTo>
                  <a:lnTo>
                    <a:pt x="0" y="315767"/>
                  </a:lnTo>
                  <a:lnTo>
                    <a:pt x="0" y="0"/>
                  </a:lnTo>
                  <a:lnTo>
                    <a:pt x="16662" y="0"/>
                  </a:lnTo>
                  <a:lnTo>
                    <a:pt x="16662" y="3157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19477" y="1897923"/>
              <a:ext cx="187753" cy="23611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128124" y="1812988"/>
              <a:ext cx="175895" cy="319405"/>
            </a:xfrm>
            <a:custGeom>
              <a:avLst/>
              <a:gdLst/>
              <a:ahLst/>
              <a:cxnLst/>
              <a:rect l="l" t="t" r="r" b="b"/>
              <a:pathLst>
                <a:path w="175895" h="319405">
                  <a:moveTo>
                    <a:pt x="123545" y="90220"/>
                  </a:moveTo>
                  <a:lnTo>
                    <a:pt x="51612" y="90220"/>
                  </a:lnTo>
                  <a:lnTo>
                    <a:pt x="51612" y="26009"/>
                  </a:lnTo>
                  <a:lnTo>
                    <a:pt x="34950" y="26009"/>
                  </a:lnTo>
                  <a:lnTo>
                    <a:pt x="34950" y="90220"/>
                  </a:lnTo>
                  <a:lnTo>
                    <a:pt x="0" y="90220"/>
                  </a:lnTo>
                  <a:lnTo>
                    <a:pt x="0" y="105257"/>
                  </a:lnTo>
                  <a:lnTo>
                    <a:pt x="34950" y="105257"/>
                  </a:lnTo>
                  <a:lnTo>
                    <a:pt x="34950" y="257657"/>
                  </a:lnTo>
                  <a:lnTo>
                    <a:pt x="38950" y="286969"/>
                  </a:lnTo>
                  <a:lnTo>
                    <a:pt x="51054" y="305866"/>
                  </a:lnTo>
                  <a:lnTo>
                    <a:pt x="71475" y="316014"/>
                  </a:lnTo>
                  <a:lnTo>
                    <a:pt x="100380" y="319024"/>
                  </a:lnTo>
                  <a:lnTo>
                    <a:pt x="115011" y="319024"/>
                  </a:lnTo>
                  <a:lnTo>
                    <a:pt x="123545" y="318617"/>
                  </a:lnTo>
                  <a:lnTo>
                    <a:pt x="123545" y="303987"/>
                  </a:lnTo>
                  <a:lnTo>
                    <a:pt x="101600" y="303987"/>
                  </a:lnTo>
                  <a:lnTo>
                    <a:pt x="80073" y="301866"/>
                  </a:lnTo>
                  <a:lnTo>
                    <a:pt x="64414" y="294284"/>
                  </a:lnTo>
                  <a:lnTo>
                    <a:pt x="54851" y="279476"/>
                  </a:lnTo>
                  <a:lnTo>
                    <a:pt x="51612" y="255625"/>
                  </a:lnTo>
                  <a:lnTo>
                    <a:pt x="51612" y="105257"/>
                  </a:lnTo>
                  <a:lnTo>
                    <a:pt x="123545" y="105257"/>
                  </a:lnTo>
                  <a:lnTo>
                    <a:pt x="123545" y="90220"/>
                  </a:lnTo>
                  <a:close/>
                </a:path>
                <a:path w="175895" h="319405">
                  <a:moveTo>
                    <a:pt x="175742" y="90220"/>
                  </a:moveTo>
                  <a:lnTo>
                    <a:pt x="159080" y="90220"/>
                  </a:lnTo>
                  <a:lnTo>
                    <a:pt x="159080" y="315772"/>
                  </a:lnTo>
                  <a:lnTo>
                    <a:pt x="175742" y="315772"/>
                  </a:lnTo>
                  <a:lnTo>
                    <a:pt x="175742" y="90220"/>
                  </a:lnTo>
                  <a:close/>
                </a:path>
                <a:path w="175895" h="319405">
                  <a:moveTo>
                    <a:pt x="175742" y="0"/>
                  </a:moveTo>
                  <a:lnTo>
                    <a:pt x="159080" y="0"/>
                  </a:lnTo>
                  <a:lnTo>
                    <a:pt x="159080" y="38608"/>
                  </a:lnTo>
                  <a:lnTo>
                    <a:pt x="175742" y="38608"/>
                  </a:lnTo>
                  <a:lnTo>
                    <a:pt x="1757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5914" y="1897923"/>
              <a:ext cx="186941" cy="23611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72860" y="1897923"/>
              <a:ext cx="178000" cy="23083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70890" y="1812988"/>
              <a:ext cx="3656329" cy="986155"/>
            </a:xfrm>
            <a:custGeom>
              <a:avLst/>
              <a:gdLst/>
              <a:ahLst/>
              <a:cxnLst/>
              <a:rect l="l" t="t" r="r" b="b"/>
              <a:pathLst>
                <a:path w="3656329" h="986155">
                  <a:moveTo>
                    <a:pt x="177177" y="969975"/>
                  </a:moveTo>
                  <a:lnTo>
                    <a:pt x="17068" y="969975"/>
                  </a:lnTo>
                  <a:lnTo>
                    <a:pt x="17068" y="670255"/>
                  </a:lnTo>
                  <a:lnTo>
                    <a:pt x="0" y="670255"/>
                  </a:lnTo>
                  <a:lnTo>
                    <a:pt x="0" y="969975"/>
                  </a:lnTo>
                  <a:lnTo>
                    <a:pt x="0" y="985215"/>
                  </a:lnTo>
                  <a:lnTo>
                    <a:pt x="177177" y="985215"/>
                  </a:lnTo>
                  <a:lnTo>
                    <a:pt x="177177" y="969975"/>
                  </a:lnTo>
                  <a:close/>
                </a:path>
                <a:path w="3656329" h="986155">
                  <a:moveTo>
                    <a:pt x="221246" y="760145"/>
                  </a:moveTo>
                  <a:lnTo>
                    <a:pt x="204584" y="760145"/>
                  </a:lnTo>
                  <a:lnTo>
                    <a:pt x="204584" y="985697"/>
                  </a:lnTo>
                  <a:lnTo>
                    <a:pt x="221246" y="985697"/>
                  </a:lnTo>
                  <a:lnTo>
                    <a:pt x="221246" y="760145"/>
                  </a:lnTo>
                  <a:close/>
                </a:path>
                <a:path w="3656329" h="986155">
                  <a:moveTo>
                    <a:pt x="221246" y="669925"/>
                  </a:moveTo>
                  <a:lnTo>
                    <a:pt x="204584" y="669925"/>
                  </a:lnTo>
                  <a:lnTo>
                    <a:pt x="204584" y="708533"/>
                  </a:lnTo>
                  <a:lnTo>
                    <a:pt x="221246" y="708533"/>
                  </a:lnTo>
                  <a:lnTo>
                    <a:pt x="221246" y="669925"/>
                  </a:lnTo>
                  <a:close/>
                </a:path>
                <a:path w="3656329" h="986155">
                  <a:moveTo>
                    <a:pt x="3361055" y="315772"/>
                  </a:moveTo>
                  <a:lnTo>
                    <a:pt x="3330168" y="233273"/>
                  </a:lnTo>
                  <a:lnTo>
                    <a:pt x="3324377" y="217830"/>
                  </a:lnTo>
                  <a:lnTo>
                    <a:pt x="3306191" y="169278"/>
                  </a:lnTo>
                  <a:lnTo>
                    <a:pt x="3306191" y="217830"/>
                  </a:lnTo>
                  <a:lnTo>
                    <a:pt x="3161525" y="217830"/>
                  </a:lnTo>
                  <a:lnTo>
                    <a:pt x="3233864" y="22758"/>
                  </a:lnTo>
                  <a:lnTo>
                    <a:pt x="3306191" y="217830"/>
                  </a:lnTo>
                  <a:lnTo>
                    <a:pt x="3306191" y="169278"/>
                  </a:lnTo>
                  <a:lnTo>
                    <a:pt x="3251327" y="22758"/>
                  </a:lnTo>
                  <a:lnTo>
                    <a:pt x="3242805" y="0"/>
                  </a:lnTo>
                  <a:lnTo>
                    <a:pt x="3225330" y="0"/>
                  </a:lnTo>
                  <a:lnTo>
                    <a:pt x="3107067" y="315772"/>
                  </a:lnTo>
                  <a:lnTo>
                    <a:pt x="3125762" y="315772"/>
                  </a:lnTo>
                  <a:lnTo>
                    <a:pt x="3156242" y="233273"/>
                  </a:lnTo>
                  <a:lnTo>
                    <a:pt x="3312287" y="233273"/>
                  </a:lnTo>
                  <a:lnTo>
                    <a:pt x="3342767" y="315772"/>
                  </a:lnTo>
                  <a:lnTo>
                    <a:pt x="3361055" y="315772"/>
                  </a:lnTo>
                  <a:close/>
                </a:path>
                <a:path w="3656329" h="986155">
                  <a:moveTo>
                    <a:pt x="3600196" y="95097"/>
                  </a:moveTo>
                  <a:lnTo>
                    <a:pt x="3594100" y="55892"/>
                  </a:lnTo>
                  <a:lnTo>
                    <a:pt x="3583127" y="37909"/>
                  </a:lnTo>
                  <a:lnTo>
                    <a:pt x="3583127" y="95097"/>
                  </a:lnTo>
                  <a:lnTo>
                    <a:pt x="3577971" y="128460"/>
                  </a:lnTo>
                  <a:lnTo>
                    <a:pt x="3562604" y="153517"/>
                  </a:lnTo>
                  <a:lnTo>
                    <a:pt x="3537178" y="169278"/>
                  </a:lnTo>
                  <a:lnTo>
                    <a:pt x="3501847" y="174752"/>
                  </a:lnTo>
                  <a:lnTo>
                    <a:pt x="3406749" y="174752"/>
                  </a:lnTo>
                  <a:lnTo>
                    <a:pt x="3406749" y="15849"/>
                  </a:lnTo>
                  <a:lnTo>
                    <a:pt x="3501847" y="15849"/>
                  </a:lnTo>
                  <a:lnTo>
                    <a:pt x="3537178" y="21323"/>
                  </a:lnTo>
                  <a:lnTo>
                    <a:pt x="3562604" y="37033"/>
                  </a:lnTo>
                  <a:lnTo>
                    <a:pt x="3577971" y="61976"/>
                  </a:lnTo>
                  <a:lnTo>
                    <a:pt x="3583127" y="95097"/>
                  </a:lnTo>
                  <a:lnTo>
                    <a:pt x="3583127" y="37909"/>
                  </a:lnTo>
                  <a:lnTo>
                    <a:pt x="3575812" y="25908"/>
                  </a:lnTo>
                  <a:lnTo>
                    <a:pt x="3559822" y="15849"/>
                  </a:lnTo>
                  <a:lnTo>
                    <a:pt x="3545332" y="6743"/>
                  </a:lnTo>
                  <a:lnTo>
                    <a:pt x="3502660" y="0"/>
                  </a:lnTo>
                  <a:lnTo>
                    <a:pt x="3389680" y="0"/>
                  </a:lnTo>
                  <a:lnTo>
                    <a:pt x="3389680" y="315772"/>
                  </a:lnTo>
                  <a:lnTo>
                    <a:pt x="3406749" y="315772"/>
                  </a:lnTo>
                  <a:lnTo>
                    <a:pt x="3406749" y="190601"/>
                  </a:lnTo>
                  <a:lnTo>
                    <a:pt x="3502660" y="190601"/>
                  </a:lnTo>
                  <a:lnTo>
                    <a:pt x="3545332" y="183857"/>
                  </a:lnTo>
                  <a:lnTo>
                    <a:pt x="3559772" y="174752"/>
                  </a:lnTo>
                  <a:lnTo>
                    <a:pt x="3575812" y="164642"/>
                  </a:lnTo>
                  <a:lnTo>
                    <a:pt x="3594100" y="134543"/>
                  </a:lnTo>
                  <a:lnTo>
                    <a:pt x="3600196" y="95097"/>
                  </a:lnTo>
                  <a:close/>
                </a:path>
                <a:path w="3656329" h="986155">
                  <a:moveTo>
                    <a:pt x="3656050" y="0"/>
                  </a:moveTo>
                  <a:lnTo>
                    <a:pt x="3638981" y="0"/>
                  </a:lnTo>
                  <a:lnTo>
                    <a:pt x="3638981" y="315772"/>
                  </a:lnTo>
                  <a:lnTo>
                    <a:pt x="3656050" y="315772"/>
                  </a:lnTo>
                  <a:lnTo>
                    <a:pt x="36560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4186" y="2567845"/>
              <a:ext cx="182877" cy="23611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7721" y="2567845"/>
              <a:ext cx="187347" cy="23611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75074" y="2567845"/>
              <a:ext cx="178000" cy="23083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92267" y="2567845"/>
              <a:ext cx="166621" cy="23611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87108" y="2567845"/>
              <a:ext cx="187347" cy="23611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239010" y="2482913"/>
              <a:ext cx="634365" cy="414655"/>
            </a:xfrm>
            <a:custGeom>
              <a:avLst/>
              <a:gdLst/>
              <a:ahLst/>
              <a:cxnLst/>
              <a:rect l="l" t="t" r="r" b="b"/>
              <a:pathLst>
                <a:path w="634364" h="414655">
                  <a:moveTo>
                    <a:pt x="21132" y="276352"/>
                  </a:moveTo>
                  <a:lnTo>
                    <a:pt x="0" y="276352"/>
                  </a:lnTo>
                  <a:lnTo>
                    <a:pt x="0" y="315772"/>
                  </a:lnTo>
                  <a:lnTo>
                    <a:pt x="21132" y="315772"/>
                  </a:lnTo>
                  <a:lnTo>
                    <a:pt x="21132" y="276352"/>
                  </a:lnTo>
                  <a:close/>
                </a:path>
                <a:path w="634364" h="414655">
                  <a:moveTo>
                    <a:pt x="21132" y="90220"/>
                  </a:moveTo>
                  <a:lnTo>
                    <a:pt x="0" y="90220"/>
                  </a:lnTo>
                  <a:lnTo>
                    <a:pt x="0" y="129641"/>
                  </a:lnTo>
                  <a:lnTo>
                    <a:pt x="21132" y="129641"/>
                  </a:lnTo>
                  <a:lnTo>
                    <a:pt x="21132" y="90220"/>
                  </a:lnTo>
                  <a:close/>
                </a:path>
                <a:path w="634364" h="414655">
                  <a:moveTo>
                    <a:pt x="423456" y="315772"/>
                  </a:moveTo>
                  <a:lnTo>
                    <a:pt x="392557" y="233273"/>
                  </a:lnTo>
                  <a:lnTo>
                    <a:pt x="386765" y="217830"/>
                  </a:lnTo>
                  <a:lnTo>
                    <a:pt x="368592" y="169303"/>
                  </a:lnTo>
                  <a:lnTo>
                    <a:pt x="368592" y="217830"/>
                  </a:lnTo>
                  <a:lnTo>
                    <a:pt x="223913" y="217830"/>
                  </a:lnTo>
                  <a:lnTo>
                    <a:pt x="296252" y="22758"/>
                  </a:lnTo>
                  <a:lnTo>
                    <a:pt x="368592" y="217830"/>
                  </a:lnTo>
                  <a:lnTo>
                    <a:pt x="368592" y="169303"/>
                  </a:lnTo>
                  <a:lnTo>
                    <a:pt x="313715" y="22758"/>
                  </a:lnTo>
                  <a:lnTo>
                    <a:pt x="305193" y="0"/>
                  </a:lnTo>
                  <a:lnTo>
                    <a:pt x="287718" y="0"/>
                  </a:lnTo>
                  <a:lnTo>
                    <a:pt x="169456" y="315772"/>
                  </a:lnTo>
                  <a:lnTo>
                    <a:pt x="188150" y="315772"/>
                  </a:lnTo>
                  <a:lnTo>
                    <a:pt x="218630" y="233273"/>
                  </a:lnTo>
                  <a:lnTo>
                    <a:pt x="374688" y="233273"/>
                  </a:lnTo>
                  <a:lnTo>
                    <a:pt x="405168" y="315772"/>
                  </a:lnTo>
                  <a:lnTo>
                    <a:pt x="423456" y="315772"/>
                  </a:lnTo>
                  <a:close/>
                </a:path>
                <a:path w="634364" h="414655">
                  <a:moveTo>
                    <a:pt x="634136" y="203200"/>
                  </a:moveTo>
                  <a:lnTo>
                    <a:pt x="628345" y="152996"/>
                  </a:lnTo>
                  <a:lnTo>
                    <a:pt x="617474" y="129768"/>
                  </a:lnTo>
                  <a:lnTo>
                    <a:pt x="617474" y="203200"/>
                  </a:lnTo>
                  <a:lnTo>
                    <a:pt x="612851" y="247383"/>
                  </a:lnTo>
                  <a:lnTo>
                    <a:pt x="598728" y="279603"/>
                  </a:lnTo>
                  <a:lnTo>
                    <a:pt x="574789" y="299326"/>
                  </a:lnTo>
                  <a:lnTo>
                    <a:pt x="540677" y="306019"/>
                  </a:lnTo>
                  <a:lnTo>
                    <a:pt x="506145" y="299326"/>
                  </a:lnTo>
                  <a:lnTo>
                    <a:pt x="482104" y="279603"/>
                  </a:lnTo>
                  <a:lnTo>
                    <a:pt x="478726" y="271881"/>
                  </a:lnTo>
                  <a:lnTo>
                    <a:pt x="468033" y="247383"/>
                  </a:lnTo>
                  <a:lnTo>
                    <a:pt x="463461" y="203200"/>
                  </a:lnTo>
                  <a:lnTo>
                    <a:pt x="468033" y="158953"/>
                  </a:lnTo>
                  <a:lnTo>
                    <a:pt x="478650" y="134518"/>
                  </a:lnTo>
                  <a:lnTo>
                    <a:pt x="482104" y="126593"/>
                  </a:lnTo>
                  <a:lnTo>
                    <a:pt x="506145" y="106730"/>
                  </a:lnTo>
                  <a:lnTo>
                    <a:pt x="540677" y="99974"/>
                  </a:lnTo>
                  <a:lnTo>
                    <a:pt x="574789" y="106730"/>
                  </a:lnTo>
                  <a:lnTo>
                    <a:pt x="598728" y="126593"/>
                  </a:lnTo>
                  <a:lnTo>
                    <a:pt x="612851" y="158953"/>
                  </a:lnTo>
                  <a:lnTo>
                    <a:pt x="617474" y="203200"/>
                  </a:lnTo>
                  <a:lnTo>
                    <a:pt x="617474" y="129768"/>
                  </a:lnTo>
                  <a:lnTo>
                    <a:pt x="610971" y="115874"/>
                  </a:lnTo>
                  <a:lnTo>
                    <a:pt x="590981" y="99974"/>
                  </a:lnTo>
                  <a:lnTo>
                    <a:pt x="582028" y="92849"/>
                  </a:lnTo>
                  <a:lnTo>
                    <a:pt x="541489" y="84937"/>
                  </a:lnTo>
                  <a:lnTo>
                    <a:pt x="513295" y="88455"/>
                  </a:lnTo>
                  <a:lnTo>
                    <a:pt x="490893" y="98450"/>
                  </a:lnTo>
                  <a:lnTo>
                    <a:pt x="474281" y="114084"/>
                  </a:lnTo>
                  <a:lnTo>
                    <a:pt x="463461" y="134518"/>
                  </a:lnTo>
                  <a:lnTo>
                    <a:pt x="463461" y="90220"/>
                  </a:lnTo>
                  <a:lnTo>
                    <a:pt x="446798" y="90220"/>
                  </a:lnTo>
                  <a:lnTo>
                    <a:pt x="446798" y="414121"/>
                  </a:lnTo>
                  <a:lnTo>
                    <a:pt x="463461" y="414121"/>
                  </a:lnTo>
                  <a:lnTo>
                    <a:pt x="463461" y="271881"/>
                  </a:lnTo>
                  <a:lnTo>
                    <a:pt x="474281" y="292074"/>
                  </a:lnTo>
                  <a:lnTo>
                    <a:pt x="490893" y="307594"/>
                  </a:lnTo>
                  <a:lnTo>
                    <a:pt x="513295" y="317538"/>
                  </a:lnTo>
                  <a:lnTo>
                    <a:pt x="541489" y="321056"/>
                  </a:lnTo>
                  <a:lnTo>
                    <a:pt x="582028" y="313207"/>
                  </a:lnTo>
                  <a:lnTo>
                    <a:pt x="591121" y="306019"/>
                  </a:lnTo>
                  <a:lnTo>
                    <a:pt x="610971" y="290322"/>
                  </a:lnTo>
                  <a:lnTo>
                    <a:pt x="628345" y="253326"/>
                  </a:lnTo>
                  <a:lnTo>
                    <a:pt x="634136" y="203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01784" y="2567845"/>
              <a:ext cx="187753" cy="23611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20603" y="2567845"/>
              <a:ext cx="182877" cy="23611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343485" y="2482909"/>
              <a:ext cx="178435" cy="316230"/>
            </a:xfrm>
            <a:custGeom>
              <a:avLst/>
              <a:gdLst/>
              <a:ahLst/>
              <a:cxnLst/>
              <a:rect l="l" t="t" r="r" b="b"/>
              <a:pathLst>
                <a:path w="178435" h="316230">
                  <a:moveTo>
                    <a:pt x="178000" y="315767"/>
                  </a:moveTo>
                  <a:lnTo>
                    <a:pt x="161744" y="315767"/>
                  </a:lnTo>
                  <a:lnTo>
                    <a:pt x="161744" y="181657"/>
                  </a:lnTo>
                  <a:lnTo>
                    <a:pt x="157521" y="145749"/>
                  </a:lnTo>
                  <a:lnTo>
                    <a:pt x="145031" y="120241"/>
                  </a:lnTo>
                  <a:lnTo>
                    <a:pt x="124540" y="105021"/>
                  </a:lnTo>
                  <a:lnTo>
                    <a:pt x="96315" y="99972"/>
                  </a:lnTo>
                  <a:lnTo>
                    <a:pt x="64838" y="106830"/>
                  </a:lnTo>
                  <a:lnTo>
                    <a:pt x="39877" y="126794"/>
                  </a:lnTo>
                  <a:lnTo>
                    <a:pt x="23221" y="158950"/>
                  </a:lnTo>
                  <a:lnTo>
                    <a:pt x="16662" y="202384"/>
                  </a:lnTo>
                  <a:lnTo>
                    <a:pt x="16662" y="315767"/>
                  </a:lnTo>
                  <a:lnTo>
                    <a:pt x="0" y="315767"/>
                  </a:lnTo>
                  <a:lnTo>
                    <a:pt x="0" y="0"/>
                  </a:lnTo>
                  <a:lnTo>
                    <a:pt x="16662" y="0"/>
                  </a:lnTo>
                  <a:lnTo>
                    <a:pt x="16662" y="142237"/>
                  </a:lnTo>
                  <a:lnTo>
                    <a:pt x="28574" y="118711"/>
                  </a:lnTo>
                  <a:lnTo>
                    <a:pt x="46430" y="100633"/>
                  </a:lnTo>
                  <a:lnTo>
                    <a:pt x="69925" y="89031"/>
                  </a:lnTo>
                  <a:lnTo>
                    <a:pt x="98753" y="84936"/>
                  </a:lnTo>
                  <a:lnTo>
                    <a:pt x="132738" y="91178"/>
                  </a:lnTo>
                  <a:lnTo>
                    <a:pt x="157579" y="109269"/>
                  </a:lnTo>
                  <a:lnTo>
                    <a:pt x="172818" y="138256"/>
                  </a:lnTo>
                  <a:lnTo>
                    <a:pt x="178000" y="177187"/>
                  </a:lnTo>
                  <a:lnTo>
                    <a:pt x="178000" y="3157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60272" y="2567845"/>
              <a:ext cx="187347" cy="23611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866320" y="2482909"/>
              <a:ext cx="254000" cy="316230"/>
            </a:xfrm>
            <a:custGeom>
              <a:avLst/>
              <a:gdLst/>
              <a:ahLst/>
              <a:cxnLst/>
              <a:rect l="l" t="t" r="r" b="b"/>
              <a:pathLst>
                <a:path w="254000" h="316230">
                  <a:moveTo>
                    <a:pt x="135735" y="315767"/>
                  </a:moveTo>
                  <a:lnTo>
                    <a:pt x="118260" y="315767"/>
                  </a:lnTo>
                  <a:lnTo>
                    <a:pt x="0" y="0"/>
                  </a:lnTo>
                  <a:lnTo>
                    <a:pt x="18694" y="0"/>
                  </a:lnTo>
                  <a:lnTo>
                    <a:pt x="126794" y="290977"/>
                  </a:lnTo>
                  <a:lnTo>
                    <a:pt x="235708" y="0"/>
                  </a:lnTo>
                  <a:lnTo>
                    <a:pt x="253996" y="0"/>
                  </a:lnTo>
                  <a:lnTo>
                    <a:pt x="135735" y="3157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34312" y="2567845"/>
              <a:ext cx="187347" cy="23611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62071" y="2567845"/>
              <a:ext cx="285060" cy="23611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687125" y="2482913"/>
              <a:ext cx="17145" cy="316230"/>
            </a:xfrm>
            <a:custGeom>
              <a:avLst/>
              <a:gdLst/>
              <a:ahLst/>
              <a:cxnLst/>
              <a:rect l="l" t="t" r="r" b="b"/>
              <a:pathLst>
                <a:path w="17145" h="316230">
                  <a:moveTo>
                    <a:pt x="16662" y="90220"/>
                  </a:moveTo>
                  <a:lnTo>
                    <a:pt x="0" y="90220"/>
                  </a:lnTo>
                  <a:lnTo>
                    <a:pt x="0" y="315772"/>
                  </a:lnTo>
                  <a:lnTo>
                    <a:pt x="16662" y="315772"/>
                  </a:lnTo>
                  <a:lnTo>
                    <a:pt x="16662" y="90220"/>
                  </a:lnTo>
                  <a:close/>
                </a:path>
                <a:path w="17145" h="316230">
                  <a:moveTo>
                    <a:pt x="16662" y="0"/>
                  </a:moveTo>
                  <a:lnTo>
                    <a:pt x="0" y="0"/>
                  </a:lnTo>
                  <a:lnTo>
                    <a:pt x="0" y="38608"/>
                  </a:lnTo>
                  <a:lnTo>
                    <a:pt x="16662" y="38608"/>
                  </a:lnTo>
                  <a:lnTo>
                    <a:pt x="166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45837" y="2567845"/>
              <a:ext cx="186941" cy="23611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72784" y="2567845"/>
              <a:ext cx="178000" cy="230831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760730" y="2477629"/>
              <a:ext cx="5077460" cy="996315"/>
            </a:xfrm>
            <a:custGeom>
              <a:avLst/>
              <a:gdLst/>
              <a:ahLst/>
              <a:cxnLst/>
              <a:rect l="l" t="t" r="r" b="b"/>
              <a:pathLst>
                <a:path w="5077460" h="996314">
                  <a:moveTo>
                    <a:pt x="229603" y="777214"/>
                  </a:moveTo>
                  <a:lnTo>
                    <a:pt x="219786" y="732675"/>
                  </a:lnTo>
                  <a:lnTo>
                    <a:pt x="197345" y="698881"/>
                  </a:lnTo>
                  <a:lnTo>
                    <a:pt x="162801" y="677430"/>
                  </a:lnTo>
                  <a:lnTo>
                    <a:pt x="116636" y="669925"/>
                  </a:lnTo>
                  <a:lnTo>
                    <a:pt x="90639" y="672172"/>
                  </a:lnTo>
                  <a:lnTo>
                    <a:pt x="48856" y="689635"/>
                  </a:lnTo>
                  <a:lnTo>
                    <a:pt x="17653" y="728992"/>
                  </a:lnTo>
                  <a:lnTo>
                    <a:pt x="1765" y="793737"/>
                  </a:lnTo>
                  <a:lnTo>
                    <a:pt x="0" y="832891"/>
                  </a:lnTo>
                  <a:lnTo>
                    <a:pt x="1765" y="872274"/>
                  </a:lnTo>
                  <a:lnTo>
                    <a:pt x="17653" y="937183"/>
                  </a:lnTo>
                  <a:lnTo>
                    <a:pt x="48856" y="976541"/>
                  </a:lnTo>
                  <a:lnTo>
                    <a:pt x="90639" y="994003"/>
                  </a:lnTo>
                  <a:lnTo>
                    <a:pt x="116636" y="996251"/>
                  </a:lnTo>
                  <a:lnTo>
                    <a:pt x="162801" y="988758"/>
                  </a:lnTo>
                  <a:lnTo>
                    <a:pt x="197345" y="967308"/>
                  </a:lnTo>
                  <a:lnTo>
                    <a:pt x="219786" y="933513"/>
                  </a:lnTo>
                  <a:lnTo>
                    <a:pt x="229603" y="888974"/>
                  </a:lnTo>
                  <a:lnTo>
                    <a:pt x="212128" y="888974"/>
                  </a:lnTo>
                  <a:lnTo>
                    <a:pt x="203720" y="926985"/>
                  </a:lnTo>
                  <a:lnTo>
                    <a:pt x="185102" y="955929"/>
                  </a:lnTo>
                  <a:lnTo>
                    <a:pt x="156121" y="974356"/>
                  </a:lnTo>
                  <a:lnTo>
                    <a:pt x="116636" y="980821"/>
                  </a:lnTo>
                  <a:lnTo>
                    <a:pt x="95186" y="978928"/>
                  </a:lnTo>
                  <a:lnTo>
                    <a:pt x="59766" y="964184"/>
                  </a:lnTo>
                  <a:lnTo>
                    <a:pt x="32499" y="929017"/>
                  </a:lnTo>
                  <a:lnTo>
                    <a:pt x="18554" y="869607"/>
                  </a:lnTo>
                  <a:lnTo>
                    <a:pt x="17068" y="832891"/>
                  </a:lnTo>
                  <a:lnTo>
                    <a:pt x="18554" y="796404"/>
                  </a:lnTo>
                  <a:lnTo>
                    <a:pt x="32499" y="737158"/>
                  </a:lnTo>
                  <a:lnTo>
                    <a:pt x="59766" y="701992"/>
                  </a:lnTo>
                  <a:lnTo>
                    <a:pt x="95186" y="687247"/>
                  </a:lnTo>
                  <a:lnTo>
                    <a:pt x="116636" y="685368"/>
                  </a:lnTo>
                  <a:lnTo>
                    <a:pt x="156121" y="691832"/>
                  </a:lnTo>
                  <a:lnTo>
                    <a:pt x="185102" y="710260"/>
                  </a:lnTo>
                  <a:lnTo>
                    <a:pt x="203720" y="739203"/>
                  </a:lnTo>
                  <a:lnTo>
                    <a:pt x="212128" y="777214"/>
                  </a:lnTo>
                  <a:lnTo>
                    <a:pt x="229603" y="777214"/>
                  </a:lnTo>
                  <a:close/>
                </a:path>
                <a:path w="5077460" h="996314">
                  <a:moveTo>
                    <a:pt x="290741" y="675208"/>
                  </a:moveTo>
                  <a:lnTo>
                    <a:pt x="274078" y="675208"/>
                  </a:lnTo>
                  <a:lnTo>
                    <a:pt x="274078" y="990981"/>
                  </a:lnTo>
                  <a:lnTo>
                    <a:pt x="290741" y="990981"/>
                  </a:lnTo>
                  <a:lnTo>
                    <a:pt x="290741" y="675208"/>
                  </a:lnTo>
                  <a:close/>
                </a:path>
                <a:path w="5077460" h="996314">
                  <a:moveTo>
                    <a:pt x="4730750" y="306019"/>
                  </a:moveTo>
                  <a:lnTo>
                    <a:pt x="4570641" y="306019"/>
                  </a:lnTo>
                  <a:lnTo>
                    <a:pt x="4694580" y="166624"/>
                  </a:lnTo>
                  <a:lnTo>
                    <a:pt x="4710100" y="147104"/>
                  </a:lnTo>
                  <a:lnTo>
                    <a:pt x="4719675" y="129032"/>
                  </a:lnTo>
                  <a:lnTo>
                    <a:pt x="4724527" y="110959"/>
                  </a:lnTo>
                  <a:lnTo>
                    <a:pt x="4725873" y="91440"/>
                  </a:lnTo>
                  <a:lnTo>
                    <a:pt x="4720120" y="56413"/>
                  </a:lnTo>
                  <a:lnTo>
                    <a:pt x="4702962" y="27279"/>
                  </a:lnTo>
                  <a:lnTo>
                    <a:pt x="4674616" y="7378"/>
                  </a:lnTo>
                  <a:lnTo>
                    <a:pt x="4635258" y="0"/>
                  </a:lnTo>
                  <a:lnTo>
                    <a:pt x="4595825" y="7378"/>
                  </a:lnTo>
                  <a:lnTo>
                    <a:pt x="4567339" y="27279"/>
                  </a:lnTo>
                  <a:lnTo>
                    <a:pt x="4550041" y="56413"/>
                  </a:lnTo>
                  <a:lnTo>
                    <a:pt x="4544225" y="91440"/>
                  </a:lnTo>
                  <a:lnTo>
                    <a:pt x="4544225" y="100380"/>
                  </a:lnTo>
                  <a:lnTo>
                    <a:pt x="4560887" y="100380"/>
                  </a:lnTo>
                  <a:lnTo>
                    <a:pt x="4560887" y="91846"/>
                  </a:lnTo>
                  <a:lnTo>
                    <a:pt x="4565764" y="61671"/>
                  </a:lnTo>
                  <a:lnTo>
                    <a:pt x="4580090" y="37287"/>
                  </a:lnTo>
                  <a:lnTo>
                    <a:pt x="4603407" y="20980"/>
                  </a:lnTo>
                  <a:lnTo>
                    <a:pt x="4635258" y="15036"/>
                  </a:lnTo>
                  <a:lnTo>
                    <a:pt x="4666932" y="20980"/>
                  </a:lnTo>
                  <a:lnTo>
                    <a:pt x="4690262" y="37287"/>
                  </a:lnTo>
                  <a:lnTo>
                    <a:pt x="4704689" y="61671"/>
                  </a:lnTo>
                  <a:lnTo>
                    <a:pt x="4709617" y="91846"/>
                  </a:lnTo>
                  <a:lnTo>
                    <a:pt x="4708042" y="108407"/>
                  </a:lnTo>
                  <a:lnTo>
                    <a:pt x="4703064" y="124358"/>
                  </a:lnTo>
                  <a:lnTo>
                    <a:pt x="4694364" y="140309"/>
                  </a:lnTo>
                  <a:lnTo>
                    <a:pt x="4681575" y="156870"/>
                  </a:lnTo>
                  <a:lnTo>
                    <a:pt x="4548695" y="306832"/>
                  </a:lnTo>
                  <a:lnTo>
                    <a:pt x="4548695" y="321056"/>
                  </a:lnTo>
                  <a:lnTo>
                    <a:pt x="4730750" y="321056"/>
                  </a:lnTo>
                  <a:lnTo>
                    <a:pt x="4730750" y="306019"/>
                  </a:lnTo>
                  <a:close/>
                </a:path>
                <a:path w="5077460" h="996314">
                  <a:moveTo>
                    <a:pt x="4817491" y="281635"/>
                  </a:moveTo>
                  <a:lnTo>
                    <a:pt x="4796358" y="281635"/>
                  </a:lnTo>
                  <a:lnTo>
                    <a:pt x="4796358" y="321056"/>
                  </a:lnTo>
                  <a:lnTo>
                    <a:pt x="4817491" y="321056"/>
                  </a:lnTo>
                  <a:lnTo>
                    <a:pt x="4817491" y="281635"/>
                  </a:lnTo>
                  <a:close/>
                </a:path>
                <a:path w="5077460" h="996314">
                  <a:moveTo>
                    <a:pt x="5076952" y="162966"/>
                  </a:moveTo>
                  <a:lnTo>
                    <a:pt x="5075313" y="114998"/>
                  </a:lnTo>
                  <a:lnTo>
                    <a:pt x="5070195" y="78536"/>
                  </a:lnTo>
                  <a:lnTo>
                    <a:pt x="5061356" y="51066"/>
                  </a:lnTo>
                  <a:lnTo>
                    <a:pt x="5060289" y="49326"/>
                  </a:lnTo>
                  <a:lnTo>
                    <a:pt x="5060289" y="162966"/>
                  </a:lnTo>
                  <a:lnTo>
                    <a:pt x="5058829" y="208089"/>
                  </a:lnTo>
                  <a:lnTo>
                    <a:pt x="5046916" y="267716"/>
                  </a:lnTo>
                  <a:lnTo>
                    <a:pt x="5011979" y="304495"/>
                  </a:lnTo>
                  <a:lnTo>
                    <a:pt x="4978197" y="311302"/>
                  </a:lnTo>
                  <a:lnTo>
                    <a:pt x="4960328" y="309537"/>
                  </a:lnTo>
                  <a:lnTo>
                    <a:pt x="4920894" y="286105"/>
                  </a:lnTo>
                  <a:lnTo>
                    <a:pt x="4902606" y="242366"/>
                  </a:lnTo>
                  <a:lnTo>
                    <a:pt x="4896510" y="162966"/>
                  </a:lnTo>
                  <a:lnTo>
                    <a:pt x="4898034" y="118071"/>
                  </a:lnTo>
                  <a:lnTo>
                    <a:pt x="4910226" y="58610"/>
                  </a:lnTo>
                  <a:lnTo>
                    <a:pt x="4944669" y="21844"/>
                  </a:lnTo>
                  <a:lnTo>
                    <a:pt x="4978197" y="15036"/>
                  </a:lnTo>
                  <a:lnTo>
                    <a:pt x="4996142" y="16802"/>
                  </a:lnTo>
                  <a:lnTo>
                    <a:pt x="5036312" y="40233"/>
                  </a:lnTo>
                  <a:lnTo>
                    <a:pt x="5054397" y="83921"/>
                  </a:lnTo>
                  <a:lnTo>
                    <a:pt x="5060289" y="162966"/>
                  </a:lnTo>
                  <a:lnTo>
                    <a:pt x="5060289" y="49326"/>
                  </a:lnTo>
                  <a:lnTo>
                    <a:pt x="5048504" y="30073"/>
                  </a:lnTo>
                  <a:lnTo>
                    <a:pt x="5035689" y="17145"/>
                  </a:lnTo>
                  <a:lnTo>
                    <a:pt x="5032121" y="15036"/>
                  </a:lnTo>
                  <a:lnTo>
                    <a:pt x="5019751" y="7721"/>
                  </a:lnTo>
                  <a:lnTo>
                    <a:pt x="5000612" y="1955"/>
                  </a:lnTo>
                  <a:lnTo>
                    <a:pt x="4978197" y="0"/>
                  </a:lnTo>
                  <a:lnTo>
                    <a:pt x="4956073" y="1955"/>
                  </a:lnTo>
                  <a:lnTo>
                    <a:pt x="4908296" y="30073"/>
                  </a:lnTo>
                  <a:lnTo>
                    <a:pt x="4886604" y="78536"/>
                  </a:lnTo>
                  <a:lnTo>
                    <a:pt x="4879848" y="162966"/>
                  </a:lnTo>
                  <a:lnTo>
                    <a:pt x="4881499" y="211162"/>
                  </a:lnTo>
                  <a:lnTo>
                    <a:pt x="4895456" y="275259"/>
                  </a:lnTo>
                  <a:lnTo>
                    <a:pt x="4921275" y="309194"/>
                  </a:lnTo>
                  <a:lnTo>
                    <a:pt x="4978197" y="326339"/>
                  </a:lnTo>
                  <a:lnTo>
                    <a:pt x="5000612" y="324383"/>
                  </a:lnTo>
                  <a:lnTo>
                    <a:pt x="5019751" y="318617"/>
                  </a:lnTo>
                  <a:lnTo>
                    <a:pt x="5032121" y="311302"/>
                  </a:lnTo>
                  <a:lnTo>
                    <a:pt x="5035689" y="309194"/>
                  </a:lnTo>
                  <a:lnTo>
                    <a:pt x="5048504" y="296265"/>
                  </a:lnTo>
                  <a:lnTo>
                    <a:pt x="5061356" y="275259"/>
                  </a:lnTo>
                  <a:lnTo>
                    <a:pt x="5070195" y="247751"/>
                  </a:lnTo>
                  <a:lnTo>
                    <a:pt x="5075313" y="211162"/>
                  </a:lnTo>
                  <a:lnTo>
                    <a:pt x="5076952" y="1629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3519" y="3237767"/>
              <a:ext cx="186941" cy="23611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9653" y="3243050"/>
              <a:ext cx="178000" cy="230831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537652" y="3152533"/>
              <a:ext cx="530860" cy="321945"/>
            </a:xfrm>
            <a:custGeom>
              <a:avLst/>
              <a:gdLst/>
              <a:ahLst/>
              <a:cxnLst/>
              <a:rect l="l" t="t" r="r" b="b"/>
              <a:pathLst>
                <a:path w="530860" h="321945">
                  <a:moveTo>
                    <a:pt x="187350" y="304"/>
                  </a:moveTo>
                  <a:lnTo>
                    <a:pt x="170688" y="304"/>
                  </a:lnTo>
                  <a:lnTo>
                    <a:pt x="170688" y="134823"/>
                  </a:lnTo>
                  <a:lnTo>
                    <a:pt x="170688" y="203504"/>
                  </a:lnTo>
                  <a:lnTo>
                    <a:pt x="166116" y="247688"/>
                  </a:lnTo>
                  <a:lnTo>
                    <a:pt x="152095" y="279908"/>
                  </a:lnTo>
                  <a:lnTo>
                    <a:pt x="128168" y="299631"/>
                  </a:lnTo>
                  <a:lnTo>
                    <a:pt x="93878" y="306324"/>
                  </a:lnTo>
                  <a:lnTo>
                    <a:pt x="59524" y="299631"/>
                  </a:lnTo>
                  <a:lnTo>
                    <a:pt x="35458" y="279908"/>
                  </a:lnTo>
                  <a:lnTo>
                    <a:pt x="21297" y="247688"/>
                  </a:lnTo>
                  <a:lnTo>
                    <a:pt x="16662" y="203504"/>
                  </a:lnTo>
                  <a:lnTo>
                    <a:pt x="21297" y="159258"/>
                  </a:lnTo>
                  <a:lnTo>
                    <a:pt x="35458" y="126898"/>
                  </a:lnTo>
                  <a:lnTo>
                    <a:pt x="59524" y="107035"/>
                  </a:lnTo>
                  <a:lnTo>
                    <a:pt x="93878" y="100279"/>
                  </a:lnTo>
                  <a:lnTo>
                    <a:pt x="128168" y="107035"/>
                  </a:lnTo>
                  <a:lnTo>
                    <a:pt x="152095" y="126898"/>
                  </a:lnTo>
                  <a:lnTo>
                    <a:pt x="166116" y="159258"/>
                  </a:lnTo>
                  <a:lnTo>
                    <a:pt x="170688" y="203504"/>
                  </a:lnTo>
                  <a:lnTo>
                    <a:pt x="170688" y="134823"/>
                  </a:lnTo>
                  <a:lnTo>
                    <a:pt x="160096" y="114388"/>
                  </a:lnTo>
                  <a:lnTo>
                    <a:pt x="145211" y="100279"/>
                  </a:lnTo>
                  <a:lnTo>
                    <a:pt x="143611" y="98755"/>
                  </a:lnTo>
                  <a:lnTo>
                    <a:pt x="121246" y="88760"/>
                  </a:lnTo>
                  <a:lnTo>
                    <a:pt x="93065" y="85242"/>
                  </a:lnTo>
                  <a:lnTo>
                    <a:pt x="52285" y="93141"/>
                  </a:lnTo>
                  <a:lnTo>
                    <a:pt x="23215" y="116179"/>
                  </a:lnTo>
                  <a:lnTo>
                    <a:pt x="5803" y="153301"/>
                  </a:lnTo>
                  <a:lnTo>
                    <a:pt x="0" y="203504"/>
                  </a:lnTo>
                  <a:lnTo>
                    <a:pt x="5803" y="253631"/>
                  </a:lnTo>
                  <a:lnTo>
                    <a:pt x="23215" y="290626"/>
                  </a:lnTo>
                  <a:lnTo>
                    <a:pt x="52285" y="313512"/>
                  </a:lnTo>
                  <a:lnTo>
                    <a:pt x="93065" y="321348"/>
                  </a:lnTo>
                  <a:lnTo>
                    <a:pt x="121246" y="317842"/>
                  </a:lnTo>
                  <a:lnTo>
                    <a:pt x="143611" y="307898"/>
                  </a:lnTo>
                  <a:lnTo>
                    <a:pt x="145288" y="306324"/>
                  </a:lnTo>
                  <a:lnTo>
                    <a:pt x="160096" y="292379"/>
                  </a:lnTo>
                  <a:lnTo>
                    <a:pt x="170688" y="272186"/>
                  </a:lnTo>
                  <a:lnTo>
                    <a:pt x="170688" y="316077"/>
                  </a:lnTo>
                  <a:lnTo>
                    <a:pt x="187350" y="316077"/>
                  </a:lnTo>
                  <a:lnTo>
                    <a:pt x="187350" y="272186"/>
                  </a:lnTo>
                  <a:lnTo>
                    <a:pt x="187350" y="134823"/>
                  </a:lnTo>
                  <a:lnTo>
                    <a:pt x="187350" y="304"/>
                  </a:lnTo>
                  <a:close/>
                </a:path>
                <a:path w="530860" h="321945">
                  <a:moveTo>
                    <a:pt x="530567" y="0"/>
                  </a:moveTo>
                  <a:lnTo>
                    <a:pt x="318020" y="0"/>
                  </a:lnTo>
                  <a:lnTo>
                    <a:pt x="318020" y="16510"/>
                  </a:lnTo>
                  <a:lnTo>
                    <a:pt x="415556" y="16510"/>
                  </a:lnTo>
                  <a:lnTo>
                    <a:pt x="415556" y="316230"/>
                  </a:lnTo>
                  <a:lnTo>
                    <a:pt x="433031" y="316230"/>
                  </a:lnTo>
                  <a:lnTo>
                    <a:pt x="433031" y="16510"/>
                  </a:lnTo>
                  <a:lnTo>
                    <a:pt x="530567" y="16510"/>
                  </a:lnTo>
                  <a:lnTo>
                    <a:pt x="530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4416" y="3237767"/>
              <a:ext cx="304567" cy="23611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38989" y="3237767"/>
              <a:ext cx="178000" cy="23083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56182" y="3237767"/>
              <a:ext cx="166621" cy="236114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862809" y="3152830"/>
              <a:ext cx="17145" cy="316230"/>
            </a:xfrm>
            <a:custGeom>
              <a:avLst/>
              <a:gdLst/>
              <a:ahLst/>
              <a:cxnLst/>
              <a:rect l="l" t="t" r="r" b="b"/>
              <a:pathLst>
                <a:path w="17144" h="316229">
                  <a:moveTo>
                    <a:pt x="16662" y="315767"/>
                  </a:moveTo>
                  <a:lnTo>
                    <a:pt x="0" y="315767"/>
                  </a:lnTo>
                  <a:lnTo>
                    <a:pt x="0" y="0"/>
                  </a:lnTo>
                  <a:lnTo>
                    <a:pt x="16662" y="0"/>
                  </a:lnTo>
                  <a:lnTo>
                    <a:pt x="16662" y="3157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19477" y="3237767"/>
              <a:ext cx="187753" cy="236114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128124" y="3152838"/>
              <a:ext cx="175895" cy="319405"/>
            </a:xfrm>
            <a:custGeom>
              <a:avLst/>
              <a:gdLst/>
              <a:ahLst/>
              <a:cxnLst/>
              <a:rect l="l" t="t" r="r" b="b"/>
              <a:pathLst>
                <a:path w="175895" h="319404">
                  <a:moveTo>
                    <a:pt x="123545" y="90220"/>
                  </a:moveTo>
                  <a:lnTo>
                    <a:pt x="51612" y="90220"/>
                  </a:lnTo>
                  <a:lnTo>
                    <a:pt x="51612" y="26009"/>
                  </a:lnTo>
                  <a:lnTo>
                    <a:pt x="34950" y="26009"/>
                  </a:lnTo>
                  <a:lnTo>
                    <a:pt x="34950" y="90220"/>
                  </a:lnTo>
                  <a:lnTo>
                    <a:pt x="0" y="90220"/>
                  </a:lnTo>
                  <a:lnTo>
                    <a:pt x="0" y="105257"/>
                  </a:lnTo>
                  <a:lnTo>
                    <a:pt x="34950" y="105257"/>
                  </a:lnTo>
                  <a:lnTo>
                    <a:pt x="34950" y="257657"/>
                  </a:lnTo>
                  <a:lnTo>
                    <a:pt x="38950" y="286956"/>
                  </a:lnTo>
                  <a:lnTo>
                    <a:pt x="51054" y="305866"/>
                  </a:lnTo>
                  <a:lnTo>
                    <a:pt x="71475" y="316001"/>
                  </a:lnTo>
                  <a:lnTo>
                    <a:pt x="100380" y="319011"/>
                  </a:lnTo>
                  <a:lnTo>
                    <a:pt x="115011" y="319011"/>
                  </a:lnTo>
                  <a:lnTo>
                    <a:pt x="123545" y="318604"/>
                  </a:lnTo>
                  <a:lnTo>
                    <a:pt x="123545" y="303987"/>
                  </a:lnTo>
                  <a:lnTo>
                    <a:pt x="101600" y="303987"/>
                  </a:lnTo>
                  <a:lnTo>
                    <a:pt x="80073" y="301853"/>
                  </a:lnTo>
                  <a:lnTo>
                    <a:pt x="64414" y="294284"/>
                  </a:lnTo>
                  <a:lnTo>
                    <a:pt x="54851" y="279463"/>
                  </a:lnTo>
                  <a:lnTo>
                    <a:pt x="51612" y="255625"/>
                  </a:lnTo>
                  <a:lnTo>
                    <a:pt x="51612" y="105257"/>
                  </a:lnTo>
                  <a:lnTo>
                    <a:pt x="123545" y="105257"/>
                  </a:lnTo>
                  <a:lnTo>
                    <a:pt x="123545" y="90220"/>
                  </a:lnTo>
                  <a:close/>
                </a:path>
                <a:path w="175895" h="319404">
                  <a:moveTo>
                    <a:pt x="175742" y="90220"/>
                  </a:moveTo>
                  <a:lnTo>
                    <a:pt x="159080" y="90220"/>
                  </a:lnTo>
                  <a:lnTo>
                    <a:pt x="159080" y="315772"/>
                  </a:lnTo>
                  <a:lnTo>
                    <a:pt x="175742" y="315772"/>
                  </a:lnTo>
                  <a:lnTo>
                    <a:pt x="175742" y="90220"/>
                  </a:lnTo>
                  <a:close/>
                </a:path>
                <a:path w="175895" h="319404">
                  <a:moveTo>
                    <a:pt x="175742" y="0"/>
                  </a:moveTo>
                  <a:lnTo>
                    <a:pt x="159080" y="0"/>
                  </a:lnTo>
                  <a:lnTo>
                    <a:pt x="159080" y="38608"/>
                  </a:lnTo>
                  <a:lnTo>
                    <a:pt x="175742" y="38608"/>
                  </a:lnTo>
                  <a:lnTo>
                    <a:pt x="1757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5914" y="3237767"/>
              <a:ext cx="186941" cy="23611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72860" y="3237767"/>
              <a:ext cx="178000" cy="230831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3908845" y="3152830"/>
              <a:ext cx="212090" cy="316230"/>
            </a:xfrm>
            <a:custGeom>
              <a:avLst/>
              <a:gdLst/>
              <a:ahLst/>
              <a:cxnLst/>
              <a:rect l="l" t="t" r="r" b="b"/>
              <a:pathLst>
                <a:path w="212089" h="316229">
                  <a:moveTo>
                    <a:pt x="211731" y="315767"/>
                  </a:moveTo>
                  <a:lnTo>
                    <a:pt x="194662" y="315767"/>
                  </a:lnTo>
                  <a:lnTo>
                    <a:pt x="17068" y="31292"/>
                  </a:lnTo>
                  <a:lnTo>
                    <a:pt x="17068" y="315767"/>
                  </a:lnTo>
                  <a:lnTo>
                    <a:pt x="0" y="315767"/>
                  </a:lnTo>
                  <a:lnTo>
                    <a:pt x="0" y="0"/>
                  </a:lnTo>
                  <a:lnTo>
                    <a:pt x="17068" y="0"/>
                  </a:lnTo>
                  <a:lnTo>
                    <a:pt x="194662" y="284475"/>
                  </a:lnTo>
                  <a:lnTo>
                    <a:pt x="194662" y="0"/>
                  </a:lnTo>
                  <a:lnTo>
                    <a:pt x="211731" y="0"/>
                  </a:lnTo>
                  <a:lnTo>
                    <a:pt x="211731" y="3157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65459" y="3237767"/>
              <a:ext cx="186941" cy="236114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4383058" y="3152830"/>
              <a:ext cx="187960" cy="321310"/>
            </a:xfrm>
            <a:custGeom>
              <a:avLst/>
              <a:gdLst/>
              <a:ahLst/>
              <a:cxnLst/>
              <a:rect l="l" t="t" r="r" b="b"/>
              <a:pathLst>
                <a:path w="187960" h="321310">
                  <a:moveTo>
                    <a:pt x="187347" y="134516"/>
                  </a:moveTo>
                  <a:lnTo>
                    <a:pt x="170685" y="134516"/>
                  </a:lnTo>
                  <a:lnTo>
                    <a:pt x="170685" y="0"/>
                  </a:lnTo>
                  <a:lnTo>
                    <a:pt x="187347" y="0"/>
                  </a:lnTo>
                  <a:lnTo>
                    <a:pt x="187347" y="134516"/>
                  </a:lnTo>
                  <a:close/>
                </a:path>
                <a:path w="187960" h="321310">
                  <a:moveTo>
                    <a:pt x="93064" y="321050"/>
                  </a:moveTo>
                  <a:lnTo>
                    <a:pt x="52291" y="313208"/>
                  </a:lnTo>
                  <a:lnTo>
                    <a:pt x="23215" y="290317"/>
                  </a:lnTo>
                  <a:lnTo>
                    <a:pt x="5797" y="253329"/>
                  </a:lnTo>
                  <a:lnTo>
                    <a:pt x="0" y="203196"/>
                  </a:lnTo>
                  <a:lnTo>
                    <a:pt x="5797" y="153000"/>
                  </a:lnTo>
                  <a:lnTo>
                    <a:pt x="23215" y="115872"/>
                  </a:lnTo>
                  <a:lnTo>
                    <a:pt x="52291" y="92841"/>
                  </a:lnTo>
                  <a:lnTo>
                    <a:pt x="93064" y="84936"/>
                  </a:lnTo>
                  <a:lnTo>
                    <a:pt x="121251" y="88454"/>
                  </a:lnTo>
                  <a:lnTo>
                    <a:pt x="143609" y="98448"/>
                  </a:lnTo>
                  <a:lnTo>
                    <a:pt x="145216" y="99972"/>
                  </a:lnTo>
                  <a:lnTo>
                    <a:pt x="93876" y="99972"/>
                  </a:lnTo>
                  <a:lnTo>
                    <a:pt x="59523" y="106729"/>
                  </a:lnTo>
                  <a:lnTo>
                    <a:pt x="35457" y="126591"/>
                  </a:lnTo>
                  <a:lnTo>
                    <a:pt x="21297" y="158950"/>
                  </a:lnTo>
                  <a:lnTo>
                    <a:pt x="16662" y="203196"/>
                  </a:lnTo>
                  <a:lnTo>
                    <a:pt x="21297" y="247379"/>
                  </a:lnTo>
                  <a:lnTo>
                    <a:pt x="35457" y="279598"/>
                  </a:lnTo>
                  <a:lnTo>
                    <a:pt x="59523" y="299321"/>
                  </a:lnTo>
                  <a:lnTo>
                    <a:pt x="93876" y="306014"/>
                  </a:lnTo>
                  <a:lnTo>
                    <a:pt x="145283" y="306014"/>
                  </a:lnTo>
                  <a:lnTo>
                    <a:pt x="143609" y="307589"/>
                  </a:lnTo>
                  <a:lnTo>
                    <a:pt x="121251" y="317539"/>
                  </a:lnTo>
                  <a:lnTo>
                    <a:pt x="93064" y="321050"/>
                  </a:lnTo>
                  <a:close/>
                </a:path>
                <a:path w="187960" h="321310">
                  <a:moveTo>
                    <a:pt x="145283" y="306014"/>
                  </a:moveTo>
                  <a:lnTo>
                    <a:pt x="93876" y="306014"/>
                  </a:lnTo>
                  <a:lnTo>
                    <a:pt x="128166" y="299321"/>
                  </a:lnTo>
                  <a:lnTo>
                    <a:pt x="152092" y="279598"/>
                  </a:lnTo>
                  <a:lnTo>
                    <a:pt x="166113" y="247379"/>
                  </a:lnTo>
                  <a:lnTo>
                    <a:pt x="170685" y="203196"/>
                  </a:lnTo>
                  <a:lnTo>
                    <a:pt x="166113" y="158950"/>
                  </a:lnTo>
                  <a:lnTo>
                    <a:pt x="152092" y="126591"/>
                  </a:lnTo>
                  <a:lnTo>
                    <a:pt x="128166" y="106729"/>
                  </a:lnTo>
                  <a:lnTo>
                    <a:pt x="93876" y="99972"/>
                  </a:lnTo>
                  <a:lnTo>
                    <a:pt x="145216" y="99972"/>
                  </a:lnTo>
                  <a:lnTo>
                    <a:pt x="160100" y="114082"/>
                  </a:lnTo>
                  <a:lnTo>
                    <a:pt x="170685" y="134516"/>
                  </a:lnTo>
                  <a:lnTo>
                    <a:pt x="187347" y="134516"/>
                  </a:lnTo>
                  <a:lnTo>
                    <a:pt x="187347" y="271877"/>
                  </a:lnTo>
                  <a:lnTo>
                    <a:pt x="170685" y="271877"/>
                  </a:lnTo>
                  <a:lnTo>
                    <a:pt x="160100" y="292076"/>
                  </a:lnTo>
                  <a:lnTo>
                    <a:pt x="145283" y="306014"/>
                  </a:lnTo>
                  <a:close/>
                </a:path>
                <a:path w="187960" h="321310">
                  <a:moveTo>
                    <a:pt x="187347" y="315767"/>
                  </a:moveTo>
                  <a:lnTo>
                    <a:pt x="170685" y="315767"/>
                  </a:lnTo>
                  <a:lnTo>
                    <a:pt x="170685" y="271877"/>
                  </a:lnTo>
                  <a:lnTo>
                    <a:pt x="187347" y="271877"/>
                  </a:lnTo>
                  <a:lnTo>
                    <a:pt x="187347" y="3157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610005" y="3237767"/>
              <a:ext cx="187347" cy="236114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4857674" y="3152838"/>
              <a:ext cx="110489" cy="414655"/>
            </a:xfrm>
            <a:custGeom>
              <a:avLst/>
              <a:gdLst/>
              <a:ahLst/>
              <a:cxnLst/>
              <a:rect l="l" t="t" r="r" b="b"/>
              <a:pathLst>
                <a:path w="110489" h="414654">
                  <a:moveTo>
                    <a:pt x="21132" y="276352"/>
                  </a:moveTo>
                  <a:lnTo>
                    <a:pt x="0" y="276352"/>
                  </a:lnTo>
                  <a:lnTo>
                    <a:pt x="0" y="315772"/>
                  </a:lnTo>
                  <a:lnTo>
                    <a:pt x="21132" y="315772"/>
                  </a:lnTo>
                  <a:lnTo>
                    <a:pt x="21132" y="276352"/>
                  </a:lnTo>
                  <a:close/>
                </a:path>
                <a:path w="110489" h="414654">
                  <a:moveTo>
                    <a:pt x="109905" y="90220"/>
                  </a:moveTo>
                  <a:lnTo>
                    <a:pt x="93243" y="90220"/>
                  </a:lnTo>
                  <a:lnTo>
                    <a:pt x="93192" y="361683"/>
                  </a:lnTo>
                  <a:lnTo>
                    <a:pt x="91033" y="378498"/>
                  </a:lnTo>
                  <a:lnTo>
                    <a:pt x="84455" y="390232"/>
                  </a:lnTo>
                  <a:lnTo>
                    <a:pt x="73520" y="396938"/>
                  </a:lnTo>
                  <a:lnTo>
                    <a:pt x="58293" y="399072"/>
                  </a:lnTo>
                  <a:lnTo>
                    <a:pt x="47726" y="399072"/>
                  </a:lnTo>
                  <a:lnTo>
                    <a:pt x="47726" y="413702"/>
                  </a:lnTo>
                  <a:lnTo>
                    <a:pt x="50977" y="414108"/>
                  </a:lnTo>
                  <a:lnTo>
                    <a:pt x="59105" y="414108"/>
                  </a:lnTo>
                  <a:lnTo>
                    <a:pt x="80924" y="411238"/>
                  </a:lnTo>
                  <a:lnTo>
                    <a:pt x="96850" y="402069"/>
                  </a:lnTo>
                  <a:lnTo>
                    <a:pt x="106591" y="385826"/>
                  </a:lnTo>
                  <a:lnTo>
                    <a:pt x="109905" y="361683"/>
                  </a:lnTo>
                  <a:lnTo>
                    <a:pt x="109905" y="90220"/>
                  </a:lnTo>
                  <a:close/>
                </a:path>
                <a:path w="110489" h="414654">
                  <a:moveTo>
                    <a:pt x="109905" y="0"/>
                  </a:moveTo>
                  <a:lnTo>
                    <a:pt x="93243" y="0"/>
                  </a:lnTo>
                  <a:lnTo>
                    <a:pt x="93243" y="38608"/>
                  </a:lnTo>
                  <a:lnTo>
                    <a:pt x="109905" y="38608"/>
                  </a:lnTo>
                  <a:lnTo>
                    <a:pt x="1099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09213" y="3237767"/>
              <a:ext cx="166621" cy="236114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5312879" y="3147554"/>
              <a:ext cx="361315" cy="326390"/>
            </a:xfrm>
            <a:custGeom>
              <a:avLst/>
              <a:gdLst/>
              <a:ahLst/>
              <a:cxnLst/>
              <a:rect l="l" t="t" r="r" b="b"/>
              <a:pathLst>
                <a:path w="361314" h="326389">
                  <a:moveTo>
                    <a:pt x="229616" y="107289"/>
                  </a:moveTo>
                  <a:lnTo>
                    <a:pt x="219798" y="62750"/>
                  </a:lnTo>
                  <a:lnTo>
                    <a:pt x="197358" y="28956"/>
                  </a:lnTo>
                  <a:lnTo>
                    <a:pt x="162814" y="7505"/>
                  </a:lnTo>
                  <a:lnTo>
                    <a:pt x="116636" y="0"/>
                  </a:lnTo>
                  <a:lnTo>
                    <a:pt x="90639" y="2247"/>
                  </a:lnTo>
                  <a:lnTo>
                    <a:pt x="48856" y="19710"/>
                  </a:lnTo>
                  <a:lnTo>
                    <a:pt x="17665" y="59067"/>
                  </a:lnTo>
                  <a:lnTo>
                    <a:pt x="1778" y="123812"/>
                  </a:lnTo>
                  <a:lnTo>
                    <a:pt x="0" y="162966"/>
                  </a:lnTo>
                  <a:lnTo>
                    <a:pt x="1778" y="202349"/>
                  </a:lnTo>
                  <a:lnTo>
                    <a:pt x="17665" y="267258"/>
                  </a:lnTo>
                  <a:lnTo>
                    <a:pt x="48856" y="306616"/>
                  </a:lnTo>
                  <a:lnTo>
                    <a:pt x="90639" y="324078"/>
                  </a:lnTo>
                  <a:lnTo>
                    <a:pt x="116636" y="326326"/>
                  </a:lnTo>
                  <a:lnTo>
                    <a:pt x="162814" y="318833"/>
                  </a:lnTo>
                  <a:lnTo>
                    <a:pt x="197358" y="297383"/>
                  </a:lnTo>
                  <a:lnTo>
                    <a:pt x="219798" y="263588"/>
                  </a:lnTo>
                  <a:lnTo>
                    <a:pt x="229616" y="219049"/>
                  </a:lnTo>
                  <a:lnTo>
                    <a:pt x="212140" y="219049"/>
                  </a:lnTo>
                  <a:lnTo>
                    <a:pt x="203733" y="257060"/>
                  </a:lnTo>
                  <a:lnTo>
                    <a:pt x="185115" y="286004"/>
                  </a:lnTo>
                  <a:lnTo>
                    <a:pt x="156133" y="304431"/>
                  </a:lnTo>
                  <a:lnTo>
                    <a:pt x="116636" y="310896"/>
                  </a:lnTo>
                  <a:lnTo>
                    <a:pt x="95199" y="309003"/>
                  </a:lnTo>
                  <a:lnTo>
                    <a:pt x="59778" y="294259"/>
                  </a:lnTo>
                  <a:lnTo>
                    <a:pt x="32499" y="259092"/>
                  </a:lnTo>
                  <a:lnTo>
                    <a:pt x="18554" y="199682"/>
                  </a:lnTo>
                  <a:lnTo>
                    <a:pt x="17068" y="162966"/>
                  </a:lnTo>
                  <a:lnTo>
                    <a:pt x="18554" y="126479"/>
                  </a:lnTo>
                  <a:lnTo>
                    <a:pt x="32499" y="67233"/>
                  </a:lnTo>
                  <a:lnTo>
                    <a:pt x="59778" y="32067"/>
                  </a:lnTo>
                  <a:lnTo>
                    <a:pt x="95199" y="17322"/>
                  </a:lnTo>
                  <a:lnTo>
                    <a:pt x="116636" y="15443"/>
                  </a:lnTo>
                  <a:lnTo>
                    <a:pt x="156133" y="21907"/>
                  </a:lnTo>
                  <a:lnTo>
                    <a:pt x="185115" y="40335"/>
                  </a:lnTo>
                  <a:lnTo>
                    <a:pt x="203733" y="69278"/>
                  </a:lnTo>
                  <a:lnTo>
                    <a:pt x="212140" y="107289"/>
                  </a:lnTo>
                  <a:lnTo>
                    <a:pt x="229616" y="107289"/>
                  </a:lnTo>
                  <a:close/>
                </a:path>
                <a:path w="361314" h="326389">
                  <a:moveTo>
                    <a:pt x="290753" y="5283"/>
                  </a:moveTo>
                  <a:lnTo>
                    <a:pt x="274091" y="5283"/>
                  </a:lnTo>
                  <a:lnTo>
                    <a:pt x="274091" y="321056"/>
                  </a:lnTo>
                  <a:lnTo>
                    <a:pt x="290753" y="321056"/>
                  </a:lnTo>
                  <a:lnTo>
                    <a:pt x="290753" y="5283"/>
                  </a:lnTo>
                  <a:close/>
                </a:path>
                <a:path w="361314" h="326389">
                  <a:moveTo>
                    <a:pt x="360832" y="95504"/>
                  </a:moveTo>
                  <a:lnTo>
                    <a:pt x="344170" y="95504"/>
                  </a:lnTo>
                  <a:lnTo>
                    <a:pt x="344170" y="321056"/>
                  </a:lnTo>
                  <a:lnTo>
                    <a:pt x="360832" y="321056"/>
                  </a:lnTo>
                  <a:lnTo>
                    <a:pt x="360832" y="95504"/>
                  </a:lnTo>
                  <a:close/>
                </a:path>
                <a:path w="361314" h="326389">
                  <a:moveTo>
                    <a:pt x="360832" y="5283"/>
                  </a:moveTo>
                  <a:lnTo>
                    <a:pt x="344170" y="5283"/>
                  </a:lnTo>
                  <a:lnTo>
                    <a:pt x="344170" y="43891"/>
                  </a:lnTo>
                  <a:lnTo>
                    <a:pt x="360832" y="43891"/>
                  </a:lnTo>
                  <a:lnTo>
                    <a:pt x="360832" y="52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15351" y="3237767"/>
              <a:ext cx="187347" cy="23611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42703" y="3237767"/>
              <a:ext cx="178000" cy="230831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6150140" y="3152838"/>
              <a:ext cx="1162050" cy="319405"/>
            </a:xfrm>
            <a:custGeom>
              <a:avLst/>
              <a:gdLst/>
              <a:ahLst/>
              <a:cxnLst/>
              <a:rect l="l" t="t" r="r" b="b"/>
              <a:pathLst>
                <a:path w="1162050" h="319404">
                  <a:moveTo>
                    <a:pt x="123545" y="90220"/>
                  </a:moveTo>
                  <a:lnTo>
                    <a:pt x="51612" y="90220"/>
                  </a:lnTo>
                  <a:lnTo>
                    <a:pt x="51612" y="26009"/>
                  </a:lnTo>
                  <a:lnTo>
                    <a:pt x="34950" y="26009"/>
                  </a:lnTo>
                  <a:lnTo>
                    <a:pt x="34950" y="90220"/>
                  </a:lnTo>
                  <a:lnTo>
                    <a:pt x="0" y="90220"/>
                  </a:lnTo>
                  <a:lnTo>
                    <a:pt x="0" y="105257"/>
                  </a:lnTo>
                  <a:lnTo>
                    <a:pt x="34950" y="105257"/>
                  </a:lnTo>
                  <a:lnTo>
                    <a:pt x="34950" y="257657"/>
                  </a:lnTo>
                  <a:lnTo>
                    <a:pt x="38938" y="286956"/>
                  </a:lnTo>
                  <a:lnTo>
                    <a:pt x="51054" y="305866"/>
                  </a:lnTo>
                  <a:lnTo>
                    <a:pt x="71462" y="316001"/>
                  </a:lnTo>
                  <a:lnTo>
                    <a:pt x="100380" y="319011"/>
                  </a:lnTo>
                  <a:lnTo>
                    <a:pt x="115011" y="319011"/>
                  </a:lnTo>
                  <a:lnTo>
                    <a:pt x="123545" y="318604"/>
                  </a:lnTo>
                  <a:lnTo>
                    <a:pt x="123545" y="303987"/>
                  </a:lnTo>
                  <a:lnTo>
                    <a:pt x="101600" y="303987"/>
                  </a:lnTo>
                  <a:lnTo>
                    <a:pt x="80073" y="301853"/>
                  </a:lnTo>
                  <a:lnTo>
                    <a:pt x="64414" y="294284"/>
                  </a:lnTo>
                  <a:lnTo>
                    <a:pt x="54851" y="279463"/>
                  </a:lnTo>
                  <a:lnTo>
                    <a:pt x="51612" y="255625"/>
                  </a:lnTo>
                  <a:lnTo>
                    <a:pt x="51612" y="105257"/>
                  </a:lnTo>
                  <a:lnTo>
                    <a:pt x="123545" y="105257"/>
                  </a:lnTo>
                  <a:lnTo>
                    <a:pt x="123545" y="90220"/>
                  </a:lnTo>
                  <a:close/>
                </a:path>
                <a:path w="1162050" h="319404">
                  <a:moveTo>
                    <a:pt x="489534" y="315772"/>
                  </a:moveTo>
                  <a:lnTo>
                    <a:pt x="458635" y="233273"/>
                  </a:lnTo>
                  <a:lnTo>
                    <a:pt x="452856" y="217830"/>
                  </a:lnTo>
                  <a:lnTo>
                    <a:pt x="434670" y="169278"/>
                  </a:lnTo>
                  <a:lnTo>
                    <a:pt x="434670" y="217830"/>
                  </a:lnTo>
                  <a:lnTo>
                    <a:pt x="289991" y="217830"/>
                  </a:lnTo>
                  <a:lnTo>
                    <a:pt x="362331" y="22758"/>
                  </a:lnTo>
                  <a:lnTo>
                    <a:pt x="434670" y="217830"/>
                  </a:lnTo>
                  <a:lnTo>
                    <a:pt x="434670" y="169278"/>
                  </a:lnTo>
                  <a:lnTo>
                    <a:pt x="379793" y="22758"/>
                  </a:lnTo>
                  <a:lnTo>
                    <a:pt x="371271" y="0"/>
                  </a:lnTo>
                  <a:lnTo>
                    <a:pt x="353796" y="0"/>
                  </a:lnTo>
                  <a:lnTo>
                    <a:pt x="235534" y="315772"/>
                  </a:lnTo>
                  <a:lnTo>
                    <a:pt x="254228" y="315772"/>
                  </a:lnTo>
                  <a:lnTo>
                    <a:pt x="284708" y="233273"/>
                  </a:lnTo>
                  <a:lnTo>
                    <a:pt x="440766" y="233273"/>
                  </a:lnTo>
                  <a:lnTo>
                    <a:pt x="471246" y="315772"/>
                  </a:lnTo>
                  <a:lnTo>
                    <a:pt x="489534" y="315772"/>
                  </a:lnTo>
                  <a:close/>
                </a:path>
                <a:path w="1162050" h="319404">
                  <a:moveTo>
                    <a:pt x="728675" y="95097"/>
                  </a:moveTo>
                  <a:lnTo>
                    <a:pt x="722579" y="55892"/>
                  </a:lnTo>
                  <a:lnTo>
                    <a:pt x="711606" y="37909"/>
                  </a:lnTo>
                  <a:lnTo>
                    <a:pt x="711606" y="95097"/>
                  </a:lnTo>
                  <a:lnTo>
                    <a:pt x="706450" y="128460"/>
                  </a:lnTo>
                  <a:lnTo>
                    <a:pt x="691083" y="153517"/>
                  </a:lnTo>
                  <a:lnTo>
                    <a:pt x="665657" y="169278"/>
                  </a:lnTo>
                  <a:lnTo>
                    <a:pt x="630326" y="174752"/>
                  </a:lnTo>
                  <a:lnTo>
                    <a:pt x="535228" y="174752"/>
                  </a:lnTo>
                  <a:lnTo>
                    <a:pt x="535228" y="15849"/>
                  </a:lnTo>
                  <a:lnTo>
                    <a:pt x="630326" y="15849"/>
                  </a:lnTo>
                  <a:lnTo>
                    <a:pt x="665657" y="21310"/>
                  </a:lnTo>
                  <a:lnTo>
                    <a:pt x="691083" y="37033"/>
                  </a:lnTo>
                  <a:lnTo>
                    <a:pt x="706450" y="61963"/>
                  </a:lnTo>
                  <a:lnTo>
                    <a:pt x="711606" y="95097"/>
                  </a:lnTo>
                  <a:lnTo>
                    <a:pt x="711606" y="37909"/>
                  </a:lnTo>
                  <a:lnTo>
                    <a:pt x="704291" y="25908"/>
                  </a:lnTo>
                  <a:lnTo>
                    <a:pt x="688289" y="15849"/>
                  </a:lnTo>
                  <a:lnTo>
                    <a:pt x="673811" y="6743"/>
                  </a:lnTo>
                  <a:lnTo>
                    <a:pt x="631139" y="0"/>
                  </a:lnTo>
                  <a:lnTo>
                    <a:pt x="518160" y="0"/>
                  </a:lnTo>
                  <a:lnTo>
                    <a:pt x="518160" y="315772"/>
                  </a:lnTo>
                  <a:lnTo>
                    <a:pt x="535228" y="315772"/>
                  </a:lnTo>
                  <a:lnTo>
                    <a:pt x="535228" y="190601"/>
                  </a:lnTo>
                  <a:lnTo>
                    <a:pt x="631139" y="190601"/>
                  </a:lnTo>
                  <a:lnTo>
                    <a:pt x="673811" y="183845"/>
                  </a:lnTo>
                  <a:lnTo>
                    <a:pt x="688251" y="174752"/>
                  </a:lnTo>
                  <a:lnTo>
                    <a:pt x="704291" y="164642"/>
                  </a:lnTo>
                  <a:lnTo>
                    <a:pt x="722579" y="134531"/>
                  </a:lnTo>
                  <a:lnTo>
                    <a:pt x="728675" y="95097"/>
                  </a:lnTo>
                  <a:close/>
                </a:path>
                <a:path w="1162050" h="319404">
                  <a:moveTo>
                    <a:pt x="784529" y="0"/>
                  </a:moveTo>
                  <a:lnTo>
                    <a:pt x="767461" y="0"/>
                  </a:lnTo>
                  <a:lnTo>
                    <a:pt x="767461" y="315772"/>
                  </a:lnTo>
                  <a:lnTo>
                    <a:pt x="784529" y="315772"/>
                  </a:lnTo>
                  <a:lnTo>
                    <a:pt x="784529" y="0"/>
                  </a:lnTo>
                  <a:close/>
                </a:path>
                <a:path w="1162050" h="319404">
                  <a:moveTo>
                    <a:pt x="1161732" y="315772"/>
                  </a:moveTo>
                  <a:lnTo>
                    <a:pt x="1153198" y="242214"/>
                  </a:lnTo>
                  <a:lnTo>
                    <a:pt x="1148575" y="214998"/>
                  </a:lnTo>
                  <a:lnTo>
                    <a:pt x="1138770" y="195478"/>
                  </a:lnTo>
                  <a:lnTo>
                    <a:pt x="1124229" y="183286"/>
                  </a:lnTo>
                  <a:lnTo>
                    <a:pt x="1123480" y="182664"/>
                  </a:lnTo>
                  <a:lnTo>
                    <a:pt x="1102398" y="175564"/>
                  </a:lnTo>
                  <a:lnTo>
                    <a:pt x="1119860" y="167436"/>
                  </a:lnTo>
                  <a:lnTo>
                    <a:pt x="1127582" y="163842"/>
                  </a:lnTo>
                  <a:lnTo>
                    <a:pt x="1145324" y="145491"/>
                  </a:lnTo>
                  <a:lnTo>
                    <a:pt x="1155839" y="121043"/>
                  </a:lnTo>
                  <a:lnTo>
                    <a:pt x="1159294" y="91033"/>
                  </a:lnTo>
                  <a:lnTo>
                    <a:pt x="1153566" y="53492"/>
                  </a:lnTo>
                  <a:lnTo>
                    <a:pt x="1142225" y="34988"/>
                  </a:lnTo>
                  <a:lnTo>
                    <a:pt x="1142225" y="91846"/>
                  </a:lnTo>
                  <a:lnTo>
                    <a:pt x="1137208" y="124053"/>
                  </a:lnTo>
                  <a:lnTo>
                    <a:pt x="1122210" y="147777"/>
                  </a:lnTo>
                  <a:lnTo>
                    <a:pt x="1097305" y="162420"/>
                  </a:lnTo>
                  <a:lnTo>
                    <a:pt x="1062570" y="167436"/>
                  </a:lnTo>
                  <a:lnTo>
                    <a:pt x="965847" y="167436"/>
                  </a:lnTo>
                  <a:lnTo>
                    <a:pt x="965847" y="15849"/>
                  </a:lnTo>
                  <a:lnTo>
                    <a:pt x="1062570" y="15849"/>
                  </a:lnTo>
                  <a:lnTo>
                    <a:pt x="1097305" y="20866"/>
                  </a:lnTo>
                  <a:lnTo>
                    <a:pt x="1122210" y="35560"/>
                  </a:lnTo>
                  <a:lnTo>
                    <a:pt x="1137208" y="59397"/>
                  </a:lnTo>
                  <a:lnTo>
                    <a:pt x="1142225" y="91846"/>
                  </a:lnTo>
                  <a:lnTo>
                    <a:pt x="1142225" y="34988"/>
                  </a:lnTo>
                  <a:lnTo>
                    <a:pt x="1135976" y="24790"/>
                  </a:lnTo>
                  <a:lnTo>
                    <a:pt x="1121346" y="15849"/>
                  </a:lnTo>
                  <a:lnTo>
                    <a:pt x="1105979" y="6451"/>
                  </a:lnTo>
                  <a:lnTo>
                    <a:pt x="1062977" y="0"/>
                  </a:lnTo>
                  <a:lnTo>
                    <a:pt x="948778" y="0"/>
                  </a:lnTo>
                  <a:lnTo>
                    <a:pt x="948778" y="315772"/>
                  </a:lnTo>
                  <a:lnTo>
                    <a:pt x="965847" y="315772"/>
                  </a:lnTo>
                  <a:lnTo>
                    <a:pt x="965847" y="183286"/>
                  </a:lnTo>
                  <a:lnTo>
                    <a:pt x="1061351" y="183286"/>
                  </a:lnTo>
                  <a:lnTo>
                    <a:pt x="1117180" y="197358"/>
                  </a:lnTo>
                  <a:lnTo>
                    <a:pt x="1136129" y="242214"/>
                  </a:lnTo>
                  <a:lnTo>
                    <a:pt x="1138948" y="286918"/>
                  </a:lnTo>
                  <a:lnTo>
                    <a:pt x="1139723" y="295541"/>
                  </a:lnTo>
                  <a:lnTo>
                    <a:pt x="1140853" y="303377"/>
                  </a:lnTo>
                  <a:lnTo>
                    <a:pt x="1142352" y="310070"/>
                  </a:lnTo>
                  <a:lnTo>
                    <a:pt x="1144257" y="315772"/>
                  </a:lnTo>
                  <a:lnTo>
                    <a:pt x="1161732" y="3157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43757" y="3237767"/>
              <a:ext cx="187347" cy="236114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7556074" y="3149579"/>
              <a:ext cx="118745" cy="319405"/>
            </a:xfrm>
            <a:custGeom>
              <a:avLst/>
              <a:gdLst/>
              <a:ahLst/>
              <a:cxnLst/>
              <a:rect l="l" t="t" r="r" b="b"/>
              <a:pathLst>
                <a:path w="118745" h="319404">
                  <a:moveTo>
                    <a:pt x="50799" y="319019"/>
                  </a:moveTo>
                  <a:lnTo>
                    <a:pt x="34137" y="319019"/>
                  </a:lnTo>
                  <a:lnTo>
                    <a:pt x="34137" y="108507"/>
                  </a:lnTo>
                  <a:lnTo>
                    <a:pt x="0" y="108507"/>
                  </a:lnTo>
                  <a:lnTo>
                    <a:pt x="0" y="93470"/>
                  </a:lnTo>
                  <a:lnTo>
                    <a:pt x="34137" y="93470"/>
                  </a:lnTo>
                  <a:lnTo>
                    <a:pt x="34137" y="61365"/>
                  </a:lnTo>
                  <a:lnTo>
                    <a:pt x="37477" y="32232"/>
                  </a:lnTo>
                  <a:lnTo>
                    <a:pt x="48360" y="13309"/>
                  </a:lnTo>
                  <a:lnTo>
                    <a:pt x="68083" y="3073"/>
                  </a:lnTo>
                  <a:lnTo>
                    <a:pt x="97940" y="0"/>
                  </a:lnTo>
                  <a:lnTo>
                    <a:pt x="105255" y="0"/>
                  </a:lnTo>
                  <a:lnTo>
                    <a:pt x="118666" y="812"/>
                  </a:lnTo>
                  <a:lnTo>
                    <a:pt x="118666" y="15442"/>
                  </a:lnTo>
                  <a:lnTo>
                    <a:pt x="98753" y="15442"/>
                  </a:lnTo>
                  <a:lnTo>
                    <a:pt x="75316" y="17614"/>
                  </a:lnTo>
                  <a:lnTo>
                    <a:pt x="60603" y="25196"/>
                  </a:lnTo>
                  <a:lnTo>
                    <a:pt x="52977" y="39788"/>
                  </a:lnTo>
                  <a:lnTo>
                    <a:pt x="50799" y="62991"/>
                  </a:lnTo>
                  <a:lnTo>
                    <a:pt x="50799" y="93470"/>
                  </a:lnTo>
                  <a:lnTo>
                    <a:pt x="118666" y="93470"/>
                  </a:lnTo>
                  <a:lnTo>
                    <a:pt x="118666" y="108507"/>
                  </a:lnTo>
                  <a:lnTo>
                    <a:pt x="50799" y="108507"/>
                  </a:lnTo>
                  <a:lnTo>
                    <a:pt x="50799" y="3190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94427" y="3237767"/>
              <a:ext cx="187347" cy="23611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922186" y="3237767"/>
              <a:ext cx="305787" cy="23611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67978" y="3237767"/>
              <a:ext cx="178000" cy="230831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485578" y="3237767"/>
              <a:ext cx="182877" cy="23611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99113" y="3237767"/>
              <a:ext cx="187347" cy="23611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67358" y="3922323"/>
              <a:ext cx="150413" cy="165348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1159040" y="3827741"/>
              <a:ext cx="7794625" cy="333375"/>
            </a:xfrm>
            <a:custGeom>
              <a:avLst/>
              <a:gdLst/>
              <a:ahLst/>
              <a:cxnLst/>
              <a:rect l="l" t="t" r="r" b="b"/>
              <a:pathLst>
                <a:path w="7794625" h="333375">
                  <a:moveTo>
                    <a:pt x="260654" y="14579"/>
                  </a:moveTo>
                  <a:lnTo>
                    <a:pt x="15646" y="14579"/>
                  </a:lnTo>
                  <a:lnTo>
                    <a:pt x="15646" y="27736"/>
                  </a:lnTo>
                  <a:lnTo>
                    <a:pt x="245719" y="27736"/>
                  </a:lnTo>
                  <a:lnTo>
                    <a:pt x="245719" y="82854"/>
                  </a:lnTo>
                  <a:lnTo>
                    <a:pt x="245186" y="105168"/>
                  </a:lnTo>
                  <a:lnTo>
                    <a:pt x="243624" y="127482"/>
                  </a:lnTo>
                  <a:lnTo>
                    <a:pt x="241071" y="148463"/>
                  </a:lnTo>
                  <a:lnTo>
                    <a:pt x="237540" y="166776"/>
                  </a:lnTo>
                  <a:lnTo>
                    <a:pt x="252476" y="166776"/>
                  </a:lnTo>
                  <a:lnTo>
                    <a:pt x="255854" y="148742"/>
                  </a:lnTo>
                  <a:lnTo>
                    <a:pt x="258432" y="127609"/>
                  </a:lnTo>
                  <a:lnTo>
                    <a:pt x="260070" y="104813"/>
                  </a:lnTo>
                  <a:lnTo>
                    <a:pt x="260629" y="82854"/>
                  </a:lnTo>
                  <a:lnTo>
                    <a:pt x="260654" y="14579"/>
                  </a:lnTo>
                  <a:close/>
                </a:path>
                <a:path w="7794625" h="333375">
                  <a:moveTo>
                    <a:pt x="278434" y="206959"/>
                  </a:moveTo>
                  <a:lnTo>
                    <a:pt x="0" y="206959"/>
                  </a:lnTo>
                  <a:lnTo>
                    <a:pt x="0" y="220459"/>
                  </a:lnTo>
                  <a:lnTo>
                    <a:pt x="131572" y="220459"/>
                  </a:lnTo>
                  <a:lnTo>
                    <a:pt x="131572" y="328917"/>
                  </a:lnTo>
                  <a:lnTo>
                    <a:pt x="146151" y="328917"/>
                  </a:lnTo>
                  <a:lnTo>
                    <a:pt x="146151" y="220459"/>
                  </a:lnTo>
                  <a:lnTo>
                    <a:pt x="278434" y="220459"/>
                  </a:lnTo>
                  <a:lnTo>
                    <a:pt x="278434" y="206959"/>
                  </a:lnTo>
                  <a:close/>
                </a:path>
                <a:path w="7794625" h="333375">
                  <a:moveTo>
                    <a:pt x="595045" y="242011"/>
                  </a:moveTo>
                  <a:lnTo>
                    <a:pt x="355739" y="242011"/>
                  </a:lnTo>
                  <a:lnTo>
                    <a:pt x="355739" y="254711"/>
                  </a:lnTo>
                  <a:lnTo>
                    <a:pt x="580110" y="254711"/>
                  </a:lnTo>
                  <a:lnTo>
                    <a:pt x="580110" y="328371"/>
                  </a:lnTo>
                  <a:lnTo>
                    <a:pt x="595045" y="328371"/>
                  </a:lnTo>
                  <a:lnTo>
                    <a:pt x="595045" y="254711"/>
                  </a:lnTo>
                  <a:lnTo>
                    <a:pt x="595045" y="242011"/>
                  </a:lnTo>
                  <a:close/>
                </a:path>
                <a:path w="7794625" h="333375">
                  <a:moveTo>
                    <a:pt x="617448" y="173888"/>
                  </a:moveTo>
                  <a:lnTo>
                    <a:pt x="483387" y="173888"/>
                  </a:lnTo>
                  <a:lnTo>
                    <a:pt x="483387" y="116281"/>
                  </a:lnTo>
                  <a:lnTo>
                    <a:pt x="596823" y="116281"/>
                  </a:lnTo>
                  <a:lnTo>
                    <a:pt x="596823" y="102311"/>
                  </a:lnTo>
                  <a:lnTo>
                    <a:pt x="372808" y="102311"/>
                  </a:lnTo>
                  <a:lnTo>
                    <a:pt x="372808" y="27381"/>
                  </a:lnTo>
                  <a:lnTo>
                    <a:pt x="595045" y="27381"/>
                  </a:lnTo>
                  <a:lnTo>
                    <a:pt x="595045" y="14681"/>
                  </a:lnTo>
                  <a:lnTo>
                    <a:pt x="357873" y="14681"/>
                  </a:lnTo>
                  <a:lnTo>
                    <a:pt x="357873" y="27381"/>
                  </a:lnTo>
                  <a:lnTo>
                    <a:pt x="357873" y="102311"/>
                  </a:lnTo>
                  <a:lnTo>
                    <a:pt x="357873" y="116281"/>
                  </a:lnTo>
                  <a:lnTo>
                    <a:pt x="468807" y="116281"/>
                  </a:lnTo>
                  <a:lnTo>
                    <a:pt x="468807" y="173888"/>
                  </a:lnTo>
                  <a:lnTo>
                    <a:pt x="335470" y="173888"/>
                  </a:lnTo>
                  <a:lnTo>
                    <a:pt x="335470" y="187401"/>
                  </a:lnTo>
                  <a:lnTo>
                    <a:pt x="617448" y="187401"/>
                  </a:lnTo>
                  <a:lnTo>
                    <a:pt x="617448" y="173888"/>
                  </a:lnTo>
                  <a:close/>
                </a:path>
                <a:path w="7794625" h="333375">
                  <a:moveTo>
                    <a:pt x="949680" y="287312"/>
                  </a:moveTo>
                  <a:lnTo>
                    <a:pt x="919543" y="267919"/>
                  </a:lnTo>
                  <a:lnTo>
                    <a:pt x="893102" y="239306"/>
                  </a:lnTo>
                  <a:lnTo>
                    <a:pt x="874318" y="198704"/>
                  </a:lnTo>
                  <a:lnTo>
                    <a:pt x="873785" y="194513"/>
                  </a:lnTo>
                  <a:lnTo>
                    <a:pt x="867181" y="143306"/>
                  </a:lnTo>
                  <a:lnTo>
                    <a:pt x="867181" y="14579"/>
                  </a:lnTo>
                  <a:lnTo>
                    <a:pt x="851890" y="14579"/>
                  </a:lnTo>
                  <a:lnTo>
                    <a:pt x="851890" y="143306"/>
                  </a:lnTo>
                  <a:lnTo>
                    <a:pt x="844753" y="199009"/>
                  </a:lnTo>
                  <a:lnTo>
                    <a:pt x="825982" y="240106"/>
                  </a:lnTo>
                  <a:lnTo>
                    <a:pt x="799541" y="268808"/>
                  </a:lnTo>
                  <a:lnTo>
                    <a:pt x="769391" y="287312"/>
                  </a:lnTo>
                  <a:lnTo>
                    <a:pt x="769391" y="301891"/>
                  </a:lnTo>
                  <a:lnTo>
                    <a:pt x="801509" y="283972"/>
                  </a:lnTo>
                  <a:lnTo>
                    <a:pt x="828382" y="259270"/>
                  </a:lnTo>
                  <a:lnTo>
                    <a:pt x="848258" y="229044"/>
                  </a:lnTo>
                  <a:lnTo>
                    <a:pt x="859358" y="194513"/>
                  </a:lnTo>
                  <a:lnTo>
                    <a:pt x="871118" y="228841"/>
                  </a:lnTo>
                  <a:lnTo>
                    <a:pt x="891324" y="258737"/>
                  </a:lnTo>
                  <a:lnTo>
                    <a:pt x="918121" y="283362"/>
                  </a:lnTo>
                  <a:lnTo>
                    <a:pt x="949680" y="301891"/>
                  </a:lnTo>
                  <a:lnTo>
                    <a:pt x="949680" y="287312"/>
                  </a:lnTo>
                  <a:close/>
                </a:path>
                <a:path w="7794625" h="333375">
                  <a:moveTo>
                    <a:pt x="1030757" y="10312"/>
                  </a:moveTo>
                  <a:lnTo>
                    <a:pt x="1015822" y="10312"/>
                  </a:lnTo>
                  <a:lnTo>
                    <a:pt x="1015822" y="130860"/>
                  </a:lnTo>
                  <a:lnTo>
                    <a:pt x="931545" y="130860"/>
                  </a:lnTo>
                  <a:lnTo>
                    <a:pt x="931545" y="144373"/>
                  </a:lnTo>
                  <a:lnTo>
                    <a:pt x="1015822" y="144373"/>
                  </a:lnTo>
                  <a:lnTo>
                    <a:pt x="1015822" y="323583"/>
                  </a:lnTo>
                  <a:lnTo>
                    <a:pt x="1030757" y="323583"/>
                  </a:lnTo>
                  <a:lnTo>
                    <a:pt x="1030757" y="10312"/>
                  </a:lnTo>
                  <a:close/>
                </a:path>
                <a:path w="7794625" h="333375">
                  <a:moveTo>
                    <a:pt x="1267358" y="137871"/>
                  </a:moveTo>
                  <a:lnTo>
                    <a:pt x="1137221" y="137871"/>
                  </a:lnTo>
                  <a:lnTo>
                    <a:pt x="1137221" y="15951"/>
                  </a:lnTo>
                  <a:lnTo>
                    <a:pt x="1122641" y="15951"/>
                  </a:lnTo>
                  <a:lnTo>
                    <a:pt x="1122641" y="137871"/>
                  </a:lnTo>
                  <a:lnTo>
                    <a:pt x="1122641" y="150571"/>
                  </a:lnTo>
                  <a:lnTo>
                    <a:pt x="1122641" y="287731"/>
                  </a:lnTo>
                  <a:lnTo>
                    <a:pt x="1122641" y="300431"/>
                  </a:lnTo>
                  <a:lnTo>
                    <a:pt x="1267358" y="300431"/>
                  </a:lnTo>
                  <a:lnTo>
                    <a:pt x="1267358" y="288023"/>
                  </a:lnTo>
                  <a:lnTo>
                    <a:pt x="1267358" y="287731"/>
                  </a:lnTo>
                  <a:lnTo>
                    <a:pt x="1267358" y="150774"/>
                  </a:lnTo>
                  <a:lnTo>
                    <a:pt x="1252778" y="150774"/>
                  </a:lnTo>
                  <a:lnTo>
                    <a:pt x="1252778" y="287731"/>
                  </a:lnTo>
                  <a:lnTo>
                    <a:pt x="1137221" y="287731"/>
                  </a:lnTo>
                  <a:lnTo>
                    <a:pt x="1137221" y="150571"/>
                  </a:lnTo>
                  <a:lnTo>
                    <a:pt x="1267358" y="150571"/>
                  </a:lnTo>
                  <a:lnTo>
                    <a:pt x="1267358" y="137871"/>
                  </a:lnTo>
                  <a:close/>
                </a:path>
                <a:path w="7794625" h="333375">
                  <a:moveTo>
                    <a:pt x="1267358" y="16357"/>
                  </a:moveTo>
                  <a:lnTo>
                    <a:pt x="1252778" y="16357"/>
                  </a:lnTo>
                  <a:lnTo>
                    <a:pt x="1252778" y="137261"/>
                  </a:lnTo>
                  <a:lnTo>
                    <a:pt x="1267358" y="137261"/>
                  </a:lnTo>
                  <a:lnTo>
                    <a:pt x="1267358" y="16357"/>
                  </a:lnTo>
                  <a:close/>
                </a:path>
                <a:path w="7794625" h="333375">
                  <a:moveTo>
                    <a:pt x="1367993" y="10312"/>
                  </a:moveTo>
                  <a:lnTo>
                    <a:pt x="1353058" y="10312"/>
                  </a:lnTo>
                  <a:lnTo>
                    <a:pt x="1353058" y="323227"/>
                  </a:lnTo>
                  <a:lnTo>
                    <a:pt x="1367993" y="323227"/>
                  </a:lnTo>
                  <a:lnTo>
                    <a:pt x="1367993" y="10312"/>
                  </a:lnTo>
                  <a:close/>
                </a:path>
                <a:path w="7794625" h="333375">
                  <a:moveTo>
                    <a:pt x="1719097" y="183489"/>
                  </a:moveTo>
                  <a:lnTo>
                    <a:pt x="1670088" y="165531"/>
                  </a:lnTo>
                  <a:lnTo>
                    <a:pt x="1630197" y="136105"/>
                  </a:lnTo>
                  <a:lnTo>
                    <a:pt x="1603387" y="96672"/>
                  </a:lnTo>
                  <a:lnTo>
                    <a:pt x="1602892" y="94234"/>
                  </a:lnTo>
                  <a:lnTo>
                    <a:pt x="1593583" y="48717"/>
                  </a:lnTo>
                  <a:lnTo>
                    <a:pt x="1593583" y="14579"/>
                  </a:lnTo>
                  <a:lnTo>
                    <a:pt x="1578648" y="14579"/>
                  </a:lnTo>
                  <a:lnTo>
                    <a:pt x="1578648" y="48717"/>
                  </a:lnTo>
                  <a:lnTo>
                    <a:pt x="1569224" y="96672"/>
                  </a:lnTo>
                  <a:lnTo>
                    <a:pt x="1543037" y="136105"/>
                  </a:lnTo>
                  <a:lnTo>
                    <a:pt x="1503184" y="165531"/>
                  </a:lnTo>
                  <a:lnTo>
                    <a:pt x="1452765" y="183489"/>
                  </a:lnTo>
                  <a:lnTo>
                    <a:pt x="1452765" y="197713"/>
                  </a:lnTo>
                  <a:lnTo>
                    <a:pt x="1502397" y="181533"/>
                  </a:lnTo>
                  <a:lnTo>
                    <a:pt x="1540776" y="157708"/>
                  </a:lnTo>
                  <a:lnTo>
                    <a:pt x="1568475" y="128003"/>
                  </a:lnTo>
                  <a:lnTo>
                    <a:pt x="1586115" y="94234"/>
                  </a:lnTo>
                  <a:lnTo>
                    <a:pt x="1604086" y="127952"/>
                  </a:lnTo>
                  <a:lnTo>
                    <a:pt x="1632064" y="157568"/>
                  </a:lnTo>
                  <a:lnTo>
                    <a:pt x="1670316" y="181394"/>
                  </a:lnTo>
                  <a:lnTo>
                    <a:pt x="1719097" y="197713"/>
                  </a:lnTo>
                  <a:lnTo>
                    <a:pt x="1719097" y="183489"/>
                  </a:lnTo>
                  <a:close/>
                </a:path>
                <a:path w="7794625" h="333375">
                  <a:moveTo>
                    <a:pt x="1725498" y="295490"/>
                  </a:moveTo>
                  <a:lnTo>
                    <a:pt x="1447076" y="295490"/>
                  </a:lnTo>
                  <a:lnTo>
                    <a:pt x="1447076" y="308292"/>
                  </a:lnTo>
                  <a:lnTo>
                    <a:pt x="1725498" y="308292"/>
                  </a:lnTo>
                  <a:lnTo>
                    <a:pt x="1725498" y="295490"/>
                  </a:lnTo>
                  <a:close/>
                </a:path>
                <a:path w="7794625" h="333375">
                  <a:moveTo>
                    <a:pt x="2144941" y="105613"/>
                  </a:moveTo>
                  <a:lnTo>
                    <a:pt x="2106815" y="98602"/>
                  </a:lnTo>
                  <a:lnTo>
                    <a:pt x="2069071" y="84493"/>
                  </a:lnTo>
                  <a:lnTo>
                    <a:pt x="2040178" y="64058"/>
                  </a:lnTo>
                  <a:lnTo>
                    <a:pt x="2039213" y="61874"/>
                  </a:lnTo>
                  <a:lnTo>
                    <a:pt x="2028659" y="38049"/>
                  </a:lnTo>
                  <a:lnTo>
                    <a:pt x="2028659" y="27736"/>
                  </a:lnTo>
                  <a:lnTo>
                    <a:pt x="2140318" y="27736"/>
                  </a:lnTo>
                  <a:lnTo>
                    <a:pt x="2140318" y="14579"/>
                  </a:lnTo>
                  <a:lnTo>
                    <a:pt x="1903145" y="14579"/>
                  </a:lnTo>
                  <a:lnTo>
                    <a:pt x="1903145" y="27736"/>
                  </a:lnTo>
                  <a:lnTo>
                    <a:pt x="2014080" y="27736"/>
                  </a:lnTo>
                  <a:lnTo>
                    <a:pt x="2014080" y="38049"/>
                  </a:lnTo>
                  <a:lnTo>
                    <a:pt x="2002459" y="64109"/>
                  </a:lnTo>
                  <a:lnTo>
                    <a:pt x="1973364" y="84899"/>
                  </a:lnTo>
                  <a:lnTo>
                    <a:pt x="1935480" y="99148"/>
                  </a:lnTo>
                  <a:lnTo>
                    <a:pt x="1897456" y="105613"/>
                  </a:lnTo>
                  <a:lnTo>
                    <a:pt x="1897456" y="119126"/>
                  </a:lnTo>
                  <a:lnTo>
                    <a:pt x="1934692" y="113182"/>
                  </a:lnTo>
                  <a:lnTo>
                    <a:pt x="1970570" y="100901"/>
                  </a:lnTo>
                  <a:lnTo>
                    <a:pt x="2000910" y="83426"/>
                  </a:lnTo>
                  <a:lnTo>
                    <a:pt x="2021547" y="61874"/>
                  </a:lnTo>
                  <a:lnTo>
                    <a:pt x="2041525" y="82918"/>
                  </a:lnTo>
                  <a:lnTo>
                    <a:pt x="2071509" y="100101"/>
                  </a:lnTo>
                  <a:lnTo>
                    <a:pt x="2107361" y="112483"/>
                  </a:lnTo>
                  <a:lnTo>
                    <a:pt x="2144941" y="119126"/>
                  </a:lnTo>
                  <a:lnTo>
                    <a:pt x="2144941" y="105613"/>
                  </a:lnTo>
                  <a:close/>
                </a:path>
                <a:path w="7794625" h="333375">
                  <a:moveTo>
                    <a:pt x="2162721" y="162153"/>
                  </a:moveTo>
                  <a:lnTo>
                    <a:pt x="1880743" y="162153"/>
                  </a:lnTo>
                  <a:lnTo>
                    <a:pt x="1880743" y="175310"/>
                  </a:lnTo>
                  <a:lnTo>
                    <a:pt x="2014080" y="175310"/>
                  </a:lnTo>
                  <a:lnTo>
                    <a:pt x="2014080" y="225082"/>
                  </a:lnTo>
                  <a:lnTo>
                    <a:pt x="1956562" y="230593"/>
                  </a:lnTo>
                  <a:lnTo>
                    <a:pt x="1917725" y="244640"/>
                  </a:lnTo>
                  <a:lnTo>
                    <a:pt x="1896745" y="279133"/>
                  </a:lnTo>
                  <a:lnTo>
                    <a:pt x="1898065" y="289128"/>
                  </a:lnTo>
                  <a:lnTo>
                    <a:pt x="1935899" y="322033"/>
                  </a:lnTo>
                  <a:lnTo>
                    <a:pt x="1988273" y="331635"/>
                  </a:lnTo>
                  <a:lnTo>
                    <a:pt x="2022259" y="332828"/>
                  </a:lnTo>
                  <a:lnTo>
                    <a:pt x="2056193" y="331635"/>
                  </a:lnTo>
                  <a:lnTo>
                    <a:pt x="2084933" y="328028"/>
                  </a:lnTo>
                  <a:lnTo>
                    <a:pt x="2108466" y="322033"/>
                  </a:lnTo>
                  <a:lnTo>
                    <a:pt x="2112835" y="320027"/>
                  </a:lnTo>
                  <a:lnTo>
                    <a:pt x="2126805" y="313626"/>
                  </a:lnTo>
                  <a:lnTo>
                    <a:pt x="2135936" y="306438"/>
                  </a:lnTo>
                  <a:lnTo>
                    <a:pt x="2142490" y="298246"/>
                  </a:lnTo>
                  <a:lnTo>
                    <a:pt x="2146452" y="289128"/>
                  </a:lnTo>
                  <a:lnTo>
                    <a:pt x="2147786" y="279133"/>
                  </a:lnTo>
                  <a:lnTo>
                    <a:pt x="2146452" y="268947"/>
                  </a:lnTo>
                  <a:lnTo>
                    <a:pt x="2142490" y="259753"/>
                  </a:lnTo>
                  <a:lnTo>
                    <a:pt x="2135936" y="251637"/>
                  </a:lnTo>
                  <a:lnTo>
                    <a:pt x="2132495" y="249008"/>
                  </a:lnTo>
                  <a:lnTo>
                    <a:pt x="2132495" y="279133"/>
                  </a:lnTo>
                  <a:lnTo>
                    <a:pt x="2131669" y="285648"/>
                  </a:lnTo>
                  <a:lnTo>
                    <a:pt x="2081339" y="315455"/>
                  </a:lnTo>
                  <a:lnTo>
                    <a:pt x="2022259" y="320027"/>
                  </a:lnTo>
                  <a:lnTo>
                    <a:pt x="1990204" y="318858"/>
                  </a:lnTo>
                  <a:lnTo>
                    <a:pt x="1942109" y="309981"/>
                  </a:lnTo>
                  <a:lnTo>
                    <a:pt x="1912035" y="279133"/>
                  </a:lnTo>
                  <a:lnTo>
                    <a:pt x="1912899" y="272567"/>
                  </a:lnTo>
                  <a:lnTo>
                    <a:pt x="1942109" y="248094"/>
                  </a:lnTo>
                  <a:lnTo>
                    <a:pt x="1990204" y="239064"/>
                  </a:lnTo>
                  <a:lnTo>
                    <a:pt x="2022259" y="237883"/>
                  </a:lnTo>
                  <a:lnTo>
                    <a:pt x="2054517" y="239064"/>
                  </a:lnTo>
                  <a:lnTo>
                    <a:pt x="2102624" y="248094"/>
                  </a:lnTo>
                  <a:lnTo>
                    <a:pt x="2132495" y="279133"/>
                  </a:lnTo>
                  <a:lnTo>
                    <a:pt x="2132495" y="249008"/>
                  </a:lnTo>
                  <a:lnTo>
                    <a:pt x="2087333" y="230593"/>
                  </a:lnTo>
                  <a:lnTo>
                    <a:pt x="2028659" y="225082"/>
                  </a:lnTo>
                  <a:lnTo>
                    <a:pt x="2028659" y="175310"/>
                  </a:lnTo>
                  <a:lnTo>
                    <a:pt x="2162721" y="175310"/>
                  </a:lnTo>
                  <a:lnTo>
                    <a:pt x="2162721" y="162153"/>
                  </a:lnTo>
                  <a:close/>
                </a:path>
                <a:path w="7794625" h="333375">
                  <a:moveTo>
                    <a:pt x="2447010" y="206248"/>
                  </a:moveTo>
                  <a:lnTo>
                    <a:pt x="2445296" y="175666"/>
                  </a:lnTo>
                  <a:lnTo>
                    <a:pt x="2440292" y="150990"/>
                  </a:lnTo>
                  <a:lnTo>
                    <a:pt x="2432431" y="132651"/>
                  </a:lnTo>
                  <a:lnTo>
                    <a:pt x="2432431" y="206248"/>
                  </a:lnTo>
                  <a:lnTo>
                    <a:pt x="2431072" y="233641"/>
                  </a:lnTo>
                  <a:lnTo>
                    <a:pt x="2420874" y="271653"/>
                  </a:lnTo>
                  <a:lnTo>
                    <a:pt x="2387981" y="293001"/>
                  </a:lnTo>
                  <a:lnTo>
                    <a:pt x="2381402" y="292455"/>
                  </a:lnTo>
                  <a:lnTo>
                    <a:pt x="2349182" y="255308"/>
                  </a:lnTo>
                  <a:lnTo>
                    <a:pt x="2343886" y="206248"/>
                  </a:lnTo>
                  <a:lnTo>
                    <a:pt x="2345245" y="178993"/>
                  </a:lnTo>
                  <a:lnTo>
                    <a:pt x="2355443" y="140881"/>
                  </a:lnTo>
                  <a:lnTo>
                    <a:pt x="2387981" y="119481"/>
                  </a:lnTo>
                  <a:lnTo>
                    <a:pt x="2394915" y="120078"/>
                  </a:lnTo>
                  <a:lnTo>
                    <a:pt x="2427135" y="157302"/>
                  </a:lnTo>
                  <a:lnTo>
                    <a:pt x="2432431" y="206248"/>
                  </a:lnTo>
                  <a:lnTo>
                    <a:pt x="2432431" y="132651"/>
                  </a:lnTo>
                  <a:lnTo>
                    <a:pt x="2397442" y="107010"/>
                  </a:lnTo>
                  <a:lnTo>
                    <a:pt x="2387981" y="106324"/>
                  </a:lnTo>
                  <a:lnTo>
                    <a:pt x="2378862" y="107010"/>
                  </a:lnTo>
                  <a:lnTo>
                    <a:pt x="2343950" y="131991"/>
                  </a:lnTo>
                  <a:lnTo>
                    <a:pt x="2330704" y="175666"/>
                  </a:lnTo>
                  <a:lnTo>
                    <a:pt x="2328951" y="206248"/>
                  </a:lnTo>
                  <a:lnTo>
                    <a:pt x="2330704" y="236867"/>
                  </a:lnTo>
                  <a:lnTo>
                    <a:pt x="2343950" y="280644"/>
                  </a:lnTo>
                  <a:lnTo>
                    <a:pt x="2378862" y="305777"/>
                  </a:lnTo>
                  <a:lnTo>
                    <a:pt x="2387981" y="306514"/>
                  </a:lnTo>
                  <a:lnTo>
                    <a:pt x="2397442" y="305777"/>
                  </a:lnTo>
                  <a:lnTo>
                    <a:pt x="2406116" y="303491"/>
                  </a:lnTo>
                  <a:lnTo>
                    <a:pt x="2413978" y="299618"/>
                  </a:lnTo>
                  <a:lnTo>
                    <a:pt x="2421051" y="294068"/>
                  </a:lnTo>
                  <a:lnTo>
                    <a:pt x="2421928" y="293001"/>
                  </a:lnTo>
                  <a:lnTo>
                    <a:pt x="2432151" y="280644"/>
                  </a:lnTo>
                  <a:lnTo>
                    <a:pt x="2440292" y="261620"/>
                  </a:lnTo>
                  <a:lnTo>
                    <a:pt x="2445296" y="236867"/>
                  </a:lnTo>
                  <a:lnTo>
                    <a:pt x="2447010" y="206248"/>
                  </a:lnTo>
                  <a:close/>
                </a:path>
                <a:path w="7794625" h="333375">
                  <a:moveTo>
                    <a:pt x="2453055" y="52628"/>
                  </a:moveTo>
                  <a:lnTo>
                    <a:pt x="2395804" y="52628"/>
                  </a:lnTo>
                  <a:lnTo>
                    <a:pt x="2395804" y="0"/>
                  </a:lnTo>
                  <a:lnTo>
                    <a:pt x="2380513" y="0"/>
                  </a:lnTo>
                  <a:lnTo>
                    <a:pt x="2380513" y="52628"/>
                  </a:lnTo>
                  <a:lnTo>
                    <a:pt x="2322195" y="52628"/>
                  </a:lnTo>
                  <a:lnTo>
                    <a:pt x="2322195" y="66141"/>
                  </a:lnTo>
                  <a:lnTo>
                    <a:pt x="2453055" y="66141"/>
                  </a:lnTo>
                  <a:lnTo>
                    <a:pt x="2453055" y="52628"/>
                  </a:lnTo>
                  <a:close/>
                </a:path>
                <a:path w="7794625" h="333375">
                  <a:moveTo>
                    <a:pt x="2581770" y="10312"/>
                  </a:moveTo>
                  <a:lnTo>
                    <a:pt x="2566835" y="10312"/>
                  </a:lnTo>
                  <a:lnTo>
                    <a:pt x="2566835" y="145796"/>
                  </a:lnTo>
                  <a:lnTo>
                    <a:pt x="2509596" y="145796"/>
                  </a:lnTo>
                  <a:lnTo>
                    <a:pt x="2509596" y="12090"/>
                  </a:lnTo>
                  <a:lnTo>
                    <a:pt x="2495016" y="12090"/>
                  </a:lnTo>
                  <a:lnTo>
                    <a:pt x="2495016" y="319316"/>
                  </a:lnTo>
                  <a:lnTo>
                    <a:pt x="2509596" y="319316"/>
                  </a:lnTo>
                  <a:lnTo>
                    <a:pt x="2509596" y="158953"/>
                  </a:lnTo>
                  <a:lnTo>
                    <a:pt x="2566835" y="158953"/>
                  </a:lnTo>
                  <a:lnTo>
                    <a:pt x="2566835" y="323583"/>
                  </a:lnTo>
                  <a:lnTo>
                    <a:pt x="2581770" y="323583"/>
                  </a:lnTo>
                  <a:lnTo>
                    <a:pt x="2581770" y="158953"/>
                  </a:lnTo>
                  <a:lnTo>
                    <a:pt x="2581770" y="145796"/>
                  </a:lnTo>
                  <a:lnTo>
                    <a:pt x="2581770" y="10312"/>
                  </a:lnTo>
                  <a:close/>
                </a:path>
                <a:path w="7794625" h="333375">
                  <a:moveTo>
                    <a:pt x="2913684" y="10312"/>
                  </a:moveTo>
                  <a:lnTo>
                    <a:pt x="2898749" y="10312"/>
                  </a:lnTo>
                  <a:lnTo>
                    <a:pt x="2898749" y="266687"/>
                  </a:lnTo>
                  <a:lnTo>
                    <a:pt x="2881071" y="278028"/>
                  </a:lnTo>
                  <a:lnTo>
                    <a:pt x="2860027" y="285623"/>
                  </a:lnTo>
                  <a:lnTo>
                    <a:pt x="2836392" y="289890"/>
                  </a:lnTo>
                  <a:lnTo>
                    <a:pt x="2810916" y="291223"/>
                  </a:lnTo>
                  <a:lnTo>
                    <a:pt x="2757576" y="291223"/>
                  </a:lnTo>
                  <a:lnTo>
                    <a:pt x="2757576" y="192024"/>
                  </a:lnTo>
                  <a:lnTo>
                    <a:pt x="2773413" y="189915"/>
                  </a:lnTo>
                  <a:lnTo>
                    <a:pt x="2787764" y="185356"/>
                  </a:lnTo>
                  <a:lnTo>
                    <a:pt x="2822117" y="156603"/>
                  </a:lnTo>
                  <a:lnTo>
                    <a:pt x="2836519" y="102057"/>
                  </a:lnTo>
                  <a:lnTo>
                    <a:pt x="2834868" y="81584"/>
                  </a:lnTo>
                  <a:lnTo>
                    <a:pt x="2830030" y="63119"/>
                  </a:lnTo>
                  <a:lnTo>
                    <a:pt x="2822117" y="47053"/>
                  </a:lnTo>
                  <a:lnTo>
                    <a:pt x="2821228" y="45974"/>
                  </a:lnTo>
                  <a:lnTo>
                    <a:pt x="2821228" y="102057"/>
                  </a:lnTo>
                  <a:lnTo>
                    <a:pt x="2819971" y="119151"/>
                  </a:lnTo>
                  <a:lnTo>
                    <a:pt x="2801670" y="158953"/>
                  </a:lnTo>
                  <a:lnTo>
                    <a:pt x="2767165" y="177203"/>
                  </a:lnTo>
                  <a:lnTo>
                    <a:pt x="2752598" y="178511"/>
                  </a:lnTo>
                  <a:lnTo>
                    <a:pt x="2737828" y="177203"/>
                  </a:lnTo>
                  <a:lnTo>
                    <a:pt x="2703525" y="158953"/>
                  </a:lnTo>
                  <a:lnTo>
                    <a:pt x="2685224" y="119151"/>
                  </a:lnTo>
                  <a:lnTo>
                    <a:pt x="2683967" y="102057"/>
                  </a:lnTo>
                  <a:lnTo>
                    <a:pt x="2685224" y="84963"/>
                  </a:lnTo>
                  <a:lnTo>
                    <a:pt x="2703525" y="44805"/>
                  </a:lnTo>
                  <a:lnTo>
                    <a:pt x="2737828" y="26847"/>
                  </a:lnTo>
                  <a:lnTo>
                    <a:pt x="2752598" y="25603"/>
                  </a:lnTo>
                  <a:lnTo>
                    <a:pt x="2767165" y="26847"/>
                  </a:lnTo>
                  <a:lnTo>
                    <a:pt x="2801670" y="44805"/>
                  </a:lnTo>
                  <a:lnTo>
                    <a:pt x="2819971" y="84963"/>
                  </a:lnTo>
                  <a:lnTo>
                    <a:pt x="2821228" y="102057"/>
                  </a:lnTo>
                  <a:lnTo>
                    <a:pt x="2821228" y="45974"/>
                  </a:lnTo>
                  <a:lnTo>
                    <a:pt x="2785668" y="17741"/>
                  </a:lnTo>
                  <a:lnTo>
                    <a:pt x="2752598" y="12090"/>
                  </a:lnTo>
                  <a:lnTo>
                    <a:pt x="2735173" y="13525"/>
                  </a:lnTo>
                  <a:lnTo>
                    <a:pt x="2693568" y="33782"/>
                  </a:lnTo>
                  <a:lnTo>
                    <a:pt x="2670314" y="81584"/>
                  </a:lnTo>
                  <a:lnTo>
                    <a:pt x="2668676" y="102057"/>
                  </a:lnTo>
                  <a:lnTo>
                    <a:pt x="2670314" y="122466"/>
                  </a:lnTo>
                  <a:lnTo>
                    <a:pt x="2693568" y="169621"/>
                  </a:lnTo>
                  <a:lnTo>
                    <a:pt x="2728277" y="189014"/>
                  </a:lnTo>
                  <a:lnTo>
                    <a:pt x="2742641" y="191668"/>
                  </a:lnTo>
                  <a:lnTo>
                    <a:pt x="2742641" y="291223"/>
                  </a:lnTo>
                  <a:lnTo>
                    <a:pt x="2656941" y="291223"/>
                  </a:lnTo>
                  <a:lnTo>
                    <a:pt x="2656941" y="304025"/>
                  </a:lnTo>
                  <a:lnTo>
                    <a:pt x="2807360" y="304025"/>
                  </a:lnTo>
                  <a:lnTo>
                    <a:pt x="2835046" y="302602"/>
                  </a:lnTo>
                  <a:lnTo>
                    <a:pt x="2859989" y="298208"/>
                  </a:lnTo>
                  <a:lnTo>
                    <a:pt x="2881465" y="290677"/>
                  </a:lnTo>
                  <a:lnTo>
                    <a:pt x="2898749" y="279844"/>
                  </a:lnTo>
                  <a:lnTo>
                    <a:pt x="2898749" y="323583"/>
                  </a:lnTo>
                  <a:lnTo>
                    <a:pt x="2913684" y="323583"/>
                  </a:lnTo>
                  <a:lnTo>
                    <a:pt x="2913684" y="279844"/>
                  </a:lnTo>
                  <a:lnTo>
                    <a:pt x="2913684" y="10312"/>
                  </a:lnTo>
                  <a:close/>
                </a:path>
                <a:path w="7794625" h="333375">
                  <a:moveTo>
                    <a:pt x="3245815" y="16357"/>
                  </a:moveTo>
                  <a:lnTo>
                    <a:pt x="3104286" y="16357"/>
                  </a:lnTo>
                  <a:lnTo>
                    <a:pt x="3104286" y="29870"/>
                  </a:lnTo>
                  <a:lnTo>
                    <a:pt x="3230880" y="29870"/>
                  </a:lnTo>
                  <a:lnTo>
                    <a:pt x="3230880" y="80721"/>
                  </a:lnTo>
                  <a:lnTo>
                    <a:pt x="3227171" y="132473"/>
                  </a:lnTo>
                  <a:lnTo>
                    <a:pt x="3216148" y="177685"/>
                  </a:lnTo>
                  <a:lnTo>
                    <a:pt x="3197949" y="216115"/>
                  </a:lnTo>
                  <a:lnTo>
                    <a:pt x="3172726" y="247472"/>
                  </a:lnTo>
                  <a:lnTo>
                    <a:pt x="3140621" y="271538"/>
                  </a:lnTo>
                  <a:lnTo>
                    <a:pt x="3101797" y="288023"/>
                  </a:lnTo>
                  <a:lnTo>
                    <a:pt x="3101797" y="302247"/>
                  </a:lnTo>
                  <a:lnTo>
                    <a:pt x="3145688" y="284822"/>
                  </a:lnTo>
                  <a:lnTo>
                    <a:pt x="3181654" y="259080"/>
                  </a:lnTo>
                  <a:lnTo>
                    <a:pt x="3209683" y="225348"/>
                  </a:lnTo>
                  <a:lnTo>
                    <a:pt x="3229737" y="183984"/>
                  </a:lnTo>
                  <a:lnTo>
                    <a:pt x="3241789" y="135305"/>
                  </a:lnTo>
                  <a:lnTo>
                    <a:pt x="3245739" y="80721"/>
                  </a:lnTo>
                  <a:lnTo>
                    <a:pt x="3245815" y="16357"/>
                  </a:lnTo>
                  <a:close/>
                </a:path>
                <a:path w="7794625" h="333375">
                  <a:moveTo>
                    <a:pt x="3349294" y="10312"/>
                  </a:moveTo>
                  <a:lnTo>
                    <a:pt x="3334359" y="10312"/>
                  </a:lnTo>
                  <a:lnTo>
                    <a:pt x="3334359" y="323227"/>
                  </a:lnTo>
                  <a:lnTo>
                    <a:pt x="3349294" y="323227"/>
                  </a:lnTo>
                  <a:lnTo>
                    <a:pt x="3349294" y="10312"/>
                  </a:lnTo>
                  <a:close/>
                </a:path>
                <a:path w="7794625" h="333375">
                  <a:moveTo>
                    <a:pt x="3578783" y="14579"/>
                  </a:moveTo>
                  <a:lnTo>
                    <a:pt x="3563848" y="14579"/>
                  </a:lnTo>
                  <a:lnTo>
                    <a:pt x="3563848" y="81991"/>
                  </a:lnTo>
                  <a:lnTo>
                    <a:pt x="3447935" y="81991"/>
                  </a:lnTo>
                  <a:lnTo>
                    <a:pt x="3447935" y="14681"/>
                  </a:lnTo>
                  <a:lnTo>
                    <a:pt x="3433000" y="14681"/>
                  </a:lnTo>
                  <a:lnTo>
                    <a:pt x="3433000" y="81991"/>
                  </a:lnTo>
                  <a:lnTo>
                    <a:pt x="3433000" y="95961"/>
                  </a:lnTo>
                  <a:lnTo>
                    <a:pt x="3433000" y="172161"/>
                  </a:lnTo>
                  <a:lnTo>
                    <a:pt x="3433000" y="184861"/>
                  </a:lnTo>
                  <a:lnTo>
                    <a:pt x="3578783" y="184861"/>
                  </a:lnTo>
                  <a:lnTo>
                    <a:pt x="3578783" y="172161"/>
                  </a:lnTo>
                  <a:lnTo>
                    <a:pt x="3447935" y="172161"/>
                  </a:lnTo>
                  <a:lnTo>
                    <a:pt x="3447935" y="95961"/>
                  </a:lnTo>
                  <a:lnTo>
                    <a:pt x="3563848" y="95961"/>
                  </a:lnTo>
                  <a:lnTo>
                    <a:pt x="3563848" y="171754"/>
                  </a:lnTo>
                  <a:lnTo>
                    <a:pt x="3578783" y="171754"/>
                  </a:lnTo>
                  <a:lnTo>
                    <a:pt x="3578783" y="95961"/>
                  </a:lnTo>
                  <a:lnTo>
                    <a:pt x="3578783" y="95656"/>
                  </a:lnTo>
                  <a:lnTo>
                    <a:pt x="3578783" y="82143"/>
                  </a:lnTo>
                  <a:lnTo>
                    <a:pt x="3578783" y="81991"/>
                  </a:lnTo>
                  <a:lnTo>
                    <a:pt x="3578783" y="14579"/>
                  </a:lnTo>
                  <a:close/>
                </a:path>
                <a:path w="7794625" h="333375">
                  <a:moveTo>
                    <a:pt x="3685463" y="310591"/>
                  </a:moveTo>
                  <a:lnTo>
                    <a:pt x="3467849" y="310591"/>
                  </a:lnTo>
                  <a:lnTo>
                    <a:pt x="3467849" y="231851"/>
                  </a:lnTo>
                  <a:lnTo>
                    <a:pt x="3452558" y="231851"/>
                  </a:lnTo>
                  <a:lnTo>
                    <a:pt x="3452558" y="310591"/>
                  </a:lnTo>
                  <a:lnTo>
                    <a:pt x="3452558" y="324561"/>
                  </a:lnTo>
                  <a:lnTo>
                    <a:pt x="3685463" y="324561"/>
                  </a:lnTo>
                  <a:lnTo>
                    <a:pt x="3685463" y="310591"/>
                  </a:lnTo>
                  <a:close/>
                </a:path>
                <a:path w="7794625" h="333375">
                  <a:moveTo>
                    <a:pt x="3730269" y="104851"/>
                  </a:moveTo>
                  <a:lnTo>
                    <a:pt x="3679418" y="104851"/>
                  </a:lnTo>
                  <a:lnTo>
                    <a:pt x="3679418" y="10871"/>
                  </a:lnTo>
                  <a:lnTo>
                    <a:pt x="3664483" y="10871"/>
                  </a:lnTo>
                  <a:lnTo>
                    <a:pt x="3664483" y="104851"/>
                  </a:lnTo>
                  <a:lnTo>
                    <a:pt x="3664483" y="118821"/>
                  </a:lnTo>
                  <a:lnTo>
                    <a:pt x="3664483" y="230581"/>
                  </a:lnTo>
                  <a:lnTo>
                    <a:pt x="3679418" y="230581"/>
                  </a:lnTo>
                  <a:lnTo>
                    <a:pt x="3679418" y="118821"/>
                  </a:lnTo>
                  <a:lnTo>
                    <a:pt x="3730269" y="118821"/>
                  </a:lnTo>
                  <a:lnTo>
                    <a:pt x="3730269" y="104851"/>
                  </a:lnTo>
                  <a:close/>
                </a:path>
                <a:path w="7794625" h="333375">
                  <a:moveTo>
                    <a:pt x="4168102" y="147218"/>
                  </a:moveTo>
                  <a:lnTo>
                    <a:pt x="4114762" y="147218"/>
                  </a:lnTo>
                  <a:lnTo>
                    <a:pt x="4114762" y="10312"/>
                  </a:lnTo>
                  <a:lnTo>
                    <a:pt x="4099826" y="10312"/>
                  </a:lnTo>
                  <a:lnTo>
                    <a:pt x="4099826" y="256730"/>
                  </a:lnTo>
                  <a:lnTo>
                    <a:pt x="4082199" y="269963"/>
                  </a:lnTo>
                  <a:lnTo>
                    <a:pt x="4060406" y="279666"/>
                  </a:lnTo>
                  <a:lnTo>
                    <a:pt x="4035475" y="285635"/>
                  </a:lnTo>
                  <a:lnTo>
                    <a:pt x="4008437" y="287667"/>
                  </a:lnTo>
                  <a:lnTo>
                    <a:pt x="3888257" y="287667"/>
                  </a:lnTo>
                  <a:lnTo>
                    <a:pt x="3888257" y="29870"/>
                  </a:lnTo>
                  <a:lnTo>
                    <a:pt x="4016260" y="29870"/>
                  </a:lnTo>
                  <a:lnTo>
                    <a:pt x="4016260" y="16357"/>
                  </a:lnTo>
                  <a:lnTo>
                    <a:pt x="3872966" y="16357"/>
                  </a:lnTo>
                  <a:lnTo>
                    <a:pt x="3872966" y="301180"/>
                  </a:lnTo>
                  <a:lnTo>
                    <a:pt x="4007015" y="301180"/>
                  </a:lnTo>
                  <a:lnTo>
                    <a:pt x="4035171" y="299097"/>
                  </a:lnTo>
                  <a:lnTo>
                    <a:pt x="4061028" y="293052"/>
                  </a:lnTo>
                  <a:lnTo>
                    <a:pt x="4083075" y="283337"/>
                  </a:lnTo>
                  <a:lnTo>
                    <a:pt x="4099826" y="270243"/>
                  </a:lnTo>
                  <a:lnTo>
                    <a:pt x="4099826" y="323583"/>
                  </a:lnTo>
                  <a:lnTo>
                    <a:pt x="4114762" y="323583"/>
                  </a:lnTo>
                  <a:lnTo>
                    <a:pt x="4114762" y="160375"/>
                  </a:lnTo>
                  <a:lnTo>
                    <a:pt x="4168102" y="160375"/>
                  </a:lnTo>
                  <a:lnTo>
                    <a:pt x="4168102" y="147218"/>
                  </a:lnTo>
                  <a:close/>
                </a:path>
                <a:path w="7794625" h="333375">
                  <a:moveTo>
                    <a:pt x="4459109" y="14579"/>
                  </a:moveTo>
                  <a:lnTo>
                    <a:pt x="4219448" y="14579"/>
                  </a:lnTo>
                  <a:lnTo>
                    <a:pt x="4219448" y="27736"/>
                  </a:lnTo>
                  <a:lnTo>
                    <a:pt x="4443819" y="27736"/>
                  </a:lnTo>
                  <a:lnTo>
                    <a:pt x="4443819" y="57607"/>
                  </a:lnTo>
                  <a:lnTo>
                    <a:pt x="4443349" y="73520"/>
                  </a:lnTo>
                  <a:lnTo>
                    <a:pt x="4441863" y="89738"/>
                  </a:lnTo>
                  <a:lnTo>
                    <a:pt x="4439323" y="105359"/>
                  </a:lnTo>
                  <a:lnTo>
                    <a:pt x="4435640" y="119481"/>
                  </a:lnTo>
                  <a:lnTo>
                    <a:pt x="4450219" y="119481"/>
                  </a:lnTo>
                  <a:lnTo>
                    <a:pt x="4454017" y="105752"/>
                  </a:lnTo>
                  <a:lnTo>
                    <a:pt x="4456798" y="90233"/>
                  </a:lnTo>
                  <a:lnTo>
                    <a:pt x="4458525" y="73774"/>
                  </a:lnTo>
                  <a:lnTo>
                    <a:pt x="4459097" y="57607"/>
                  </a:lnTo>
                  <a:lnTo>
                    <a:pt x="4459109" y="14579"/>
                  </a:lnTo>
                  <a:close/>
                </a:path>
                <a:path w="7794625" h="333375">
                  <a:moveTo>
                    <a:pt x="4481157" y="149352"/>
                  </a:moveTo>
                  <a:lnTo>
                    <a:pt x="4199178" y="149352"/>
                  </a:lnTo>
                  <a:lnTo>
                    <a:pt x="4199178" y="162153"/>
                  </a:lnTo>
                  <a:lnTo>
                    <a:pt x="4332884" y="162153"/>
                  </a:lnTo>
                  <a:lnTo>
                    <a:pt x="4332884" y="233260"/>
                  </a:lnTo>
                  <a:lnTo>
                    <a:pt x="4219448" y="233260"/>
                  </a:lnTo>
                  <a:lnTo>
                    <a:pt x="4219448" y="246773"/>
                  </a:lnTo>
                  <a:lnTo>
                    <a:pt x="4443819" y="246773"/>
                  </a:lnTo>
                  <a:lnTo>
                    <a:pt x="4443819" y="328561"/>
                  </a:lnTo>
                  <a:lnTo>
                    <a:pt x="4458754" y="328561"/>
                  </a:lnTo>
                  <a:lnTo>
                    <a:pt x="4458754" y="233260"/>
                  </a:lnTo>
                  <a:lnTo>
                    <a:pt x="4347464" y="233260"/>
                  </a:lnTo>
                  <a:lnTo>
                    <a:pt x="4347464" y="162153"/>
                  </a:lnTo>
                  <a:lnTo>
                    <a:pt x="4481157" y="162153"/>
                  </a:lnTo>
                  <a:lnTo>
                    <a:pt x="4481157" y="149352"/>
                  </a:lnTo>
                  <a:close/>
                </a:path>
                <a:path w="7794625" h="333375">
                  <a:moveTo>
                    <a:pt x="4708169" y="161086"/>
                  </a:moveTo>
                  <a:lnTo>
                    <a:pt x="4657001" y="130543"/>
                  </a:lnTo>
                  <a:lnTo>
                    <a:pt x="4632782" y="68275"/>
                  </a:lnTo>
                  <a:lnTo>
                    <a:pt x="4632782" y="27736"/>
                  </a:lnTo>
                  <a:lnTo>
                    <a:pt x="4702835" y="27736"/>
                  </a:lnTo>
                  <a:lnTo>
                    <a:pt x="4702835" y="14579"/>
                  </a:lnTo>
                  <a:lnTo>
                    <a:pt x="4547438" y="14579"/>
                  </a:lnTo>
                  <a:lnTo>
                    <a:pt x="4547438" y="27736"/>
                  </a:lnTo>
                  <a:lnTo>
                    <a:pt x="4617491" y="27736"/>
                  </a:lnTo>
                  <a:lnTo>
                    <a:pt x="4617491" y="68275"/>
                  </a:lnTo>
                  <a:lnTo>
                    <a:pt x="4611065" y="104698"/>
                  </a:lnTo>
                  <a:lnTo>
                    <a:pt x="4594110" y="133477"/>
                  </a:lnTo>
                  <a:lnTo>
                    <a:pt x="4570082" y="153936"/>
                  </a:lnTo>
                  <a:lnTo>
                    <a:pt x="4542460" y="165354"/>
                  </a:lnTo>
                  <a:lnTo>
                    <a:pt x="4542460" y="179222"/>
                  </a:lnTo>
                  <a:lnTo>
                    <a:pt x="4570755" y="168719"/>
                  </a:lnTo>
                  <a:lnTo>
                    <a:pt x="4594695" y="151790"/>
                  </a:lnTo>
                  <a:lnTo>
                    <a:pt x="4613224" y="130263"/>
                  </a:lnTo>
                  <a:lnTo>
                    <a:pt x="4625314" y="105968"/>
                  </a:lnTo>
                  <a:lnTo>
                    <a:pt x="4638103" y="129197"/>
                  </a:lnTo>
                  <a:lnTo>
                    <a:pt x="4657001" y="149123"/>
                  </a:lnTo>
                  <a:lnTo>
                    <a:pt x="4680763" y="164719"/>
                  </a:lnTo>
                  <a:lnTo>
                    <a:pt x="4708169" y="174955"/>
                  </a:lnTo>
                  <a:lnTo>
                    <a:pt x="4708169" y="161086"/>
                  </a:lnTo>
                  <a:close/>
                </a:path>
                <a:path w="7794625" h="333375">
                  <a:moveTo>
                    <a:pt x="4798123" y="223304"/>
                  </a:moveTo>
                  <a:lnTo>
                    <a:pt x="4563796" y="223304"/>
                  </a:lnTo>
                  <a:lnTo>
                    <a:pt x="4563796" y="236816"/>
                  </a:lnTo>
                  <a:lnTo>
                    <a:pt x="4783188" y="236816"/>
                  </a:lnTo>
                  <a:lnTo>
                    <a:pt x="4783188" y="328561"/>
                  </a:lnTo>
                  <a:lnTo>
                    <a:pt x="4798123" y="328561"/>
                  </a:lnTo>
                  <a:lnTo>
                    <a:pt x="4798123" y="223304"/>
                  </a:lnTo>
                  <a:close/>
                </a:path>
                <a:path w="7794625" h="333375">
                  <a:moveTo>
                    <a:pt x="4798123" y="10312"/>
                  </a:moveTo>
                  <a:lnTo>
                    <a:pt x="4783188" y="10312"/>
                  </a:lnTo>
                  <a:lnTo>
                    <a:pt x="4783188" y="82143"/>
                  </a:lnTo>
                  <a:lnTo>
                    <a:pt x="4705680" y="82143"/>
                  </a:lnTo>
                  <a:lnTo>
                    <a:pt x="4705680" y="95656"/>
                  </a:lnTo>
                  <a:lnTo>
                    <a:pt x="4783188" y="95656"/>
                  </a:lnTo>
                  <a:lnTo>
                    <a:pt x="4783188" y="188468"/>
                  </a:lnTo>
                  <a:lnTo>
                    <a:pt x="4798123" y="188468"/>
                  </a:lnTo>
                  <a:lnTo>
                    <a:pt x="4798123" y="10312"/>
                  </a:lnTo>
                  <a:close/>
                </a:path>
                <a:path w="7794625" h="333375">
                  <a:moveTo>
                    <a:pt x="5128323" y="16357"/>
                  </a:moveTo>
                  <a:lnTo>
                    <a:pt x="4986807" y="16357"/>
                  </a:lnTo>
                  <a:lnTo>
                    <a:pt x="4986807" y="29870"/>
                  </a:lnTo>
                  <a:lnTo>
                    <a:pt x="5113388" y="29870"/>
                  </a:lnTo>
                  <a:lnTo>
                    <a:pt x="5113388" y="80721"/>
                  </a:lnTo>
                  <a:lnTo>
                    <a:pt x="5109680" y="132473"/>
                  </a:lnTo>
                  <a:lnTo>
                    <a:pt x="5098656" y="177685"/>
                  </a:lnTo>
                  <a:lnTo>
                    <a:pt x="5080457" y="216115"/>
                  </a:lnTo>
                  <a:lnTo>
                    <a:pt x="5055235" y="247472"/>
                  </a:lnTo>
                  <a:lnTo>
                    <a:pt x="5023142" y="271538"/>
                  </a:lnTo>
                  <a:lnTo>
                    <a:pt x="4984318" y="288023"/>
                  </a:lnTo>
                  <a:lnTo>
                    <a:pt x="4984318" y="302247"/>
                  </a:lnTo>
                  <a:lnTo>
                    <a:pt x="5028196" y="284822"/>
                  </a:lnTo>
                  <a:lnTo>
                    <a:pt x="5064163" y="259080"/>
                  </a:lnTo>
                  <a:lnTo>
                    <a:pt x="5092192" y="225348"/>
                  </a:lnTo>
                  <a:lnTo>
                    <a:pt x="5112245" y="183984"/>
                  </a:lnTo>
                  <a:lnTo>
                    <a:pt x="5124297" y="135305"/>
                  </a:lnTo>
                  <a:lnTo>
                    <a:pt x="5128247" y="80721"/>
                  </a:lnTo>
                  <a:lnTo>
                    <a:pt x="5128323" y="16357"/>
                  </a:lnTo>
                  <a:close/>
                </a:path>
                <a:path w="7794625" h="333375">
                  <a:moveTo>
                    <a:pt x="5231803" y="10312"/>
                  </a:moveTo>
                  <a:lnTo>
                    <a:pt x="5216868" y="10312"/>
                  </a:lnTo>
                  <a:lnTo>
                    <a:pt x="5216868" y="323227"/>
                  </a:lnTo>
                  <a:lnTo>
                    <a:pt x="5231803" y="323227"/>
                  </a:lnTo>
                  <a:lnTo>
                    <a:pt x="5231803" y="10312"/>
                  </a:lnTo>
                  <a:close/>
                </a:path>
                <a:path w="7794625" h="333375">
                  <a:moveTo>
                    <a:pt x="5475871" y="85344"/>
                  </a:moveTo>
                  <a:lnTo>
                    <a:pt x="5474132" y="67221"/>
                  </a:lnTo>
                  <a:lnTo>
                    <a:pt x="5469077" y="51295"/>
                  </a:lnTo>
                  <a:lnTo>
                    <a:pt x="5461025" y="37642"/>
                  </a:lnTo>
                  <a:lnTo>
                    <a:pt x="5460593" y="37198"/>
                  </a:lnTo>
                  <a:lnTo>
                    <a:pt x="5460593" y="85344"/>
                  </a:lnTo>
                  <a:lnTo>
                    <a:pt x="5459273" y="99999"/>
                  </a:lnTo>
                  <a:lnTo>
                    <a:pt x="5440680" y="133350"/>
                  </a:lnTo>
                  <a:lnTo>
                    <a:pt x="5395519" y="148996"/>
                  </a:lnTo>
                  <a:lnTo>
                    <a:pt x="5382412" y="147942"/>
                  </a:lnTo>
                  <a:lnTo>
                    <a:pt x="5342140" y="124091"/>
                  </a:lnTo>
                  <a:lnTo>
                    <a:pt x="5330444" y="85344"/>
                  </a:lnTo>
                  <a:lnTo>
                    <a:pt x="5331803" y="70535"/>
                  </a:lnTo>
                  <a:lnTo>
                    <a:pt x="5350713" y="36982"/>
                  </a:lnTo>
                  <a:lnTo>
                    <a:pt x="5395519" y="21336"/>
                  </a:lnTo>
                  <a:lnTo>
                    <a:pt x="5408625" y="22377"/>
                  </a:lnTo>
                  <a:lnTo>
                    <a:pt x="5449189" y="46393"/>
                  </a:lnTo>
                  <a:lnTo>
                    <a:pt x="5460593" y="85344"/>
                  </a:lnTo>
                  <a:lnTo>
                    <a:pt x="5460593" y="37198"/>
                  </a:lnTo>
                  <a:lnTo>
                    <a:pt x="5425960" y="12979"/>
                  </a:lnTo>
                  <a:lnTo>
                    <a:pt x="5395519" y="8178"/>
                  </a:lnTo>
                  <a:lnTo>
                    <a:pt x="5379758" y="9410"/>
                  </a:lnTo>
                  <a:lnTo>
                    <a:pt x="5340756" y="26314"/>
                  </a:lnTo>
                  <a:lnTo>
                    <a:pt x="5317248" y="67221"/>
                  </a:lnTo>
                  <a:lnTo>
                    <a:pt x="5315509" y="85344"/>
                  </a:lnTo>
                  <a:lnTo>
                    <a:pt x="5317248" y="103263"/>
                  </a:lnTo>
                  <a:lnTo>
                    <a:pt x="5340756" y="144018"/>
                  </a:lnTo>
                  <a:lnTo>
                    <a:pt x="5379758" y="160959"/>
                  </a:lnTo>
                  <a:lnTo>
                    <a:pt x="5395519" y="162153"/>
                  </a:lnTo>
                  <a:lnTo>
                    <a:pt x="5411419" y="160959"/>
                  </a:lnTo>
                  <a:lnTo>
                    <a:pt x="5425960" y="157480"/>
                  </a:lnTo>
                  <a:lnTo>
                    <a:pt x="5438965" y="151803"/>
                  </a:lnTo>
                  <a:lnTo>
                    <a:pt x="5443042" y="148996"/>
                  </a:lnTo>
                  <a:lnTo>
                    <a:pt x="5450281" y="144018"/>
                  </a:lnTo>
                  <a:lnTo>
                    <a:pt x="5461025" y="132702"/>
                  </a:lnTo>
                  <a:lnTo>
                    <a:pt x="5469077" y="119075"/>
                  </a:lnTo>
                  <a:lnTo>
                    <a:pt x="5474132" y="103263"/>
                  </a:lnTo>
                  <a:lnTo>
                    <a:pt x="5475871" y="85344"/>
                  </a:lnTo>
                  <a:close/>
                </a:path>
                <a:path w="7794625" h="333375">
                  <a:moveTo>
                    <a:pt x="5570817" y="199847"/>
                  </a:moveTo>
                  <a:lnTo>
                    <a:pt x="5555881" y="199847"/>
                  </a:lnTo>
                  <a:lnTo>
                    <a:pt x="5555881" y="245706"/>
                  </a:lnTo>
                  <a:lnTo>
                    <a:pt x="5555881" y="259219"/>
                  </a:lnTo>
                  <a:lnTo>
                    <a:pt x="5555881" y="313270"/>
                  </a:lnTo>
                  <a:lnTo>
                    <a:pt x="5356047" y="313270"/>
                  </a:lnTo>
                  <a:lnTo>
                    <a:pt x="5356047" y="259219"/>
                  </a:lnTo>
                  <a:lnTo>
                    <a:pt x="5555881" y="259219"/>
                  </a:lnTo>
                  <a:lnTo>
                    <a:pt x="5555881" y="245706"/>
                  </a:lnTo>
                  <a:lnTo>
                    <a:pt x="5356047" y="245706"/>
                  </a:lnTo>
                  <a:lnTo>
                    <a:pt x="5356047" y="199847"/>
                  </a:lnTo>
                  <a:lnTo>
                    <a:pt x="5340756" y="199847"/>
                  </a:lnTo>
                  <a:lnTo>
                    <a:pt x="5340756" y="326428"/>
                  </a:lnTo>
                  <a:lnTo>
                    <a:pt x="5570817" y="326428"/>
                  </a:lnTo>
                  <a:lnTo>
                    <a:pt x="5570817" y="313270"/>
                  </a:lnTo>
                  <a:lnTo>
                    <a:pt x="5570817" y="259219"/>
                  </a:lnTo>
                  <a:lnTo>
                    <a:pt x="5570817" y="245706"/>
                  </a:lnTo>
                  <a:lnTo>
                    <a:pt x="5570817" y="199847"/>
                  </a:lnTo>
                  <a:close/>
                </a:path>
                <a:path w="7794625" h="333375">
                  <a:moveTo>
                    <a:pt x="5570817" y="10312"/>
                  </a:moveTo>
                  <a:lnTo>
                    <a:pt x="5555881" y="10312"/>
                  </a:lnTo>
                  <a:lnTo>
                    <a:pt x="5555881" y="78587"/>
                  </a:lnTo>
                  <a:lnTo>
                    <a:pt x="5489740" y="78587"/>
                  </a:lnTo>
                  <a:lnTo>
                    <a:pt x="5489740" y="91744"/>
                  </a:lnTo>
                  <a:lnTo>
                    <a:pt x="5555881" y="91744"/>
                  </a:lnTo>
                  <a:lnTo>
                    <a:pt x="5555881" y="171043"/>
                  </a:lnTo>
                  <a:lnTo>
                    <a:pt x="5570817" y="171043"/>
                  </a:lnTo>
                  <a:lnTo>
                    <a:pt x="5570817" y="10312"/>
                  </a:lnTo>
                  <a:close/>
                </a:path>
                <a:path w="7794625" h="333375">
                  <a:moveTo>
                    <a:pt x="5814898" y="157886"/>
                  </a:moveTo>
                  <a:lnTo>
                    <a:pt x="5813260" y="115214"/>
                  </a:lnTo>
                  <a:lnTo>
                    <a:pt x="5807964" y="79248"/>
                  </a:lnTo>
                  <a:lnTo>
                    <a:pt x="5799963" y="55168"/>
                  </a:lnTo>
                  <a:lnTo>
                    <a:pt x="5799963" y="157886"/>
                  </a:lnTo>
                  <a:lnTo>
                    <a:pt x="5798553" y="197891"/>
                  </a:lnTo>
                  <a:lnTo>
                    <a:pt x="5785853" y="257797"/>
                  </a:lnTo>
                  <a:lnTo>
                    <a:pt x="5757240" y="288378"/>
                  </a:lnTo>
                  <a:lnTo>
                    <a:pt x="5736310" y="292290"/>
                  </a:lnTo>
                  <a:lnTo>
                    <a:pt x="5725122" y="291299"/>
                  </a:lnTo>
                  <a:lnTo>
                    <a:pt x="5686399" y="257797"/>
                  </a:lnTo>
                  <a:lnTo>
                    <a:pt x="5673712" y="197891"/>
                  </a:lnTo>
                  <a:lnTo>
                    <a:pt x="5672302" y="157886"/>
                  </a:lnTo>
                  <a:lnTo>
                    <a:pt x="5673712" y="117817"/>
                  </a:lnTo>
                  <a:lnTo>
                    <a:pt x="5686399" y="57823"/>
                  </a:lnTo>
                  <a:lnTo>
                    <a:pt x="5715063" y="27343"/>
                  </a:lnTo>
                  <a:lnTo>
                    <a:pt x="5736310" y="23114"/>
                  </a:lnTo>
                  <a:lnTo>
                    <a:pt x="5747296" y="24206"/>
                  </a:lnTo>
                  <a:lnTo>
                    <a:pt x="5785853" y="57823"/>
                  </a:lnTo>
                  <a:lnTo>
                    <a:pt x="5798553" y="117817"/>
                  </a:lnTo>
                  <a:lnTo>
                    <a:pt x="5799963" y="157886"/>
                  </a:lnTo>
                  <a:lnTo>
                    <a:pt x="5799963" y="55168"/>
                  </a:lnTo>
                  <a:lnTo>
                    <a:pt x="5777052" y="23114"/>
                  </a:lnTo>
                  <a:lnTo>
                    <a:pt x="5736310" y="9956"/>
                  </a:lnTo>
                  <a:lnTo>
                    <a:pt x="5721909" y="11163"/>
                  </a:lnTo>
                  <a:lnTo>
                    <a:pt x="5688304" y="29159"/>
                  </a:lnTo>
                  <a:lnTo>
                    <a:pt x="5664441" y="79248"/>
                  </a:lnTo>
                  <a:lnTo>
                    <a:pt x="5657367" y="157886"/>
                  </a:lnTo>
                  <a:lnTo>
                    <a:pt x="5659056" y="200393"/>
                  </a:lnTo>
                  <a:lnTo>
                    <a:pt x="5674017" y="265290"/>
                  </a:lnTo>
                  <a:lnTo>
                    <a:pt x="5709107" y="300520"/>
                  </a:lnTo>
                  <a:lnTo>
                    <a:pt x="5736310" y="305092"/>
                  </a:lnTo>
                  <a:lnTo>
                    <a:pt x="5750509" y="303961"/>
                  </a:lnTo>
                  <a:lnTo>
                    <a:pt x="5798388" y="265290"/>
                  </a:lnTo>
                  <a:lnTo>
                    <a:pt x="5813260" y="200393"/>
                  </a:lnTo>
                  <a:lnTo>
                    <a:pt x="5814898" y="157886"/>
                  </a:lnTo>
                  <a:close/>
                </a:path>
                <a:path w="7794625" h="333375">
                  <a:moveTo>
                    <a:pt x="5906274" y="10312"/>
                  </a:moveTo>
                  <a:lnTo>
                    <a:pt x="5891339" y="10312"/>
                  </a:lnTo>
                  <a:lnTo>
                    <a:pt x="5891339" y="323227"/>
                  </a:lnTo>
                  <a:lnTo>
                    <a:pt x="5906274" y="323227"/>
                  </a:lnTo>
                  <a:lnTo>
                    <a:pt x="5906274" y="10312"/>
                  </a:lnTo>
                  <a:close/>
                </a:path>
                <a:path w="7794625" h="333375">
                  <a:moveTo>
                    <a:pt x="6201270" y="313270"/>
                  </a:moveTo>
                  <a:lnTo>
                    <a:pt x="6120206" y="313270"/>
                  </a:lnTo>
                  <a:lnTo>
                    <a:pt x="6120206" y="196646"/>
                  </a:lnTo>
                  <a:lnTo>
                    <a:pt x="6105271" y="196646"/>
                  </a:lnTo>
                  <a:lnTo>
                    <a:pt x="6105271" y="326428"/>
                  </a:lnTo>
                  <a:lnTo>
                    <a:pt x="6201270" y="326428"/>
                  </a:lnTo>
                  <a:lnTo>
                    <a:pt x="6201270" y="313270"/>
                  </a:lnTo>
                  <a:close/>
                </a:path>
                <a:path w="7794625" h="333375">
                  <a:moveTo>
                    <a:pt x="6233985" y="14579"/>
                  </a:moveTo>
                  <a:lnTo>
                    <a:pt x="6219050" y="14579"/>
                  </a:lnTo>
                  <a:lnTo>
                    <a:pt x="6219050" y="27381"/>
                  </a:lnTo>
                  <a:lnTo>
                    <a:pt x="6219050" y="130505"/>
                  </a:lnTo>
                  <a:lnTo>
                    <a:pt x="6103137" y="130505"/>
                  </a:lnTo>
                  <a:lnTo>
                    <a:pt x="6103137" y="27381"/>
                  </a:lnTo>
                  <a:lnTo>
                    <a:pt x="6219050" y="27381"/>
                  </a:lnTo>
                  <a:lnTo>
                    <a:pt x="6219050" y="14579"/>
                  </a:lnTo>
                  <a:lnTo>
                    <a:pt x="6088202" y="14579"/>
                  </a:lnTo>
                  <a:lnTo>
                    <a:pt x="6088202" y="143662"/>
                  </a:lnTo>
                  <a:lnTo>
                    <a:pt x="6233985" y="143662"/>
                  </a:lnTo>
                  <a:lnTo>
                    <a:pt x="6233985" y="130505"/>
                  </a:lnTo>
                  <a:lnTo>
                    <a:pt x="6233985" y="27381"/>
                  </a:lnTo>
                  <a:lnTo>
                    <a:pt x="6233985" y="14579"/>
                  </a:lnTo>
                  <a:close/>
                </a:path>
                <a:path w="7794625" h="333375">
                  <a:moveTo>
                    <a:pt x="6346711" y="291223"/>
                  </a:moveTo>
                  <a:lnTo>
                    <a:pt x="6345682" y="282841"/>
                  </a:lnTo>
                  <a:lnTo>
                    <a:pt x="6342710" y="275361"/>
                  </a:lnTo>
                  <a:lnTo>
                    <a:pt x="6338011" y="268871"/>
                  </a:lnTo>
                  <a:lnTo>
                    <a:pt x="6332131" y="263804"/>
                  </a:lnTo>
                  <a:lnTo>
                    <a:pt x="6332131" y="283400"/>
                  </a:lnTo>
                  <a:lnTo>
                    <a:pt x="6332131" y="298691"/>
                  </a:lnTo>
                  <a:lnTo>
                    <a:pt x="6294983" y="319011"/>
                  </a:lnTo>
                  <a:lnTo>
                    <a:pt x="6283058" y="319671"/>
                  </a:lnTo>
                  <a:lnTo>
                    <a:pt x="6271133" y="319011"/>
                  </a:lnTo>
                  <a:lnTo>
                    <a:pt x="6233985" y="298691"/>
                  </a:lnTo>
                  <a:lnTo>
                    <a:pt x="6233985" y="283400"/>
                  </a:lnTo>
                  <a:lnTo>
                    <a:pt x="6271133" y="263385"/>
                  </a:lnTo>
                  <a:lnTo>
                    <a:pt x="6283058" y="262775"/>
                  </a:lnTo>
                  <a:lnTo>
                    <a:pt x="6294983" y="263385"/>
                  </a:lnTo>
                  <a:lnTo>
                    <a:pt x="6332131" y="283400"/>
                  </a:lnTo>
                  <a:lnTo>
                    <a:pt x="6332131" y="263804"/>
                  </a:lnTo>
                  <a:lnTo>
                    <a:pt x="6331775" y="263486"/>
                  </a:lnTo>
                  <a:lnTo>
                    <a:pt x="6330531" y="262775"/>
                  </a:lnTo>
                  <a:lnTo>
                    <a:pt x="6322009" y="257886"/>
                  </a:lnTo>
                  <a:lnTo>
                    <a:pt x="6310490" y="253885"/>
                  </a:lnTo>
                  <a:lnTo>
                    <a:pt x="6297422" y="251485"/>
                  </a:lnTo>
                  <a:lnTo>
                    <a:pt x="6283058" y="250685"/>
                  </a:lnTo>
                  <a:lnTo>
                    <a:pt x="6268694" y="251485"/>
                  </a:lnTo>
                  <a:lnTo>
                    <a:pt x="6228105" y="268871"/>
                  </a:lnTo>
                  <a:lnTo>
                    <a:pt x="6219406" y="291223"/>
                  </a:lnTo>
                  <a:lnTo>
                    <a:pt x="6220447" y="299605"/>
                  </a:lnTo>
                  <a:lnTo>
                    <a:pt x="6255639" y="328256"/>
                  </a:lnTo>
                  <a:lnTo>
                    <a:pt x="6283058" y="331406"/>
                  </a:lnTo>
                  <a:lnTo>
                    <a:pt x="6297422" y="330619"/>
                  </a:lnTo>
                  <a:lnTo>
                    <a:pt x="6338011" y="313575"/>
                  </a:lnTo>
                  <a:lnTo>
                    <a:pt x="6345682" y="299605"/>
                  </a:lnTo>
                  <a:lnTo>
                    <a:pt x="6346711" y="291223"/>
                  </a:lnTo>
                  <a:close/>
                </a:path>
                <a:path w="7794625" h="333375">
                  <a:moveTo>
                    <a:pt x="6357023" y="213360"/>
                  </a:moveTo>
                  <a:lnTo>
                    <a:pt x="6291237" y="213360"/>
                  </a:lnTo>
                  <a:lnTo>
                    <a:pt x="6291237" y="176733"/>
                  </a:lnTo>
                  <a:lnTo>
                    <a:pt x="6275946" y="176733"/>
                  </a:lnTo>
                  <a:lnTo>
                    <a:pt x="6275946" y="213360"/>
                  </a:lnTo>
                  <a:lnTo>
                    <a:pt x="6210160" y="213360"/>
                  </a:lnTo>
                  <a:lnTo>
                    <a:pt x="6210160" y="225437"/>
                  </a:lnTo>
                  <a:lnTo>
                    <a:pt x="6357023" y="225437"/>
                  </a:lnTo>
                  <a:lnTo>
                    <a:pt x="6357023" y="213360"/>
                  </a:lnTo>
                  <a:close/>
                </a:path>
                <a:path w="7794625" h="333375">
                  <a:moveTo>
                    <a:pt x="6385471" y="75387"/>
                  </a:moveTo>
                  <a:lnTo>
                    <a:pt x="6334620" y="75387"/>
                  </a:lnTo>
                  <a:lnTo>
                    <a:pt x="6334620" y="10312"/>
                  </a:lnTo>
                  <a:lnTo>
                    <a:pt x="6319685" y="10312"/>
                  </a:lnTo>
                  <a:lnTo>
                    <a:pt x="6319685" y="160020"/>
                  </a:lnTo>
                  <a:lnTo>
                    <a:pt x="6334620" y="160020"/>
                  </a:lnTo>
                  <a:lnTo>
                    <a:pt x="6334620" y="88900"/>
                  </a:lnTo>
                  <a:lnTo>
                    <a:pt x="6385471" y="88900"/>
                  </a:lnTo>
                  <a:lnTo>
                    <a:pt x="6385471" y="75387"/>
                  </a:lnTo>
                  <a:close/>
                </a:path>
                <a:path w="7794625" h="333375">
                  <a:moveTo>
                    <a:pt x="6575488" y="16357"/>
                  </a:moveTo>
                  <a:lnTo>
                    <a:pt x="6433972" y="16357"/>
                  </a:lnTo>
                  <a:lnTo>
                    <a:pt x="6433972" y="29870"/>
                  </a:lnTo>
                  <a:lnTo>
                    <a:pt x="6560566" y="29870"/>
                  </a:lnTo>
                  <a:lnTo>
                    <a:pt x="6560566" y="80721"/>
                  </a:lnTo>
                  <a:lnTo>
                    <a:pt x="6556845" y="132473"/>
                  </a:lnTo>
                  <a:lnTo>
                    <a:pt x="6545821" y="177685"/>
                  </a:lnTo>
                  <a:lnTo>
                    <a:pt x="6527622" y="216115"/>
                  </a:lnTo>
                  <a:lnTo>
                    <a:pt x="6502400" y="247472"/>
                  </a:lnTo>
                  <a:lnTo>
                    <a:pt x="6470307" y="271538"/>
                  </a:lnTo>
                  <a:lnTo>
                    <a:pt x="6431483" y="288023"/>
                  </a:lnTo>
                  <a:lnTo>
                    <a:pt x="6431483" y="302247"/>
                  </a:lnTo>
                  <a:lnTo>
                    <a:pt x="6475362" y="284822"/>
                  </a:lnTo>
                  <a:lnTo>
                    <a:pt x="6511328" y="259080"/>
                  </a:lnTo>
                  <a:lnTo>
                    <a:pt x="6539357" y="225348"/>
                  </a:lnTo>
                  <a:lnTo>
                    <a:pt x="6559410" y="183984"/>
                  </a:lnTo>
                  <a:lnTo>
                    <a:pt x="6571475" y="135305"/>
                  </a:lnTo>
                  <a:lnTo>
                    <a:pt x="6575412" y="80721"/>
                  </a:lnTo>
                  <a:lnTo>
                    <a:pt x="6575488" y="16357"/>
                  </a:lnTo>
                  <a:close/>
                </a:path>
                <a:path w="7794625" h="333375">
                  <a:moveTo>
                    <a:pt x="6678968" y="10312"/>
                  </a:moveTo>
                  <a:lnTo>
                    <a:pt x="6664033" y="10312"/>
                  </a:lnTo>
                  <a:lnTo>
                    <a:pt x="6664033" y="323227"/>
                  </a:lnTo>
                  <a:lnTo>
                    <a:pt x="6678968" y="323227"/>
                  </a:lnTo>
                  <a:lnTo>
                    <a:pt x="6678968" y="10312"/>
                  </a:lnTo>
                  <a:close/>
                </a:path>
                <a:path w="7794625" h="333375">
                  <a:moveTo>
                    <a:pt x="7121779" y="10312"/>
                  </a:moveTo>
                  <a:lnTo>
                    <a:pt x="7107199" y="10312"/>
                  </a:lnTo>
                  <a:lnTo>
                    <a:pt x="7107199" y="142595"/>
                  </a:lnTo>
                  <a:lnTo>
                    <a:pt x="7051370" y="142595"/>
                  </a:lnTo>
                  <a:lnTo>
                    <a:pt x="7051370" y="12090"/>
                  </a:lnTo>
                  <a:lnTo>
                    <a:pt x="7037146" y="12090"/>
                  </a:lnTo>
                  <a:lnTo>
                    <a:pt x="7037146" y="266687"/>
                  </a:lnTo>
                  <a:lnTo>
                    <a:pt x="7023722" y="276415"/>
                  </a:lnTo>
                  <a:lnTo>
                    <a:pt x="7007911" y="282917"/>
                  </a:lnTo>
                  <a:lnTo>
                    <a:pt x="6989546" y="286537"/>
                  </a:lnTo>
                  <a:lnTo>
                    <a:pt x="6968528" y="287667"/>
                  </a:lnTo>
                  <a:lnTo>
                    <a:pt x="6951104" y="287667"/>
                  </a:lnTo>
                  <a:lnTo>
                    <a:pt x="6951104" y="29870"/>
                  </a:lnTo>
                  <a:lnTo>
                    <a:pt x="7000176" y="29870"/>
                  </a:lnTo>
                  <a:lnTo>
                    <a:pt x="7000176" y="16357"/>
                  </a:lnTo>
                  <a:lnTo>
                    <a:pt x="6936168" y="16357"/>
                  </a:lnTo>
                  <a:lnTo>
                    <a:pt x="6936168" y="29870"/>
                  </a:lnTo>
                  <a:lnTo>
                    <a:pt x="6936168" y="287667"/>
                  </a:lnTo>
                  <a:lnTo>
                    <a:pt x="6877494" y="287667"/>
                  </a:lnTo>
                  <a:lnTo>
                    <a:pt x="6877494" y="29870"/>
                  </a:lnTo>
                  <a:lnTo>
                    <a:pt x="6936168" y="29870"/>
                  </a:lnTo>
                  <a:lnTo>
                    <a:pt x="6936168" y="16357"/>
                  </a:lnTo>
                  <a:lnTo>
                    <a:pt x="6862915" y="16357"/>
                  </a:lnTo>
                  <a:lnTo>
                    <a:pt x="6862915" y="301180"/>
                  </a:lnTo>
                  <a:lnTo>
                    <a:pt x="6967106" y="301180"/>
                  </a:lnTo>
                  <a:lnTo>
                    <a:pt x="6989000" y="300101"/>
                  </a:lnTo>
                  <a:lnTo>
                    <a:pt x="7008127" y="296468"/>
                  </a:lnTo>
                  <a:lnTo>
                    <a:pt x="7024256" y="289788"/>
                  </a:lnTo>
                  <a:lnTo>
                    <a:pt x="7026897" y="287667"/>
                  </a:lnTo>
                  <a:lnTo>
                    <a:pt x="7037146" y="279488"/>
                  </a:lnTo>
                  <a:lnTo>
                    <a:pt x="7037146" y="319316"/>
                  </a:lnTo>
                  <a:lnTo>
                    <a:pt x="7051370" y="319316"/>
                  </a:lnTo>
                  <a:lnTo>
                    <a:pt x="7051370" y="279488"/>
                  </a:lnTo>
                  <a:lnTo>
                    <a:pt x="7051370" y="156108"/>
                  </a:lnTo>
                  <a:lnTo>
                    <a:pt x="7107199" y="156108"/>
                  </a:lnTo>
                  <a:lnTo>
                    <a:pt x="7107199" y="323583"/>
                  </a:lnTo>
                  <a:lnTo>
                    <a:pt x="7121779" y="323583"/>
                  </a:lnTo>
                  <a:lnTo>
                    <a:pt x="7121779" y="156108"/>
                  </a:lnTo>
                  <a:lnTo>
                    <a:pt x="7121779" y="142595"/>
                  </a:lnTo>
                  <a:lnTo>
                    <a:pt x="7121779" y="10312"/>
                  </a:lnTo>
                  <a:close/>
                </a:path>
                <a:path w="7794625" h="333375">
                  <a:moveTo>
                    <a:pt x="7451191" y="27736"/>
                  </a:moveTo>
                  <a:lnTo>
                    <a:pt x="7436256" y="27736"/>
                  </a:lnTo>
                  <a:lnTo>
                    <a:pt x="7436256" y="112369"/>
                  </a:lnTo>
                  <a:lnTo>
                    <a:pt x="7451191" y="112369"/>
                  </a:lnTo>
                  <a:lnTo>
                    <a:pt x="7451191" y="27736"/>
                  </a:lnTo>
                  <a:close/>
                </a:path>
                <a:path w="7794625" h="333375">
                  <a:moveTo>
                    <a:pt x="7451191" y="14681"/>
                  </a:moveTo>
                  <a:lnTo>
                    <a:pt x="7214019" y="14681"/>
                  </a:lnTo>
                  <a:lnTo>
                    <a:pt x="7214019" y="27381"/>
                  </a:lnTo>
                  <a:lnTo>
                    <a:pt x="7214019" y="112471"/>
                  </a:lnTo>
                  <a:lnTo>
                    <a:pt x="7214019" y="125171"/>
                  </a:lnTo>
                  <a:lnTo>
                    <a:pt x="7451191" y="125171"/>
                  </a:lnTo>
                  <a:lnTo>
                    <a:pt x="7451191" y="112471"/>
                  </a:lnTo>
                  <a:lnTo>
                    <a:pt x="7228954" y="112471"/>
                  </a:lnTo>
                  <a:lnTo>
                    <a:pt x="7228954" y="27381"/>
                  </a:lnTo>
                  <a:lnTo>
                    <a:pt x="7451191" y="27381"/>
                  </a:lnTo>
                  <a:lnTo>
                    <a:pt x="7451191" y="14681"/>
                  </a:lnTo>
                  <a:close/>
                </a:path>
                <a:path w="7794625" h="333375">
                  <a:moveTo>
                    <a:pt x="7457592" y="310591"/>
                  </a:moveTo>
                  <a:lnTo>
                    <a:pt x="7228954" y="310591"/>
                  </a:lnTo>
                  <a:lnTo>
                    <a:pt x="7228954" y="239471"/>
                  </a:lnTo>
                  <a:lnTo>
                    <a:pt x="7214019" y="239471"/>
                  </a:lnTo>
                  <a:lnTo>
                    <a:pt x="7214019" y="310591"/>
                  </a:lnTo>
                  <a:lnTo>
                    <a:pt x="7214019" y="324561"/>
                  </a:lnTo>
                  <a:lnTo>
                    <a:pt x="7457592" y="324561"/>
                  </a:lnTo>
                  <a:lnTo>
                    <a:pt x="7457592" y="310591"/>
                  </a:lnTo>
                  <a:close/>
                </a:path>
                <a:path w="7794625" h="333375">
                  <a:moveTo>
                    <a:pt x="7473594" y="179222"/>
                  </a:moveTo>
                  <a:lnTo>
                    <a:pt x="7191616" y="179222"/>
                  </a:lnTo>
                  <a:lnTo>
                    <a:pt x="7191616" y="192735"/>
                  </a:lnTo>
                  <a:lnTo>
                    <a:pt x="7328878" y="192735"/>
                  </a:lnTo>
                  <a:lnTo>
                    <a:pt x="7328878" y="259930"/>
                  </a:lnTo>
                  <a:lnTo>
                    <a:pt x="7343813" y="259930"/>
                  </a:lnTo>
                  <a:lnTo>
                    <a:pt x="7343813" y="192735"/>
                  </a:lnTo>
                  <a:lnTo>
                    <a:pt x="7473594" y="192735"/>
                  </a:lnTo>
                  <a:lnTo>
                    <a:pt x="7473594" y="179222"/>
                  </a:lnTo>
                  <a:close/>
                </a:path>
                <a:path w="7794625" h="333375">
                  <a:moveTo>
                    <a:pt x="7658646" y="157886"/>
                  </a:moveTo>
                  <a:lnTo>
                    <a:pt x="7657160" y="109359"/>
                  </a:lnTo>
                  <a:lnTo>
                    <a:pt x="7652334" y="70802"/>
                  </a:lnTo>
                  <a:lnTo>
                    <a:pt x="7643711" y="42138"/>
                  </a:lnTo>
                  <a:lnTo>
                    <a:pt x="7643711" y="157886"/>
                  </a:lnTo>
                  <a:lnTo>
                    <a:pt x="7642555" y="202577"/>
                  </a:lnTo>
                  <a:lnTo>
                    <a:pt x="7631709" y="264642"/>
                  </a:lnTo>
                  <a:lnTo>
                    <a:pt x="7604201" y="291642"/>
                  </a:lnTo>
                  <a:lnTo>
                    <a:pt x="7597483" y="292290"/>
                  </a:lnTo>
                  <a:lnTo>
                    <a:pt x="7590561" y="291642"/>
                  </a:lnTo>
                  <a:lnTo>
                    <a:pt x="7562901" y="264642"/>
                  </a:lnTo>
                  <a:lnTo>
                    <a:pt x="7552055" y="202577"/>
                  </a:lnTo>
                  <a:lnTo>
                    <a:pt x="7550899" y="157886"/>
                  </a:lnTo>
                  <a:lnTo>
                    <a:pt x="7552055" y="113030"/>
                  </a:lnTo>
                  <a:lnTo>
                    <a:pt x="7562901" y="50927"/>
                  </a:lnTo>
                  <a:lnTo>
                    <a:pt x="7590561" y="23774"/>
                  </a:lnTo>
                  <a:lnTo>
                    <a:pt x="7597483" y="23114"/>
                  </a:lnTo>
                  <a:lnTo>
                    <a:pt x="7604201" y="23774"/>
                  </a:lnTo>
                  <a:lnTo>
                    <a:pt x="7631709" y="50927"/>
                  </a:lnTo>
                  <a:lnTo>
                    <a:pt x="7642555" y="113030"/>
                  </a:lnTo>
                  <a:lnTo>
                    <a:pt x="7643711" y="157886"/>
                  </a:lnTo>
                  <a:lnTo>
                    <a:pt x="7643711" y="42138"/>
                  </a:lnTo>
                  <a:lnTo>
                    <a:pt x="7615885" y="13119"/>
                  </a:lnTo>
                  <a:lnTo>
                    <a:pt x="7597483" y="9956"/>
                  </a:lnTo>
                  <a:lnTo>
                    <a:pt x="7587615" y="10756"/>
                  </a:lnTo>
                  <a:lnTo>
                    <a:pt x="7551267" y="41922"/>
                  </a:lnTo>
                  <a:lnTo>
                    <a:pt x="7537513" y="109359"/>
                  </a:lnTo>
                  <a:lnTo>
                    <a:pt x="7535964" y="157886"/>
                  </a:lnTo>
                  <a:lnTo>
                    <a:pt x="7537513" y="206197"/>
                  </a:lnTo>
                  <a:lnTo>
                    <a:pt x="7542454" y="244640"/>
                  </a:lnTo>
                  <a:lnTo>
                    <a:pt x="7564412" y="293001"/>
                  </a:lnTo>
                  <a:lnTo>
                    <a:pt x="7597483" y="305092"/>
                  </a:lnTo>
                  <a:lnTo>
                    <a:pt x="7607147" y="304406"/>
                  </a:lnTo>
                  <a:lnTo>
                    <a:pt x="7643647" y="273494"/>
                  </a:lnTo>
                  <a:lnTo>
                    <a:pt x="7657160" y="206197"/>
                  </a:lnTo>
                  <a:lnTo>
                    <a:pt x="7658646" y="157886"/>
                  </a:lnTo>
                  <a:close/>
                </a:path>
                <a:path w="7794625" h="333375">
                  <a:moveTo>
                    <a:pt x="7726210" y="12090"/>
                  </a:moveTo>
                  <a:lnTo>
                    <a:pt x="7711630" y="12090"/>
                  </a:lnTo>
                  <a:lnTo>
                    <a:pt x="7711630" y="144018"/>
                  </a:lnTo>
                  <a:lnTo>
                    <a:pt x="7666469" y="144018"/>
                  </a:lnTo>
                  <a:lnTo>
                    <a:pt x="7666469" y="157530"/>
                  </a:lnTo>
                  <a:lnTo>
                    <a:pt x="7711630" y="157530"/>
                  </a:lnTo>
                  <a:lnTo>
                    <a:pt x="7711630" y="319671"/>
                  </a:lnTo>
                  <a:lnTo>
                    <a:pt x="7726210" y="319671"/>
                  </a:lnTo>
                  <a:lnTo>
                    <a:pt x="7726210" y="12090"/>
                  </a:lnTo>
                  <a:close/>
                </a:path>
                <a:path w="7794625" h="333375">
                  <a:moveTo>
                    <a:pt x="7794130" y="9956"/>
                  </a:moveTo>
                  <a:lnTo>
                    <a:pt x="7779194" y="9956"/>
                  </a:lnTo>
                  <a:lnTo>
                    <a:pt x="7779194" y="323583"/>
                  </a:lnTo>
                  <a:lnTo>
                    <a:pt x="7794130" y="323583"/>
                  </a:lnTo>
                  <a:lnTo>
                    <a:pt x="7794130" y="99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9126817" y="3835920"/>
              <a:ext cx="3205480" cy="327025"/>
            </a:xfrm>
            <a:custGeom>
              <a:avLst/>
              <a:gdLst/>
              <a:ahLst/>
              <a:cxnLst/>
              <a:rect l="l" t="t" r="r" b="b"/>
              <a:pathLst>
                <a:path w="3205479" h="327025">
                  <a:moveTo>
                    <a:pt x="256730" y="2133"/>
                  </a:moveTo>
                  <a:lnTo>
                    <a:pt x="241795" y="2133"/>
                  </a:lnTo>
                  <a:lnTo>
                    <a:pt x="241795" y="258508"/>
                  </a:lnTo>
                  <a:lnTo>
                    <a:pt x="224129" y="269849"/>
                  </a:lnTo>
                  <a:lnTo>
                    <a:pt x="203085" y="277444"/>
                  </a:lnTo>
                  <a:lnTo>
                    <a:pt x="179438" y="281711"/>
                  </a:lnTo>
                  <a:lnTo>
                    <a:pt x="153962" y="283044"/>
                  </a:lnTo>
                  <a:lnTo>
                    <a:pt x="100634" y="283044"/>
                  </a:lnTo>
                  <a:lnTo>
                    <a:pt x="100634" y="183845"/>
                  </a:lnTo>
                  <a:lnTo>
                    <a:pt x="116471" y="181737"/>
                  </a:lnTo>
                  <a:lnTo>
                    <a:pt x="130810" y="177177"/>
                  </a:lnTo>
                  <a:lnTo>
                    <a:pt x="165163" y="148424"/>
                  </a:lnTo>
                  <a:lnTo>
                    <a:pt x="179565" y="93878"/>
                  </a:lnTo>
                  <a:lnTo>
                    <a:pt x="177927" y="73406"/>
                  </a:lnTo>
                  <a:lnTo>
                    <a:pt x="173075" y="54940"/>
                  </a:lnTo>
                  <a:lnTo>
                    <a:pt x="165163" y="38874"/>
                  </a:lnTo>
                  <a:lnTo>
                    <a:pt x="164274" y="37795"/>
                  </a:lnTo>
                  <a:lnTo>
                    <a:pt x="164274" y="93878"/>
                  </a:lnTo>
                  <a:lnTo>
                    <a:pt x="163029" y="110972"/>
                  </a:lnTo>
                  <a:lnTo>
                    <a:pt x="144729" y="150774"/>
                  </a:lnTo>
                  <a:lnTo>
                    <a:pt x="110223" y="169024"/>
                  </a:lnTo>
                  <a:lnTo>
                    <a:pt x="95656" y="170332"/>
                  </a:lnTo>
                  <a:lnTo>
                    <a:pt x="80886" y="169024"/>
                  </a:lnTo>
                  <a:lnTo>
                    <a:pt x="46583" y="150774"/>
                  </a:lnTo>
                  <a:lnTo>
                    <a:pt x="28282" y="110972"/>
                  </a:lnTo>
                  <a:lnTo>
                    <a:pt x="27025" y="93878"/>
                  </a:lnTo>
                  <a:lnTo>
                    <a:pt x="28282" y="76784"/>
                  </a:lnTo>
                  <a:lnTo>
                    <a:pt x="46583" y="36626"/>
                  </a:lnTo>
                  <a:lnTo>
                    <a:pt x="80886" y="18669"/>
                  </a:lnTo>
                  <a:lnTo>
                    <a:pt x="95656" y="17424"/>
                  </a:lnTo>
                  <a:lnTo>
                    <a:pt x="110223" y="18669"/>
                  </a:lnTo>
                  <a:lnTo>
                    <a:pt x="144729" y="36626"/>
                  </a:lnTo>
                  <a:lnTo>
                    <a:pt x="163029" y="76784"/>
                  </a:lnTo>
                  <a:lnTo>
                    <a:pt x="164274" y="93878"/>
                  </a:lnTo>
                  <a:lnTo>
                    <a:pt x="164274" y="37795"/>
                  </a:lnTo>
                  <a:lnTo>
                    <a:pt x="154317" y="25603"/>
                  </a:lnTo>
                  <a:lnTo>
                    <a:pt x="143903" y="17424"/>
                  </a:lnTo>
                  <a:lnTo>
                    <a:pt x="142557" y="16357"/>
                  </a:lnTo>
                  <a:lnTo>
                    <a:pt x="128727" y="9563"/>
                  </a:lnTo>
                  <a:lnTo>
                    <a:pt x="113017" y="5346"/>
                  </a:lnTo>
                  <a:lnTo>
                    <a:pt x="95656" y="3911"/>
                  </a:lnTo>
                  <a:lnTo>
                    <a:pt x="78232" y="5346"/>
                  </a:lnTo>
                  <a:lnTo>
                    <a:pt x="36626" y="25603"/>
                  </a:lnTo>
                  <a:lnTo>
                    <a:pt x="13373" y="73406"/>
                  </a:lnTo>
                  <a:lnTo>
                    <a:pt x="11734" y="93878"/>
                  </a:lnTo>
                  <a:lnTo>
                    <a:pt x="13373" y="114287"/>
                  </a:lnTo>
                  <a:lnTo>
                    <a:pt x="36626" y="161442"/>
                  </a:lnTo>
                  <a:lnTo>
                    <a:pt x="71323" y="180835"/>
                  </a:lnTo>
                  <a:lnTo>
                    <a:pt x="85699" y="183489"/>
                  </a:lnTo>
                  <a:lnTo>
                    <a:pt x="85699" y="283044"/>
                  </a:lnTo>
                  <a:lnTo>
                    <a:pt x="0" y="283044"/>
                  </a:lnTo>
                  <a:lnTo>
                    <a:pt x="0" y="295846"/>
                  </a:lnTo>
                  <a:lnTo>
                    <a:pt x="150418" y="295846"/>
                  </a:lnTo>
                  <a:lnTo>
                    <a:pt x="178092" y="294424"/>
                  </a:lnTo>
                  <a:lnTo>
                    <a:pt x="203034" y="290029"/>
                  </a:lnTo>
                  <a:lnTo>
                    <a:pt x="224523" y="282498"/>
                  </a:lnTo>
                  <a:lnTo>
                    <a:pt x="241795" y="271665"/>
                  </a:lnTo>
                  <a:lnTo>
                    <a:pt x="241795" y="315404"/>
                  </a:lnTo>
                  <a:lnTo>
                    <a:pt x="256730" y="315404"/>
                  </a:lnTo>
                  <a:lnTo>
                    <a:pt x="256730" y="271665"/>
                  </a:lnTo>
                  <a:lnTo>
                    <a:pt x="256730" y="2133"/>
                  </a:lnTo>
                  <a:close/>
                </a:path>
                <a:path w="3205479" h="327025">
                  <a:moveTo>
                    <a:pt x="593966" y="6400"/>
                  </a:moveTo>
                  <a:lnTo>
                    <a:pt x="354304" y="6400"/>
                  </a:lnTo>
                  <a:lnTo>
                    <a:pt x="354304" y="19558"/>
                  </a:lnTo>
                  <a:lnTo>
                    <a:pt x="578688" y="19558"/>
                  </a:lnTo>
                  <a:lnTo>
                    <a:pt x="578688" y="49428"/>
                  </a:lnTo>
                  <a:lnTo>
                    <a:pt x="578205" y="65341"/>
                  </a:lnTo>
                  <a:lnTo>
                    <a:pt x="576732" y="81559"/>
                  </a:lnTo>
                  <a:lnTo>
                    <a:pt x="574179" y="97180"/>
                  </a:lnTo>
                  <a:lnTo>
                    <a:pt x="570509" y="111302"/>
                  </a:lnTo>
                  <a:lnTo>
                    <a:pt x="585076" y="111302"/>
                  </a:lnTo>
                  <a:lnTo>
                    <a:pt x="588873" y="97574"/>
                  </a:lnTo>
                  <a:lnTo>
                    <a:pt x="591654" y="82054"/>
                  </a:lnTo>
                  <a:lnTo>
                    <a:pt x="593382" y="65595"/>
                  </a:lnTo>
                  <a:lnTo>
                    <a:pt x="593953" y="49428"/>
                  </a:lnTo>
                  <a:lnTo>
                    <a:pt x="593966" y="6400"/>
                  </a:lnTo>
                  <a:close/>
                </a:path>
                <a:path w="3205479" h="327025">
                  <a:moveTo>
                    <a:pt x="616013" y="141173"/>
                  </a:moveTo>
                  <a:lnTo>
                    <a:pt x="334035" y="141173"/>
                  </a:lnTo>
                  <a:lnTo>
                    <a:pt x="334035" y="153974"/>
                  </a:lnTo>
                  <a:lnTo>
                    <a:pt x="467741" y="153974"/>
                  </a:lnTo>
                  <a:lnTo>
                    <a:pt x="467741" y="225082"/>
                  </a:lnTo>
                  <a:lnTo>
                    <a:pt x="354304" y="225082"/>
                  </a:lnTo>
                  <a:lnTo>
                    <a:pt x="354304" y="238594"/>
                  </a:lnTo>
                  <a:lnTo>
                    <a:pt x="578688" y="238594"/>
                  </a:lnTo>
                  <a:lnTo>
                    <a:pt x="578688" y="320382"/>
                  </a:lnTo>
                  <a:lnTo>
                    <a:pt x="593610" y="320382"/>
                  </a:lnTo>
                  <a:lnTo>
                    <a:pt x="593610" y="225082"/>
                  </a:lnTo>
                  <a:lnTo>
                    <a:pt x="482320" y="225082"/>
                  </a:lnTo>
                  <a:lnTo>
                    <a:pt x="482320" y="153974"/>
                  </a:lnTo>
                  <a:lnTo>
                    <a:pt x="616013" y="153974"/>
                  </a:lnTo>
                  <a:lnTo>
                    <a:pt x="616013" y="141173"/>
                  </a:lnTo>
                  <a:close/>
                </a:path>
                <a:path w="3205479" h="327025">
                  <a:moveTo>
                    <a:pt x="839825" y="149707"/>
                  </a:moveTo>
                  <a:lnTo>
                    <a:pt x="838187" y="107035"/>
                  </a:lnTo>
                  <a:lnTo>
                    <a:pt x="832891" y="71069"/>
                  </a:lnTo>
                  <a:lnTo>
                    <a:pt x="824890" y="46951"/>
                  </a:lnTo>
                  <a:lnTo>
                    <a:pt x="824890" y="149707"/>
                  </a:lnTo>
                  <a:lnTo>
                    <a:pt x="823480" y="189712"/>
                  </a:lnTo>
                  <a:lnTo>
                    <a:pt x="810793" y="249618"/>
                  </a:lnTo>
                  <a:lnTo>
                    <a:pt x="782180" y="280200"/>
                  </a:lnTo>
                  <a:lnTo>
                    <a:pt x="761238" y="284111"/>
                  </a:lnTo>
                  <a:lnTo>
                    <a:pt x="750049" y="283121"/>
                  </a:lnTo>
                  <a:lnTo>
                    <a:pt x="711339" y="249618"/>
                  </a:lnTo>
                  <a:lnTo>
                    <a:pt x="698639" y="189712"/>
                  </a:lnTo>
                  <a:lnTo>
                    <a:pt x="697230" y="149707"/>
                  </a:lnTo>
                  <a:lnTo>
                    <a:pt x="698639" y="109639"/>
                  </a:lnTo>
                  <a:lnTo>
                    <a:pt x="711339" y="49644"/>
                  </a:lnTo>
                  <a:lnTo>
                    <a:pt x="739990" y="19164"/>
                  </a:lnTo>
                  <a:lnTo>
                    <a:pt x="761238" y="14935"/>
                  </a:lnTo>
                  <a:lnTo>
                    <a:pt x="772223" y="16027"/>
                  </a:lnTo>
                  <a:lnTo>
                    <a:pt x="810793" y="49644"/>
                  </a:lnTo>
                  <a:lnTo>
                    <a:pt x="823480" y="109639"/>
                  </a:lnTo>
                  <a:lnTo>
                    <a:pt x="824890" y="149707"/>
                  </a:lnTo>
                  <a:lnTo>
                    <a:pt x="824890" y="46951"/>
                  </a:lnTo>
                  <a:lnTo>
                    <a:pt x="823328" y="42240"/>
                  </a:lnTo>
                  <a:lnTo>
                    <a:pt x="808888" y="20980"/>
                  </a:lnTo>
                  <a:lnTo>
                    <a:pt x="801979" y="14935"/>
                  </a:lnTo>
                  <a:lnTo>
                    <a:pt x="799299" y="12585"/>
                  </a:lnTo>
                  <a:lnTo>
                    <a:pt x="788136" y="6578"/>
                  </a:lnTo>
                  <a:lnTo>
                    <a:pt x="775436" y="2984"/>
                  </a:lnTo>
                  <a:lnTo>
                    <a:pt x="761238" y="1778"/>
                  </a:lnTo>
                  <a:lnTo>
                    <a:pt x="746836" y="2984"/>
                  </a:lnTo>
                  <a:lnTo>
                    <a:pt x="713232" y="20980"/>
                  </a:lnTo>
                  <a:lnTo>
                    <a:pt x="689368" y="71069"/>
                  </a:lnTo>
                  <a:lnTo>
                    <a:pt x="682294" y="149707"/>
                  </a:lnTo>
                  <a:lnTo>
                    <a:pt x="683983" y="192214"/>
                  </a:lnTo>
                  <a:lnTo>
                    <a:pt x="698957" y="257111"/>
                  </a:lnTo>
                  <a:lnTo>
                    <a:pt x="734034" y="292341"/>
                  </a:lnTo>
                  <a:lnTo>
                    <a:pt x="761238" y="296913"/>
                  </a:lnTo>
                  <a:lnTo>
                    <a:pt x="775436" y="295783"/>
                  </a:lnTo>
                  <a:lnTo>
                    <a:pt x="788136" y="292341"/>
                  </a:lnTo>
                  <a:lnTo>
                    <a:pt x="799299" y="286562"/>
                  </a:lnTo>
                  <a:lnTo>
                    <a:pt x="802182" y="284111"/>
                  </a:lnTo>
                  <a:lnTo>
                    <a:pt x="808888" y="278422"/>
                  </a:lnTo>
                  <a:lnTo>
                    <a:pt x="823328" y="257111"/>
                  </a:lnTo>
                  <a:lnTo>
                    <a:pt x="832891" y="228193"/>
                  </a:lnTo>
                  <a:lnTo>
                    <a:pt x="838187" y="192214"/>
                  </a:lnTo>
                  <a:lnTo>
                    <a:pt x="839825" y="149707"/>
                  </a:lnTo>
                  <a:close/>
                </a:path>
                <a:path w="3205479" h="327025">
                  <a:moveTo>
                    <a:pt x="931214" y="2133"/>
                  </a:moveTo>
                  <a:lnTo>
                    <a:pt x="916279" y="2133"/>
                  </a:lnTo>
                  <a:lnTo>
                    <a:pt x="916279" y="136550"/>
                  </a:lnTo>
                  <a:lnTo>
                    <a:pt x="850849" y="136550"/>
                  </a:lnTo>
                  <a:lnTo>
                    <a:pt x="850849" y="149707"/>
                  </a:lnTo>
                  <a:lnTo>
                    <a:pt x="916279" y="149707"/>
                  </a:lnTo>
                  <a:lnTo>
                    <a:pt x="916279" y="315404"/>
                  </a:lnTo>
                  <a:lnTo>
                    <a:pt x="931214" y="315404"/>
                  </a:lnTo>
                  <a:lnTo>
                    <a:pt x="931214" y="2133"/>
                  </a:lnTo>
                  <a:close/>
                </a:path>
                <a:path w="3205479" h="327025">
                  <a:moveTo>
                    <a:pt x="1288719" y="287172"/>
                  </a:moveTo>
                  <a:lnTo>
                    <a:pt x="1157503" y="287172"/>
                  </a:lnTo>
                  <a:lnTo>
                    <a:pt x="1157503" y="199542"/>
                  </a:lnTo>
                  <a:lnTo>
                    <a:pt x="1274851" y="199542"/>
                  </a:lnTo>
                  <a:lnTo>
                    <a:pt x="1274851" y="186842"/>
                  </a:lnTo>
                  <a:lnTo>
                    <a:pt x="1043012" y="186842"/>
                  </a:lnTo>
                  <a:lnTo>
                    <a:pt x="1043012" y="110642"/>
                  </a:lnTo>
                  <a:lnTo>
                    <a:pt x="1270584" y="110642"/>
                  </a:lnTo>
                  <a:lnTo>
                    <a:pt x="1270584" y="97942"/>
                  </a:lnTo>
                  <a:lnTo>
                    <a:pt x="1270584" y="21742"/>
                  </a:lnTo>
                  <a:lnTo>
                    <a:pt x="1270584" y="7772"/>
                  </a:lnTo>
                  <a:lnTo>
                    <a:pt x="1028433" y="7772"/>
                  </a:lnTo>
                  <a:lnTo>
                    <a:pt x="1028433" y="21742"/>
                  </a:lnTo>
                  <a:lnTo>
                    <a:pt x="1256004" y="21742"/>
                  </a:lnTo>
                  <a:lnTo>
                    <a:pt x="1256004" y="97942"/>
                  </a:lnTo>
                  <a:lnTo>
                    <a:pt x="1028433" y="97942"/>
                  </a:lnTo>
                  <a:lnTo>
                    <a:pt x="1028433" y="110642"/>
                  </a:lnTo>
                  <a:lnTo>
                    <a:pt x="1028433" y="186842"/>
                  </a:lnTo>
                  <a:lnTo>
                    <a:pt x="1028433" y="199542"/>
                  </a:lnTo>
                  <a:lnTo>
                    <a:pt x="1142923" y="199542"/>
                  </a:lnTo>
                  <a:lnTo>
                    <a:pt x="1142923" y="287172"/>
                  </a:lnTo>
                  <a:lnTo>
                    <a:pt x="1010297" y="287172"/>
                  </a:lnTo>
                  <a:lnTo>
                    <a:pt x="1010297" y="299872"/>
                  </a:lnTo>
                  <a:lnTo>
                    <a:pt x="1288719" y="299872"/>
                  </a:lnTo>
                  <a:lnTo>
                    <a:pt x="1288719" y="287172"/>
                  </a:lnTo>
                  <a:close/>
                </a:path>
                <a:path w="3205479" h="327025">
                  <a:moveTo>
                    <a:pt x="1705610" y="1778"/>
                  </a:moveTo>
                  <a:lnTo>
                    <a:pt x="1690319" y="1778"/>
                  </a:lnTo>
                  <a:lnTo>
                    <a:pt x="1690319" y="158242"/>
                  </a:lnTo>
                  <a:lnTo>
                    <a:pt x="1675028" y="166166"/>
                  </a:lnTo>
                  <a:lnTo>
                    <a:pt x="1656537" y="171843"/>
                  </a:lnTo>
                  <a:lnTo>
                    <a:pt x="1635112" y="175234"/>
                  </a:lnTo>
                  <a:lnTo>
                    <a:pt x="1611020" y="176377"/>
                  </a:lnTo>
                  <a:lnTo>
                    <a:pt x="1547368" y="176377"/>
                  </a:lnTo>
                  <a:lnTo>
                    <a:pt x="1547368" y="116636"/>
                  </a:lnTo>
                  <a:lnTo>
                    <a:pt x="1617421" y="116636"/>
                  </a:lnTo>
                  <a:lnTo>
                    <a:pt x="1617421" y="103479"/>
                  </a:lnTo>
                  <a:lnTo>
                    <a:pt x="1476616" y="103479"/>
                  </a:lnTo>
                  <a:lnTo>
                    <a:pt x="1476616" y="19558"/>
                  </a:lnTo>
                  <a:lnTo>
                    <a:pt x="1615643" y="19558"/>
                  </a:lnTo>
                  <a:lnTo>
                    <a:pt x="1615643" y="6400"/>
                  </a:lnTo>
                  <a:lnTo>
                    <a:pt x="1461681" y="6400"/>
                  </a:lnTo>
                  <a:lnTo>
                    <a:pt x="1461681" y="116636"/>
                  </a:lnTo>
                  <a:lnTo>
                    <a:pt x="1532077" y="116636"/>
                  </a:lnTo>
                  <a:lnTo>
                    <a:pt x="1532077" y="176377"/>
                  </a:lnTo>
                  <a:lnTo>
                    <a:pt x="1442478" y="176377"/>
                  </a:lnTo>
                  <a:lnTo>
                    <a:pt x="1442478" y="190246"/>
                  </a:lnTo>
                  <a:lnTo>
                    <a:pt x="1608531" y="190246"/>
                  </a:lnTo>
                  <a:lnTo>
                    <a:pt x="1634109" y="189090"/>
                  </a:lnTo>
                  <a:lnTo>
                    <a:pt x="1656359" y="185572"/>
                  </a:lnTo>
                  <a:lnTo>
                    <a:pt x="1675142" y="179590"/>
                  </a:lnTo>
                  <a:lnTo>
                    <a:pt x="1690319" y="171043"/>
                  </a:lnTo>
                  <a:lnTo>
                    <a:pt x="1690319" y="231482"/>
                  </a:lnTo>
                  <a:lnTo>
                    <a:pt x="1705610" y="231482"/>
                  </a:lnTo>
                  <a:lnTo>
                    <a:pt x="1705610" y="171043"/>
                  </a:lnTo>
                  <a:lnTo>
                    <a:pt x="1705610" y="1778"/>
                  </a:lnTo>
                  <a:close/>
                </a:path>
                <a:path w="3205479" h="327025">
                  <a:moveTo>
                    <a:pt x="1711655" y="305092"/>
                  </a:moveTo>
                  <a:lnTo>
                    <a:pt x="1490484" y="305092"/>
                  </a:lnTo>
                  <a:lnTo>
                    <a:pt x="1490484" y="235038"/>
                  </a:lnTo>
                  <a:lnTo>
                    <a:pt x="1475193" y="235038"/>
                  </a:lnTo>
                  <a:lnTo>
                    <a:pt x="1475193" y="318249"/>
                  </a:lnTo>
                  <a:lnTo>
                    <a:pt x="1711655" y="318249"/>
                  </a:lnTo>
                  <a:lnTo>
                    <a:pt x="1711655" y="305092"/>
                  </a:lnTo>
                  <a:close/>
                </a:path>
                <a:path w="3205479" h="327025">
                  <a:moveTo>
                    <a:pt x="2001989" y="7772"/>
                  </a:moveTo>
                  <a:lnTo>
                    <a:pt x="1987054" y="7772"/>
                  </a:lnTo>
                  <a:lnTo>
                    <a:pt x="1987054" y="21742"/>
                  </a:lnTo>
                  <a:lnTo>
                    <a:pt x="1987054" y="279552"/>
                  </a:lnTo>
                  <a:lnTo>
                    <a:pt x="1906689" y="279552"/>
                  </a:lnTo>
                  <a:lnTo>
                    <a:pt x="1906689" y="21742"/>
                  </a:lnTo>
                  <a:lnTo>
                    <a:pt x="1987054" y="21742"/>
                  </a:lnTo>
                  <a:lnTo>
                    <a:pt x="1987054" y="7772"/>
                  </a:lnTo>
                  <a:lnTo>
                    <a:pt x="1891753" y="7772"/>
                  </a:lnTo>
                  <a:lnTo>
                    <a:pt x="1891753" y="21742"/>
                  </a:lnTo>
                  <a:lnTo>
                    <a:pt x="1891753" y="279552"/>
                  </a:lnTo>
                  <a:lnTo>
                    <a:pt x="1891753" y="292252"/>
                  </a:lnTo>
                  <a:lnTo>
                    <a:pt x="2001989" y="292252"/>
                  </a:lnTo>
                  <a:lnTo>
                    <a:pt x="2001989" y="279844"/>
                  </a:lnTo>
                  <a:lnTo>
                    <a:pt x="2001989" y="279552"/>
                  </a:lnTo>
                  <a:lnTo>
                    <a:pt x="2001989" y="21742"/>
                  </a:lnTo>
                  <a:lnTo>
                    <a:pt x="2001989" y="7772"/>
                  </a:lnTo>
                  <a:close/>
                </a:path>
                <a:path w="3205479" h="327025">
                  <a:moveTo>
                    <a:pt x="2076665" y="3962"/>
                  </a:moveTo>
                  <a:lnTo>
                    <a:pt x="2062086" y="3962"/>
                  </a:lnTo>
                  <a:lnTo>
                    <a:pt x="2062086" y="136042"/>
                  </a:lnTo>
                  <a:lnTo>
                    <a:pt x="2016925" y="136042"/>
                  </a:lnTo>
                  <a:lnTo>
                    <a:pt x="2016925" y="148742"/>
                  </a:lnTo>
                  <a:lnTo>
                    <a:pt x="2062086" y="148742"/>
                  </a:lnTo>
                  <a:lnTo>
                    <a:pt x="2062086" y="311302"/>
                  </a:lnTo>
                  <a:lnTo>
                    <a:pt x="2076665" y="311302"/>
                  </a:lnTo>
                  <a:lnTo>
                    <a:pt x="2076665" y="148742"/>
                  </a:lnTo>
                  <a:lnTo>
                    <a:pt x="2076665" y="136042"/>
                  </a:lnTo>
                  <a:lnTo>
                    <a:pt x="2076665" y="3962"/>
                  </a:lnTo>
                  <a:close/>
                </a:path>
                <a:path w="3205479" h="327025">
                  <a:moveTo>
                    <a:pt x="2144572" y="1778"/>
                  </a:moveTo>
                  <a:lnTo>
                    <a:pt x="2129637" y="1778"/>
                  </a:lnTo>
                  <a:lnTo>
                    <a:pt x="2129637" y="315404"/>
                  </a:lnTo>
                  <a:lnTo>
                    <a:pt x="2144572" y="315404"/>
                  </a:lnTo>
                  <a:lnTo>
                    <a:pt x="2144572" y="1778"/>
                  </a:lnTo>
                  <a:close/>
                </a:path>
                <a:path w="3205479" h="327025">
                  <a:moveTo>
                    <a:pt x="2383320" y="71475"/>
                  </a:moveTo>
                  <a:lnTo>
                    <a:pt x="2381593" y="54889"/>
                  </a:lnTo>
                  <a:lnTo>
                    <a:pt x="2376690" y="40360"/>
                  </a:lnTo>
                  <a:lnTo>
                    <a:pt x="2369070" y="27965"/>
                  </a:lnTo>
                  <a:lnTo>
                    <a:pt x="2368029" y="26898"/>
                  </a:lnTo>
                  <a:lnTo>
                    <a:pt x="2368029" y="71475"/>
                  </a:lnTo>
                  <a:lnTo>
                    <a:pt x="2366797" y="84594"/>
                  </a:lnTo>
                  <a:lnTo>
                    <a:pt x="2340216" y="120942"/>
                  </a:lnTo>
                  <a:lnTo>
                    <a:pt x="2302954" y="129794"/>
                  </a:lnTo>
                  <a:lnTo>
                    <a:pt x="2289327" y="128790"/>
                  </a:lnTo>
                  <a:lnTo>
                    <a:pt x="2248382" y="106032"/>
                  </a:lnTo>
                  <a:lnTo>
                    <a:pt x="2237879" y="71475"/>
                  </a:lnTo>
                  <a:lnTo>
                    <a:pt x="2239124" y="58204"/>
                  </a:lnTo>
                  <a:lnTo>
                    <a:pt x="2265654" y="21653"/>
                  </a:lnTo>
                  <a:lnTo>
                    <a:pt x="2302954" y="12801"/>
                  </a:lnTo>
                  <a:lnTo>
                    <a:pt x="2316442" y="13792"/>
                  </a:lnTo>
                  <a:lnTo>
                    <a:pt x="2357526" y="36715"/>
                  </a:lnTo>
                  <a:lnTo>
                    <a:pt x="2368029" y="71475"/>
                  </a:lnTo>
                  <a:lnTo>
                    <a:pt x="2368029" y="26898"/>
                  </a:lnTo>
                  <a:lnTo>
                    <a:pt x="2334247" y="4495"/>
                  </a:lnTo>
                  <a:lnTo>
                    <a:pt x="2302954" y="0"/>
                  </a:lnTo>
                  <a:lnTo>
                    <a:pt x="2286889" y="1130"/>
                  </a:lnTo>
                  <a:lnTo>
                    <a:pt x="2247125" y="17780"/>
                  </a:lnTo>
                  <a:lnTo>
                    <a:pt x="2224633" y="54889"/>
                  </a:lnTo>
                  <a:lnTo>
                    <a:pt x="2222944" y="71475"/>
                  </a:lnTo>
                  <a:lnTo>
                    <a:pt x="2224633" y="87807"/>
                  </a:lnTo>
                  <a:lnTo>
                    <a:pt x="2247125" y="124815"/>
                  </a:lnTo>
                  <a:lnTo>
                    <a:pt x="2286889" y="141465"/>
                  </a:lnTo>
                  <a:lnTo>
                    <a:pt x="2302954" y="142595"/>
                  </a:lnTo>
                  <a:lnTo>
                    <a:pt x="2319236" y="141465"/>
                  </a:lnTo>
                  <a:lnTo>
                    <a:pt x="2359139" y="124815"/>
                  </a:lnTo>
                  <a:lnTo>
                    <a:pt x="2381593" y="87807"/>
                  </a:lnTo>
                  <a:lnTo>
                    <a:pt x="2383320" y="71475"/>
                  </a:lnTo>
                  <a:close/>
                </a:path>
                <a:path w="3205479" h="327025">
                  <a:moveTo>
                    <a:pt x="2478265" y="2133"/>
                  </a:moveTo>
                  <a:lnTo>
                    <a:pt x="2463330" y="2133"/>
                  </a:lnTo>
                  <a:lnTo>
                    <a:pt x="2463330" y="148640"/>
                  </a:lnTo>
                  <a:lnTo>
                    <a:pt x="2478265" y="148640"/>
                  </a:lnTo>
                  <a:lnTo>
                    <a:pt x="2478265" y="2133"/>
                  </a:lnTo>
                  <a:close/>
                </a:path>
                <a:path w="3205479" h="327025">
                  <a:moveTo>
                    <a:pt x="2482532" y="305447"/>
                  </a:moveTo>
                  <a:lnTo>
                    <a:pt x="2263483" y="305447"/>
                  </a:lnTo>
                  <a:lnTo>
                    <a:pt x="2263483" y="256730"/>
                  </a:lnTo>
                  <a:lnTo>
                    <a:pt x="2478265" y="256730"/>
                  </a:lnTo>
                  <a:lnTo>
                    <a:pt x="2478265" y="182067"/>
                  </a:lnTo>
                  <a:lnTo>
                    <a:pt x="2248192" y="182067"/>
                  </a:lnTo>
                  <a:lnTo>
                    <a:pt x="2248192" y="194868"/>
                  </a:lnTo>
                  <a:lnTo>
                    <a:pt x="2463330" y="194868"/>
                  </a:lnTo>
                  <a:lnTo>
                    <a:pt x="2463330" y="243928"/>
                  </a:lnTo>
                  <a:lnTo>
                    <a:pt x="2248192" y="243928"/>
                  </a:lnTo>
                  <a:lnTo>
                    <a:pt x="2248192" y="318249"/>
                  </a:lnTo>
                  <a:lnTo>
                    <a:pt x="2482532" y="318249"/>
                  </a:lnTo>
                  <a:lnTo>
                    <a:pt x="2482532" y="305447"/>
                  </a:lnTo>
                  <a:close/>
                </a:path>
                <a:path w="3205479" h="327025">
                  <a:moveTo>
                    <a:pt x="2902496" y="40538"/>
                  </a:moveTo>
                  <a:lnTo>
                    <a:pt x="2888005" y="31292"/>
                  </a:lnTo>
                  <a:lnTo>
                    <a:pt x="2885783" y="29870"/>
                  </a:lnTo>
                  <a:lnTo>
                    <a:pt x="2881160" y="31292"/>
                  </a:lnTo>
                  <a:lnTo>
                    <a:pt x="2864447" y="31292"/>
                  </a:lnTo>
                  <a:lnTo>
                    <a:pt x="2864447" y="53695"/>
                  </a:lnTo>
                  <a:lnTo>
                    <a:pt x="2851683" y="68757"/>
                  </a:lnTo>
                  <a:lnTo>
                    <a:pt x="2837065" y="82981"/>
                  </a:lnTo>
                  <a:lnTo>
                    <a:pt x="2820835" y="96354"/>
                  </a:lnTo>
                  <a:lnTo>
                    <a:pt x="2803283" y="108813"/>
                  </a:lnTo>
                  <a:lnTo>
                    <a:pt x="2790545" y="98844"/>
                  </a:lnTo>
                  <a:lnTo>
                    <a:pt x="2775013" y="88493"/>
                  </a:lnTo>
                  <a:lnTo>
                    <a:pt x="2764269" y="82143"/>
                  </a:lnTo>
                  <a:lnTo>
                    <a:pt x="2757881" y="78359"/>
                  </a:lnTo>
                  <a:lnTo>
                    <a:pt x="2740342" y="68986"/>
                  </a:lnTo>
                  <a:lnTo>
                    <a:pt x="2746146" y="65239"/>
                  </a:lnTo>
                  <a:lnTo>
                    <a:pt x="2751810" y="61468"/>
                  </a:lnTo>
                  <a:lnTo>
                    <a:pt x="2757347" y="57632"/>
                  </a:lnTo>
                  <a:lnTo>
                    <a:pt x="2762745" y="53695"/>
                  </a:lnTo>
                  <a:lnTo>
                    <a:pt x="2864447" y="53695"/>
                  </a:lnTo>
                  <a:lnTo>
                    <a:pt x="2864447" y="31292"/>
                  </a:lnTo>
                  <a:lnTo>
                    <a:pt x="2790126" y="31292"/>
                  </a:lnTo>
                  <a:lnTo>
                    <a:pt x="2796400" y="25425"/>
                  </a:lnTo>
                  <a:lnTo>
                    <a:pt x="2802394" y="19519"/>
                  </a:lnTo>
                  <a:lnTo>
                    <a:pt x="2808135" y="13538"/>
                  </a:lnTo>
                  <a:lnTo>
                    <a:pt x="2813596" y="7467"/>
                  </a:lnTo>
                  <a:lnTo>
                    <a:pt x="2784081" y="1066"/>
                  </a:lnTo>
                  <a:lnTo>
                    <a:pt x="2761678" y="23698"/>
                  </a:lnTo>
                  <a:lnTo>
                    <a:pt x="2731541" y="46405"/>
                  </a:lnTo>
                  <a:lnTo>
                    <a:pt x="2694076" y="67779"/>
                  </a:lnTo>
                  <a:lnTo>
                    <a:pt x="2649664" y="86410"/>
                  </a:lnTo>
                  <a:lnTo>
                    <a:pt x="2654350" y="90360"/>
                  </a:lnTo>
                  <a:lnTo>
                    <a:pt x="2659405" y="95389"/>
                  </a:lnTo>
                  <a:lnTo>
                    <a:pt x="2664117" y="100812"/>
                  </a:lnTo>
                  <a:lnTo>
                    <a:pt x="2667800" y="105968"/>
                  </a:lnTo>
                  <a:lnTo>
                    <a:pt x="2681147" y="100291"/>
                  </a:lnTo>
                  <a:lnTo>
                    <a:pt x="2693987" y="94449"/>
                  </a:lnTo>
                  <a:lnTo>
                    <a:pt x="2706357" y="88417"/>
                  </a:lnTo>
                  <a:lnTo>
                    <a:pt x="2718295" y="82143"/>
                  </a:lnTo>
                  <a:lnTo>
                    <a:pt x="2735173" y="91376"/>
                  </a:lnTo>
                  <a:lnTo>
                    <a:pt x="2751950" y="101561"/>
                  </a:lnTo>
                  <a:lnTo>
                    <a:pt x="2767457" y="112090"/>
                  </a:lnTo>
                  <a:lnTo>
                    <a:pt x="2780525" y="122326"/>
                  </a:lnTo>
                  <a:lnTo>
                    <a:pt x="2748483" y="138163"/>
                  </a:lnTo>
                  <a:lnTo>
                    <a:pt x="2714879" y="151434"/>
                  </a:lnTo>
                  <a:lnTo>
                    <a:pt x="2680665" y="161975"/>
                  </a:lnTo>
                  <a:lnTo>
                    <a:pt x="2646819" y="169621"/>
                  </a:lnTo>
                  <a:lnTo>
                    <a:pt x="2650579" y="174625"/>
                  </a:lnTo>
                  <a:lnTo>
                    <a:pt x="2654160" y="180644"/>
                  </a:lnTo>
                  <a:lnTo>
                    <a:pt x="2657271" y="186918"/>
                  </a:lnTo>
                  <a:lnTo>
                    <a:pt x="2659621" y="192735"/>
                  </a:lnTo>
                  <a:lnTo>
                    <a:pt x="2706801" y="180124"/>
                  </a:lnTo>
                  <a:lnTo>
                    <a:pt x="2753880" y="162521"/>
                  </a:lnTo>
                  <a:lnTo>
                    <a:pt x="2798927" y="139839"/>
                  </a:lnTo>
                  <a:lnTo>
                    <a:pt x="2839999" y="112001"/>
                  </a:lnTo>
                  <a:lnTo>
                    <a:pt x="2875165" y="78930"/>
                  </a:lnTo>
                  <a:lnTo>
                    <a:pt x="2893123" y="53695"/>
                  </a:lnTo>
                  <a:lnTo>
                    <a:pt x="2902496" y="40538"/>
                  </a:lnTo>
                  <a:close/>
                </a:path>
                <a:path w="3205479" h="327025">
                  <a:moveTo>
                    <a:pt x="2954769" y="163220"/>
                  </a:moveTo>
                  <a:lnTo>
                    <a:pt x="2939592" y="154686"/>
                  </a:lnTo>
                  <a:lnTo>
                    <a:pt x="2937700" y="153619"/>
                  </a:lnTo>
                  <a:lnTo>
                    <a:pt x="2932722" y="154686"/>
                  </a:lnTo>
                  <a:lnTo>
                    <a:pt x="2918142" y="154686"/>
                  </a:lnTo>
                  <a:lnTo>
                    <a:pt x="2918142" y="177444"/>
                  </a:lnTo>
                  <a:lnTo>
                    <a:pt x="2905112" y="196786"/>
                  </a:lnTo>
                  <a:lnTo>
                    <a:pt x="2889694" y="214325"/>
                  </a:lnTo>
                  <a:lnTo>
                    <a:pt x="2872130" y="230149"/>
                  </a:lnTo>
                  <a:lnTo>
                    <a:pt x="2852712" y="244284"/>
                  </a:lnTo>
                  <a:lnTo>
                    <a:pt x="2838805" y="232765"/>
                  </a:lnTo>
                  <a:lnTo>
                    <a:pt x="2821990" y="220599"/>
                  </a:lnTo>
                  <a:lnTo>
                    <a:pt x="2806522" y="210502"/>
                  </a:lnTo>
                  <a:lnTo>
                    <a:pt x="2803652" y="208635"/>
                  </a:lnTo>
                  <a:lnTo>
                    <a:pt x="2785148" y="197713"/>
                  </a:lnTo>
                  <a:lnTo>
                    <a:pt x="2793288" y="192836"/>
                  </a:lnTo>
                  <a:lnTo>
                    <a:pt x="2801150" y="187845"/>
                  </a:lnTo>
                  <a:lnTo>
                    <a:pt x="2808757" y="182702"/>
                  </a:lnTo>
                  <a:lnTo>
                    <a:pt x="2816085" y="177444"/>
                  </a:lnTo>
                  <a:lnTo>
                    <a:pt x="2918142" y="177444"/>
                  </a:lnTo>
                  <a:lnTo>
                    <a:pt x="2918142" y="154686"/>
                  </a:lnTo>
                  <a:lnTo>
                    <a:pt x="2844533" y="154686"/>
                  </a:lnTo>
                  <a:lnTo>
                    <a:pt x="2851543" y="148221"/>
                  </a:lnTo>
                  <a:lnTo>
                    <a:pt x="2858173" y="141655"/>
                  </a:lnTo>
                  <a:lnTo>
                    <a:pt x="2864485" y="135026"/>
                  </a:lnTo>
                  <a:lnTo>
                    <a:pt x="2870492" y="128371"/>
                  </a:lnTo>
                  <a:lnTo>
                    <a:pt x="2841333" y="121615"/>
                  </a:lnTo>
                  <a:lnTo>
                    <a:pt x="2815742" y="147231"/>
                  </a:lnTo>
                  <a:lnTo>
                    <a:pt x="2780931" y="172415"/>
                  </a:lnTo>
                  <a:lnTo>
                    <a:pt x="2737370" y="195668"/>
                  </a:lnTo>
                  <a:lnTo>
                    <a:pt x="2685580" y="215480"/>
                  </a:lnTo>
                  <a:lnTo>
                    <a:pt x="2689885" y="219748"/>
                  </a:lnTo>
                  <a:lnTo>
                    <a:pt x="2694432" y="225044"/>
                  </a:lnTo>
                  <a:lnTo>
                    <a:pt x="2698635" y="230543"/>
                  </a:lnTo>
                  <a:lnTo>
                    <a:pt x="2701937" y="235394"/>
                  </a:lnTo>
                  <a:lnTo>
                    <a:pt x="2717609" y="229616"/>
                  </a:lnTo>
                  <a:lnTo>
                    <a:pt x="2732659" y="223481"/>
                  </a:lnTo>
                  <a:lnTo>
                    <a:pt x="2747099" y="217093"/>
                  </a:lnTo>
                  <a:lnTo>
                    <a:pt x="2760967" y="210502"/>
                  </a:lnTo>
                  <a:lnTo>
                    <a:pt x="2779687" y="221348"/>
                  </a:lnTo>
                  <a:lnTo>
                    <a:pt x="2798178" y="233527"/>
                  </a:lnTo>
                  <a:lnTo>
                    <a:pt x="2815120" y="246113"/>
                  </a:lnTo>
                  <a:lnTo>
                    <a:pt x="2829242" y="258152"/>
                  </a:lnTo>
                  <a:lnTo>
                    <a:pt x="2793504" y="274256"/>
                  </a:lnTo>
                  <a:lnTo>
                    <a:pt x="2755100" y="286956"/>
                  </a:lnTo>
                  <a:lnTo>
                    <a:pt x="2714828" y="296456"/>
                  </a:lnTo>
                  <a:lnTo>
                    <a:pt x="2673489" y="302958"/>
                  </a:lnTo>
                  <a:lnTo>
                    <a:pt x="2676829" y="308140"/>
                  </a:lnTo>
                  <a:lnTo>
                    <a:pt x="2680157" y="314477"/>
                  </a:lnTo>
                  <a:lnTo>
                    <a:pt x="2683091" y="321017"/>
                  </a:lnTo>
                  <a:lnTo>
                    <a:pt x="2685224" y="326783"/>
                  </a:lnTo>
                  <a:lnTo>
                    <a:pt x="2733992" y="317855"/>
                  </a:lnTo>
                  <a:lnTo>
                    <a:pt x="2781122" y="305028"/>
                  </a:lnTo>
                  <a:lnTo>
                    <a:pt x="2825534" y="287743"/>
                  </a:lnTo>
                  <a:lnTo>
                    <a:pt x="2866186" y="265480"/>
                  </a:lnTo>
                  <a:lnTo>
                    <a:pt x="2901975" y="237655"/>
                  </a:lnTo>
                  <a:lnTo>
                    <a:pt x="2931871" y="203758"/>
                  </a:lnTo>
                  <a:lnTo>
                    <a:pt x="2946730" y="177444"/>
                  </a:lnTo>
                  <a:lnTo>
                    <a:pt x="2954769" y="163220"/>
                  </a:lnTo>
                  <a:close/>
                </a:path>
                <a:path w="3205479" h="327025">
                  <a:moveTo>
                    <a:pt x="3205429" y="162153"/>
                  </a:moveTo>
                  <a:lnTo>
                    <a:pt x="3095193" y="162153"/>
                  </a:lnTo>
                  <a:lnTo>
                    <a:pt x="3095193" y="175666"/>
                  </a:lnTo>
                  <a:lnTo>
                    <a:pt x="3205429" y="175666"/>
                  </a:lnTo>
                  <a:lnTo>
                    <a:pt x="3205429" y="1621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376127" y="3921256"/>
              <a:ext cx="154680" cy="167837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12583566" y="3835920"/>
              <a:ext cx="3920490" cy="320675"/>
            </a:xfrm>
            <a:custGeom>
              <a:avLst/>
              <a:gdLst/>
              <a:ahLst/>
              <a:cxnLst/>
              <a:rect l="l" t="t" r="r" b="b"/>
              <a:pathLst>
                <a:path w="3920489" h="320675">
                  <a:moveTo>
                    <a:pt x="260654" y="8178"/>
                  </a:moveTo>
                  <a:lnTo>
                    <a:pt x="15646" y="8178"/>
                  </a:lnTo>
                  <a:lnTo>
                    <a:pt x="15646" y="21691"/>
                  </a:lnTo>
                  <a:lnTo>
                    <a:pt x="245719" y="21691"/>
                  </a:lnTo>
                  <a:lnTo>
                    <a:pt x="245719" y="115214"/>
                  </a:lnTo>
                  <a:lnTo>
                    <a:pt x="244881" y="144399"/>
                  </a:lnTo>
                  <a:lnTo>
                    <a:pt x="242519" y="173710"/>
                  </a:lnTo>
                  <a:lnTo>
                    <a:pt x="238810" y="201574"/>
                  </a:lnTo>
                  <a:lnTo>
                    <a:pt x="233984" y="226148"/>
                  </a:lnTo>
                  <a:lnTo>
                    <a:pt x="249275" y="226148"/>
                  </a:lnTo>
                  <a:lnTo>
                    <a:pt x="253746" y="201599"/>
                  </a:lnTo>
                  <a:lnTo>
                    <a:pt x="257352" y="173748"/>
                  </a:lnTo>
                  <a:lnTo>
                    <a:pt x="259765" y="143941"/>
                  </a:lnTo>
                  <a:lnTo>
                    <a:pt x="260604" y="115214"/>
                  </a:lnTo>
                  <a:lnTo>
                    <a:pt x="260654" y="8178"/>
                  </a:lnTo>
                  <a:close/>
                </a:path>
                <a:path w="3920489" h="320675">
                  <a:moveTo>
                    <a:pt x="278434" y="287312"/>
                  </a:moveTo>
                  <a:lnTo>
                    <a:pt x="0" y="287312"/>
                  </a:lnTo>
                  <a:lnTo>
                    <a:pt x="0" y="300113"/>
                  </a:lnTo>
                  <a:lnTo>
                    <a:pt x="278434" y="300113"/>
                  </a:lnTo>
                  <a:lnTo>
                    <a:pt x="278434" y="287312"/>
                  </a:lnTo>
                  <a:close/>
                </a:path>
                <a:path w="3920489" h="320675">
                  <a:moveTo>
                    <a:pt x="556336" y="7772"/>
                  </a:moveTo>
                  <a:lnTo>
                    <a:pt x="541401" y="7772"/>
                  </a:lnTo>
                  <a:lnTo>
                    <a:pt x="541401" y="21742"/>
                  </a:lnTo>
                  <a:lnTo>
                    <a:pt x="541401" y="279552"/>
                  </a:lnTo>
                  <a:lnTo>
                    <a:pt x="461035" y="279552"/>
                  </a:lnTo>
                  <a:lnTo>
                    <a:pt x="461035" y="21742"/>
                  </a:lnTo>
                  <a:lnTo>
                    <a:pt x="541401" y="21742"/>
                  </a:lnTo>
                  <a:lnTo>
                    <a:pt x="541401" y="7772"/>
                  </a:lnTo>
                  <a:lnTo>
                    <a:pt x="446100" y="7772"/>
                  </a:lnTo>
                  <a:lnTo>
                    <a:pt x="446100" y="21742"/>
                  </a:lnTo>
                  <a:lnTo>
                    <a:pt x="446100" y="279552"/>
                  </a:lnTo>
                  <a:lnTo>
                    <a:pt x="446100" y="292252"/>
                  </a:lnTo>
                  <a:lnTo>
                    <a:pt x="556336" y="292252"/>
                  </a:lnTo>
                  <a:lnTo>
                    <a:pt x="556336" y="279844"/>
                  </a:lnTo>
                  <a:lnTo>
                    <a:pt x="556336" y="279552"/>
                  </a:lnTo>
                  <a:lnTo>
                    <a:pt x="556336" y="21742"/>
                  </a:lnTo>
                  <a:lnTo>
                    <a:pt x="556336" y="7772"/>
                  </a:lnTo>
                  <a:close/>
                </a:path>
                <a:path w="3920489" h="320675">
                  <a:moveTo>
                    <a:pt x="631012" y="3962"/>
                  </a:moveTo>
                  <a:lnTo>
                    <a:pt x="616432" y="3962"/>
                  </a:lnTo>
                  <a:lnTo>
                    <a:pt x="616432" y="136042"/>
                  </a:lnTo>
                  <a:lnTo>
                    <a:pt x="571271" y="136042"/>
                  </a:lnTo>
                  <a:lnTo>
                    <a:pt x="571271" y="148742"/>
                  </a:lnTo>
                  <a:lnTo>
                    <a:pt x="616432" y="148742"/>
                  </a:lnTo>
                  <a:lnTo>
                    <a:pt x="616432" y="311302"/>
                  </a:lnTo>
                  <a:lnTo>
                    <a:pt x="631012" y="311302"/>
                  </a:lnTo>
                  <a:lnTo>
                    <a:pt x="631012" y="148742"/>
                  </a:lnTo>
                  <a:lnTo>
                    <a:pt x="631012" y="136042"/>
                  </a:lnTo>
                  <a:lnTo>
                    <a:pt x="631012" y="3962"/>
                  </a:lnTo>
                  <a:close/>
                </a:path>
                <a:path w="3920489" h="320675">
                  <a:moveTo>
                    <a:pt x="698931" y="1778"/>
                  </a:moveTo>
                  <a:lnTo>
                    <a:pt x="683996" y="1778"/>
                  </a:lnTo>
                  <a:lnTo>
                    <a:pt x="683996" y="315404"/>
                  </a:lnTo>
                  <a:lnTo>
                    <a:pt x="698931" y="315404"/>
                  </a:lnTo>
                  <a:lnTo>
                    <a:pt x="698931" y="1778"/>
                  </a:lnTo>
                  <a:close/>
                </a:path>
                <a:path w="3920489" h="320675">
                  <a:moveTo>
                    <a:pt x="937666" y="71475"/>
                  </a:moveTo>
                  <a:lnTo>
                    <a:pt x="935939" y="54889"/>
                  </a:lnTo>
                  <a:lnTo>
                    <a:pt x="931049" y="40360"/>
                  </a:lnTo>
                  <a:lnTo>
                    <a:pt x="923417" y="27965"/>
                  </a:lnTo>
                  <a:lnTo>
                    <a:pt x="922375" y="26898"/>
                  </a:lnTo>
                  <a:lnTo>
                    <a:pt x="922375" y="71475"/>
                  </a:lnTo>
                  <a:lnTo>
                    <a:pt x="921143" y="84594"/>
                  </a:lnTo>
                  <a:lnTo>
                    <a:pt x="894562" y="120942"/>
                  </a:lnTo>
                  <a:lnTo>
                    <a:pt x="857300" y="129794"/>
                  </a:lnTo>
                  <a:lnTo>
                    <a:pt x="843673" y="128790"/>
                  </a:lnTo>
                  <a:lnTo>
                    <a:pt x="802728" y="106032"/>
                  </a:lnTo>
                  <a:lnTo>
                    <a:pt x="792238" y="71475"/>
                  </a:lnTo>
                  <a:lnTo>
                    <a:pt x="793470" y="58204"/>
                  </a:lnTo>
                  <a:lnTo>
                    <a:pt x="820000" y="21653"/>
                  </a:lnTo>
                  <a:lnTo>
                    <a:pt x="857300" y="12801"/>
                  </a:lnTo>
                  <a:lnTo>
                    <a:pt x="870788" y="13792"/>
                  </a:lnTo>
                  <a:lnTo>
                    <a:pt x="911872" y="36715"/>
                  </a:lnTo>
                  <a:lnTo>
                    <a:pt x="922375" y="71475"/>
                  </a:lnTo>
                  <a:lnTo>
                    <a:pt x="922375" y="26898"/>
                  </a:lnTo>
                  <a:lnTo>
                    <a:pt x="888593" y="4495"/>
                  </a:lnTo>
                  <a:lnTo>
                    <a:pt x="857300" y="0"/>
                  </a:lnTo>
                  <a:lnTo>
                    <a:pt x="841235" y="1130"/>
                  </a:lnTo>
                  <a:lnTo>
                    <a:pt x="801484" y="17780"/>
                  </a:lnTo>
                  <a:lnTo>
                    <a:pt x="778979" y="54889"/>
                  </a:lnTo>
                  <a:lnTo>
                    <a:pt x="777303" y="71475"/>
                  </a:lnTo>
                  <a:lnTo>
                    <a:pt x="778979" y="87807"/>
                  </a:lnTo>
                  <a:lnTo>
                    <a:pt x="801484" y="124815"/>
                  </a:lnTo>
                  <a:lnTo>
                    <a:pt x="841235" y="141465"/>
                  </a:lnTo>
                  <a:lnTo>
                    <a:pt x="857300" y="142595"/>
                  </a:lnTo>
                  <a:lnTo>
                    <a:pt x="873582" y="141465"/>
                  </a:lnTo>
                  <a:lnTo>
                    <a:pt x="913485" y="124815"/>
                  </a:lnTo>
                  <a:lnTo>
                    <a:pt x="935939" y="87807"/>
                  </a:lnTo>
                  <a:lnTo>
                    <a:pt x="937666" y="71475"/>
                  </a:lnTo>
                  <a:close/>
                </a:path>
                <a:path w="3920489" h="320675">
                  <a:moveTo>
                    <a:pt x="1032611" y="2133"/>
                  </a:moveTo>
                  <a:lnTo>
                    <a:pt x="1017676" y="2133"/>
                  </a:lnTo>
                  <a:lnTo>
                    <a:pt x="1017676" y="148640"/>
                  </a:lnTo>
                  <a:lnTo>
                    <a:pt x="1032611" y="148640"/>
                  </a:lnTo>
                  <a:lnTo>
                    <a:pt x="1032611" y="2133"/>
                  </a:lnTo>
                  <a:close/>
                </a:path>
                <a:path w="3920489" h="320675">
                  <a:moveTo>
                    <a:pt x="1036878" y="305447"/>
                  </a:moveTo>
                  <a:lnTo>
                    <a:pt x="817841" y="305447"/>
                  </a:lnTo>
                  <a:lnTo>
                    <a:pt x="817841" y="256730"/>
                  </a:lnTo>
                  <a:lnTo>
                    <a:pt x="1032611" y="256730"/>
                  </a:lnTo>
                  <a:lnTo>
                    <a:pt x="1032611" y="182067"/>
                  </a:lnTo>
                  <a:lnTo>
                    <a:pt x="802551" y="182067"/>
                  </a:lnTo>
                  <a:lnTo>
                    <a:pt x="802551" y="194868"/>
                  </a:lnTo>
                  <a:lnTo>
                    <a:pt x="1017676" y="194868"/>
                  </a:lnTo>
                  <a:lnTo>
                    <a:pt x="1017676" y="243928"/>
                  </a:lnTo>
                  <a:lnTo>
                    <a:pt x="802551" y="243928"/>
                  </a:lnTo>
                  <a:lnTo>
                    <a:pt x="802551" y="318249"/>
                  </a:lnTo>
                  <a:lnTo>
                    <a:pt x="1036878" y="318249"/>
                  </a:lnTo>
                  <a:lnTo>
                    <a:pt x="1036878" y="305447"/>
                  </a:lnTo>
                  <a:close/>
                </a:path>
                <a:path w="3920489" h="320675">
                  <a:moveTo>
                    <a:pt x="1375181" y="48717"/>
                  </a:moveTo>
                  <a:lnTo>
                    <a:pt x="1374178" y="40170"/>
                  </a:lnTo>
                  <a:lnTo>
                    <a:pt x="1371180" y="32575"/>
                  </a:lnTo>
                  <a:lnTo>
                    <a:pt x="1366177" y="25869"/>
                  </a:lnTo>
                  <a:lnTo>
                    <a:pt x="1359890" y="20523"/>
                  </a:lnTo>
                  <a:lnTo>
                    <a:pt x="1359890" y="40894"/>
                  </a:lnTo>
                  <a:lnTo>
                    <a:pt x="1359890" y="56540"/>
                  </a:lnTo>
                  <a:lnTo>
                    <a:pt x="1313662" y="79121"/>
                  </a:lnTo>
                  <a:lnTo>
                    <a:pt x="1249667" y="82854"/>
                  </a:lnTo>
                  <a:lnTo>
                    <a:pt x="1213904" y="81915"/>
                  </a:lnTo>
                  <a:lnTo>
                    <a:pt x="1164805" y="74447"/>
                  </a:lnTo>
                  <a:lnTo>
                    <a:pt x="1139431" y="56540"/>
                  </a:lnTo>
                  <a:lnTo>
                    <a:pt x="1139431" y="40894"/>
                  </a:lnTo>
                  <a:lnTo>
                    <a:pt x="1185786" y="18186"/>
                  </a:lnTo>
                  <a:lnTo>
                    <a:pt x="1249667" y="14579"/>
                  </a:lnTo>
                  <a:lnTo>
                    <a:pt x="1285468" y="15468"/>
                  </a:lnTo>
                  <a:lnTo>
                    <a:pt x="1334668" y="22834"/>
                  </a:lnTo>
                  <a:lnTo>
                    <a:pt x="1359890" y="40894"/>
                  </a:lnTo>
                  <a:lnTo>
                    <a:pt x="1359890" y="20523"/>
                  </a:lnTo>
                  <a:lnTo>
                    <a:pt x="1359179" y="19913"/>
                  </a:lnTo>
                  <a:lnTo>
                    <a:pt x="1347927" y="14579"/>
                  </a:lnTo>
                  <a:lnTo>
                    <a:pt x="1342123" y="11823"/>
                  </a:lnTo>
                  <a:lnTo>
                    <a:pt x="1318425" y="6184"/>
                  </a:lnTo>
                  <a:lnTo>
                    <a:pt x="1287729" y="2857"/>
                  </a:lnTo>
                  <a:lnTo>
                    <a:pt x="1249667" y="1778"/>
                  </a:lnTo>
                  <a:lnTo>
                    <a:pt x="1211592" y="2857"/>
                  </a:lnTo>
                  <a:lnTo>
                    <a:pt x="1157198" y="11823"/>
                  </a:lnTo>
                  <a:lnTo>
                    <a:pt x="1125093" y="40170"/>
                  </a:lnTo>
                  <a:lnTo>
                    <a:pt x="1124140" y="48717"/>
                  </a:lnTo>
                  <a:lnTo>
                    <a:pt x="1125093" y="57111"/>
                  </a:lnTo>
                  <a:lnTo>
                    <a:pt x="1157198" y="85305"/>
                  </a:lnTo>
                  <a:lnTo>
                    <a:pt x="1211592" y="94513"/>
                  </a:lnTo>
                  <a:lnTo>
                    <a:pt x="1249667" y="95656"/>
                  </a:lnTo>
                  <a:lnTo>
                    <a:pt x="1287729" y="94513"/>
                  </a:lnTo>
                  <a:lnTo>
                    <a:pt x="1318425" y="91071"/>
                  </a:lnTo>
                  <a:lnTo>
                    <a:pt x="1342123" y="85305"/>
                  </a:lnTo>
                  <a:lnTo>
                    <a:pt x="1347254" y="82854"/>
                  </a:lnTo>
                  <a:lnTo>
                    <a:pt x="1359179" y="77165"/>
                  </a:lnTo>
                  <a:lnTo>
                    <a:pt x="1366177" y="71374"/>
                  </a:lnTo>
                  <a:lnTo>
                    <a:pt x="1371180" y="64668"/>
                  </a:lnTo>
                  <a:lnTo>
                    <a:pt x="1374178" y="57111"/>
                  </a:lnTo>
                  <a:lnTo>
                    <a:pt x="1375181" y="48717"/>
                  </a:lnTo>
                  <a:close/>
                </a:path>
                <a:path w="3920489" h="320675">
                  <a:moveTo>
                    <a:pt x="1375892" y="305447"/>
                  </a:moveTo>
                  <a:lnTo>
                    <a:pt x="1145476" y="305447"/>
                  </a:lnTo>
                  <a:lnTo>
                    <a:pt x="1145476" y="262775"/>
                  </a:lnTo>
                  <a:lnTo>
                    <a:pt x="1367713" y="262775"/>
                  </a:lnTo>
                  <a:lnTo>
                    <a:pt x="1367713" y="193802"/>
                  </a:lnTo>
                  <a:lnTo>
                    <a:pt x="1130541" y="193802"/>
                  </a:lnTo>
                  <a:lnTo>
                    <a:pt x="1130541" y="206603"/>
                  </a:lnTo>
                  <a:lnTo>
                    <a:pt x="1352778" y="206603"/>
                  </a:lnTo>
                  <a:lnTo>
                    <a:pt x="1352778" y="250329"/>
                  </a:lnTo>
                  <a:lnTo>
                    <a:pt x="1130541" y="250329"/>
                  </a:lnTo>
                  <a:lnTo>
                    <a:pt x="1130541" y="318249"/>
                  </a:lnTo>
                  <a:lnTo>
                    <a:pt x="1375892" y="318249"/>
                  </a:lnTo>
                  <a:lnTo>
                    <a:pt x="1375892" y="305447"/>
                  </a:lnTo>
                  <a:close/>
                </a:path>
                <a:path w="3920489" h="320675">
                  <a:moveTo>
                    <a:pt x="1390116" y="135839"/>
                  </a:moveTo>
                  <a:lnTo>
                    <a:pt x="1108138" y="135839"/>
                  </a:lnTo>
                  <a:lnTo>
                    <a:pt x="1108138" y="148640"/>
                  </a:lnTo>
                  <a:lnTo>
                    <a:pt x="1390116" y="148640"/>
                  </a:lnTo>
                  <a:lnTo>
                    <a:pt x="1390116" y="135839"/>
                  </a:lnTo>
                  <a:close/>
                </a:path>
                <a:path w="3920489" h="320675">
                  <a:moveTo>
                    <a:pt x="1719237" y="279488"/>
                  </a:moveTo>
                  <a:lnTo>
                    <a:pt x="1665808" y="230378"/>
                  </a:lnTo>
                  <a:lnTo>
                    <a:pt x="1647837" y="190601"/>
                  </a:lnTo>
                  <a:lnTo>
                    <a:pt x="1640649" y="139395"/>
                  </a:lnTo>
                  <a:lnTo>
                    <a:pt x="1640649" y="21691"/>
                  </a:lnTo>
                  <a:lnTo>
                    <a:pt x="1716392" y="21691"/>
                  </a:lnTo>
                  <a:lnTo>
                    <a:pt x="1716392" y="8178"/>
                  </a:lnTo>
                  <a:lnTo>
                    <a:pt x="1550695" y="8178"/>
                  </a:lnTo>
                  <a:lnTo>
                    <a:pt x="1550695" y="21691"/>
                  </a:lnTo>
                  <a:lnTo>
                    <a:pt x="1625714" y="21691"/>
                  </a:lnTo>
                  <a:lnTo>
                    <a:pt x="1625714" y="139395"/>
                  </a:lnTo>
                  <a:lnTo>
                    <a:pt x="1618589" y="190131"/>
                  </a:lnTo>
                  <a:lnTo>
                    <a:pt x="1600034" y="231038"/>
                  </a:lnTo>
                  <a:lnTo>
                    <a:pt x="1574711" y="260807"/>
                  </a:lnTo>
                  <a:lnTo>
                    <a:pt x="1547139" y="279488"/>
                  </a:lnTo>
                  <a:lnTo>
                    <a:pt x="1547139" y="293357"/>
                  </a:lnTo>
                  <a:lnTo>
                    <a:pt x="1576285" y="275958"/>
                  </a:lnTo>
                  <a:lnTo>
                    <a:pt x="1601673" y="251714"/>
                  </a:lnTo>
                  <a:lnTo>
                    <a:pt x="1621396" y="222605"/>
                  </a:lnTo>
                  <a:lnTo>
                    <a:pt x="1633537" y="190601"/>
                  </a:lnTo>
                  <a:lnTo>
                    <a:pt x="1645539" y="222250"/>
                  </a:lnTo>
                  <a:lnTo>
                    <a:pt x="1664652" y="251040"/>
                  </a:lnTo>
                  <a:lnTo>
                    <a:pt x="1689646" y="275297"/>
                  </a:lnTo>
                  <a:lnTo>
                    <a:pt x="1719237" y="293357"/>
                  </a:lnTo>
                  <a:lnTo>
                    <a:pt x="1719237" y="279488"/>
                  </a:lnTo>
                  <a:close/>
                </a:path>
                <a:path w="3920489" h="320675">
                  <a:moveTo>
                    <a:pt x="1849742" y="139039"/>
                  </a:moveTo>
                  <a:lnTo>
                    <a:pt x="1796402" y="139039"/>
                  </a:lnTo>
                  <a:lnTo>
                    <a:pt x="1796402" y="2133"/>
                  </a:lnTo>
                  <a:lnTo>
                    <a:pt x="1781467" y="2133"/>
                  </a:lnTo>
                  <a:lnTo>
                    <a:pt x="1781467" y="315404"/>
                  </a:lnTo>
                  <a:lnTo>
                    <a:pt x="1796402" y="315404"/>
                  </a:lnTo>
                  <a:lnTo>
                    <a:pt x="1796402" y="152196"/>
                  </a:lnTo>
                  <a:lnTo>
                    <a:pt x="1849742" y="152196"/>
                  </a:lnTo>
                  <a:lnTo>
                    <a:pt x="1849742" y="139039"/>
                  </a:lnTo>
                  <a:close/>
                </a:path>
                <a:path w="3920489" h="320675">
                  <a:moveTo>
                    <a:pt x="2140750" y="6400"/>
                  </a:moveTo>
                  <a:lnTo>
                    <a:pt x="1901088" y="6400"/>
                  </a:lnTo>
                  <a:lnTo>
                    <a:pt x="1901088" y="19558"/>
                  </a:lnTo>
                  <a:lnTo>
                    <a:pt x="2125459" y="19558"/>
                  </a:lnTo>
                  <a:lnTo>
                    <a:pt x="2125459" y="49428"/>
                  </a:lnTo>
                  <a:lnTo>
                    <a:pt x="2124989" y="65341"/>
                  </a:lnTo>
                  <a:lnTo>
                    <a:pt x="2123503" y="81559"/>
                  </a:lnTo>
                  <a:lnTo>
                    <a:pt x="2120963" y="97180"/>
                  </a:lnTo>
                  <a:lnTo>
                    <a:pt x="2117280" y="111302"/>
                  </a:lnTo>
                  <a:lnTo>
                    <a:pt x="2131860" y="111302"/>
                  </a:lnTo>
                  <a:lnTo>
                    <a:pt x="2135657" y="97574"/>
                  </a:lnTo>
                  <a:lnTo>
                    <a:pt x="2138438" y="82054"/>
                  </a:lnTo>
                  <a:lnTo>
                    <a:pt x="2140166" y="65595"/>
                  </a:lnTo>
                  <a:lnTo>
                    <a:pt x="2140737" y="49428"/>
                  </a:lnTo>
                  <a:lnTo>
                    <a:pt x="2140750" y="6400"/>
                  </a:lnTo>
                  <a:close/>
                </a:path>
                <a:path w="3920489" h="320675">
                  <a:moveTo>
                    <a:pt x="2162797" y="141173"/>
                  </a:moveTo>
                  <a:lnTo>
                    <a:pt x="1880819" y="141173"/>
                  </a:lnTo>
                  <a:lnTo>
                    <a:pt x="1880819" y="153974"/>
                  </a:lnTo>
                  <a:lnTo>
                    <a:pt x="2014524" y="153974"/>
                  </a:lnTo>
                  <a:lnTo>
                    <a:pt x="2014524" y="225082"/>
                  </a:lnTo>
                  <a:lnTo>
                    <a:pt x="1901088" y="225082"/>
                  </a:lnTo>
                  <a:lnTo>
                    <a:pt x="1901088" y="238594"/>
                  </a:lnTo>
                  <a:lnTo>
                    <a:pt x="2125459" y="238594"/>
                  </a:lnTo>
                  <a:lnTo>
                    <a:pt x="2125459" y="320382"/>
                  </a:lnTo>
                  <a:lnTo>
                    <a:pt x="2140394" y="320382"/>
                  </a:lnTo>
                  <a:lnTo>
                    <a:pt x="2140394" y="225082"/>
                  </a:lnTo>
                  <a:lnTo>
                    <a:pt x="2029104" y="225082"/>
                  </a:lnTo>
                  <a:lnTo>
                    <a:pt x="2029104" y="153974"/>
                  </a:lnTo>
                  <a:lnTo>
                    <a:pt x="2162797" y="153974"/>
                  </a:lnTo>
                  <a:lnTo>
                    <a:pt x="2162797" y="141173"/>
                  </a:lnTo>
                  <a:close/>
                </a:path>
                <a:path w="3920489" h="320675">
                  <a:moveTo>
                    <a:pt x="2400833" y="98501"/>
                  </a:moveTo>
                  <a:lnTo>
                    <a:pt x="2399030" y="75628"/>
                  </a:lnTo>
                  <a:lnTo>
                    <a:pt x="2393670" y="55295"/>
                  </a:lnTo>
                  <a:lnTo>
                    <a:pt x="2385542" y="39395"/>
                  </a:lnTo>
                  <a:lnTo>
                    <a:pt x="2385542" y="98501"/>
                  </a:lnTo>
                  <a:lnTo>
                    <a:pt x="2384082" y="118313"/>
                  </a:lnTo>
                  <a:lnTo>
                    <a:pt x="2362784" y="163220"/>
                  </a:lnTo>
                  <a:lnTo>
                    <a:pt x="2316911" y="179933"/>
                  </a:lnTo>
                  <a:lnTo>
                    <a:pt x="2303195" y="178816"/>
                  </a:lnTo>
                  <a:lnTo>
                    <a:pt x="2261031" y="151003"/>
                  </a:lnTo>
                  <a:lnTo>
                    <a:pt x="2248281" y="98501"/>
                  </a:lnTo>
                  <a:lnTo>
                    <a:pt x="2249690" y="78841"/>
                  </a:lnTo>
                  <a:lnTo>
                    <a:pt x="2271039" y="33782"/>
                  </a:lnTo>
                  <a:lnTo>
                    <a:pt x="2316911" y="17424"/>
                  </a:lnTo>
                  <a:lnTo>
                    <a:pt x="2330627" y="18478"/>
                  </a:lnTo>
                  <a:lnTo>
                    <a:pt x="2372639" y="46050"/>
                  </a:lnTo>
                  <a:lnTo>
                    <a:pt x="2385542" y="98501"/>
                  </a:lnTo>
                  <a:lnTo>
                    <a:pt x="2385542" y="39395"/>
                  </a:lnTo>
                  <a:lnTo>
                    <a:pt x="2348115" y="9207"/>
                  </a:lnTo>
                  <a:lnTo>
                    <a:pt x="2316911" y="3911"/>
                  </a:lnTo>
                  <a:lnTo>
                    <a:pt x="2300490" y="5270"/>
                  </a:lnTo>
                  <a:lnTo>
                    <a:pt x="2261082" y="23825"/>
                  </a:lnTo>
                  <a:lnTo>
                    <a:pt x="2234831" y="75628"/>
                  </a:lnTo>
                  <a:lnTo>
                    <a:pt x="2232990" y="98501"/>
                  </a:lnTo>
                  <a:lnTo>
                    <a:pt x="2234831" y="121526"/>
                  </a:lnTo>
                  <a:lnTo>
                    <a:pt x="2249043" y="159308"/>
                  </a:lnTo>
                  <a:lnTo>
                    <a:pt x="2285530" y="187972"/>
                  </a:lnTo>
                  <a:lnTo>
                    <a:pt x="2316911" y="193090"/>
                  </a:lnTo>
                  <a:lnTo>
                    <a:pt x="2333282" y="191782"/>
                  </a:lnTo>
                  <a:lnTo>
                    <a:pt x="2372385" y="173532"/>
                  </a:lnTo>
                  <a:lnTo>
                    <a:pt x="2393670" y="141884"/>
                  </a:lnTo>
                  <a:lnTo>
                    <a:pt x="2399030" y="121526"/>
                  </a:lnTo>
                  <a:lnTo>
                    <a:pt x="2400833" y="98501"/>
                  </a:lnTo>
                  <a:close/>
                </a:path>
                <a:path w="3920489" h="320675">
                  <a:moveTo>
                    <a:pt x="2477986" y="2133"/>
                  </a:moveTo>
                  <a:lnTo>
                    <a:pt x="2463063" y="2133"/>
                  </a:lnTo>
                  <a:lnTo>
                    <a:pt x="2463063" y="258152"/>
                  </a:lnTo>
                  <a:lnTo>
                    <a:pt x="2445588" y="269252"/>
                  </a:lnTo>
                  <a:lnTo>
                    <a:pt x="2424074" y="276999"/>
                  </a:lnTo>
                  <a:lnTo>
                    <a:pt x="2400096" y="281559"/>
                  </a:lnTo>
                  <a:lnTo>
                    <a:pt x="2375230" y="283044"/>
                  </a:lnTo>
                  <a:lnTo>
                    <a:pt x="2221255" y="283044"/>
                  </a:lnTo>
                  <a:lnTo>
                    <a:pt x="2221255" y="295846"/>
                  </a:lnTo>
                  <a:lnTo>
                    <a:pt x="2371674" y="295846"/>
                  </a:lnTo>
                  <a:lnTo>
                    <a:pt x="2399754" y="294462"/>
                  </a:lnTo>
                  <a:lnTo>
                    <a:pt x="2424836" y="290118"/>
                  </a:lnTo>
                  <a:lnTo>
                    <a:pt x="2446172" y="282498"/>
                  </a:lnTo>
                  <a:lnTo>
                    <a:pt x="2463063" y="271310"/>
                  </a:lnTo>
                  <a:lnTo>
                    <a:pt x="2463063" y="315404"/>
                  </a:lnTo>
                  <a:lnTo>
                    <a:pt x="2477986" y="315404"/>
                  </a:lnTo>
                  <a:lnTo>
                    <a:pt x="2477986" y="271310"/>
                  </a:lnTo>
                  <a:lnTo>
                    <a:pt x="2477986" y="2133"/>
                  </a:lnTo>
                  <a:close/>
                </a:path>
                <a:path w="3920489" h="320675">
                  <a:moveTo>
                    <a:pt x="2820276" y="88188"/>
                  </a:moveTo>
                  <a:lnTo>
                    <a:pt x="2818523" y="67373"/>
                  </a:lnTo>
                  <a:lnTo>
                    <a:pt x="2813431" y="48844"/>
                  </a:lnTo>
                  <a:lnTo>
                    <a:pt x="2805277" y="32931"/>
                  </a:lnTo>
                  <a:lnTo>
                    <a:pt x="2804985" y="32588"/>
                  </a:lnTo>
                  <a:lnTo>
                    <a:pt x="2804985" y="88188"/>
                  </a:lnTo>
                  <a:lnTo>
                    <a:pt x="2803728" y="105549"/>
                  </a:lnTo>
                  <a:lnTo>
                    <a:pt x="2784716" y="146151"/>
                  </a:lnTo>
                  <a:lnTo>
                    <a:pt x="2739910" y="163220"/>
                  </a:lnTo>
                  <a:lnTo>
                    <a:pt x="2726575" y="162102"/>
                  </a:lnTo>
                  <a:lnTo>
                    <a:pt x="2686545" y="134785"/>
                  </a:lnTo>
                  <a:lnTo>
                    <a:pt x="2674848" y="88188"/>
                  </a:lnTo>
                  <a:lnTo>
                    <a:pt x="2676169" y="70472"/>
                  </a:lnTo>
                  <a:lnTo>
                    <a:pt x="2695473" y="29870"/>
                  </a:lnTo>
                  <a:lnTo>
                    <a:pt x="2739910" y="13157"/>
                  </a:lnTo>
                  <a:lnTo>
                    <a:pt x="2753169" y="14274"/>
                  </a:lnTo>
                  <a:lnTo>
                    <a:pt x="2793593" y="41186"/>
                  </a:lnTo>
                  <a:lnTo>
                    <a:pt x="2804985" y="88188"/>
                  </a:lnTo>
                  <a:lnTo>
                    <a:pt x="2804985" y="32588"/>
                  </a:lnTo>
                  <a:lnTo>
                    <a:pt x="2770454" y="5156"/>
                  </a:lnTo>
                  <a:lnTo>
                    <a:pt x="2739910" y="0"/>
                  </a:lnTo>
                  <a:lnTo>
                    <a:pt x="2723870" y="1308"/>
                  </a:lnTo>
                  <a:lnTo>
                    <a:pt x="2685516" y="19913"/>
                  </a:lnTo>
                  <a:lnTo>
                    <a:pt x="2661615" y="67373"/>
                  </a:lnTo>
                  <a:lnTo>
                    <a:pt x="2659913" y="88188"/>
                  </a:lnTo>
                  <a:lnTo>
                    <a:pt x="2661615" y="109004"/>
                  </a:lnTo>
                  <a:lnTo>
                    <a:pt x="2685516" y="156108"/>
                  </a:lnTo>
                  <a:lnTo>
                    <a:pt x="2723870" y="175056"/>
                  </a:lnTo>
                  <a:lnTo>
                    <a:pt x="2739910" y="176377"/>
                  </a:lnTo>
                  <a:lnTo>
                    <a:pt x="2755963" y="175056"/>
                  </a:lnTo>
                  <a:lnTo>
                    <a:pt x="2794317" y="156108"/>
                  </a:lnTo>
                  <a:lnTo>
                    <a:pt x="2818523" y="109004"/>
                  </a:lnTo>
                  <a:lnTo>
                    <a:pt x="2820276" y="88188"/>
                  </a:lnTo>
                  <a:close/>
                </a:path>
                <a:path w="3920489" h="320675">
                  <a:moveTo>
                    <a:pt x="2915221" y="2133"/>
                  </a:moveTo>
                  <a:lnTo>
                    <a:pt x="2900286" y="2133"/>
                  </a:lnTo>
                  <a:lnTo>
                    <a:pt x="2900286" y="80721"/>
                  </a:lnTo>
                  <a:lnTo>
                    <a:pt x="2832366" y="80721"/>
                  </a:lnTo>
                  <a:lnTo>
                    <a:pt x="2832366" y="93878"/>
                  </a:lnTo>
                  <a:lnTo>
                    <a:pt x="2900286" y="93878"/>
                  </a:lnTo>
                  <a:lnTo>
                    <a:pt x="2900286" y="219036"/>
                  </a:lnTo>
                  <a:lnTo>
                    <a:pt x="2915221" y="219036"/>
                  </a:lnTo>
                  <a:lnTo>
                    <a:pt x="2915221" y="2133"/>
                  </a:lnTo>
                  <a:close/>
                </a:path>
                <a:path w="3920489" h="320675">
                  <a:moveTo>
                    <a:pt x="2921622" y="302958"/>
                  </a:moveTo>
                  <a:lnTo>
                    <a:pt x="2700451" y="302958"/>
                  </a:lnTo>
                  <a:lnTo>
                    <a:pt x="2700451" y="219748"/>
                  </a:lnTo>
                  <a:lnTo>
                    <a:pt x="2685161" y="219748"/>
                  </a:lnTo>
                  <a:lnTo>
                    <a:pt x="2685161" y="316471"/>
                  </a:lnTo>
                  <a:lnTo>
                    <a:pt x="2921622" y="316471"/>
                  </a:lnTo>
                  <a:lnTo>
                    <a:pt x="2921622" y="302958"/>
                  </a:lnTo>
                  <a:close/>
                </a:path>
                <a:path w="3920489" h="320675">
                  <a:moveTo>
                    <a:pt x="3159290" y="149707"/>
                  </a:moveTo>
                  <a:lnTo>
                    <a:pt x="3157664" y="107035"/>
                  </a:lnTo>
                  <a:lnTo>
                    <a:pt x="3152356" y="71069"/>
                  </a:lnTo>
                  <a:lnTo>
                    <a:pt x="3144367" y="46990"/>
                  </a:lnTo>
                  <a:lnTo>
                    <a:pt x="3144367" y="149707"/>
                  </a:lnTo>
                  <a:lnTo>
                    <a:pt x="3142945" y="189712"/>
                  </a:lnTo>
                  <a:lnTo>
                    <a:pt x="3130258" y="249618"/>
                  </a:lnTo>
                  <a:lnTo>
                    <a:pt x="3101644" y="280200"/>
                  </a:lnTo>
                  <a:lnTo>
                    <a:pt x="3080715" y="284111"/>
                  </a:lnTo>
                  <a:lnTo>
                    <a:pt x="3069526" y="283121"/>
                  </a:lnTo>
                  <a:lnTo>
                    <a:pt x="3030804" y="249618"/>
                  </a:lnTo>
                  <a:lnTo>
                    <a:pt x="3018117" y="189712"/>
                  </a:lnTo>
                  <a:lnTo>
                    <a:pt x="3016707" y="149707"/>
                  </a:lnTo>
                  <a:lnTo>
                    <a:pt x="3018117" y="109639"/>
                  </a:lnTo>
                  <a:lnTo>
                    <a:pt x="3030804" y="49644"/>
                  </a:lnTo>
                  <a:lnTo>
                    <a:pt x="3059468" y="19164"/>
                  </a:lnTo>
                  <a:lnTo>
                    <a:pt x="3080715" y="14935"/>
                  </a:lnTo>
                  <a:lnTo>
                    <a:pt x="3091700" y="16027"/>
                  </a:lnTo>
                  <a:lnTo>
                    <a:pt x="3130258" y="49644"/>
                  </a:lnTo>
                  <a:lnTo>
                    <a:pt x="3142945" y="109639"/>
                  </a:lnTo>
                  <a:lnTo>
                    <a:pt x="3144367" y="149707"/>
                  </a:lnTo>
                  <a:lnTo>
                    <a:pt x="3144367" y="46990"/>
                  </a:lnTo>
                  <a:lnTo>
                    <a:pt x="3121456" y="14935"/>
                  </a:lnTo>
                  <a:lnTo>
                    <a:pt x="3080715" y="1778"/>
                  </a:lnTo>
                  <a:lnTo>
                    <a:pt x="3066313" y="2984"/>
                  </a:lnTo>
                  <a:lnTo>
                    <a:pt x="3032709" y="20980"/>
                  </a:lnTo>
                  <a:lnTo>
                    <a:pt x="3008833" y="71069"/>
                  </a:lnTo>
                  <a:lnTo>
                    <a:pt x="3001772" y="149707"/>
                  </a:lnTo>
                  <a:lnTo>
                    <a:pt x="3003448" y="192214"/>
                  </a:lnTo>
                  <a:lnTo>
                    <a:pt x="3018421" y="257111"/>
                  </a:lnTo>
                  <a:lnTo>
                    <a:pt x="3053511" y="292341"/>
                  </a:lnTo>
                  <a:lnTo>
                    <a:pt x="3080715" y="296913"/>
                  </a:lnTo>
                  <a:lnTo>
                    <a:pt x="3094901" y="295783"/>
                  </a:lnTo>
                  <a:lnTo>
                    <a:pt x="3107601" y="292341"/>
                  </a:lnTo>
                  <a:lnTo>
                    <a:pt x="3118764" y="286562"/>
                  </a:lnTo>
                  <a:lnTo>
                    <a:pt x="3121647" y="284111"/>
                  </a:lnTo>
                  <a:lnTo>
                    <a:pt x="3128365" y="278422"/>
                  </a:lnTo>
                  <a:lnTo>
                    <a:pt x="3142792" y="257111"/>
                  </a:lnTo>
                  <a:lnTo>
                    <a:pt x="3152356" y="228193"/>
                  </a:lnTo>
                  <a:lnTo>
                    <a:pt x="3157664" y="192214"/>
                  </a:lnTo>
                  <a:lnTo>
                    <a:pt x="3159290" y="149707"/>
                  </a:lnTo>
                  <a:close/>
                </a:path>
                <a:path w="3920489" h="320675">
                  <a:moveTo>
                    <a:pt x="3250679" y="2133"/>
                  </a:moveTo>
                  <a:lnTo>
                    <a:pt x="3235744" y="2133"/>
                  </a:lnTo>
                  <a:lnTo>
                    <a:pt x="3235744" y="136550"/>
                  </a:lnTo>
                  <a:lnTo>
                    <a:pt x="3170313" y="136550"/>
                  </a:lnTo>
                  <a:lnTo>
                    <a:pt x="3170313" y="149707"/>
                  </a:lnTo>
                  <a:lnTo>
                    <a:pt x="3235744" y="149707"/>
                  </a:lnTo>
                  <a:lnTo>
                    <a:pt x="3235744" y="315404"/>
                  </a:lnTo>
                  <a:lnTo>
                    <a:pt x="3250679" y="315404"/>
                  </a:lnTo>
                  <a:lnTo>
                    <a:pt x="3250679" y="2133"/>
                  </a:lnTo>
                  <a:close/>
                </a:path>
                <a:path w="3920489" h="320675">
                  <a:moveTo>
                    <a:pt x="3608184" y="287172"/>
                  </a:moveTo>
                  <a:lnTo>
                    <a:pt x="3476980" y="287172"/>
                  </a:lnTo>
                  <a:lnTo>
                    <a:pt x="3476980" y="199542"/>
                  </a:lnTo>
                  <a:lnTo>
                    <a:pt x="3594316" y="199542"/>
                  </a:lnTo>
                  <a:lnTo>
                    <a:pt x="3594316" y="186842"/>
                  </a:lnTo>
                  <a:lnTo>
                    <a:pt x="3362477" y="186842"/>
                  </a:lnTo>
                  <a:lnTo>
                    <a:pt x="3362477" y="110642"/>
                  </a:lnTo>
                  <a:lnTo>
                    <a:pt x="3590048" y="110642"/>
                  </a:lnTo>
                  <a:lnTo>
                    <a:pt x="3590048" y="97942"/>
                  </a:lnTo>
                  <a:lnTo>
                    <a:pt x="3590048" y="21742"/>
                  </a:lnTo>
                  <a:lnTo>
                    <a:pt x="3590048" y="7772"/>
                  </a:lnTo>
                  <a:lnTo>
                    <a:pt x="3347897" y="7772"/>
                  </a:lnTo>
                  <a:lnTo>
                    <a:pt x="3347897" y="21742"/>
                  </a:lnTo>
                  <a:lnTo>
                    <a:pt x="3575469" y="21742"/>
                  </a:lnTo>
                  <a:lnTo>
                    <a:pt x="3575469" y="97942"/>
                  </a:lnTo>
                  <a:lnTo>
                    <a:pt x="3347897" y="97942"/>
                  </a:lnTo>
                  <a:lnTo>
                    <a:pt x="3347897" y="110642"/>
                  </a:lnTo>
                  <a:lnTo>
                    <a:pt x="3347897" y="186842"/>
                  </a:lnTo>
                  <a:lnTo>
                    <a:pt x="3347897" y="199542"/>
                  </a:lnTo>
                  <a:lnTo>
                    <a:pt x="3462401" y="199542"/>
                  </a:lnTo>
                  <a:lnTo>
                    <a:pt x="3462401" y="287172"/>
                  </a:lnTo>
                  <a:lnTo>
                    <a:pt x="3329762" y="287172"/>
                  </a:lnTo>
                  <a:lnTo>
                    <a:pt x="3329762" y="299872"/>
                  </a:lnTo>
                  <a:lnTo>
                    <a:pt x="3608184" y="299872"/>
                  </a:lnTo>
                  <a:lnTo>
                    <a:pt x="3608184" y="287172"/>
                  </a:lnTo>
                  <a:close/>
                </a:path>
                <a:path w="3920489" h="320675">
                  <a:moveTo>
                    <a:pt x="3920159" y="6400"/>
                  </a:moveTo>
                  <a:lnTo>
                    <a:pt x="3905224" y="6400"/>
                  </a:lnTo>
                  <a:lnTo>
                    <a:pt x="3905224" y="73812"/>
                  </a:lnTo>
                  <a:lnTo>
                    <a:pt x="3789667" y="73812"/>
                  </a:lnTo>
                  <a:lnTo>
                    <a:pt x="3789667" y="6502"/>
                  </a:lnTo>
                  <a:lnTo>
                    <a:pt x="3774732" y="6502"/>
                  </a:lnTo>
                  <a:lnTo>
                    <a:pt x="3774732" y="73812"/>
                  </a:lnTo>
                  <a:lnTo>
                    <a:pt x="3774732" y="87782"/>
                  </a:lnTo>
                  <a:lnTo>
                    <a:pt x="3774732" y="163982"/>
                  </a:lnTo>
                  <a:lnTo>
                    <a:pt x="3774732" y="176682"/>
                  </a:lnTo>
                  <a:lnTo>
                    <a:pt x="3920159" y="176682"/>
                  </a:lnTo>
                  <a:lnTo>
                    <a:pt x="3920159" y="163982"/>
                  </a:lnTo>
                  <a:lnTo>
                    <a:pt x="3789667" y="163982"/>
                  </a:lnTo>
                  <a:lnTo>
                    <a:pt x="3789667" y="87782"/>
                  </a:lnTo>
                  <a:lnTo>
                    <a:pt x="3905224" y="87782"/>
                  </a:lnTo>
                  <a:lnTo>
                    <a:pt x="3905224" y="163576"/>
                  </a:lnTo>
                  <a:lnTo>
                    <a:pt x="3920159" y="163576"/>
                  </a:lnTo>
                  <a:lnTo>
                    <a:pt x="3920159" y="87782"/>
                  </a:lnTo>
                  <a:lnTo>
                    <a:pt x="3920159" y="87477"/>
                  </a:lnTo>
                  <a:lnTo>
                    <a:pt x="3920159" y="73964"/>
                  </a:lnTo>
                  <a:lnTo>
                    <a:pt x="3920159" y="73812"/>
                  </a:lnTo>
                  <a:lnTo>
                    <a:pt x="3920159" y="6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/>
          <p:nvPr/>
        </p:nvSpPr>
        <p:spPr>
          <a:xfrm>
            <a:off x="16524351" y="3838612"/>
            <a:ext cx="85090" cy="219710"/>
          </a:xfrm>
          <a:custGeom>
            <a:avLst/>
            <a:gdLst/>
            <a:ahLst/>
            <a:cxnLst/>
            <a:rect l="l" t="t" r="r" b="b"/>
            <a:pathLst>
              <a:path w="85090" h="219710">
                <a:moveTo>
                  <a:pt x="84632" y="0"/>
                </a:moveTo>
                <a:lnTo>
                  <a:pt x="69697" y="0"/>
                </a:lnTo>
                <a:lnTo>
                  <a:pt x="69697" y="80010"/>
                </a:lnTo>
                <a:lnTo>
                  <a:pt x="0" y="80010"/>
                </a:lnTo>
                <a:lnTo>
                  <a:pt x="0" y="92710"/>
                </a:lnTo>
                <a:lnTo>
                  <a:pt x="69697" y="92710"/>
                </a:lnTo>
                <a:lnTo>
                  <a:pt x="69697" y="219710"/>
                </a:lnTo>
                <a:lnTo>
                  <a:pt x="84632" y="219710"/>
                </a:lnTo>
                <a:lnTo>
                  <a:pt x="84632" y="92710"/>
                </a:lnTo>
                <a:lnTo>
                  <a:pt x="84632" y="80010"/>
                </a:lnTo>
                <a:lnTo>
                  <a:pt x="846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6378924" y="4059592"/>
            <a:ext cx="236854" cy="92710"/>
          </a:xfrm>
          <a:custGeom>
            <a:avLst/>
            <a:gdLst/>
            <a:ahLst/>
            <a:cxnLst/>
            <a:rect l="l" t="t" r="r" b="b"/>
            <a:pathLst>
              <a:path w="236855" h="92710">
                <a:moveTo>
                  <a:pt x="236461" y="78740"/>
                </a:moveTo>
                <a:lnTo>
                  <a:pt x="15290" y="78740"/>
                </a:lnTo>
                <a:lnTo>
                  <a:pt x="15290" y="0"/>
                </a:lnTo>
                <a:lnTo>
                  <a:pt x="0" y="0"/>
                </a:lnTo>
                <a:lnTo>
                  <a:pt x="0" y="78740"/>
                </a:lnTo>
                <a:lnTo>
                  <a:pt x="0" y="92710"/>
                </a:lnTo>
                <a:lnTo>
                  <a:pt x="236461" y="92710"/>
                </a:lnTo>
                <a:lnTo>
                  <a:pt x="236461" y="787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6690917" y="3835915"/>
            <a:ext cx="255904" cy="320675"/>
          </a:xfrm>
          <a:custGeom>
            <a:avLst/>
            <a:gdLst/>
            <a:ahLst/>
            <a:cxnLst/>
            <a:rect l="l" t="t" r="r" b="b"/>
            <a:pathLst>
              <a:path w="255905" h="320675">
                <a:moveTo>
                  <a:pt x="80007" y="165348"/>
                </a:moveTo>
                <a:lnTo>
                  <a:pt x="36203" y="154397"/>
                </a:lnTo>
                <a:lnTo>
                  <a:pt x="6578" y="119299"/>
                </a:lnTo>
                <a:lnTo>
                  <a:pt x="0" y="82851"/>
                </a:lnTo>
                <a:lnTo>
                  <a:pt x="1689" y="63405"/>
                </a:lnTo>
                <a:lnTo>
                  <a:pt x="24891" y="19201"/>
                </a:lnTo>
                <a:lnTo>
                  <a:pt x="63894" y="1250"/>
                </a:lnTo>
                <a:lnTo>
                  <a:pt x="80007" y="0"/>
                </a:lnTo>
                <a:lnTo>
                  <a:pt x="96069" y="1250"/>
                </a:lnTo>
                <a:lnTo>
                  <a:pt x="110632" y="4933"/>
                </a:lnTo>
                <a:lnTo>
                  <a:pt x="123661" y="10950"/>
                </a:lnTo>
                <a:lnTo>
                  <a:pt x="126725" y="13156"/>
                </a:lnTo>
                <a:lnTo>
                  <a:pt x="80007" y="13156"/>
                </a:lnTo>
                <a:lnTo>
                  <a:pt x="66605" y="14262"/>
                </a:lnTo>
                <a:lnTo>
                  <a:pt x="26485" y="39697"/>
                </a:lnTo>
                <a:lnTo>
                  <a:pt x="14934" y="82851"/>
                </a:lnTo>
                <a:lnTo>
                  <a:pt x="16251" y="98981"/>
                </a:lnTo>
                <a:lnTo>
                  <a:pt x="35203" y="135834"/>
                </a:lnTo>
                <a:lnTo>
                  <a:pt x="80007" y="152191"/>
                </a:lnTo>
                <a:lnTo>
                  <a:pt x="126725" y="152191"/>
                </a:lnTo>
                <a:lnTo>
                  <a:pt x="123661" y="154397"/>
                </a:lnTo>
                <a:lnTo>
                  <a:pt x="110632" y="160414"/>
                </a:lnTo>
                <a:lnTo>
                  <a:pt x="96069" y="164097"/>
                </a:lnTo>
                <a:lnTo>
                  <a:pt x="80007" y="165348"/>
                </a:lnTo>
                <a:close/>
              </a:path>
              <a:path w="255905" h="320675">
                <a:moveTo>
                  <a:pt x="126725" y="152191"/>
                </a:moveTo>
                <a:lnTo>
                  <a:pt x="80007" y="152191"/>
                </a:lnTo>
                <a:lnTo>
                  <a:pt x="93108" y="151085"/>
                </a:lnTo>
                <a:lnTo>
                  <a:pt x="105076" y="147879"/>
                </a:lnTo>
                <a:lnTo>
                  <a:pt x="139879" y="113210"/>
                </a:lnTo>
                <a:lnTo>
                  <a:pt x="145079" y="82851"/>
                </a:lnTo>
                <a:lnTo>
                  <a:pt x="143762" y="66467"/>
                </a:lnTo>
                <a:lnTo>
                  <a:pt x="124811" y="29513"/>
                </a:lnTo>
                <a:lnTo>
                  <a:pt x="80007" y="13156"/>
                </a:lnTo>
                <a:lnTo>
                  <a:pt x="126725" y="13156"/>
                </a:lnTo>
                <a:lnTo>
                  <a:pt x="153435" y="46226"/>
                </a:lnTo>
                <a:lnTo>
                  <a:pt x="160014" y="82851"/>
                </a:lnTo>
                <a:lnTo>
                  <a:pt x="158325" y="102142"/>
                </a:lnTo>
                <a:lnTo>
                  <a:pt x="153435" y="119299"/>
                </a:lnTo>
                <a:lnTo>
                  <a:pt x="145613" y="134056"/>
                </a:lnTo>
                <a:lnTo>
                  <a:pt x="135123" y="146146"/>
                </a:lnTo>
                <a:lnTo>
                  <a:pt x="126725" y="152191"/>
                </a:lnTo>
                <a:close/>
              </a:path>
              <a:path w="255905" h="320675">
                <a:moveTo>
                  <a:pt x="255311" y="180282"/>
                </a:moveTo>
                <a:lnTo>
                  <a:pt x="240377" y="180282"/>
                </a:lnTo>
                <a:lnTo>
                  <a:pt x="240377" y="123388"/>
                </a:lnTo>
                <a:lnTo>
                  <a:pt x="168903" y="123388"/>
                </a:lnTo>
                <a:lnTo>
                  <a:pt x="168903" y="110587"/>
                </a:lnTo>
                <a:lnTo>
                  <a:pt x="240377" y="110587"/>
                </a:lnTo>
                <a:lnTo>
                  <a:pt x="240377" y="54760"/>
                </a:lnTo>
                <a:lnTo>
                  <a:pt x="168903" y="54760"/>
                </a:lnTo>
                <a:lnTo>
                  <a:pt x="168903" y="41248"/>
                </a:lnTo>
                <a:lnTo>
                  <a:pt x="240377" y="41248"/>
                </a:lnTo>
                <a:lnTo>
                  <a:pt x="240377" y="2133"/>
                </a:lnTo>
                <a:lnTo>
                  <a:pt x="255311" y="2133"/>
                </a:lnTo>
                <a:lnTo>
                  <a:pt x="255311" y="180282"/>
                </a:lnTo>
                <a:close/>
              </a:path>
              <a:path w="255905" h="320675">
                <a:moveTo>
                  <a:pt x="255311" y="320384"/>
                </a:moveTo>
                <a:lnTo>
                  <a:pt x="240377" y="320384"/>
                </a:lnTo>
                <a:lnTo>
                  <a:pt x="240377" y="228642"/>
                </a:lnTo>
                <a:lnTo>
                  <a:pt x="20979" y="228642"/>
                </a:lnTo>
                <a:lnTo>
                  <a:pt x="20979" y="215130"/>
                </a:lnTo>
                <a:lnTo>
                  <a:pt x="255311" y="215130"/>
                </a:lnTo>
                <a:lnTo>
                  <a:pt x="255311" y="320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83360" y="4312746"/>
            <a:ext cx="278765" cy="314960"/>
          </a:xfrm>
          <a:custGeom>
            <a:avLst/>
            <a:gdLst/>
            <a:ahLst/>
            <a:cxnLst/>
            <a:rect l="l" t="t" r="r" b="b"/>
            <a:pathLst>
              <a:path w="278765" h="314960">
                <a:moveTo>
                  <a:pt x="252466" y="152191"/>
                </a:moveTo>
                <a:lnTo>
                  <a:pt x="237532" y="152191"/>
                </a:lnTo>
                <a:lnTo>
                  <a:pt x="241060" y="133878"/>
                </a:lnTo>
                <a:lnTo>
                  <a:pt x="243621" y="112898"/>
                </a:lnTo>
                <a:lnTo>
                  <a:pt x="245183" y="90585"/>
                </a:lnTo>
                <a:lnTo>
                  <a:pt x="245710" y="68272"/>
                </a:lnTo>
                <a:lnTo>
                  <a:pt x="245710" y="13156"/>
                </a:lnTo>
                <a:lnTo>
                  <a:pt x="15645" y="13156"/>
                </a:lnTo>
                <a:lnTo>
                  <a:pt x="15645" y="0"/>
                </a:lnTo>
                <a:lnTo>
                  <a:pt x="260645" y="0"/>
                </a:lnTo>
                <a:lnTo>
                  <a:pt x="260618" y="68272"/>
                </a:lnTo>
                <a:lnTo>
                  <a:pt x="260067" y="90235"/>
                </a:lnTo>
                <a:lnTo>
                  <a:pt x="258423" y="113032"/>
                </a:lnTo>
                <a:lnTo>
                  <a:pt x="255845" y="134161"/>
                </a:lnTo>
                <a:lnTo>
                  <a:pt x="252466" y="152191"/>
                </a:lnTo>
                <a:close/>
              </a:path>
              <a:path w="278765" h="314960">
                <a:moveTo>
                  <a:pt x="278424" y="205885"/>
                </a:moveTo>
                <a:lnTo>
                  <a:pt x="0" y="205885"/>
                </a:lnTo>
                <a:lnTo>
                  <a:pt x="0" y="192372"/>
                </a:lnTo>
                <a:lnTo>
                  <a:pt x="278424" y="192372"/>
                </a:lnTo>
                <a:lnTo>
                  <a:pt x="278424" y="205885"/>
                </a:lnTo>
                <a:close/>
              </a:path>
              <a:path w="278765" h="314960">
                <a:moveTo>
                  <a:pt x="146146" y="314339"/>
                </a:moveTo>
                <a:lnTo>
                  <a:pt x="131567" y="314339"/>
                </a:lnTo>
                <a:lnTo>
                  <a:pt x="131567" y="205885"/>
                </a:lnTo>
                <a:lnTo>
                  <a:pt x="146146" y="205885"/>
                </a:lnTo>
                <a:lnTo>
                  <a:pt x="146146" y="3143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218821" y="4312746"/>
            <a:ext cx="282575" cy="312420"/>
          </a:xfrm>
          <a:custGeom>
            <a:avLst/>
            <a:gdLst/>
            <a:ahLst/>
            <a:cxnLst/>
            <a:rect l="l" t="t" r="r" b="b"/>
            <a:pathLst>
              <a:path w="282575" h="312420">
                <a:moveTo>
                  <a:pt x="255667" y="93519"/>
                </a:moveTo>
                <a:lnTo>
                  <a:pt x="240732" y="93519"/>
                </a:lnTo>
                <a:lnTo>
                  <a:pt x="242393" y="82451"/>
                </a:lnTo>
                <a:lnTo>
                  <a:pt x="243621" y="70584"/>
                </a:lnTo>
                <a:lnTo>
                  <a:pt x="244385" y="58616"/>
                </a:lnTo>
                <a:lnTo>
                  <a:pt x="244644" y="47648"/>
                </a:lnTo>
                <a:lnTo>
                  <a:pt x="244644" y="12801"/>
                </a:lnTo>
                <a:lnTo>
                  <a:pt x="20268" y="12801"/>
                </a:lnTo>
                <a:lnTo>
                  <a:pt x="20268" y="0"/>
                </a:lnTo>
                <a:lnTo>
                  <a:pt x="259934" y="0"/>
                </a:lnTo>
                <a:lnTo>
                  <a:pt x="259922" y="47648"/>
                </a:lnTo>
                <a:lnTo>
                  <a:pt x="259559" y="58716"/>
                </a:lnTo>
                <a:lnTo>
                  <a:pt x="258600" y="70672"/>
                </a:lnTo>
                <a:lnTo>
                  <a:pt x="257234" y="82596"/>
                </a:lnTo>
                <a:lnTo>
                  <a:pt x="255667" y="93519"/>
                </a:lnTo>
                <a:close/>
              </a:path>
              <a:path w="282575" h="312420">
                <a:moveTo>
                  <a:pt x="281980" y="132634"/>
                </a:moveTo>
                <a:lnTo>
                  <a:pt x="0" y="132634"/>
                </a:lnTo>
                <a:lnTo>
                  <a:pt x="0" y="119832"/>
                </a:lnTo>
                <a:lnTo>
                  <a:pt x="281980" y="119832"/>
                </a:lnTo>
                <a:lnTo>
                  <a:pt x="281980" y="132634"/>
                </a:lnTo>
                <a:close/>
              </a:path>
              <a:path w="282575" h="312420">
                <a:moveTo>
                  <a:pt x="267757" y="311850"/>
                </a:moveTo>
                <a:lnTo>
                  <a:pt x="22402" y="311850"/>
                </a:lnTo>
                <a:lnTo>
                  <a:pt x="22402" y="239665"/>
                </a:lnTo>
                <a:lnTo>
                  <a:pt x="244644" y="239665"/>
                </a:lnTo>
                <a:lnTo>
                  <a:pt x="244644" y="194506"/>
                </a:lnTo>
                <a:lnTo>
                  <a:pt x="22402" y="194506"/>
                </a:lnTo>
                <a:lnTo>
                  <a:pt x="22402" y="181705"/>
                </a:lnTo>
                <a:lnTo>
                  <a:pt x="259578" y="181705"/>
                </a:lnTo>
                <a:lnTo>
                  <a:pt x="259578" y="252466"/>
                </a:lnTo>
                <a:lnTo>
                  <a:pt x="37336" y="252466"/>
                </a:lnTo>
                <a:lnTo>
                  <a:pt x="37336" y="299048"/>
                </a:lnTo>
                <a:lnTo>
                  <a:pt x="267757" y="299048"/>
                </a:lnTo>
                <a:lnTo>
                  <a:pt x="267757" y="3118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654164" y="4312746"/>
            <a:ext cx="282575" cy="312420"/>
          </a:xfrm>
          <a:custGeom>
            <a:avLst/>
            <a:gdLst/>
            <a:ahLst/>
            <a:cxnLst/>
            <a:rect l="l" t="t" r="r" b="b"/>
            <a:pathLst>
              <a:path w="282575" h="312420">
                <a:moveTo>
                  <a:pt x="140812" y="75028"/>
                </a:moveTo>
                <a:lnTo>
                  <a:pt x="22402" y="75028"/>
                </a:lnTo>
                <a:lnTo>
                  <a:pt x="22402" y="61872"/>
                </a:lnTo>
                <a:lnTo>
                  <a:pt x="140812" y="61872"/>
                </a:lnTo>
                <a:lnTo>
                  <a:pt x="168687" y="61549"/>
                </a:lnTo>
                <a:lnTo>
                  <a:pt x="196862" y="60360"/>
                </a:lnTo>
                <a:lnTo>
                  <a:pt x="222969" y="57971"/>
                </a:lnTo>
                <a:lnTo>
                  <a:pt x="244644" y="54049"/>
                </a:lnTo>
                <a:lnTo>
                  <a:pt x="244644" y="12801"/>
                </a:lnTo>
                <a:lnTo>
                  <a:pt x="22402" y="12801"/>
                </a:lnTo>
                <a:lnTo>
                  <a:pt x="22402" y="0"/>
                </a:lnTo>
                <a:lnTo>
                  <a:pt x="259934" y="0"/>
                </a:lnTo>
                <a:lnTo>
                  <a:pt x="259934" y="44804"/>
                </a:lnTo>
                <a:lnTo>
                  <a:pt x="259463" y="61549"/>
                </a:lnTo>
                <a:lnTo>
                  <a:pt x="259075" y="66494"/>
                </a:lnTo>
                <a:lnTo>
                  <a:pt x="243932" y="66494"/>
                </a:lnTo>
                <a:lnTo>
                  <a:pt x="222269" y="70528"/>
                </a:lnTo>
                <a:lnTo>
                  <a:pt x="196506" y="73162"/>
                </a:lnTo>
                <a:lnTo>
                  <a:pt x="168676" y="74595"/>
                </a:lnTo>
                <a:lnTo>
                  <a:pt x="140812" y="75028"/>
                </a:lnTo>
                <a:close/>
              </a:path>
              <a:path w="282575" h="312420">
                <a:moveTo>
                  <a:pt x="253178" y="108454"/>
                </a:moveTo>
                <a:lnTo>
                  <a:pt x="238243" y="108454"/>
                </a:lnTo>
                <a:lnTo>
                  <a:pt x="240382" y="99047"/>
                </a:lnTo>
                <a:lnTo>
                  <a:pt x="242021" y="88674"/>
                </a:lnTo>
                <a:lnTo>
                  <a:pt x="243193" y="77701"/>
                </a:lnTo>
                <a:lnTo>
                  <a:pt x="243932" y="66494"/>
                </a:lnTo>
                <a:lnTo>
                  <a:pt x="259075" y="66494"/>
                </a:lnTo>
                <a:lnTo>
                  <a:pt x="258156" y="78229"/>
                </a:lnTo>
                <a:lnTo>
                  <a:pt x="256033" y="94308"/>
                </a:lnTo>
                <a:lnTo>
                  <a:pt x="253178" y="108454"/>
                </a:lnTo>
                <a:close/>
              </a:path>
              <a:path w="282575" h="312420">
                <a:moveTo>
                  <a:pt x="281980" y="142234"/>
                </a:moveTo>
                <a:lnTo>
                  <a:pt x="0" y="142234"/>
                </a:lnTo>
                <a:lnTo>
                  <a:pt x="0" y="129433"/>
                </a:lnTo>
                <a:lnTo>
                  <a:pt x="281980" y="129433"/>
                </a:lnTo>
                <a:lnTo>
                  <a:pt x="281980" y="142234"/>
                </a:lnTo>
                <a:close/>
              </a:path>
              <a:path w="282575" h="312420">
                <a:moveTo>
                  <a:pt x="267757" y="311850"/>
                </a:moveTo>
                <a:lnTo>
                  <a:pt x="22402" y="311850"/>
                </a:lnTo>
                <a:lnTo>
                  <a:pt x="22402" y="243932"/>
                </a:lnTo>
                <a:lnTo>
                  <a:pt x="244644" y="243932"/>
                </a:lnTo>
                <a:lnTo>
                  <a:pt x="244644" y="200195"/>
                </a:lnTo>
                <a:lnTo>
                  <a:pt x="22402" y="200195"/>
                </a:lnTo>
                <a:lnTo>
                  <a:pt x="22402" y="187394"/>
                </a:lnTo>
                <a:lnTo>
                  <a:pt x="259578" y="187394"/>
                </a:lnTo>
                <a:lnTo>
                  <a:pt x="259578" y="256378"/>
                </a:lnTo>
                <a:lnTo>
                  <a:pt x="37336" y="256378"/>
                </a:lnTo>
                <a:lnTo>
                  <a:pt x="37336" y="299048"/>
                </a:lnTo>
                <a:lnTo>
                  <a:pt x="267757" y="299048"/>
                </a:lnTo>
                <a:lnTo>
                  <a:pt x="267757" y="3118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002421" y="4308131"/>
            <a:ext cx="606425" cy="319405"/>
          </a:xfrm>
          <a:custGeom>
            <a:avLst/>
            <a:gdLst/>
            <a:ahLst/>
            <a:cxnLst/>
            <a:rect l="l" t="t" r="r" b="b"/>
            <a:pathLst>
              <a:path w="606425" h="319404">
                <a:moveTo>
                  <a:pt x="295135" y="137248"/>
                </a:moveTo>
                <a:lnTo>
                  <a:pt x="241795" y="137248"/>
                </a:lnTo>
                <a:lnTo>
                  <a:pt x="241795" y="355"/>
                </a:lnTo>
                <a:lnTo>
                  <a:pt x="226860" y="355"/>
                </a:lnTo>
                <a:lnTo>
                  <a:pt x="226860" y="246773"/>
                </a:lnTo>
                <a:lnTo>
                  <a:pt x="209232" y="260007"/>
                </a:lnTo>
                <a:lnTo>
                  <a:pt x="187439" y="269709"/>
                </a:lnTo>
                <a:lnTo>
                  <a:pt x="162509" y="275678"/>
                </a:lnTo>
                <a:lnTo>
                  <a:pt x="135483" y="277710"/>
                </a:lnTo>
                <a:lnTo>
                  <a:pt x="15290" y="277710"/>
                </a:lnTo>
                <a:lnTo>
                  <a:pt x="15290" y="153962"/>
                </a:lnTo>
                <a:lnTo>
                  <a:pt x="139738" y="153962"/>
                </a:lnTo>
                <a:lnTo>
                  <a:pt x="139738" y="6400"/>
                </a:lnTo>
                <a:lnTo>
                  <a:pt x="0" y="6400"/>
                </a:lnTo>
                <a:lnTo>
                  <a:pt x="0" y="19913"/>
                </a:lnTo>
                <a:lnTo>
                  <a:pt x="124460" y="19913"/>
                </a:lnTo>
                <a:lnTo>
                  <a:pt x="124460" y="140804"/>
                </a:lnTo>
                <a:lnTo>
                  <a:pt x="0" y="140804"/>
                </a:lnTo>
                <a:lnTo>
                  <a:pt x="0" y="291223"/>
                </a:lnTo>
                <a:lnTo>
                  <a:pt x="134061" y="291223"/>
                </a:lnTo>
                <a:lnTo>
                  <a:pt x="162204" y="289140"/>
                </a:lnTo>
                <a:lnTo>
                  <a:pt x="188061" y="283095"/>
                </a:lnTo>
                <a:lnTo>
                  <a:pt x="210108" y="273367"/>
                </a:lnTo>
                <a:lnTo>
                  <a:pt x="226860" y="260286"/>
                </a:lnTo>
                <a:lnTo>
                  <a:pt x="226860" y="313626"/>
                </a:lnTo>
                <a:lnTo>
                  <a:pt x="241795" y="313626"/>
                </a:lnTo>
                <a:lnTo>
                  <a:pt x="241795" y="150406"/>
                </a:lnTo>
                <a:lnTo>
                  <a:pt x="295135" y="150406"/>
                </a:lnTo>
                <a:lnTo>
                  <a:pt x="295135" y="137248"/>
                </a:lnTo>
                <a:close/>
              </a:path>
              <a:path w="606425" h="319404">
                <a:moveTo>
                  <a:pt x="596811" y="78232"/>
                </a:moveTo>
                <a:lnTo>
                  <a:pt x="595160" y="62712"/>
                </a:lnTo>
                <a:lnTo>
                  <a:pt x="590283" y="48806"/>
                </a:lnTo>
                <a:lnTo>
                  <a:pt x="582269" y="36626"/>
                </a:lnTo>
                <a:lnTo>
                  <a:pt x="581875" y="36271"/>
                </a:lnTo>
                <a:lnTo>
                  <a:pt x="581875" y="78232"/>
                </a:lnTo>
                <a:lnTo>
                  <a:pt x="580631" y="90424"/>
                </a:lnTo>
                <a:lnTo>
                  <a:pt x="545896" y="130098"/>
                </a:lnTo>
                <a:lnTo>
                  <a:pt x="498322" y="141833"/>
                </a:lnTo>
                <a:lnTo>
                  <a:pt x="467741" y="143294"/>
                </a:lnTo>
                <a:lnTo>
                  <a:pt x="437159" y="141833"/>
                </a:lnTo>
                <a:lnTo>
                  <a:pt x="389724" y="130098"/>
                </a:lnTo>
                <a:lnTo>
                  <a:pt x="358444" y="101434"/>
                </a:lnTo>
                <a:lnTo>
                  <a:pt x="353593" y="78232"/>
                </a:lnTo>
                <a:lnTo>
                  <a:pt x="354799" y="66230"/>
                </a:lnTo>
                <a:lnTo>
                  <a:pt x="389724" y="26657"/>
                </a:lnTo>
                <a:lnTo>
                  <a:pt x="437159" y="14681"/>
                </a:lnTo>
                <a:lnTo>
                  <a:pt x="467741" y="13157"/>
                </a:lnTo>
                <a:lnTo>
                  <a:pt x="498322" y="14681"/>
                </a:lnTo>
                <a:lnTo>
                  <a:pt x="545896" y="26657"/>
                </a:lnTo>
                <a:lnTo>
                  <a:pt x="576948" y="55333"/>
                </a:lnTo>
                <a:lnTo>
                  <a:pt x="581875" y="78232"/>
                </a:lnTo>
                <a:lnTo>
                  <a:pt x="581875" y="36271"/>
                </a:lnTo>
                <a:lnTo>
                  <a:pt x="571207" y="26314"/>
                </a:lnTo>
                <a:lnTo>
                  <a:pt x="552297" y="14846"/>
                </a:lnTo>
                <a:lnTo>
                  <a:pt x="547433" y="13157"/>
                </a:lnTo>
                <a:lnTo>
                  <a:pt x="528675" y="6616"/>
                </a:lnTo>
                <a:lnTo>
                  <a:pt x="500456" y="1663"/>
                </a:lnTo>
                <a:lnTo>
                  <a:pt x="467741" y="0"/>
                </a:lnTo>
                <a:lnTo>
                  <a:pt x="435165" y="1663"/>
                </a:lnTo>
                <a:lnTo>
                  <a:pt x="383235" y="14846"/>
                </a:lnTo>
                <a:lnTo>
                  <a:pt x="345020" y="48806"/>
                </a:lnTo>
                <a:lnTo>
                  <a:pt x="338302" y="78232"/>
                </a:lnTo>
                <a:lnTo>
                  <a:pt x="340004" y="93789"/>
                </a:lnTo>
                <a:lnTo>
                  <a:pt x="364261" y="130492"/>
                </a:lnTo>
                <a:lnTo>
                  <a:pt x="406933" y="150190"/>
                </a:lnTo>
                <a:lnTo>
                  <a:pt x="467741" y="156806"/>
                </a:lnTo>
                <a:lnTo>
                  <a:pt x="500456" y="155155"/>
                </a:lnTo>
                <a:lnTo>
                  <a:pt x="528675" y="150190"/>
                </a:lnTo>
                <a:lnTo>
                  <a:pt x="548449" y="143294"/>
                </a:lnTo>
                <a:lnTo>
                  <a:pt x="552297" y="141960"/>
                </a:lnTo>
                <a:lnTo>
                  <a:pt x="571207" y="130492"/>
                </a:lnTo>
                <a:lnTo>
                  <a:pt x="582269" y="120129"/>
                </a:lnTo>
                <a:lnTo>
                  <a:pt x="590283" y="107835"/>
                </a:lnTo>
                <a:lnTo>
                  <a:pt x="595160" y="93789"/>
                </a:lnTo>
                <a:lnTo>
                  <a:pt x="596811" y="78232"/>
                </a:lnTo>
                <a:close/>
              </a:path>
              <a:path w="606425" h="319404">
                <a:moveTo>
                  <a:pt x="606412" y="213347"/>
                </a:moveTo>
                <a:lnTo>
                  <a:pt x="327990" y="213347"/>
                </a:lnTo>
                <a:lnTo>
                  <a:pt x="327990" y="226860"/>
                </a:lnTo>
                <a:lnTo>
                  <a:pt x="459562" y="226860"/>
                </a:lnTo>
                <a:lnTo>
                  <a:pt x="459562" y="318960"/>
                </a:lnTo>
                <a:lnTo>
                  <a:pt x="474141" y="318960"/>
                </a:lnTo>
                <a:lnTo>
                  <a:pt x="474141" y="226860"/>
                </a:lnTo>
                <a:lnTo>
                  <a:pt x="606412" y="226860"/>
                </a:lnTo>
                <a:lnTo>
                  <a:pt x="606412" y="2133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685783" y="4314862"/>
            <a:ext cx="246379" cy="172720"/>
          </a:xfrm>
          <a:custGeom>
            <a:avLst/>
            <a:gdLst/>
            <a:ahLst/>
            <a:cxnLst/>
            <a:rect l="l" t="t" r="r" b="b"/>
            <a:pathLst>
              <a:path w="246380" h="172720">
                <a:moveTo>
                  <a:pt x="246075" y="158750"/>
                </a:moveTo>
                <a:lnTo>
                  <a:pt x="14579" y="158750"/>
                </a:lnTo>
                <a:lnTo>
                  <a:pt x="14579" y="12700"/>
                </a:lnTo>
                <a:lnTo>
                  <a:pt x="242163" y="12700"/>
                </a:lnTo>
                <a:lnTo>
                  <a:pt x="242163" y="0"/>
                </a:lnTo>
                <a:lnTo>
                  <a:pt x="0" y="0"/>
                </a:lnTo>
                <a:lnTo>
                  <a:pt x="0" y="12700"/>
                </a:lnTo>
                <a:lnTo>
                  <a:pt x="0" y="158750"/>
                </a:lnTo>
                <a:lnTo>
                  <a:pt x="0" y="172720"/>
                </a:lnTo>
                <a:lnTo>
                  <a:pt x="246075" y="172720"/>
                </a:lnTo>
                <a:lnTo>
                  <a:pt x="246075" y="1587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667659" y="4593660"/>
            <a:ext cx="278765" cy="13335"/>
          </a:xfrm>
          <a:custGeom>
            <a:avLst/>
            <a:gdLst/>
            <a:ahLst/>
            <a:cxnLst/>
            <a:rect l="l" t="t" r="r" b="b"/>
            <a:pathLst>
              <a:path w="278764" h="13335">
                <a:moveTo>
                  <a:pt x="278424" y="12801"/>
                </a:moveTo>
                <a:lnTo>
                  <a:pt x="0" y="12801"/>
                </a:lnTo>
                <a:lnTo>
                  <a:pt x="0" y="0"/>
                </a:lnTo>
                <a:lnTo>
                  <a:pt x="278424" y="0"/>
                </a:lnTo>
                <a:lnTo>
                  <a:pt x="278424" y="1280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115741" y="4314862"/>
            <a:ext cx="144780" cy="284480"/>
          </a:xfrm>
          <a:custGeom>
            <a:avLst/>
            <a:gdLst/>
            <a:ahLst/>
            <a:cxnLst/>
            <a:rect l="l" t="t" r="r" b="b"/>
            <a:pathLst>
              <a:path w="144779" h="284479">
                <a:moveTo>
                  <a:pt x="144729" y="13182"/>
                </a:moveTo>
                <a:lnTo>
                  <a:pt x="130149" y="13182"/>
                </a:lnTo>
                <a:lnTo>
                  <a:pt x="130149" y="271335"/>
                </a:lnTo>
                <a:lnTo>
                  <a:pt x="144729" y="271335"/>
                </a:lnTo>
                <a:lnTo>
                  <a:pt x="144729" y="13182"/>
                </a:lnTo>
                <a:close/>
              </a:path>
              <a:path w="144779" h="284479">
                <a:moveTo>
                  <a:pt x="144729" y="0"/>
                </a:moveTo>
                <a:lnTo>
                  <a:pt x="0" y="0"/>
                </a:lnTo>
                <a:lnTo>
                  <a:pt x="0" y="12700"/>
                </a:lnTo>
                <a:lnTo>
                  <a:pt x="0" y="271780"/>
                </a:lnTo>
                <a:lnTo>
                  <a:pt x="0" y="284480"/>
                </a:lnTo>
                <a:lnTo>
                  <a:pt x="144729" y="284480"/>
                </a:lnTo>
                <a:lnTo>
                  <a:pt x="144729" y="271780"/>
                </a:lnTo>
                <a:lnTo>
                  <a:pt x="14579" y="271780"/>
                </a:lnTo>
                <a:lnTo>
                  <a:pt x="14579" y="12700"/>
                </a:lnTo>
                <a:lnTo>
                  <a:pt x="144729" y="12700"/>
                </a:lnTo>
                <a:lnTo>
                  <a:pt x="1447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280740" y="4308512"/>
            <a:ext cx="80645" cy="313690"/>
          </a:xfrm>
          <a:custGeom>
            <a:avLst/>
            <a:gdLst/>
            <a:ahLst/>
            <a:cxnLst/>
            <a:rect l="l" t="t" r="r" b="b"/>
            <a:pathLst>
              <a:path w="80645" h="313689">
                <a:moveTo>
                  <a:pt x="80365" y="0"/>
                </a:moveTo>
                <a:lnTo>
                  <a:pt x="65430" y="0"/>
                </a:lnTo>
                <a:lnTo>
                  <a:pt x="65430" y="134620"/>
                </a:lnTo>
                <a:lnTo>
                  <a:pt x="0" y="134620"/>
                </a:lnTo>
                <a:lnTo>
                  <a:pt x="0" y="147320"/>
                </a:lnTo>
                <a:lnTo>
                  <a:pt x="65430" y="147320"/>
                </a:lnTo>
                <a:lnTo>
                  <a:pt x="65430" y="313690"/>
                </a:lnTo>
                <a:lnTo>
                  <a:pt x="80365" y="313690"/>
                </a:lnTo>
                <a:lnTo>
                  <a:pt x="80365" y="147320"/>
                </a:lnTo>
                <a:lnTo>
                  <a:pt x="80365" y="134620"/>
                </a:lnTo>
                <a:lnTo>
                  <a:pt x="803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436634" y="4308479"/>
            <a:ext cx="270510" cy="314960"/>
          </a:xfrm>
          <a:custGeom>
            <a:avLst/>
            <a:gdLst/>
            <a:ahLst/>
            <a:cxnLst/>
            <a:rect l="l" t="t" r="r" b="b"/>
            <a:pathLst>
              <a:path w="270510" h="314960">
                <a:moveTo>
                  <a:pt x="0" y="179927"/>
                </a:moveTo>
                <a:lnTo>
                  <a:pt x="0" y="166059"/>
                </a:lnTo>
                <a:lnTo>
                  <a:pt x="30013" y="151269"/>
                </a:lnTo>
                <a:lnTo>
                  <a:pt x="55827" y="128278"/>
                </a:lnTo>
                <a:lnTo>
                  <a:pt x="73906" y="97953"/>
                </a:lnTo>
                <a:lnTo>
                  <a:pt x="80718" y="61161"/>
                </a:lnTo>
                <a:lnTo>
                  <a:pt x="80718" y="2489"/>
                </a:lnTo>
                <a:lnTo>
                  <a:pt x="95652" y="2489"/>
                </a:lnTo>
                <a:lnTo>
                  <a:pt x="95652" y="61161"/>
                </a:lnTo>
                <a:lnTo>
                  <a:pt x="102664" y="97542"/>
                </a:lnTo>
                <a:lnTo>
                  <a:pt x="103721" y="99208"/>
                </a:lnTo>
                <a:lnTo>
                  <a:pt x="87830" y="99208"/>
                </a:lnTo>
                <a:lnTo>
                  <a:pt x="76556" y="123772"/>
                </a:lnTo>
                <a:lnTo>
                  <a:pt x="57382" y="146635"/>
                </a:lnTo>
                <a:lnTo>
                  <a:pt x="31475" y="165964"/>
                </a:lnTo>
                <a:lnTo>
                  <a:pt x="0" y="179927"/>
                </a:lnTo>
                <a:close/>
              </a:path>
              <a:path w="270510" h="314960">
                <a:moveTo>
                  <a:pt x="176371" y="176371"/>
                </a:moveTo>
                <a:lnTo>
                  <a:pt x="146085" y="163064"/>
                </a:lnTo>
                <a:lnTo>
                  <a:pt x="120499" y="144857"/>
                </a:lnTo>
                <a:lnTo>
                  <a:pt x="100714" y="123116"/>
                </a:lnTo>
                <a:lnTo>
                  <a:pt x="87830" y="99208"/>
                </a:lnTo>
                <a:lnTo>
                  <a:pt x="103721" y="99208"/>
                </a:lnTo>
                <a:lnTo>
                  <a:pt x="121077" y="126589"/>
                </a:lnTo>
                <a:lnTo>
                  <a:pt x="146957" y="148168"/>
                </a:lnTo>
                <a:lnTo>
                  <a:pt x="176371" y="162147"/>
                </a:lnTo>
                <a:lnTo>
                  <a:pt x="176371" y="176371"/>
                </a:lnTo>
                <a:close/>
              </a:path>
              <a:path w="270510" h="314960">
                <a:moveTo>
                  <a:pt x="263490" y="216908"/>
                </a:moveTo>
                <a:lnTo>
                  <a:pt x="248555" y="216908"/>
                </a:lnTo>
                <a:lnTo>
                  <a:pt x="248555" y="0"/>
                </a:lnTo>
                <a:lnTo>
                  <a:pt x="263490" y="0"/>
                </a:lnTo>
                <a:lnTo>
                  <a:pt x="263490" y="216908"/>
                </a:lnTo>
                <a:close/>
              </a:path>
              <a:path w="270510" h="314960">
                <a:moveTo>
                  <a:pt x="269890" y="314339"/>
                </a:moveTo>
                <a:lnTo>
                  <a:pt x="33425" y="314339"/>
                </a:lnTo>
                <a:lnTo>
                  <a:pt x="33425" y="217619"/>
                </a:lnTo>
                <a:lnTo>
                  <a:pt x="48715" y="217619"/>
                </a:lnTo>
                <a:lnTo>
                  <a:pt x="48715" y="300826"/>
                </a:lnTo>
                <a:lnTo>
                  <a:pt x="269890" y="300826"/>
                </a:lnTo>
                <a:lnTo>
                  <a:pt x="269890" y="3143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888957" y="4308479"/>
            <a:ext cx="245110" cy="313690"/>
          </a:xfrm>
          <a:custGeom>
            <a:avLst/>
            <a:gdLst/>
            <a:ahLst/>
            <a:cxnLst/>
            <a:rect l="l" t="t" r="r" b="b"/>
            <a:pathLst>
              <a:path w="245110" h="313689">
                <a:moveTo>
                  <a:pt x="244999" y="313272"/>
                </a:moveTo>
                <a:lnTo>
                  <a:pt x="230064" y="313272"/>
                </a:lnTo>
                <a:lnTo>
                  <a:pt x="230064" y="149346"/>
                </a:lnTo>
                <a:lnTo>
                  <a:pt x="155391" y="149346"/>
                </a:lnTo>
                <a:lnTo>
                  <a:pt x="155391" y="135834"/>
                </a:lnTo>
                <a:lnTo>
                  <a:pt x="230064" y="135834"/>
                </a:lnTo>
                <a:lnTo>
                  <a:pt x="230064" y="0"/>
                </a:lnTo>
                <a:lnTo>
                  <a:pt x="244999" y="0"/>
                </a:lnTo>
                <a:lnTo>
                  <a:pt x="244999" y="313272"/>
                </a:lnTo>
                <a:close/>
              </a:path>
              <a:path w="245110" h="313689">
                <a:moveTo>
                  <a:pt x="102053" y="290870"/>
                </a:moveTo>
                <a:lnTo>
                  <a:pt x="0" y="290870"/>
                </a:lnTo>
                <a:lnTo>
                  <a:pt x="0" y="140456"/>
                </a:lnTo>
                <a:lnTo>
                  <a:pt x="116277" y="140456"/>
                </a:lnTo>
                <a:lnTo>
                  <a:pt x="116277" y="19557"/>
                </a:lnTo>
                <a:lnTo>
                  <a:pt x="0" y="19557"/>
                </a:lnTo>
                <a:lnTo>
                  <a:pt x="0" y="6044"/>
                </a:lnTo>
                <a:lnTo>
                  <a:pt x="131567" y="6044"/>
                </a:lnTo>
                <a:lnTo>
                  <a:pt x="131567" y="153613"/>
                </a:lnTo>
                <a:lnTo>
                  <a:pt x="14579" y="153613"/>
                </a:lnTo>
                <a:lnTo>
                  <a:pt x="14579" y="277358"/>
                </a:lnTo>
                <a:lnTo>
                  <a:pt x="178832" y="277358"/>
                </a:lnTo>
                <a:lnTo>
                  <a:pt x="166209" y="282919"/>
                </a:lnTo>
                <a:lnTo>
                  <a:pt x="146724" y="287536"/>
                </a:lnTo>
                <a:lnTo>
                  <a:pt x="124905" y="290087"/>
                </a:lnTo>
                <a:lnTo>
                  <a:pt x="102053" y="290870"/>
                </a:lnTo>
                <a:close/>
              </a:path>
              <a:path w="245110" h="313689">
                <a:moveTo>
                  <a:pt x="178832" y="277358"/>
                </a:moveTo>
                <a:lnTo>
                  <a:pt x="102409" y="277358"/>
                </a:lnTo>
                <a:lnTo>
                  <a:pt x="124805" y="276574"/>
                </a:lnTo>
                <a:lnTo>
                  <a:pt x="146368" y="274024"/>
                </a:lnTo>
                <a:lnTo>
                  <a:pt x="165864" y="269407"/>
                </a:lnTo>
                <a:lnTo>
                  <a:pt x="182060" y="262423"/>
                </a:lnTo>
                <a:lnTo>
                  <a:pt x="182060" y="275935"/>
                </a:lnTo>
                <a:lnTo>
                  <a:pt x="178832" y="2773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222285" y="4308479"/>
            <a:ext cx="257810" cy="321310"/>
          </a:xfrm>
          <a:custGeom>
            <a:avLst/>
            <a:gdLst/>
            <a:ahLst/>
            <a:cxnLst/>
            <a:rect l="l" t="t" r="r" b="b"/>
            <a:pathLst>
              <a:path w="257810" h="321310">
                <a:moveTo>
                  <a:pt x="222631" y="130144"/>
                </a:moveTo>
                <a:lnTo>
                  <a:pt x="151124" y="130144"/>
                </a:lnTo>
                <a:lnTo>
                  <a:pt x="176349" y="129017"/>
                </a:lnTo>
                <a:lnTo>
                  <a:pt x="199039" y="125388"/>
                </a:lnTo>
                <a:lnTo>
                  <a:pt x="218930" y="118893"/>
                </a:lnTo>
                <a:lnTo>
                  <a:pt x="235754" y="109165"/>
                </a:lnTo>
                <a:lnTo>
                  <a:pt x="235754" y="0"/>
                </a:lnTo>
                <a:lnTo>
                  <a:pt x="250689" y="0"/>
                </a:lnTo>
                <a:lnTo>
                  <a:pt x="250689" y="122322"/>
                </a:lnTo>
                <a:lnTo>
                  <a:pt x="235754" y="122322"/>
                </a:lnTo>
                <a:lnTo>
                  <a:pt x="222631" y="130144"/>
                </a:lnTo>
                <a:close/>
              </a:path>
              <a:path w="257810" h="321310">
                <a:moveTo>
                  <a:pt x="148635" y="143657"/>
                </a:moveTo>
                <a:lnTo>
                  <a:pt x="0" y="143657"/>
                </a:lnTo>
                <a:lnTo>
                  <a:pt x="0" y="2489"/>
                </a:lnTo>
                <a:lnTo>
                  <a:pt x="15290" y="2489"/>
                </a:lnTo>
                <a:lnTo>
                  <a:pt x="15290" y="130144"/>
                </a:lnTo>
                <a:lnTo>
                  <a:pt x="222631" y="130144"/>
                </a:lnTo>
                <a:lnTo>
                  <a:pt x="219341" y="132106"/>
                </a:lnTo>
                <a:lnTo>
                  <a:pt x="199128" y="138723"/>
                </a:lnTo>
                <a:lnTo>
                  <a:pt x="175449" y="142473"/>
                </a:lnTo>
                <a:lnTo>
                  <a:pt x="148635" y="143657"/>
                </a:lnTo>
                <a:close/>
              </a:path>
              <a:path w="257810" h="321310">
                <a:moveTo>
                  <a:pt x="250689" y="177793"/>
                </a:moveTo>
                <a:lnTo>
                  <a:pt x="235754" y="177793"/>
                </a:lnTo>
                <a:lnTo>
                  <a:pt x="235754" y="122322"/>
                </a:lnTo>
                <a:lnTo>
                  <a:pt x="250689" y="122322"/>
                </a:lnTo>
                <a:lnTo>
                  <a:pt x="250689" y="177793"/>
                </a:lnTo>
                <a:close/>
              </a:path>
              <a:path w="257810" h="321310">
                <a:moveTo>
                  <a:pt x="136189" y="320739"/>
                </a:moveTo>
                <a:lnTo>
                  <a:pt x="80096" y="315672"/>
                </a:lnTo>
                <a:lnTo>
                  <a:pt x="38403" y="299404"/>
                </a:lnTo>
                <a:lnTo>
                  <a:pt x="15290" y="258511"/>
                </a:lnTo>
                <a:lnTo>
                  <a:pt x="16801" y="245966"/>
                </a:lnTo>
                <a:lnTo>
                  <a:pt x="57082" y="207574"/>
                </a:lnTo>
                <a:lnTo>
                  <a:pt x="106709" y="196862"/>
                </a:lnTo>
                <a:lnTo>
                  <a:pt x="136189" y="195573"/>
                </a:lnTo>
                <a:lnTo>
                  <a:pt x="166025" y="196862"/>
                </a:lnTo>
                <a:lnTo>
                  <a:pt x="192728" y="200817"/>
                </a:lnTo>
                <a:lnTo>
                  <a:pt x="215697" y="207574"/>
                </a:lnTo>
                <a:lnTo>
                  <a:pt x="218603" y="209085"/>
                </a:lnTo>
                <a:lnTo>
                  <a:pt x="136189" y="209085"/>
                </a:lnTo>
                <a:lnTo>
                  <a:pt x="108904" y="210279"/>
                </a:lnTo>
                <a:lnTo>
                  <a:pt x="63933" y="219736"/>
                </a:lnTo>
                <a:lnTo>
                  <a:pt x="31397" y="249483"/>
                </a:lnTo>
                <a:lnTo>
                  <a:pt x="30224" y="258511"/>
                </a:lnTo>
                <a:lnTo>
                  <a:pt x="31397" y="267384"/>
                </a:lnTo>
                <a:lnTo>
                  <a:pt x="63933" y="297137"/>
                </a:lnTo>
                <a:lnTo>
                  <a:pt x="108904" y="306738"/>
                </a:lnTo>
                <a:lnTo>
                  <a:pt x="136189" y="307938"/>
                </a:lnTo>
                <a:lnTo>
                  <a:pt x="217824" y="307938"/>
                </a:lnTo>
                <a:lnTo>
                  <a:pt x="215697" y="309038"/>
                </a:lnTo>
                <a:lnTo>
                  <a:pt x="192728" y="315672"/>
                </a:lnTo>
                <a:lnTo>
                  <a:pt x="166025" y="319506"/>
                </a:lnTo>
                <a:lnTo>
                  <a:pt x="136189" y="320739"/>
                </a:lnTo>
                <a:close/>
              </a:path>
              <a:path w="257810" h="321310">
                <a:moveTo>
                  <a:pt x="217824" y="307938"/>
                </a:moveTo>
                <a:lnTo>
                  <a:pt x="136189" y="307938"/>
                </a:lnTo>
                <a:lnTo>
                  <a:pt x="163675" y="306738"/>
                </a:lnTo>
                <a:lnTo>
                  <a:pt x="188061" y="303138"/>
                </a:lnTo>
                <a:lnTo>
                  <a:pt x="224731" y="288736"/>
                </a:lnTo>
                <a:lnTo>
                  <a:pt x="242866" y="258511"/>
                </a:lnTo>
                <a:lnTo>
                  <a:pt x="241682" y="249483"/>
                </a:lnTo>
                <a:lnTo>
                  <a:pt x="208646" y="219736"/>
                </a:lnTo>
                <a:lnTo>
                  <a:pt x="163675" y="210279"/>
                </a:lnTo>
                <a:lnTo>
                  <a:pt x="136189" y="209085"/>
                </a:lnTo>
                <a:lnTo>
                  <a:pt x="218603" y="209085"/>
                </a:lnTo>
                <a:lnTo>
                  <a:pt x="251355" y="234954"/>
                </a:lnTo>
                <a:lnTo>
                  <a:pt x="257445" y="258511"/>
                </a:lnTo>
                <a:lnTo>
                  <a:pt x="255883" y="270851"/>
                </a:lnTo>
                <a:lnTo>
                  <a:pt x="251355" y="281758"/>
                </a:lnTo>
                <a:lnTo>
                  <a:pt x="244094" y="291264"/>
                </a:lnTo>
                <a:lnTo>
                  <a:pt x="234332" y="299404"/>
                </a:lnTo>
                <a:lnTo>
                  <a:pt x="217824" y="3079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621352" y="4327689"/>
            <a:ext cx="494030" cy="276860"/>
          </a:xfrm>
          <a:custGeom>
            <a:avLst/>
            <a:gdLst/>
            <a:ahLst/>
            <a:cxnLst/>
            <a:rect l="l" t="t" r="r" b="b"/>
            <a:pathLst>
              <a:path w="494029" h="276860">
                <a:moveTo>
                  <a:pt x="222237" y="276288"/>
                </a:moveTo>
                <a:lnTo>
                  <a:pt x="195211" y="204101"/>
                </a:lnTo>
                <a:lnTo>
                  <a:pt x="190144" y="190588"/>
                </a:lnTo>
                <a:lnTo>
                  <a:pt x="174244" y="148132"/>
                </a:lnTo>
                <a:lnTo>
                  <a:pt x="174244" y="190588"/>
                </a:lnTo>
                <a:lnTo>
                  <a:pt x="47650" y="190588"/>
                </a:lnTo>
                <a:lnTo>
                  <a:pt x="110947" y="19913"/>
                </a:lnTo>
                <a:lnTo>
                  <a:pt x="174244" y="190588"/>
                </a:lnTo>
                <a:lnTo>
                  <a:pt x="174244" y="148132"/>
                </a:lnTo>
                <a:lnTo>
                  <a:pt x="126225" y="19913"/>
                </a:lnTo>
                <a:lnTo>
                  <a:pt x="118770" y="0"/>
                </a:lnTo>
                <a:lnTo>
                  <a:pt x="103479" y="0"/>
                </a:lnTo>
                <a:lnTo>
                  <a:pt x="0" y="276288"/>
                </a:lnTo>
                <a:lnTo>
                  <a:pt x="16357" y="276288"/>
                </a:lnTo>
                <a:lnTo>
                  <a:pt x="43027" y="204101"/>
                </a:lnTo>
                <a:lnTo>
                  <a:pt x="179565" y="204101"/>
                </a:lnTo>
                <a:lnTo>
                  <a:pt x="206235" y="276288"/>
                </a:lnTo>
                <a:lnTo>
                  <a:pt x="222237" y="276288"/>
                </a:lnTo>
                <a:close/>
              </a:path>
              <a:path w="494029" h="276860">
                <a:moveTo>
                  <a:pt x="438226" y="83210"/>
                </a:moveTo>
                <a:lnTo>
                  <a:pt x="432892" y="48907"/>
                </a:lnTo>
                <a:lnTo>
                  <a:pt x="423291" y="33172"/>
                </a:lnTo>
                <a:lnTo>
                  <a:pt x="423291" y="83210"/>
                </a:lnTo>
                <a:lnTo>
                  <a:pt x="418782" y="112395"/>
                </a:lnTo>
                <a:lnTo>
                  <a:pt x="405333" y="134315"/>
                </a:lnTo>
                <a:lnTo>
                  <a:pt x="383082" y="148107"/>
                </a:lnTo>
                <a:lnTo>
                  <a:pt x="352171" y="152895"/>
                </a:lnTo>
                <a:lnTo>
                  <a:pt x="268960" y="152895"/>
                </a:lnTo>
                <a:lnTo>
                  <a:pt x="268960" y="13868"/>
                </a:lnTo>
                <a:lnTo>
                  <a:pt x="352171" y="13868"/>
                </a:lnTo>
                <a:lnTo>
                  <a:pt x="383082" y="18643"/>
                </a:lnTo>
                <a:lnTo>
                  <a:pt x="405333" y="32397"/>
                </a:lnTo>
                <a:lnTo>
                  <a:pt x="418782" y="54216"/>
                </a:lnTo>
                <a:lnTo>
                  <a:pt x="423291" y="83210"/>
                </a:lnTo>
                <a:lnTo>
                  <a:pt x="423291" y="33172"/>
                </a:lnTo>
                <a:lnTo>
                  <a:pt x="416890" y="22669"/>
                </a:lnTo>
                <a:lnTo>
                  <a:pt x="402894" y="13868"/>
                </a:lnTo>
                <a:lnTo>
                  <a:pt x="390220" y="5892"/>
                </a:lnTo>
                <a:lnTo>
                  <a:pt x="352882" y="0"/>
                </a:lnTo>
                <a:lnTo>
                  <a:pt x="254025" y="0"/>
                </a:lnTo>
                <a:lnTo>
                  <a:pt x="254025" y="276288"/>
                </a:lnTo>
                <a:lnTo>
                  <a:pt x="268960" y="276288"/>
                </a:lnTo>
                <a:lnTo>
                  <a:pt x="268960" y="166763"/>
                </a:lnTo>
                <a:lnTo>
                  <a:pt x="352882" y="166763"/>
                </a:lnTo>
                <a:lnTo>
                  <a:pt x="390220" y="160858"/>
                </a:lnTo>
                <a:lnTo>
                  <a:pt x="402856" y="152895"/>
                </a:lnTo>
                <a:lnTo>
                  <a:pt x="416890" y="144056"/>
                </a:lnTo>
                <a:lnTo>
                  <a:pt x="432892" y="117716"/>
                </a:lnTo>
                <a:lnTo>
                  <a:pt x="438226" y="83210"/>
                </a:lnTo>
                <a:close/>
              </a:path>
              <a:path w="494029" h="276860">
                <a:moveTo>
                  <a:pt x="493839" y="0"/>
                </a:moveTo>
                <a:lnTo>
                  <a:pt x="478904" y="0"/>
                </a:lnTo>
                <a:lnTo>
                  <a:pt x="478904" y="276288"/>
                </a:lnTo>
                <a:lnTo>
                  <a:pt x="493839" y="276288"/>
                </a:lnTo>
                <a:lnTo>
                  <a:pt x="4938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270759" y="4312746"/>
            <a:ext cx="282575" cy="318770"/>
          </a:xfrm>
          <a:custGeom>
            <a:avLst/>
            <a:gdLst/>
            <a:ahLst/>
            <a:cxnLst/>
            <a:rect l="l" t="t" r="r" b="b"/>
            <a:pathLst>
              <a:path w="282575" h="318770">
                <a:moveTo>
                  <a:pt x="259578" y="13156"/>
                </a:moveTo>
                <a:lnTo>
                  <a:pt x="22402" y="13156"/>
                </a:lnTo>
                <a:lnTo>
                  <a:pt x="22402" y="0"/>
                </a:lnTo>
                <a:lnTo>
                  <a:pt x="259578" y="0"/>
                </a:lnTo>
                <a:lnTo>
                  <a:pt x="259578" y="13156"/>
                </a:lnTo>
                <a:close/>
              </a:path>
              <a:path w="282575" h="318770">
                <a:moveTo>
                  <a:pt x="16712" y="104542"/>
                </a:moveTo>
                <a:lnTo>
                  <a:pt x="16712" y="91030"/>
                </a:lnTo>
                <a:lnTo>
                  <a:pt x="54738" y="84574"/>
                </a:lnTo>
                <a:lnTo>
                  <a:pt x="92630" y="70317"/>
                </a:lnTo>
                <a:lnTo>
                  <a:pt x="121721" y="49526"/>
                </a:lnTo>
                <a:lnTo>
                  <a:pt x="133345" y="23468"/>
                </a:lnTo>
                <a:lnTo>
                  <a:pt x="133345" y="13156"/>
                </a:lnTo>
                <a:lnTo>
                  <a:pt x="147924" y="13156"/>
                </a:lnTo>
                <a:lnTo>
                  <a:pt x="147924" y="23468"/>
                </a:lnTo>
                <a:lnTo>
                  <a:pt x="158475" y="47293"/>
                </a:lnTo>
                <a:lnTo>
                  <a:pt x="140812" y="47293"/>
                </a:lnTo>
                <a:lnTo>
                  <a:pt x="120171" y="68839"/>
                </a:lnTo>
                <a:lnTo>
                  <a:pt x="89830" y="86318"/>
                </a:lnTo>
                <a:lnTo>
                  <a:pt x="53954" y="98597"/>
                </a:lnTo>
                <a:lnTo>
                  <a:pt x="16712" y="104542"/>
                </a:lnTo>
                <a:close/>
              </a:path>
              <a:path w="282575" h="318770">
                <a:moveTo>
                  <a:pt x="264201" y="104542"/>
                </a:moveTo>
                <a:lnTo>
                  <a:pt x="226620" y="97897"/>
                </a:lnTo>
                <a:lnTo>
                  <a:pt x="190772" y="85518"/>
                </a:lnTo>
                <a:lnTo>
                  <a:pt x="160792" y="68339"/>
                </a:lnTo>
                <a:lnTo>
                  <a:pt x="140812" y="47293"/>
                </a:lnTo>
                <a:lnTo>
                  <a:pt x="158475" y="47293"/>
                </a:lnTo>
                <a:lnTo>
                  <a:pt x="159442" y="49476"/>
                </a:lnTo>
                <a:lnTo>
                  <a:pt x="188327" y="69917"/>
                </a:lnTo>
                <a:lnTo>
                  <a:pt x="226081" y="84024"/>
                </a:lnTo>
                <a:lnTo>
                  <a:pt x="264201" y="91030"/>
                </a:lnTo>
                <a:lnTo>
                  <a:pt x="264201" y="104542"/>
                </a:lnTo>
                <a:close/>
              </a:path>
              <a:path w="282575" h="318770">
                <a:moveTo>
                  <a:pt x="281980" y="160725"/>
                </a:moveTo>
                <a:lnTo>
                  <a:pt x="0" y="160725"/>
                </a:lnTo>
                <a:lnTo>
                  <a:pt x="0" y="147568"/>
                </a:lnTo>
                <a:lnTo>
                  <a:pt x="281980" y="147568"/>
                </a:lnTo>
                <a:lnTo>
                  <a:pt x="281980" y="160725"/>
                </a:lnTo>
                <a:close/>
              </a:path>
              <a:path w="282575" h="318770">
                <a:moveTo>
                  <a:pt x="141523" y="318250"/>
                </a:moveTo>
                <a:lnTo>
                  <a:pt x="78718" y="313450"/>
                </a:lnTo>
                <a:lnTo>
                  <a:pt x="36981" y="299048"/>
                </a:lnTo>
                <a:lnTo>
                  <a:pt x="16001" y="264556"/>
                </a:lnTo>
                <a:lnTo>
                  <a:pt x="17329" y="254367"/>
                </a:lnTo>
                <a:lnTo>
                  <a:pt x="54038" y="222008"/>
                </a:lnTo>
                <a:lnTo>
                  <a:pt x="102286" y="212163"/>
                </a:lnTo>
                <a:lnTo>
                  <a:pt x="133345" y="210507"/>
                </a:lnTo>
                <a:lnTo>
                  <a:pt x="133345" y="160725"/>
                </a:lnTo>
                <a:lnTo>
                  <a:pt x="147924" y="160725"/>
                </a:lnTo>
                <a:lnTo>
                  <a:pt x="147924" y="210507"/>
                </a:lnTo>
                <a:lnTo>
                  <a:pt x="179660" y="212163"/>
                </a:lnTo>
                <a:lnTo>
                  <a:pt x="206596" y="216019"/>
                </a:lnTo>
                <a:lnTo>
                  <a:pt x="228731" y="222008"/>
                </a:lnTo>
                <a:lnTo>
                  <a:pt x="231529" y="223308"/>
                </a:lnTo>
                <a:lnTo>
                  <a:pt x="141523" y="223308"/>
                </a:lnTo>
                <a:lnTo>
                  <a:pt x="109470" y="224486"/>
                </a:lnTo>
                <a:lnTo>
                  <a:pt x="61366" y="233509"/>
                </a:lnTo>
                <a:lnTo>
                  <a:pt x="32163" y="257989"/>
                </a:lnTo>
                <a:lnTo>
                  <a:pt x="31291" y="264556"/>
                </a:lnTo>
                <a:lnTo>
                  <a:pt x="32163" y="271074"/>
                </a:lnTo>
                <a:lnTo>
                  <a:pt x="82718" y="300871"/>
                </a:lnTo>
                <a:lnTo>
                  <a:pt x="141523" y="305449"/>
                </a:lnTo>
                <a:lnTo>
                  <a:pt x="232096" y="305449"/>
                </a:lnTo>
                <a:lnTo>
                  <a:pt x="227731" y="307449"/>
                </a:lnTo>
                <a:lnTo>
                  <a:pt x="204196" y="313450"/>
                </a:lnTo>
                <a:lnTo>
                  <a:pt x="175460" y="317050"/>
                </a:lnTo>
                <a:lnTo>
                  <a:pt x="141523" y="318250"/>
                </a:lnTo>
                <a:close/>
              </a:path>
              <a:path w="282575" h="318770">
                <a:moveTo>
                  <a:pt x="232096" y="305449"/>
                </a:moveTo>
                <a:lnTo>
                  <a:pt x="141523" y="305449"/>
                </a:lnTo>
                <a:lnTo>
                  <a:pt x="173776" y="304277"/>
                </a:lnTo>
                <a:lnTo>
                  <a:pt x="200595" y="300871"/>
                </a:lnTo>
                <a:lnTo>
                  <a:pt x="237532" y="288025"/>
                </a:lnTo>
                <a:lnTo>
                  <a:pt x="251755" y="264556"/>
                </a:lnTo>
                <a:lnTo>
                  <a:pt x="250933" y="257989"/>
                </a:lnTo>
                <a:lnTo>
                  <a:pt x="200595" y="227931"/>
                </a:lnTo>
                <a:lnTo>
                  <a:pt x="141523" y="223308"/>
                </a:lnTo>
                <a:lnTo>
                  <a:pt x="231529" y="223308"/>
                </a:lnTo>
                <a:lnTo>
                  <a:pt x="265718" y="254367"/>
                </a:lnTo>
                <a:lnTo>
                  <a:pt x="267046" y="264556"/>
                </a:lnTo>
                <a:lnTo>
                  <a:pt x="265718" y="274546"/>
                </a:lnTo>
                <a:lnTo>
                  <a:pt x="261756" y="283669"/>
                </a:lnTo>
                <a:lnTo>
                  <a:pt x="255195" y="291859"/>
                </a:lnTo>
                <a:lnTo>
                  <a:pt x="246066" y="299048"/>
                </a:lnTo>
                <a:lnTo>
                  <a:pt x="232096" y="3054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712662" y="4306345"/>
            <a:ext cx="259715" cy="318770"/>
          </a:xfrm>
          <a:custGeom>
            <a:avLst/>
            <a:gdLst/>
            <a:ahLst/>
            <a:cxnLst/>
            <a:rect l="l" t="t" r="r" b="b"/>
            <a:pathLst>
              <a:path w="259714" h="318770">
                <a:moveTo>
                  <a:pt x="80007" y="142590"/>
                </a:moveTo>
                <a:lnTo>
                  <a:pt x="35653" y="132539"/>
                </a:lnTo>
                <a:lnTo>
                  <a:pt x="6489" y="102142"/>
                </a:lnTo>
                <a:lnTo>
                  <a:pt x="0" y="71473"/>
                </a:lnTo>
                <a:lnTo>
                  <a:pt x="1677" y="54882"/>
                </a:lnTo>
                <a:lnTo>
                  <a:pt x="24179" y="17779"/>
                </a:lnTo>
                <a:lnTo>
                  <a:pt x="63933" y="1127"/>
                </a:lnTo>
                <a:lnTo>
                  <a:pt x="80007" y="0"/>
                </a:lnTo>
                <a:lnTo>
                  <a:pt x="96286" y="1127"/>
                </a:lnTo>
                <a:lnTo>
                  <a:pt x="111298" y="4489"/>
                </a:lnTo>
                <a:lnTo>
                  <a:pt x="124711" y="10050"/>
                </a:lnTo>
                <a:lnTo>
                  <a:pt x="128795" y="12801"/>
                </a:lnTo>
                <a:lnTo>
                  <a:pt x="80007" y="12801"/>
                </a:lnTo>
                <a:lnTo>
                  <a:pt x="66372" y="13795"/>
                </a:lnTo>
                <a:lnTo>
                  <a:pt x="25435" y="36719"/>
                </a:lnTo>
                <a:lnTo>
                  <a:pt x="14934" y="71473"/>
                </a:lnTo>
                <a:lnTo>
                  <a:pt x="16168" y="84590"/>
                </a:lnTo>
                <a:lnTo>
                  <a:pt x="42703" y="120938"/>
                </a:lnTo>
                <a:lnTo>
                  <a:pt x="80007" y="129789"/>
                </a:lnTo>
                <a:lnTo>
                  <a:pt x="128795" y="129789"/>
                </a:lnTo>
                <a:lnTo>
                  <a:pt x="124711" y="132539"/>
                </a:lnTo>
                <a:lnTo>
                  <a:pt x="111298" y="138101"/>
                </a:lnTo>
                <a:lnTo>
                  <a:pt x="96286" y="141462"/>
                </a:lnTo>
                <a:lnTo>
                  <a:pt x="80007" y="142590"/>
                </a:lnTo>
                <a:close/>
              </a:path>
              <a:path w="259714" h="318770">
                <a:moveTo>
                  <a:pt x="128795" y="129789"/>
                </a:moveTo>
                <a:lnTo>
                  <a:pt x="80007" y="129789"/>
                </a:lnTo>
                <a:lnTo>
                  <a:pt x="93491" y="128794"/>
                </a:lnTo>
                <a:lnTo>
                  <a:pt x="106009" y="125833"/>
                </a:lnTo>
                <a:lnTo>
                  <a:pt x="140279" y="96141"/>
                </a:lnTo>
                <a:lnTo>
                  <a:pt x="145079" y="71473"/>
                </a:lnTo>
                <a:lnTo>
                  <a:pt x="143846" y="58199"/>
                </a:lnTo>
                <a:lnTo>
                  <a:pt x="117260" y="21651"/>
                </a:lnTo>
                <a:lnTo>
                  <a:pt x="80007" y="12801"/>
                </a:lnTo>
                <a:lnTo>
                  <a:pt x="128795" y="12801"/>
                </a:lnTo>
                <a:lnTo>
                  <a:pt x="158641" y="54882"/>
                </a:lnTo>
                <a:lnTo>
                  <a:pt x="160369" y="71473"/>
                </a:lnTo>
                <a:lnTo>
                  <a:pt x="158641" y="87807"/>
                </a:lnTo>
                <a:lnTo>
                  <a:pt x="153747" y="102142"/>
                </a:lnTo>
                <a:lnTo>
                  <a:pt x="146118" y="114476"/>
                </a:lnTo>
                <a:lnTo>
                  <a:pt x="136189" y="124811"/>
                </a:lnTo>
                <a:lnTo>
                  <a:pt x="128795" y="129789"/>
                </a:lnTo>
                <a:close/>
              </a:path>
              <a:path w="259714" h="318770">
                <a:moveTo>
                  <a:pt x="255311" y="148635"/>
                </a:moveTo>
                <a:lnTo>
                  <a:pt x="240377" y="148635"/>
                </a:lnTo>
                <a:lnTo>
                  <a:pt x="240377" y="2133"/>
                </a:lnTo>
                <a:lnTo>
                  <a:pt x="255311" y="2133"/>
                </a:lnTo>
                <a:lnTo>
                  <a:pt x="255311" y="148635"/>
                </a:lnTo>
                <a:close/>
              </a:path>
              <a:path w="259714" h="318770">
                <a:moveTo>
                  <a:pt x="259578" y="318250"/>
                </a:moveTo>
                <a:lnTo>
                  <a:pt x="25246" y="318250"/>
                </a:lnTo>
                <a:lnTo>
                  <a:pt x="25246" y="243932"/>
                </a:lnTo>
                <a:lnTo>
                  <a:pt x="240377" y="243932"/>
                </a:lnTo>
                <a:lnTo>
                  <a:pt x="240377" y="194861"/>
                </a:lnTo>
                <a:lnTo>
                  <a:pt x="25246" y="194861"/>
                </a:lnTo>
                <a:lnTo>
                  <a:pt x="25246" y="182060"/>
                </a:lnTo>
                <a:lnTo>
                  <a:pt x="255311" y="182060"/>
                </a:lnTo>
                <a:lnTo>
                  <a:pt x="255311" y="256734"/>
                </a:lnTo>
                <a:lnTo>
                  <a:pt x="40536" y="256734"/>
                </a:lnTo>
                <a:lnTo>
                  <a:pt x="40536" y="305449"/>
                </a:lnTo>
                <a:lnTo>
                  <a:pt x="259578" y="305449"/>
                </a:lnTo>
                <a:lnTo>
                  <a:pt x="259578" y="318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063412" y="4312322"/>
            <a:ext cx="242570" cy="153670"/>
          </a:xfrm>
          <a:custGeom>
            <a:avLst/>
            <a:gdLst/>
            <a:ahLst/>
            <a:cxnLst/>
            <a:rect l="l" t="t" r="r" b="b"/>
            <a:pathLst>
              <a:path w="242570" h="153670">
                <a:moveTo>
                  <a:pt x="242150" y="70129"/>
                </a:moveTo>
                <a:lnTo>
                  <a:pt x="227571" y="70129"/>
                </a:lnTo>
                <a:lnTo>
                  <a:pt x="227571" y="140881"/>
                </a:lnTo>
                <a:lnTo>
                  <a:pt x="242150" y="140881"/>
                </a:lnTo>
                <a:lnTo>
                  <a:pt x="242150" y="70129"/>
                </a:lnTo>
                <a:close/>
              </a:path>
              <a:path w="242570" h="153670">
                <a:moveTo>
                  <a:pt x="242150" y="57150"/>
                </a:moveTo>
                <a:lnTo>
                  <a:pt x="14579" y="57150"/>
                </a:lnTo>
                <a:lnTo>
                  <a:pt x="14579" y="0"/>
                </a:lnTo>
                <a:lnTo>
                  <a:pt x="0" y="0"/>
                </a:lnTo>
                <a:lnTo>
                  <a:pt x="0" y="57150"/>
                </a:lnTo>
                <a:lnTo>
                  <a:pt x="0" y="69850"/>
                </a:lnTo>
                <a:lnTo>
                  <a:pt x="0" y="140970"/>
                </a:lnTo>
                <a:lnTo>
                  <a:pt x="0" y="153670"/>
                </a:lnTo>
                <a:lnTo>
                  <a:pt x="242150" y="153670"/>
                </a:lnTo>
                <a:lnTo>
                  <a:pt x="242150" y="140970"/>
                </a:lnTo>
                <a:lnTo>
                  <a:pt x="14579" y="140970"/>
                </a:lnTo>
                <a:lnTo>
                  <a:pt x="14579" y="69850"/>
                </a:lnTo>
                <a:lnTo>
                  <a:pt x="242150" y="69850"/>
                </a:lnTo>
                <a:lnTo>
                  <a:pt x="242150" y="57150"/>
                </a:lnTo>
                <a:close/>
              </a:path>
              <a:path w="242570" h="153670">
                <a:moveTo>
                  <a:pt x="242150" y="431"/>
                </a:moveTo>
                <a:lnTo>
                  <a:pt x="227571" y="431"/>
                </a:lnTo>
                <a:lnTo>
                  <a:pt x="227571" y="56972"/>
                </a:lnTo>
                <a:lnTo>
                  <a:pt x="242150" y="56972"/>
                </a:lnTo>
                <a:lnTo>
                  <a:pt x="242150" y="4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045276" y="4525035"/>
            <a:ext cx="278765" cy="102235"/>
          </a:xfrm>
          <a:custGeom>
            <a:avLst/>
            <a:gdLst/>
            <a:ahLst/>
            <a:cxnLst/>
            <a:rect l="l" t="t" r="r" b="b"/>
            <a:pathLst>
              <a:path w="278764" h="102235">
                <a:moveTo>
                  <a:pt x="278422" y="0"/>
                </a:moveTo>
                <a:lnTo>
                  <a:pt x="0" y="0"/>
                </a:lnTo>
                <a:lnTo>
                  <a:pt x="0" y="13157"/>
                </a:lnTo>
                <a:lnTo>
                  <a:pt x="131559" y="13157"/>
                </a:lnTo>
                <a:lnTo>
                  <a:pt x="131559" y="102057"/>
                </a:lnTo>
                <a:lnTo>
                  <a:pt x="146138" y="102057"/>
                </a:lnTo>
                <a:lnTo>
                  <a:pt x="146138" y="13157"/>
                </a:lnTo>
                <a:lnTo>
                  <a:pt x="278422" y="13157"/>
                </a:lnTo>
                <a:lnTo>
                  <a:pt x="27842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403137" y="4312322"/>
            <a:ext cx="237490" cy="128270"/>
          </a:xfrm>
          <a:custGeom>
            <a:avLst/>
            <a:gdLst/>
            <a:ahLst/>
            <a:cxnLst/>
            <a:rect l="l" t="t" r="r" b="b"/>
            <a:pathLst>
              <a:path w="237490" h="128270">
                <a:moveTo>
                  <a:pt x="237172" y="45720"/>
                </a:moveTo>
                <a:lnTo>
                  <a:pt x="222237" y="45720"/>
                </a:lnTo>
                <a:lnTo>
                  <a:pt x="222237" y="59690"/>
                </a:lnTo>
                <a:lnTo>
                  <a:pt x="222237" y="114300"/>
                </a:lnTo>
                <a:lnTo>
                  <a:pt x="14935" y="114300"/>
                </a:lnTo>
                <a:lnTo>
                  <a:pt x="14935" y="59690"/>
                </a:lnTo>
                <a:lnTo>
                  <a:pt x="222237" y="59690"/>
                </a:lnTo>
                <a:lnTo>
                  <a:pt x="222237" y="45720"/>
                </a:lnTo>
                <a:lnTo>
                  <a:pt x="14935" y="45720"/>
                </a:lnTo>
                <a:lnTo>
                  <a:pt x="14935" y="0"/>
                </a:lnTo>
                <a:lnTo>
                  <a:pt x="0" y="0"/>
                </a:lnTo>
                <a:lnTo>
                  <a:pt x="0" y="45720"/>
                </a:lnTo>
                <a:lnTo>
                  <a:pt x="0" y="59690"/>
                </a:lnTo>
                <a:lnTo>
                  <a:pt x="0" y="114300"/>
                </a:lnTo>
                <a:lnTo>
                  <a:pt x="0" y="128270"/>
                </a:lnTo>
                <a:lnTo>
                  <a:pt x="237172" y="128270"/>
                </a:lnTo>
                <a:lnTo>
                  <a:pt x="237172" y="114935"/>
                </a:lnTo>
                <a:lnTo>
                  <a:pt x="237172" y="114300"/>
                </a:lnTo>
                <a:lnTo>
                  <a:pt x="237172" y="59690"/>
                </a:lnTo>
                <a:lnTo>
                  <a:pt x="237172" y="59105"/>
                </a:lnTo>
                <a:lnTo>
                  <a:pt x="237172" y="45720"/>
                </a:lnTo>
                <a:close/>
              </a:path>
              <a:path w="237490" h="128270">
                <a:moveTo>
                  <a:pt x="237172" y="431"/>
                </a:moveTo>
                <a:lnTo>
                  <a:pt x="222237" y="431"/>
                </a:lnTo>
                <a:lnTo>
                  <a:pt x="222237" y="45593"/>
                </a:lnTo>
                <a:lnTo>
                  <a:pt x="237172" y="45593"/>
                </a:lnTo>
                <a:lnTo>
                  <a:pt x="237172" y="4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380734" y="4486985"/>
            <a:ext cx="282575" cy="135255"/>
          </a:xfrm>
          <a:custGeom>
            <a:avLst/>
            <a:gdLst/>
            <a:ahLst/>
            <a:cxnLst/>
            <a:rect l="l" t="t" r="r" b="b"/>
            <a:pathLst>
              <a:path w="282575" h="135254">
                <a:moveTo>
                  <a:pt x="265976" y="122516"/>
                </a:moveTo>
                <a:lnTo>
                  <a:pt x="37338" y="122516"/>
                </a:lnTo>
                <a:lnTo>
                  <a:pt x="37338" y="56476"/>
                </a:lnTo>
                <a:lnTo>
                  <a:pt x="22402" y="56476"/>
                </a:lnTo>
                <a:lnTo>
                  <a:pt x="22402" y="122516"/>
                </a:lnTo>
                <a:lnTo>
                  <a:pt x="22402" y="135216"/>
                </a:lnTo>
                <a:lnTo>
                  <a:pt x="265976" y="135216"/>
                </a:lnTo>
                <a:lnTo>
                  <a:pt x="265976" y="122516"/>
                </a:lnTo>
                <a:close/>
              </a:path>
              <a:path w="282575" h="135254">
                <a:moveTo>
                  <a:pt x="281978" y="0"/>
                </a:moveTo>
                <a:lnTo>
                  <a:pt x="0" y="0"/>
                </a:lnTo>
                <a:lnTo>
                  <a:pt x="0" y="13157"/>
                </a:lnTo>
                <a:lnTo>
                  <a:pt x="137261" y="13157"/>
                </a:lnTo>
                <a:lnTo>
                  <a:pt x="137261" y="76454"/>
                </a:lnTo>
                <a:lnTo>
                  <a:pt x="152196" y="76454"/>
                </a:lnTo>
                <a:lnTo>
                  <a:pt x="152196" y="13157"/>
                </a:lnTo>
                <a:lnTo>
                  <a:pt x="281978" y="13157"/>
                </a:lnTo>
                <a:lnTo>
                  <a:pt x="2819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2" name="object 92"/>
          <p:cNvGrpSpPr/>
          <p:nvPr/>
        </p:nvGrpSpPr>
        <p:grpSpPr>
          <a:xfrm>
            <a:off x="7419678" y="6062088"/>
            <a:ext cx="3343910" cy="3343910"/>
            <a:chOff x="7419678" y="6062088"/>
            <a:chExt cx="3343910" cy="3343910"/>
          </a:xfrm>
        </p:grpSpPr>
        <p:sp>
          <p:nvSpPr>
            <p:cNvPr id="93" name="object 93"/>
            <p:cNvSpPr/>
            <p:nvPr/>
          </p:nvSpPr>
          <p:spPr>
            <a:xfrm>
              <a:off x="7419678" y="6062088"/>
              <a:ext cx="3343910" cy="3343910"/>
            </a:xfrm>
            <a:custGeom>
              <a:avLst/>
              <a:gdLst/>
              <a:ahLst/>
              <a:cxnLst/>
              <a:rect l="l" t="t" r="r" b="b"/>
              <a:pathLst>
                <a:path w="3343909" h="3343909">
                  <a:moveTo>
                    <a:pt x="1671925" y="3343850"/>
                  </a:moveTo>
                  <a:lnTo>
                    <a:pt x="1623820" y="3343159"/>
                  </a:lnTo>
                  <a:lnTo>
                    <a:pt x="1575747" y="3341085"/>
                  </a:lnTo>
                  <a:lnTo>
                    <a:pt x="1527735" y="3337628"/>
                  </a:lnTo>
                  <a:lnTo>
                    <a:pt x="1479816" y="3332789"/>
                  </a:lnTo>
                  <a:lnTo>
                    <a:pt x="1432020" y="3326567"/>
                  </a:lnTo>
                  <a:lnTo>
                    <a:pt x="1384379" y="3318962"/>
                  </a:lnTo>
                  <a:lnTo>
                    <a:pt x="1336923" y="3309974"/>
                  </a:lnTo>
                  <a:lnTo>
                    <a:pt x="1289683" y="3299604"/>
                  </a:lnTo>
                  <a:lnTo>
                    <a:pt x="1242690" y="3287851"/>
                  </a:lnTo>
                  <a:lnTo>
                    <a:pt x="1195975" y="3274716"/>
                  </a:lnTo>
                  <a:lnTo>
                    <a:pt x="1149568" y="3260198"/>
                  </a:lnTo>
                  <a:lnTo>
                    <a:pt x="1103502" y="3244297"/>
                  </a:lnTo>
                  <a:lnTo>
                    <a:pt x="1057805" y="3227013"/>
                  </a:lnTo>
                  <a:lnTo>
                    <a:pt x="1012511" y="3208347"/>
                  </a:lnTo>
                  <a:lnTo>
                    <a:pt x="967648" y="3188298"/>
                  </a:lnTo>
                  <a:lnTo>
                    <a:pt x="923248" y="3166866"/>
                  </a:lnTo>
                  <a:lnTo>
                    <a:pt x="879343" y="3144052"/>
                  </a:lnTo>
                  <a:lnTo>
                    <a:pt x="835962" y="3119855"/>
                  </a:lnTo>
                  <a:lnTo>
                    <a:pt x="793317" y="3094384"/>
                  </a:lnTo>
                  <a:lnTo>
                    <a:pt x="751606" y="3067768"/>
                  </a:lnTo>
                  <a:lnTo>
                    <a:pt x="710846" y="3040033"/>
                  </a:lnTo>
                  <a:lnTo>
                    <a:pt x="671052" y="3011205"/>
                  </a:lnTo>
                  <a:lnTo>
                    <a:pt x="632239" y="2981312"/>
                  </a:lnTo>
                  <a:lnTo>
                    <a:pt x="594423" y="2950380"/>
                  </a:lnTo>
                  <a:lnTo>
                    <a:pt x="557619" y="2918435"/>
                  </a:lnTo>
                  <a:lnTo>
                    <a:pt x="521842" y="2885505"/>
                  </a:lnTo>
                  <a:lnTo>
                    <a:pt x="487109" y="2851617"/>
                  </a:lnTo>
                  <a:lnTo>
                    <a:pt x="453434" y="2816796"/>
                  </a:lnTo>
                  <a:lnTo>
                    <a:pt x="420833" y="2781070"/>
                  </a:lnTo>
                  <a:lnTo>
                    <a:pt x="389322" y="2744465"/>
                  </a:lnTo>
                  <a:lnTo>
                    <a:pt x="358915" y="2707009"/>
                  </a:lnTo>
                  <a:lnTo>
                    <a:pt x="329629" y="2668728"/>
                  </a:lnTo>
                  <a:lnTo>
                    <a:pt x="301478" y="2629649"/>
                  </a:lnTo>
                  <a:lnTo>
                    <a:pt x="274479" y="2589797"/>
                  </a:lnTo>
                  <a:lnTo>
                    <a:pt x="248646" y="2549202"/>
                  </a:lnTo>
                  <a:lnTo>
                    <a:pt x="223995" y="2507888"/>
                  </a:lnTo>
                  <a:lnTo>
                    <a:pt x="200542" y="2465882"/>
                  </a:lnTo>
                  <a:lnTo>
                    <a:pt x="178301" y="2423212"/>
                  </a:lnTo>
                  <a:lnTo>
                    <a:pt x="157289" y="2379904"/>
                  </a:lnTo>
                  <a:lnTo>
                    <a:pt x="137520" y="2335986"/>
                  </a:lnTo>
                  <a:lnTo>
                    <a:pt x="119011" y="2291482"/>
                  </a:lnTo>
                  <a:lnTo>
                    <a:pt x="101776" y="2246421"/>
                  </a:lnTo>
                  <a:lnTo>
                    <a:pt x="85831" y="2200829"/>
                  </a:lnTo>
                  <a:lnTo>
                    <a:pt x="71192" y="2154733"/>
                  </a:lnTo>
                  <a:lnTo>
                    <a:pt x="57874" y="2108160"/>
                  </a:lnTo>
                  <a:lnTo>
                    <a:pt x="45892" y="2061135"/>
                  </a:lnTo>
                  <a:lnTo>
                    <a:pt x="35262" y="2013687"/>
                  </a:lnTo>
                  <a:lnTo>
                    <a:pt x="25999" y="1965842"/>
                  </a:lnTo>
                  <a:lnTo>
                    <a:pt x="18119" y="1917626"/>
                  </a:lnTo>
                  <a:lnTo>
                    <a:pt x="11637" y="1869066"/>
                  </a:lnTo>
                  <a:lnTo>
                    <a:pt x="6569" y="1820190"/>
                  </a:lnTo>
                  <a:lnTo>
                    <a:pt x="2930" y="1771023"/>
                  </a:lnTo>
                  <a:lnTo>
                    <a:pt x="735" y="1721592"/>
                  </a:lnTo>
                  <a:lnTo>
                    <a:pt x="0" y="1671925"/>
                  </a:lnTo>
                  <a:lnTo>
                    <a:pt x="735" y="1622258"/>
                  </a:lnTo>
                  <a:lnTo>
                    <a:pt x="2930" y="1572827"/>
                  </a:lnTo>
                  <a:lnTo>
                    <a:pt x="6569" y="1523660"/>
                  </a:lnTo>
                  <a:lnTo>
                    <a:pt x="11637" y="1474783"/>
                  </a:lnTo>
                  <a:lnTo>
                    <a:pt x="18119" y="1426224"/>
                  </a:lnTo>
                  <a:lnTo>
                    <a:pt x="25999" y="1378008"/>
                  </a:lnTo>
                  <a:lnTo>
                    <a:pt x="35262" y="1330162"/>
                  </a:lnTo>
                  <a:lnTo>
                    <a:pt x="45892" y="1282714"/>
                  </a:lnTo>
                  <a:lnTo>
                    <a:pt x="57874" y="1235690"/>
                  </a:lnTo>
                  <a:lnTo>
                    <a:pt x="71192" y="1189116"/>
                  </a:lnTo>
                  <a:lnTo>
                    <a:pt x="85831" y="1143020"/>
                  </a:lnTo>
                  <a:lnTo>
                    <a:pt x="101776" y="1097429"/>
                  </a:lnTo>
                  <a:lnTo>
                    <a:pt x="119011" y="1052368"/>
                  </a:lnTo>
                  <a:lnTo>
                    <a:pt x="137520" y="1007864"/>
                  </a:lnTo>
                  <a:lnTo>
                    <a:pt x="157289" y="963945"/>
                  </a:lnTo>
                  <a:lnTo>
                    <a:pt x="178301" y="920637"/>
                  </a:lnTo>
                  <a:lnTo>
                    <a:pt x="200542" y="877968"/>
                  </a:lnTo>
                  <a:lnTo>
                    <a:pt x="223995" y="835962"/>
                  </a:lnTo>
                  <a:lnTo>
                    <a:pt x="248646" y="794648"/>
                  </a:lnTo>
                  <a:lnTo>
                    <a:pt x="274479" y="754052"/>
                  </a:lnTo>
                  <a:lnTo>
                    <a:pt x="301478" y="714201"/>
                  </a:lnTo>
                  <a:lnTo>
                    <a:pt x="329629" y="675122"/>
                  </a:lnTo>
                  <a:lnTo>
                    <a:pt x="358915" y="636840"/>
                  </a:lnTo>
                  <a:lnTo>
                    <a:pt x="389322" y="599384"/>
                  </a:lnTo>
                  <a:lnTo>
                    <a:pt x="420833" y="562780"/>
                  </a:lnTo>
                  <a:lnTo>
                    <a:pt x="453434" y="527054"/>
                  </a:lnTo>
                  <a:lnTo>
                    <a:pt x="487109" y="492233"/>
                  </a:lnTo>
                  <a:lnTo>
                    <a:pt x="521842" y="458345"/>
                  </a:lnTo>
                  <a:lnTo>
                    <a:pt x="557619" y="425415"/>
                  </a:lnTo>
                  <a:lnTo>
                    <a:pt x="594423" y="393470"/>
                  </a:lnTo>
                  <a:lnTo>
                    <a:pt x="632239" y="362538"/>
                  </a:lnTo>
                  <a:lnTo>
                    <a:pt x="671052" y="332644"/>
                  </a:lnTo>
                  <a:lnTo>
                    <a:pt x="710846" y="303817"/>
                  </a:lnTo>
                  <a:lnTo>
                    <a:pt x="751606" y="276081"/>
                  </a:lnTo>
                  <a:lnTo>
                    <a:pt x="793317" y="249465"/>
                  </a:lnTo>
                  <a:lnTo>
                    <a:pt x="835962" y="223995"/>
                  </a:lnTo>
                  <a:lnTo>
                    <a:pt x="879343" y="199798"/>
                  </a:lnTo>
                  <a:lnTo>
                    <a:pt x="923248" y="176984"/>
                  </a:lnTo>
                  <a:lnTo>
                    <a:pt x="967648" y="155552"/>
                  </a:lnTo>
                  <a:lnTo>
                    <a:pt x="1012511" y="135503"/>
                  </a:lnTo>
                  <a:lnTo>
                    <a:pt x="1057805" y="116837"/>
                  </a:lnTo>
                  <a:lnTo>
                    <a:pt x="1103502" y="99553"/>
                  </a:lnTo>
                  <a:lnTo>
                    <a:pt x="1149568" y="83652"/>
                  </a:lnTo>
                  <a:lnTo>
                    <a:pt x="1195975" y="69134"/>
                  </a:lnTo>
                  <a:lnTo>
                    <a:pt x="1242690" y="55998"/>
                  </a:lnTo>
                  <a:lnTo>
                    <a:pt x="1289683" y="44246"/>
                  </a:lnTo>
                  <a:lnTo>
                    <a:pt x="1336923" y="33875"/>
                  </a:lnTo>
                  <a:lnTo>
                    <a:pt x="1384379" y="24888"/>
                  </a:lnTo>
                  <a:lnTo>
                    <a:pt x="1432020" y="17283"/>
                  </a:lnTo>
                  <a:lnTo>
                    <a:pt x="1479816" y="11061"/>
                  </a:lnTo>
                  <a:lnTo>
                    <a:pt x="1527735" y="6222"/>
                  </a:lnTo>
                  <a:lnTo>
                    <a:pt x="1575747" y="2765"/>
                  </a:lnTo>
                  <a:lnTo>
                    <a:pt x="1623820" y="691"/>
                  </a:lnTo>
                  <a:lnTo>
                    <a:pt x="1671925" y="0"/>
                  </a:lnTo>
                  <a:lnTo>
                    <a:pt x="1720029" y="691"/>
                  </a:lnTo>
                  <a:lnTo>
                    <a:pt x="1768103" y="2765"/>
                  </a:lnTo>
                  <a:lnTo>
                    <a:pt x="1816115" y="6222"/>
                  </a:lnTo>
                  <a:lnTo>
                    <a:pt x="1864034" y="11061"/>
                  </a:lnTo>
                  <a:lnTo>
                    <a:pt x="1911830" y="17283"/>
                  </a:lnTo>
                  <a:lnTo>
                    <a:pt x="1959471" y="24888"/>
                  </a:lnTo>
                  <a:lnTo>
                    <a:pt x="2006927" y="33875"/>
                  </a:lnTo>
                  <a:lnTo>
                    <a:pt x="2054167" y="44246"/>
                  </a:lnTo>
                  <a:lnTo>
                    <a:pt x="2101160" y="55998"/>
                  </a:lnTo>
                  <a:lnTo>
                    <a:pt x="2147875" y="69134"/>
                  </a:lnTo>
                  <a:lnTo>
                    <a:pt x="2194281" y="83652"/>
                  </a:lnTo>
                  <a:lnTo>
                    <a:pt x="2240348" y="99553"/>
                  </a:lnTo>
                  <a:lnTo>
                    <a:pt x="2286044" y="116837"/>
                  </a:lnTo>
                  <a:lnTo>
                    <a:pt x="2331339" y="135503"/>
                  </a:lnTo>
                  <a:lnTo>
                    <a:pt x="2376202" y="155552"/>
                  </a:lnTo>
                  <a:lnTo>
                    <a:pt x="2420601" y="176984"/>
                  </a:lnTo>
                  <a:lnTo>
                    <a:pt x="2464507" y="199798"/>
                  </a:lnTo>
                  <a:lnTo>
                    <a:pt x="2507888" y="223995"/>
                  </a:lnTo>
                  <a:lnTo>
                    <a:pt x="2550533" y="249465"/>
                  </a:lnTo>
                  <a:lnTo>
                    <a:pt x="2592244" y="276081"/>
                  </a:lnTo>
                  <a:lnTo>
                    <a:pt x="2633004" y="303817"/>
                  </a:lnTo>
                  <a:lnTo>
                    <a:pt x="2672798" y="332644"/>
                  </a:lnTo>
                  <a:lnTo>
                    <a:pt x="2711611" y="362538"/>
                  </a:lnTo>
                  <a:lnTo>
                    <a:pt x="2749427" y="393470"/>
                  </a:lnTo>
                  <a:lnTo>
                    <a:pt x="2786231" y="425415"/>
                  </a:lnTo>
                  <a:lnTo>
                    <a:pt x="2822007" y="458345"/>
                  </a:lnTo>
                  <a:lnTo>
                    <a:pt x="2856741" y="492233"/>
                  </a:lnTo>
                  <a:lnTo>
                    <a:pt x="2890416" y="527054"/>
                  </a:lnTo>
                  <a:lnTo>
                    <a:pt x="2923016" y="562780"/>
                  </a:lnTo>
                  <a:lnTo>
                    <a:pt x="2954528" y="599384"/>
                  </a:lnTo>
                  <a:lnTo>
                    <a:pt x="2984934" y="636840"/>
                  </a:lnTo>
                  <a:lnTo>
                    <a:pt x="3014221" y="675122"/>
                  </a:lnTo>
                  <a:lnTo>
                    <a:pt x="3042371" y="714201"/>
                  </a:lnTo>
                  <a:lnTo>
                    <a:pt x="3069371" y="754052"/>
                  </a:lnTo>
                  <a:lnTo>
                    <a:pt x="3095204" y="794648"/>
                  </a:lnTo>
                  <a:lnTo>
                    <a:pt x="3119855" y="835962"/>
                  </a:lnTo>
                  <a:lnTo>
                    <a:pt x="3143308" y="877968"/>
                  </a:lnTo>
                  <a:lnTo>
                    <a:pt x="3165549" y="920637"/>
                  </a:lnTo>
                  <a:lnTo>
                    <a:pt x="3186561" y="963945"/>
                  </a:lnTo>
                  <a:lnTo>
                    <a:pt x="3206330" y="1007864"/>
                  </a:lnTo>
                  <a:lnTo>
                    <a:pt x="3224839" y="1052368"/>
                  </a:lnTo>
                  <a:lnTo>
                    <a:pt x="3242074" y="1097429"/>
                  </a:lnTo>
                  <a:lnTo>
                    <a:pt x="3258018" y="1143020"/>
                  </a:lnTo>
                  <a:lnTo>
                    <a:pt x="3272658" y="1189116"/>
                  </a:lnTo>
                  <a:lnTo>
                    <a:pt x="3285976" y="1235690"/>
                  </a:lnTo>
                  <a:lnTo>
                    <a:pt x="3297958" y="1282714"/>
                  </a:lnTo>
                  <a:lnTo>
                    <a:pt x="3308588" y="1330162"/>
                  </a:lnTo>
                  <a:lnTo>
                    <a:pt x="3317850" y="1378008"/>
                  </a:lnTo>
                  <a:lnTo>
                    <a:pt x="3325730" y="1426224"/>
                  </a:lnTo>
                  <a:lnTo>
                    <a:pt x="3332212" y="1474783"/>
                  </a:lnTo>
                  <a:lnTo>
                    <a:pt x="3337281" y="1523660"/>
                  </a:lnTo>
                  <a:lnTo>
                    <a:pt x="3340920" y="1572827"/>
                  </a:lnTo>
                  <a:lnTo>
                    <a:pt x="3343115" y="1622258"/>
                  </a:lnTo>
                  <a:lnTo>
                    <a:pt x="3343850" y="1671925"/>
                  </a:lnTo>
                  <a:lnTo>
                    <a:pt x="3343115" y="1721592"/>
                  </a:lnTo>
                  <a:lnTo>
                    <a:pt x="3340920" y="1771023"/>
                  </a:lnTo>
                  <a:lnTo>
                    <a:pt x="3337281" y="1820190"/>
                  </a:lnTo>
                  <a:lnTo>
                    <a:pt x="3332212" y="1869066"/>
                  </a:lnTo>
                  <a:lnTo>
                    <a:pt x="3325730" y="1917626"/>
                  </a:lnTo>
                  <a:lnTo>
                    <a:pt x="3317850" y="1965842"/>
                  </a:lnTo>
                  <a:lnTo>
                    <a:pt x="3308588" y="2013687"/>
                  </a:lnTo>
                  <a:lnTo>
                    <a:pt x="3297958" y="2061135"/>
                  </a:lnTo>
                  <a:lnTo>
                    <a:pt x="3285976" y="2108160"/>
                  </a:lnTo>
                  <a:lnTo>
                    <a:pt x="3272658" y="2154733"/>
                  </a:lnTo>
                  <a:lnTo>
                    <a:pt x="3258018" y="2200829"/>
                  </a:lnTo>
                  <a:lnTo>
                    <a:pt x="3242074" y="2246421"/>
                  </a:lnTo>
                  <a:lnTo>
                    <a:pt x="3224839" y="2291482"/>
                  </a:lnTo>
                  <a:lnTo>
                    <a:pt x="3206330" y="2335986"/>
                  </a:lnTo>
                  <a:lnTo>
                    <a:pt x="3186561" y="2379904"/>
                  </a:lnTo>
                  <a:lnTo>
                    <a:pt x="3165549" y="2423212"/>
                  </a:lnTo>
                  <a:lnTo>
                    <a:pt x="3143308" y="2465882"/>
                  </a:lnTo>
                  <a:lnTo>
                    <a:pt x="3119855" y="2507888"/>
                  </a:lnTo>
                  <a:lnTo>
                    <a:pt x="3095204" y="2549202"/>
                  </a:lnTo>
                  <a:lnTo>
                    <a:pt x="3069371" y="2589797"/>
                  </a:lnTo>
                  <a:lnTo>
                    <a:pt x="3042371" y="2629649"/>
                  </a:lnTo>
                  <a:lnTo>
                    <a:pt x="3014221" y="2668728"/>
                  </a:lnTo>
                  <a:lnTo>
                    <a:pt x="2984934" y="2707009"/>
                  </a:lnTo>
                  <a:lnTo>
                    <a:pt x="2954528" y="2744465"/>
                  </a:lnTo>
                  <a:lnTo>
                    <a:pt x="2923016" y="2781070"/>
                  </a:lnTo>
                  <a:lnTo>
                    <a:pt x="2890416" y="2816796"/>
                  </a:lnTo>
                  <a:lnTo>
                    <a:pt x="2856741" y="2851617"/>
                  </a:lnTo>
                  <a:lnTo>
                    <a:pt x="2822007" y="2885505"/>
                  </a:lnTo>
                  <a:lnTo>
                    <a:pt x="2786231" y="2918435"/>
                  </a:lnTo>
                  <a:lnTo>
                    <a:pt x="2749427" y="2950380"/>
                  </a:lnTo>
                  <a:lnTo>
                    <a:pt x="2711611" y="2981312"/>
                  </a:lnTo>
                  <a:lnTo>
                    <a:pt x="2672798" y="3011205"/>
                  </a:lnTo>
                  <a:lnTo>
                    <a:pt x="2633004" y="3040033"/>
                  </a:lnTo>
                  <a:lnTo>
                    <a:pt x="2592244" y="3067768"/>
                  </a:lnTo>
                  <a:lnTo>
                    <a:pt x="2550533" y="3094384"/>
                  </a:lnTo>
                  <a:lnTo>
                    <a:pt x="2507888" y="3119855"/>
                  </a:lnTo>
                  <a:lnTo>
                    <a:pt x="2464507" y="3144052"/>
                  </a:lnTo>
                  <a:lnTo>
                    <a:pt x="2420601" y="3166866"/>
                  </a:lnTo>
                  <a:lnTo>
                    <a:pt x="2376202" y="3188298"/>
                  </a:lnTo>
                  <a:lnTo>
                    <a:pt x="2331339" y="3208347"/>
                  </a:lnTo>
                  <a:lnTo>
                    <a:pt x="2286044" y="3227013"/>
                  </a:lnTo>
                  <a:lnTo>
                    <a:pt x="2240348" y="3244297"/>
                  </a:lnTo>
                  <a:lnTo>
                    <a:pt x="2194281" y="3260198"/>
                  </a:lnTo>
                  <a:lnTo>
                    <a:pt x="2147875" y="3274716"/>
                  </a:lnTo>
                  <a:lnTo>
                    <a:pt x="2101160" y="3287851"/>
                  </a:lnTo>
                  <a:lnTo>
                    <a:pt x="2054167" y="3299604"/>
                  </a:lnTo>
                  <a:lnTo>
                    <a:pt x="2006927" y="3309974"/>
                  </a:lnTo>
                  <a:lnTo>
                    <a:pt x="1959471" y="3318962"/>
                  </a:lnTo>
                  <a:lnTo>
                    <a:pt x="1911830" y="3326567"/>
                  </a:lnTo>
                  <a:lnTo>
                    <a:pt x="1864034" y="3332789"/>
                  </a:lnTo>
                  <a:lnTo>
                    <a:pt x="1816115" y="3337628"/>
                  </a:lnTo>
                  <a:lnTo>
                    <a:pt x="1768103" y="3341085"/>
                  </a:lnTo>
                  <a:lnTo>
                    <a:pt x="1720029" y="3343159"/>
                  </a:lnTo>
                  <a:lnTo>
                    <a:pt x="1671925" y="334385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8828664" y="7174176"/>
              <a:ext cx="1123950" cy="1494155"/>
            </a:xfrm>
            <a:custGeom>
              <a:avLst/>
              <a:gdLst/>
              <a:ahLst/>
              <a:cxnLst/>
              <a:rect l="l" t="t" r="r" b="b"/>
              <a:pathLst>
                <a:path w="1123950" h="1494154">
                  <a:moveTo>
                    <a:pt x="314907" y="1493545"/>
                  </a:moveTo>
                  <a:lnTo>
                    <a:pt x="259345" y="1482734"/>
                  </a:lnTo>
                  <a:lnTo>
                    <a:pt x="210502" y="1450301"/>
                  </a:lnTo>
                  <a:lnTo>
                    <a:pt x="182826" y="1411981"/>
                  </a:lnTo>
                  <a:lnTo>
                    <a:pt x="168989" y="1368506"/>
                  </a:lnTo>
                  <a:lnTo>
                    <a:pt x="168992" y="1323314"/>
                  </a:lnTo>
                  <a:lnTo>
                    <a:pt x="182835" y="1279845"/>
                  </a:lnTo>
                  <a:lnTo>
                    <a:pt x="210519" y="1241541"/>
                  </a:lnTo>
                  <a:lnTo>
                    <a:pt x="558523" y="893554"/>
                  </a:lnTo>
                  <a:lnTo>
                    <a:pt x="0" y="893554"/>
                  </a:lnTo>
                  <a:lnTo>
                    <a:pt x="0" y="598289"/>
                  </a:lnTo>
                  <a:lnTo>
                    <a:pt x="558523" y="598289"/>
                  </a:lnTo>
                  <a:lnTo>
                    <a:pt x="210502" y="250269"/>
                  </a:lnTo>
                  <a:lnTo>
                    <a:pt x="182826" y="211951"/>
                  </a:lnTo>
                  <a:lnTo>
                    <a:pt x="168989" y="168479"/>
                  </a:lnTo>
                  <a:lnTo>
                    <a:pt x="168992" y="123292"/>
                  </a:lnTo>
                  <a:lnTo>
                    <a:pt x="182835" y="79828"/>
                  </a:lnTo>
                  <a:lnTo>
                    <a:pt x="210519" y="41525"/>
                  </a:lnTo>
                  <a:lnTo>
                    <a:pt x="248837" y="13841"/>
                  </a:lnTo>
                  <a:lnTo>
                    <a:pt x="292312" y="0"/>
                  </a:lnTo>
                  <a:lnTo>
                    <a:pt x="337506" y="0"/>
                  </a:lnTo>
                  <a:lnTo>
                    <a:pt x="380985" y="13841"/>
                  </a:lnTo>
                  <a:lnTo>
                    <a:pt x="419311" y="41525"/>
                  </a:lnTo>
                  <a:lnTo>
                    <a:pt x="1123658" y="745922"/>
                  </a:lnTo>
                  <a:lnTo>
                    <a:pt x="419311" y="1450301"/>
                  </a:lnTo>
                  <a:lnTo>
                    <a:pt x="396138" y="1469214"/>
                  </a:lnTo>
                  <a:lnTo>
                    <a:pt x="370450" y="1482728"/>
                  </a:lnTo>
                  <a:lnTo>
                    <a:pt x="343091" y="1490840"/>
                  </a:lnTo>
                  <a:lnTo>
                    <a:pt x="314907" y="149354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535208" y="7772499"/>
              <a:ext cx="301323" cy="295280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8342394" y="7772483"/>
              <a:ext cx="198755" cy="295275"/>
            </a:xfrm>
            <a:custGeom>
              <a:avLst/>
              <a:gdLst/>
              <a:ahLst/>
              <a:cxnLst/>
              <a:rect l="l" t="t" r="r" b="b"/>
              <a:pathLst>
                <a:path w="198754" h="295275">
                  <a:moveTo>
                    <a:pt x="198335" y="295264"/>
                  </a:moveTo>
                  <a:lnTo>
                    <a:pt x="147615" y="295264"/>
                  </a:lnTo>
                  <a:lnTo>
                    <a:pt x="100960" y="287739"/>
                  </a:lnTo>
                  <a:lnTo>
                    <a:pt x="60438" y="266784"/>
                  </a:lnTo>
                  <a:lnTo>
                    <a:pt x="28482" y="234829"/>
                  </a:lnTo>
                  <a:lnTo>
                    <a:pt x="7526" y="194302"/>
                  </a:lnTo>
                  <a:lnTo>
                    <a:pt x="0" y="147632"/>
                  </a:lnTo>
                  <a:lnTo>
                    <a:pt x="7526" y="100968"/>
                  </a:lnTo>
                  <a:lnTo>
                    <a:pt x="28482" y="60441"/>
                  </a:lnTo>
                  <a:lnTo>
                    <a:pt x="60438" y="28484"/>
                  </a:lnTo>
                  <a:lnTo>
                    <a:pt x="100960" y="7526"/>
                  </a:lnTo>
                  <a:lnTo>
                    <a:pt x="147615" y="0"/>
                  </a:lnTo>
                  <a:lnTo>
                    <a:pt x="198335" y="0"/>
                  </a:lnTo>
                  <a:lnTo>
                    <a:pt x="198335" y="29526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7"/>
          <p:cNvSpPr/>
          <p:nvPr/>
        </p:nvSpPr>
        <p:spPr>
          <a:xfrm>
            <a:off x="1529322" y="682918"/>
            <a:ext cx="163830" cy="171450"/>
          </a:xfrm>
          <a:custGeom>
            <a:avLst/>
            <a:gdLst/>
            <a:ahLst/>
            <a:cxnLst/>
            <a:rect l="l" t="t" r="r" b="b"/>
            <a:pathLst>
              <a:path w="163830" h="171450">
                <a:moveTo>
                  <a:pt x="163443" y="170873"/>
                </a:moveTo>
                <a:lnTo>
                  <a:pt x="0" y="170873"/>
                </a:lnTo>
                <a:lnTo>
                  <a:pt x="0" y="0"/>
                </a:lnTo>
                <a:lnTo>
                  <a:pt x="163443" y="0"/>
                </a:lnTo>
                <a:lnTo>
                  <a:pt x="163443" y="170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048067" y="692009"/>
            <a:ext cx="654050" cy="780415"/>
          </a:xfrm>
          <a:custGeom>
            <a:avLst/>
            <a:gdLst/>
            <a:ahLst/>
            <a:cxnLst/>
            <a:rect l="l" t="t" r="r" b="b"/>
            <a:pathLst>
              <a:path w="654050" h="780415">
                <a:moveTo>
                  <a:pt x="411086" y="0"/>
                </a:moveTo>
                <a:lnTo>
                  <a:pt x="260019" y="0"/>
                </a:lnTo>
                <a:lnTo>
                  <a:pt x="260019" y="111429"/>
                </a:lnTo>
                <a:lnTo>
                  <a:pt x="411086" y="111429"/>
                </a:lnTo>
                <a:lnTo>
                  <a:pt x="411086" y="0"/>
                </a:lnTo>
                <a:close/>
              </a:path>
              <a:path w="654050" h="780415">
                <a:moveTo>
                  <a:pt x="644690" y="293865"/>
                </a:moveTo>
                <a:lnTo>
                  <a:pt x="481253" y="293865"/>
                </a:lnTo>
                <a:lnTo>
                  <a:pt x="481253" y="547281"/>
                </a:lnTo>
                <a:lnTo>
                  <a:pt x="644690" y="547281"/>
                </a:lnTo>
                <a:lnTo>
                  <a:pt x="644690" y="293865"/>
                </a:lnTo>
                <a:close/>
              </a:path>
              <a:path w="654050" h="780415">
                <a:moveTo>
                  <a:pt x="644690" y="161328"/>
                </a:moveTo>
                <a:lnTo>
                  <a:pt x="411086" y="161328"/>
                </a:lnTo>
                <a:lnTo>
                  <a:pt x="411086" y="111798"/>
                </a:lnTo>
                <a:lnTo>
                  <a:pt x="260019" y="111798"/>
                </a:lnTo>
                <a:lnTo>
                  <a:pt x="260019" y="236258"/>
                </a:lnTo>
                <a:lnTo>
                  <a:pt x="260019" y="293408"/>
                </a:lnTo>
                <a:lnTo>
                  <a:pt x="260019" y="334048"/>
                </a:lnTo>
                <a:lnTo>
                  <a:pt x="154355" y="334048"/>
                </a:lnTo>
                <a:lnTo>
                  <a:pt x="154355" y="236258"/>
                </a:lnTo>
                <a:lnTo>
                  <a:pt x="260019" y="236258"/>
                </a:lnTo>
                <a:lnTo>
                  <a:pt x="260019" y="111798"/>
                </a:lnTo>
                <a:lnTo>
                  <a:pt x="154355" y="111798"/>
                </a:lnTo>
                <a:lnTo>
                  <a:pt x="154355" y="38"/>
                </a:lnTo>
                <a:lnTo>
                  <a:pt x="0" y="38"/>
                </a:lnTo>
                <a:lnTo>
                  <a:pt x="0" y="458508"/>
                </a:lnTo>
                <a:lnTo>
                  <a:pt x="411086" y="458508"/>
                </a:lnTo>
                <a:lnTo>
                  <a:pt x="411086" y="334048"/>
                </a:lnTo>
                <a:lnTo>
                  <a:pt x="411086" y="293408"/>
                </a:lnTo>
                <a:lnTo>
                  <a:pt x="644690" y="293408"/>
                </a:lnTo>
                <a:lnTo>
                  <a:pt x="644690" y="236258"/>
                </a:lnTo>
                <a:lnTo>
                  <a:pt x="644690" y="161328"/>
                </a:lnTo>
                <a:close/>
              </a:path>
              <a:path w="654050" h="780415">
                <a:moveTo>
                  <a:pt x="653770" y="647738"/>
                </a:moveTo>
                <a:lnTo>
                  <a:pt x="205536" y="647738"/>
                </a:lnTo>
                <a:lnTo>
                  <a:pt x="205536" y="501688"/>
                </a:lnTo>
                <a:lnTo>
                  <a:pt x="42100" y="501688"/>
                </a:lnTo>
                <a:lnTo>
                  <a:pt x="42100" y="647738"/>
                </a:lnTo>
                <a:lnTo>
                  <a:pt x="42100" y="779818"/>
                </a:lnTo>
                <a:lnTo>
                  <a:pt x="653770" y="779818"/>
                </a:lnTo>
                <a:lnTo>
                  <a:pt x="653770" y="6477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799062" y="678791"/>
            <a:ext cx="658495" cy="802005"/>
          </a:xfrm>
          <a:custGeom>
            <a:avLst/>
            <a:gdLst/>
            <a:ahLst/>
            <a:cxnLst/>
            <a:rect l="l" t="t" r="r" b="b"/>
            <a:pathLst>
              <a:path w="658494" h="802005">
                <a:moveTo>
                  <a:pt x="213797" y="448232"/>
                </a:moveTo>
                <a:lnTo>
                  <a:pt x="174652" y="445356"/>
                </a:lnTo>
                <a:lnTo>
                  <a:pt x="106886" y="423507"/>
                </a:lnTo>
                <a:lnTo>
                  <a:pt x="44923" y="371824"/>
                </a:lnTo>
                <a:lnTo>
                  <a:pt x="20327" y="329983"/>
                </a:lnTo>
                <a:lnTo>
                  <a:pt x="5172" y="280403"/>
                </a:lnTo>
                <a:lnTo>
                  <a:pt x="0" y="223703"/>
                </a:lnTo>
                <a:lnTo>
                  <a:pt x="5172" y="167481"/>
                </a:lnTo>
                <a:lnTo>
                  <a:pt x="20327" y="118146"/>
                </a:lnTo>
                <a:lnTo>
                  <a:pt x="44923" y="76395"/>
                </a:lnTo>
                <a:lnTo>
                  <a:pt x="78420" y="42924"/>
                </a:lnTo>
                <a:lnTo>
                  <a:pt x="138989" y="11247"/>
                </a:lnTo>
                <a:lnTo>
                  <a:pt x="213797" y="0"/>
                </a:lnTo>
                <a:lnTo>
                  <a:pt x="252582" y="2876"/>
                </a:lnTo>
                <a:lnTo>
                  <a:pt x="320245" y="24725"/>
                </a:lnTo>
                <a:lnTo>
                  <a:pt x="355134" y="48522"/>
                </a:lnTo>
                <a:lnTo>
                  <a:pt x="373940" y="66863"/>
                </a:lnTo>
                <a:lnTo>
                  <a:pt x="657903" y="66863"/>
                </a:lnTo>
                <a:lnTo>
                  <a:pt x="657903" y="126297"/>
                </a:lnTo>
                <a:lnTo>
                  <a:pt x="213797" y="126297"/>
                </a:lnTo>
                <a:lnTo>
                  <a:pt x="201557" y="127510"/>
                </a:lnTo>
                <a:lnTo>
                  <a:pt x="164204" y="159393"/>
                </a:lnTo>
                <a:lnTo>
                  <a:pt x="153963" y="199481"/>
                </a:lnTo>
                <a:lnTo>
                  <a:pt x="152712" y="223703"/>
                </a:lnTo>
                <a:lnTo>
                  <a:pt x="153963" y="248287"/>
                </a:lnTo>
                <a:lnTo>
                  <a:pt x="164204" y="288477"/>
                </a:lnTo>
                <a:lnTo>
                  <a:pt x="190787" y="317188"/>
                </a:lnTo>
                <a:lnTo>
                  <a:pt x="213797" y="321935"/>
                </a:lnTo>
                <a:lnTo>
                  <a:pt x="657903" y="321935"/>
                </a:lnTo>
                <a:lnTo>
                  <a:pt x="657903" y="381369"/>
                </a:lnTo>
                <a:lnTo>
                  <a:pt x="373940" y="381369"/>
                </a:lnTo>
                <a:lnTo>
                  <a:pt x="368084" y="387895"/>
                </a:lnTo>
                <a:lnTo>
                  <a:pt x="361764" y="393957"/>
                </a:lnTo>
                <a:lnTo>
                  <a:pt x="320245" y="423507"/>
                </a:lnTo>
                <a:lnTo>
                  <a:pt x="252582" y="445356"/>
                </a:lnTo>
                <a:lnTo>
                  <a:pt x="213797" y="448232"/>
                </a:lnTo>
                <a:close/>
              </a:path>
              <a:path w="658494" h="802005">
                <a:moveTo>
                  <a:pt x="657903" y="66863"/>
                </a:moveTo>
                <a:lnTo>
                  <a:pt x="494459" y="66863"/>
                </a:lnTo>
                <a:lnTo>
                  <a:pt x="494459" y="4127"/>
                </a:lnTo>
                <a:lnTo>
                  <a:pt x="657903" y="4127"/>
                </a:lnTo>
                <a:lnTo>
                  <a:pt x="657903" y="66863"/>
                </a:lnTo>
                <a:close/>
              </a:path>
              <a:path w="658494" h="802005">
                <a:moveTo>
                  <a:pt x="657903" y="321935"/>
                </a:moveTo>
                <a:lnTo>
                  <a:pt x="213797" y="321935"/>
                </a:lnTo>
                <a:lnTo>
                  <a:pt x="225560" y="320722"/>
                </a:lnTo>
                <a:lnTo>
                  <a:pt x="236085" y="317188"/>
                </a:lnTo>
                <a:lnTo>
                  <a:pt x="262565" y="288477"/>
                </a:lnTo>
                <a:lnTo>
                  <a:pt x="272806" y="248287"/>
                </a:lnTo>
                <a:lnTo>
                  <a:pt x="274057" y="223703"/>
                </a:lnTo>
                <a:lnTo>
                  <a:pt x="272806" y="199481"/>
                </a:lnTo>
                <a:lnTo>
                  <a:pt x="262565" y="159393"/>
                </a:lnTo>
                <a:lnTo>
                  <a:pt x="236085" y="131044"/>
                </a:lnTo>
                <a:lnTo>
                  <a:pt x="213797" y="126297"/>
                </a:lnTo>
                <a:lnTo>
                  <a:pt x="657903" y="126297"/>
                </a:lnTo>
                <a:lnTo>
                  <a:pt x="657903" y="192335"/>
                </a:lnTo>
                <a:lnTo>
                  <a:pt x="425944" y="192335"/>
                </a:lnTo>
                <a:lnTo>
                  <a:pt x="426551" y="199906"/>
                </a:lnTo>
                <a:lnTo>
                  <a:pt x="427079" y="207710"/>
                </a:lnTo>
                <a:lnTo>
                  <a:pt x="427453" y="215668"/>
                </a:lnTo>
                <a:lnTo>
                  <a:pt x="427595" y="223703"/>
                </a:lnTo>
                <a:lnTo>
                  <a:pt x="427453" y="231752"/>
                </a:lnTo>
                <a:lnTo>
                  <a:pt x="427079" y="239800"/>
                </a:lnTo>
                <a:lnTo>
                  <a:pt x="426518" y="248287"/>
                </a:lnTo>
                <a:lnTo>
                  <a:pt x="425944" y="255897"/>
                </a:lnTo>
                <a:lnTo>
                  <a:pt x="657903" y="255897"/>
                </a:lnTo>
                <a:lnTo>
                  <a:pt x="657903" y="321935"/>
                </a:lnTo>
                <a:close/>
              </a:path>
              <a:path w="658494" h="802005">
                <a:moveTo>
                  <a:pt x="657903" y="255897"/>
                </a:moveTo>
                <a:lnTo>
                  <a:pt x="494459" y="255897"/>
                </a:lnTo>
                <a:lnTo>
                  <a:pt x="494459" y="192335"/>
                </a:lnTo>
                <a:lnTo>
                  <a:pt x="657903" y="192335"/>
                </a:lnTo>
                <a:lnTo>
                  <a:pt x="657903" y="255897"/>
                </a:lnTo>
                <a:close/>
              </a:path>
              <a:path w="658494" h="802005">
                <a:moveTo>
                  <a:pt x="657903" y="463091"/>
                </a:moveTo>
                <a:lnTo>
                  <a:pt x="494459" y="463091"/>
                </a:lnTo>
                <a:lnTo>
                  <a:pt x="494459" y="381369"/>
                </a:lnTo>
                <a:lnTo>
                  <a:pt x="657903" y="381369"/>
                </a:lnTo>
                <a:lnTo>
                  <a:pt x="657903" y="463091"/>
                </a:lnTo>
                <a:close/>
              </a:path>
              <a:path w="658494" h="802005">
                <a:moveTo>
                  <a:pt x="657903" y="801535"/>
                </a:moveTo>
                <a:lnTo>
                  <a:pt x="494459" y="801535"/>
                </a:lnTo>
                <a:lnTo>
                  <a:pt x="494459" y="621582"/>
                </a:lnTo>
                <a:lnTo>
                  <a:pt x="47052" y="621582"/>
                </a:lnTo>
                <a:lnTo>
                  <a:pt x="47052" y="489506"/>
                </a:lnTo>
                <a:lnTo>
                  <a:pt x="657903" y="489506"/>
                </a:lnTo>
                <a:lnTo>
                  <a:pt x="657903" y="8015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794583" y="682918"/>
            <a:ext cx="643890" cy="785495"/>
          </a:xfrm>
          <a:custGeom>
            <a:avLst/>
            <a:gdLst/>
            <a:ahLst/>
            <a:cxnLst/>
            <a:rect l="l" t="t" r="r" b="b"/>
            <a:pathLst>
              <a:path w="643889" h="785494">
                <a:moveTo>
                  <a:pt x="0" y="744578"/>
                </a:moveTo>
                <a:lnTo>
                  <a:pt x="0" y="603421"/>
                </a:lnTo>
                <a:lnTo>
                  <a:pt x="42453" y="588612"/>
                </a:lnTo>
                <a:lnTo>
                  <a:pt x="80686" y="570167"/>
                </a:lnTo>
                <a:lnTo>
                  <a:pt x="114737" y="547889"/>
                </a:lnTo>
                <a:lnTo>
                  <a:pt x="144643" y="521581"/>
                </a:lnTo>
                <a:lnTo>
                  <a:pt x="170440" y="491046"/>
                </a:lnTo>
                <a:lnTo>
                  <a:pt x="192167" y="456086"/>
                </a:lnTo>
                <a:lnTo>
                  <a:pt x="209860" y="416505"/>
                </a:lnTo>
                <a:lnTo>
                  <a:pt x="223556" y="372105"/>
                </a:lnTo>
                <a:lnTo>
                  <a:pt x="233293" y="322689"/>
                </a:lnTo>
                <a:lnTo>
                  <a:pt x="239108" y="268059"/>
                </a:lnTo>
                <a:lnTo>
                  <a:pt x="241038" y="208019"/>
                </a:lnTo>
                <a:lnTo>
                  <a:pt x="241038" y="145283"/>
                </a:lnTo>
                <a:lnTo>
                  <a:pt x="4127" y="145283"/>
                </a:lnTo>
                <a:lnTo>
                  <a:pt x="4127" y="13207"/>
                </a:lnTo>
                <a:lnTo>
                  <a:pt x="403657" y="13207"/>
                </a:lnTo>
                <a:lnTo>
                  <a:pt x="403657" y="189859"/>
                </a:lnTo>
                <a:lnTo>
                  <a:pt x="402098" y="252597"/>
                </a:lnTo>
                <a:lnTo>
                  <a:pt x="397417" y="310899"/>
                </a:lnTo>
                <a:lnTo>
                  <a:pt x="389607" y="364913"/>
                </a:lnTo>
                <a:lnTo>
                  <a:pt x="378660" y="414788"/>
                </a:lnTo>
                <a:lnTo>
                  <a:pt x="364569" y="460672"/>
                </a:lnTo>
                <a:lnTo>
                  <a:pt x="347328" y="502715"/>
                </a:lnTo>
                <a:lnTo>
                  <a:pt x="326927" y="541065"/>
                </a:lnTo>
                <a:lnTo>
                  <a:pt x="303361" y="575871"/>
                </a:lnTo>
                <a:lnTo>
                  <a:pt x="276623" y="607282"/>
                </a:lnTo>
                <a:lnTo>
                  <a:pt x="246704" y="635446"/>
                </a:lnTo>
                <a:lnTo>
                  <a:pt x="213597" y="660512"/>
                </a:lnTo>
                <a:lnTo>
                  <a:pt x="177296" y="682628"/>
                </a:lnTo>
                <a:lnTo>
                  <a:pt x="137793" y="701945"/>
                </a:lnTo>
                <a:lnTo>
                  <a:pt x="95081" y="718609"/>
                </a:lnTo>
                <a:lnTo>
                  <a:pt x="49152" y="732770"/>
                </a:lnTo>
                <a:lnTo>
                  <a:pt x="0" y="744578"/>
                </a:lnTo>
                <a:close/>
              </a:path>
              <a:path w="643889" h="785494">
                <a:moveTo>
                  <a:pt x="643870" y="785026"/>
                </a:moveTo>
                <a:lnTo>
                  <a:pt x="480426" y="785026"/>
                </a:lnTo>
                <a:lnTo>
                  <a:pt x="480426" y="0"/>
                </a:lnTo>
                <a:lnTo>
                  <a:pt x="643870" y="0"/>
                </a:lnTo>
                <a:lnTo>
                  <a:pt x="643870" y="785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535670" y="687045"/>
            <a:ext cx="709295" cy="797560"/>
          </a:xfrm>
          <a:custGeom>
            <a:avLst/>
            <a:gdLst/>
            <a:ahLst/>
            <a:cxnLst/>
            <a:rect l="l" t="t" r="r" b="b"/>
            <a:pathLst>
              <a:path w="709295" h="797560">
                <a:moveTo>
                  <a:pt x="667808" y="265802"/>
                </a:moveTo>
                <a:lnTo>
                  <a:pt x="46226" y="265802"/>
                </a:lnTo>
                <a:lnTo>
                  <a:pt x="46226" y="0"/>
                </a:lnTo>
                <a:lnTo>
                  <a:pt x="207194" y="0"/>
                </a:lnTo>
                <a:lnTo>
                  <a:pt x="207194" y="140330"/>
                </a:lnTo>
                <a:lnTo>
                  <a:pt x="667808" y="140330"/>
                </a:lnTo>
                <a:lnTo>
                  <a:pt x="667808" y="265802"/>
                </a:lnTo>
                <a:close/>
              </a:path>
              <a:path w="709295" h="797560">
                <a:moveTo>
                  <a:pt x="709082" y="435025"/>
                </a:moveTo>
                <a:lnTo>
                  <a:pt x="0" y="435025"/>
                </a:lnTo>
                <a:lnTo>
                  <a:pt x="0" y="307902"/>
                </a:lnTo>
                <a:lnTo>
                  <a:pt x="709082" y="307902"/>
                </a:lnTo>
                <a:lnTo>
                  <a:pt x="709082" y="435025"/>
                </a:lnTo>
                <a:close/>
              </a:path>
              <a:path w="709295" h="797560">
                <a:moveTo>
                  <a:pt x="354954" y="797408"/>
                </a:moveTo>
                <a:lnTo>
                  <a:pt x="295160" y="795677"/>
                </a:lnTo>
                <a:lnTo>
                  <a:pt x="240641" y="790437"/>
                </a:lnTo>
                <a:lnTo>
                  <a:pt x="191716" y="781621"/>
                </a:lnTo>
                <a:lnTo>
                  <a:pt x="148707" y="769158"/>
                </a:lnTo>
                <a:lnTo>
                  <a:pt x="111935" y="752981"/>
                </a:lnTo>
                <a:lnTo>
                  <a:pt x="61007" y="712410"/>
                </a:lnTo>
                <a:lnTo>
                  <a:pt x="36914" y="662211"/>
                </a:lnTo>
                <a:lnTo>
                  <a:pt x="33844" y="632313"/>
                </a:lnTo>
                <a:lnTo>
                  <a:pt x="36914" y="602764"/>
                </a:lnTo>
                <a:lnTo>
                  <a:pt x="61007" y="552332"/>
                </a:lnTo>
                <a:lnTo>
                  <a:pt x="111935" y="511931"/>
                </a:lnTo>
                <a:lnTo>
                  <a:pt x="148707" y="495835"/>
                </a:lnTo>
                <a:lnTo>
                  <a:pt x="191716" y="483315"/>
                </a:lnTo>
                <a:lnTo>
                  <a:pt x="240641" y="474372"/>
                </a:lnTo>
                <a:lnTo>
                  <a:pt x="295160" y="469007"/>
                </a:lnTo>
                <a:lnTo>
                  <a:pt x="354954" y="467218"/>
                </a:lnTo>
                <a:lnTo>
                  <a:pt x="414804" y="469007"/>
                </a:lnTo>
                <a:lnTo>
                  <a:pt x="469450" y="474372"/>
                </a:lnTo>
                <a:lnTo>
                  <a:pt x="518501" y="483315"/>
                </a:lnTo>
                <a:lnTo>
                  <a:pt x="561567" y="495835"/>
                </a:lnTo>
                <a:lnTo>
                  <a:pt x="598258" y="511931"/>
                </a:lnTo>
                <a:lnTo>
                  <a:pt x="649029" y="552332"/>
                </a:lnTo>
                <a:lnTo>
                  <a:pt x="668693" y="588563"/>
                </a:lnTo>
                <a:lnTo>
                  <a:pt x="354954" y="588563"/>
                </a:lnTo>
                <a:lnTo>
                  <a:pt x="297080" y="589995"/>
                </a:lnTo>
                <a:lnTo>
                  <a:pt x="252904" y="594444"/>
                </a:lnTo>
                <a:lnTo>
                  <a:pt x="202241" y="613327"/>
                </a:lnTo>
                <a:lnTo>
                  <a:pt x="193161" y="625709"/>
                </a:lnTo>
                <a:lnTo>
                  <a:pt x="193161" y="639742"/>
                </a:lnTo>
                <a:lnTo>
                  <a:pt x="252904" y="670698"/>
                </a:lnTo>
                <a:lnTo>
                  <a:pt x="297080" y="675341"/>
                </a:lnTo>
                <a:lnTo>
                  <a:pt x="354954" y="676889"/>
                </a:lnTo>
                <a:lnTo>
                  <a:pt x="668518" y="676889"/>
                </a:lnTo>
                <a:lnTo>
                  <a:pt x="664300" y="688858"/>
                </a:lnTo>
                <a:lnTo>
                  <a:pt x="628186" y="733021"/>
                </a:lnTo>
                <a:lnTo>
                  <a:pt x="561567" y="769158"/>
                </a:lnTo>
                <a:lnTo>
                  <a:pt x="518501" y="781621"/>
                </a:lnTo>
                <a:lnTo>
                  <a:pt x="469450" y="790437"/>
                </a:lnTo>
                <a:lnTo>
                  <a:pt x="414804" y="795677"/>
                </a:lnTo>
                <a:lnTo>
                  <a:pt x="354954" y="797408"/>
                </a:lnTo>
                <a:close/>
              </a:path>
              <a:path w="709295" h="797560">
                <a:moveTo>
                  <a:pt x="668518" y="676889"/>
                </a:moveTo>
                <a:lnTo>
                  <a:pt x="354954" y="676889"/>
                </a:lnTo>
                <a:lnTo>
                  <a:pt x="412827" y="675341"/>
                </a:lnTo>
                <a:lnTo>
                  <a:pt x="457003" y="670698"/>
                </a:lnTo>
                <a:lnTo>
                  <a:pt x="488332" y="662959"/>
                </a:lnTo>
                <a:lnTo>
                  <a:pt x="507666" y="652124"/>
                </a:lnTo>
                <a:lnTo>
                  <a:pt x="514270" y="646346"/>
                </a:lnTo>
                <a:lnTo>
                  <a:pt x="516747" y="639742"/>
                </a:lnTo>
                <a:lnTo>
                  <a:pt x="516747" y="625709"/>
                </a:lnTo>
                <a:lnTo>
                  <a:pt x="457003" y="594444"/>
                </a:lnTo>
                <a:lnTo>
                  <a:pt x="412827" y="589995"/>
                </a:lnTo>
                <a:lnTo>
                  <a:pt x="354954" y="588563"/>
                </a:lnTo>
                <a:lnTo>
                  <a:pt x="668693" y="588563"/>
                </a:lnTo>
                <a:lnTo>
                  <a:pt x="673690" y="602764"/>
                </a:lnTo>
                <a:lnTo>
                  <a:pt x="676889" y="632313"/>
                </a:lnTo>
                <a:lnTo>
                  <a:pt x="673690" y="662211"/>
                </a:lnTo>
                <a:lnTo>
                  <a:pt x="668518" y="6768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388404" y="6741340"/>
            <a:ext cx="239395" cy="282575"/>
          </a:xfrm>
          <a:custGeom>
            <a:avLst/>
            <a:gdLst/>
            <a:ahLst/>
            <a:cxnLst/>
            <a:rect l="l" t="t" r="r" b="b"/>
            <a:pathLst>
              <a:path w="239395" h="282575">
                <a:moveTo>
                  <a:pt x="0" y="129852"/>
                </a:moveTo>
                <a:lnTo>
                  <a:pt x="0" y="117152"/>
                </a:lnTo>
                <a:lnTo>
                  <a:pt x="26128" y="105167"/>
                </a:lnTo>
                <a:lnTo>
                  <a:pt x="49250" y="86039"/>
                </a:lnTo>
                <a:lnTo>
                  <a:pt x="65764" y="60719"/>
                </a:lnTo>
                <a:lnTo>
                  <a:pt x="72069" y="30161"/>
                </a:lnTo>
                <a:lnTo>
                  <a:pt x="72069" y="2222"/>
                </a:lnTo>
                <a:lnTo>
                  <a:pt x="85404" y="2222"/>
                </a:lnTo>
                <a:lnTo>
                  <a:pt x="85404" y="30161"/>
                </a:lnTo>
                <a:lnTo>
                  <a:pt x="91709" y="60134"/>
                </a:lnTo>
                <a:lnTo>
                  <a:pt x="92484" y="61275"/>
                </a:lnTo>
                <a:lnTo>
                  <a:pt x="78419" y="61275"/>
                </a:lnTo>
                <a:lnTo>
                  <a:pt x="68086" y="82616"/>
                </a:lnTo>
                <a:lnTo>
                  <a:pt x="50520" y="102230"/>
                </a:lnTo>
                <a:lnTo>
                  <a:pt x="27298" y="118512"/>
                </a:lnTo>
                <a:lnTo>
                  <a:pt x="0" y="129852"/>
                </a:lnTo>
                <a:close/>
              </a:path>
              <a:path w="239395" h="282575">
                <a:moveTo>
                  <a:pt x="157473" y="126359"/>
                </a:moveTo>
                <a:lnTo>
                  <a:pt x="130611" y="115699"/>
                </a:lnTo>
                <a:lnTo>
                  <a:pt x="107588" y="100127"/>
                </a:lnTo>
                <a:lnTo>
                  <a:pt x="89744" y="81400"/>
                </a:lnTo>
                <a:lnTo>
                  <a:pt x="78419" y="61275"/>
                </a:lnTo>
                <a:lnTo>
                  <a:pt x="92484" y="61275"/>
                </a:lnTo>
                <a:lnTo>
                  <a:pt x="108223" y="84451"/>
                </a:lnTo>
                <a:lnTo>
                  <a:pt x="131345" y="102578"/>
                </a:lnTo>
                <a:lnTo>
                  <a:pt x="157473" y="113977"/>
                </a:lnTo>
                <a:lnTo>
                  <a:pt x="157473" y="126359"/>
                </a:lnTo>
                <a:close/>
              </a:path>
              <a:path w="239395" h="282575">
                <a:moveTo>
                  <a:pt x="235258" y="130804"/>
                </a:moveTo>
                <a:lnTo>
                  <a:pt x="221923" y="130804"/>
                </a:lnTo>
                <a:lnTo>
                  <a:pt x="221923" y="0"/>
                </a:lnTo>
                <a:lnTo>
                  <a:pt x="235258" y="0"/>
                </a:lnTo>
                <a:lnTo>
                  <a:pt x="235258" y="130804"/>
                </a:lnTo>
                <a:close/>
              </a:path>
              <a:path w="239395" h="282575">
                <a:moveTo>
                  <a:pt x="239067" y="282246"/>
                </a:moveTo>
                <a:lnTo>
                  <a:pt x="29843" y="282246"/>
                </a:lnTo>
                <a:lnTo>
                  <a:pt x="29843" y="215891"/>
                </a:lnTo>
                <a:lnTo>
                  <a:pt x="221923" y="215891"/>
                </a:lnTo>
                <a:lnTo>
                  <a:pt x="221923" y="172078"/>
                </a:lnTo>
                <a:lnTo>
                  <a:pt x="29843" y="172078"/>
                </a:lnTo>
                <a:lnTo>
                  <a:pt x="29843" y="160648"/>
                </a:lnTo>
                <a:lnTo>
                  <a:pt x="235258" y="160648"/>
                </a:lnTo>
                <a:lnTo>
                  <a:pt x="235258" y="227320"/>
                </a:lnTo>
                <a:lnTo>
                  <a:pt x="43495" y="227320"/>
                </a:lnTo>
                <a:lnTo>
                  <a:pt x="43495" y="270816"/>
                </a:lnTo>
                <a:lnTo>
                  <a:pt x="239067" y="270816"/>
                </a:lnTo>
                <a:lnTo>
                  <a:pt x="239067" y="2822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689826" y="6741340"/>
            <a:ext cx="233679" cy="279400"/>
          </a:xfrm>
          <a:custGeom>
            <a:avLst/>
            <a:gdLst/>
            <a:ahLst/>
            <a:cxnLst/>
            <a:rect l="l" t="t" r="r" b="b"/>
            <a:pathLst>
              <a:path w="233679" h="279400">
                <a:moveTo>
                  <a:pt x="0" y="260339"/>
                </a:moveTo>
                <a:lnTo>
                  <a:pt x="0" y="247322"/>
                </a:lnTo>
                <a:lnTo>
                  <a:pt x="26912" y="230803"/>
                </a:lnTo>
                <a:lnTo>
                  <a:pt x="50520" y="205176"/>
                </a:lnTo>
                <a:lnTo>
                  <a:pt x="67282" y="168476"/>
                </a:lnTo>
                <a:lnTo>
                  <a:pt x="73657" y="118740"/>
                </a:lnTo>
                <a:lnTo>
                  <a:pt x="73657" y="3809"/>
                </a:lnTo>
                <a:lnTo>
                  <a:pt x="87309" y="3809"/>
                </a:lnTo>
                <a:lnTo>
                  <a:pt x="87309" y="118740"/>
                </a:lnTo>
                <a:lnTo>
                  <a:pt x="93200" y="164458"/>
                </a:lnTo>
                <a:lnTo>
                  <a:pt x="80324" y="164458"/>
                </a:lnTo>
                <a:lnTo>
                  <a:pt x="70407" y="195289"/>
                </a:lnTo>
                <a:lnTo>
                  <a:pt x="52663" y="222280"/>
                </a:lnTo>
                <a:lnTo>
                  <a:pt x="28668" y="244331"/>
                </a:lnTo>
                <a:lnTo>
                  <a:pt x="0" y="260339"/>
                </a:lnTo>
                <a:close/>
              </a:path>
              <a:path w="233679" h="279400">
                <a:moveTo>
                  <a:pt x="160966" y="260339"/>
                </a:moveTo>
                <a:lnTo>
                  <a:pt x="132784" y="243795"/>
                </a:lnTo>
                <a:lnTo>
                  <a:pt x="108858" y="221804"/>
                </a:lnTo>
                <a:lnTo>
                  <a:pt x="90826" y="195110"/>
                </a:lnTo>
                <a:lnTo>
                  <a:pt x="80324" y="164458"/>
                </a:lnTo>
                <a:lnTo>
                  <a:pt x="93200" y="164458"/>
                </a:lnTo>
                <a:lnTo>
                  <a:pt x="93683" y="168208"/>
                </a:lnTo>
                <a:lnTo>
                  <a:pt x="110445" y="204461"/>
                </a:lnTo>
                <a:lnTo>
                  <a:pt x="134054" y="229999"/>
                </a:lnTo>
                <a:lnTo>
                  <a:pt x="160966" y="247322"/>
                </a:lnTo>
                <a:lnTo>
                  <a:pt x="160966" y="260339"/>
                </a:lnTo>
                <a:close/>
              </a:path>
              <a:path w="233679" h="279400">
                <a:moveTo>
                  <a:pt x="233353" y="279388"/>
                </a:moveTo>
                <a:lnTo>
                  <a:pt x="220018" y="279388"/>
                </a:lnTo>
                <a:lnTo>
                  <a:pt x="220018" y="0"/>
                </a:lnTo>
                <a:lnTo>
                  <a:pt x="233353" y="0"/>
                </a:lnTo>
                <a:lnTo>
                  <a:pt x="233353" y="2793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990931" y="6741340"/>
            <a:ext cx="272415" cy="280670"/>
          </a:xfrm>
          <a:custGeom>
            <a:avLst/>
            <a:gdLst/>
            <a:ahLst/>
            <a:cxnLst/>
            <a:rect l="l" t="t" r="r" b="b"/>
            <a:pathLst>
              <a:path w="272415" h="280670">
                <a:moveTo>
                  <a:pt x="0" y="162870"/>
                </a:moveTo>
                <a:lnTo>
                  <a:pt x="0" y="150806"/>
                </a:lnTo>
                <a:lnTo>
                  <a:pt x="50053" y="137129"/>
                </a:lnTo>
                <a:lnTo>
                  <a:pt x="88975" y="109731"/>
                </a:lnTo>
                <a:lnTo>
                  <a:pt x="114206" y="69058"/>
                </a:lnTo>
                <a:lnTo>
                  <a:pt x="123185" y="15556"/>
                </a:lnTo>
                <a:lnTo>
                  <a:pt x="7302" y="15556"/>
                </a:lnTo>
                <a:lnTo>
                  <a:pt x="7302" y="3809"/>
                </a:lnTo>
                <a:lnTo>
                  <a:pt x="136837" y="3809"/>
                </a:lnTo>
                <a:lnTo>
                  <a:pt x="136837" y="13334"/>
                </a:lnTo>
                <a:lnTo>
                  <a:pt x="130347" y="62473"/>
                </a:lnTo>
                <a:lnTo>
                  <a:pt x="111895" y="102042"/>
                </a:lnTo>
                <a:lnTo>
                  <a:pt x="83003" y="131995"/>
                </a:lnTo>
                <a:lnTo>
                  <a:pt x="45197" y="152287"/>
                </a:lnTo>
                <a:lnTo>
                  <a:pt x="0" y="162870"/>
                </a:lnTo>
                <a:close/>
              </a:path>
              <a:path w="272415" h="280670">
                <a:moveTo>
                  <a:pt x="227003" y="193667"/>
                </a:moveTo>
                <a:lnTo>
                  <a:pt x="213668" y="193667"/>
                </a:lnTo>
                <a:lnTo>
                  <a:pt x="213668" y="0"/>
                </a:lnTo>
                <a:lnTo>
                  <a:pt x="227003" y="0"/>
                </a:lnTo>
                <a:lnTo>
                  <a:pt x="227003" y="83181"/>
                </a:lnTo>
                <a:lnTo>
                  <a:pt x="272404" y="83181"/>
                </a:lnTo>
                <a:lnTo>
                  <a:pt x="272404" y="95246"/>
                </a:lnTo>
                <a:lnTo>
                  <a:pt x="227003" y="95246"/>
                </a:lnTo>
                <a:lnTo>
                  <a:pt x="227003" y="193667"/>
                </a:lnTo>
                <a:close/>
              </a:path>
              <a:path w="272415" h="280670">
                <a:moveTo>
                  <a:pt x="232400" y="280658"/>
                </a:moveTo>
                <a:lnTo>
                  <a:pt x="24446" y="280658"/>
                </a:lnTo>
                <a:lnTo>
                  <a:pt x="24446" y="194302"/>
                </a:lnTo>
                <a:lnTo>
                  <a:pt x="38098" y="194302"/>
                </a:lnTo>
                <a:lnTo>
                  <a:pt x="38098" y="268594"/>
                </a:lnTo>
                <a:lnTo>
                  <a:pt x="232400" y="268594"/>
                </a:lnTo>
                <a:lnTo>
                  <a:pt x="232400" y="2806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391002" y="6744779"/>
            <a:ext cx="130175" cy="152400"/>
          </a:xfrm>
          <a:custGeom>
            <a:avLst/>
            <a:gdLst/>
            <a:ahLst/>
            <a:cxnLst/>
            <a:rect l="l" t="t" r="r" b="b"/>
            <a:pathLst>
              <a:path w="130175" h="152400">
                <a:moveTo>
                  <a:pt x="129844" y="72758"/>
                </a:moveTo>
                <a:lnTo>
                  <a:pt x="116509" y="72758"/>
                </a:lnTo>
                <a:lnTo>
                  <a:pt x="116509" y="140703"/>
                </a:lnTo>
                <a:lnTo>
                  <a:pt x="129844" y="140703"/>
                </a:lnTo>
                <a:lnTo>
                  <a:pt x="129844" y="72758"/>
                </a:lnTo>
                <a:close/>
              </a:path>
              <a:path w="130175" h="152400">
                <a:moveTo>
                  <a:pt x="129844" y="60960"/>
                </a:moveTo>
                <a:lnTo>
                  <a:pt x="13335" y="60960"/>
                </a:lnTo>
                <a:lnTo>
                  <a:pt x="13335" y="0"/>
                </a:lnTo>
                <a:lnTo>
                  <a:pt x="0" y="0"/>
                </a:lnTo>
                <a:lnTo>
                  <a:pt x="0" y="60960"/>
                </a:lnTo>
                <a:lnTo>
                  <a:pt x="0" y="72390"/>
                </a:lnTo>
                <a:lnTo>
                  <a:pt x="0" y="140970"/>
                </a:lnTo>
                <a:lnTo>
                  <a:pt x="0" y="152400"/>
                </a:lnTo>
                <a:lnTo>
                  <a:pt x="129844" y="152400"/>
                </a:lnTo>
                <a:lnTo>
                  <a:pt x="129844" y="140970"/>
                </a:lnTo>
                <a:lnTo>
                  <a:pt x="13335" y="140970"/>
                </a:lnTo>
                <a:lnTo>
                  <a:pt x="13335" y="72390"/>
                </a:lnTo>
                <a:lnTo>
                  <a:pt x="129844" y="72390"/>
                </a:lnTo>
                <a:lnTo>
                  <a:pt x="129844" y="60960"/>
                </a:lnTo>
                <a:close/>
              </a:path>
              <a:path w="130175" h="152400">
                <a:moveTo>
                  <a:pt x="129844" y="381"/>
                </a:moveTo>
                <a:lnTo>
                  <a:pt x="116509" y="381"/>
                </a:lnTo>
                <a:lnTo>
                  <a:pt x="116509" y="60706"/>
                </a:lnTo>
                <a:lnTo>
                  <a:pt x="129844" y="60706"/>
                </a:lnTo>
                <a:lnTo>
                  <a:pt x="129844" y="3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539262" y="6740969"/>
            <a:ext cx="75565" cy="198120"/>
          </a:xfrm>
          <a:custGeom>
            <a:avLst/>
            <a:gdLst/>
            <a:ahLst/>
            <a:cxnLst/>
            <a:rect l="l" t="t" r="r" b="b"/>
            <a:pathLst>
              <a:path w="75565" h="198120">
                <a:moveTo>
                  <a:pt x="75565" y="0"/>
                </a:moveTo>
                <a:lnTo>
                  <a:pt x="62230" y="0"/>
                </a:lnTo>
                <a:lnTo>
                  <a:pt x="62230" y="72390"/>
                </a:lnTo>
                <a:lnTo>
                  <a:pt x="0" y="72390"/>
                </a:lnTo>
                <a:lnTo>
                  <a:pt x="0" y="83820"/>
                </a:lnTo>
                <a:lnTo>
                  <a:pt x="62230" y="83820"/>
                </a:lnTo>
                <a:lnTo>
                  <a:pt x="62230" y="198120"/>
                </a:lnTo>
                <a:lnTo>
                  <a:pt x="75565" y="198120"/>
                </a:lnTo>
                <a:lnTo>
                  <a:pt x="75565" y="83820"/>
                </a:lnTo>
                <a:lnTo>
                  <a:pt x="75565" y="72390"/>
                </a:lnTo>
                <a:lnTo>
                  <a:pt x="755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409417" y="6939089"/>
            <a:ext cx="211454" cy="82550"/>
          </a:xfrm>
          <a:custGeom>
            <a:avLst/>
            <a:gdLst/>
            <a:ahLst/>
            <a:cxnLst/>
            <a:rect l="l" t="t" r="r" b="b"/>
            <a:pathLst>
              <a:path w="211454" h="82550">
                <a:moveTo>
                  <a:pt x="211124" y="71120"/>
                </a:moveTo>
                <a:lnTo>
                  <a:pt x="13652" y="71120"/>
                </a:lnTo>
                <a:lnTo>
                  <a:pt x="13652" y="0"/>
                </a:lnTo>
                <a:lnTo>
                  <a:pt x="0" y="0"/>
                </a:lnTo>
                <a:lnTo>
                  <a:pt x="0" y="71120"/>
                </a:lnTo>
                <a:lnTo>
                  <a:pt x="0" y="82550"/>
                </a:lnTo>
                <a:lnTo>
                  <a:pt x="211124" y="82550"/>
                </a:lnTo>
                <a:lnTo>
                  <a:pt x="211124" y="71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9687983" y="6739435"/>
            <a:ext cx="227965" cy="286385"/>
          </a:xfrm>
          <a:custGeom>
            <a:avLst/>
            <a:gdLst/>
            <a:ahLst/>
            <a:cxnLst/>
            <a:rect l="l" t="t" r="r" b="b"/>
            <a:pathLst>
              <a:path w="227965" h="286384">
                <a:moveTo>
                  <a:pt x="71434" y="147631"/>
                </a:moveTo>
                <a:lnTo>
                  <a:pt x="32324" y="137853"/>
                </a:lnTo>
                <a:lnTo>
                  <a:pt x="5873" y="106516"/>
                </a:lnTo>
                <a:lnTo>
                  <a:pt x="0" y="73974"/>
                </a:lnTo>
                <a:lnTo>
                  <a:pt x="1508" y="56611"/>
                </a:lnTo>
                <a:lnTo>
                  <a:pt x="22224" y="17144"/>
                </a:lnTo>
                <a:lnTo>
                  <a:pt x="57048" y="1116"/>
                </a:lnTo>
                <a:lnTo>
                  <a:pt x="71434" y="0"/>
                </a:lnTo>
                <a:lnTo>
                  <a:pt x="85776" y="1116"/>
                </a:lnTo>
                <a:lnTo>
                  <a:pt x="98778" y="4405"/>
                </a:lnTo>
                <a:lnTo>
                  <a:pt x="110411" y="9777"/>
                </a:lnTo>
                <a:lnTo>
                  <a:pt x="113147" y="11747"/>
                </a:lnTo>
                <a:lnTo>
                  <a:pt x="71434" y="11747"/>
                </a:lnTo>
                <a:lnTo>
                  <a:pt x="59469" y="12734"/>
                </a:lnTo>
                <a:lnTo>
                  <a:pt x="23647" y="35444"/>
                </a:lnTo>
                <a:lnTo>
                  <a:pt x="13334" y="73974"/>
                </a:lnTo>
                <a:lnTo>
                  <a:pt x="14510" y="88375"/>
                </a:lnTo>
                <a:lnTo>
                  <a:pt x="39467" y="127446"/>
                </a:lnTo>
                <a:lnTo>
                  <a:pt x="71434" y="135884"/>
                </a:lnTo>
                <a:lnTo>
                  <a:pt x="113147" y="135884"/>
                </a:lnTo>
                <a:lnTo>
                  <a:pt x="110411" y="137853"/>
                </a:lnTo>
                <a:lnTo>
                  <a:pt x="98778" y="143226"/>
                </a:lnTo>
                <a:lnTo>
                  <a:pt x="85776" y="146515"/>
                </a:lnTo>
                <a:lnTo>
                  <a:pt x="71434" y="147631"/>
                </a:lnTo>
                <a:close/>
              </a:path>
              <a:path w="227965" h="286384">
                <a:moveTo>
                  <a:pt x="113147" y="135884"/>
                </a:moveTo>
                <a:lnTo>
                  <a:pt x="71434" y="135884"/>
                </a:lnTo>
                <a:lnTo>
                  <a:pt x="83132" y="134897"/>
                </a:lnTo>
                <a:lnTo>
                  <a:pt x="93817" y="132035"/>
                </a:lnTo>
                <a:lnTo>
                  <a:pt x="124891" y="101080"/>
                </a:lnTo>
                <a:lnTo>
                  <a:pt x="129534" y="73974"/>
                </a:lnTo>
                <a:lnTo>
                  <a:pt x="128359" y="59345"/>
                </a:lnTo>
                <a:lnTo>
                  <a:pt x="103312" y="20185"/>
                </a:lnTo>
                <a:lnTo>
                  <a:pt x="71434" y="11747"/>
                </a:lnTo>
                <a:lnTo>
                  <a:pt x="113147" y="11747"/>
                </a:lnTo>
                <a:lnTo>
                  <a:pt x="141361" y="56611"/>
                </a:lnTo>
                <a:lnTo>
                  <a:pt x="142869" y="73974"/>
                </a:lnTo>
                <a:lnTo>
                  <a:pt x="141361" y="91198"/>
                </a:lnTo>
                <a:lnTo>
                  <a:pt x="136995" y="106516"/>
                </a:lnTo>
                <a:lnTo>
                  <a:pt x="130011" y="119692"/>
                </a:lnTo>
                <a:lnTo>
                  <a:pt x="120645" y="130487"/>
                </a:lnTo>
                <a:lnTo>
                  <a:pt x="113147" y="135884"/>
                </a:lnTo>
                <a:close/>
              </a:path>
              <a:path w="227965" h="286384">
                <a:moveTo>
                  <a:pt x="227955" y="160966"/>
                </a:moveTo>
                <a:lnTo>
                  <a:pt x="214621" y="160966"/>
                </a:lnTo>
                <a:lnTo>
                  <a:pt x="214621" y="110168"/>
                </a:lnTo>
                <a:lnTo>
                  <a:pt x="150806" y="110168"/>
                </a:lnTo>
                <a:lnTo>
                  <a:pt x="150806" y="98738"/>
                </a:lnTo>
                <a:lnTo>
                  <a:pt x="214621" y="98738"/>
                </a:lnTo>
                <a:lnTo>
                  <a:pt x="214621" y="48893"/>
                </a:lnTo>
                <a:lnTo>
                  <a:pt x="150806" y="48893"/>
                </a:lnTo>
                <a:lnTo>
                  <a:pt x="150806" y="36828"/>
                </a:lnTo>
                <a:lnTo>
                  <a:pt x="214621" y="36828"/>
                </a:lnTo>
                <a:lnTo>
                  <a:pt x="214621" y="1904"/>
                </a:lnTo>
                <a:lnTo>
                  <a:pt x="227955" y="1904"/>
                </a:lnTo>
                <a:lnTo>
                  <a:pt x="227955" y="160966"/>
                </a:lnTo>
                <a:close/>
              </a:path>
              <a:path w="227965" h="286384">
                <a:moveTo>
                  <a:pt x="227955" y="286056"/>
                </a:moveTo>
                <a:lnTo>
                  <a:pt x="214621" y="286056"/>
                </a:lnTo>
                <a:lnTo>
                  <a:pt x="214621" y="204144"/>
                </a:lnTo>
                <a:lnTo>
                  <a:pt x="18731" y="204144"/>
                </a:lnTo>
                <a:lnTo>
                  <a:pt x="18731" y="192079"/>
                </a:lnTo>
                <a:lnTo>
                  <a:pt x="227955" y="192079"/>
                </a:lnTo>
                <a:lnTo>
                  <a:pt x="227955" y="286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7501" y="104172"/>
            <a:ext cx="15473543" cy="989635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10514" y="239927"/>
            <a:ext cx="1559560" cy="664845"/>
          </a:xfrm>
          <a:custGeom>
            <a:avLst/>
            <a:gdLst/>
            <a:ahLst/>
            <a:cxnLst/>
            <a:rect l="l" t="t" r="r" b="b"/>
            <a:pathLst>
              <a:path w="1559560" h="664844">
                <a:moveTo>
                  <a:pt x="529945" y="331838"/>
                </a:moveTo>
                <a:lnTo>
                  <a:pt x="528421" y="277964"/>
                </a:lnTo>
                <a:lnTo>
                  <a:pt x="523570" y="228168"/>
                </a:lnTo>
                <a:lnTo>
                  <a:pt x="514946" y="182664"/>
                </a:lnTo>
                <a:lnTo>
                  <a:pt x="502132" y="141668"/>
                </a:lnTo>
                <a:lnTo>
                  <a:pt x="484708" y="105422"/>
                </a:lnTo>
                <a:lnTo>
                  <a:pt x="462229" y="74142"/>
                </a:lnTo>
                <a:lnTo>
                  <a:pt x="434276" y="48044"/>
                </a:lnTo>
                <a:lnTo>
                  <a:pt x="400431" y="27355"/>
                </a:lnTo>
                <a:lnTo>
                  <a:pt x="360248" y="12306"/>
                </a:lnTo>
                <a:lnTo>
                  <a:pt x="351650" y="10629"/>
                </a:lnTo>
                <a:lnTo>
                  <a:pt x="351650" y="331838"/>
                </a:lnTo>
                <a:lnTo>
                  <a:pt x="348170" y="414401"/>
                </a:lnTo>
                <a:lnTo>
                  <a:pt x="337273" y="470890"/>
                </a:lnTo>
                <a:lnTo>
                  <a:pt x="318300" y="505739"/>
                </a:lnTo>
                <a:lnTo>
                  <a:pt x="290576" y="523392"/>
                </a:lnTo>
                <a:lnTo>
                  <a:pt x="253415" y="528294"/>
                </a:lnTo>
                <a:lnTo>
                  <a:pt x="179120" y="528294"/>
                </a:lnTo>
                <a:lnTo>
                  <a:pt x="179120" y="136194"/>
                </a:lnTo>
                <a:lnTo>
                  <a:pt x="253415" y="136194"/>
                </a:lnTo>
                <a:lnTo>
                  <a:pt x="316877" y="157746"/>
                </a:lnTo>
                <a:lnTo>
                  <a:pt x="336321" y="192011"/>
                </a:lnTo>
                <a:lnTo>
                  <a:pt x="347853" y="248412"/>
                </a:lnTo>
                <a:lnTo>
                  <a:pt x="351650" y="331838"/>
                </a:lnTo>
                <a:lnTo>
                  <a:pt x="351650" y="10629"/>
                </a:lnTo>
                <a:lnTo>
                  <a:pt x="313321" y="3111"/>
                </a:lnTo>
                <a:lnTo>
                  <a:pt x="259194" y="0"/>
                </a:lnTo>
                <a:lnTo>
                  <a:pt x="0" y="0"/>
                </a:lnTo>
                <a:lnTo>
                  <a:pt x="0" y="664502"/>
                </a:lnTo>
                <a:lnTo>
                  <a:pt x="259194" y="664502"/>
                </a:lnTo>
                <a:lnTo>
                  <a:pt x="313131" y="661441"/>
                </a:lnTo>
                <a:lnTo>
                  <a:pt x="359956" y="652386"/>
                </a:lnTo>
                <a:lnTo>
                  <a:pt x="400075" y="637527"/>
                </a:lnTo>
                <a:lnTo>
                  <a:pt x="433920" y="617042"/>
                </a:lnTo>
                <a:lnTo>
                  <a:pt x="461899" y="591121"/>
                </a:lnTo>
                <a:lnTo>
                  <a:pt x="484428" y="559943"/>
                </a:lnTo>
                <a:lnTo>
                  <a:pt x="499706" y="528294"/>
                </a:lnTo>
                <a:lnTo>
                  <a:pt x="501929" y="523709"/>
                </a:lnTo>
                <a:lnTo>
                  <a:pt x="514807" y="482587"/>
                </a:lnTo>
                <a:lnTo>
                  <a:pt x="523494" y="436778"/>
                </a:lnTo>
                <a:lnTo>
                  <a:pt x="528408" y="386473"/>
                </a:lnTo>
                <a:lnTo>
                  <a:pt x="529945" y="331838"/>
                </a:lnTo>
                <a:close/>
              </a:path>
              <a:path w="1559560" h="664844">
                <a:moveTo>
                  <a:pt x="998626" y="101"/>
                </a:moveTo>
                <a:lnTo>
                  <a:pt x="571030" y="101"/>
                </a:lnTo>
                <a:lnTo>
                  <a:pt x="571030" y="142341"/>
                </a:lnTo>
                <a:lnTo>
                  <a:pt x="571030" y="262991"/>
                </a:lnTo>
                <a:lnTo>
                  <a:pt x="571030" y="403961"/>
                </a:lnTo>
                <a:lnTo>
                  <a:pt x="571030" y="664311"/>
                </a:lnTo>
                <a:lnTo>
                  <a:pt x="750163" y="664311"/>
                </a:lnTo>
                <a:lnTo>
                  <a:pt x="750163" y="403961"/>
                </a:lnTo>
                <a:lnTo>
                  <a:pt x="969733" y="403961"/>
                </a:lnTo>
                <a:lnTo>
                  <a:pt x="969733" y="262991"/>
                </a:lnTo>
                <a:lnTo>
                  <a:pt x="750163" y="262991"/>
                </a:lnTo>
                <a:lnTo>
                  <a:pt x="750163" y="142341"/>
                </a:lnTo>
                <a:lnTo>
                  <a:pt x="998626" y="142341"/>
                </a:lnTo>
                <a:lnTo>
                  <a:pt x="998626" y="101"/>
                </a:lnTo>
                <a:close/>
              </a:path>
              <a:path w="1559560" h="664844">
                <a:moveTo>
                  <a:pt x="1558937" y="331838"/>
                </a:moveTo>
                <a:lnTo>
                  <a:pt x="1557413" y="277964"/>
                </a:lnTo>
                <a:lnTo>
                  <a:pt x="1552549" y="228168"/>
                </a:lnTo>
                <a:lnTo>
                  <a:pt x="1543926" y="182664"/>
                </a:lnTo>
                <a:lnTo>
                  <a:pt x="1531124" y="141668"/>
                </a:lnTo>
                <a:lnTo>
                  <a:pt x="1513687" y="105422"/>
                </a:lnTo>
                <a:lnTo>
                  <a:pt x="1491221" y="74142"/>
                </a:lnTo>
                <a:lnTo>
                  <a:pt x="1463268" y="48044"/>
                </a:lnTo>
                <a:lnTo>
                  <a:pt x="1429423" y="27355"/>
                </a:lnTo>
                <a:lnTo>
                  <a:pt x="1389240" y="12306"/>
                </a:lnTo>
                <a:lnTo>
                  <a:pt x="1380629" y="10629"/>
                </a:lnTo>
                <a:lnTo>
                  <a:pt x="1380629" y="331838"/>
                </a:lnTo>
                <a:lnTo>
                  <a:pt x="1377149" y="414401"/>
                </a:lnTo>
                <a:lnTo>
                  <a:pt x="1366266" y="470890"/>
                </a:lnTo>
                <a:lnTo>
                  <a:pt x="1347292" y="505739"/>
                </a:lnTo>
                <a:lnTo>
                  <a:pt x="1319555" y="523392"/>
                </a:lnTo>
                <a:lnTo>
                  <a:pt x="1282395" y="528294"/>
                </a:lnTo>
                <a:lnTo>
                  <a:pt x="1208112" y="528294"/>
                </a:lnTo>
                <a:lnTo>
                  <a:pt x="1208112" y="136194"/>
                </a:lnTo>
                <a:lnTo>
                  <a:pt x="1282395" y="136194"/>
                </a:lnTo>
                <a:lnTo>
                  <a:pt x="1345869" y="157746"/>
                </a:lnTo>
                <a:lnTo>
                  <a:pt x="1365313" y="192011"/>
                </a:lnTo>
                <a:lnTo>
                  <a:pt x="1376832" y="248412"/>
                </a:lnTo>
                <a:lnTo>
                  <a:pt x="1380629" y="331838"/>
                </a:lnTo>
                <a:lnTo>
                  <a:pt x="1380629" y="10629"/>
                </a:lnTo>
                <a:lnTo>
                  <a:pt x="1342301" y="3111"/>
                </a:lnTo>
                <a:lnTo>
                  <a:pt x="1288173" y="0"/>
                </a:lnTo>
                <a:lnTo>
                  <a:pt x="1028979" y="0"/>
                </a:lnTo>
                <a:lnTo>
                  <a:pt x="1028979" y="664502"/>
                </a:lnTo>
                <a:lnTo>
                  <a:pt x="1288173" y="664502"/>
                </a:lnTo>
                <a:lnTo>
                  <a:pt x="1342110" y="661441"/>
                </a:lnTo>
                <a:lnTo>
                  <a:pt x="1388935" y="652386"/>
                </a:lnTo>
                <a:lnTo>
                  <a:pt x="1429067" y="637527"/>
                </a:lnTo>
                <a:lnTo>
                  <a:pt x="1462900" y="617042"/>
                </a:lnTo>
                <a:lnTo>
                  <a:pt x="1490878" y="591121"/>
                </a:lnTo>
                <a:lnTo>
                  <a:pt x="1513408" y="559943"/>
                </a:lnTo>
                <a:lnTo>
                  <a:pt x="1530908" y="523709"/>
                </a:lnTo>
                <a:lnTo>
                  <a:pt x="1543799" y="482587"/>
                </a:lnTo>
                <a:lnTo>
                  <a:pt x="1552486" y="436778"/>
                </a:lnTo>
                <a:lnTo>
                  <a:pt x="1557388" y="386473"/>
                </a:lnTo>
                <a:lnTo>
                  <a:pt x="1558937" y="3318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9650" y="963799"/>
            <a:ext cx="15102591" cy="919632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8957" y="228360"/>
            <a:ext cx="551180" cy="687705"/>
          </a:xfrm>
          <a:custGeom>
            <a:avLst/>
            <a:gdLst/>
            <a:ahLst/>
            <a:cxnLst/>
            <a:rect l="l" t="t" r="r" b="b"/>
            <a:pathLst>
              <a:path w="551180" h="687705">
                <a:moveTo>
                  <a:pt x="253420" y="687620"/>
                </a:moveTo>
                <a:lnTo>
                  <a:pt x="208818" y="684403"/>
                </a:lnTo>
                <a:lnTo>
                  <a:pt x="168640" y="674901"/>
                </a:lnTo>
                <a:lnTo>
                  <a:pt x="132849" y="659337"/>
                </a:lnTo>
                <a:lnTo>
                  <a:pt x="74281" y="610918"/>
                </a:lnTo>
                <a:lnTo>
                  <a:pt x="51429" y="578508"/>
                </a:lnTo>
                <a:lnTo>
                  <a:pt x="32815" y="540930"/>
                </a:lnTo>
                <a:lnTo>
                  <a:pt x="18402" y="498407"/>
                </a:lnTo>
                <a:lnTo>
                  <a:pt x="8154" y="451161"/>
                </a:lnTo>
                <a:lnTo>
                  <a:pt x="2032" y="399417"/>
                </a:lnTo>
                <a:lnTo>
                  <a:pt x="0" y="343397"/>
                </a:lnTo>
                <a:lnTo>
                  <a:pt x="1957" y="287954"/>
                </a:lnTo>
                <a:lnTo>
                  <a:pt x="7968" y="236609"/>
                </a:lnTo>
                <a:lnTo>
                  <a:pt x="18235" y="189609"/>
                </a:lnTo>
                <a:lnTo>
                  <a:pt x="32964" y="147206"/>
                </a:lnTo>
                <a:lnTo>
                  <a:pt x="52359" y="109647"/>
                </a:lnTo>
                <a:lnTo>
                  <a:pt x="76625" y="77182"/>
                </a:lnTo>
                <a:lnTo>
                  <a:pt x="105967" y="50061"/>
                </a:lnTo>
                <a:lnTo>
                  <a:pt x="140589" y="28533"/>
                </a:lnTo>
                <a:lnTo>
                  <a:pt x="180697" y="12847"/>
                </a:lnTo>
                <a:lnTo>
                  <a:pt x="226493" y="3253"/>
                </a:lnTo>
                <a:lnTo>
                  <a:pt x="278184" y="0"/>
                </a:lnTo>
                <a:lnTo>
                  <a:pt x="332149" y="3409"/>
                </a:lnTo>
                <a:lnTo>
                  <a:pt x="380570" y="13456"/>
                </a:lnTo>
                <a:lnTo>
                  <a:pt x="423285" y="29869"/>
                </a:lnTo>
                <a:lnTo>
                  <a:pt x="460129" y="52377"/>
                </a:lnTo>
                <a:lnTo>
                  <a:pt x="490939" y="80707"/>
                </a:lnTo>
                <a:lnTo>
                  <a:pt x="515554" y="114588"/>
                </a:lnTo>
                <a:lnTo>
                  <a:pt x="533810" y="153747"/>
                </a:lnTo>
                <a:lnTo>
                  <a:pt x="545543" y="197914"/>
                </a:lnTo>
                <a:lnTo>
                  <a:pt x="550591" y="246816"/>
                </a:lnTo>
                <a:lnTo>
                  <a:pt x="373114" y="246816"/>
                </a:lnTo>
                <a:lnTo>
                  <a:pt x="366059" y="203053"/>
                </a:lnTo>
                <a:lnTo>
                  <a:pt x="348247" y="170357"/>
                </a:lnTo>
                <a:lnTo>
                  <a:pt x="319136" y="149888"/>
                </a:lnTo>
                <a:lnTo>
                  <a:pt x="278184" y="142807"/>
                </a:lnTo>
                <a:lnTo>
                  <a:pt x="248204" y="146143"/>
                </a:lnTo>
                <a:lnTo>
                  <a:pt x="204201" y="180882"/>
                </a:lnTo>
                <a:lnTo>
                  <a:pt x="190317" y="217650"/>
                </a:lnTo>
                <a:lnTo>
                  <a:pt x="181936" y="270927"/>
                </a:lnTo>
                <a:lnTo>
                  <a:pt x="179127" y="343397"/>
                </a:lnTo>
                <a:lnTo>
                  <a:pt x="181669" y="414269"/>
                </a:lnTo>
                <a:lnTo>
                  <a:pt x="189553" y="467371"/>
                </a:lnTo>
                <a:lnTo>
                  <a:pt x="203169" y="504880"/>
                </a:lnTo>
                <a:lnTo>
                  <a:pt x="249159" y="541836"/>
                </a:lnTo>
                <a:lnTo>
                  <a:pt x="282312" y="545638"/>
                </a:lnTo>
                <a:lnTo>
                  <a:pt x="323689" y="538015"/>
                </a:lnTo>
                <a:lnTo>
                  <a:pt x="354541" y="516231"/>
                </a:lnTo>
                <a:lnTo>
                  <a:pt x="374249" y="481909"/>
                </a:lnTo>
                <a:lnTo>
                  <a:pt x="382194" y="436676"/>
                </a:lnTo>
                <a:lnTo>
                  <a:pt x="280661" y="436676"/>
                </a:lnTo>
                <a:lnTo>
                  <a:pt x="280661" y="318633"/>
                </a:lnTo>
                <a:lnTo>
                  <a:pt x="549766" y="318633"/>
                </a:lnTo>
                <a:lnTo>
                  <a:pt x="549766" y="676063"/>
                </a:lnTo>
                <a:lnTo>
                  <a:pt x="422642" y="676063"/>
                </a:lnTo>
                <a:lnTo>
                  <a:pt x="406958" y="604247"/>
                </a:lnTo>
                <a:lnTo>
                  <a:pt x="383781" y="638865"/>
                </a:lnTo>
                <a:lnTo>
                  <a:pt x="349072" y="665126"/>
                </a:lnTo>
                <a:lnTo>
                  <a:pt x="304922" y="681790"/>
                </a:lnTo>
                <a:lnTo>
                  <a:pt x="253420" y="68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94760" y="239916"/>
            <a:ext cx="530225" cy="676275"/>
          </a:xfrm>
          <a:custGeom>
            <a:avLst/>
            <a:gdLst/>
            <a:ahLst/>
            <a:cxnLst/>
            <a:rect l="l" t="t" r="r" b="b"/>
            <a:pathLst>
              <a:path w="530225" h="676275">
                <a:moveTo>
                  <a:pt x="264977" y="676063"/>
                </a:moveTo>
                <a:lnTo>
                  <a:pt x="208277" y="672445"/>
                </a:lnTo>
                <a:lnTo>
                  <a:pt x="158630" y="661796"/>
                </a:lnTo>
                <a:lnTo>
                  <a:pt x="115933" y="644420"/>
                </a:lnTo>
                <a:lnTo>
                  <a:pt x="80084" y="620624"/>
                </a:lnTo>
                <a:lnTo>
                  <a:pt x="50982" y="590713"/>
                </a:lnTo>
                <a:lnTo>
                  <a:pt x="28524" y="554994"/>
                </a:lnTo>
                <a:lnTo>
                  <a:pt x="12609" y="513771"/>
                </a:lnTo>
                <a:lnTo>
                  <a:pt x="3135" y="467351"/>
                </a:lnTo>
                <a:lnTo>
                  <a:pt x="0" y="416039"/>
                </a:lnTo>
                <a:lnTo>
                  <a:pt x="0" y="0"/>
                </a:lnTo>
                <a:lnTo>
                  <a:pt x="178302" y="0"/>
                </a:lnTo>
                <a:lnTo>
                  <a:pt x="178302" y="426770"/>
                </a:lnTo>
                <a:lnTo>
                  <a:pt x="184067" y="475228"/>
                </a:lnTo>
                <a:lnTo>
                  <a:pt x="200899" y="508595"/>
                </a:lnTo>
                <a:lnTo>
                  <a:pt x="228101" y="527878"/>
                </a:lnTo>
                <a:lnTo>
                  <a:pt x="264977" y="534082"/>
                </a:lnTo>
                <a:lnTo>
                  <a:pt x="301852" y="527878"/>
                </a:lnTo>
                <a:lnTo>
                  <a:pt x="329054" y="508595"/>
                </a:lnTo>
                <a:lnTo>
                  <a:pt x="345886" y="475228"/>
                </a:lnTo>
                <a:lnTo>
                  <a:pt x="351652" y="426770"/>
                </a:lnTo>
                <a:lnTo>
                  <a:pt x="351652" y="0"/>
                </a:lnTo>
                <a:lnTo>
                  <a:pt x="529954" y="0"/>
                </a:lnTo>
                <a:lnTo>
                  <a:pt x="529954" y="416039"/>
                </a:lnTo>
                <a:lnTo>
                  <a:pt x="526819" y="467351"/>
                </a:lnTo>
                <a:lnTo>
                  <a:pt x="517344" y="513771"/>
                </a:lnTo>
                <a:lnTo>
                  <a:pt x="501429" y="554994"/>
                </a:lnTo>
                <a:lnTo>
                  <a:pt x="478972" y="590713"/>
                </a:lnTo>
                <a:lnTo>
                  <a:pt x="449870" y="620624"/>
                </a:lnTo>
                <a:lnTo>
                  <a:pt x="414021" y="644420"/>
                </a:lnTo>
                <a:lnTo>
                  <a:pt x="371324" y="661796"/>
                </a:lnTo>
                <a:lnTo>
                  <a:pt x="321676" y="672445"/>
                </a:lnTo>
                <a:lnTo>
                  <a:pt x="264977" y="676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74053" y="239916"/>
            <a:ext cx="179705" cy="664845"/>
          </a:xfrm>
          <a:custGeom>
            <a:avLst/>
            <a:gdLst/>
            <a:ahLst/>
            <a:cxnLst/>
            <a:rect l="l" t="t" r="r" b="b"/>
            <a:pathLst>
              <a:path w="179705" h="664844">
                <a:moveTo>
                  <a:pt x="179127" y="664507"/>
                </a:moveTo>
                <a:lnTo>
                  <a:pt x="0" y="664507"/>
                </a:lnTo>
                <a:lnTo>
                  <a:pt x="0" y="0"/>
                </a:lnTo>
                <a:lnTo>
                  <a:pt x="179127" y="0"/>
                </a:lnTo>
                <a:lnTo>
                  <a:pt x="179127" y="6645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08444" y="847165"/>
            <a:ext cx="423545" cy="9439910"/>
          </a:xfrm>
          <a:custGeom>
            <a:avLst/>
            <a:gdLst/>
            <a:ahLst/>
            <a:cxnLst/>
            <a:rect l="l" t="t" r="r" b="b"/>
            <a:pathLst>
              <a:path w="423545" h="9439910">
                <a:moveTo>
                  <a:pt x="422960" y="1849196"/>
                </a:moveTo>
                <a:lnTo>
                  <a:pt x="413880" y="1802549"/>
                </a:lnTo>
                <a:lnTo>
                  <a:pt x="386651" y="1761540"/>
                </a:lnTo>
                <a:lnTo>
                  <a:pt x="299123" y="1674012"/>
                </a:lnTo>
                <a:lnTo>
                  <a:pt x="258127" y="1646783"/>
                </a:lnTo>
                <a:lnTo>
                  <a:pt x="211480" y="1637715"/>
                </a:lnTo>
                <a:lnTo>
                  <a:pt x="197281" y="1640484"/>
                </a:lnTo>
                <a:lnTo>
                  <a:pt x="197281" y="0"/>
                </a:lnTo>
                <a:lnTo>
                  <a:pt x="150837" y="0"/>
                </a:lnTo>
                <a:lnTo>
                  <a:pt x="150837" y="1656080"/>
                </a:lnTo>
                <a:lnTo>
                  <a:pt x="123837" y="1674012"/>
                </a:lnTo>
                <a:lnTo>
                  <a:pt x="36309" y="1761540"/>
                </a:lnTo>
                <a:lnTo>
                  <a:pt x="9080" y="1802549"/>
                </a:lnTo>
                <a:lnTo>
                  <a:pt x="0" y="1849196"/>
                </a:lnTo>
                <a:lnTo>
                  <a:pt x="9080" y="1895830"/>
                </a:lnTo>
                <a:lnTo>
                  <a:pt x="36309" y="1936838"/>
                </a:lnTo>
                <a:lnTo>
                  <a:pt x="123837" y="2024367"/>
                </a:lnTo>
                <a:lnTo>
                  <a:pt x="150837" y="2042312"/>
                </a:lnTo>
                <a:lnTo>
                  <a:pt x="150837" y="9439834"/>
                </a:lnTo>
                <a:lnTo>
                  <a:pt x="197281" y="9439834"/>
                </a:lnTo>
                <a:lnTo>
                  <a:pt x="197281" y="2057920"/>
                </a:lnTo>
                <a:lnTo>
                  <a:pt x="211480" y="2060676"/>
                </a:lnTo>
                <a:lnTo>
                  <a:pt x="258127" y="2051596"/>
                </a:lnTo>
                <a:lnTo>
                  <a:pt x="299123" y="2024367"/>
                </a:lnTo>
                <a:lnTo>
                  <a:pt x="386651" y="1936838"/>
                </a:lnTo>
                <a:lnTo>
                  <a:pt x="413880" y="1895830"/>
                </a:lnTo>
                <a:lnTo>
                  <a:pt x="422960" y="1849196"/>
                </a:lnTo>
                <a:close/>
              </a:path>
            </a:pathLst>
          </a:custGeom>
          <a:solidFill>
            <a:srgbClr val="5C5C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90269" y="1226121"/>
            <a:ext cx="780415" cy="414020"/>
          </a:xfrm>
          <a:custGeom>
            <a:avLst/>
            <a:gdLst/>
            <a:ahLst/>
            <a:cxnLst/>
            <a:rect l="l" t="t" r="r" b="b"/>
            <a:pathLst>
              <a:path w="780414" h="414019">
                <a:moveTo>
                  <a:pt x="332867" y="280428"/>
                </a:moveTo>
                <a:lnTo>
                  <a:pt x="21844" y="280428"/>
                </a:lnTo>
                <a:lnTo>
                  <a:pt x="21844" y="333768"/>
                </a:lnTo>
                <a:lnTo>
                  <a:pt x="267741" y="333768"/>
                </a:lnTo>
                <a:lnTo>
                  <a:pt x="267741" y="413778"/>
                </a:lnTo>
                <a:lnTo>
                  <a:pt x="332867" y="413778"/>
                </a:lnTo>
                <a:lnTo>
                  <a:pt x="332867" y="333768"/>
                </a:lnTo>
                <a:lnTo>
                  <a:pt x="332867" y="280428"/>
                </a:lnTo>
                <a:close/>
              </a:path>
              <a:path w="780414" h="414019">
                <a:moveTo>
                  <a:pt x="332867" y="16268"/>
                </a:moveTo>
                <a:lnTo>
                  <a:pt x="23990" y="16268"/>
                </a:lnTo>
                <a:lnTo>
                  <a:pt x="23990" y="68338"/>
                </a:lnTo>
                <a:lnTo>
                  <a:pt x="23990" y="114058"/>
                </a:lnTo>
                <a:lnTo>
                  <a:pt x="23990" y="166128"/>
                </a:lnTo>
                <a:lnTo>
                  <a:pt x="332867" y="166128"/>
                </a:lnTo>
                <a:lnTo>
                  <a:pt x="332867" y="114058"/>
                </a:lnTo>
                <a:lnTo>
                  <a:pt x="89103" y="114058"/>
                </a:lnTo>
                <a:lnTo>
                  <a:pt x="89103" y="68338"/>
                </a:lnTo>
                <a:lnTo>
                  <a:pt x="268173" y="68338"/>
                </a:lnTo>
                <a:lnTo>
                  <a:pt x="268173" y="113957"/>
                </a:lnTo>
                <a:lnTo>
                  <a:pt x="332867" y="113957"/>
                </a:lnTo>
                <a:lnTo>
                  <a:pt x="332867" y="68338"/>
                </a:lnTo>
                <a:lnTo>
                  <a:pt x="332867" y="68122"/>
                </a:lnTo>
                <a:lnTo>
                  <a:pt x="332867" y="16268"/>
                </a:lnTo>
                <a:close/>
              </a:path>
              <a:path w="780414" h="414019">
                <a:moveTo>
                  <a:pt x="357276" y="199212"/>
                </a:moveTo>
                <a:lnTo>
                  <a:pt x="210337" y="199212"/>
                </a:lnTo>
                <a:lnTo>
                  <a:pt x="210337" y="166217"/>
                </a:lnTo>
                <a:lnTo>
                  <a:pt x="145656" y="166217"/>
                </a:lnTo>
                <a:lnTo>
                  <a:pt x="145656" y="199212"/>
                </a:lnTo>
                <a:lnTo>
                  <a:pt x="0" y="199212"/>
                </a:lnTo>
                <a:lnTo>
                  <a:pt x="0" y="253187"/>
                </a:lnTo>
                <a:lnTo>
                  <a:pt x="357276" y="253187"/>
                </a:lnTo>
                <a:lnTo>
                  <a:pt x="357276" y="199212"/>
                </a:lnTo>
                <a:close/>
              </a:path>
              <a:path w="780414" h="414019">
                <a:moveTo>
                  <a:pt x="625944" y="324726"/>
                </a:moveTo>
                <a:lnTo>
                  <a:pt x="594626" y="306387"/>
                </a:lnTo>
                <a:lnTo>
                  <a:pt x="592328" y="303733"/>
                </a:lnTo>
                <a:lnTo>
                  <a:pt x="569175" y="277012"/>
                </a:lnTo>
                <a:lnTo>
                  <a:pt x="552081" y="230682"/>
                </a:lnTo>
                <a:lnTo>
                  <a:pt x="545833" y="161505"/>
                </a:lnTo>
                <a:lnTo>
                  <a:pt x="545833" y="112242"/>
                </a:lnTo>
                <a:lnTo>
                  <a:pt x="622515" y="112242"/>
                </a:lnTo>
                <a:lnTo>
                  <a:pt x="622515" y="57404"/>
                </a:lnTo>
                <a:lnTo>
                  <a:pt x="545833" y="57404"/>
                </a:lnTo>
                <a:lnTo>
                  <a:pt x="545833" y="0"/>
                </a:lnTo>
                <a:lnTo>
                  <a:pt x="480720" y="0"/>
                </a:lnTo>
                <a:lnTo>
                  <a:pt x="480720" y="57404"/>
                </a:lnTo>
                <a:lnTo>
                  <a:pt x="405320" y="57404"/>
                </a:lnTo>
                <a:lnTo>
                  <a:pt x="405320" y="112242"/>
                </a:lnTo>
                <a:lnTo>
                  <a:pt x="480720" y="112242"/>
                </a:lnTo>
                <a:lnTo>
                  <a:pt x="480720" y="161505"/>
                </a:lnTo>
                <a:lnTo>
                  <a:pt x="474535" y="230746"/>
                </a:lnTo>
                <a:lnTo>
                  <a:pt x="457581" y="277177"/>
                </a:lnTo>
                <a:lnTo>
                  <a:pt x="432282" y="306578"/>
                </a:lnTo>
                <a:lnTo>
                  <a:pt x="401027" y="324726"/>
                </a:lnTo>
                <a:lnTo>
                  <a:pt x="401027" y="382130"/>
                </a:lnTo>
                <a:lnTo>
                  <a:pt x="434835" y="370484"/>
                </a:lnTo>
                <a:lnTo>
                  <a:pt x="466153" y="352577"/>
                </a:lnTo>
                <a:lnTo>
                  <a:pt x="492963" y="329844"/>
                </a:lnTo>
                <a:lnTo>
                  <a:pt x="513270" y="303733"/>
                </a:lnTo>
                <a:lnTo>
                  <a:pt x="533654" y="329603"/>
                </a:lnTo>
                <a:lnTo>
                  <a:pt x="560285" y="352247"/>
                </a:lnTo>
                <a:lnTo>
                  <a:pt x="591591" y="370243"/>
                </a:lnTo>
                <a:lnTo>
                  <a:pt x="625944" y="382130"/>
                </a:lnTo>
                <a:lnTo>
                  <a:pt x="625944" y="324726"/>
                </a:lnTo>
                <a:close/>
              </a:path>
              <a:path w="780414" h="414019">
                <a:moveTo>
                  <a:pt x="780161" y="166217"/>
                </a:moveTo>
                <a:lnTo>
                  <a:pt x="722325" y="166217"/>
                </a:lnTo>
                <a:lnTo>
                  <a:pt x="722325" y="11569"/>
                </a:lnTo>
                <a:lnTo>
                  <a:pt x="657212" y="11569"/>
                </a:lnTo>
                <a:lnTo>
                  <a:pt x="657212" y="406984"/>
                </a:lnTo>
                <a:lnTo>
                  <a:pt x="722325" y="406984"/>
                </a:lnTo>
                <a:lnTo>
                  <a:pt x="722325" y="222338"/>
                </a:lnTo>
                <a:lnTo>
                  <a:pt x="780161" y="222338"/>
                </a:lnTo>
                <a:lnTo>
                  <a:pt x="780161" y="166217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43369" y="2453223"/>
            <a:ext cx="328930" cy="501015"/>
          </a:xfrm>
          <a:custGeom>
            <a:avLst/>
            <a:gdLst/>
            <a:ahLst/>
            <a:cxnLst/>
            <a:rect l="l" t="t" r="r" b="b"/>
            <a:pathLst>
              <a:path w="328929" h="501014">
                <a:moveTo>
                  <a:pt x="164532" y="500936"/>
                </a:moveTo>
                <a:lnTo>
                  <a:pt x="100003" y="489926"/>
                </a:lnTo>
                <a:lnTo>
                  <a:pt x="51989" y="456897"/>
                </a:lnTo>
                <a:lnTo>
                  <a:pt x="29158" y="423563"/>
                </a:lnTo>
                <a:lnTo>
                  <a:pt x="12920" y="379677"/>
                </a:lnTo>
                <a:lnTo>
                  <a:pt x="3220" y="322718"/>
                </a:lnTo>
                <a:lnTo>
                  <a:pt x="0" y="250162"/>
                </a:lnTo>
                <a:lnTo>
                  <a:pt x="3220" y="178303"/>
                </a:lnTo>
                <a:lnTo>
                  <a:pt x="12920" y="121640"/>
                </a:lnTo>
                <a:lnTo>
                  <a:pt x="29158" y="77707"/>
                </a:lnTo>
                <a:lnTo>
                  <a:pt x="51989" y="44038"/>
                </a:lnTo>
                <a:lnTo>
                  <a:pt x="100003" y="11238"/>
                </a:lnTo>
                <a:lnTo>
                  <a:pt x="164532" y="0"/>
                </a:lnTo>
                <a:lnTo>
                  <a:pt x="198449" y="2838"/>
                </a:lnTo>
                <a:lnTo>
                  <a:pt x="228525" y="11238"/>
                </a:lnTo>
                <a:lnTo>
                  <a:pt x="254587" y="25029"/>
                </a:lnTo>
                <a:lnTo>
                  <a:pt x="276462" y="44038"/>
                </a:lnTo>
                <a:lnTo>
                  <a:pt x="296371" y="73397"/>
                </a:lnTo>
                <a:lnTo>
                  <a:pt x="164532" y="73397"/>
                </a:lnTo>
                <a:lnTo>
                  <a:pt x="148218" y="74897"/>
                </a:lnTo>
                <a:lnTo>
                  <a:pt x="111319" y="97862"/>
                </a:lnTo>
                <a:lnTo>
                  <a:pt x="92205" y="151075"/>
                </a:lnTo>
                <a:lnTo>
                  <a:pt x="88095" y="193680"/>
                </a:lnTo>
                <a:lnTo>
                  <a:pt x="86853" y="250162"/>
                </a:lnTo>
                <a:lnTo>
                  <a:pt x="88095" y="307341"/>
                </a:lnTo>
                <a:lnTo>
                  <a:pt x="92205" y="350242"/>
                </a:lnTo>
                <a:lnTo>
                  <a:pt x="111319" y="403073"/>
                </a:lnTo>
                <a:lnTo>
                  <a:pt x="148218" y="426640"/>
                </a:lnTo>
                <a:lnTo>
                  <a:pt x="164532" y="428150"/>
                </a:lnTo>
                <a:lnTo>
                  <a:pt x="296152" y="428150"/>
                </a:lnTo>
                <a:lnTo>
                  <a:pt x="276462" y="456897"/>
                </a:lnTo>
                <a:lnTo>
                  <a:pt x="254587" y="476164"/>
                </a:lnTo>
                <a:lnTo>
                  <a:pt x="228525" y="489926"/>
                </a:lnTo>
                <a:lnTo>
                  <a:pt x="198449" y="498183"/>
                </a:lnTo>
                <a:lnTo>
                  <a:pt x="164532" y="500936"/>
                </a:lnTo>
                <a:close/>
              </a:path>
              <a:path w="328929" h="501014">
                <a:moveTo>
                  <a:pt x="296152" y="428150"/>
                </a:moveTo>
                <a:lnTo>
                  <a:pt x="164532" y="428150"/>
                </a:lnTo>
                <a:lnTo>
                  <a:pt x="180501" y="426640"/>
                </a:lnTo>
                <a:lnTo>
                  <a:pt x="194579" y="422034"/>
                </a:lnTo>
                <a:lnTo>
                  <a:pt x="228955" y="381331"/>
                </a:lnTo>
                <a:lnTo>
                  <a:pt x="240366" y="307341"/>
                </a:lnTo>
                <a:lnTo>
                  <a:pt x="241599" y="250162"/>
                </a:lnTo>
                <a:lnTo>
                  <a:pt x="240366" y="193680"/>
                </a:lnTo>
                <a:lnTo>
                  <a:pt x="236323" y="151075"/>
                </a:lnTo>
                <a:lnTo>
                  <a:pt x="217745" y="97862"/>
                </a:lnTo>
                <a:lnTo>
                  <a:pt x="180501" y="74897"/>
                </a:lnTo>
                <a:lnTo>
                  <a:pt x="164532" y="73397"/>
                </a:lnTo>
                <a:lnTo>
                  <a:pt x="296371" y="73397"/>
                </a:lnTo>
                <a:lnTo>
                  <a:pt x="299294" y="77707"/>
                </a:lnTo>
                <a:lnTo>
                  <a:pt x="315531" y="121640"/>
                </a:lnTo>
                <a:lnTo>
                  <a:pt x="325231" y="178303"/>
                </a:lnTo>
                <a:lnTo>
                  <a:pt x="328452" y="250162"/>
                </a:lnTo>
                <a:lnTo>
                  <a:pt x="325231" y="322718"/>
                </a:lnTo>
                <a:lnTo>
                  <a:pt x="315531" y="379677"/>
                </a:lnTo>
                <a:lnTo>
                  <a:pt x="299294" y="423563"/>
                </a:lnTo>
                <a:lnTo>
                  <a:pt x="296152" y="42815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55823" y="2461786"/>
            <a:ext cx="195580" cy="483870"/>
          </a:xfrm>
          <a:custGeom>
            <a:avLst/>
            <a:gdLst/>
            <a:ahLst/>
            <a:cxnLst/>
            <a:rect l="l" t="t" r="r" b="b"/>
            <a:pathLst>
              <a:path w="195579" h="483869">
                <a:moveTo>
                  <a:pt x="195114" y="483810"/>
                </a:moveTo>
                <a:lnTo>
                  <a:pt x="108260" y="483810"/>
                </a:lnTo>
                <a:lnTo>
                  <a:pt x="108260" y="87465"/>
                </a:lnTo>
                <a:lnTo>
                  <a:pt x="0" y="135784"/>
                </a:lnTo>
                <a:lnTo>
                  <a:pt x="0" y="55047"/>
                </a:lnTo>
                <a:lnTo>
                  <a:pt x="121105" y="0"/>
                </a:lnTo>
                <a:lnTo>
                  <a:pt x="195114" y="0"/>
                </a:lnTo>
                <a:lnTo>
                  <a:pt x="195114" y="48381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09370" y="4479487"/>
            <a:ext cx="355600" cy="405130"/>
          </a:xfrm>
          <a:custGeom>
            <a:avLst/>
            <a:gdLst/>
            <a:ahLst/>
            <a:cxnLst/>
            <a:rect l="l" t="t" r="r" b="b"/>
            <a:pathLst>
              <a:path w="355600" h="405129">
                <a:moveTo>
                  <a:pt x="178253" y="207815"/>
                </a:moveTo>
                <a:lnTo>
                  <a:pt x="107989" y="202300"/>
                </a:lnTo>
                <a:lnTo>
                  <a:pt x="54270" y="182224"/>
                </a:lnTo>
                <a:lnTo>
                  <a:pt x="23164" y="150125"/>
                </a:lnTo>
                <a:lnTo>
                  <a:pt x="11912" y="104128"/>
                </a:lnTo>
                <a:lnTo>
                  <a:pt x="14808" y="79571"/>
                </a:lnTo>
                <a:lnTo>
                  <a:pt x="36483" y="39723"/>
                </a:lnTo>
                <a:lnTo>
                  <a:pt x="79226" y="13402"/>
                </a:lnTo>
                <a:lnTo>
                  <a:pt x="140887" y="1268"/>
                </a:lnTo>
                <a:lnTo>
                  <a:pt x="178253" y="0"/>
                </a:lnTo>
                <a:lnTo>
                  <a:pt x="215371" y="1268"/>
                </a:lnTo>
                <a:lnTo>
                  <a:pt x="277032" y="13402"/>
                </a:lnTo>
                <a:lnTo>
                  <a:pt x="319768" y="39723"/>
                </a:lnTo>
                <a:lnTo>
                  <a:pt x="321678" y="42357"/>
                </a:lnTo>
                <a:lnTo>
                  <a:pt x="178253" y="42357"/>
                </a:lnTo>
                <a:lnTo>
                  <a:pt x="145954" y="43260"/>
                </a:lnTo>
                <a:lnTo>
                  <a:pt x="97406" y="51850"/>
                </a:lnTo>
                <a:lnTo>
                  <a:pt x="65245" y="79144"/>
                </a:lnTo>
                <a:lnTo>
                  <a:pt x="60006" y="104128"/>
                </a:lnTo>
                <a:lnTo>
                  <a:pt x="61322" y="116958"/>
                </a:lnTo>
                <a:lnTo>
                  <a:pt x="97406" y="155661"/>
                </a:lnTo>
                <a:lnTo>
                  <a:pt x="145954" y="164858"/>
                </a:lnTo>
                <a:lnTo>
                  <a:pt x="178253" y="165899"/>
                </a:lnTo>
                <a:lnTo>
                  <a:pt x="321422" y="165899"/>
                </a:lnTo>
                <a:lnTo>
                  <a:pt x="319768" y="168160"/>
                </a:lnTo>
                <a:lnTo>
                  <a:pt x="302237" y="182224"/>
                </a:lnTo>
                <a:lnTo>
                  <a:pt x="277032" y="194413"/>
                </a:lnTo>
                <a:lnTo>
                  <a:pt x="248187" y="202300"/>
                </a:lnTo>
                <a:lnTo>
                  <a:pt x="215371" y="206547"/>
                </a:lnTo>
                <a:lnTo>
                  <a:pt x="178253" y="207815"/>
                </a:lnTo>
                <a:close/>
              </a:path>
              <a:path w="355600" h="405129">
                <a:moveTo>
                  <a:pt x="321422" y="165899"/>
                </a:moveTo>
                <a:lnTo>
                  <a:pt x="178253" y="165899"/>
                </a:lnTo>
                <a:lnTo>
                  <a:pt x="210297" y="164858"/>
                </a:lnTo>
                <a:lnTo>
                  <a:pt x="237046" y="161542"/>
                </a:lnTo>
                <a:lnTo>
                  <a:pt x="275322" y="146927"/>
                </a:lnTo>
                <a:lnTo>
                  <a:pt x="296501" y="104128"/>
                </a:lnTo>
                <a:lnTo>
                  <a:pt x="295177" y="90912"/>
                </a:lnTo>
                <a:lnTo>
                  <a:pt x="258666" y="51850"/>
                </a:lnTo>
                <a:lnTo>
                  <a:pt x="210297" y="43260"/>
                </a:lnTo>
                <a:lnTo>
                  <a:pt x="178253" y="42357"/>
                </a:lnTo>
                <a:lnTo>
                  <a:pt x="321678" y="42357"/>
                </a:lnTo>
                <a:lnTo>
                  <a:pt x="332957" y="57910"/>
                </a:lnTo>
                <a:lnTo>
                  <a:pt x="341264" y="79571"/>
                </a:lnTo>
                <a:lnTo>
                  <a:pt x="344153" y="104128"/>
                </a:lnTo>
                <a:lnTo>
                  <a:pt x="341264" y="128616"/>
                </a:lnTo>
                <a:lnTo>
                  <a:pt x="332957" y="150125"/>
                </a:lnTo>
                <a:lnTo>
                  <a:pt x="321422" y="165899"/>
                </a:lnTo>
                <a:close/>
              </a:path>
              <a:path w="355600" h="405129">
                <a:moveTo>
                  <a:pt x="355183" y="297383"/>
                </a:moveTo>
                <a:lnTo>
                  <a:pt x="0" y="297383"/>
                </a:lnTo>
                <a:lnTo>
                  <a:pt x="0" y="255467"/>
                </a:lnTo>
                <a:lnTo>
                  <a:pt x="355183" y="255467"/>
                </a:lnTo>
                <a:lnTo>
                  <a:pt x="355183" y="297383"/>
                </a:lnTo>
                <a:close/>
              </a:path>
              <a:path w="355600" h="405129">
                <a:moveTo>
                  <a:pt x="125307" y="404600"/>
                </a:moveTo>
                <a:lnTo>
                  <a:pt x="78096" y="404600"/>
                </a:lnTo>
                <a:lnTo>
                  <a:pt x="78096" y="297383"/>
                </a:lnTo>
                <a:lnTo>
                  <a:pt x="125307" y="297383"/>
                </a:lnTo>
                <a:lnTo>
                  <a:pt x="125307" y="404600"/>
                </a:lnTo>
                <a:close/>
              </a:path>
              <a:path w="355600" h="405129">
                <a:moveTo>
                  <a:pt x="278852" y="404600"/>
                </a:moveTo>
                <a:lnTo>
                  <a:pt x="231641" y="404600"/>
                </a:lnTo>
                <a:lnTo>
                  <a:pt x="231641" y="297383"/>
                </a:lnTo>
                <a:lnTo>
                  <a:pt x="278852" y="297383"/>
                </a:lnTo>
                <a:lnTo>
                  <a:pt x="278852" y="404600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213113" y="4479487"/>
            <a:ext cx="392430" cy="400685"/>
          </a:xfrm>
          <a:custGeom>
            <a:avLst/>
            <a:gdLst/>
            <a:ahLst/>
            <a:cxnLst/>
            <a:rect l="l" t="t" r="r" b="b"/>
            <a:pathLst>
              <a:path w="392429" h="400685">
                <a:moveTo>
                  <a:pt x="0" y="373273"/>
                </a:moveTo>
                <a:lnTo>
                  <a:pt x="0" y="329151"/>
                </a:lnTo>
                <a:lnTo>
                  <a:pt x="34560" y="308310"/>
                </a:lnTo>
                <a:lnTo>
                  <a:pt x="63701" y="275598"/>
                </a:lnTo>
                <a:lnTo>
                  <a:pt x="83825" y="226091"/>
                </a:lnTo>
                <a:lnTo>
                  <a:pt x="91332" y="154868"/>
                </a:lnTo>
                <a:lnTo>
                  <a:pt x="91332" y="4853"/>
                </a:lnTo>
                <a:lnTo>
                  <a:pt x="138984" y="4853"/>
                </a:lnTo>
                <a:lnTo>
                  <a:pt x="138984" y="154868"/>
                </a:lnTo>
                <a:lnTo>
                  <a:pt x="146623" y="226029"/>
                </a:lnTo>
                <a:lnTo>
                  <a:pt x="166229" y="273557"/>
                </a:lnTo>
                <a:lnTo>
                  <a:pt x="115600" y="273557"/>
                </a:lnTo>
                <a:lnTo>
                  <a:pt x="97041" y="306139"/>
                </a:lnTo>
                <a:lnTo>
                  <a:pt x="70044" y="334336"/>
                </a:lnTo>
                <a:lnTo>
                  <a:pt x="36924" y="357072"/>
                </a:lnTo>
                <a:lnTo>
                  <a:pt x="0" y="373273"/>
                </a:lnTo>
                <a:close/>
              </a:path>
              <a:path w="392429" h="400685">
                <a:moveTo>
                  <a:pt x="230759" y="373273"/>
                </a:moveTo>
                <a:lnTo>
                  <a:pt x="193903" y="356824"/>
                </a:lnTo>
                <a:lnTo>
                  <a:pt x="160935" y="334005"/>
                </a:lnTo>
                <a:lnTo>
                  <a:pt x="134090" y="305891"/>
                </a:lnTo>
                <a:lnTo>
                  <a:pt x="115600" y="273557"/>
                </a:lnTo>
                <a:lnTo>
                  <a:pt x="166229" y="273557"/>
                </a:lnTo>
                <a:lnTo>
                  <a:pt x="167002" y="275432"/>
                </a:lnTo>
                <a:lnTo>
                  <a:pt x="196316" y="308124"/>
                </a:lnTo>
                <a:lnTo>
                  <a:pt x="230759" y="329151"/>
                </a:lnTo>
                <a:lnTo>
                  <a:pt x="230759" y="373273"/>
                </a:lnTo>
                <a:close/>
              </a:path>
              <a:path w="392429" h="400685">
                <a:moveTo>
                  <a:pt x="329592" y="400188"/>
                </a:moveTo>
                <a:lnTo>
                  <a:pt x="281499" y="400188"/>
                </a:lnTo>
                <a:lnTo>
                  <a:pt x="281499" y="0"/>
                </a:lnTo>
                <a:lnTo>
                  <a:pt x="329592" y="0"/>
                </a:lnTo>
                <a:lnTo>
                  <a:pt x="329592" y="163252"/>
                </a:lnTo>
                <a:lnTo>
                  <a:pt x="392246" y="163252"/>
                </a:lnTo>
                <a:lnTo>
                  <a:pt x="392246" y="205168"/>
                </a:lnTo>
                <a:lnTo>
                  <a:pt x="329592" y="205168"/>
                </a:lnTo>
                <a:lnTo>
                  <a:pt x="329592" y="400188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739984" y="4479487"/>
            <a:ext cx="337185" cy="400685"/>
          </a:xfrm>
          <a:custGeom>
            <a:avLst/>
            <a:gdLst/>
            <a:ahLst/>
            <a:cxnLst/>
            <a:rect l="l" t="t" r="r" b="b"/>
            <a:pathLst>
              <a:path w="337184" h="400685">
                <a:moveTo>
                  <a:pt x="337093" y="400188"/>
                </a:moveTo>
                <a:lnTo>
                  <a:pt x="289000" y="400188"/>
                </a:lnTo>
                <a:lnTo>
                  <a:pt x="289000" y="186195"/>
                </a:lnTo>
                <a:lnTo>
                  <a:pt x="195902" y="186195"/>
                </a:lnTo>
                <a:lnTo>
                  <a:pt x="195902" y="144279"/>
                </a:lnTo>
                <a:lnTo>
                  <a:pt x="289000" y="144279"/>
                </a:lnTo>
                <a:lnTo>
                  <a:pt x="289000" y="0"/>
                </a:lnTo>
                <a:lnTo>
                  <a:pt x="337093" y="0"/>
                </a:lnTo>
                <a:lnTo>
                  <a:pt x="337093" y="400188"/>
                </a:lnTo>
                <a:close/>
              </a:path>
              <a:path w="337184" h="400685">
                <a:moveTo>
                  <a:pt x="0" y="373273"/>
                </a:moveTo>
                <a:lnTo>
                  <a:pt x="0" y="329151"/>
                </a:lnTo>
                <a:lnTo>
                  <a:pt x="34629" y="308310"/>
                </a:lnTo>
                <a:lnTo>
                  <a:pt x="63922" y="275598"/>
                </a:lnTo>
                <a:lnTo>
                  <a:pt x="84197" y="226091"/>
                </a:lnTo>
                <a:lnTo>
                  <a:pt x="91774" y="154868"/>
                </a:lnTo>
                <a:lnTo>
                  <a:pt x="91774" y="4853"/>
                </a:lnTo>
                <a:lnTo>
                  <a:pt x="139426" y="4853"/>
                </a:lnTo>
                <a:lnTo>
                  <a:pt x="139426" y="154868"/>
                </a:lnTo>
                <a:lnTo>
                  <a:pt x="146995" y="226029"/>
                </a:lnTo>
                <a:lnTo>
                  <a:pt x="166455" y="273557"/>
                </a:lnTo>
                <a:lnTo>
                  <a:pt x="115600" y="273557"/>
                </a:lnTo>
                <a:lnTo>
                  <a:pt x="97289" y="306139"/>
                </a:lnTo>
                <a:lnTo>
                  <a:pt x="70374" y="334336"/>
                </a:lnTo>
                <a:lnTo>
                  <a:pt x="37172" y="357072"/>
                </a:lnTo>
                <a:lnTo>
                  <a:pt x="0" y="373273"/>
                </a:lnTo>
                <a:close/>
              </a:path>
              <a:path w="337184" h="400685">
                <a:moveTo>
                  <a:pt x="230759" y="373273"/>
                </a:moveTo>
                <a:lnTo>
                  <a:pt x="194089" y="356824"/>
                </a:lnTo>
                <a:lnTo>
                  <a:pt x="161101" y="334005"/>
                </a:lnTo>
                <a:lnTo>
                  <a:pt x="134152" y="305891"/>
                </a:lnTo>
                <a:lnTo>
                  <a:pt x="115600" y="273557"/>
                </a:lnTo>
                <a:lnTo>
                  <a:pt x="166455" y="273557"/>
                </a:lnTo>
                <a:lnTo>
                  <a:pt x="167223" y="275432"/>
                </a:lnTo>
                <a:lnTo>
                  <a:pt x="196385" y="308124"/>
                </a:lnTo>
                <a:lnTo>
                  <a:pt x="230759" y="329151"/>
                </a:lnTo>
                <a:lnTo>
                  <a:pt x="230759" y="373273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167544" y="4486528"/>
            <a:ext cx="193675" cy="365760"/>
          </a:xfrm>
          <a:custGeom>
            <a:avLst/>
            <a:gdLst/>
            <a:ahLst/>
            <a:cxnLst/>
            <a:rect l="l" t="t" r="r" b="b"/>
            <a:pathLst>
              <a:path w="193675" h="365760">
                <a:moveTo>
                  <a:pt x="193255" y="183134"/>
                </a:moveTo>
                <a:lnTo>
                  <a:pt x="145605" y="183134"/>
                </a:lnTo>
                <a:lnTo>
                  <a:pt x="145605" y="324764"/>
                </a:lnTo>
                <a:lnTo>
                  <a:pt x="193255" y="324764"/>
                </a:lnTo>
                <a:lnTo>
                  <a:pt x="193255" y="183134"/>
                </a:lnTo>
                <a:close/>
              </a:path>
              <a:path w="193675" h="365760">
                <a:moveTo>
                  <a:pt x="193255" y="142240"/>
                </a:moveTo>
                <a:lnTo>
                  <a:pt x="47650" y="142240"/>
                </a:lnTo>
                <a:lnTo>
                  <a:pt x="47650" y="0"/>
                </a:lnTo>
                <a:lnTo>
                  <a:pt x="0" y="0"/>
                </a:lnTo>
                <a:lnTo>
                  <a:pt x="0" y="142240"/>
                </a:lnTo>
                <a:lnTo>
                  <a:pt x="0" y="182880"/>
                </a:lnTo>
                <a:lnTo>
                  <a:pt x="0" y="325120"/>
                </a:lnTo>
                <a:lnTo>
                  <a:pt x="0" y="365760"/>
                </a:lnTo>
                <a:lnTo>
                  <a:pt x="193255" y="365760"/>
                </a:lnTo>
                <a:lnTo>
                  <a:pt x="193255" y="325120"/>
                </a:lnTo>
                <a:lnTo>
                  <a:pt x="47650" y="325120"/>
                </a:lnTo>
                <a:lnTo>
                  <a:pt x="47650" y="182880"/>
                </a:lnTo>
                <a:lnTo>
                  <a:pt x="193255" y="182880"/>
                </a:lnTo>
                <a:lnTo>
                  <a:pt x="193255" y="142240"/>
                </a:lnTo>
                <a:close/>
              </a:path>
              <a:path w="193675" h="365760">
                <a:moveTo>
                  <a:pt x="193255" y="25"/>
                </a:moveTo>
                <a:lnTo>
                  <a:pt x="145605" y="25"/>
                </a:lnTo>
                <a:lnTo>
                  <a:pt x="145605" y="141655"/>
                </a:lnTo>
                <a:lnTo>
                  <a:pt x="193255" y="141655"/>
                </a:lnTo>
                <a:lnTo>
                  <a:pt x="193255" y="25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438906" y="4479487"/>
            <a:ext cx="48260" cy="400685"/>
          </a:xfrm>
          <a:custGeom>
            <a:avLst/>
            <a:gdLst/>
            <a:ahLst/>
            <a:cxnLst/>
            <a:rect l="l" t="t" r="r" b="b"/>
            <a:pathLst>
              <a:path w="48259" h="400685">
                <a:moveTo>
                  <a:pt x="48093" y="400188"/>
                </a:moveTo>
                <a:lnTo>
                  <a:pt x="0" y="400188"/>
                </a:lnTo>
                <a:lnTo>
                  <a:pt x="0" y="0"/>
                </a:lnTo>
                <a:lnTo>
                  <a:pt x="48093" y="0"/>
                </a:lnTo>
                <a:lnTo>
                  <a:pt x="48093" y="400188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63797" y="4484341"/>
            <a:ext cx="355600" cy="377825"/>
          </a:xfrm>
          <a:custGeom>
            <a:avLst/>
            <a:gdLst/>
            <a:ahLst/>
            <a:cxnLst/>
            <a:rect l="l" t="t" r="r" b="b"/>
            <a:pathLst>
              <a:path w="355600" h="377825">
                <a:moveTo>
                  <a:pt x="6618" y="240466"/>
                </a:moveTo>
                <a:lnTo>
                  <a:pt x="6618" y="197667"/>
                </a:lnTo>
                <a:lnTo>
                  <a:pt x="56924" y="180929"/>
                </a:lnTo>
                <a:lnTo>
                  <a:pt x="97637" y="155783"/>
                </a:lnTo>
                <a:lnTo>
                  <a:pt x="127845" y="122504"/>
                </a:lnTo>
                <a:lnTo>
                  <a:pt x="146637" y="81368"/>
                </a:lnTo>
                <a:lnTo>
                  <a:pt x="153104" y="32650"/>
                </a:lnTo>
                <a:lnTo>
                  <a:pt x="153104" y="0"/>
                </a:lnTo>
                <a:lnTo>
                  <a:pt x="200756" y="0"/>
                </a:lnTo>
                <a:lnTo>
                  <a:pt x="200756" y="32650"/>
                </a:lnTo>
                <a:lnTo>
                  <a:pt x="207356" y="81368"/>
                </a:lnTo>
                <a:lnTo>
                  <a:pt x="226452" y="122504"/>
                </a:lnTo>
                <a:lnTo>
                  <a:pt x="235906" y="132807"/>
                </a:lnTo>
                <a:lnTo>
                  <a:pt x="177371" y="132807"/>
                </a:lnTo>
                <a:lnTo>
                  <a:pt x="151621" y="167002"/>
                </a:lnTo>
                <a:lnTo>
                  <a:pt x="114662" y="197888"/>
                </a:lnTo>
                <a:lnTo>
                  <a:pt x="66369" y="223148"/>
                </a:lnTo>
                <a:lnTo>
                  <a:pt x="6618" y="240466"/>
                </a:lnTo>
                <a:close/>
              </a:path>
              <a:path w="355600" h="377825">
                <a:moveTo>
                  <a:pt x="348124" y="240466"/>
                </a:moveTo>
                <a:lnTo>
                  <a:pt x="288559" y="223148"/>
                </a:lnTo>
                <a:lnTo>
                  <a:pt x="240245" y="197888"/>
                </a:lnTo>
                <a:lnTo>
                  <a:pt x="203182" y="167002"/>
                </a:lnTo>
                <a:lnTo>
                  <a:pt x="177371" y="132807"/>
                </a:lnTo>
                <a:lnTo>
                  <a:pt x="235906" y="132807"/>
                </a:lnTo>
                <a:lnTo>
                  <a:pt x="256985" y="155783"/>
                </a:lnTo>
                <a:lnTo>
                  <a:pt x="297895" y="180929"/>
                </a:lnTo>
                <a:lnTo>
                  <a:pt x="348124" y="197667"/>
                </a:lnTo>
                <a:lnTo>
                  <a:pt x="348124" y="240466"/>
                </a:lnTo>
                <a:close/>
              </a:path>
              <a:path w="355600" h="377825">
                <a:moveTo>
                  <a:pt x="355183" y="377686"/>
                </a:moveTo>
                <a:lnTo>
                  <a:pt x="0" y="377686"/>
                </a:lnTo>
                <a:lnTo>
                  <a:pt x="0" y="336211"/>
                </a:lnTo>
                <a:lnTo>
                  <a:pt x="355183" y="336211"/>
                </a:lnTo>
                <a:lnTo>
                  <a:pt x="355183" y="377686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085805" y="4483988"/>
            <a:ext cx="360680" cy="397510"/>
          </a:xfrm>
          <a:custGeom>
            <a:avLst/>
            <a:gdLst/>
            <a:ahLst/>
            <a:cxnLst/>
            <a:rect l="l" t="t" r="r" b="b"/>
            <a:pathLst>
              <a:path w="360679" h="397510">
                <a:moveTo>
                  <a:pt x="334454" y="46990"/>
                </a:moveTo>
                <a:lnTo>
                  <a:pt x="286359" y="46990"/>
                </a:lnTo>
                <a:lnTo>
                  <a:pt x="286359" y="87630"/>
                </a:lnTo>
                <a:lnTo>
                  <a:pt x="286359" y="133350"/>
                </a:lnTo>
                <a:lnTo>
                  <a:pt x="74129" y="133350"/>
                </a:lnTo>
                <a:lnTo>
                  <a:pt x="74129" y="87630"/>
                </a:lnTo>
                <a:lnTo>
                  <a:pt x="286359" y="87630"/>
                </a:lnTo>
                <a:lnTo>
                  <a:pt x="286359" y="46990"/>
                </a:lnTo>
                <a:lnTo>
                  <a:pt x="74129" y="46990"/>
                </a:lnTo>
                <a:lnTo>
                  <a:pt x="74129" y="0"/>
                </a:lnTo>
                <a:lnTo>
                  <a:pt x="26479" y="0"/>
                </a:lnTo>
                <a:lnTo>
                  <a:pt x="26479" y="46990"/>
                </a:lnTo>
                <a:lnTo>
                  <a:pt x="26479" y="87630"/>
                </a:lnTo>
                <a:lnTo>
                  <a:pt x="26479" y="133350"/>
                </a:lnTo>
                <a:lnTo>
                  <a:pt x="26479" y="173990"/>
                </a:lnTo>
                <a:lnTo>
                  <a:pt x="334454" y="173990"/>
                </a:lnTo>
                <a:lnTo>
                  <a:pt x="334454" y="133604"/>
                </a:lnTo>
                <a:lnTo>
                  <a:pt x="334454" y="133350"/>
                </a:lnTo>
                <a:lnTo>
                  <a:pt x="334454" y="87630"/>
                </a:lnTo>
                <a:lnTo>
                  <a:pt x="334454" y="87274"/>
                </a:lnTo>
                <a:lnTo>
                  <a:pt x="334454" y="46990"/>
                </a:lnTo>
                <a:close/>
              </a:path>
              <a:path w="360679" h="397510">
                <a:moveTo>
                  <a:pt x="334454" y="355"/>
                </a:moveTo>
                <a:lnTo>
                  <a:pt x="286359" y="355"/>
                </a:lnTo>
                <a:lnTo>
                  <a:pt x="286359" y="46685"/>
                </a:lnTo>
                <a:lnTo>
                  <a:pt x="334454" y="46685"/>
                </a:lnTo>
                <a:lnTo>
                  <a:pt x="334454" y="355"/>
                </a:lnTo>
                <a:close/>
              </a:path>
              <a:path w="360679" h="397510">
                <a:moveTo>
                  <a:pt x="341515" y="355600"/>
                </a:moveTo>
                <a:lnTo>
                  <a:pt x="74129" y="355600"/>
                </a:lnTo>
                <a:lnTo>
                  <a:pt x="74129" y="288290"/>
                </a:lnTo>
                <a:lnTo>
                  <a:pt x="26479" y="288290"/>
                </a:lnTo>
                <a:lnTo>
                  <a:pt x="26479" y="355600"/>
                </a:lnTo>
                <a:lnTo>
                  <a:pt x="26479" y="397510"/>
                </a:lnTo>
                <a:lnTo>
                  <a:pt x="341515" y="397510"/>
                </a:lnTo>
                <a:lnTo>
                  <a:pt x="341515" y="355600"/>
                </a:lnTo>
                <a:close/>
              </a:path>
              <a:path w="360679" h="397510">
                <a:moveTo>
                  <a:pt x="360476" y="210375"/>
                </a:moveTo>
                <a:lnTo>
                  <a:pt x="0" y="210375"/>
                </a:lnTo>
                <a:lnTo>
                  <a:pt x="0" y="250977"/>
                </a:lnTo>
                <a:lnTo>
                  <a:pt x="161048" y="250977"/>
                </a:lnTo>
                <a:lnTo>
                  <a:pt x="161048" y="318477"/>
                </a:lnTo>
                <a:lnTo>
                  <a:pt x="208699" y="318477"/>
                </a:lnTo>
                <a:lnTo>
                  <a:pt x="208699" y="250977"/>
                </a:lnTo>
                <a:lnTo>
                  <a:pt x="360476" y="250977"/>
                </a:lnTo>
                <a:lnTo>
                  <a:pt x="360476" y="210375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494413" y="4479487"/>
            <a:ext cx="338455" cy="407034"/>
          </a:xfrm>
          <a:custGeom>
            <a:avLst/>
            <a:gdLst/>
            <a:ahLst/>
            <a:cxnLst/>
            <a:rect l="l" t="t" r="r" b="b"/>
            <a:pathLst>
              <a:path w="338454" h="407035">
                <a:moveTo>
                  <a:pt x="337976" y="231200"/>
                </a:moveTo>
                <a:lnTo>
                  <a:pt x="289883" y="231200"/>
                </a:lnTo>
                <a:lnTo>
                  <a:pt x="289883" y="111629"/>
                </a:lnTo>
                <a:lnTo>
                  <a:pt x="202521" y="111629"/>
                </a:lnTo>
                <a:lnTo>
                  <a:pt x="202521" y="70595"/>
                </a:lnTo>
                <a:lnTo>
                  <a:pt x="289883" y="70595"/>
                </a:lnTo>
                <a:lnTo>
                  <a:pt x="289883" y="0"/>
                </a:lnTo>
                <a:lnTo>
                  <a:pt x="337976" y="0"/>
                </a:lnTo>
                <a:lnTo>
                  <a:pt x="337976" y="231200"/>
                </a:lnTo>
                <a:close/>
              </a:path>
              <a:path w="338454" h="407035">
                <a:moveTo>
                  <a:pt x="0" y="225905"/>
                </a:moveTo>
                <a:lnTo>
                  <a:pt x="0" y="182665"/>
                </a:lnTo>
                <a:lnTo>
                  <a:pt x="36076" y="165947"/>
                </a:lnTo>
                <a:lnTo>
                  <a:pt x="64252" y="139591"/>
                </a:lnTo>
                <a:lnTo>
                  <a:pt x="82584" y="103556"/>
                </a:lnTo>
                <a:lnTo>
                  <a:pt x="89126" y="57800"/>
                </a:lnTo>
                <a:lnTo>
                  <a:pt x="89126" y="2647"/>
                </a:lnTo>
                <a:lnTo>
                  <a:pt x="136778" y="2647"/>
                </a:lnTo>
                <a:lnTo>
                  <a:pt x="136778" y="57800"/>
                </a:lnTo>
                <a:lnTo>
                  <a:pt x="143576" y="103859"/>
                </a:lnTo>
                <a:lnTo>
                  <a:pt x="162369" y="138378"/>
                </a:lnTo>
                <a:lnTo>
                  <a:pt x="173883" y="148250"/>
                </a:lnTo>
                <a:lnTo>
                  <a:pt x="113394" y="148250"/>
                </a:lnTo>
                <a:lnTo>
                  <a:pt x="94993" y="173352"/>
                </a:lnTo>
                <a:lnTo>
                  <a:pt x="69106" y="195516"/>
                </a:lnTo>
                <a:lnTo>
                  <a:pt x="37014" y="213461"/>
                </a:lnTo>
                <a:lnTo>
                  <a:pt x="0" y="225905"/>
                </a:lnTo>
                <a:close/>
              </a:path>
              <a:path w="338454" h="407035">
                <a:moveTo>
                  <a:pt x="226347" y="221052"/>
                </a:moveTo>
                <a:lnTo>
                  <a:pt x="190394" y="209552"/>
                </a:lnTo>
                <a:lnTo>
                  <a:pt x="158784" y="192924"/>
                </a:lnTo>
                <a:lnTo>
                  <a:pt x="132718" y="172159"/>
                </a:lnTo>
                <a:lnTo>
                  <a:pt x="113394" y="148250"/>
                </a:lnTo>
                <a:lnTo>
                  <a:pt x="173883" y="148250"/>
                </a:lnTo>
                <a:lnTo>
                  <a:pt x="190759" y="162721"/>
                </a:lnTo>
                <a:lnTo>
                  <a:pt x="226347" y="178253"/>
                </a:lnTo>
                <a:lnTo>
                  <a:pt x="226347" y="221052"/>
                </a:lnTo>
                <a:close/>
              </a:path>
              <a:path w="338454" h="407035">
                <a:moveTo>
                  <a:pt x="337976" y="406806"/>
                </a:moveTo>
                <a:lnTo>
                  <a:pt x="289883" y="406806"/>
                </a:lnTo>
                <a:lnTo>
                  <a:pt x="289883" y="299148"/>
                </a:lnTo>
                <a:lnTo>
                  <a:pt x="33974" y="299148"/>
                </a:lnTo>
                <a:lnTo>
                  <a:pt x="33974" y="257232"/>
                </a:lnTo>
                <a:lnTo>
                  <a:pt x="337976" y="257232"/>
                </a:lnTo>
                <a:lnTo>
                  <a:pt x="337976" y="406806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43369" y="4472221"/>
            <a:ext cx="328930" cy="501015"/>
          </a:xfrm>
          <a:custGeom>
            <a:avLst/>
            <a:gdLst/>
            <a:ahLst/>
            <a:cxnLst/>
            <a:rect l="l" t="t" r="r" b="b"/>
            <a:pathLst>
              <a:path w="328929" h="501014">
                <a:moveTo>
                  <a:pt x="164532" y="500936"/>
                </a:moveTo>
                <a:lnTo>
                  <a:pt x="100003" y="489926"/>
                </a:lnTo>
                <a:lnTo>
                  <a:pt x="51989" y="456897"/>
                </a:lnTo>
                <a:lnTo>
                  <a:pt x="29158" y="423563"/>
                </a:lnTo>
                <a:lnTo>
                  <a:pt x="12920" y="379677"/>
                </a:lnTo>
                <a:lnTo>
                  <a:pt x="3220" y="322718"/>
                </a:lnTo>
                <a:lnTo>
                  <a:pt x="0" y="250162"/>
                </a:lnTo>
                <a:lnTo>
                  <a:pt x="3220" y="178303"/>
                </a:lnTo>
                <a:lnTo>
                  <a:pt x="12920" y="121640"/>
                </a:lnTo>
                <a:lnTo>
                  <a:pt x="29158" y="77707"/>
                </a:lnTo>
                <a:lnTo>
                  <a:pt x="51989" y="44038"/>
                </a:lnTo>
                <a:lnTo>
                  <a:pt x="100003" y="11238"/>
                </a:lnTo>
                <a:lnTo>
                  <a:pt x="164532" y="0"/>
                </a:lnTo>
                <a:lnTo>
                  <a:pt x="198449" y="2838"/>
                </a:lnTo>
                <a:lnTo>
                  <a:pt x="228525" y="11238"/>
                </a:lnTo>
                <a:lnTo>
                  <a:pt x="254587" y="25029"/>
                </a:lnTo>
                <a:lnTo>
                  <a:pt x="276462" y="44038"/>
                </a:lnTo>
                <a:lnTo>
                  <a:pt x="296371" y="73397"/>
                </a:lnTo>
                <a:lnTo>
                  <a:pt x="164532" y="73397"/>
                </a:lnTo>
                <a:lnTo>
                  <a:pt x="148218" y="74897"/>
                </a:lnTo>
                <a:lnTo>
                  <a:pt x="111319" y="97862"/>
                </a:lnTo>
                <a:lnTo>
                  <a:pt x="92205" y="151075"/>
                </a:lnTo>
                <a:lnTo>
                  <a:pt x="88095" y="193680"/>
                </a:lnTo>
                <a:lnTo>
                  <a:pt x="86853" y="250162"/>
                </a:lnTo>
                <a:lnTo>
                  <a:pt x="88095" y="307341"/>
                </a:lnTo>
                <a:lnTo>
                  <a:pt x="92205" y="350242"/>
                </a:lnTo>
                <a:lnTo>
                  <a:pt x="111319" y="403073"/>
                </a:lnTo>
                <a:lnTo>
                  <a:pt x="148218" y="426640"/>
                </a:lnTo>
                <a:lnTo>
                  <a:pt x="164532" y="428150"/>
                </a:lnTo>
                <a:lnTo>
                  <a:pt x="296152" y="428150"/>
                </a:lnTo>
                <a:lnTo>
                  <a:pt x="276462" y="456897"/>
                </a:lnTo>
                <a:lnTo>
                  <a:pt x="254587" y="476164"/>
                </a:lnTo>
                <a:lnTo>
                  <a:pt x="228525" y="489926"/>
                </a:lnTo>
                <a:lnTo>
                  <a:pt x="198449" y="498183"/>
                </a:lnTo>
                <a:lnTo>
                  <a:pt x="164532" y="500936"/>
                </a:lnTo>
                <a:close/>
              </a:path>
              <a:path w="328929" h="501014">
                <a:moveTo>
                  <a:pt x="296152" y="428150"/>
                </a:moveTo>
                <a:lnTo>
                  <a:pt x="164532" y="428150"/>
                </a:lnTo>
                <a:lnTo>
                  <a:pt x="180501" y="426640"/>
                </a:lnTo>
                <a:lnTo>
                  <a:pt x="194579" y="422034"/>
                </a:lnTo>
                <a:lnTo>
                  <a:pt x="228955" y="381331"/>
                </a:lnTo>
                <a:lnTo>
                  <a:pt x="240366" y="307341"/>
                </a:lnTo>
                <a:lnTo>
                  <a:pt x="241599" y="250162"/>
                </a:lnTo>
                <a:lnTo>
                  <a:pt x="240366" y="193680"/>
                </a:lnTo>
                <a:lnTo>
                  <a:pt x="236323" y="151075"/>
                </a:lnTo>
                <a:lnTo>
                  <a:pt x="217745" y="97862"/>
                </a:lnTo>
                <a:lnTo>
                  <a:pt x="180501" y="74897"/>
                </a:lnTo>
                <a:lnTo>
                  <a:pt x="164532" y="73397"/>
                </a:lnTo>
                <a:lnTo>
                  <a:pt x="296371" y="73397"/>
                </a:lnTo>
                <a:lnTo>
                  <a:pt x="299294" y="77707"/>
                </a:lnTo>
                <a:lnTo>
                  <a:pt x="315531" y="121640"/>
                </a:lnTo>
                <a:lnTo>
                  <a:pt x="325231" y="178303"/>
                </a:lnTo>
                <a:lnTo>
                  <a:pt x="328452" y="250162"/>
                </a:lnTo>
                <a:lnTo>
                  <a:pt x="325231" y="322718"/>
                </a:lnTo>
                <a:lnTo>
                  <a:pt x="315531" y="379677"/>
                </a:lnTo>
                <a:lnTo>
                  <a:pt x="299294" y="423563"/>
                </a:lnTo>
                <a:lnTo>
                  <a:pt x="296152" y="42815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116678" y="4472221"/>
            <a:ext cx="311785" cy="492759"/>
          </a:xfrm>
          <a:custGeom>
            <a:avLst/>
            <a:gdLst/>
            <a:ahLst/>
            <a:cxnLst/>
            <a:rect l="l" t="t" r="r" b="b"/>
            <a:pathLst>
              <a:path w="311784" h="492760">
                <a:moveTo>
                  <a:pt x="311326" y="492373"/>
                </a:moveTo>
                <a:lnTo>
                  <a:pt x="6728" y="492373"/>
                </a:lnTo>
                <a:lnTo>
                  <a:pt x="6728" y="426315"/>
                </a:lnTo>
                <a:lnTo>
                  <a:pt x="186551" y="218968"/>
                </a:lnTo>
                <a:lnTo>
                  <a:pt x="200714" y="200552"/>
                </a:lnTo>
                <a:lnTo>
                  <a:pt x="210405" y="183110"/>
                </a:lnTo>
                <a:lnTo>
                  <a:pt x="215967" y="165554"/>
                </a:lnTo>
                <a:lnTo>
                  <a:pt x="217745" y="146794"/>
                </a:lnTo>
                <a:lnTo>
                  <a:pt x="213282" y="116231"/>
                </a:lnTo>
                <a:lnTo>
                  <a:pt x="200389" y="93122"/>
                </a:lnTo>
                <a:lnTo>
                  <a:pt x="179813" y="78500"/>
                </a:lnTo>
                <a:lnTo>
                  <a:pt x="152299" y="73397"/>
                </a:lnTo>
                <a:lnTo>
                  <a:pt x="125042" y="78414"/>
                </a:lnTo>
                <a:lnTo>
                  <a:pt x="104438" y="92893"/>
                </a:lnTo>
                <a:lnTo>
                  <a:pt x="91402" y="115973"/>
                </a:lnTo>
                <a:lnTo>
                  <a:pt x="86853" y="146794"/>
                </a:lnTo>
                <a:lnTo>
                  <a:pt x="86853" y="161473"/>
                </a:lnTo>
                <a:lnTo>
                  <a:pt x="0" y="161473"/>
                </a:lnTo>
                <a:lnTo>
                  <a:pt x="0" y="146182"/>
                </a:lnTo>
                <a:lnTo>
                  <a:pt x="6502" y="100211"/>
                </a:lnTo>
                <a:lnTo>
                  <a:pt x="25600" y="60112"/>
                </a:lnTo>
                <a:lnTo>
                  <a:pt x="56677" y="28380"/>
                </a:lnTo>
                <a:lnTo>
                  <a:pt x="99115" y="7510"/>
                </a:lnTo>
                <a:lnTo>
                  <a:pt x="152299" y="0"/>
                </a:lnTo>
                <a:lnTo>
                  <a:pt x="205717" y="7510"/>
                </a:lnTo>
                <a:lnTo>
                  <a:pt x="248185" y="28380"/>
                </a:lnTo>
                <a:lnTo>
                  <a:pt x="279173" y="60112"/>
                </a:lnTo>
                <a:lnTo>
                  <a:pt x="298154" y="100211"/>
                </a:lnTo>
                <a:lnTo>
                  <a:pt x="304598" y="146182"/>
                </a:lnTo>
                <a:lnTo>
                  <a:pt x="302314" y="179125"/>
                </a:lnTo>
                <a:lnTo>
                  <a:pt x="294582" y="206964"/>
                </a:lnTo>
                <a:lnTo>
                  <a:pt x="280084" y="233313"/>
                </a:lnTo>
                <a:lnTo>
                  <a:pt x="257501" y="261783"/>
                </a:lnTo>
                <a:lnTo>
                  <a:pt x="120493" y="419587"/>
                </a:lnTo>
                <a:lnTo>
                  <a:pt x="311326" y="419587"/>
                </a:lnTo>
                <a:lnTo>
                  <a:pt x="311326" y="492373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636061" y="2485310"/>
            <a:ext cx="386080" cy="407034"/>
          </a:xfrm>
          <a:custGeom>
            <a:avLst/>
            <a:gdLst/>
            <a:ahLst/>
            <a:cxnLst/>
            <a:rect l="l" t="t" r="r" b="b"/>
            <a:pathLst>
              <a:path w="386079" h="407035">
                <a:moveTo>
                  <a:pt x="0" y="228991"/>
                </a:moveTo>
                <a:lnTo>
                  <a:pt x="0" y="187517"/>
                </a:lnTo>
                <a:lnTo>
                  <a:pt x="52903" y="176988"/>
                </a:lnTo>
                <a:lnTo>
                  <a:pt x="95599" y="157606"/>
                </a:lnTo>
                <a:lnTo>
                  <a:pt x="127197" y="129414"/>
                </a:lnTo>
                <a:lnTo>
                  <a:pt x="146808" y="92454"/>
                </a:lnTo>
                <a:lnTo>
                  <a:pt x="153543" y="46769"/>
                </a:lnTo>
                <a:lnTo>
                  <a:pt x="9265" y="46769"/>
                </a:lnTo>
                <a:lnTo>
                  <a:pt x="9265" y="4853"/>
                </a:lnTo>
                <a:lnTo>
                  <a:pt x="201636" y="4853"/>
                </a:lnTo>
                <a:lnTo>
                  <a:pt x="201636" y="33532"/>
                </a:lnTo>
                <a:lnTo>
                  <a:pt x="197112" y="83004"/>
                </a:lnTo>
                <a:lnTo>
                  <a:pt x="183812" y="124649"/>
                </a:lnTo>
                <a:lnTo>
                  <a:pt x="162146" y="158854"/>
                </a:lnTo>
                <a:lnTo>
                  <a:pt x="132523" y="186005"/>
                </a:lnTo>
                <a:lnTo>
                  <a:pt x="95351" y="206488"/>
                </a:lnTo>
                <a:lnTo>
                  <a:pt x="51040" y="220688"/>
                </a:lnTo>
                <a:lnTo>
                  <a:pt x="0" y="228991"/>
                </a:lnTo>
                <a:close/>
              </a:path>
              <a:path w="386079" h="407035">
                <a:moveTo>
                  <a:pt x="327383" y="231197"/>
                </a:moveTo>
                <a:lnTo>
                  <a:pt x="279290" y="231197"/>
                </a:lnTo>
                <a:lnTo>
                  <a:pt x="279290" y="0"/>
                </a:lnTo>
                <a:lnTo>
                  <a:pt x="327383" y="0"/>
                </a:lnTo>
                <a:lnTo>
                  <a:pt x="327383" y="93979"/>
                </a:lnTo>
                <a:lnTo>
                  <a:pt x="385623" y="93979"/>
                </a:lnTo>
                <a:lnTo>
                  <a:pt x="385623" y="135894"/>
                </a:lnTo>
                <a:lnTo>
                  <a:pt x="327383" y="135894"/>
                </a:lnTo>
                <a:lnTo>
                  <a:pt x="327383" y="231197"/>
                </a:lnTo>
                <a:close/>
              </a:path>
              <a:path w="386079" h="407035">
                <a:moveTo>
                  <a:pt x="327383" y="406802"/>
                </a:moveTo>
                <a:lnTo>
                  <a:pt x="279290" y="406802"/>
                </a:lnTo>
                <a:lnTo>
                  <a:pt x="279290" y="299145"/>
                </a:lnTo>
                <a:lnTo>
                  <a:pt x="26914" y="299145"/>
                </a:lnTo>
                <a:lnTo>
                  <a:pt x="26914" y="257229"/>
                </a:lnTo>
                <a:lnTo>
                  <a:pt x="327383" y="257229"/>
                </a:lnTo>
                <a:lnTo>
                  <a:pt x="327383" y="406802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164440" y="2487958"/>
            <a:ext cx="355600" cy="380365"/>
          </a:xfrm>
          <a:custGeom>
            <a:avLst/>
            <a:gdLst/>
            <a:ahLst/>
            <a:cxnLst/>
            <a:rect l="l" t="t" r="r" b="b"/>
            <a:pathLst>
              <a:path w="355600" h="380364">
                <a:moveTo>
                  <a:pt x="202518" y="338413"/>
                </a:moveTo>
                <a:lnTo>
                  <a:pt x="154867" y="338413"/>
                </a:lnTo>
                <a:lnTo>
                  <a:pt x="154867" y="238698"/>
                </a:lnTo>
                <a:lnTo>
                  <a:pt x="124147" y="235127"/>
                </a:lnTo>
                <a:lnTo>
                  <a:pt x="71973" y="218223"/>
                </a:lnTo>
                <a:lnTo>
                  <a:pt x="34621" y="188316"/>
                </a:lnTo>
                <a:lnTo>
                  <a:pt x="14573" y="145904"/>
                </a:lnTo>
                <a:lnTo>
                  <a:pt x="11912" y="119569"/>
                </a:lnTo>
                <a:lnTo>
                  <a:pt x="14573" y="93675"/>
                </a:lnTo>
                <a:lnTo>
                  <a:pt x="34621" y="51319"/>
                </a:lnTo>
                <a:lnTo>
                  <a:pt x="75992" y="19358"/>
                </a:lnTo>
                <a:lnTo>
                  <a:pt x="139845" y="2095"/>
                </a:lnTo>
                <a:lnTo>
                  <a:pt x="177810" y="0"/>
                </a:lnTo>
                <a:lnTo>
                  <a:pt x="216030" y="2095"/>
                </a:lnTo>
                <a:lnTo>
                  <a:pt x="250280" y="8493"/>
                </a:lnTo>
                <a:lnTo>
                  <a:pt x="280062" y="19358"/>
                </a:lnTo>
                <a:lnTo>
                  <a:pt x="304880" y="34856"/>
                </a:lnTo>
                <a:lnTo>
                  <a:pt x="311902" y="41915"/>
                </a:lnTo>
                <a:lnTo>
                  <a:pt x="177810" y="41915"/>
                </a:lnTo>
                <a:lnTo>
                  <a:pt x="149427" y="43349"/>
                </a:lnTo>
                <a:lnTo>
                  <a:pt x="102424" y="55317"/>
                </a:lnTo>
                <a:lnTo>
                  <a:pt x="66403" y="89401"/>
                </a:lnTo>
                <a:lnTo>
                  <a:pt x="60005" y="119569"/>
                </a:lnTo>
                <a:lnTo>
                  <a:pt x="61632" y="135977"/>
                </a:lnTo>
                <a:lnTo>
                  <a:pt x="84713" y="172957"/>
                </a:lnTo>
                <a:lnTo>
                  <a:pt x="124147" y="191763"/>
                </a:lnTo>
                <a:lnTo>
                  <a:pt x="177810" y="197665"/>
                </a:lnTo>
                <a:lnTo>
                  <a:pt x="311925" y="197665"/>
                </a:lnTo>
                <a:lnTo>
                  <a:pt x="304880" y="204724"/>
                </a:lnTo>
                <a:lnTo>
                  <a:pt x="284419" y="217975"/>
                </a:lnTo>
                <a:lnTo>
                  <a:pt x="260318" y="227998"/>
                </a:lnTo>
                <a:lnTo>
                  <a:pt x="232907" y="234879"/>
                </a:lnTo>
                <a:lnTo>
                  <a:pt x="202518" y="238698"/>
                </a:lnTo>
                <a:lnTo>
                  <a:pt x="202518" y="338413"/>
                </a:lnTo>
                <a:close/>
              </a:path>
              <a:path w="355600" h="380364">
                <a:moveTo>
                  <a:pt x="311925" y="197665"/>
                </a:moveTo>
                <a:lnTo>
                  <a:pt x="177810" y="197665"/>
                </a:lnTo>
                <a:lnTo>
                  <a:pt x="206262" y="196224"/>
                </a:lnTo>
                <a:lnTo>
                  <a:pt x="231694" y="191763"/>
                </a:lnTo>
                <a:lnTo>
                  <a:pt x="271348" y="172957"/>
                </a:lnTo>
                <a:lnTo>
                  <a:pt x="294429" y="135977"/>
                </a:lnTo>
                <a:lnTo>
                  <a:pt x="296056" y="119569"/>
                </a:lnTo>
                <a:lnTo>
                  <a:pt x="294429" y="103596"/>
                </a:lnTo>
                <a:lnTo>
                  <a:pt x="271348" y="66182"/>
                </a:lnTo>
                <a:lnTo>
                  <a:pt x="231694" y="47761"/>
                </a:lnTo>
                <a:lnTo>
                  <a:pt x="177810" y="41915"/>
                </a:lnTo>
                <a:lnTo>
                  <a:pt x="311902" y="41915"/>
                </a:lnTo>
                <a:lnTo>
                  <a:pt x="321254" y="51319"/>
                </a:lnTo>
                <a:lnTo>
                  <a:pt x="333615" y="70925"/>
                </a:lnTo>
                <a:lnTo>
                  <a:pt x="341426" y="93675"/>
                </a:lnTo>
                <a:lnTo>
                  <a:pt x="344149" y="119569"/>
                </a:lnTo>
                <a:lnTo>
                  <a:pt x="341426" y="145904"/>
                </a:lnTo>
                <a:lnTo>
                  <a:pt x="333615" y="168765"/>
                </a:lnTo>
                <a:lnTo>
                  <a:pt x="321254" y="188316"/>
                </a:lnTo>
                <a:lnTo>
                  <a:pt x="311925" y="197665"/>
                </a:lnTo>
                <a:close/>
              </a:path>
              <a:path w="355600" h="380364">
                <a:moveTo>
                  <a:pt x="355179" y="379887"/>
                </a:moveTo>
                <a:lnTo>
                  <a:pt x="0" y="379887"/>
                </a:lnTo>
                <a:lnTo>
                  <a:pt x="0" y="338413"/>
                </a:lnTo>
                <a:lnTo>
                  <a:pt x="355179" y="338413"/>
                </a:lnTo>
                <a:lnTo>
                  <a:pt x="355179" y="379887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571711" y="2490164"/>
            <a:ext cx="360680" cy="397510"/>
          </a:xfrm>
          <a:custGeom>
            <a:avLst/>
            <a:gdLst/>
            <a:ahLst/>
            <a:cxnLst/>
            <a:rect l="l" t="t" r="r" b="b"/>
            <a:pathLst>
              <a:path w="360679" h="397510">
                <a:moveTo>
                  <a:pt x="334442" y="40591"/>
                </a:moveTo>
                <a:lnTo>
                  <a:pt x="26473" y="40591"/>
                </a:lnTo>
                <a:lnTo>
                  <a:pt x="26473" y="0"/>
                </a:lnTo>
                <a:lnTo>
                  <a:pt x="334442" y="0"/>
                </a:lnTo>
                <a:lnTo>
                  <a:pt x="334442" y="40591"/>
                </a:lnTo>
                <a:close/>
              </a:path>
              <a:path w="360679" h="397510">
                <a:moveTo>
                  <a:pt x="125746" y="115157"/>
                </a:moveTo>
                <a:lnTo>
                  <a:pt x="78095" y="115157"/>
                </a:lnTo>
                <a:lnTo>
                  <a:pt x="78095" y="40591"/>
                </a:lnTo>
                <a:lnTo>
                  <a:pt x="125746" y="40591"/>
                </a:lnTo>
                <a:lnTo>
                  <a:pt x="125746" y="115157"/>
                </a:lnTo>
                <a:close/>
              </a:path>
              <a:path w="360679" h="397510">
                <a:moveTo>
                  <a:pt x="275760" y="115157"/>
                </a:moveTo>
                <a:lnTo>
                  <a:pt x="228991" y="115157"/>
                </a:lnTo>
                <a:lnTo>
                  <a:pt x="231749" y="108146"/>
                </a:lnTo>
                <a:lnTo>
                  <a:pt x="233514" y="100101"/>
                </a:lnTo>
                <a:lnTo>
                  <a:pt x="234451" y="91642"/>
                </a:lnTo>
                <a:lnTo>
                  <a:pt x="234727" y="83390"/>
                </a:lnTo>
                <a:lnTo>
                  <a:pt x="234727" y="40591"/>
                </a:lnTo>
                <a:lnTo>
                  <a:pt x="282820" y="40591"/>
                </a:lnTo>
                <a:lnTo>
                  <a:pt x="282820" y="80301"/>
                </a:lnTo>
                <a:lnTo>
                  <a:pt x="282399" y="89532"/>
                </a:lnTo>
                <a:lnTo>
                  <a:pt x="281110" y="98887"/>
                </a:lnTo>
                <a:lnTo>
                  <a:pt x="278911" y="107663"/>
                </a:lnTo>
                <a:lnTo>
                  <a:pt x="275760" y="115157"/>
                </a:lnTo>
                <a:close/>
              </a:path>
              <a:path w="360679" h="397510">
                <a:moveTo>
                  <a:pt x="341502" y="155749"/>
                </a:moveTo>
                <a:lnTo>
                  <a:pt x="18972" y="155749"/>
                </a:lnTo>
                <a:lnTo>
                  <a:pt x="18972" y="115157"/>
                </a:lnTo>
                <a:lnTo>
                  <a:pt x="341502" y="115157"/>
                </a:lnTo>
                <a:lnTo>
                  <a:pt x="341502" y="155749"/>
                </a:lnTo>
                <a:close/>
              </a:path>
              <a:path w="360679" h="397510">
                <a:moveTo>
                  <a:pt x="360474" y="242228"/>
                </a:moveTo>
                <a:lnTo>
                  <a:pt x="0" y="242228"/>
                </a:lnTo>
                <a:lnTo>
                  <a:pt x="0" y="200753"/>
                </a:lnTo>
                <a:lnTo>
                  <a:pt x="360474" y="200753"/>
                </a:lnTo>
                <a:lnTo>
                  <a:pt x="360474" y="242228"/>
                </a:lnTo>
                <a:close/>
              </a:path>
              <a:path w="360679" h="397510">
                <a:moveTo>
                  <a:pt x="341502" y="397095"/>
                </a:moveTo>
                <a:lnTo>
                  <a:pt x="26473" y="397095"/>
                </a:lnTo>
                <a:lnTo>
                  <a:pt x="26473" y="280614"/>
                </a:lnTo>
                <a:lnTo>
                  <a:pt x="74124" y="280614"/>
                </a:lnTo>
                <a:lnTo>
                  <a:pt x="74124" y="355620"/>
                </a:lnTo>
                <a:lnTo>
                  <a:pt x="341502" y="355620"/>
                </a:lnTo>
                <a:lnTo>
                  <a:pt x="341502" y="397095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984275" y="2490164"/>
            <a:ext cx="355600" cy="377825"/>
          </a:xfrm>
          <a:custGeom>
            <a:avLst/>
            <a:gdLst/>
            <a:ahLst/>
            <a:cxnLst/>
            <a:rect l="l" t="t" r="r" b="b"/>
            <a:pathLst>
              <a:path w="355600" h="377825">
                <a:moveTo>
                  <a:pt x="6618" y="235609"/>
                </a:moveTo>
                <a:lnTo>
                  <a:pt x="6618" y="193253"/>
                </a:lnTo>
                <a:lnTo>
                  <a:pt x="56924" y="176469"/>
                </a:lnTo>
                <a:lnTo>
                  <a:pt x="97636" y="151213"/>
                </a:lnTo>
                <a:lnTo>
                  <a:pt x="127843" y="117804"/>
                </a:lnTo>
                <a:lnTo>
                  <a:pt x="146635" y="76559"/>
                </a:lnTo>
                <a:lnTo>
                  <a:pt x="153102" y="27796"/>
                </a:lnTo>
                <a:lnTo>
                  <a:pt x="153102" y="0"/>
                </a:lnTo>
                <a:lnTo>
                  <a:pt x="200753" y="0"/>
                </a:lnTo>
                <a:lnTo>
                  <a:pt x="200753" y="27796"/>
                </a:lnTo>
                <a:lnTo>
                  <a:pt x="207354" y="76559"/>
                </a:lnTo>
                <a:lnTo>
                  <a:pt x="226450" y="117804"/>
                </a:lnTo>
                <a:lnTo>
                  <a:pt x="235724" y="127952"/>
                </a:lnTo>
                <a:lnTo>
                  <a:pt x="177369" y="127952"/>
                </a:lnTo>
                <a:lnTo>
                  <a:pt x="151620" y="162147"/>
                </a:lnTo>
                <a:lnTo>
                  <a:pt x="114661" y="193032"/>
                </a:lnTo>
                <a:lnTo>
                  <a:pt x="66368" y="218292"/>
                </a:lnTo>
                <a:lnTo>
                  <a:pt x="6618" y="235609"/>
                </a:lnTo>
                <a:close/>
              </a:path>
              <a:path w="355600" h="377825">
                <a:moveTo>
                  <a:pt x="348120" y="235609"/>
                </a:moveTo>
                <a:lnTo>
                  <a:pt x="288555" y="218292"/>
                </a:lnTo>
                <a:lnTo>
                  <a:pt x="240242" y="193032"/>
                </a:lnTo>
                <a:lnTo>
                  <a:pt x="203180" y="162147"/>
                </a:lnTo>
                <a:lnTo>
                  <a:pt x="177369" y="127952"/>
                </a:lnTo>
                <a:lnTo>
                  <a:pt x="235724" y="127952"/>
                </a:lnTo>
                <a:lnTo>
                  <a:pt x="256982" y="151213"/>
                </a:lnTo>
                <a:lnTo>
                  <a:pt x="297892" y="176469"/>
                </a:lnTo>
                <a:lnTo>
                  <a:pt x="348120" y="193253"/>
                </a:lnTo>
                <a:lnTo>
                  <a:pt x="348120" y="235609"/>
                </a:lnTo>
                <a:close/>
              </a:path>
              <a:path w="355600" h="377825">
                <a:moveTo>
                  <a:pt x="200753" y="336207"/>
                </a:moveTo>
                <a:lnTo>
                  <a:pt x="153102" y="336207"/>
                </a:lnTo>
                <a:lnTo>
                  <a:pt x="153102" y="215755"/>
                </a:lnTo>
                <a:lnTo>
                  <a:pt x="200753" y="215755"/>
                </a:lnTo>
                <a:lnTo>
                  <a:pt x="200753" y="336207"/>
                </a:lnTo>
                <a:close/>
              </a:path>
              <a:path w="355600" h="377825">
                <a:moveTo>
                  <a:pt x="355179" y="377681"/>
                </a:moveTo>
                <a:lnTo>
                  <a:pt x="0" y="377681"/>
                </a:lnTo>
                <a:lnTo>
                  <a:pt x="0" y="336207"/>
                </a:lnTo>
                <a:lnTo>
                  <a:pt x="355179" y="336207"/>
                </a:lnTo>
                <a:lnTo>
                  <a:pt x="355179" y="377681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394192" y="2490164"/>
            <a:ext cx="355600" cy="377825"/>
          </a:xfrm>
          <a:custGeom>
            <a:avLst/>
            <a:gdLst/>
            <a:ahLst/>
            <a:cxnLst/>
            <a:rect l="l" t="t" r="r" b="b"/>
            <a:pathLst>
              <a:path w="355600" h="377825">
                <a:moveTo>
                  <a:pt x="6618" y="240463"/>
                </a:moveTo>
                <a:lnTo>
                  <a:pt x="6618" y="197665"/>
                </a:lnTo>
                <a:lnTo>
                  <a:pt x="56924" y="180927"/>
                </a:lnTo>
                <a:lnTo>
                  <a:pt x="97636" y="155781"/>
                </a:lnTo>
                <a:lnTo>
                  <a:pt x="127843" y="122503"/>
                </a:lnTo>
                <a:lnTo>
                  <a:pt x="146635" y="81367"/>
                </a:lnTo>
                <a:lnTo>
                  <a:pt x="153102" y="32650"/>
                </a:lnTo>
                <a:lnTo>
                  <a:pt x="153102" y="0"/>
                </a:lnTo>
                <a:lnTo>
                  <a:pt x="200753" y="0"/>
                </a:lnTo>
                <a:lnTo>
                  <a:pt x="200753" y="32650"/>
                </a:lnTo>
                <a:lnTo>
                  <a:pt x="207354" y="81367"/>
                </a:lnTo>
                <a:lnTo>
                  <a:pt x="226450" y="122503"/>
                </a:lnTo>
                <a:lnTo>
                  <a:pt x="235903" y="132806"/>
                </a:lnTo>
                <a:lnTo>
                  <a:pt x="177369" y="132806"/>
                </a:lnTo>
                <a:lnTo>
                  <a:pt x="151620" y="167000"/>
                </a:lnTo>
                <a:lnTo>
                  <a:pt x="114661" y="197885"/>
                </a:lnTo>
                <a:lnTo>
                  <a:pt x="66368" y="223145"/>
                </a:lnTo>
                <a:lnTo>
                  <a:pt x="6618" y="240463"/>
                </a:lnTo>
                <a:close/>
              </a:path>
              <a:path w="355600" h="377825">
                <a:moveTo>
                  <a:pt x="348120" y="240463"/>
                </a:moveTo>
                <a:lnTo>
                  <a:pt x="288555" y="223145"/>
                </a:lnTo>
                <a:lnTo>
                  <a:pt x="240242" y="197885"/>
                </a:lnTo>
                <a:lnTo>
                  <a:pt x="203180" y="167000"/>
                </a:lnTo>
                <a:lnTo>
                  <a:pt x="177369" y="132806"/>
                </a:lnTo>
                <a:lnTo>
                  <a:pt x="235903" y="132806"/>
                </a:lnTo>
                <a:lnTo>
                  <a:pt x="256982" y="155781"/>
                </a:lnTo>
                <a:lnTo>
                  <a:pt x="297892" y="180927"/>
                </a:lnTo>
                <a:lnTo>
                  <a:pt x="348120" y="197665"/>
                </a:lnTo>
                <a:lnTo>
                  <a:pt x="348120" y="240463"/>
                </a:lnTo>
                <a:close/>
              </a:path>
              <a:path w="355600" h="377825">
                <a:moveTo>
                  <a:pt x="355179" y="377681"/>
                </a:moveTo>
                <a:lnTo>
                  <a:pt x="0" y="377681"/>
                </a:lnTo>
                <a:lnTo>
                  <a:pt x="0" y="336207"/>
                </a:lnTo>
                <a:lnTo>
                  <a:pt x="355179" y="336207"/>
                </a:lnTo>
                <a:lnTo>
                  <a:pt x="355179" y="377681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914394" y="2485310"/>
            <a:ext cx="342900" cy="404495"/>
          </a:xfrm>
          <a:custGeom>
            <a:avLst/>
            <a:gdLst/>
            <a:ahLst/>
            <a:cxnLst/>
            <a:rect l="l" t="t" r="r" b="b"/>
            <a:pathLst>
              <a:path w="342900" h="404494">
                <a:moveTo>
                  <a:pt x="337972" y="194576"/>
                </a:moveTo>
                <a:lnTo>
                  <a:pt x="289879" y="194576"/>
                </a:lnTo>
                <a:lnTo>
                  <a:pt x="289879" y="101479"/>
                </a:lnTo>
                <a:lnTo>
                  <a:pt x="202518" y="101479"/>
                </a:lnTo>
                <a:lnTo>
                  <a:pt x="202518" y="60446"/>
                </a:lnTo>
                <a:lnTo>
                  <a:pt x="289879" y="60446"/>
                </a:lnTo>
                <a:lnTo>
                  <a:pt x="289879" y="0"/>
                </a:lnTo>
                <a:lnTo>
                  <a:pt x="337972" y="0"/>
                </a:lnTo>
                <a:lnTo>
                  <a:pt x="337972" y="194576"/>
                </a:lnTo>
                <a:close/>
              </a:path>
              <a:path w="342900" h="404494">
                <a:moveTo>
                  <a:pt x="0" y="194135"/>
                </a:moveTo>
                <a:lnTo>
                  <a:pt x="0" y="152219"/>
                </a:lnTo>
                <a:lnTo>
                  <a:pt x="35704" y="136639"/>
                </a:lnTo>
                <a:lnTo>
                  <a:pt x="63921" y="111958"/>
                </a:lnTo>
                <a:lnTo>
                  <a:pt x="82459" y="77516"/>
                </a:lnTo>
                <a:lnTo>
                  <a:pt x="89125" y="32650"/>
                </a:lnTo>
                <a:lnTo>
                  <a:pt x="89125" y="2647"/>
                </a:lnTo>
                <a:lnTo>
                  <a:pt x="136777" y="2647"/>
                </a:lnTo>
                <a:lnTo>
                  <a:pt x="136777" y="32650"/>
                </a:lnTo>
                <a:lnTo>
                  <a:pt x="143698" y="77626"/>
                </a:lnTo>
                <a:lnTo>
                  <a:pt x="162698" y="110524"/>
                </a:lnTo>
                <a:lnTo>
                  <a:pt x="174611" y="120011"/>
                </a:lnTo>
                <a:lnTo>
                  <a:pt x="113392" y="120011"/>
                </a:lnTo>
                <a:lnTo>
                  <a:pt x="94620" y="144560"/>
                </a:lnTo>
                <a:lnTo>
                  <a:pt x="68443" y="165842"/>
                </a:lnTo>
                <a:lnTo>
                  <a:pt x="36393" y="182739"/>
                </a:lnTo>
                <a:lnTo>
                  <a:pt x="0" y="194135"/>
                </a:lnTo>
                <a:close/>
              </a:path>
              <a:path w="342900" h="404494">
                <a:moveTo>
                  <a:pt x="226344" y="189282"/>
                </a:moveTo>
                <a:lnTo>
                  <a:pt x="190764" y="179203"/>
                </a:lnTo>
                <a:lnTo>
                  <a:pt x="159113" y="163581"/>
                </a:lnTo>
                <a:lnTo>
                  <a:pt x="132840" y="143492"/>
                </a:lnTo>
                <a:lnTo>
                  <a:pt x="113392" y="120011"/>
                </a:lnTo>
                <a:lnTo>
                  <a:pt x="174611" y="120011"/>
                </a:lnTo>
                <a:lnTo>
                  <a:pt x="191129" y="133164"/>
                </a:lnTo>
                <a:lnTo>
                  <a:pt x="226344" y="147366"/>
                </a:lnTo>
                <a:lnTo>
                  <a:pt x="226344" y="189282"/>
                </a:lnTo>
                <a:close/>
              </a:path>
              <a:path w="342900" h="404494">
                <a:moveTo>
                  <a:pt x="342825" y="404154"/>
                </a:moveTo>
                <a:lnTo>
                  <a:pt x="38827" y="404154"/>
                </a:lnTo>
                <a:lnTo>
                  <a:pt x="38827" y="292526"/>
                </a:lnTo>
                <a:lnTo>
                  <a:pt x="289879" y="292526"/>
                </a:lnTo>
                <a:lnTo>
                  <a:pt x="289879" y="256788"/>
                </a:lnTo>
                <a:lnTo>
                  <a:pt x="38827" y="256788"/>
                </a:lnTo>
                <a:lnTo>
                  <a:pt x="38827" y="218402"/>
                </a:lnTo>
                <a:lnTo>
                  <a:pt x="337972" y="218402"/>
                </a:lnTo>
                <a:lnTo>
                  <a:pt x="337972" y="330471"/>
                </a:lnTo>
                <a:lnTo>
                  <a:pt x="86919" y="330471"/>
                </a:lnTo>
                <a:lnTo>
                  <a:pt x="86919" y="365327"/>
                </a:lnTo>
                <a:lnTo>
                  <a:pt x="342825" y="365327"/>
                </a:lnTo>
                <a:lnTo>
                  <a:pt x="342825" y="404154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338871" y="2485310"/>
            <a:ext cx="332740" cy="409575"/>
          </a:xfrm>
          <a:custGeom>
            <a:avLst/>
            <a:gdLst/>
            <a:ahLst/>
            <a:cxnLst/>
            <a:rect l="l" t="t" r="r" b="b"/>
            <a:pathLst>
              <a:path w="332740" h="409575">
                <a:moveTo>
                  <a:pt x="323412" y="38827"/>
                </a:moveTo>
                <a:lnTo>
                  <a:pt x="275319" y="38827"/>
                </a:lnTo>
                <a:lnTo>
                  <a:pt x="275319" y="0"/>
                </a:lnTo>
                <a:lnTo>
                  <a:pt x="323412" y="0"/>
                </a:lnTo>
                <a:lnTo>
                  <a:pt x="323412" y="38827"/>
                </a:lnTo>
                <a:close/>
              </a:path>
              <a:path w="332740" h="409575">
                <a:moveTo>
                  <a:pt x="193694" y="202518"/>
                </a:moveTo>
                <a:lnTo>
                  <a:pt x="0" y="202518"/>
                </a:lnTo>
                <a:lnTo>
                  <a:pt x="0" y="4853"/>
                </a:lnTo>
                <a:lnTo>
                  <a:pt x="193694" y="4853"/>
                </a:lnTo>
                <a:lnTo>
                  <a:pt x="193694" y="38827"/>
                </a:lnTo>
                <a:lnTo>
                  <a:pt x="323412" y="38827"/>
                </a:lnTo>
                <a:lnTo>
                  <a:pt x="323412" y="46327"/>
                </a:lnTo>
                <a:lnTo>
                  <a:pt x="46769" y="46327"/>
                </a:lnTo>
                <a:lnTo>
                  <a:pt x="46769" y="161926"/>
                </a:lnTo>
                <a:lnTo>
                  <a:pt x="323412" y="161926"/>
                </a:lnTo>
                <a:lnTo>
                  <a:pt x="323412" y="168544"/>
                </a:lnTo>
                <a:lnTo>
                  <a:pt x="193694" y="168544"/>
                </a:lnTo>
                <a:lnTo>
                  <a:pt x="193694" y="202518"/>
                </a:lnTo>
                <a:close/>
              </a:path>
              <a:path w="332740" h="409575">
                <a:moveTo>
                  <a:pt x="323412" y="161926"/>
                </a:moveTo>
                <a:lnTo>
                  <a:pt x="146484" y="161926"/>
                </a:lnTo>
                <a:lnTo>
                  <a:pt x="146484" y="46327"/>
                </a:lnTo>
                <a:lnTo>
                  <a:pt x="323412" y="46327"/>
                </a:lnTo>
                <a:lnTo>
                  <a:pt x="323412" y="79419"/>
                </a:lnTo>
                <a:lnTo>
                  <a:pt x="193694" y="79419"/>
                </a:lnTo>
                <a:lnTo>
                  <a:pt x="193694" y="127952"/>
                </a:lnTo>
                <a:lnTo>
                  <a:pt x="323412" y="127952"/>
                </a:lnTo>
                <a:lnTo>
                  <a:pt x="323412" y="161926"/>
                </a:lnTo>
                <a:close/>
              </a:path>
              <a:path w="332740" h="409575">
                <a:moveTo>
                  <a:pt x="323412" y="127952"/>
                </a:moveTo>
                <a:lnTo>
                  <a:pt x="275319" y="127952"/>
                </a:lnTo>
                <a:lnTo>
                  <a:pt x="275319" y="79419"/>
                </a:lnTo>
                <a:lnTo>
                  <a:pt x="323412" y="79419"/>
                </a:lnTo>
                <a:lnTo>
                  <a:pt x="323412" y="127952"/>
                </a:lnTo>
                <a:close/>
              </a:path>
              <a:path w="332740" h="409575">
                <a:moveTo>
                  <a:pt x="323412" y="232080"/>
                </a:moveTo>
                <a:lnTo>
                  <a:pt x="275319" y="232080"/>
                </a:lnTo>
                <a:lnTo>
                  <a:pt x="275319" y="168544"/>
                </a:lnTo>
                <a:lnTo>
                  <a:pt x="323412" y="168544"/>
                </a:lnTo>
                <a:lnTo>
                  <a:pt x="323412" y="232080"/>
                </a:lnTo>
                <a:close/>
              </a:path>
              <a:path w="332740" h="409575">
                <a:moveTo>
                  <a:pt x="175604" y="409449"/>
                </a:moveTo>
                <a:lnTo>
                  <a:pt x="108925" y="403989"/>
                </a:lnTo>
                <a:lnTo>
                  <a:pt x="53828" y="384300"/>
                </a:lnTo>
                <a:lnTo>
                  <a:pt x="21440" y="343163"/>
                </a:lnTo>
                <a:lnTo>
                  <a:pt x="18972" y="324294"/>
                </a:lnTo>
                <a:lnTo>
                  <a:pt x="21440" y="305425"/>
                </a:lnTo>
                <a:lnTo>
                  <a:pt x="53828" y="264289"/>
                </a:lnTo>
                <a:lnTo>
                  <a:pt x="108925" y="244765"/>
                </a:lnTo>
                <a:lnTo>
                  <a:pt x="175604" y="239139"/>
                </a:lnTo>
                <a:lnTo>
                  <a:pt x="209771" y="240463"/>
                </a:lnTo>
                <a:lnTo>
                  <a:pt x="272148" y="252541"/>
                </a:lnTo>
                <a:lnTo>
                  <a:pt x="311830" y="275464"/>
                </a:lnTo>
                <a:lnTo>
                  <a:pt x="315659" y="280172"/>
                </a:lnTo>
                <a:lnTo>
                  <a:pt x="175604" y="280172"/>
                </a:lnTo>
                <a:lnTo>
                  <a:pt x="148855" y="281055"/>
                </a:lnTo>
                <a:lnTo>
                  <a:pt x="101645" y="289107"/>
                </a:lnTo>
                <a:lnTo>
                  <a:pt x="67823" y="316173"/>
                </a:lnTo>
                <a:lnTo>
                  <a:pt x="66623" y="324294"/>
                </a:lnTo>
                <a:lnTo>
                  <a:pt x="67823" y="332408"/>
                </a:lnTo>
                <a:lnTo>
                  <a:pt x="101645" y="359109"/>
                </a:lnTo>
                <a:lnTo>
                  <a:pt x="148855" y="367464"/>
                </a:lnTo>
                <a:lnTo>
                  <a:pt x="175604" y="368416"/>
                </a:lnTo>
                <a:lnTo>
                  <a:pt x="315659" y="368416"/>
                </a:lnTo>
                <a:lnTo>
                  <a:pt x="311830" y="373124"/>
                </a:lnTo>
                <a:lnTo>
                  <a:pt x="297380" y="384300"/>
                </a:lnTo>
                <a:lnTo>
                  <a:pt x="272148" y="396233"/>
                </a:lnTo>
                <a:lnTo>
                  <a:pt x="242448" y="403989"/>
                </a:lnTo>
                <a:lnTo>
                  <a:pt x="209771" y="408187"/>
                </a:lnTo>
                <a:lnTo>
                  <a:pt x="175604" y="409449"/>
                </a:lnTo>
                <a:close/>
              </a:path>
              <a:path w="332740" h="409575">
                <a:moveTo>
                  <a:pt x="315659" y="368416"/>
                </a:moveTo>
                <a:lnTo>
                  <a:pt x="175604" y="368416"/>
                </a:lnTo>
                <a:lnTo>
                  <a:pt x="202601" y="367464"/>
                </a:lnTo>
                <a:lnTo>
                  <a:pt x="227778" y="364445"/>
                </a:lnTo>
                <a:lnTo>
                  <a:pt x="267377" y="351208"/>
                </a:lnTo>
                <a:lnTo>
                  <a:pt x="284585" y="324294"/>
                </a:lnTo>
                <a:lnTo>
                  <a:pt x="283385" y="316173"/>
                </a:lnTo>
                <a:lnTo>
                  <a:pt x="249811" y="289107"/>
                </a:lnTo>
                <a:lnTo>
                  <a:pt x="202601" y="281055"/>
                </a:lnTo>
                <a:lnTo>
                  <a:pt x="175604" y="280172"/>
                </a:lnTo>
                <a:lnTo>
                  <a:pt x="315659" y="280172"/>
                </a:lnTo>
                <a:lnTo>
                  <a:pt x="322970" y="289162"/>
                </a:lnTo>
                <a:lnTo>
                  <a:pt x="330140" y="305425"/>
                </a:lnTo>
                <a:lnTo>
                  <a:pt x="332677" y="324294"/>
                </a:lnTo>
                <a:lnTo>
                  <a:pt x="330140" y="343163"/>
                </a:lnTo>
                <a:lnTo>
                  <a:pt x="322970" y="359426"/>
                </a:lnTo>
                <a:lnTo>
                  <a:pt x="315659" y="368416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43368" y="6297701"/>
            <a:ext cx="685800" cy="501015"/>
          </a:xfrm>
          <a:custGeom>
            <a:avLst/>
            <a:gdLst/>
            <a:ahLst/>
            <a:cxnLst/>
            <a:rect l="l" t="t" r="r" b="b"/>
            <a:pathLst>
              <a:path w="685800" h="501015">
                <a:moveTo>
                  <a:pt x="328447" y="250164"/>
                </a:moveTo>
                <a:lnTo>
                  <a:pt x="325221" y="178308"/>
                </a:lnTo>
                <a:lnTo>
                  <a:pt x="315531" y="121640"/>
                </a:lnTo>
                <a:lnTo>
                  <a:pt x="299288" y="77711"/>
                </a:lnTo>
                <a:lnTo>
                  <a:pt x="276453" y="44043"/>
                </a:lnTo>
                <a:lnTo>
                  <a:pt x="241592" y="18161"/>
                </a:lnTo>
                <a:lnTo>
                  <a:pt x="241592" y="250164"/>
                </a:lnTo>
                <a:lnTo>
                  <a:pt x="240360" y="307340"/>
                </a:lnTo>
                <a:lnTo>
                  <a:pt x="236321" y="350240"/>
                </a:lnTo>
                <a:lnTo>
                  <a:pt x="217741" y="403072"/>
                </a:lnTo>
                <a:lnTo>
                  <a:pt x="180492" y="426643"/>
                </a:lnTo>
                <a:lnTo>
                  <a:pt x="164528" y="428155"/>
                </a:lnTo>
                <a:lnTo>
                  <a:pt x="148209" y="426643"/>
                </a:lnTo>
                <a:lnTo>
                  <a:pt x="111315" y="403072"/>
                </a:lnTo>
                <a:lnTo>
                  <a:pt x="92202" y="350240"/>
                </a:lnTo>
                <a:lnTo>
                  <a:pt x="88087" y="307340"/>
                </a:lnTo>
                <a:lnTo>
                  <a:pt x="86855" y="250164"/>
                </a:lnTo>
                <a:lnTo>
                  <a:pt x="88087" y="193687"/>
                </a:lnTo>
                <a:lnTo>
                  <a:pt x="92202" y="151079"/>
                </a:lnTo>
                <a:lnTo>
                  <a:pt x="111315" y="97866"/>
                </a:lnTo>
                <a:lnTo>
                  <a:pt x="148209" y="74904"/>
                </a:lnTo>
                <a:lnTo>
                  <a:pt x="164528" y="73393"/>
                </a:lnTo>
                <a:lnTo>
                  <a:pt x="180492" y="74904"/>
                </a:lnTo>
                <a:lnTo>
                  <a:pt x="217741" y="97866"/>
                </a:lnTo>
                <a:lnTo>
                  <a:pt x="236321" y="151079"/>
                </a:lnTo>
                <a:lnTo>
                  <a:pt x="240360" y="193687"/>
                </a:lnTo>
                <a:lnTo>
                  <a:pt x="241592" y="250164"/>
                </a:lnTo>
                <a:lnTo>
                  <a:pt x="241592" y="18161"/>
                </a:lnTo>
                <a:lnTo>
                  <a:pt x="228523" y="11239"/>
                </a:lnTo>
                <a:lnTo>
                  <a:pt x="198450" y="2844"/>
                </a:lnTo>
                <a:lnTo>
                  <a:pt x="164528" y="0"/>
                </a:lnTo>
                <a:lnTo>
                  <a:pt x="130251" y="2844"/>
                </a:lnTo>
                <a:lnTo>
                  <a:pt x="73875" y="25031"/>
                </a:lnTo>
                <a:lnTo>
                  <a:pt x="29159" y="77711"/>
                </a:lnTo>
                <a:lnTo>
                  <a:pt x="12915" y="121640"/>
                </a:lnTo>
                <a:lnTo>
                  <a:pt x="3213" y="178308"/>
                </a:lnTo>
                <a:lnTo>
                  <a:pt x="0" y="250164"/>
                </a:lnTo>
                <a:lnTo>
                  <a:pt x="3213" y="322719"/>
                </a:lnTo>
                <a:lnTo>
                  <a:pt x="12915" y="379679"/>
                </a:lnTo>
                <a:lnTo>
                  <a:pt x="29159" y="423570"/>
                </a:lnTo>
                <a:lnTo>
                  <a:pt x="51981" y="456895"/>
                </a:lnTo>
                <a:lnTo>
                  <a:pt x="99999" y="489927"/>
                </a:lnTo>
                <a:lnTo>
                  <a:pt x="164528" y="500938"/>
                </a:lnTo>
                <a:lnTo>
                  <a:pt x="198450" y="498182"/>
                </a:lnTo>
                <a:lnTo>
                  <a:pt x="254584" y="476161"/>
                </a:lnTo>
                <a:lnTo>
                  <a:pt x="296151" y="428155"/>
                </a:lnTo>
                <a:lnTo>
                  <a:pt x="315531" y="379679"/>
                </a:lnTo>
                <a:lnTo>
                  <a:pt x="325221" y="322719"/>
                </a:lnTo>
                <a:lnTo>
                  <a:pt x="328447" y="250164"/>
                </a:lnTo>
                <a:close/>
              </a:path>
              <a:path w="685800" h="501015">
                <a:moveTo>
                  <a:pt x="685241" y="355371"/>
                </a:moveTo>
                <a:lnTo>
                  <a:pt x="679335" y="312115"/>
                </a:lnTo>
                <a:lnTo>
                  <a:pt x="662305" y="277304"/>
                </a:lnTo>
                <a:lnTo>
                  <a:pt x="635177" y="251548"/>
                </a:lnTo>
                <a:lnTo>
                  <a:pt x="598995" y="235483"/>
                </a:lnTo>
                <a:lnTo>
                  <a:pt x="628497" y="219811"/>
                </a:lnTo>
                <a:lnTo>
                  <a:pt x="651065" y="195884"/>
                </a:lnTo>
                <a:lnTo>
                  <a:pt x="665492" y="165303"/>
                </a:lnTo>
                <a:lnTo>
                  <a:pt x="670560" y="129667"/>
                </a:lnTo>
                <a:lnTo>
                  <a:pt x="664349" y="87769"/>
                </a:lnTo>
                <a:lnTo>
                  <a:pt x="646137" y="52057"/>
                </a:lnTo>
                <a:lnTo>
                  <a:pt x="616521" y="24333"/>
                </a:lnTo>
                <a:lnTo>
                  <a:pt x="576148" y="6375"/>
                </a:lnTo>
                <a:lnTo>
                  <a:pt x="525602" y="0"/>
                </a:lnTo>
                <a:lnTo>
                  <a:pt x="474992" y="6375"/>
                </a:lnTo>
                <a:lnTo>
                  <a:pt x="434467" y="24333"/>
                </a:lnTo>
                <a:lnTo>
                  <a:pt x="404672" y="52057"/>
                </a:lnTo>
                <a:lnTo>
                  <a:pt x="386308" y="87769"/>
                </a:lnTo>
                <a:lnTo>
                  <a:pt x="380034" y="129667"/>
                </a:lnTo>
                <a:lnTo>
                  <a:pt x="380034" y="140677"/>
                </a:lnTo>
                <a:lnTo>
                  <a:pt x="465658" y="140677"/>
                </a:lnTo>
                <a:lnTo>
                  <a:pt x="465658" y="136398"/>
                </a:lnTo>
                <a:lnTo>
                  <a:pt x="470039" y="110045"/>
                </a:lnTo>
                <a:lnTo>
                  <a:pt x="482333" y="90220"/>
                </a:lnTo>
                <a:lnTo>
                  <a:pt x="501269" y="77736"/>
                </a:lnTo>
                <a:lnTo>
                  <a:pt x="525602" y="73393"/>
                </a:lnTo>
                <a:lnTo>
                  <a:pt x="549579" y="77736"/>
                </a:lnTo>
                <a:lnTo>
                  <a:pt x="568337" y="90220"/>
                </a:lnTo>
                <a:lnTo>
                  <a:pt x="580567" y="110045"/>
                </a:lnTo>
                <a:lnTo>
                  <a:pt x="584936" y="136398"/>
                </a:lnTo>
                <a:lnTo>
                  <a:pt x="580440" y="163715"/>
                </a:lnTo>
                <a:lnTo>
                  <a:pt x="567804" y="183870"/>
                </a:lnTo>
                <a:lnTo>
                  <a:pt x="548297" y="196342"/>
                </a:lnTo>
                <a:lnTo>
                  <a:pt x="523151" y="200621"/>
                </a:lnTo>
                <a:lnTo>
                  <a:pt x="475449" y="200621"/>
                </a:lnTo>
                <a:lnTo>
                  <a:pt x="475449" y="271576"/>
                </a:lnTo>
                <a:lnTo>
                  <a:pt x="523151" y="271576"/>
                </a:lnTo>
                <a:lnTo>
                  <a:pt x="553745" y="276758"/>
                </a:lnTo>
                <a:lnTo>
                  <a:pt x="577519" y="291985"/>
                </a:lnTo>
                <a:lnTo>
                  <a:pt x="592912" y="316725"/>
                </a:lnTo>
                <a:lnTo>
                  <a:pt x="598385" y="350469"/>
                </a:lnTo>
                <a:lnTo>
                  <a:pt x="592950" y="383514"/>
                </a:lnTo>
                <a:lnTo>
                  <a:pt x="577824" y="407885"/>
                </a:lnTo>
                <a:lnTo>
                  <a:pt x="554786" y="422986"/>
                </a:lnTo>
                <a:lnTo>
                  <a:pt x="525602" y="428155"/>
                </a:lnTo>
                <a:lnTo>
                  <a:pt x="496430" y="422986"/>
                </a:lnTo>
                <a:lnTo>
                  <a:pt x="473379" y="407885"/>
                </a:lnTo>
                <a:lnTo>
                  <a:pt x="458254" y="383514"/>
                </a:lnTo>
                <a:lnTo>
                  <a:pt x="452818" y="350469"/>
                </a:lnTo>
                <a:lnTo>
                  <a:pt x="452818" y="345579"/>
                </a:lnTo>
                <a:lnTo>
                  <a:pt x="365353" y="345579"/>
                </a:lnTo>
                <a:lnTo>
                  <a:pt x="365353" y="355371"/>
                </a:lnTo>
                <a:lnTo>
                  <a:pt x="372973" y="404799"/>
                </a:lnTo>
                <a:lnTo>
                  <a:pt x="394627" y="445185"/>
                </a:lnTo>
                <a:lnTo>
                  <a:pt x="428498" y="475411"/>
                </a:lnTo>
                <a:lnTo>
                  <a:pt x="472770" y="494372"/>
                </a:lnTo>
                <a:lnTo>
                  <a:pt x="525602" y="500938"/>
                </a:lnTo>
                <a:lnTo>
                  <a:pt x="578370" y="494372"/>
                </a:lnTo>
                <a:lnTo>
                  <a:pt x="622490" y="475411"/>
                </a:lnTo>
                <a:lnTo>
                  <a:pt x="656170" y="445185"/>
                </a:lnTo>
                <a:lnTo>
                  <a:pt x="677684" y="404799"/>
                </a:lnTo>
                <a:lnTo>
                  <a:pt x="685241" y="35537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684809" y="4514039"/>
            <a:ext cx="423545" cy="423545"/>
          </a:xfrm>
          <a:custGeom>
            <a:avLst/>
            <a:gdLst/>
            <a:ahLst/>
            <a:cxnLst/>
            <a:rect l="l" t="t" r="r" b="b"/>
            <a:pathLst>
              <a:path w="423545" h="423545">
                <a:moveTo>
                  <a:pt x="211479" y="422959"/>
                </a:moveTo>
                <a:lnTo>
                  <a:pt x="164836" y="413883"/>
                </a:lnTo>
                <a:lnTo>
                  <a:pt x="123831" y="386654"/>
                </a:lnTo>
                <a:lnTo>
                  <a:pt x="36305" y="299128"/>
                </a:lnTo>
                <a:lnTo>
                  <a:pt x="9076" y="258123"/>
                </a:lnTo>
                <a:lnTo>
                  <a:pt x="0" y="211479"/>
                </a:lnTo>
                <a:lnTo>
                  <a:pt x="9076" y="164836"/>
                </a:lnTo>
                <a:lnTo>
                  <a:pt x="36305" y="123831"/>
                </a:lnTo>
                <a:lnTo>
                  <a:pt x="123831" y="36305"/>
                </a:lnTo>
                <a:lnTo>
                  <a:pt x="164836" y="9076"/>
                </a:lnTo>
                <a:lnTo>
                  <a:pt x="211479" y="0"/>
                </a:lnTo>
                <a:lnTo>
                  <a:pt x="258123" y="9076"/>
                </a:lnTo>
                <a:lnTo>
                  <a:pt x="299128" y="36305"/>
                </a:lnTo>
                <a:lnTo>
                  <a:pt x="386654" y="123831"/>
                </a:lnTo>
                <a:lnTo>
                  <a:pt x="413883" y="164836"/>
                </a:lnTo>
                <a:lnTo>
                  <a:pt x="422959" y="211479"/>
                </a:lnTo>
                <a:lnTo>
                  <a:pt x="413883" y="258123"/>
                </a:lnTo>
                <a:lnTo>
                  <a:pt x="386654" y="299128"/>
                </a:lnTo>
                <a:lnTo>
                  <a:pt x="299128" y="386654"/>
                </a:lnTo>
                <a:lnTo>
                  <a:pt x="258123" y="413883"/>
                </a:lnTo>
                <a:lnTo>
                  <a:pt x="211479" y="422959"/>
                </a:lnTo>
                <a:close/>
              </a:path>
            </a:pathLst>
          </a:custGeom>
          <a:solidFill>
            <a:srgbClr val="5C5C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716269" y="6371677"/>
            <a:ext cx="423545" cy="423545"/>
          </a:xfrm>
          <a:custGeom>
            <a:avLst/>
            <a:gdLst/>
            <a:ahLst/>
            <a:cxnLst/>
            <a:rect l="l" t="t" r="r" b="b"/>
            <a:pathLst>
              <a:path w="423545" h="423545">
                <a:moveTo>
                  <a:pt x="211479" y="422959"/>
                </a:moveTo>
                <a:lnTo>
                  <a:pt x="164836" y="413883"/>
                </a:lnTo>
                <a:lnTo>
                  <a:pt x="123831" y="386654"/>
                </a:lnTo>
                <a:lnTo>
                  <a:pt x="36305" y="299128"/>
                </a:lnTo>
                <a:lnTo>
                  <a:pt x="9076" y="258123"/>
                </a:lnTo>
                <a:lnTo>
                  <a:pt x="0" y="211479"/>
                </a:lnTo>
                <a:lnTo>
                  <a:pt x="9076" y="164836"/>
                </a:lnTo>
                <a:lnTo>
                  <a:pt x="36305" y="123831"/>
                </a:lnTo>
                <a:lnTo>
                  <a:pt x="123831" y="36305"/>
                </a:lnTo>
                <a:lnTo>
                  <a:pt x="164836" y="9076"/>
                </a:lnTo>
                <a:lnTo>
                  <a:pt x="211479" y="0"/>
                </a:lnTo>
                <a:lnTo>
                  <a:pt x="258123" y="9076"/>
                </a:lnTo>
                <a:lnTo>
                  <a:pt x="299128" y="36305"/>
                </a:lnTo>
                <a:lnTo>
                  <a:pt x="386654" y="123831"/>
                </a:lnTo>
                <a:lnTo>
                  <a:pt x="413883" y="164836"/>
                </a:lnTo>
                <a:lnTo>
                  <a:pt x="422959" y="211479"/>
                </a:lnTo>
                <a:lnTo>
                  <a:pt x="413883" y="258123"/>
                </a:lnTo>
                <a:lnTo>
                  <a:pt x="386654" y="299128"/>
                </a:lnTo>
                <a:lnTo>
                  <a:pt x="299128" y="386654"/>
                </a:lnTo>
                <a:lnTo>
                  <a:pt x="258123" y="413883"/>
                </a:lnTo>
                <a:lnTo>
                  <a:pt x="211479" y="422959"/>
                </a:lnTo>
                <a:close/>
              </a:path>
            </a:pathLst>
          </a:custGeom>
          <a:solidFill>
            <a:srgbClr val="5C5C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87320" y="424204"/>
            <a:ext cx="423545" cy="423545"/>
          </a:xfrm>
          <a:custGeom>
            <a:avLst/>
            <a:gdLst/>
            <a:ahLst/>
            <a:cxnLst/>
            <a:rect l="l" t="t" r="r" b="b"/>
            <a:pathLst>
              <a:path w="423545" h="423544">
                <a:moveTo>
                  <a:pt x="211479" y="422959"/>
                </a:moveTo>
                <a:lnTo>
                  <a:pt x="164836" y="413883"/>
                </a:lnTo>
                <a:lnTo>
                  <a:pt x="123831" y="386654"/>
                </a:lnTo>
                <a:lnTo>
                  <a:pt x="36305" y="299128"/>
                </a:lnTo>
                <a:lnTo>
                  <a:pt x="9076" y="258123"/>
                </a:lnTo>
                <a:lnTo>
                  <a:pt x="0" y="211479"/>
                </a:lnTo>
                <a:lnTo>
                  <a:pt x="9076" y="164836"/>
                </a:lnTo>
                <a:lnTo>
                  <a:pt x="36305" y="123831"/>
                </a:lnTo>
                <a:lnTo>
                  <a:pt x="123831" y="36305"/>
                </a:lnTo>
                <a:lnTo>
                  <a:pt x="164836" y="9076"/>
                </a:lnTo>
                <a:lnTo>
                  <a:pt x="211479" y="0"/>
                </a:lnTo>
                <a:lnTo>
                  <a:pt x="258123" y="9076"/>
                </a:lnTo>
                <a:lnTo>
                  <a:pt x="299128" y="36305"/>
                </a:lnTo>
                <a:lnTo>
                  <a:pt x="386654" y="123831"/>
                </a:lnTo>
                <a:lnTo>
                  <a:pt x="413883" y="164836"/>
                </a:lnTo>
                <a:lnTo>
                  <a:pt x="422959" y="211479"/>
                </a:lnTo>
                <a:lnTo>
                  <a:pt x="413883" y="258123"/>
                </a:lnTo>
                <a:lnTo>
                  <a:pt x="386654" y="299128"/>
                </a:lnTo>
                <a:lnTo>
                  <a:pt x="299128" y="386654"/>
                </a:lnTo>
                <a:lnTo>
                  <a:pt x="258123" y="413883"/>
                </a:lnTo>
                <a:lnTo>
                  <a:pt x="211479" y="422959"/>
                </a:lnTo>
                <a:close/>
              </a:path>
            </a:pathLst>
          </a:custGeom>
          <a:solidFill>
            <a:srgbClr val="5C5C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743368" y="573468"/>
            <a:ext cx="690880" cy="501015"/>
          </a:xfrm>
          <a:custGeom>
            <a:avLst/>
            <a:gdLst/>
            <a:ahLst/>
            <a:cxnLst/>
            <a:rect l="l" t="t" r="r" b="b"/>
            <a:pathLst>
              <a:path w="690879" h="501015">
                <a:moveTo>
                  <a:pt x="328447" y="250151"/>
                </a:moveTo>
                <a:lnTo>
                  <a:pt x="325234" y="178295"/>
                </a:lnTo>
                <a:lnTo>
                  <a:pt x="315531" y="121640"/>
                </a:lnTo>
                <a:lnTo>
                  <a:pt x="299288" y="77698"/>
                </a:lnTo>
                <a:lnTo>
                  <a:pt x="296367" y="73393"/>
                </a:lnTo>
                <a:lnTo>
                  <a:pt x="276466" y="44030"/>
                </a:lnTo>
                <a:lnTo>
                  <a:pt x="254584" y="25019"/>
                </a:lnTo>
                <a:lnTo>
                  <a:pt x="241592" y="18148"/>
                </a:lnTo>
                <a:lnTo>
                  <a:pt x="241592" y="250151"/>
                </a:lnTo>
                <a:lnTo>
                  <a:pt x="240360" y="307340"/>
                </a:lnTo>
                <a:lnTo>
                  <a:pt x="236321" y="350240"/>
                </a:lnTo>
                <a:lnTo>
                  <a:pt x="217741" y="403072"/>
                </a:lnTo>
                <a:lnTo>
                  <a:pt x="180505" y="426631"/>
                </a:lnTo>
                <a:lnTo>
                  <a:pt x="164528" y="428142"/>
                </a:lnTo>
                <a:lnTo>
                  <a:pt x="148221" y="426631"/>
                </a:lnTo>
                <a:lnTo>
                  <a:pt x="111315" y="403072"/>
                </a:lnTo>
                <a:lnTo>
                  <a:pt x="92202" y="350240"/>
                </a:lnTo>
                <a:lnTo>
                  <a:pt x="88087" y="307340"/>
                </a:lnTo>
                <a:lnTo>
                  <a:pt x="86855" y="250151"/>
                </a:lnTo>
                <a:lnTo>
                  <a:pt x="88087" y="193675"/>
                </a:lnTo>
                <a:lnTo>
                  <a:pt x="92202" y="151066"/>
                </a:lnTo>
                <a:lnTo>
                  <a:pt x="111315" y="97853"/>
                </a:lnTo>
                <a:lnTo>
                  <a:pt x="148221" y="74891"/>
                </a:lnTo>
                <a:lnTo>
                  <a:pt x="164528" y="73393"/>
                </a:lnTo>
                <a:lnTo>
                  <a:pt x="180505" y="74891"/>
                </a:lnTo>
                <a:lnTo>
                  <a:pt x="217741" y="97853"/>
                </a:lnTo>
                <a:lnTo>
                  <a:pt x="236321" y="151066"/>
                </a:lnTo>
                <a:lnTo>
                  <a:pt x="240360" y="193675"/>
                </a:lnTo>
                <a:lnTo>
                  <a:pt x="241592" y="250151"/>
                </a:lnTo>
                <a:lnTo>
                  <a:pt x="241592" y="18148"/>
                </a:lnTo>
                <a:lnTo>
                  <a:pt x="228523" y="11226"/>
                </a:lnTo>
                <a:lnTo>
                  <a:pt x="198450" y="2832"/>
                </a:lnTo>
                <a:lnTo>
                  <a:pt x="164528" y="0"/>
                </a:lnTo>
                <a:lnTo>
                  <a:pt x="130263" y="2832"/>
                </a:lnTo>
                <a:lnTo>
                  <a:pt x="73875" y="25019"/>
                </a:lnTo>
                <a:lnTo>
                  <a:pt x="29159" y="77698"/>
                </a:lnTo>
                <a:lnTo>
                  <a:pt x="12915" y="121640"/>
                </a:lnTo>
                <a:lnTo>
                  <a:pt x="3213" y="178295"/>
                </a:lnTo>
                <a:lnTo>
                  <a:pt x="0" y="250151"/>
                </a:lnTo>
                <a:lnTo>
                  <a:pt x="3213" y="322719"/>
                </a:lnTo>
                <a:lnTo>
                  <a:pt x="12915" y="379679"/>
                </a:lnTo>
                <a:lnTo>
                  <a:pt x="29159" y="423557"/>
                </a:lnTo>
                <a:lnTo>
                  <a:pt x="51981" y="456895"/>
                </a:lnTo>
                <a:lnTo>
                  <a:pt x="99999" y="489927"/>
                </a:lnTo>
                <a:lnTo>
                  <a:pt x="164528" y="500938"/>
                </a:lnTo>
                <a:lnTo>
                  <a:pt x="198450" y="498182"/>
                </a:lnTo>
                <a:lnTo>
                  <a:pt x="254584" y="476161"/>
                </a:lnTo>
                <a:lnTo>
                  <a:pt x="296151" y="428142"/>
                </a:lnTo>
                <a:lnTo>
                  <a:pt x="315531" y="379679"/>
                </a:lnTo>
                <a:lnTo>
                  <a:pt x="325234" y="322719"/>
                </a:lnTo>
                <a:lnTo>
                  <a:pt x="328447" y="250151"/>
                </a:lnTo>
                <a:close/>
              </a:path>
              <a:path w="690879" h="501015">
                <a:moveTo>
                  <a:pt x="690753" y="250151"/>
                </a:moveTo>
                <a:lnTo>
                  <a:pt x="687539" y="178295"/>
                </a:lnTo>
                <a:lnTo>
                  <a:pt x="677837" y="121640"/>
                </a:lnTo>
                <a:lnTo>
                  <a:pt x="661593" y="77698"/>
                </a:lnTo>
                <a:lnTo>
                  <a:pt x="658672" y="73393"/>
                </a:lnTo>
                <a:lnTo>
                  <a:pt x="638759" y="44030"/>
                </a:lnTo>
                <a:lnTo>
                  <a:pt x="616889" y="25019"/>
                </a:lnTo>
                <a:lnTo>
                  <a:pt x="603897" y="18148"/>
                </a:lnTo>
                <a:lnTo>
                  <a:pt x="603897" y="250151"/>
                </a:lnTo>
                <a:lnTo>
                  <a:pt x="602665" y="307340"/>
                </a:lnTo>
                <a:lnTo>
                  <a:pt x="598627" y="350240"/>
                </a:lnTo>
                <a:lnTo>
                  <a:pt x="580047" y="403072"/>
                </a:lnTo>
                <a:lnTo>
                  <a:pt x="542798" y="426631"/>
                </a:lnTo>
                <a:lnTo>
                  <a:pt x="526834" y="428142"/>
                </a:lnTo>
                <a:lnTo>
                  <a:pt x="510514" y="426631"/>
                </a:lnTo>
                <a:lnTo>
                  <a:pt x="473621" y="403072"/>
                </a:lnTo>
                <a:lnTo>
                  <a:pt x="454507" y="350240"/>
                </a:lnTo>
                <a:lnTo>
                  <a:pt x="450392" y="307340"/>
                </a:lnTo>
                <a:lnTo>
                  <a:pt x="449148" y="250151"/>
                </a:lnTo>
                <a:lnTo>
                  <a:pt x="450392" y="193675"/>
                </a:lnTo>
                <a:lnTo>
                  <a:pt x="454507" y="151066"/>
                </a:lnTo>
                <a:lnTo>
                  <a:pt x="473621" y="97853"/>
                </a:lnTo>
                <a:lnTo>
                  <a:pt x="510514" y="74891"/>
                </a:lnTo>
                <a:lnTo>
                  <a:pt x="526834" y="73393"/>
                </a:lnTo>
                <a:lnTo>
                  <a:pt x="542798" y="74891"/>
                </a:lnTo>
                <a:lnTo>
                  <a:pt x="580047" y="97853"/>
                </a:lnTo>
                <a:lnTo>
                  <a:pt x="598627" y="151066"/>
                </a:lnTo>
                <a:lnTo>
                  <a:pt x="602665" y="193675"/>
                </a:lnTo>
                <a:lnTo>
                  <a:pt x="603897" y="250151"/>
                </a:lnTo>
                <a:lnTo>
                  <a:pt x="603897" y="18148"/>
                </a:lnTo>
                <a:lnTo>
                  <a:pt x="590829" y="11226"/>
                </a:lnTo>
                <a:lnTo>
                  <a:pt x="560755" y="2832"/>
                </a:lnTo>
                <a:lnTo>
                  <a:pt x="526834" y="0"/>
                </a:lnTo>
                <a:lnTo>
                  <a:pt x="492556" y="2832"/>
                </a:lnTo>
                <a:lnTo>
                  <a:pt x="436168" y="25019"/>
                </a:lnTo>
                <a:lnTo>
                  <a:pt x="391452" y="77698"/>
                </a:lnTo>
                <a:lnTo>
                  <a:pt x="375221" y="121640"/>
                </a:lnTo>
                <a:lnTo>
                  <a:pt x="365518" y="178295"/>
                </a:lnTo>
                <a:lnTo>
                  <a:pt x="362305" y="250151"/>
                </a:lnTo>
                <a:lnTo>
                  <a:pt x="365518" y="322719"/>
                </a:lnTo>
                <a:lnTo>
                  <a:pt x="375221" y="379679"/>
                </a:lnTo>
                <a:lnTo>
                  <a:pt x="391452" y="423557"/>
                </a:lnTo>
                <a:lnTo>
                  <a:pt x="414286" y="456895"/>
                </a:lnTo>
                <a:lnTo>
                  <a:pt x="462305" y="489927"/>
                </a:lnTo>
                <a:lnTo>
                  <a:pt x="526834" y="500938"/>
                </a:lnTo>
                <a:lnTo>
                  <a:pt x="560755" y="498182"/>
                </a:lnTo>
                <a:lnTo>
                  <a:pt x="616889" y="476161"/>
                </a:lnTo>
                <a:lnTo>
                  <a:pt x="658456" y="428142"/>
                </a:lnTo>
                <a:lnTo>
                  <a:pt x="677837" y="379679"/>
                </a:lnTo>
                <a:lnTo>
                  <a:pt x="687539" y="322719"/>
                </a:lnTo>
                <a:lnTo>
                  <a:pt x="690753" y="25015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832294" y="634563"/>
            <a:ext cx="337185" cy="400685"/>
          </a:xfrm>
          <a:custGeom>
            <a:avLst/>
            <a:gdLst/>
            <a:ahLst/>
            <a:cxnLst/>
            <a:rect l="l" t="t" r="r" b="b"/>
            <a:pathLst>
              <a:path w="337184" h="400684">
                <a:moveTo>
                  <a:pt x="337097" y="400192"/>
                </a:moveTo>
                <a:lnTo>
                  <a:pt x="289003" y="400192"/>
                </a:lnTo>
                <a:lnTo>
                  <a:pt x="289003" y="186197"/>
                </a:lnTo>
                <a:lnTo>
                  <a:pt x="195904" y="186197"/>
                </a:lnTo>
                <a:lnTo>
                  <a:pt x="195904" y="144281"/>
                </a:lnTo>
                <a:lnTo>
                  <a:pt x="289003" y="144281"/>
                </a:lnTo>
                <a:lnTo>
                  <a:pt x="289003" y="0"/>
                </a:lnTo>
                <a:lnTo>
                  <a:pt x="337097" y="0"/>
                </a:lnTo>
                <a:lnTo>
                  <a:pt x="337097" y="400192"/>
                </a:lnTo>
                <a:close/>
              </a:path>
              <a:path w="337184" h="400684">
                <a:moveTo>
                  <a:pt x="0" y="373277"/>
                </a:moveTo>
                <a:lnTo>
                  <a:pt x="0" y="329155"/>
                </a:lnTo>
                <a:lnTo>
                  <a:pt x="34629" y="308313"/>
                </a:lnTo>
                <a:lnTo>
                  <a:pt x="63922" y="275601"/>
                </a:lnTo>
                <a:lnTo>
                  <a:pt x="84198" y="226094"/>
                </a:lnTo>
                <a:lnTo>
                  <a:pt x="91775" y="154870"/>
                </a:lnTo>
                <a:lnTo>
                  <a:pt x="91775" y="4853"/>
                </a:lnTo>
                <a:lnTo>
                  <a:pt x="139427" y="4853"/>
                </a:lnTo>
                <a:lnTo>
                  <a:pt x="139427" y="154870"/>
                </a:lnTo>
                <a:lnTo>
                  <a:pt x="146997" y="226032"/>
                </a:lnTo>
                <a:lnTo>
                  <a:pt x="166457" y="273560"/>
                </a:lnTo>
                <a:lnTo>
                  <a:pt x="115601" y="273560"/>
                </a:lnTo>
                <a:lnTo>
                  <a:pt x="97290" y="306142"/>
                </a:lnTo>
                <a:lnTo>
                  <a:pt x="70375" y="334339"/>
                </a:lnTo>
                <a:lnTo>
                  <a:pt x="37173" y="357076"/>
                </a:lnTo>
                <a:lnTo>
                  <a:pt x="0" y="373277"/>
                </a:lnTo>
                <a:close/>
              </a:path>
              <a:path w="337184" h="400684">
                <a:moveTo>
                  <a:pt x="230761" y="373277"/>
                </a:moveTo>
                <a:lnTo>
                  <a:pt x="194091" y="356828"/>
                </a:lnTo>
                <a:lnTo>
                  <a:pt x="161102" y="334008"/>
                </a:lnTo>
                <a:lnTo>
                  <a:pt x="134153" y="305894"/>
                </a:lnTo>
                <a:lnTo>
                  <a:pt x="115601" y="273560"/>
                </a:lnTo>
                <a:lnTo>
                  <a:pt x="166457" y="273560"/>
                </a:lnTo>
                <a:lnTo>
                  <a:pt x="167224" y="275435"/>
                </a:lnTo>
                <a:lnTo>
                  <a:pt x="196387" y="308127"/>
                </a:lnTo>
                <a:lnTo>
                  <a:pt x="230761" y="329155"/>
                </a:lnTo>
                <a:lnTo>
                  <a:pt x="230761" y="373277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259862" y="641628"/>
            <a:ext cx="193675" cy="366395"/>
          </a:xfrm>
          <a:custGeom>
            <a:avLst/>
            <a:gdLst/>
            <a:ahLst/>
            <a:cxnLst/>
            <a:rect l="l" t="t" r="r" b="b"/>
            <a:pathLst>
              <a:path w="193675" h="366394">
                <a:moveTo>
                  <a:pt x="193255" y="0"/>
                </a:moveTo>
                <a:lnTo>
                  <a:pt x="145605" y="0"/>
                </a:lnTo>
                <a:lnTo>
                  <a:pt x="145605" y="141427"/>
                </a:lnTo>
                <a:lnTo>
                  <a:pt x="145605" y="183337"/>
                </a:lnTo>
                <a:lnTo>
                  <a:pt x="145605" y="324307"/>
                </a:lnTo>
                <a:lnTo>
                  <a:pt x="47650" y="324307"/>
                </a:lnTo>
                <a:lnTo>
                  <a:pt x="47650" y="183337"/>
                </a:lnTo>
                <a:lnTo>
                  <a:pt x="145605" y="183337"/>
                </a:lnTo>
                <a:lnTo>
                  <a:pt x="145605" y="141427"/>
                </a:lnTo>
                <a:lnTo>
                  <a:pt x="47650" y="141427"/>
                </a:lnTo>
                <a:lnTo>
                  <a:pt x="47650" y="457"/>
                </a:lnTo>
                <a:lnTo>
                  <a:pt x="0" y="457"/>
                </a:lnTo>
                <a:lnTo>
                  <a:pt x="0" y="141427"/>
                </a:lnTo>
                <a:lnTo>
                  <a:pt x="0" y="183337"/>
                </a:lnTo>
                <a:lnTo>
                  <a:pt x="0" y="324307"/>
                </a:lnTo>
                <a:lnTo>
                  <a:pt x="0" y="366217"/>
                </a:lnTo>
                <a:lnTo>
                  <a:pt x="193255" y="366217"/>
                </a:lnTo>
                <a:lnTo>
                  <a:pt x="193255" y="141427"/>
                </a:lnTo>
                <a:lnTo>
                  <a:pt x="193255" y="0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531223" y="634563"/>
            <a:ext cx="48260" cy="400685"/>
          </a:xfrm>
          <a:custGeom>
            <a:avLst/>
            <a:gdLst/>
            <a:ahLst/>
            <a:cxnLst/>
            <a:rect l="l" t="t" r="r" b="b"/>
            <a:pathLst>
              <a:path w="48259" h="400684">
                <a:moveTo>
                  <a:pt x="48093" y="400192"/>
                </a:moveTo>
                <a:lnTo>
                  <a:pt x="0" y="400192"/>
                </a:lnTo>
                <a:lnTo>
                  <a:pt x="0" y="0"/>
                </a:lnTo>
                <a:lnTo>
                  <a:pt x="48093" y="0"/>
                </a:lnTo>
                <a:lnTo>
                  <a:pt x="48093" y="400192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656116" y="639416"/>
            <a:ext cx="355600" cy="377825"/>
          </a:xfrm>
          <a:custGeom>
            <a:avLst/>
            <a:gdLst/>
            <a:ahLst/>
            <a:cxnLst/>
            <a:rect l="l" t="t" r="r" b="b"/>
            <a:pathLst>
              <a:path w="355600" h="377825">
                <a:moveTo>
                  <a:pt x="6618" y="240468"/>
                </a:moveTo>
                <a:lnTo>
                  <a:pt x="6618" y="197669"/>
                </a:lnTo>
                <a:lnTo>
                  <a:pt x="56925" y="180931"/>
                </a:lnTo>
                <a:lnTo>
                  <a:pt x="97638" y="155784"/>
                </a:lnTo>
                <a:lnTo>
                  <a:pt x="127846" y="122505"/>
                </a:lnTo>
                <a:lnTo>
                  <a:pt x="146639" y="81369"/>
                </a:lnTo>
                <a:lnTo>
                  <a:pt x="153105" y="32650"/>
                </a:lnTo>
                <a:lnTo>
                  <a:pt x="153105" y="0"/>
                </a:lnTo>
                <a:lnTo>
                  <a:pt x="200758" y="0"/>
                </a:lnTo>
                <a:lnTo>
                  <a:pt x="200758" y="32650"/>
                </a:lnTo>
                <a:lnTo>
                  <a:pt x="207358" y="81369"/>
                </a:lnTo>
                <a:lnTo>
                  <a:pt x="226455" y="122505"/>
                </a:lnTo>
                <a:lnTo>
                  <a:pt x="235908" y="132809"/>
                </a:lnTo>
                <a:lnTo>
                  <a:pt x="177373" y="132809"/>
                </a:lnTo>
                <a:lnTo>
                  <a:pt x="151623" y="167004"/>
                </a:lnTo>
                <a:lnTo>
                  <a:pt x="114663" y="197890"/>
                </a:lnTo>
                <a:lnTo>
                  <a:pt x="66370" y="223150"/>
                </a:lnTo>
                <a:lnTo>
                  <a:pt x="6618" y="240468"/>
                </a:lnTo>
                <a:close/>
              </a:path>
              <a:path w="355600" h="377825">
                <a:moveTo>
                  <a:pt x="348127" y="240468"/>
                </a:moveTo>
                <a:lnTo>
                  <a:pt x="288562" y="223150"/>
                </a:lnTo>
                <a:lnTo>
                  <a:pt x="240247" y="197890"/>
                </a:lnTo>
                <a:lnTo>
                  <a:pt x="203184" y="167004"/>
                </a:lnTo>
                <a:lnTo>
                  <a:pt x="177373" y="132809"/>
                </a:lnTo>
                <a:lnTo>
                  <a:pt x="235908" y="132809"/>
                </a:lnTo>
                <a:lnTo>
                  <a:pt x="256988" y="155784"/>
                </a:lnTo>
                <a:lnTo>
                  <a:pt x="297898" y="180931"/>
                </a:lnTo>
                <a:lnTo>
                  <a:pt x="348127" y="197669"/>
                </a:lnTo>
                <a:lnTo>
                  <a:pt x="348127" y="240468"/>
                </a:lnTo>
                <a:close/>
              </a:path>
              <a:path w="355600" h="377825">
                <a:moveTo>
                  <a:pt x="355187" y="377689"/>
                </a:moveTo>
                <a:lnTo>
                  <a:pt x="0" y="377689"/>
                </a:lnTo>
                <a:lnTo>
                  <a:pt x="0" y="336214"/>
                </a:lnTo>
                <a:lnTo>
                  <a:pt x="355187" y="336214"/>
                </a:lnTo>
                <a:lnTo>
                  <a:pt x="355187" y="377689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180614" y="639416"/>
            <a:ext cx="355600" cy="377825"/>
          </a:xfrm>
          <a:custGeom>
            <a:avLst/>
            <a:gdLst/>
            <a:ahLst/>
            <a:cxnLst/>
            <a:rect l="l" t="t" r="r" b="b"/>
            <a:pathLst>
              <a:path w="355600" h="377825">
                <a:moveTo>
                  <a:pt x="6618" y="235614"/>
                </a:moveTo>
                <a:lnTo>
                  <a:pt x="6618" y="193257"/>
                </a:lnTo>
                <a:lnTo>
                  <a:pt x="56925" y="176472"/>
                </a:lnTo>
                <a:lnTo>
                  <a:pt x="97638" y="151217"/>
                </a:lnTo>
                <a:lnTo>
                  <a:pt x="127846" y="117807"/>
                </a:lnTo>
                <a:lnTo>
                  <a:pt x="146639" y="76561"/>
                </a:lnTo>
                <a:lnTo>
                  <a:pt x="153105" y="27797"/>
                </a:lnTo>
                <a:lnTo>
                  <a:pt x="153105" y="0"/>
                </a:lnTo>
                <a:lnTo>
                  <a:pt x="200758" y="0"/>
                </a:lnTo>
                <a:lnTo>
                  <a:pt x="200758" y="27797"/>
                </a:lnTo>
                <a:lnTo>
                  <a:pt x="207358" y="76561"/>
                </a:lnTo>
                <a:lnTo>
                  <a:pt x="226455" y="117807"/>
                </a:lnTo>
                <a:lnTo>
                  <a:pt x="235729" y="127955"/>
                </a:lnTo>
                <a:lnTo>
                  <a:pt x="177373" y="127955"/>
                </a:lnTo>
                <a:lnTo>
                  <a:pt x="151623" y="162150"/>
                </a:lnTo>
                <a:lnTo>
                  <a:pt x="114663" y="193036"/>
                </a:lnTo>
                <a:lnTo>
                  <a:pt x="66370" y="218296"/>
                </a:lnTo>
                <a:lnTo>
                  <a:pt x="6618" y="235614"/>
                </a:lnTo>
                <a:close/>
              </a:path>
              <a:path w="355600" h="377825">
                <a:moveTo>
                  <a:pt x="348127" y="235614"/>
                </a:moveTo>
                <a:lnTo>
                  <a:pt x="288562" y="218296"/>
                </a:lnTo>
                <a:lnTo>
                  <a:pt x="240247" y="193036"/>
                </a:lnTo>
                <a:lnTo>
                  <a:pt x="203184" y="162150"/>
                </a:lnTo>
                <a:lnTo>
                  <a:pt x="177373" y="127955"/>
                </a:lnTo>
                <a:lnTo>
                  <a:pt x="235729" y="127955"/>
                </a:lnTo>
                <a:lnTo>
                  <a:pt x="256988" y="151217"/>
                </a:lnTo>
                <a:lnTo>
                  <a:pt x="297898" y="176472"/>
                </a:lnTo>
                <a:lnTo>
                  <a:pt x="348127" y="193257"/>
                </a:lnTo>
                <a:lnTo>
                  <a:pt x="348127" y="235614"/>
                </a:lnTo>
                <a:close/>
              </a:path>
              <a:path w="355600" h="377825">
                <a:moveTo>
                  <a:pt x="200758" y="336214"/>
                </a:moveTo>
                <a:lnTo>
                  <a:pt x="153105" y="336214"/>
                </a:lnTo>
                <a:lnTo>
                  <a:pt x="153105" y="215759"/>
                </a:lnTo>
                <a:lnTo>
                  <a:pt x="200758" y="215759"/>
                </a:lnTo>
                <a:lnTo>
                  <a:pt x="200758" y="336214"/>
                </a:lnTo>
                <a:close/>
              </a:path>
              <a:path w="355600" h="377825">
                <a:moveTo>
                  <a:pt x="355187" y="377689"/>
                </a:moveTo>
                <a:lnTo>
                  <a:pt x="0" y="377689"/>
                </a:lnTo>
                <a:lnTo>
                  <a:pt x="0" y="336214"/>
                </a:lnTo>
                <a:lnTo>
                  <a:pt x="355187" y="336214"/>
                </a:lnTo>
                <a:lnTo>
                  <a:pt x="355187" y="377689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597158" y="634563"/>
            <a:ext cx="332740" cy="400685"/>
          </a:xfrm>
          <a:custGeom>
            <a:avLst/>
            <a:gdLst/>
            <a:ahLst/>
            <a:cxnLst/>
            <a:rect l="l" t="t" r="r" b="b"/>
            <a:pathLst>
              <a:path w="332740" h="400684">
                <a:moveTo>
                  <a:pt x="0" y="376807"/>
                </a:moveTo>
                <a:lnTo>
                  <a:pt x="0" y="330478"/>
                </a:lnTo>
                <a:lnTo>
                  <a:pt x="35905" y="311523"/>
                </a:lnTo>
                <a:lnTo>
                  <a:pt x="64863" y="282190"/>
                </a:lnTo>
                <a:lnTo>
                  <a:pt x="86282" y="242480"/>
                </a:lnTo>
                <a:lnTo>
                  <a:pt x="99568" y="192392"/>
                </a:lnTo>
                <a:lnTo>
                  <a:pt x="104129" y="131926"/>
                </a:lnTo>
                <a:lnTo>
                  <a:pt x="104129" y="49417"/>
                </a:lnTo>
                <a:lnTo>
                  <a:pt x="4412" y="49417"/>
                </a:lnTo>
                <a:lnTo>
                  <a:pt x="4412" y="7059"/>
                </a:lnTo>
                <a:lnTo>
                  <a:pt x="151340" y="7059"/>
                </a:lnTo>
                <a:lnTo>
                  <a:pt x="151340" y="129279"/>
                </a:lnTo>
                <a:lnTo>
                  <a:pt x="148607" y="181798"/>
                </a:lnTo>
                <a:lnTo>
                  <a:pt x="140169" y="229099"/>
                </a:lnTo>
                <a:lnTo>
                  <a:pt x="125673" y="270882"/>
                </a:lnTo>
                <a:lnTo>
                  <a:pt x="104763" y="306845"/>
                </a:lnTo>
                <a:lnTo>
                  <a:pt x="77084" y="336688"/>
                </a:lnTo>
                <a:lnTo>
                  <a:pt x="42281" y="360109"/>
                </a:lnTo>
                <a:lnTo>
                  <a:pt x="0" y="376807"/>
                </a:lnTo>
                <a:close/>
              </a:path>
              <a:path w="332740" h="400684">
                <a:moveTo>
                  <a:pt x="332684" y="159282"/>
                </a:moveTo>
                <a:lnTo>
                  <a:pt x="285914" y="159282"/>
                </a:lnTo>
                <a:lnTo>
                  <a:pt x="285914" y="0"/>
                </a:lnTo>
                <a:lnTo>
                  <a:pt x="332684" y="0"/>
                </a:lnTo>
                <a:lnTo>
                  <a:pt x="332684" y="159282"/>
                </a:lnTo>
                <a:close/>
              </a:path>
              <a:path w="332740" h="400684">
                <a:moveTo>
                  <a:pt x="240909" y="395339"/>
                </a:moveTo>
                <a:lnTo>
                  <a:pt x="195022" y="395339"/>
                </a:lnTo>
                <a:lnTo>
                  <a:pt x="195022" y="2647"/>
                </a:lnTo>
                <a:lnTo>
                  <a:pt x="240909" y="2647"/>
                </a:lnTo>
                <a:lnTo>
                  <a:pt x="240909" y="159282"/>
                </a:lnTo>
                <a:lnTo>
                  <a:pt x="332684" y="159282"/>
                </a:lnTo>
                <a:lnTo>
                  <a:pt x="332684" y="201199"/>
                </a:lnTo>
                <a:lnTo>
                  <a:pt x="240909" y="201199"/>
                </a:lnTo>
                <a:lnTo>
                  <a:pt x="240909" y="395339"/>
                </a:lnTo>
                <a:close/>
              </a:path>
              <a:path w="332740" h="400684">
                <a:moveTo>
                  <a:pt x="332684" y="400192"/>
                </a:moveTo>
                <a:lnTo>
                  <a:pt x="285914" y="400192"/>
                </a:lnTo>
                <a:lnTo>
                  <a:pt x="285914" y="201199"/>
                </a:lnTo>
                <a:lnTo>
                  <a:pt x="332684" y="201199"/>
                </a:lnTo>
                <a:lnTo>
                  <a:pt x="332684" y="400192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721611" y="6418364"/>
            <a:ext cx="783590" cy="346710"/>
          </a:xfrm>
          <a:custGeom>
            <a:avLst/>
            <a:gdLst/>
            <a:ahLst/>
            <a:cxnLst/>
            <a:rect l="l" t="t" r="r" b="b"/>
            <a:pathLst>
              <a:path w="783590" h="346709">
                <a:moveTo>
                  <a:pt x="255460" y="173405"/>
                </a:moveTo>
                <a:lnTo>
                  <a:pt x="249999" y="103746"/>
                </a:lnTo>
                <a:lnTo>
                  <a:pt x="225755" y="45008"/>
                </a:lnTo>
                <a:lnTo>
                  <a:pt x="204279" y="23139"/>
                </a:lnTo>
                <a:lnTo>
                  <a:pt x="204279" y="173405"/>
                </a:lnTo>
                <a:lnTo>
                  <a:pt x="202869" y="208521"/>
                </a:lnTo>
                <a:lnTo>
                  <a:pt x="191439" y="258902"/>
                </a:lnTo>
                <a:lnTo>
                  <a:pt x="156349" y="295846"/>
                </a:lnTo>
                <a:lnTo>
                  <a:pt x="119126" y="301802"/>
                </a:lnTo>
                <a:lnTo>
                  <a:pt x="51181" y="301802"/>
                </a:lnTo>
                <a:lnTo>
                  <a:pt x="51181" y="45008"/>
                </a:lnTo>
                <a:lnTo>
                  <a:pt x="119126" y="45008"/>
                </a:lnTo>
                <a:lnTo>
                  <a:pt x="170307" y="58788"/>
                </a:lnTo>
                <a:lnTo>
                  <a:pt x="198602" y="110197"/>
                </a:lnTo>
                <a:lnTo>
                  <a:pt x="204279" y="173405"/>
                </a:lnTo>
                <a:lnTo>
                  <a:pt x="204279" y="23139"/>
                </a:lnTo>
                <a:lnTo>
                  <a:pt x="184429" y="11315"/>
                </a:lnTo>
                <a:lnTo>
                  <a:pt x="156768" y="3175"/>
                </a:lnTo>
                <a:lnTo>
                  <a:pt x="123977" y="444"/>
                </a:lnTo>
                <a:lnTo>
                  <a:pt x="0" y="444"/>
                </a:lnTo>
                <a:lnTo>
                  <a:pt x="0" y="346367"/>
                </a:lnTo>
                <a:lnTo>
                  <a:pt x="123977" y="346367"/>
                </a:lnTo>
                <a:lnTo>
                  <a:pt x="184429" y="335495"/>
                </a:lnTo>
                <a:lnTo>
                  <a:pt x="225018" y="303123"/>
                </a:lnTo>
                <a:lnTo>
                  <a:pt x="249999" y="243065"/>
                </a:lnTo>
                <a:lnTo>
                  <a:pt x="254368" y="209003"/>
                </a:lnTo>
                <a:lnTo>
                  <a:pt x="255460" y="173405"/>
                </a:lnTo>
                <a:close/>
              </a:path>
              <a:path w="783590" h="346709">
                <a:moveTo>
                  <a:pt x="496836" y="0"/>
                </a:moveTo>
                <a:lnTo>
                  <a:pt x="294754" y="0"/>
                </a:lnTo>
                <a:lnTo>
                  <a:pt x="294754" y="44450"/>
                </a:lnTo>
                <a:lnTo>
                  <a:pt x="294754" y="152400"/>
                </a:lnTo>
                <a:lnTo>
                  <a:pt x="294754" y="196850"/>
                </a:lnTo>
                <a:lnTo>
                  <a:pt x="294754" y="346710"/>
                </a:lnTo>
                <a:lnTo>
                  <a:pt x="345935" y="346710"/>
                </a:lnTo>
                <a:lnTo>
                  <a:pt x="345935" y="196850"/>
                </a:lnTo>
                <a:lnTo>
                  <a:pt x="481838" y="196850"/>
                </a:lnTo>
                <a:lnTo>
                  <a:pt x="481838" y="152400"/>
                </a:lnTo>
                <a:lnTo>
                  <a:pt x="345935" y="152400"/>
                </a:lnTo>
                <a:lnTo>
                  <a:pt x="345935" y="44450"/>
                </a:lnTo>
                <a:lnTo>
                  <a:pt x="496836" y="44450"/>
                </a:lnTo>
                <a:lnTo>
                  <a:pt x="496836" y="0"/>
                </a:lnTo>
                <a:close/>
              </a:path>
              <a:path w="783590" h="346709">
                <a:moveTo>
                  <a:pt x="783209" y="173405"/>
                </a:moveTo>
                <a:lnTo>
                  <a:pt x="777748" y="103746"/>
                </a:lnTo>
                <a:lnTo>
                  <a:pt x="753503" y="45008"/>
                </a:lnTo>
                <a:lnTo>
                  <a:pt x="732028" y="23139"/>
                </a:lnTo>
                <a:lnTo>
                  <a:pt x="732028" y="173405"/>
                </a:lnTo>
                <a:lnTo>
                  <a:pt x="730618" y="208521"/>
                </a:lnTo>
                <a:lnTo>
                  <a:pt x="719188" y="258902"/>
                </a:lnTo>
                <a:lnTo>
                  <a:pt x="684098" y="295846"/>
                </a:lnTo>
                <a:lnTo>
                  <a:pt x="646874" y="301802"/>
                </a:lnTo>
                <a:lnTo>
                  <a:pt x="578929" y="301802"/>
                </a:lnTo>
                <a:lnTo>
                  <a:pt x="578929" y="45008"/>
                </a:lnTo>
                <a:lnTo>
                  <a:pt x="646874" y="45008"/>
                </a:lnTo>
                <a:lnTo>
                  <a:pt x="698068" y="58788"/>
                </a:lnTo>
                <a:lnTo>
                  <a:pt x="726351" y="110197"/>
                </a:lnTo>
                <a:lnTo>
                  <a:pt x="732028" y="173405"/>
                </a:lnTo>
                <a:lnTo>
                  <a:pt x="732028" y="23139"/>
                </a:lnTo>
                <a:lnTo>
                  <a:pt x="712177" y="11315"/>
                </a:lnTo>
                <a:lnTo>
                  <a:pt x="684517" y="3175"/>
                </a:lnTo>
                <a:lnTo>
                  <a:pt x="651725" y="444"/>
                </a:lnTo>
                <a:lnTo>
                  <a:pt x="527748" y="444"/>
                </a:lnTo>
                <a:lnTo>
                  <a:pt x="527748" y="346367"/>
                </a:lnTo>
                <a:lnTo>
                  <a:pt x="651725" y="346367"/>
                </a:lnTo>
                <a:lnTo>
                  <a:pt x="712177" y="335495"/>
                </a:lnTo>
                <a:lnTo>
                  <a:pt x="752767" y="303123"/>
                </a:lnTo>
                <a:lnTo>
                  <a:pt x="777748" y="243065"/>
                </a:lnTo>
                <a:lnTo>
                  <a:pt x="782116" y="209003"/>
                </a:lnTo>
                <a:lnTo>
                  <a:pt x="783209" y="173405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727723" y="8413312"/>
            <a:ext cx="423545" cy="423545"/>
          </a:xfrm>
          <a:custGeom>
            <a:avLst/>
            <a:gdLst/>
            <a:ahLst/>
            <a:cxnLst/>
            <a:rect l="l" t="t" r="r" b="b"/>
            <a:pathLst>
              <a:path w="423545" h="423545">
                <a:moveTo>
                  <a:pt x="211479" y="422959"/>
                </a:moveTo>
                <a:lnTo>
                  <a:pt x="164836" y="413883"/>
                </a:lnTo>
                <a:lnTo>
                  <a:pt x="123831" y="386654"/>
                </a:lnTo>
                <a:lnTo>
                  <a:pt x="36305" y="299128"/>
                </a:lnTo>
                <a:lnTo>
                  <a:pt x="9076" y="258123"/>
                </a:lnTo>
                <a:lnTo>
                  <a:pt x="0" y="211479"/>
                </a:lnTo>
                <a:lnTo>
                  <a:pt x="9076" y="164836"/>
                </a:lnTo>
                <a:lnTo>
                  <a:pt x="36305" y="123831"/>
                </a:lnTo>
                <a:lnTo>
                  <a:pt x="123831" y="36305"/>
                </a:lnTo>
                <a:lnTo>
                  <a:pt x="164836" y="9076"/>
                </a:lnTo>
                <a:lnTo>
                  <a:pt x="211479" y="0"/>
                </a:lnTo>
                <a:lnTo>
                  <a:pt x="258123" y="9076"/>
                </a:lnTo>
                <a:lnTo>
                  <a:pt x="299128" y="36305"/>
                </a:lnTo>
                <a:lnTo>
                  <a:pt x="386654" y="123831"/>
                </a:lnTo>
                <a:lnTo>
                  <a:pt x="413883" y="164836"/>
                </a:lnTo>
                <a:lnTo>
                  <a:pt x="422959" y="211479"/>
                </a:lnTo>
                <a:lnTo>
                  <a:pt x="413883" y="258123"/>
                </a:lnTo>
                <a:lnTo>
                  <a:pt x="386654" y="299128"/>
                </a:lnTo>
                <a:lnTo>
                  <a:pt x="299128" y="386654"/>
                </a:lnTo>
                <a:lnTo>
                  <a:pt x="258123" y="413883"/>
                </a:lnTo>
                <a:lnTo>
                  <a:pt x="211479" y="422959"/>
                </a:lnTo>
                <a:close/>
              </a:path>
            </a:pathLst>
          </a:custGeom>
          <a:solidFill>
            <a:srgbClr val="5C5C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743368" y="8166975"/>
            <a:ext cx="694055" cy="501015"/>
          </a:xfrm>
          <a:custGeom>
            <a:avLst/>
            <a:gdLst/>
            <a:ahLst/>
            <a:cxnLst/>
            <a:rect l="l" t="t" r="r" b="b"/>
            <a:pathLst>
              <a:path w="694054" h="501015">
                <a:moveTo>
                  <a:pt x="328447" y="250151"/>
                </a:moveTo>
                <a:lnTo>
                  <a:pt x="325221" y="178295"/>
                </a:lnTo>
                <a:lnTo>
                  <a:pt x="315531" y="121640"/>
                </a:lnTo>
                <a:lnTo>
                  <a:pt x="299288" y="77698"/>
                </a:lnTo>
                <a:lnTo>
                  <a:pt x="296367" y="73393"/>
                </a:lnTo>
                <a:lnTo>
                  <a:pt x="276453" y="44030"/>
                </a:lnTo>
                <a:lnTo>
                  <a:pt x="254584" y="25019"/>
                </a:lnTo>
                <a:lnTo>
                  <a:pt x="241592" y="18161"/>
                </a:lnTo>
                <a:lnTo>
                  <a:pt x="241592" y="250151"/>
                </a:lnTo>
                <a:lnTo>
                  <a:pt x="240360" y="307340"/>
                </a:lnTo>
                <a:lnTo>
                  <a:pt x="236321" y="350240"/>
                </a:lnTo>
                <a:lnTo>
                  <a:pt x="217741" y="403072"/>
                </a:lnTo>
                <a:lnTo>
                  <a:pt x="180492" y="426631"/>
                </a:lnTo>
                <a:lnTo>
                  <a:pt x="164528" y="428142"/>
                </a:lnTo>
                <a:lnTo>
                  <a:pt x="148209" y="426631"/>
                </a:lnTo>
                <a:lnTo>
                  <a:pt x="111315" y="403072"/>
                </a:lnTo>
                <a:lnTo>
                  <a:pt x="92202" y="350240"/>
                </a:lnTo>
                <a:lnTo>
                  <a:pt x="88087" y="307340"/>
                </a:lnTo>
                <a:lnTo>
                  <a:pt x="86855" y="250151"/>
                </a:lnTo>
                <a:lnTo>
                  <a:pt x="88087" y="193675"/>
                </a:lnTo>
                <a:lnTo>
                  <a:pt x="92202" y="151066"/>
                </a:lnTo>
                <a:lnTo>
                  <a:pt x="111315" y="97853"/>
                </a:lnTo>
                <a:lnTo>
                  <a:pt x="148209" y="74891"/>
                </a:lnTo>
                <a:lnTo>
                  <a:pt x="164528" y="73393"/>
                </a:lnTo>
                <a:lnTo>
                  <a:pt x="180492" y="74891"/>
                </a:lnTo>
                <a:lnTo>
                  <a:pt x="217741" y="97853"/>
                </a:lnTo>
                <a:lnTo>
                  <a:pt x="236321" y="151066"/>
                </a:lnTo>
                <a:lnTo>
                  <a:pt x="240360" y="193675"/>
                </a:lnTo>
                <a:lnTo>
                  <a:pt x="241592" y="250151"/>
                </a:lnTo>
                <a:lnTo>
                  <a:pt x="241592" y="18161"/>
                </a:lnTo>
                <a:lnTo>
                  <a:pt x="228523" y="11239"/>
                </a:lnTo>
                <a:lnTo>
                  <a:pt x="198450" y="2832"/>
                </a:lnTo>
                <a:lnTo>
                  <a:pt x="164528" y="0"/>
                </a:lnTo>
                <a:lnTo>
                  <a:pt x="130251" y="2832"/>
                </a:lnTo>
                <a:lnTo>
                  <a:pt x="73875" y="25019"/>
                </a:lnTo>
                <a:lnTo>
                  <a:pt x="29159" y="77698"/>
                </a:lnTo>
                <a:lnTo>
                  <a:pt x="12915" y="121640"/>
                </a:lnTo>
                <a:lnTo>
                  <a:pt x="3213" y="178295"/>
                </a:lnTo>
                <a:lnTo>
                  <a:pt x="0" y="250151"/>
                </a:lnTo>
                <a:lnTo>
                  <a:pt x="3213" y="322707"/>
                </a:lnTo>
                <a:lnTo>
                  <a:pt x="12915" y="379666"/>
                </a:lnTo>
                <a:lnTo>
                  <a:pt x="29159" y="423557"/>
                </a:lnTo>
                <a:lnTo>
                  <a:pt x="51981" y="456895"/>
                </a:lnTo>
                <a:lnTo>
                  <a:pt x="99999" y="489915"/>
                </a:lnTo>
                <a:lnTo>
                  <a:pt x="164528" y="500926"/>
                </a:lnTo>
                <a:lnTo>
                  <a:pt x="198450" y="498182"/>
                </a:lnTo>
                <a:lnTo>
                  <a:pt x="254584" y="476161"/>
                </a:lnTo>
                <a:lnTo>
                  <a:pt x="296151" y="428142"/>
                </a:lnTo>
                <a:lnTo>
                  <a:pt x="315531" y="379666"/>
                </a:lnTo>
                <a:lnTo>
                  <a:pt x="325221" y="322707"/>
                </a:lnTo>
                <a:lnTo>
                  <a:pt x="328447" y="250151"/>
                </a:lnTo>
                <a:close/>
              </a:path>
              <a:path w="694054" h="501015">
                <a:moveTo>
                  <a:pt x="693801" y="322326"/>
                </a:moveTo>
                <a:lnTo>
                  <a:pt x="641819" y="322326"/>
                </a:lnTo>
                <a:lnTo>
                  <a:pt x="641819" y="137007"/>
                </a:lnTo>
                <a:lnTo>
                  <a:pt x="641819" y="8559"/>
                </a:lnTo>
                <a:lnTo>
                  <a:pt x="554964" y="8559"/>
                </a:lnTo>
                <a:lnTo>
                  <a:pt x="554964" y="137007"/>
                </a:lnTo>
                <a:lnTo>
                  <a:pt x="554964" y="322326"/>
                </a:lnTo>
                <a:lnTo>
                  <a:pt x="444868" y="322326"/>
                </a:lnTo>
                <a:lnTo>
                  <a:pt x="554964" y="137007"/>
                </a:lnTo>
                <a:lnTo>
                  <a:pt x="554964" y="8559"/>
                </a:lnTo>
                <a:lnTo>
                  <a:pt x="546392" y="8559"/>
                </a:lnTo>
                <a:lnTo>
                  <a:pt x="359841" y="322326"/>
                </a:lnTo>
                <a:lnTo>
                  <a:pt x="359841" y="395122"/>
                </a:lnTo>
                <a:lnTo>
                  <a:pt x="554964" y="395122"/>
                </a:lnTo>
                <a:lnTo>
                  <a:pt x="554964" y="492366"/>
                </a:lnTo>
                <a:lnTo>
                  <a:pt x="641819" y="492366"/>
                </a:lnTo>
                <a:lnTo>
                  <a:pt x="641819" y="395122"/>
                </a:lnTo>
                <a:lnTo>
                  <a:pt x="693801" y="395122"/>
                </a:lnTo>
                <a:lnTo>
                  <a:pt x="693801" y="32232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797455" y="8232647"/>
            <a:ext cx="562610" cy="357505"/>
          </a:xfrm>
          <a:custGeom>
            <a:avLst/>
            <a:gdLst/>
            <a:ahLst/>
            <a:cxnLst/>
            <a:rect l="l" t="t" r="r" b="b"/>
            <a:pathLst>
              <a:path w="562609" h="357504">
                <a:moveTo>
                  <a:pt x="265163" y="120891"/>
                </a:moveTo>
                <a:lnTo>
                  <a:pt x="254317" y="71843"/>
                </a:lnTo>
                <a:lnTo>
                  <a:pt x="228333" y="33642"/>
                </a:lnTo>
                <a:lnTo>
                  <a:pt x="188112" y="8839"/>
                </a:lnTo>
                <a:lnTo>
                  <a:pt x="134569" y="0"/>
                </a:lnTo>
                <a:lnTo>
                  <a:pt x="86906" y="6743"/>
                </a:lnTo>
                <a:lnTo>
                  <a:pt x="51435" y="25539"/>
                </a:lnTo>
                <a:lnTo>
                  <a:pt x="10769" y="90792"/>
                </a:lnTo>
                <a:lnTo>
                  <a:pt x="2425" y="132981"/>
                </a:lnTo>
                <a:lnTo>
                  <a:pt x="0" y="178689"/>
                </a:lnTo>
                <a:lnTo>
                  <a:pt x="2476" y="223647"/>
                </a:lnTo>
                <a:lnTo>
                  <a:pt x="10833" y="265607"/>
                </a:lnTo>
                <a:lnTo>
                  <a:pt x="26466" y="302285"/>
                </a:lnTo>
                <a:lnTo>
                  <a:pt x="85178" y="350494"/>
                </a:lnTo>
                <a:lnTo>
                  <a:pt x="131038" y="357390"/>
                </a:lnTo>
                <a:lnTo>
                  <a:pt x="161518" y="353631"/>
                </a:lnTo>
                <a:lnTo>
                  <a:pt x="186905" y="343268"/>
                </a:lnTo>
                <a:lnTo>
                  <a:pt x="206425" y="327609"/>
                </a:lnTo>
                <a:lnTo>
                  <a:pt x="219278" y="307975"/>
                </a:lnTo>
                <a:lnTo>
                  <a:pt x="227228" y="351650"/>
                </a:lnTo>
                <a:lnTo>
                  <a:pt x="264731" y="351650"/>
                </a:lnTo>
                <a:lnTo>
                  <a:pt x="264731" y="171196"/>
                </a:lnTo>
                <a:lnTo>
                  <a:pt x="136779" y="171196"/>
                </a:lnTo>
                <a:lnTo>
                  <a:pt x="136779" y="215315"/>
                </a:lnTo>
                <a:lnTo>
                  <a:pt x="214426" y="215315"/>
                </a:lnTo>
                <a:lnTo>
                  <a:pt x="214426" y="228104"/>
                </a:lnTo>
                <a:lnTo>
                  <a:pt x="208902" y="263118"/>
                </a:lnTo>
                <a:lnTo>
                  <a:pt x="193027" y="289826"/>
                </a:lnTo>
                <a:lnTo>
                  <a:pt x="167894" y="306844"/>
                </a:lnTo>
                <a:lnTo>
                  <a:pt x="134569" y="312826"/>
                </a:lnTo>
                <a:lnTo>
                  <a:pt x="97713" y="305765"/>
                </a:lnTo>
                <a:lnTo>
                  <a:pt x="71691" y="282816"/>
                </a:lnTo>
                <a:lnTo>
                  <a:pt x="56261" y="241350"/>
                </a:lnTo>
                <a:lnTo>
                  <a:pt x="51181" y="178689"/>
                </a:lnTo>
                <a:lnTo>
                  <a:pt x="54838" y="123177"/>
                </a:lnTo>
                <a:lnTo>
                  <a:pt x="67894" y="81076"/>
                </a:lnTo>
                <a:lnTo>
                  <a:pt x="93433" y="54356"/>
                </a:lnTo>
                <a:lnTo>
                  <a:pt x="134569" y="44996"/>
                </a:lnTo>
                <a:lnTo>
                  <a:pt x="167208" y="50279"/>
                </a:lnTo>
                <a:lnTo>
                  <a:pt x="191490" y="65405"/>
                </a:lnTo>
                <a:lnTo>
                  <a:pt x="207162" y="89306"/>
                </a:lnTo>
                <a:lnTo>
                  <a:pt x="213982" y="120891"/>
                </a:lnTo>
                <a:lnTo>
                  <a:pt x="265163" y="120891"/>
                </a:lnTo>
                <a:close/>
              </a:path>
              <a:path w="562609" h="357504">
                <a:moveTo>
                  <a:pt x="562571" y="5727"/>
                </a:moveTo>
                <a:lnTo>
                  <a:pt x="511390" y="5727"/>
                </a:lnTo>
                <a:lnTo>
                  <a:pt x="511390" y="216636"/>
                </a:lnTo>
                <a:lnTo>
                  <a:pt x="507047" y="258102"/>
                </a:lnTo>
                <a:lnTo>
                  <a:pt x="493471" y="288226"/>
                </a:lnTo>
                <a:lnTo>
                  <a:pt x="469887" y="306603"/>
                </a:lnTo>
                <a:lnTo>
                  <a:pt x="435508" y="312826"/>
                </a:lnTo>
                <a:lnTo>
                  <a:pt x="400875" y="306603"/>
                </a:lnTo>
                <a:lnTo>
                  <a:pt x="377151" y="288226"/>
                </a:lnTo>
                <a:lnTo>
                  <a:pt x="363537" y="258102"/>
                </a:lnTo>
                <a:lnTo>
                  <a:pt x="359181" y="216636"/>
                </a:lnTo>
                <a:lnTo>
                  <a:pt x="359181" y="5727"/>
                </a:lnTo>
                <a:lnTo>
                  <a:pt x="307987" y="5727"/>
                </a:lnTo>
                <a:lnTo>
                  <a:pt x="307987" y="223253"/>
                </a:lnTo>
                <a:lnTo>
                  <a:pt x="312991" y="268376"/>
                </a:lnTo>
                <a:lnTo>
                  <a:pt x="328104" y="305536"/>
                </a:lnTo>
                <a:lnTo>
                  <a:pt x="353453" y="333552"/>
                </a:lnTo>
                <a:lnTo>
                  <a:pt x="389204" y="351231"/>
                </a:lnTo>
                <a:lnTo>
                  <a:pt x="435508" y="357390"/>
                </a:lnTo>
                <a:lnTo>
                  <a:pt x="481761" y="351231"/>
                </a:lnTo>
                <a:lnTo>
                  <a:pt x="517398" y="333552"/>
                </a:lnTo>
                <a:lnTo>
                  <a:pt x="542632" y="305536"/>
                </a:lnTo>
                <a:lnTo>
                  <a:pt x="557618" y="268376"/>
                </a:lnTo>
                <a:lnTo>
                  <a:pt x="562571" y="223253"/>
                </a:lnTo>
                <a:lnTo>
                  <a:pt x="562571" y="5727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405952" y="8238374"/>
            <a:ext cx="51435" cy="346075"/>
          </a:xfrm>
          <a:custGeom>
            <a:avLst/>
            <a:gdLst/>
            <a:ahLst/>
            <a:cxnLst/>
            <a:rect l="l" t="t" r="r" b="b"/>
            <a:pathLst>
              <a:path w="51434" h="346075">
                <a:moveTo>
                  <a:pt x="51181" y="345917"/>
                </a:moveTo>
                <a:lnTo>
                  <a:pt x="0" y="345917"/>
                </a:lnTo>
                <a:lnTo>
                  <a:pt x="0" y="0"/>
                </a:lnTo>
                <a:lnTo>
                  <a:pt x="51181" y="0"/>
                </a:lnTo>
                <a:lnTo>
                  <a:pt x="51181" y="345917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800100"/>
            <a:ext cx="4553746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4914900"/>
            <a:ext cx="4374437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789218"/>
            <a:ext cx="5257800" cy="4039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4914900"/>
            <a:ext cx="5573066" cy="4164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8539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15800" cy="10287000"/>
          </a:xfrm>
          <a:custGeom>
            <a:avLst/>
            <a:gdLst/>
            <a:ahLst/>
            <a:cxnLst/>
            <a:rect l="l" t="t" r="r" b="b"/>
            <a:pathLst>
              <a:path w="12115800" h="10287000">
                <a:moveTo>
                  <a:pt x="0" y="10287000"/>
                </a:moveTo>
                <a:lnTo>
                  <a:pt x="12115800" y="10287000"/>
                </a:lnTo>
                <a:lnTo>
                  <a:pt x="121158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464575" y="0"/>
            <a:ext cx="9823450" cy="10287000"/>
            <a:chOff x="8464575" y="0"/>
            <a:chExt cx="9823450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86364" y="0"/>
              <a:ext cx="7601635" cy="10287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464575" y="2667711"/>
              <a:ext cx="4443730" cy="4443730"/>
            </a:xfrm>
            <a:custGeom>
              <a:avLst/>
              <a:gdLst/>
              <a:ahLst/>
              <a:cxnLst/>
              <a:rect l="l" t="t" r="r" b="b"/>
              <a:pathLst>
                <a:path w="4443730" h="4443730">
                  <a:moveTo>
                    <a:pt x="2221788" y="4443577"/>
                  </a:moveTo>
                  <a:lnTo>
                    <a:pt x="2171343" y="4443005"/>
                  </a:lnTo>
                  <a:lnTo>
                    <a:pt x="2121033" y="4441293"/>
                  </a:lnTo>
                  <a:lnTo>
                    <a:pt x="2070876" y="4438450"/>
                  </a:lnTo>
                  <a:lnTo>
                    <a:pt x="2020889" y="4434482"/>
                  </a:lnTo>
                  <a:lnTo>
                    <a:pt x="1971090" y="4429396"/>
                  </a:lnTo>
                  <a:lnTo>
                    <a:pt x="1921497" y="4423199"/>
                  </a:lnTo>
                  <a:lnTo>
                    <a:pt x="1872126" y="4415899"/>
                  </a:lnTo>
                  <a:lnTo>
                    <a:pt x="1822995" y="4407503"/>
                  </a:lnTo>
                  <a:lnTo>
                    <a:pt x="1774121" y="4398019"/>
                  </a:lnTo>
                  <a:lnTo>
                    <a:pt x="1725523" y="4387452"/>
                  </a:lnTo>
                  <a:lnTo>
                    <a:pt x="1677216" y="4375811"/>
                  </a:lnTo>
                  <a:lnTo>
                    <a:pt x="1629219" y="4363103"/>
                  </a:lnTo>
                  <a:lnTo>
                    <a:pt x="1581549" y="4349335"/>
                  </a:lnTo>
                  <a:lnTo>
                    <a:pt x="1534223" y="4334514"/>
                  </a:lnTo>
                  <a:lnTo>
                    <a:pt x="1487259" y="4318647"/>
                  </a:lnTo>
                  <a:lnTo>
                    <a:pt x="1440675" y="4301742"/>
                  </a:lnTo>
                  <a:lnTo>
                    <a:pt x="1394486" y="4283806"/>
                  </a:lnTo>
                  <a:lnTo>
                    <a:pt x="1348712" y="4264846"/>
                  </a:lnTo>
                  <a:lnTo>
                    <a:pt x="1303369" y="4244869"/>
                  </a:lnTo>
                  <a:lnTo>
                    <a:pt x="1258475" y="4223882"/>
                  </a:lnTo>
                  <a:lnTo>
                    <a:pt x="1214047" y="4201893"/>
                  </a:lnTo>
                  <a:lnTo>
                    <a:pt x="1170103" y="4178908"/>
                  </a:lnTo>
                  <a:lnTo>
                    <a:pt x="1126660" y="4154936"/>
                  </a:lnTo>
                  <a:lnTo>
                    <a:pt x="1083735" y="4129983"/>
                  </a:lnTo>
                  <a:lnTo>
                    <a:pt x="1041345" y="4104057"/>
                  </a:lnTo>
                  <a:lnTo>
                    <a:pt x="999509" y="4077164"/>
                  </a:lnTo>
                  <a:lnTo>
                    <a:pt x="958244" y="4049312"/>
                  </a:lnTo>
                  <a:lnTo>
                    <a:pt x="917566" y="4020508"/>
                  </a:lnTo>
                  <a:lnTo>
                    <a:pt x="877494" y="3990759"/>
                  </a:lnTo>
                  <a:lnTo>
                    <a:pt x="838044" y="3960072"/>
                  </a:lnTo>
                  <a:lnTo>
                    <a:pt x="799235" y="3928456"/>
                  </a:lnTo>
                  <a:lnTo>
                    <a:pt x="761083" y="3895916"/>
                  </a:lnTo>
                  <a:lnTo>
                    <a:pt x="723606" y="3862460"/>
                  </a:lnTo>
                  <a:lnTo>
                    <a:pt x="686821" y="3828096"/>
                  </a:lnTo>
                  <a:lnTo>
                    <a:pt x="650746" y="3792830"/>
                  </a:lnTo>
                  <a:lnTo>
                    <a:pt x="615480" y="3756755"/>
                  </a:lnTo>
                  <a:lnTo>
                    <a:pt x="581116" y="3719971"/>
                  </a:lnTo>
                  <a:lnTo>
                    <a:pt x="547660" y="3682494"/>
                  </a:lnTo>
                  <a:lnTo>
                    <a:pt x="515121" y="3644342"/>
                  </a:lnTo>
                  <a:lnTo>
                    <a:pt x="483504" y="3605532"/>
                  </a:lnTo>
                  <a:lnTo>
                    <a:pt x="452818" y="3566083"/>
                  </a:lnTo>
                  <a:lnTo>
                    <a:pt x="423069" y="3526010"/>
                  </a:lnTo>
                  <a:lnTo>
                    <a:pt x="394265" y="3485333"/>
                  </a:lnTo>
                  <a:lnTo>
                    <a:pt x="366413" y="3444067"/>
                  </a:lnTo>
                  <a:lnTo>
                    <a:pt x="339520" y="3402231"/>
                  </a:lnTo>
                  <a:lnTo>
                    <a:pt x="313593" y="3359842"/>
                  </a:lnTo>
                  <a:lnTo>
                    <a:pt x="288640" y="3316917"/>
                  </a:lnTo>
                  <a:lnTo>
                    <a:pt x="264668" y="3273473"/>
                  </a:lnTo>
                  <a:lnTo>
                    <a:pt x="241684" y="3229529"/>
                  </a:lnTo>
                  <a:lnTo>
                    <a:pt x="219695" y="3185101"/>
                  </a:lnTo>
                  <a:lnTo>
                    <a:pt x="198708" y="3140207"/>
                  </a:lnTo>
                  <a:lnTo>
                    <a:pt x="178731" y="3094864"/>
                  </a:lnTo>
                  <a:lnTo>
                    <a:pt x="159770" y="3049090"/>
                  </a:lnTo>
                  <a:lnTo>
                    <a:pt x="141834" y="3002902"/>
                  </a:lnTo>
                  <a:lnTo>
                    <a:pt x="124929" y="2956317"/>
                  </a:lnTo>
                  <a:lnTo>
                    <a:pt x="109063" y="2909353"/>
                  </a:lnTo>
                  <a:lnTo>
                    <a:pt x="94242" y="2862028"/>
                  </a:lnTo>
                  <a:lnTo>
                    <a:pt x="80473" y="2814358"/>
                  </a:lnTo>
                  <a:lnTo>
                    <a:pt x="67765" y="2766360"/>
                  </a:lnTo>
                  <a:lnTo>
                    <a:pt x="56124" y="2718054"/>
                  </a:lnTo>
                  <a:lnTo>
                    <a:pt x="45558" y="2669455"/>
                  </a:lnTo>
                  <a:lnTo>
                    <a:pt x="36073" y="2620581"/>
                  </a:lnTo>
                  <a:lnTo>
                    <a:pt x="27677" y="2571451"/>
                  </a:lnTo>
                  <a:lnTo>
                    <a:pt x="20377" y="2522080"/>
                  </a:lnTo>
                  <a:lnTo>
                    <a:pt x="14181" y="2472486"/>
                  </a:lnTo>
                  <a:lnTo>
                    <a:pt x="9095" y="2422687"/>
                  </a:lnTo>
                  <a:lnTo>
                    <a:pt x="5126" y="2372701"/>
                  </a:lnTo>
                  <a:lnTo>
                    <a:pt x="2283" y="2322544"/>
                  </a:lnTo>
                  <a:lnTo>
                    <a:pt x="572" y="2272234"/>
                  </a:lnTo>
                  <a:lnTo>
                    <a:pt x="0" y="2221788"/>
                  </a:lnTo>
                  <a:lnTo>
                    <a:pt x="572" y="2171343"/>
                  </a:lnTo>
                  <a:lnTo>
                    <a:pt x="2283" y="2121033"/>
                  </a:lnTo>
                  <a:lnTo>
                    <a:pt x="5126" y="2070876"/>
                  </a:lnTo>
                  <a:lnTo>
                    <a:pt x="9095" y="2020889"/>
                  </a:lnTo>
                  <a:lnTo>
                    <a:pt x="14181" y="1971090"/>
                  </a:lnTo>
                  <a:lnTo>
                    <a:pt x="20377" y="1921497"/>
                  </a:lnTo>
                  <a:lnTo>
                    <a:pt x="27677" y="1872126"/>
                  </a:lnTo>
                  <a:lnTo>
                    <a:pt x="36073" y="1822995"/>
                  </a:lnTo>
                  <a:lnTo>
                    <a:pt x="45558" y="1774121"/>
                  </a:lnTo>
                  <a:lnTo>
                    <a:pt x="56124" y="1725523"/>
                  </a:lnTo>
                  <a:lnTo>
                    <a:pt x="67765" y="1677216"/>
                  </a:lnTo>
                  <a:lnTo>
                    <a:pt x="80473" y="1629219"/>
                  </a:lnTo>
                  <a:lnTo>
                    <a:pt x="94242" y="1581549"/>
                  </a:lnTo>
                  <a:lnTo>
                    <a:pt x="109063" y="1534223"/>
                  </a:lnTo>
                  <a:lnTo>
                    <a:pt x="124929" y="1487259"/>
                  </a:lnTo>
                  <a:lnTo>
                    <a:pt x="141834" y="1440675"/>
                  </a:lnTo>
                  <a:lnTo>
                    <a:pt x="159770" y="1394486"/>
                  </a:lnTo>
                  <a:lnTo>
                    <a:pt x="178731" y="1348712"/>
                  </a:lnTo>
                  <a:lnTo>
                    <a:pt x="198708" y="1303369"/>
                  </a:lnTo>
                  <a:lnTo>
                    <a:pt x="219695" y="1258475"/>
                  </a:lnTo>
                  <a:lnTo>
                    <a:pt x="241684" y="1214047"/>
                  </a:lnTo>
                  <a:lnTo>
                    <a:pt x="264668" y="1170103"/>
                  </a:lnTo>
                  <a:lnTo>
                    <a:pt x="288640" y="1126660"/>
                  </a:lnTo>
                  <a:lnTo>
                    <a:pt x="313593" y="1083735"/>
                  </a:lnTo>
                  <a:lnTo>
                    <a:pt x="339520" y="1041345"/>
                  </a:lnTo>
                  <a:lnTo>
                    <a:pt x="366413" y="999509"/>
                  </a:lnTo>
                  <a:lnTo>
                    <a:pt x="394265" y="958244"/>
                  </a:lnTo>
                  <a:lnTo>
                    <a:pt x="423069" y="917566"/>
                  </a:lnTo>
                  <a:lnTo>
                    <a:pt x="452818" y="877494"/>
                  </a:lnTo>
                  <a:lnTo>
                    <a:pt x="483504" y="838044"/>
                  </a:lnTo>
                  <a:lnTo>
                    <a:pt x="515121" y="799235"/>
                  </a:lnTo>
                  <a:lnTo>
                    <a:pt x="547660" y="761083"/>
                  </a:lnTo>
                  <a:lnTo>
                    <a:pt x="581116" y="723606"/>
                  </a:lnTo>
                  <a:lnTo>
                    <a:pt x="615480" y="686821"/>
                  </a:lnTo>
                  <a:lnTo>
                    <a:pt x="650746" y="650746"/>
                  </a:lnTo>
                  <a:lnTo>
                    <a:pt x="686821" y="615480"/>
                  </a:lnTo>
                  <a:lnTo>
                    <a:pt x="723606" y="581116"/>
                  </a:lnTo>
                  <a:lnTo>
                    <a:pt x="761083" y="547660"/>
                  </a:lnTo>
                  <a:lnTo>
                    <a:pt x="799235" y="515121"/>
                  </a:lnTo>
                  <a:lnTo>
                    <a:pt x="838044" y="483504"/>
                  </a:lnTo>
                  <a:lnTo>
                    <a:pt x="877494" y="452818"/>
                  </a:lnTo>
                  <a:lnTo>
                    <a:pt x="917566" y="423069"/>
                  </a:lnTo>
                  <a:lnTo>
                    <a:pt x="958244" y="394265"/>
                  </a:lnTo>
                  <a:lnTo>
                    <a:pt x="999509" y="366413"/>
                  </a:lnTo>
                  <a:lnTo>
                    <a:pt x="1041345" y="339520"/>
                  </a:lnTo>
                  <a:lnTo>
                    <a:pt x="1083735" y="313593"/>
                  </a:lnTo>
                  <a:lnTo>
                    <a:pt x="1126660" y="288640"/>
                  </a:lnTo>
                  <a:lnTo>
                    <a:pt x="1170103" y="264668"/>
                  </a:lnTo>
                  <a:lnTo>
                    <a:pt x="1214047" y="241684"/>
                  </a:lnTo>
                  <a:lnTo>
                    <a:pt x="1258475" y="219695"/>
                  </a:lnTo>
                  <a:lnTo>
                    <a:pt x="1303369" y="198708"/>
                  </a:lnTo>
                  <a:lnTo>
                    <a:pt x="1348712" y="178731"/>
                  </a:lnTo>
                  <a:lnTo>
                    <a:pt x="1394486" y="159770"/>
                  </a:lnTo>
                  <a:lnTo>
                    <a:pt x="1440675" y="141834"/>
                  </a:lnTo>
                  <a:lnTo>
                    <a:pt x="1487259" y="124929"/>
                  </a:lnTo>
                  <a:lnTo>
                    <a:pt x="1534223" y="109063"/>
                  </a:lnTo>
                  <a:lnTo>
                    <a:pt x="1581549" y="94242"/>
                  </a:lnTo>
                  <a:lnTo>
                    <a:pt x="1629219" y="80473"/>
                  </a:lnTo>
                  <a:lnTo>
                    <a:pt x="1677216" y="67765"/>
                  </a:lnTo>
                  <a:lnTo>
                    <a:pt x="1725523" y="56124"/>
                  </a:lnTo>
                  <a:lnTo>
                    <a:pt x="1774121" y="45558"/>
                  </a:lnTo>
                  <a:lnTo>
                    <a:pt x="1822995" y="36073"/>
                  </a:lnTo>
                  <a:lnTo>
                    <a:pt x="1872126" y="27677"/>
                  </a:lnTo>
                  <a:lnTo>
                    <a:pt x="1921497" y="20377"/>
                  </a:lnTo>
                  <a:lnTo>
                    <a:pt x="1971090" y="14181"/>
                  </a:lnTo>
                  <a:lnTo>
                    <a:pt x="2020889" y="9095"/>
                  </a:lnTo>
                  <a:lnTo>
                    <a:pt x="2070876" y="5126"/>
                  </a:lnTo>
                  <a:lnTo>
                    <a:pt x="2121033" y="2283"/>
                  </a:lnTo>
                  <a:lnTo>
                    <a:pt x="2171343" y="572"/>
                  </a:lnTo>
                  <a:lnTo>
                    <a:pt x="2221788" y="0"/>
                  </a:lnTo>
                  <a:lnTo>
                    <a:pt x="2272234" y="572"/>
                  </a:lnTo>
                  <a:lnTo>
                    <a:pt x="2322544" y="2283"/>
                  </a:lnTo>
                  <a:lnTo>
                    <a:pt x="2372701" y="5126"/>
                  </a:lnTo>
                  <a:lnTo>
                    <a:pt x="2422687" y="9095"/>
                  </a:lnTo>
                  <a:lnTo>
                    <a:pt x="2472486" y="14181"/>
                  </a:lnTo>
                  <a:lnTo>
                    <a:pt x="2522080" y="20377"/>
                  </a:lnTo>
                  <a:lnTo>
                    <a:pt x="2571450" y="27677"/>
                  </a:lnTo>
                  <a:lnTo>
                    <a:pt x="2620581" y="36073"/>
                  </a:lnTo>
                  <a:lnTo>
                    <a:pt x="2669455" y="45558"/>
                  </a:lnTo>
                  <a:lnTo>
                    <a:pt x="2718054" y="56124"/>
                  </a:lnTo>
                  <a:lnTo>
                    <a:pt x="2766360" y="67765"/>
                  </a:lnTo>
                  <a:lnTo>
                    <a:pt x="2814357" y="80473"/>
                  </a:lnTo>
                  <a:lnTo>
                    <a:pt x="2862028" y="94242"/>
                  </a:lnTo>
                  <a:lnTo>
                    <a:pt x="2909353" y="109063"/>
                  </a:lnTo>
                  <a:lnTo>
                    <a:pt x="2956317" y="124929"/>
                  </a:lnTo>
                  <a:lnTo>
                    <a:pt x="3002902" y="141834"/>
                  </a:lnTo>
                  <a:lnTo>
                    <a:pt x="3049090" y="159770"/>
                  </a:lnTo>
                  <a:lnTo>
                    <a:pt x="3094864" y="178731"/>
                  </a:lnTo>
                  <a:lnTo>
                    <a:pt x="3140207" y="198708"/>
                  </a:lnTo>
                  <a:lnTo>
                    <a:pt x="3185101" y="219695"/>
                  </a:lnTo>
                  <a:lnTo>
                    <a:pt x="3229529" y="241684"/>
                  </a:lnTo>
                  <a:lnTo>
                    <a:pt x="3273473" y="264668"/>
                  </a:lnTo>
                  <a:lnTo>
                    <a:pt x="3316917" y="288640"/>
                  </a:lnTo>
                  <a:lnTo>
                    <a:pt x="3359842" y="313593"/>
                  </a:lnTo>
                  <a:lnTo>
                    <a:pt x="3402231" y="339520"/>
                  </a:lnTo>
                  <a:lnTo>
                    <a:pt x="3444067" y="366413"/>
                  </a:lnTo>
                  <a:lnTo>
                    <a:pt x="3485333" y="394265"/>
                  </a:lnTo>
                  <a:lnTo>
                    <a:pt x="3526010" y="423069"/>
                  </a:lnTo>
                  <a:lnTo>
                    <a:pt x="3566083" y="452818"/>
                  </a:lnTo>
                  <a:lnTo>
                    <a:pt x="3605532" y="483504"/>
                  </a:lnTo>
                  <a:lnTo>
                    <a:pt x="3644342" y="515121"/>
                  </a:lnTo>
                  <a:lnTo>
                    <a:pt x="3682494" y="547660"/>
                  </a:lnTo>
                  <a:lnTo>
                    <a:pt x="3719970" y="581116"/>
                  </a:lnTo>
                  <a:lnTo>
                    <a:pt x="3756755" y="615480"/>
                  </a:lnTo>
                  <a:lnTo>
                    <a:pt x="3792830" y="650746"/>
                  </a:lnTo>
                  <a:lnTo>
                    <a:pt x="3828096" y="686821"/>
                  </a:lnTo>
                  <a:lnTo>
                    <a:pt x="3862460" y="723606"/>
                  </a:lnTo>
                  <a:lnTo>
                    <a:pt x="3895916" y="761083"/>
                  </a:lnTo>
                  <a:lnTo>
                    <a:pt x="3928456" y="799235"/>
                  </a:lnTo>
                  <a:lnTo>
                    <a:pt x="3960072" y="838044"/>
                  </a:lnTo>
                  <a:lnTo>
                    <a:pt x="3990759" y="877494"/>
                  </a:lnTo>
                  <a:lnTo>
                    <a:pt x="4020508" y="917566"/>
                  </a:lnTo>
                  <a:lnTo>
                    <a:pt x="4049312" y="958244"/>
                  </a:lnTo>
                  <a:lnTo>
                    <a:pt x="4077164" y="999509"/>
                  </a:lnTo>
                  <a:lnTo>
                    <a:pt x="4104057" y="1041345"/>
                  </a:lnTo>
                  <a:lnTo>
                    <a:pt x="4129983" y="1083735"/>
                  </a:lnTo>
                  <a:lnTo>
                    <a:pt x="4154936" y="1126660"/>
                  </a:lnTo>
                  <a:lnTo>
                    <a:pt x="4178908" y="1170103"/>
                  </a:lnTo>
                  <a:lnTo>
                    <a:pt x="4201893" y="1214047"/>
                  </a:lnTo>
                  <a:lnTo>
                    <a:pt x="4223882" y="1258475"/>
                  </a:lnTo>
                  <a:lnTo>
                    <a:pt x="4244868" y="1303369"/>
                  </a:lnTo>
                  <a:lnTo>
                    <a:pt x="4264846" y="1348712"/>
                  </a:lnTo>
                  <a:lnTo>
                    <a:pt x="4283806" y="1394486"/>
                  </a:lnTo>
                  <a:lnTo>
                    <a:pt x="4301742" y="1440675"/>
                  </a:lnTo>
                  <a:lnTo>
                    <a:pt x="4318647" y="1487259"/>
                  </a:lnTo>
                  <a:lnTo>
                    <a:pt x="4334514" y="1534223"/>
                  </a:lnTo>
                  <a:lnTo>
                    <a:pt x="4349335" y="1581549"/>
                  </a:lnTo>
                  <a:lnTo>
                    <a:pt x="4363103" y="1629219"/>
                  </a:lnTo>
                  <a:lnTo>
                    <a:pt x="4375811" y="1677216"/>
                  </a:lnTo>
                  <a:lnTo>
                    <a:pt x="4387452" y="1725523"/>
                  </a:lnTo>
                  <a:lnTo>
                    <a:pt x="4398018" y="1774121"/>
                  </a:lnTo>
                  <a:lnTo>
                    <a:pt x="4407503" y="1822995"/>
                  </a:lnTo>
                  <a:lnTo>
                    <a:pt x="4415899" y="1872126"/>
                  </a:lnTo>
                  <a:lnTo>
                    <a:pt x="4423199" y="1921497"/>
                  </a:lnTo>
                  <a:lnTo>
                    <a:pt x="4429396" y="1971090"/>
                  </a:lnTo>
                  <a:lnTo>
                    <a:pt x="4434482" y="2020889"/>
                  </a:lnTo>
                  <a:lnTo>
                    <a:pt x="4438450" y="2070876"/>
                  </a:lnTo>
                  <a:lnTo>
                    <a:pt x="4441293" y="2121033"/>
                  </a:lnTo>
                  <a:lnTo>
                    <a:pt x="4443005" y="2171343"/>
                  </a:lnTo>
                  <a:lnTo>
                    <a:pt x="4443577" y="2221788"/>
                  </a:lnTo>
                  <a:lnTo>
                    <a:pt x="4443005" y="2272234"/>
                  </a:lnTo>
                  <a:lnTo>
                    <a:pt x="4441293" y="2322544"/>
                  </a:lnTo>
                  <a:lnTo>
                    <a:pt x="4438450" y="2372701"/>
                  </a:lnTo>
                  <a:lnTo>
                    <a:pt x="4434482" y="2422687"/>
                  </a:lnTo>
                  <a:lnTo>
                    <a:pt x="4429396" y="2472486"/>
                  </a:lnTo>
                  <a:lnTo>
                    <a:pt x="4423199" y="2522080"/>
                  </a:lnTo>
                  <a:lnTo>
                    <a:pt x="4415899" y="2571451"/>
                  </a:lnTo>
                  <a:lnTo>
                    <a:pt x="4407503" y="2620581"/>
                  </a:lnTo>
                  <a:lnTo>
                    <a:pt x="4398018" y="2669455"/>
                  </a:lnTo>
                  <a:lnTo>
                    <a:pt x="4387452" y="2718054"/>
                  </a:lnTo>
                  <a:lnTo>
                    <a:pt x="4375811" y="2766360"/>
                  </a:lnTo>
                  <a:lnTo>
                    <a:pt x="4363103" y="2814358"/>
                  </a:lnTo>
                  <a:lnTo>
                    <a:pt x="4349335" y="2862028"/>
                  </a:lnTo>
                  <a:lnTo>
                    <a:pt x="4334514" y="2909353"/>
                  </a:lnTo>
                  <a:lnTo>
                    <a:pt x="4318647" y="2956317"/>
                  </a:lnTo>
                  <a:lnTo>
                    <a:pt x="4301742" y="3002902"/>
                  </a:lnTo>
                  <a:lnTo>
                    <a:pt x="4283806" y="3049090"/>
                  </a:lnTo>
                  <a:lnTo>
                    <a:pt x="4264846" y="3094864"/>
                  </a:lnTo>
                  <a:lnTo>
                    <a:pt x="4244868" y="3140207"/>
                  </a:lnTo>
                  <a:lnTo>
                    <a:pt x="4223882" y="3185101"/>
                  </a:lnTo>
                  <a:lnTo>
                    <a:pt x="4201893" y="3229529"/>
                  </a:lnTo>
                  <a:lnTo>
                    <a:pt x="4178908" y="3273473"/>
                  </a:lnTo>
                  <a:lnTo>
                    <a:pt x="4154936" y="3316917"/>
                  </a:lnTo>
                  <a:lnTo>
                    <a:pt x="4129983" y="3359842"/>
                  </a:lnTo>
                  <a:lnTo>
                    <a:pt x="4104057" y="3402231"/>
                  </a:lnTo>
                  <a:lnTo>
                    <a:pt x="4077164" y="3444067"/>
                  </a:lnTo>
                  <a:lnTo>
                    <a:pt x="4049312" y="3485333"/>
                  </a:lnTo>
                  <a:lnTo>
                    <a:pt x="4020508" y="3526010"/>
                  </a:lnTo>
                  <a:lnTo>
                    <a:pt x="3990759" y="3566083"/>
                  </a:lnTo>
                  <a:lnTo>
                    <a:pt x="3960072" y="3605532"/>
                  </a:lnTo>
                  <a:lnTo>
                    <a:pt x="3928456" y="3644342"/>
                  </a:lnTo>
                  <a:lnTo>
                    <a:pt x="3895916" y="3682494"/>
                  </a:lnTo>
                  <a:lnTo>
                    <a:pt x="3862460" y="3719971"/>
                  </a:lnTo>
                  <a:lnTo>
                    <a:pt x="3828096" y="3756755"/>
                  </a:lnTo>
                  <a:lnTo>
                    <a:pt x="3792830" y="3792830"/>
                  </a:lnTo>
                  <a:lnTo>
                    <a:pt x="3756755" y="3828096"/>
                  </a:lnTo>
                  <a:lnTo>
                    <a:pt x="3719970" y="3862460"/>
                  </a:lnTo>
                  <a:lnTo>
                    <a:pt x="3682494" y="3895916"/>
                  </a:lnTo>
                  <a:lnTo>
                    <a:pt x="3644342" y="3928456"/>
                  </a:lnTo>
                  <a:lnTo>
                    <a:pt x="3605532" y="3960072"/>
                  </a:lnTo>
                  <a:lnTo>
                    <a:pt x="3566083" y="3990759"/>
                  </a:lnTo>
                  <a:lnTo>
                    <a:pt x="3526010" y="4020508"/>
                  </a:lnTo>
                  <a:lnTo>
                    <a:pt x="3485333" y="4049312"/>
                  </a:lnTo>
                  <a:lnTo>
                    <a:pt x="3444067" y="4077164"/>
                  </a:lnTo>
                  <a:lnTo>
                    <a:pt x="3402231" y="4104057"/>
                  </a:lnTo>
                  <a:lnTo>
                    <a:pt x="3359842" y="4129983"/>
                  </a:lnTo>
                  <a:lnTo>
                    <a:pt x="3316917" y="4154936"/>
                  </a:lnTo>
                  <a:lnTo>
                    <a:pt x="3273473" y="4178908"/>
                  </a:lnTo>
                  <a:lnTo>
                    <a:pt x="3229529" y="4201893"/>
                  </a:lnTo>
                  <a:lnTo>
                    <a:pt x="3185101" y="4223882"/>
                  </a:lnTo>
                  <a:lnTo>
                    <a:pt x="3140207" y="4244869"/>
                  </a:lnTo>
                  <a:lnTo>
                    <a:pt x="3094864" y="4264846"/>
                  </a:lnTo>
                  <a:lnTo>
                    <a:pt x="3049090" y="4283806"/>
                  </a:lnTo>
                  <a:lnTo>
                    <a:pt x="3002902" y="4301742"/>
                  </a:lnTo>
                  <a:lnTo>
                    <a:pt x="2956317" y="4318647"/>
                  </a:lnTo>
                  <a:lnTo>
                    <a:pt x="2909353" y="4334514"/>
                  </a:lnTo>
                  <a:lnTo>
                    <a:pt x="2862028" y="4349335"/>
                  </a:lnTo>
                  <a:lnTo>
                    <a:pt x="2814357" y="4363103"/>
                  </a:lnTo>
                  <a:lnTo>
                    <a:pt x="2766360" y="4375811"/>
                  </a:lnTo>
                  <a:lnTo>
                    <a:pt x="2718054" y="4387452"/>
                  </a:lnTo>
                  <a:lnTo>
                    <a:pt x="2669455" y="4398019"/>
                  </a:lnTo>
                  <a:lnTo>
                    <a:pt x="2620581" y="4407503"/>
                  </a:lnTo>
                  <a:lnTo>
                    <a:pt x="2571450" y="4415899"/>
                  </a:lnTo>
                  <a:lnTo>
                    <a:pt x="2522080" y="4423199"/>
                  </a:lnTo>
                  <a:lnTo>
                    <a:pt x="2472486" y="4429396"/>
                  </a:lnTo>
                  <a:lnTo>
                    <a:pt x="2422687" y="4434482"/>
                  </a:lnTo>
                  <a:lnTo>
                    <a:pt x="2372701" y="4438450"/>
                  </a:lnTo>
                  <a:lnTo>
                    <a:pt x="2322544" y="4441293"/>
                  </a:lnTo>
                  <a:lnTo>
                    <a:pt x="2272234" y="4443005"/>
                  </a:lnTo>
                  <a:lnTo>
                    <a:pt x="2221788" y="44435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2524641" y="3819697"/>
            <a:ext cx="750570" cy="793750"/>
          </a:xfrm>
          <a:custGeom>
            <a:avLst/>
            <a:gdLst/>
            <a:ahLst/>
            <a:cxnLst/>
            <a:rect l="l" t="t" r="r" b="b"/>
            <a:pathLst>
              <a:path w="750570" h="793750">
                <a:moveTo>
                  <a:pt x="0" y="449883"/>
                </a:moveTo>
                <a:lnTo>
                  <a:pt x="0" y="317807"/>
                </a:lnTo>
                <a:lnTo>
                  <a:pt x="63219" y="310515"/>
                </a:lnTo>
                <a:lnTo>
                  <a:pt x="116959" y="299092"/>
                </a:lnTo>
                <a:lnTo>
                  <a:pt x="161644" y="283432"/>
                </a:lnTo>
                <a:lnTo>
                  <a:pt x="197701" y="263429"/>
                </a:lnTo>
                <a:lnTo>
                  <a:pt x="245630" y="209967"/>
                </a:lnTo>
                <a:lnTo>
                  <a:pt x="264151" y="137854"/>
                </a:lnTo>
                <a:lnTo>
                  <a:pt x="17334" y="137854"/>
                </a:lnTo>
                <a:lnTo>
                  <a:pt x="17334" y="9080"/>
                </a:lnTo>
                <a:lnTo>
                  <a:pt x="424293" y="9080"/>
                </a:lnTo>
                <a:lnTo>
                  <a:pt x="424293" y="87500"/>
                </a:lnTo>
                <a:lnTo>
                  <a:pt x="422332" y="134632"/>
                </a:lnTo>
                <a:lnTo>
                  <a:pt x="416385" y="178401"/>
                </a:lnTo>
                <a:lnTo>
                  <a:pt x="406359" y="218831"/>
                </a:lnTo>
                <a:lnTo>
                  <a:pt x="392160" y="255945"/>
                </a:lnTo>
                <a:lnTo>
                  <a:pt x="373694" y="289767"/>
                </a:lnTo>
                <a:lnTo>
                  <a:pt x="350867" y="320320"/>
                </a:lnTo>
                <a:lnTo>
                  <a:pt x="323586" y="347628"/>
                </a:lnTo>
                <a:lnTo>
                  <a:pt x="291755" y="371713"/>
                </a:lnTo>
                <a:lnTo>
                  <a:pt x="255283" y="392601"/>
                </a:lnTo>
                <a:lnTo>
                  <a:pt x="214074" y="410313"/>
                </a:lnTo>
                <a:lnTo>
                  <a:pt x="168035" y="424874"/>
                </a:lnTo>
                <a:lnTo>
                  <a:pt x="117072" y="436307"/>
                </a:lnTo>
                <a:lnTo>
                  <a:pt x="61092" y="444636"/>
                </a:lnTo>
                <a:lnTo>
                  <a:pt x="0" y="449883"/>
                </a:lnTo>
                <a:close/>
              </a:path>
              <a:path w="750570" h="793750">
                <a:moveTo>
                  <a:pt x="651299" y="437501"/>
                </a:moveTo>
                <a:lnTo>
                  <a:pt x="487855" y="437501"/>
                </a:lnTo>
                <a:lnTo>
                  <a:pt x="487855" y="0"/>
                </a:lnTo>
                <a:lnTo>
                  <a:pt x="651299" y="0"/>
                </a:lnTo>
                <a:lnTo>
                  <a:pt x="651299" y="156014"/>
                </a:lnTo>
                <a:lnTo>
                  <a:pt x="750356" y="156014"/>
                </a:lnTo>
                <a:lnTo>
                  <a:pt x="750356" y="289741"/>
                </a:lnTo>
                <a:lnTo>
                  <a:pt x="651299" y="289741"/>
                </a:lnTo>
                <a:lnTo>
                  <a:pt x="651299" y="437501"/>
                </a:lnTo>
                <a:close/>
              </a:path>
              <a:path w="750570" h="793750">
                <a:moveTo>
                  <a:pt x="651299" y="793281"/>
                </a:moveTo>
                <a:lnTo>
                  <a:pt x="56132" y="793281"/>
                </a:lnTo>
                <a:lnTo>
                  <a:pt x="56132" y="463916"/>
                </a:lnTo>
                <a:lnTo>
                  <a:pt x="651299" y="463916"/>
                </a:lnTo>
                <a:lnTo>
                  <a:pt x="651299" y="591039"/>
                </a:lnTo>
                <a:lnTo>
                  <a:pt x="217099" y="591039"/>
                </a:lnTo>
                <a:lnTo>
                  <a:pt x="217099" y="666158"/>
                </a:lnTo>
                <a:lnTo>
                  <a:pt x="651299" y="666158"/>
                </a:lnTo>
                <a:lnTo>
                  <a:pt x="651299" y="793281"/>
                </a:lnTo>
                <a:close/>
              </a:path>
              <a:path w="750570" h="793750">
                <a:moveTo>
                  <a:pt x="651299" y="666158"/>
                </a:moveTo>
                <a:lnTo>
                  <a:pt x="491157" y="666158"/>
                </a:lnTo>
                <a:lnTo>
                  <a:pt x="491157" y="591039"/>
                </a:lnTo>
                <a:lnTo>
                  <a:pt x="651299" y="591039"/>
                </a:lnTo>
                <a:lnTo>
                  <a:pt x="651299" y="6661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67137" y="3819697"/>
            <a:ext cx="755650" cy="785495"/>
          </a:xfrm>
          <a:custGeom>
            <a:avLst/>
            <a:gdLst/>
            <a:ahLst/>
            <a:cxnLst/>
            <a:rect l="l" t="t" r="r" b="b"/>
            <a:pathLst>
              <a:path w="755650" h="785495">
                <a:moveTo>
                  <a:pt x="0" y="742927"/>
                </a:moveTo>
                <a:lnTo>
                  <a:pt x="0" y="603421"/>
                </a:lnTo>
                <a:lnTo>
                  <a:pt x="32004" y="589276"/>
                </a:lnTo>
                <a:lnTo>
                  <a:pt x="60401" y="571202"/>
                </a:lnTo>
                <a:lnTo>
                  <a:pt x="105557" y="517159"/>
                </a:lnTo>
                <a:lnTo>
                  <a:pt x="121910" y="478133"/>
                </a:lnTo>
                <a:lnTo>
                  <a:pt x="133842" y="429066"/>
                </a:lnTo>
                <a:lnTo>
                  <a:pt x="141155" y="368293"/>
                </a:lnTo>
                <a:lnTo>
                  <a:pt x="143632" y="294694"/>
                </a:lnTo>
                <a:lnTo>
                  <a:pt x="143632" y="9080"/>
                </a:lnTo>
                <a:lnTo>
                  <a:pt x="307076" y="9080"/>
                </a:lnTo>
                <a:lnTo>
                  <a:pt x="307076" y="294694"/>
                </a:lnTo>
                <a:lnTo>
                  <a:pt x="309506" y="368429"/>
                </a:lnTo>
                <a:lnTo>
                  <a:pt x="316634" y="428601"/>
                </a:lnTo>
                <a:lnTo>
                  <a:pt x="328363" y="477262"/>
                </a:lnTo>
                <a:lnTo>
                  <a:pt x="344532" y="515921"/>
                </a:lnTo>
                <a:lnTo>
                  <a:pt x="389611" y="569809"/>
                </a:lnTo>
                <a:lnTo>
                  <a:pt x="450709" y="603421"/>
                </a:lnTo>
                <a:lnTo>
                  <a:pt x="450709" y="607549"/>
                </a:lnTo>
                <a:lnTo>
                  <a:pt x="226180" y="607549"/>
                </a:lnTo>
                <a:lnTo>
                  <a:pt x="202948" y="638902"/>
                </a:lnTo>
                <a:lnTo>
                  <a:pt x="172126" y="667961"/>
                </a:lnTo>
                <a:lnTo>
                  <a:pt x="135068" y="693811"/>
                </a:lnTo>
                <a:lnTo>
                  <a:pt x="93125" y="715533"/>
                </a:lnTo>
                <a:lnTo>
                  <a:pt x="47652" y="732211"/>
                </a:lnTo>
                <a:lnTo>
                  <a:pt x="0" y="742927"/>
                </a:lnTo>
                <a:close/>
              </a:path>
              <a:path w="755650" h="785495">
                <a:moveTo>
                  <a:pt x="450709" y="742927"/>
                </a:moveTo>
                <a:lnTo>
                  <a:pt x="394708" y="729640"/>
                </a:lnTo>
                <a:lnTo>
                  <a:pt x="342671" y="707755"/>
                </a:lnTo>
                <a:lnTo>
                  <a:pt x="296180" y="678975"/>
                </a:lnTo>
                <a:lnTo>
                  <a:pt x="256821" y="645006"/>
                </a:lnTo>
                <a:lnTo>
                  <a:pt x="226180" y="607549"/>
                </a:lnTo>
                <a:lnTo>
                  <a:pt x="450709" y="607549"/>
                </a:lnTo>
                <a:lnTo>
                  <a:pt x="450709" y="742927"/>
                </a:lnTo>
                <a:close/>
              </a:path>
              <a:path w="755650" h="785495">
                <a:moveTo>
                  <a:pt x="652124" y="785026"/>
                </a:moveTo>
                <a:lnTo>
                  <a:pt x="488680" y="785026"/>
                </a:lnTo>
                <a:lnTo>
                  <a:pt x="488680" y="0"/>
                </a:lnTo>
                <a:lnTo>
                  <a:pt x="652124" y="0"/>
                </a:lnTo>
                <a:lnTo>
                  <a:pt x="652124" y="295519"/>
                </a:lnTo>
                <a:lnTo>
                  <a:pt x="755309" y="295519"/>
                </a:lnTo>
                <a:lnTo>
                  <a:pt x="755309" y="430897"/>
                </a:lnTo>
                <a:lnTo>
                  <a:pt x="652124" y="430897"/>
                </a:lnTo>
                <a:lnTo>
                  <a:pt x="652124" y="785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06331" y="3797410"/>
            <a:ext cx="755650" cy="815975"/>
          </a:xfrm>
          <a:custGeom>
            <a:avLst/>
            <a:gdLst/>
            <a:ahLst/>
            <a:cxnLst/>
            <a:rect l="l" t="t" r="r" b="b"/>
            <a:pathLst>
              <a:path w="755650" h="815975">
                <a:moveTo>
                  <a:pt x="313680" y="65212"/>
                </a:moveTo>
                <a:lnTo>
                  <a:pt x="150236" y="65212"/>
                </a:lnTo>
                <a:lnTo>
                  <a:pt x="150236" y="0"/>
                </a:lnTo>
                <a:lnTo>
                  <a:pt x="313680" y="0"/>
                </a:lnTo>
                <a:lnTo>
                  <a:pt x="313680" y="65212"/>
                </a:lnTo>
                <a:close/>
              </a:path>
              <a:path w="755650" h="815975">
                <a:moveTo>
                  <a:pt x="463091" y="178302"/>
                </a:moveTo>
                <a:lnTo>
                  <a:pt x="0" y="178302"/>
                </a:lnTo>
                <a:lnTo>
                  <a:pt x="0" y="65212"/>
                </a:lnTo>
                <a:lnTo>
                  <a:pt x="463091" y="65212"/>
                </a:lnTo>
                <a:lnTo>
                  <a:pt x="463091" y="178302"/>
                </a:lnTo>
                <a:close/>
              </a:path>
              <a:path w="755650" h="815975">
                <a:moveTo>
                  <a:pt x="231958" y="474647"/>
                </a:moveTo>
                <a:lnTo>
                  <a:pt x="182507" y="471887"/>
                </a:lnTo>
                <a:lnTo>
                  <a:pt x="138473" y="463710"/>
                </a:lnTo>
                <a:lnTo>
                  <a:pt x="100320" y="450270"/>
                </a:lnTo>
                <a:lnTo>
                  <a:pt x="47064" y="412195"/>
                </a:lnTo>
                <a:lnTo>
                  <a:pt x="21501" y="363234"/>
                </a:lnTo>
                <a:lnTo>
                  <a:pt x="18160" y="333491"/>
                </a:lnTo>
                <a:lnTo>
                  <a:pt x="21501" y="303271"/>
                </a:lnTo>
                <a:lnTo>
                  <a:pt x="47064" y="253975"/>
                </a:lnTo>
                <a:lnTo>
                  <a:pt x="100320" y="216235"/>
                </a:lnTo>
                <a:lnTo>
                  <a:pt x="138473" y="202757"/>
                </a:lnTo>
                <a:lnTo>
                  <a:pt x="182507" y="194386"/>
                </a:lnTo>
                <a:lnTo>
                  <a:pt x="231958" y="191510"/>
                </a:lnTo>
                <a:lnTo>
                  <a:pt x="281061" y="194386"/>
                </a:lnTo>
                <a:lnTo>
                  <a:pt x="325133" y="202757"/>
                </a:lnTo>
                <a:lnTo>
                  <a:pt x="363479" y="216235"/>
                </a:lnTo>
                <a:lnTo>
                  <a:pt x="416503" y="253975"/>
                </a:lnTo>
                <a:lnTo>
                  <a:pt x="441556" y="301298"/>
                </a:lnTo>
                <a:lnTo>
                  <a:pt x="231958" y="301298"/>
                </a:lnTo>
                <a:lnTo>
                  <a:pt x="216325" y="301943"/>
                </a:lnTo>
                <a:lnTo>
                  <a:pt x="175000" y="317807"/>
                </a:lnTo>
                <a:lnTo>
                  <a:pt x="171698" y="324411"/>
                </a:lnTo>
                <a:lnTo>
                  <a:pt x="171698" y="341746"/>
                </a:lnTo>
                <a:lnTo>
                  <a:pt x="216325" y="364214"/>
                </a:lnTo>
                <a:lnTo>
                  <a:pt x="231958" y="364859"/>
                </a:lnTo>
                <a:lnTo>
                  <a:pt x="441681" y="364859"/>
                </a:lnTo>
                <a:lnTo>
                  <a:pt x="432342" y="389417"/>
                </a:lnTo>
                <a:lnTo>
                  <a:pt x="395402" y="431723"/>
                </a:lnTo>
                <a:lnTo>
                  <a:pt x="325133" y="463710"/>
                </a:lnTo>
                <a:lnTo>
                  <a:pt x="281061" y="471887"/>
                </a:lnTo>
                <a:lnTo>
                  <a:pt x="231958" y="474647"/>
                </a:lnTo>
                <a:close/>
              </a:path>
              <a:path w="755650" h="815975">
                <a:moveTo>
                  <a:pt x="441681" y="364859"/>
                </a:moveTo>
                <a:lnTo>
                  <a:pt x="231958" y="364859"/>
                </a:lnTo>
                <a:lnTo>
                  <a:pt x="247242" y="364214"/>
                </a:lnTo>
                <a:lnTo>
                  <a:pt x="260746" y="362176"/>
                </a:lnTo>
                <a:lnTo>
                  <a:pt x="272238" y="358591"/>
                </a:lnTo>
                <a:lnTo>
                  <a:pt x="281486" y="353303"/>
                </a:lnTo>
                <a:lnTo>
                  <a:pt x="288090" y="348350"/>
                </a:lnTo>
                <a:lnTo>
                  <a:pt x="291392" y="341746"/>
                </a:lnTo>
                <a:lnTo>
                  <a:pt x="291392" y="324411"/>
                </a:lnTo>
                <a:lnTo>
                  <a:pt x="247242" y="301943"/>
                </a:lnTo>
                <a:lnTo>
                  <a:pt x="231958" y="301298"/>
                </a:lnTo>
                <a:lnTo>
                  <a:pt x="441556" y="301298"/>
                </a:lnTo>
                <a:lnTo>
                  <a:pt x="442299" y="303271"/>
                </a:lnTo>
                <a:lnTo>
                  <a:pt x="445756" y="333491"/>
                </a:lnTo>
                <a:lnTo>
                  <a:pt x="442299" y="363234"/>
                </a:lnTo>
                <a:lnTo>
                  <a:pt x="441681" y="364859"/>
                </a:lnTo>
                <a:close/>
              </a:path>
              <a:path w="755650" h="815975">
                <a:moveTo>
                  <a:pt x="656252" y="474647"/>
                </a:moveTo>
                <a:lnTo>
                  <a:pt x="492808" y="474647"/>
                </a:lnTo>
                <a:lnTo>
                  <a:pt x="492808" y="22287"/>
                </a:lnTo>
                <a:lnTo>
                  <a:pt x="656252" y="22287"/>
                </a:lnTo>
                <a:lnTo>
                  <a:pt x="656252" y="189033"/>
                </a:lnTo>
                <a:lnTo>
                  <a:pt x="755309" y="189033"/>
                </a:lnTo>
                <a:lnTo>
                  <a:pt x="755309" y="322760"/>
                </a:lnTo>
                <a:lnTo>
                  <a:pt x="656252" y="322760"/>
                </a:lnTo>
                <a:lnTo>
                  <a:pt x="656252" y="474647"/>
                </a:lnTo>
                <a:close/>
              </a:path>
              <a:path w="755650" h="815975">
                <a:moveTo>
                  <a:pt x="656252" y="815568"/>
                </a:moveTo>
                <a:lnTo>
                  <a:pt x="61085" y="815568"/>
                </a:lnTo>
                <a:lnTo>
                  <a:pt x="61085" y="496110"/>
                </a:lnTo>
                <a:lnTo>
                  <a:pt x="222052" y="496110"/>
                </a:lnTo>
                <a:lnTo>
                  <a:pt x="222052" y="543987"/>
                </a:lnTo>
                <a:lnTo>
                  <a:pt x="656252" y="543987"/>
                </a:lnTo>
                <a:lnTo>
                  <a:pt x="656252" y="659554"/>
                </a:lnTo>
                <a:lnTo>
                  <a:pt x="222052" y="659554"/>
                </a:lnTo>
                <a:lnTo>
                  <a:pt x="222052" y="698351"/>
                </a:lnTo>
                <a:lnTo>
                  <a:pt x="656252" y="698351"/>
                </a:lnTo>
                <a:lnTo>
                  <a:pt x="656252" y="815568"/>
                </a:lnTo>
                <a:close/>
              </a:path>
              <a:path w="755650" h="815975">
                <a:moveTo>
                  <a:pt x="656252" y="543987"/>
                </a:moveTo>
                <a:lnTo>
                  <a:pt x="496110" y="543987"/>
                </a:lnTo>
                <a:lnTo>
                  <a:pt x="496110" y="496110"/>
                </a:lnTo>
                <a:lnTo>
                  <a:pt x="656252" y="496110"/>
                </a:lnTo>
                <a:lnTo>
                  <a:pt x="656252" y="543987"/>
                </a:lnTo>
                <a:close/>
              </a:path>
              <a:path w="755650" h="815975">
                <a:moveTo>
                  <a:pt x="656252" y="698351"/>
                </a:moveTo>
                <a:lnTo>
                  <a:pt x="496110" y="698351"/>
                </a:lnTo>
                <a:lnTo>
                  <a:pt x="496110" y="659554"/>
                </a:lnTo>
                <a:lnTo>
                  <a:pt x="656252" y="659554"/>
                </a:lnTo>
                <a:lnTo>
                  <a:pt x="656252" y="698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84322" y="3819697"/>
            <a:ext cx="640080" cy="785495"/>
          </a:xfrm>
          <a:custGeom>
            <a:avLst/>
            <a:gdLst/>
            <a:ahLst/>
            <a:cxnLst/>
            <a:rect l="l" t="t" r="r" b="b"/>
            <a:pathLst>
              <a:path w="640079" h="785495">
                <a:moveTo>
                  <a:pt x="639742" y="785026"/>
                </a:moveTo>
                <a:lnTo>
                  <a:pt x="476298" y="785026"/>
                </a:lnTo>
                <a:lnTo>
                  <a:pt x="476298" y="697526"/>
                </a:lnTo>
                <a:lnTo>
                  <a:pt x="453237" y="714951"/>
                </a:lnTo>
                <a:lnTo>
                  <a:pt x="423674" y="726727"/>
                </a:lnTo>
                <a:lnTo>
                  <a:pt x="385754" y="733395"/>
                </a:lnTo>
                <a:lnTo>
                  <a:pt x="337619" y="735497"/>
                </a:lnTo>
                <a:lnTo>
                  <a:pt x="0" y="735497"/>
                </a:lnTo>
                <a:lnTo>
                  <a:pt x="0" y="9080"/>
                </a:lnTo>
                <a:lnTo>
                  <a:pt x="162618" y="9080"/>
                </a:lnTo>
                <a:lnTo>
                  <a:pt x="162618" y="603421"/>
                </a:lnTo>
                <a:lnTo>
                  <a:pt x="350826" y="603421"/>
                </a:lnTo>
                <a:lnTo>
                  <a:pt x="393532" y="601616"/>
                </a:lnTo>
                <a:lnTo>
                  <a:pt x="427492" y="595786"/>
                </a:lnTo>
                <a:lnTo>
                  <a:pt x="454488" y="585313"/>
                </a:lnTo>
                <a:lnTo>
                  <a:pt x="476298" y="569577"/>
                </a:lnTo>
                <a:lnTo>
                  <a:pt x="476298" y="0"/>
                </a:lnTo>
                <a:lnTo>
                  <a:pt x="639742" y="0"/>
                </a:lnTo>
                <a:lnTo>
                  <a:pt x="639742" y="785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23516" y="3819697"/>
            <a:ext cx="728980" cy="785495"/>
          </a:xfrm>
          <a:custGeom>
            <a:avLst/>
            <a:gdLst/>
            <a:ahLst/>
            <a:cxnLst/>
            <a:rect l="l" t="t" r="r" b="b"/>
            <a:pathLst>
              <a:path w="728979" h="785495">
                <a:moveTo>
                  <a:pt x="625709" y="785026"/>
                </a:moveTo>
                <a:lnTo>
                  <a:pt x="462265" y="785026"/>
                </a:lnTo>
                <a:lnTo>
                  <a:pt x="462265" y="700002"/>
                </a:lnTo>
                <a:lnTo>
                  <a:pt x="439242" y="715996"/>
                </a:lnTo>
                <a:lnTo>
                  <a:pt x="409951" y="727036"/>
                </a:lnTo>
                <a:lnTo>
                  <a:pt x="372766" y="733434"/>
                </a:lnTo>
                <a:lnTo>
                  <a:pt x="326062" y="735497"/>
                </a:lnTo>
                <a:lnTo>
                  <a:pt x="0" y="735497"/>
                </a:lnTo>
                <a:lnTo>
                  <a:pt x="0" y="13207"/>
                </a:lnTo>
                <a:lnTo>
                  <a:pt x="398704" y="13207"/>
                </a:lnTo>
                <a:lnTo>
                  <a:pt x="398704" y="145283"/>
                </a:lnTo>
                <a:lnTo>
                  <a:pt x="162618" y="145283"/>
                </a:lnTo>
                <a:lnTo>
                  <a:pt x="162618" y="603421"/>
                </a:lnTo>
                <a:lnTo>
                  <a:pt x="339270" y="603421"/>
                </a:lnTo>
                <a:lnTo>
                  <a:pt x="381008" y="601770"/>
                </a:lnTo>
                <a:lnTo>
                  <a:pt x="414388" y="596405"/>
                </a:lnTo>
                <a:lnTo>
                  <a:pt x="440958" y="586706"/>
                </a:lnTo>
                <a:lnTo>
                  <a:pt x="462265" y="572053"/>
                </a:lnTo>
                <a:lnTo>
                  <a:pt x="462265" y="0"/>
                </a:lnTo>
                <a:lnTo>
                  <a:pt x="625709" y="0"/>
                </a:lnTo>
                <a:lnTo>
                  <a:pt x="625709" y="295519"/>
                </a:lnTo>
                <a:lnTo>
                  <a:pt x="728894" y="295519"/>
                </a:lnTo>
                <a:lnTo>
                  <a:pt x="728894" y="430897"/>
                </a:lnTo>
                <a:lnTo>
                  <a:pt x="625709" y="430897"/>
                </a:lnTo>
                <a:lnTo>
                  <a:pt x="625709" y="785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94089" y="4897221"/>
            <a:ext cx="511809" cy="664210"/>
          </a:xfrm>
          <a:custGeom>
            <a:avLst/>
            <a:gdLst/>
            <a:ahLst/>
            <a:cxnLst/>
            <a:rect l="l" t="t" r="r" b="b"/>
            <a:pathLst>
              <a:path w="511810" h="664210">
                <a:moveTo>
                  <a:pt x="511797" y="0"/>
                </a:moveTo>
                <a:lnTo>
                  <a:pt x="0" y="0"/>
                </a:lnTo>
                <a:lnTo>
                  <a:pt x="0" y="142240"/>
                </a:lnTo>
                <a:lnTo>
                  <a:pt x="166751" y="142240"/>
                </a:lnTo>
                <a:lnTo>
                  <a:pt x="166751" y="664210"/>
                </a:lnTo>
                <a:lnTo>
                  <a:pt x="345871" y="664210"/>
                </a:lnTo>
                <a:lnTo>
                  <a:pt x="345871" y="142240"/>
                </a:lnTo>
                <a:lnTo>
                  <a:pt x="511797" y="142240"/>
                </a:lnTo>
                <a:lnTo>
                  <a:pt x="5117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00508" y="4897309"/>
            <a:ext cx="444500" cy="664845"/>
          </a:xfrm>
          <a:custGeom>
            <a:avLst/>
            <a:gdLst/>
            <a:ahLst/>
            <a:cxnLst/>
            <a:rect l="l" t="t" r="r" b="b"/>
            <a:pathLst>
              <a:path w="444500" h="664845">
                <a:moveTo>
                  <a:pt x="444105" y="664507"/>
                </a:moveTo>
                <a:lnTo>
                  <a:pt x="277359" y="664507"/>
                </a:lnTo>
                <a:lnTo>
                  <a:pt x="277359" y="361557"/>
                </a:lnTo>
                <a:lnTo>
                  <a:pt x="274392" y="332343"/>
                </a:lnTo>
                <a:lnTo>
                  <a:pt x="265390" y="312338"/>
                </a:lnTo>
                <a:lnTo>
                  <a:pt x="250196" y="300846"/>
                </a:lnTo>
                <a:lnTo>
                  <a:pt x="228656" y="297170"/>
                </a:lnTo>
                <a:lnTo>
                  <a:pt x="202138" y="303374"/>
                </a:lnTo>
                <a:lnTo>
                  <a:pt x="182429" y="321419"/>
                </a:lnTo>
                <a:lnTo>
                  <a:pt x="170150" y="350452"/>
                </a:lnTo>
                <a:lnTo>
                  <a:pt x="165920" y="389624"/>
                </a:lnTo>
                <a:lnTo>
                  <a:pt x="165920" y="664507"/>
                </a:lnTo>
                <a:lnTo>
                  <a:pt x="0" y="664507"/>
                </a:lnTo>
                <a:lnTo>
                  <a:pt x="0" y="0"/>
                </a:lnTo>
                <a:lnTo>
                  <a:pt x="165920" y="0"/>
                </a:lnTo>
                <a:lnTo>
                  <a:pt x="165920" y="262500"/>
                </a:lnTo>
                <a:lnTo>
                  <a:pt x="183706" y="228101"/>
                </a:lnTo>
                <a:lnTo>
                  <a:pt x="211631" y="201518"/>
                </a:lnTo>
                <a:lnTo>
                  <a:pt x="248687" y="184377"/>
                </a:lnTo>
                <a:lnTo>
                  <a:pt x="293868" y="178302"/>
                </a:lnTo>
                <a:lnTo>
                  <a:pt x="337959" y="183213"/>
                </a:lnTo>
                <a:lnTo>
                  <a:pt x="375010" y="198052"/>
                </a:lnTo>
                <a:lnTo>
                  <a:pt x="404585" y="222981"/>
                </a:lnTo>
                <a:lnTo>
                  <a:pt x="426250" y="258159"/>
                </a:lnTo>
                <a:lnTo>
                  <a:pt x="439569" y="303747"/>
                </a:lnTo>
                <a:lnTo>
                  <a:pt x="444105" y="359906"/>
                </a:lnTo>
                <a:lnTo>
                  <a:pt x="444105" y="66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51612" y="5075612"/>
            <a:ext cx="461645" cy="497840"/>
          </a:xfrm>
          <a:custGeom>
            <a:avLst/>
            <a:gdLst/>
            <a:ahLst/>
            <a:cxnLst/>
            <a:rect l="l" t="t" r="r" b="b"/>
            <a:pathLst>
              <a:path w="461645" h="497839">
                <a:moveTo>
                  <a:pt x="23113" y="163443"/>
                </a:moveTo>
                <a:lnTo>
                  <a:pt x="27500" y="124759"/>
                </a:lnTo>
                <a:lnTo>
                  <a:pt x="62425" y="59607"/>
                </a:lnTo>
                <a:lnTo>
                  <a:pt x="92847" y="34698"/>
                </a:lnTo>
                <a:lnTo>
                  <a:pt x="131832" y="15941"/>
                </a:lnTo>
                <a:lnTo>
                  <a:pt x="179322" y="4115"/>
                </a:lnTo>
                <a:lnTo>
                  <a:pt x="235260" y="0"/>
                </a:lnTo>
                <a:lnTo>
                  <a:pt x="290417" y="4257"/>
                </a:lnTo>
                <a:lnTo>
                  <a:pt x="337604" y="16470"/>
                </a:lnTo>
                <a:lnTo>
                  <a:pt x="376633" y="35803"/>
                </a:lnTo>
                <a:lnTo>
                  <a:pt x="407315" y="61417"/>
                </a:lnTo>
                <a:lnTo>
                  <a:pt x="429463" y="92474"/>
                </a:lnTo>
                <a:lnTo>
                  <a:pt x="437846" y="114740"/>
                </a:lnTo>
                <a:lnTo>
                  <a:pt x="235260" y="114740"/>
                </a:lnTo>
                <a:lnTo>
                  <a:pt x="214803" y="118042"/>
                </a:lnTo>
                <a:lnTo>
                  <a:pt x="200383" y="127535"/>
                </a:lnTo>
                <a:lnTo>
                  <a:pt x="191845" y="142600"/>
                </a:lnTo>
                <a:lnTo>
                  <a:pt x="189033" y="162618"/>
                </a:lnTo>
                <a:lnTo>
                  <a:pt x="23113" y="163443"/>
                </a:lnTo>
                <a:close/>
              </a:path>
              <a:path w="461645" h="497839">
                <a:moveTo>
                  <a:pt x="447407" y="265802"/>
                </a:moveTo>
                <a:lnTo>
                  <a:pt x="280661" y="265802"/>
                </a:lnTo>
                <a:lnTo>
                  <a:pt x="280553" y="163443"/>
                </a:lnTo>
                <a:lnTo>
                  <a:pt x="277978" y="143645"/>
                </a:lnTo>
                <a:lnTo>
                  <a:pt x="269723" y="128051"/>
                </a:lnTo>
                <a:lnTo>
                  <a:pt x="255587" y="118184"/>
                </a:lnTo>
                <a:lnTo>
                  <a:pt x="235260" y="114740"/>
                </a:lnTo>
                <a:lnTo>
                  <a:pt x="437846" y="114740"/>
                </a:lnTo>
                <a:lnTo>
                  <a:pt x="442889" y="128138"/>
                </a:lnTo>
                <a:lnTo>
                  <a:pt x="447407" y="167571"/>
                </a:lnTo>
                <a:lnTo>
                  <a:pt x="447407" y="265802"/>
                </a:lnTo>
                <a:close/>
              </a:path>
              <a:path w="461645" h="497839">
                <a:moveTo>
                  <a:pt x="156014" y="497761"/>
                </a:moveTo>
                <a:lnTo>
                  <a:pt x="104287" y="491170"/>
                </a:lnTo>
                <a:lnTo>
                  <a:pt x="61157" y="471979"/>
                </a:lnTo>
                <a:lnTo>
                  <a:pt x="28290" y="441060"/>
                </a:lnTo>
                <a:lnTo>
                  <a:pt x="7350" y="399285"/>
                </a:lnTo>
                <a:lnTo>
                  <a:pt x="0" y="347524"/>
                </a:lnTo>
                <a:lnTo>
                  <a:pt x="7350" y="296081"/>
                </a:lnTo>
                <a:lnTo>
                  <a:pt x="28290" y="254345"/>
                </a:lnTo>
                <a:lnTo>
                  <a:pt x="61157" y="223307"/>
                </a:lnTo>
                <a:lnTo>
                  <a:pt x="104287" y="203958"/>
                </a:lnTo>
                <a:lnTo>
                  <a:pt x="156014" y="197288"/>
                </a:lnTo>
                <a:lnTo>
                  <a:pt x="198358" y="201957"/>
                </a:lnTo>
                <a:lnTo>
                  <a:pt x="234125" y="215448"/>
                </a:lnTo>
                <a:lnTo>
                  <a:pt x="261997" y="236988"/>
                </a:lnTo>
                <a:lnTo>
                  <a:pt x="280661" y="265802"/>
                </a:lnTo>
                <a:lnTo>
                  <a:pt x="447407" y="265802"/>
                </a:lnTo>
                <a:lnTo>
                  <a:pt x="447407" y="299647"/>
                </a:lnTo>
                <a:lnTo>
                  <a:pt x="223703" y="299647"/>
                </a:lnTo>
                <a:lnTo>
                  <a:pt x="199003" y="302717"/>
                </a:lnTo>
                <a:lnTo>
                  <a:pt x="180882" y="311823"/>
                </a:lnTo>
                <a:lnTo>
                  <a:pt x="169725" y="326810"/>
                </a:lnTo>
                <a:lnTo>
                  <a:pt x="165920" y="347524"/>
                </a:lnTo>
                <a:lnTo>
                  <a:pt x="169725" y="368239"/>
                </a:lnTo>
                <a:lnTo>
                  <a:pt x="180882" y="383226"/>
                </a:lnTo>
                <a:lnTo>
                  <a:pt x="199003" y="392332"/>
                </a:lnTo>
                <a:lnTo>
                  <a:pt x="223703" y="395402"/>
                </a:lnTo>
                <a:lnTo>
                  <a:pt x="447407" y="395402"/>
                </a:lnTo>
                <a:lnTo>
                  <a:pt x="447407" y="412737"/>
                </a:lnTo>
                <a:lnTo>
                  <a:pt x="448061" y="429246"/>
                </a:lnTo>
                <a:lnTo>
                  <a:pt x="280661" y="429246"/>
                </a:lnTo>
                <a:lnTo>
                  <a:pt x="262230" y="457364"/>
                </a:lnTo>
                <a:lnTo>
                  <a:pt x="234744" y="478981"/>
                </a:lnTo>
                <a:lnTo>
                  <a:pt x="199055" y="492859"/>
                </a:lnTo>
                <a:lnTo>
                  <a:pt x="156014" y="497761"/>
                </a:lnTo>
                <a:close/>
              </a:path>
              <a:path w="461645" h="497839">
                <a:moveTo>
                  <a:pt x="447407" y="395402"/>
                </a:moveTo>
                <a:lnTo>
                  <a:pt x="223703" y="395402"/>
                </a:lnTo>
                <a:lnTo>
                  <a:pt x="248274" y="392332"/>
                </a:lnTo>
                <a:lnTo>
                  <a:pt x="266112" y="383226"/>
                </a:lnTo>
                <a:lnTo>
                  <a:pt x="276985" y="368239"/>
                </a:lnTo>
                <a:lnTo>
                  <a:pt x="280661" y="347524"/>
                </a:lnTo>
                <a:lnTo>
                  <a:pt x="276985" y="326810"/>
                </a:lnTo>
                <a:lnTo>
                  <a:pt x="266112" y="311823"/>
                </a:lnTo>
                <a:lnTo>
                  <a:pt x="248274" y="302717"/>
                </a:lnTo>
                <a:lnTo>
                  <a:pt x="223703" y="299647"/>
                </a:lnTo>
                <a:lnTo>
                  <a:pt x="447407" y="299647"/>
                </a:lnTo>
                <a:lnTo>
                  <a:pt x="447407" y="395402"/>
                </a:lnTo>
                <a:close/>
              </a:path>
              <a:path w="461645" h="497839">
                <a:moveTo>
                  <a:pt x="461440" y="486204"/>
                </a:moveTo>
                <a:lnTo>
                  <a:pt x="292218" y="486204"/>
                </a:lnTo>
                <a:lnTo>
                  <a:pt x="288090" y="474983"/>
                </a:lnTo>
                <a:lnTo>
                  <a:pt x="284582" y="461440"/>
                </a:lnTo>
                <a:lnTo>
                  <a:pt x="282002" y="446040"/>
                </a:lnTo>
                <a:lnTo>
                  <a:pt x="280661" y="429246"/>
                </a:lnTo>
                <a:lnTo>
                  <a:pt x="448061" y="429246"/>
                </a:lnTo>
                <a:lnTo>
                  <a:pt x="448206" y="432922"/>
                </a:lnTo>
                <a:lnTo>
                  <a:pt x="450709" y="452876"/>
                </a:lnTo>
                <a:lnTo>
                  <a:pt x="455068" y="471126"/>
                </a:lnTo>
                <a:lnTo>
                  <a:pt x="461440" y="4862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25003" y="5075612"/>
            <a:ext cx="444500" cy="486409"/>
          </a:xfrm>
          <a:custGeom>
            <a:avLst/>
            <a:gdLst/>
            <a:ahLst/>
            <a:cxnLst/>
            <a:rect l="l" t="t" r="r" b="b"/>
            <a:pathLst>
              <a:path w="444500" h="486410">
                <a:moveTo>
                  <a:pt x="444105" y="486204"/>
                </a:moveTo>
                <a:lnTo>
                  <a:pt x="277359" y="486204"/>
                </a:lnTo>
                <a:lnTo>
                  <a:pt x="277359" y="183255"/>
                </a:lnTo>
                <a:lnTo>
                  <a:pt x="274392" y="154041"/>
                </a:lnTo>
                <a:lnTo>
                  <a:pt x="265390" y="134036"/>
                </a:lnTo>
                <a:lnTo>
                  <a:pt x="250196" y="122544"/>
                </a:lnTo>
                <a:lnTo>
                  <a:pt x="228656" y="118868"/>
                </a:lnTo>
                <a:lnTo>
                  <a:pt x="202138" y="125072"/>
                </a:lnTo>
                <a:lnTo>
                  <a:pt x="182429" y="143116"/>
                </a:lnTo>
                <a:lnTo>
                  <a:pt x="170150" y="172150"/>
                </a:lnTo>
                <a:lnTo>
                  <a:pt x="165920" y="211321"/>
                </a:lnTo>
                <a:lnTo>
                  <a:pt x="165920" y="486204"/>
                </a:lnTo>
                <a:lnTo>
                  <a:pt x="0" y="486204"/>
                </a:lnTo>
                <a:lnTo>
                  <a:pt x="0" y="11556"/>
                </a:lnTo>
                <a:lnTo>
                  <a:pt x="165920" y="11556"/>
                </a:lnTo>
                <a:lnTo>
                  <a:pt x="165920" y="84198"/>
                </a:lnTo>
                <a:lnTo>
                  <a:pt x="183706" y="49799"/>
                </a:lnTo>
                <a:lnTo>
                  <a:pt x="211631" y="23216"/>
                </a:lnTo>
                <a:lnTo>
                  <a:pt x="248687" y="6074"/>
                </a:lnTo>
                <a:lnTo>
                  <a:pt x="293868" y="0"/>
                </a:lnTo>
                <a:lnTo>
                  <a:pt x="337959" y="4910"/>
                </a:lnTo>
                <a:lnTo>
                  <a:pt x="375010" y="19750"/>
                </a:lnTo>
                <a:lnTo>
                  <a:pt x="404585" y="44678"/>
                </a:lnTo>
                <a:lnTo>
                  <a:pt x="426250" y="79857"/>
                </a:lnTo>
                <a:lnTo>
                  <a:pt x="439569" y="125445"/>
                </a:lnTo>
                <a:lnTo>
                  <a:pt x="444105" y="181604"/>
                </a:lnTo>
                <a:lnTo>
                  <a:pt x="444105" y="4862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87663" y="4897309"/>
            <a:ext cx="457834" cy="664845"/>
          </a:xfrm>
          <a:custGeom>
            <a:avLst/>
            <a:gdLst/>
            <a:ahLst/>
            <a:cxnLst/>
            <a:rect l="l" t="t" r="r" b="b"/>
            <a:pathLst>
              <a:path w="457835" h="664845">
                <a:moveTo>
                  <a:pt x="457312" y="664507"/>
                </a:moveTo>
                <a:lnTo>
                  <a:pt x="285614" y="664507"/>
                </a:lnTo>
                <a:lnTo>
                  <a:pt x="192335" y="470520"/>
                </a:lnTo>
                <a:lnTo>
                  <a:pt x="165920" y="470520"/>
                </a:lnTo>
                <a:lnTo>
                  <a:pt x="165920" y="664507"/>
                </a:lnTo>
                <a:lnTo>
                  <a:pt x="0" y="664507"/>
                </a:lnTo>
                <a:lnTo>
                  <a:pt x="0" y="0"/>
                </a:lnTo>
                <a:lnTo>
                  <a:pt x="165920" y="0"/>
                </a:lnTo>
                <a:lnTo>
                  <a:pt x="165920" y="363208"/>
                </a:lnTo>
                <a:lnTo>
                  <a:pt x="193161" y="363208"/>
                </a:lnTo>
                <a:lnTo>
                  <a:pt x="268279" y="189859"/>
                </a:lnTo>
                <a:lnTo>
                  <a:pt x="439152" y="189859"/>
                </a:lnTo>
                <a:lnTo>
                  <a:pt x="328538" y="417690"/>
                </a:lnTo>
                <a:lnTo>
                  <a:pt x="457312" y="66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06125" y="5087168"/>
            <a:ext cx="496570" cy="681990"/>
          </a:xfrm>
          <a:custGeom>
            <a:avLst/>
            <a:gdLst/>
            <a:ahLst/>
            <a:cxnLst/>
            <a:rect l="l" t="t" r="r" b="b"/>
            <a:pathLst>
              <a:path w="496570" h="681989">
                <a:moveTo>
                  <a:pt x="131250" y="681842"/>
                </a:moveTo>
                <a:lnTo>
                  <a:pt x="113489" y="681803"/>
                </a:lnTo>
                <a:lnTo>
                  <a:pt x="93794" y="681532"/>
                </a:lnTo>
                <a:lnTo>
                  <a:pt x="74254" y="680797"/>
                </a:lnTo>
                <a:lnTo>
                  <a:pt x="56957" y="679365"/>
                </a:lnTo>
                <a:lnTo>
                  <a:pt x="56957" y="560497"/>
                </a:lnTo>
                <a:lnTo>
                  <a:pt x="92453" y="560497"/>
                </a:lnTo>
                <a:lnTo>
                  <a:pt x="113296" y="558188"/>
                </a:lnTo>
                <a:lnTo>
                  <a:pt x="130424" y="550075"/>
                </a:lnTo>
                <a:lnTo>
                  <a:pt x="144458" y="534378"/>
                </a:lnTo>
                <a:lnTo>
                  <a:pt x="156014" y="509317"/>
                </a:lnTo>
                <a:lnTo>
                  <a:pt x="167571" y="474647"/>
                </a:lnTo>
                <a:lnTo>
                  <a:pt x="0" y="0"/>
                </a:lnTo>
                <a:lnTo>
                  <a:pt x="169222" y="0"/>
                </a:lnTo>
                <a:lnTo>
                  <a:pt x="248467" y="292218"/>
                </a:lnTo>
                <a:lnTo>
                  <a:pt x="326062" y="0"/>
                </a:lnTo>
                <a:lnTo>
                  <a:pt x="496110" y="0"/>
                </a:lnTo>
                <a:lnTo>
                  <a:pt x="314505" y="527478"/>
                </a:lnTo>
                <a:lnTo>
                  <a:pt x="293307" y="581906"/>
                </a:lnTo>
                <a:lnTo>
                  <a:pt x="271214" y="622530"/>
                </a:lnTo>
                <a:lnTo>
                  <a:pt x="215815" y="669337"/>
                </a:lnTo>
                <a:lnTo>
                  <a:pt x="178245" y="679006"/>
                </a:lnTo>
                <a:lnTo>
                  <a:pt x="131250" y="681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185295" y="5075612"/>
            <a:ext cx="464184" cy="497840"/>
          </a:xfrm>
          <a:custGeom>
            <a:avLst/>
            <a:gdLst/>
            <a:ahLst/>
            <a:cxnLst/>
            <a:rect l="l" t="t" r="r" b="b"/>
            <a:pathLst>
              <a:path w="464184" h="497839">
                <a:moveTo>
                  <a:pt x="231958" y="497761"/>
                </a:moveTo>
                <a:lnTo>
                  <a:pt x="182913" y="494348"/>
                </a:lnTo>
                <a:lnTo>
                  <a:pt x="139765" y="484277"/>
                </a:lnTo>
                <a:lnTo>
                  <a:pt x="102481" y="467799"/>
                </a:lnTo>
                <a:lnTo>
                  <a:pt x="71025" y="445166"/>
                </a:lnTo>
                <a:lnTo>
                  <a:pt x="45366" y="416629"/>
                </a:lnTo>
                <a:lnTo>
                  <a:pt x="25467" y="382439"/>
                </a:lnTo>
                <a:lnTo>
                  <a:pt x="11296" y="342848"/>
                </a:lnTo>
                <a:lnTo>
                  <a:pt x="2818" y="298107"/>
                </a:lnTo>
                <a:lnTo>
                  <a:pt x="0" y="248467"/>
                </a:lnTo>
                <a:lnTo>
                  <a:pt x="3567" y="193472"/>
                </a:lnTo>
                <a:lnTo>
                  <a:pt x="14303" y="144522"/>
                </a:lnTo>
                <a:lnTo>
                  <a:pt x="32256" y="102015"/>
                </a:lnTo>
                <a:lnTo>
                  <a:pt x="57473" y="66347"/>
                </a:lnTo>
                <a:lnTo>
                  <a:pt x="90004" y="37915"/>
                </a:lnTo>
                <a:lnTo>
                  <a:pt x="129896" y="17115"/>
                </a:lnTo>
                <a:lnTo>
                  <a:pt x="177198" y="4345"/>
                </a:lnTo>
                <a:lnTo>
                  <a:pt x="231958" y="0"/>
                </a:lnTo>
                <a:lnTo>
                  <a:pt x="286955" y="4345"/>
                </a:lnTo>
                <a:lnTo>
                  <a:pt x="334368" y="17115"/>
                </a:lnTo>
                <a:lnTo>
                  <a:pt x="374275" y="37915"/>
                </a:lnTo>
                <a:lnTo>
                  <a:pt x="406752" y="66347"/>
                </a:lnTo>
                <a:lnTo>
                  <a:pt x="431878" y="102015"/>
                </a:lnTo>
                <a:lnTo>
                  <a:pt x="439995" y="121344"/>
                </a:lnTo>
                <a:lnTo>
                  <a:pt x="231958" y="121344"/>
                </a:lnTo>
                <a:lnTo>
                  <a:pt x="202228" y="127626"/>
                </a:lnTo>
                <a:lnTo>
                  <a:pt x="181088" y="148688"/>
                </a:lnTo>
                <a:lnTo>
                  <a:pt x="168461" y="187859"/>
                </a:lnTo>
                <a:lnTo>
                  <a:pt x="164269" y="248467"/>
                </a:lnTo>
                <a:lnTo>
                  <a:pt x="168693" y="311294"/>
                </a:lnTo>
                <a:lnTo>
                  <a:pt x="181707" y="350517"/>
                </a:lnTo>
                <a:lnTo>
                  <a:pt x="202924" y="370702"/>
                </a:lnTo>
                <a:lnTo>
                  <a:pt x="231958" y="376416"/>
                </a:lnTo>
                <a:lnTo>
                  <a:pt x="440775" y="376416"/>
                </a:lnTo>
                <a:lnTo>
                  <a:pt x="438632" y="382439"/>
                </a:lnTo>
                <a:lnTo>
                  <a:pt x="418822" y="416629"/>
                </a:lnTo>
                <a:lnTo>
                  <a:pt x="393230" y="445166"/>
                </a:lnTo>
                <a:lnTo>
                  <a:pt x="361802" y="467799"/>
                </a:lnTo>
                <a:lnTo>
                  <a:pt x="324483" y="484277"/>
                </a:lnTo>
                <a:lnTo>
                  <a:pt x="281220" y="494348"/>
                </a:lnTo>
                <a:lnTo>
                  <a:pt x="231958" y="497761"/>
                </a:lnTo>
                <a:close/>
              </a:path>
              <a:path w="464184" h="497839">
                <a:moveTo>
                  <a:pt x="440775" y="376416"/>
                </a:moveTo>
                <a:lnTo>
                  <a:pt x="231958" y="376416"/>
                </a:lnTo>
                <a:lnTo>
                  <a:pt x="260991" y="370934"/>
                </a:lnTo>
                <a:lnTo>
                  <a:pt x="282209" y="351136"/>
                </a:lnTo>
                <a:lnTo>
                  <a:pt x="295223" y="311990"/>
                </a:lnTo>
                <a:lnTo>
                  <a:pt x="299647" y="248467"/>
                </a:lnTo>
                <a:lnTo>
                  <a:pt x="295455" y="187163"/>
                </a:lnTo>
                <a:lnTo>
                  <a:pt x="282828" y="148069"/>
                </a:lnTo>
                <a:lnTo>
                  <a:pt x="261688" y="127393"/>
                </a:lnTo>
                <a:lnTo>
                  <a:pt x="231958" y="121344"/>
                </a:lnTo>
                <a:lnTo>
                  <a:pt x="439995" y="121344"/>
                </a:lnTo>
                <a:lnTo>
                  <a:pt x="449728" y="144522"/>
                </a:lnTo>
                <a:lnTo>
                  <a:pt x="460382" y="193472"/>
                </a:lnTo>
                <a:lnTo>
                  <a:pt x="463916" y="248467"/>
                </a:lnTo>
                <a:lnTo>
                  <a:pt x="461125" y="298107"/>
                </a:lnTo>
                <a:lnTo>
                  <a:pt x="452715" y="342848"/>
                </a:lnTo>
                <a:lnTo>
                  <a:pt x="440775" y="3764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757035" y="5087168"/>
            <a:ext cx="444500" cy="486409"/>
          </a:xfrm>
          <a:custGeom>
            <a:avLst/>
            <a:gdLst/>
            <a:ahLst/>
            <a:cxnLst/>
            <a:rect l="l" t="t" r="r" b="b"/>
            <a:pathLst>
              <a:path w="444500" h="486410">
                <a:moveTo>
                  <a:pt x="150236" y="486204"/>
                </a:moveTo>
                <a:lnTo>
                  <a:pt x="106146" y="481293"/>
                </a:lnTo>
                <a:lnTo>
                  <a:pt x="69095" y="466454"/>
                </a:lnTo>
                <a:lnTo>
                  <a:pt x="39519" y="441525"/>
                </a:lnTo>
                <a:lnTo>
                  <a:pt x="17854" y="406347"/>
                </a:lnTo>
                <a:lnTo>
                  <a:pt x="4536" y="360759"/>
                </a:lnTo>
                <a:lnTo>
                  <a:pt x="0" y="304600"/>
                </a:lnTo>
                <a:lnTo>
                  <a:pt x="0" y="0"/>
                </a:lnTo>
                <a:lnTo>
                  <a:pt x="166745" y="0"/>
                </a:lnTo>
                <a:lnTo>
                  <a:pt x="166745" y="302949"/>
                </a:lnTo>
                <a:lnTo>
                  <a:pt x="169712" y="332640"/>
                </a:lnTo>
                <a:lnTo>
                  <a:pt x="178715" y="352890"/>
                </a:lnTo>
                <a:lnTo>
                  <a:pt x="193909" y="364472"/>
                </a:lnTo>
                <a:lnTo>
                  <a:pt x="215448" y="368161"/>
                </a:lnTo>
                <a:lnTo>
                  <a:pt x="241967" y="361828"/>
                </a:lnTo>
                <a:lnTo>
                  <a:pt x="261675" y="343500"/>
                </a:lnTo>
                <a:lnTo>
                  <a:pt x="273954" y="314183"/>
                </a:lnTo>
                <a:lnTo>
                  <a:pt x="278184" y="274883"/>
                </a:lnTo>
                <a:lnTo>
                  <a:pt x="278184" y="0"/>
                </a:lnTo>
                <a:lnTo>
                  <a:pt x="444105" y="0"/>
                </a:lnTo>
                <a:lnTo>
                  <a:pt x="444105" y="474647"/>
                </a:lnTo>
                <a:lnTo>
                  <a:pt x="278184" y="474647"/>
                </a:lnTo>
                <a:lnTo>
                  <a:pt x="278184" y="402006"/>
                </a:lnTo>
                <a:lnTo>
                  <a:pt x="260398" y="436753"/>
                </a:lnTo>
                <a:lnTo>
                  <a:pt x="232474" y="463297"/>
                </a:lnTo>
                <a:lnTo>
                  <a:pt x="195418" y="480245"/>
                </a:lnTo>
                <a:lnTo>
                  <a:pt x="150236" y="4862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44459" y="4897309"/>
            <a:ext cx="166370" cy="664845"/>
          </a:xfrm>
          <a:custGeom>
            <a:avLst/>
            <a:gdLst/>
            <a:ahLst/>
            <a:cxnLst/>
            <a:rect l="l" t="t" r="r" b="b"/>
            <a:pathLst>
              <a:path w="166370" h="664845">
                <a:moveTo>
                  <a:pt x="165920" y="664507"/>
                </a:moveTo>
                <a:lnTo>
                  <a:pt x="0" y="664507"/>
                </a:lnTo>
                <a:lnTo>
                  <a:pt x="0" y="518398"/>
                </a:lnTo>
                <a:lnTo>
                  <a:pt x="165920" y="518398"/>
                </a:lnTo>
                <a:lnTo>
                  <a:pt x="165920" y="664507"/>
                </a:lnTo>
                <a:close/>
              </a:path>
              <a:path w="166370" h="664845">
                <a:moveTo>
                  <a:pt x="154363" y="455661"/>
                </a:moveTo>
                <a:lnTo>
                  <a:pt x="11556" y="455661"/>
                </a:lnTo>
                <a:lnTo>
                  <a:pt x="0" y="94929"/>
                </a:lnTo>
                <a:lnTo>
                  <a:pt x="0" y="0"/>
                </a:lnTo>
                <a:lnTo>
                  <a:pt x="165920" y="0"/>
                </a:lnTo>
                <a:lnTo>
                  <a:pt x="165920" y="94929"/>
                </a:lnTo>
                <a:lnTo>
                  <a:pt x="154363" y="4556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404896" y="4002332"/>
            <a:ext cx="649605" cy="1125855"/>
          </a:xfrm>
          <a:custGeom>
            <a:avLst/>
            <a:gdLst/>
            <a:ahLst/>
            <a:cxnLst/>
            <a:rect l="l" t="t" r="r" b="b"/>
            <a:pathLst>
              <a:path w="649604" h="1125854">
                <a:moveTo>
                  <a:pt x="399124" y="1125806"/>
                </a:moveTo>
                <a:lnTo>
                  <a:pt x="0" y="1018317"/>
                </a:lnTo>
                <a:lnTo>
                  <a:pt x="26608" y="905170"/>
                </a:lnTo>
                <a:lnTo>
                  <a:pt x="324621" y="984373"/>
                </a:lnTo>
                <a:lnTo>
                  <a:pt x="521522" y="186691"/>
                </a:lnTo>
                <a:lnTo>
                  <a:pt x="223509" y="107489"/>
                </a:lnTo>
                <a:lnTo>
                  <a:pt x="250118" y="0"/>
                </a:lnTo>
                <a:lnTo>
                  <a:pt x="649242" y="107489"/>
                </a:lnTo>
                <a:lnTo>
                  <a:pt x="399124" y="112580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145079" y="3979702"/>
            <a:ext cx="889000" cy="1171575"/>
          </a:xfrm>
          <a:custGeom>
            <a:avLst/>
            <a:gdLst/>
            <a:ahLst/>
            <a:cxnLst/>
            <a:rect l="l" t="t" r="r" b="b"/>
            <a:pathLst>
              <a:path w="889000" h="1171575">
                <a:moveTo>
                  <a:pt x="532166" y="1171064"/>
                </a:moveTo>
                <a:lnTo>
                  <a:pt x="0" y="226292"/>
                </a:lnTo>
                <a:lnTo>
                  <a:pt x="356551" y="0"/>
                </a:lnTo>
                <a:lnTo>
                  <a:pt x="409767" y="96174"/>
                </a:lnTo>
                <a:lnTo>
                  <a:pt x="143684" y="265893"/>
                </a:lnTo>
                <a:lnTo>
                  <a:pt x="569417" y="1018317"/>
                </a:lnTo>
                <a:lnTo>
                  <a:pt x="835500" y="848597"/>
                </a:lnTo>
                <a:lnTo>
                  <a:pt x="888717" y="950429"/>
                </a:lnTo>
                <a:lnTo>
                  <a:pt x="532166" y="11710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958348" y="4107965"/>
            <a:ext cx="1101725" cy="675640"/>
          </a:xfrm>
          <a:custGeom>
            <a:avLst/>
            <a:gdLst/>
            <a:ahLst/>
            <a:cxnLst/>
            <a:rect l="l" t="t" r="r" b="b"/>
            <a:pathLst>
              <a:path w="1101725" h="675639">
                <a:moveTo>
                  <a:pt x="308656" y="675077"/>
                </a:moveTo>
                <a:lnTo>
                  <a:pt x="282048" y="674369"/>
                </a:lnTo>
                <a:lnTo>
                  <a:pt x="268244" y="672690"/>
                </a:lnTo>
                <a:lnTo>
                  <a:pt x="127719" y="635475"/>
                </a:lnTo>
                <a:lnTo>
                  <a:pt x="154328" y="527986"/>
                </a:lnTo>
                <a:lnTo>
                  <a:pt x="282048" y="561930"/>
                </a:lnTo>
                <a:lnTo>
                  <a:pt x="313728" y="565289"/>
                </a:lnTo>
                <a:lnTo>
                  <a:pt x="343912" y="559102"/>
                </a:lnTo>
                <a:lnTo>
                  <a:pt x="371102" y="544428"/>
                </a:lnTo>
                <a:lnTo>
                  <a:pt x="393802" y="522329"/>
                </a:lnTo>
                <a:lnTo>
                  <a:pt x="505557" y="369581"/>
                </a:lnTo>
                <a:lnTo>
                  <a:pt x="541977" y="332809"/>
                </a:lnTo>
                <a:lnTo>
                  <a:pt x="585382" y="308765"/>
                </a:lnTo>
                <a:lnTo>
                  <a:pt x="632778" y="299572"/>
                </a:lnTo>
                <a:lnTo>
                  <a:pt x="681172" y="307351"/>
                </a:lnTo>
                <a:lnTo>
                  <a:pt x="931290" y="375239"/>
                </a:lnTo>
                <a:lnTo>
                  <a:pt x="951745" y="374532"/>
                </a:lnTo>
                <a:lnTo>
                  <a:pt x="971203" y="365338"/>
                </a:lnTo>
                <a:lnTo>
                  <a:pt x="986669" y="349781"/>
                </a:lnTo>
                <a:lnTo>
                  <a:pt x="995150" y="329980"/>
                </a:lnTo>
                <a:lnTo>
                  <a:pt x="997312" y="318135"/>
                </a:lnTo>
                <a:lnTo>
                  <a:pt x="996480" y="307351"/>
                </a:lnTo>
                <a:lnTo>
                  <a:pt x="975859" y="268457"/>
                </a:lnTo>
                <a:lnTo>
                  <a:pt x="425732" y="109345"/>
                </a:lnTo>
                <a:lnTo>
                  <a:pt x="397877" y="104041"/>
                </a:lnTo>
                <a:lnTo>
                  <a:pt x="370520" y="105102"/>
                </a:lnTo>
                <a:lnTo>
                  <a:pt x="344161" y="112527"/>
                </a:lnTo>
                <a:lnTo>
                  <a:pt x="319299" y="126317"/>
                </a:lnTo>
                <a:lnTo>
                  <a:pt x="196901" y="211177"/>
                </a:lnTo>
                <a:lnTo>
                  <a:pt x="0" y="154603"/>
                </a:lnTo>
                <a:lnTo>
                  <a:pt x="26608" y="47114"/>
                </a:lnTo>
                <a:lnTo>
                  <a:pt x="180936" y="86716"/>
                </a:lnTo>
                <a:lnTo>
                  <a:pt x="266083" y="35800"/>
                </a:lnTo>
                <a:lnTo>
                  <a:pt x="310901" y="14673"/>
                </a:lnTo>
                <a:lnTo>
                  <a:pt x="357216" y="2563"/>
                </a:lnTo>
                <a:lnTo>
                  <a:pt x="404529" y="0"/>
                </a:lnTo>
                <a:lnTo>
                  <a:pt x="452341" y="7513"/>
                </a:lnTo>
                <a:lnTo>
                  <a:pt x="984507" y="154603"/>
                </a:lnTo>
                <a:lnTo>
                  <a:pt x="1040384" y="183597"/>
                </a:lnTo>
                <a:lnTo>
                  <a:pt x="1080297" y="233806"/>
                </a:lnTo>
                <a:lnTo>
                  <a:pt x="1100253" y="296743"/>
                </a:lnTo>
                <a:lnTo>
                  <a:pt x="1101251" y="330069"/>
                </a:lnTo>
                <a:lnTo>
                  <a:pt x="1096262" y="363924"/>
                </a:lnTo>
                <a:lnTo>
                  <a:pt x="1068988" y="423326"/>
                </a:lnTo>
                <a:lnTo>
                  <a:pt x="1021758" y="465756"/>
                </a:lnTo>
                <a:lnTo>
                  <a:pt x="962555" y="486971"/>
                </a:lnTo>
                <a:lnTo>
                  <a:pt x="931207" y="488032"/>
                </a:lnTo>
                <a:lnTo>
                  <a:pt x="899360" y="482728"/>
                </a:lnTo>
                <a:lnTo>
                  <a:pt x="649242" y="414840"/>
                </a:lnTo>
                <a:lnTo>
                  <a:pt x="632529" y="412807"/>
                </a:lnTo>
                <a:lnTo>
                  <a:pt x="615316" y="415547"/>
                </a:lnTo>
                <a:lnTo>
                  <a:pt x="599102" y="423591"/>
                </a:lnTo>
                <a:lnTo>
                  <a:pt x="585382" y="437469"/>
                </a:lnTo>
                <a:lnTo>
                  <a:pt x="473627" y="590217"/>
                </a:lnTo>
                <a:lnTo>
                  <a:pt x="441115" y="624956"/>
                </a:lnTo>
                <a:lnTo>
                  <a:pt x="401120" y="651740"/>
                </a:lnTo>
                <a:lnTo>
                  <a:pt x="356135" y="668977"/>
                </a:lnTo>
                <a:lnTo>
                  <a:pt x="308656" y="6750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001898" y="4828311"/>
            <a:ext cx="1675764" cy="973455"/>
          </a:xfrm>
          <a:custGeom>
            <a:avLst/>
            <a:gdLst/>
            <a:ahLst/>
            <a:cxnLst/>
            <a:rect l="l" t="t" r="r" b="b"/>
            <a:pathLst>
              <a:path w="1675765" h="973454">
                <a:moveTo>
                  <a:pt x="1675345" y="181025"/>
                </a:moveTo>
                <a:lnTo>
                  <a:pt x="1579549" y="124460"/>
                </a:lnTo>
                <a:lnTo>
                  <a:pt x="1467802" y="339432"/>
                </a:lnTo>
                <a:lnTo>
                  <a:pt x="626973" y="854252"/>
                </a:lnTo>
                <a:lnTo>
                  <a:pt x="605688" y="861326"/>
                </a:lnTo>
                <a:lnTo>
                  <a:pt x="595541" y="862203"/>
                </a:lnTo>
                <a:lnTo>
                  <a:pt x="584403" y="859904"/>
                </a:lnTo>
                <a:lnTo>
                  <a:pt x="566445" y="847890"/>
                </a:lnTo>
                <a:lnTo>
                  <a:pt x="558203" y="840016"/>
                </a:lnTo>
                <a:lnTo>
                  <a:pt x="552475" y="831621"/>
                </a:lnTo>
                <a:lnTo>
                  <a:pt x="547560" y="809701"/>
                </a:lnTo>
                <a:lnTo>
                  <a:pt x="549148" y="787781"/>
                </a:lnTo>
                <a:lnTo>
                  <a:pt x="557707" y="767981"/>
                </a:lnTo>
                <a:lnTo>
                  <a:pt x="570826" y="755269"/>
                </a:lnTo>
                <a:lnTo>
                  <a:pt x="855802" y="582701"/>
                </a:lnTo>
                <a:lnTo>
                  <a:pt x="855357" y="581901"/>
                </a:lnTo>
                <a:lnTo>
                  <a:pt x="994168" y="497840"/>
                </a:lnTo>
                <a:lnTo>
                  <a:pt x="940955" y="401662"/>
                </a:lnTo>
                <a:lnTo>
                  <a:pt x="520534" y="656247"/>
                </a:lnTo>
                <a:lnTo>
                  <a:pt x="515632" y="660298"/>
                </a:lnTo>
                <a:lnTo>
                  <a:pt x="382181" y="741108"/>
                </a:lnTo>
                <a:lnTo>
                  <a:pt x="361556" y="746315"/>
                </a:lnTo>
                <a:lnTo>
                  <a:pt x="340931" y="744639"/>
                </a:lnTo>
                <a:lnTo>
                  <a:pt x="322313" y="735533"/>
                </a:lnTo>
                <a:lnTo>
                  <a:pt x="307670" y="718477"/>
                </a:lnTo>
                <a:lnTo>
                  <a:pt x="302768" y="696556"/>
                </a:lnTo>
                <a:lnTo>
                  <a:pt x="304342" y="674636"/>
                </a:lnTo>
                <a:lnTo>
                  <a:pt x="312915" y="654824"/>
                </a:lnTo>
                <a:lnTo>
                  <a:pt x="321843" y="646176"/>
                </a:lnTo>
                <a:lnTo>
                  <a:pt x="669544" y="435610"/>
                </a:lnTo>
                <a:lnTo>
                  <a:pt x="667715" y="432320"/>
                </a:lnTo>
                <a:lnTo>
                  <a:pt x="791946" y="356412"/>
                </a:lnTo>
                <a:lnTo>
                  <a:pt x="738733" y="260235"/>
                </a:lnTo>
                <a:lnTo>
                  <a:pt x="275742" y="543102"/>
                </a:lnTo>
                <a:lnTo>
                  <a:pt x="264045" y="552767"/>
                </a:lnTo>
                <a:lnTo>
                  <a:pt x="195922" y="594017"/>
                </a:lnTo>
                <a:lnTo>
                  <a:pt x="174637" y="601091"/>
                </a:lnTo>
                <a:lnTo>
                  <a:pt x="164490" y="601967"/>
                </a:lnTo>
                <a:lnTo>
                  <a:pt x="153352" y="599668"/>
                </a:lnTo>
                <a:lnTo>
                  <a:pt x="135382" y="587654"/>
                </a:lnTo>
                <a:lnTo>
                  <a:pt x="127152" y="579780"/>
                </a:lnTo>
                <a:lnTo>
                  <a:pt x="121412" y="571385"/>
                </a:lnTo>
                <a:lnTo>
                  <a:pt x="116509" y="549465"/>
                </a:lnTo>
                <a:lnTo>
                  <a:pt x="118084" y="527545"/>
                </a:lnTo>
                <a:lnTo>
                  <a:pt x="126657" y="507746"/>
                </a:lnTo>
                <a:lnTo>
                  <a:pt x="142697" y="492188"/>
                </a:lnTo>
                <a:lnTo>
                  <a:pt x="230809" y="438835"/>
                </a:lnTo>
                <a:lnTo>
                  <a:pt x="238493" y="435610"/>
                </a:lnTo>
                <a:lnTo>
                  <a:pt x="632294" y="198005"/>
                </a:lnTo>
                <a:lnTo>
                  <a:pt x="579081" y="101828"/>
                </a:lnTo>
                <a:lnTo>
                  <a:pt x="510781" y="143040"/>
                </a:lnTo>
                <a:lnTo>
                  <a:pt x="509892" y="141427"/>
                </a:lnTo>
                <a:lnTo>
                  <a:pt x="181216" y="340461"/>
                </a:lnTo>
                <a:lnTo>
                  <a:pt x="164655" y="344652"/>
                </a:lnTo>
                <a:lnTo>
                  <a:pt x="144030" y="342976"/>
                </a:lnTo>
                <a:lnTo>
                  <a:pt x="125412" y="333870"/>
                </a:lnTo>
                <a:lnTo>
                  <a:pt x="110769" y="316801"/>
                </a:lnTo>
                <a:lnTo>
                  <a:pt x="105867" y="294881"/>
                </a:lnTo>
                <a:lnTo>
                  <a:pt x="107442" y="272961"/>
                </a:lnTo>
                <a:lnTo>
                  <a:pt x="116014" y="253161"/>
                </a:lnTo>
                <a:lnTo>
                  <a:pt x="132054" y="237604"/>
                </a:lnTo>
                <a:lnTo>
                  <a:pt x="360895" y="96164"/>
                </a:lnTo>
                <a:lnTo>
                  <a:pt x="307670" y="0"/>
                </a:lnTo>
                <a:lnTo>
                  <a:pt x="78841" y="135775"/>
                </a:lnTo>
                <a:lnTo>
                  <a:pt x="45681" y="163169"/>
                </a:lnTo>
                <a:lnTo>
                  <a:pt x="21094" y="198424"/>
                </a:lnTo>
                <a:lnTo>
                  <a:pt x="5664" y="239014"/>
                </a:lnTo>
                <a:lnTo>
                  <a:pt x="0" y="282448"/>
                </a:lnTo>
                <a:lnTo>
                  <a:pt x="4686" y="326186"/>
                </a:lnTo>
                <a:lnTo>
                  <a:pt x="20307" y="367715"/>
                </a:lnTo>
                <a:lnTo>
                  <a:pt x="45669" y="404850"/>
                </a:lnTo>
                <a:lnTo>
                  <a:pt x="62661" y="418172"/>
                </a:lnTo>
                <a:lnTo>
                  <a:pt x="56324" y="423405"/>
                </a:lnTo>
                <a:lnTo>
                  <a:pt x="31737" y="458660"/>
                </a:lnTo>
                <a:lnTo>
                  <a:pt x="16319" y="499249"/>
                </a:lnTo>
                <a:lnTo>
                  <a:pt x="10642" y="542683"/>
                </a:lnTo>
                <a:lnTo>
                  <a:pt x="15328" y="586422"/>
                </a:lnTo>
                <a:lnTo>
                  <a:pt x="30949" y="627964"/>
                </a:lnTo>
                <a:lnTo>
                  <a:pt x="70866" y="678167"/>
                </a:lnTo>
                <a:lnTo>
                  <a:pt x="126733" y="707161"/>
                </a:lnTo>
                <a:lnTo>
                  <a:pt x="169316" y="712812"/>
                </a:lnTo>
                <a:lnTo>
                  <a:pt x="189268" y="710869"/>
                </a:lnTo>
                <a:lnTo>
                  <a:pt x="198894" y="708406"/>
                </a:lnTo>
                <a:lnTo>
                  <a:pt x="201587" y="733513"/>
                </a:lnTo>
                <a:lnTo>
                  <a:pt x="217208" y="775042"/>
                </a:lnTo>
                <a:lnTo>
                  <a:pt x="242570" y="812177"/>
                </a:lnTo>
                <a:lnTo>
                  <a:pt x="276415" y="838695"/>
                </a:lnTo>
                <a:lnTo>
                  <a:pt x="315239" y="854608"/>
                </a:lnTo>
                <a:lnTo>
                  <a:pt x="355574" y="859904"/>
                </a:lnTo>
                <a:lnTo>
                  <a:pt x="378523" y="857961"/>
                </a:lnTo>
                <a:lnTo>
                  <a:pt x="399478" y="852830"/>
                </a:lnTo>
                <a:lnTo>
                  <a:pt x="418426" y="845591"/>
                </a:lnTo>
                <a:lnTo>
                  <a:pt x="435394" y="837272"/>
                </a:lnTo>
                <a:lnTo>
                  <a:pt x="444766" y="831596"/>
                </a:lnTo>
                <a:lnTo>
                  <a:pt x="446379" y="846658"/>
                </a:lnTo>
                <a:lnTo>
                  <a:pt x="462000" y="888199"/>
                </a:lnTo>
                <a:lnTo>
                  <a:pt x="501916" y="938403"/>
                </a:lnTo>
                <a:lnTo>
                  <a:pt x="557796" y="967397"/>
                </a:lnTo>
                <a:lnTo>
                  <a:pt x="600367" y="973048"/>
                </a:lnTo>
                <a:lnTo>
                  <a:pt x="620318" y="971105"/>
                </a:lnTo>
                <a:lnTo>
                  <a:pt x="640283" y="965987"/>
                </a:lnTo>
                <a:lnTo>
                  <a:pt x="680186" y="950429"/>
                </a:lnTo>
                <a:lnTo>
                  <a:pt x="1547622" y="424294"/>
                </a:lnTo>
                <a:lnTo>
                  <a:pt x="1675345" y="1810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100961" y="4238432"/>
            <a:ext cx="177800" cy="173990"/>
          </a:xfrm>
          <a:custGeom>
            <a:avLst/>
            <a:gdLst/>
            <a:ahLst/>
            <a:cxnLst/>
            <a:rect l="l" t="t" r="r" b="b"/>
            <a:pathLst>
              <a:path w="177800" h="173989">
                <a:moveTo>
                  <a:pt x="177515" y="98358"/>
                </a:moveTo>
                <a:lnTo>
                  <a:pt x="52609" y="173861"/>
                </a:lnTo>
                <a:lnTo>
                  <a:pt x="0" y="75503"/>
                </a:lnTo>
                <a:lnTo>
                  <a:pt x="124905" y="0"/>
                </a:lnTo>
                <a:lnTo>
                  <a:pt x="177515" y="983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783671" y="4893537"/>
            <a:ext cx="173990" cy="146685"/>
          </a:xfrm>
          <a:custGeom>
            <a:avLst/>
            <a:gdLst/>
            <a:ahLst/>
            <a:cxnLst/>
            <a:rect l="l" t="t" r="r" b="b"/>
            <a:pathLst>
              <a:path w="173990" h="146685">
                <a:moveTo>
                  <a:pt x="173859" y="35864"/>
                </a:moveTo>
                <a:lnTo>
                  <a:pt x="150593" y="146272"/>
                </a:lnTo>
                <a:lnTo>
                  <a:pt x="0" y="110408"/>
                </a:lnTo>
                <a:lnTo>
                  <a:pt x="23266" y="0"/>
                </a:lnTo>
                <a:lnTo>
                  <a:pt x="173859" y="358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444802" y="6445637"/>
            <a:ext cx="253365" cy="313055"/>
          </a:xfrm>
          <a:custGeom>
            <a:avLst/>
            <a:gdLst/>
            <a:ahLst/>
            <a:cxnLst/>
            <a:rect l="l" t="t" r="r" b="b"/>
            <a:pathLst>
              <a:path w="253364" h="313054">
                <a:moveTo>
                  <a:pt x="169259" y="19557"/>
                </a:moveTo>
                <a:lnTo>
                  <a:pt x="3911" y="19557"/>
                </a:lnTo>
                <a:lnTo>
                  <a:pt x="3911" y="6044"/>
                </a:lnTo>
                <a:lnTo>
                  <a:pt x="169259" y="6044"/>
                </a:lnTo>
                <a:lnTo>
                  <a:pt x="169259" y="19557"/>
                </a:lnTo>
                <a:close/>
              </a:path>
              <a:path w="253364" h="313054">
                <a:moveTo>
                  <a:pt x="0" y="291226"/>
                </a:moveTo>
                <a:lnTo>
                  <a:pt x="0" y="277358"/>
                </a:lnTo>
                <a:lnTo>
                  <a:pt x="27785" y="258667"/>
                </a:lnTo>
                <a:lnTo>
                  <a:pt x="53204" y="228909"/>
                </a:lnTo>
                <a:lnTo>
                  <a:pt x="71705" y="188461"/>
                </a:lnTo>
                <a:lnTo>
                  <a:pt x="71805" y="188000"/>
                </a:lnTo>
                <a:lnTo>
                  <a:pt x="78940" y="137256"/>
                </a:lnTo>
                <a:lnTo>
                  <a:pt x="78940" y="19557"/>
                </a:lnTo>
                <a:lnTo>
                  <a:pt x="93875" y="19557"/>
                </a:lnTo>
                <a:lnTo>
                  <a:pt x="93875" y="137256"/>
                </a:lnTo>
                <a:lnTo>
                  <a:pt x="100853" y="188000"/>
                </a:lnTo>
                <a:lnTo>
                  <a:pt x="101061" y="188461"/>
                </a:lnTo>
                <a:lnTo>
                  <a:pt x="86407" y="188461"/>
                </a:lnTo>
                <a:lnTo>
                  <a:pt x="74306" y="220469"/>
                </a:lnTo>
                <a:lnTo>
                  <a:pt x="54671" y="249577"/>
                </a:lnTo>
                <a:lnTo>
                  <a:pt x="29302" y="273818"/>
                </a:lnTo>
                <a:lnTo>
                  <a:pt x="0" y="291226"/>
                </a:lnTo>
                <a:close/>
              </a:path>
              <a:path w="253364" h="313054">
                <a:moveTo>
                  <a:pt x="172459" y="291226"/>
                </a:moveTo>
                <a:lnTo>
                  <a:pt x="142662" y="273168"/>
                </a:lnTo>
                <a:lnTo>
                  <a:pt x="117566" y="248911"/>
                </a:lnTo>
                <a:lnTo>
                  <a:pt x="98403" y="220119"/>
                </a:lnTo>
                <a:lnTo>
                  <a:pt x="86407" y="188461"/>
                </a:lnTo>
                <a:lnTo>
                  <a:pt x="101061" y="188461"/>
                </a:lnTo>
                <a:lnTo>
                  <a:pt x="119032" y="228242"/>
                </a:lnTo>
                <a:lnTo>
                  <a:pt x="144279" y="258017"/>
                </a:lnTo>
                <a:lnTo>
                  <a:pt x="172459" y="277358"/>
                </a:lnTo>
                <a:lnTo>
                  <a:pt x="172459" y="291226"/>
                </a:lnTo>
                <a:close/>
              </a:path>
              <a:path w="253364" h="313054">
                <a:moveTo>
                  <a:pt x="253178" y="312916"/>
                </a:moveTo>
                <a:lnTo>
                  <a:pt x="238243" y="312916"/>
                </a:lnTo>
                <a:lnTo>
                  <a:pt x="238243" y="0"/>
                </a:lnTo>
                <a:lnTo>
                  <a:pt x="253178" y="0"/>
                </a:lnTo>
                <a:lnTo>
                  <a:pt x="253178" y="3129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768543" y="6449904"/>
            <a:ext cx="282575" cy="312420"/>
          </a:xfrm>
          <a:custGeom>
            <a:avLst/>
            <a:gdLst/>
            <a:ahLst/>
            <a:cxnLst/>
            <a:rect l="l" t="t" r="r" b="b"/>
            <a:pathLst>
              <a:path w="282575" h="312420">
                <a:moveTo>
                  <a:pt x="253889" y="107742"/>
                </a:moveTo>
                <a:lnTo>
                  <a:pt x="238954" y="107742"/>
                </a:lnTo>
                <a:lnTo>
                  <a:pt x="241643" y="94897"/>
                </a:lnTo>
                <a:lnTo>
                  <a:pt x="243402" y="80940"/>
                </a:lnTo>
                <a:lnTo>
                  <a:pt x="244360" y="66689"/>
                </a:lnTo>
                <a:lnTo>
                  <a:pt x="244644" y="53693"/>
                </a:lnTo>
                <a:lnTo>
                  <a:pt x="244644" y="13156"/>
                </a:lnTo>
                <a:lnTo>
                  <a:pt x="20268" y="13156"/>
                </a:lnTo>
                <a:lnTo>
                  <a:pt x="20268" y="0"/>
                </a:lnTo>
                <a:lnTo>
                  <a:pt x="259934" y="0"/>
                </a:lnTo>
                <a:lnTo>
                  <a:pt x="259923" y="53693"/>
                </a:lnTo>
                <a:lnTo>
                  <a:pt x="259539" y="66689"/>
                </a:lnTo>
                <a:lnTo>
                  <a:pt x="258372" y="80985"/>
                </a:lnTo>
                <a:lnTo>
                  <a:pt x="256484" y="94991"/>
                </a:lnTo>
                <a:lnTo>
                  <a:pt x="253889" y="107742"/>
                </a:lnTo>
                <a:close/>
              </a:path>
              <a:path w="282575" h="312420">
                <a:moveTo>
                  <a:pt x="281980" y="150769"/>
                </a:moveTo>
                <a:lnTo>
                  <a:pt x="0" y="150769"/>
                </a:lnTo>
                <a:lnTo>
                  <a:pt x="0" y="137256"/>
                </a:lnTo>
                <a:lnTo>
                  <a:pt x="281980" y="137256"/>
                </a:lnTo>
                <a:lnTo>
                  <a:pt x="281980" y="150769"/>
                </a:lnTo>
                <a:close/>
              </a:path>
              <a:path w="282575" h="312420">
                <a:moveTo>
                  <a:pt x="259578" y="311850"/>
                </a:moveTo>
                <a:lnTo>
                  <a:pt x="22402" y="311850"/>
                </a:lnTo>
                <a:lnTo>
                  <a:pt x="22402" y="209440"/>
                </a:lnTo>
                <a:lnTo>
                  <a:pt x="259578" y="209440"/>
                </a:lnTo>
                <a:lnTo>
                  <a:pt x="259578" y="222597"/>
                </a:lnTo>
                <a:lnTo>
                  <a:pt x="37336" y="222597"/>
                </a:lnTo>
                <a:lnTo>
                  <a:pt x="37336" y="299048"/>
                </a:lnTo>
                <a:lnTo>
                  <a:pt x="259578" y="299048"/>
                </a:lnTo>
                <a:lnTo>
                  <a:pt x="259578" y="311850"/>
                </a:lnTo>
                <a:close/>
              </a:path>
              <a:path w="282575" h="312420">
                <a:moveTo>
                  <a:pt x="259578" y="299048"/>
                </a:moveTo>
                <a:lnTo>
                  <a:pt x="244644" y="299048"/>
                </a:lnTo>
                <a:lnTo>
                  <a:pt x="244644" y="222597"/>
                </a:lnTo>
                <a:lnTo>
                  <a:pt x="259578" y="222597"/>
                </a:lnTo>
                <a:lnTo>
                  <a:pt x="259578" y="2990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106140" y="6445643"/>
            <a:ext cx="583565" cy="313690"/>
          </a:xfrm>
          <a:custGeom>
            <a:avLst/>
            <a:gdLst/>
            <a:ahLst/>
            <a:cxnLst/>
            <a:rect l="l" t="t" r="r" b="b"/>
            <a:pathLst>
              <a:path w="583564" h="313690">
                <a:moveTo>
                  <a:pt x="165354" y="6045"/>
                </a:moveTo>
                <a:lnTo>
                  <a:pt x="2133" y="6045"/>
                </a:lnTo>
                <a:lnTo>
                  <a:pt x="2133" y="19558"/>
                </a:lnTo>
                <a:lnTo>
                  <a:pt x="66852" y="19558"/>
                </a:lnTo>
                <a:lnTo>
                  <a:pt x="66814" y="139750"/>
                </a:lnTo>
                <a:lnTo>
                  <a:pt x="61556" y="191566"/>
                </a:lnTo>
                <a:lnTo>
                  <a:pt x="47167" y="230949"/>
                </a:lnTo>
                <a:lnTo>
                  <a:pt x="25908" y="258597"/>
                </a:lnTo>
                <a:lnTo>
                  <a:pt x="0" y="275577"/>
                </a:lnTo>
                <a:lnTo>
                  <a:pt x="0" y="289801"/>
                </a:lnTo>
                <a:lnTo>
                  <a:pt x="32981" y="270459"/>
                </a:lnTo>
                <a:lnTo>
                  <a:pt x="58724" y="239306"/>
                </a:lnTo>
                <a:lnTo>
                  <a:pt x="75463" y="195897"/>
                </a:lnTo>
                <a:lnTo>
                  <a:pt x="81432" y="139750"/>
                </a:lnTo>
                <a:lnTo>
                  <a:pt x="81432" y="19558"/>
                </a:lnTo>
                <a:lnTo>
                  <a:pt x="150418" y="19558"/>
                </a:lnTo>
                <a:lnTo>
                  <a:pt x="150368" y="154686"/>
                </a:lnTo>
                <a:lnTo>
                  <a:pt x="146291" y="205689"/>
                </a:lnTo>
                <a:lnTo>
                  <a:pt x="134467" y="245529"/>
                </a:lnTo>
                <a:lnTo>
                  <a:pt x="91033" y="292290"/>
                </a:lnTo>
                <a:lnTo>
                  <a:pt x="91033" y="306870"/>
                </a:lnTo>
                <a:lnTo>
                  <a:pt x="123202" y="286042"/>
                </a:lnTo>
                <a:lnTo>
                  <a:pt x="146469" y="253847"/>
                </a:lnTo>
                <a:lnTo>
                  <a:pt x="160591" y="210108"/>
                </a:lnTo>
                <a:lnTo>
                  <a:pt x="165354" y="154686"/>
                </a:lnTo>
                <a:lnTo>
                  <a:pt x="165354" y="6045"/>
                </a:lnTo>
                <a:close/>
              </a:path>
              <a:path w="583564" h="313690">
                <a:moveTo>
                  <a:pt x="300837" y="136906"/>
                </a:moveTo>
                <a:lnTo>
                  <a:pt x="248208" y="136906"/>
                </a:lnTo>
                <a:lnTo>
                  <a:pt x="248208" y="0"/>
                </a:lnTo>
                <a:lnTo>
                  <a:pt x="233273" y="0"/>
                </a:lnTo>
                <a:lnTo>
                  <a:pt x="233273" y="313270"/>
                </a:lnTo>
                <a:lnTo>
                  <a:pt x="248208" y="313270"/>
                </a:lnTo>
                <a:lnTo>
                  <a:pt x="248208" y="150063"/>
                </a:lnTo>
                <a:lnTo>
                  <a:pt x="300837" y="150063"/>
                </a:lnTo>
                <a:lnTo>
                  <a:pt x="300837" y="136906"/>
                </a:lnTo>
                <a:close/>
              </a:path>
              <a:path w="583564" h="313690">
                <a:moveTo>
                  <a:pt x="502602" y="277355"/>
                </a:moveTo>
                <a:lnTo>
                  <a:pt x="449173" y="228244"/>
                </a:lnTo>
                <a:lnTo>
                  <a:pt x="431203" y="188455"/>
                </a:lnTo>
                <a:lnTo>
                  <a:pt x="424027" y="137261"/>
                </a:lnTo>
                <a:lnTo>
                  <a:pt x="424027" y="19558"/>
                </a:lnTo>
                <a:lnTo>
                  <a:pt x="499402" y="19558"/>
                </a:lnTo>
                <a:lnTo>
                  <a:pt x="499402" y="6045"/>
                </a:lnTo>
                <a:lnTo>
                  <a:pt x="334060" y="6045"/>
                </a:lnTo>
                <a:lnTo>
                  <a:pt x="334060" y="19558"/>
                </a:lnTo>
                <a:lnTo>
                  <a:pt x="409092" y="19558"/>
                </a:lnTo>
                <a:lnTo>
                  <a:pt x="409092" y="137261"/>
                </a:lnTo>
                <a:lnTo>
                  <a:pt x="401955" y="187998"/>
                </a:lnTo>
                <a:lnTo>
                  <a:pt x="383349" y="228904"/>
                </a:lnTo>
                <a:lnTo>
                  <a:pt x="357936" y="258673"/>
                </a:lnTo>
                <a:lnTo>
                  <a:pt x="330149" y="277355"/>
                </a:lnTo>
                <a:lnTo>
                  <a:pt x="330149" y="291223"/>
                </a:lnTo>
                <a:lnTo>
                  <a:pt x="359448" y="273824"/>
                </a:lnTo>
                <a:lnTo>
                  <a:pt x="384822" y="249580"/>
                </a:lnTo>
                <a:lnTo>
                  <a:pt x="404456" y="220472"/>
                </a:lnTo>
                <a:lnTo>
                  <a:pt x="416560" y="188455"/>
                </a:lnTo>
                <a:lnTo>
                  <a:pt x="428548" y="220116"/>
                </a:lnTo>
                <a:lnTo>
                  <a:pt x="447713" y="248907"/>
                </a:lnTo>
                <a:lnTo>
                  <a:pt x="472808" y="273164"/>
                </a:lnTo>
                <a:lnTo>
                  <a:pt x="502602" y="291223"/>
                </a:lnTo>
                <a:lnTo>
                  <a:pt x="502602" y="277355"/>
                </a:lnTo>
                <a:close/>
              </a:path>
              <a:path w="583564" h="313690">
                <a:moveTo>
                  <a:pt x="583323" y="0"/>
                </a:moveTo>
                <a:lnTo>
                  <a:pt x="568388" y="0"/>
                </a:lnTo>
                <a:lnTo>
                  <a:pt x="568388" y="312915"/>
                </a:lnTo>
                <a:lnTo>
                  <a:pt x="583323" y="312915"/>
                </a:lnTo>
                <a:lnTo>
                  <a:pt x="5833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852962" y="6447415"/>
            <a:ext cx="278765" cy="296545"/>
          </a:xfrm>
          <a:custGeom>
            <a:avLst/>
            <a:gdLst/>
            <a:ahLst/>
            <a:cxnLst/>
            <a:rect l="l" t="t" r="r" b="b"/>
            <a:pathLst>
              <a:path w="278764" h="296545">
                <a:moveTo>
                  <a:pt x="147213" y="283403"/>
                </a:moveTo>
                <a:lnTo>
                  <a:pt x="132634" y="283403"/>
                </a:lnTo>
                <a:lnTo>
                  <a:pt x="132634" y="180993"/>
                </a:lnTo>
                <a:lnTo>
                  <a:pt x="104125" y="178610"/>
                </a:lnTo>
                <a:lnTo>
                  <a:pt x="57377" y="164642"/>
                </a:lnTo>
                <a:lnTo>
                  <a:pt x="26963" y="140679"/>
                </a:lnTo>
                <a:lnTo>
                  <a:pt x="10312" y="90674"/>
                </a:lnTo>
                <a:lnTo>
                  <a:pt x="12217" y="72095"/>
                </a:lnTo>
                <a:lnTo>
                  <a:pt x="39470" y="28091"/>
                </a:lnTo>
                <a:lnTo>
                  <a:pt x="81562" y="7111"/>
                </a:lnTo>
                <a:lnTo>
                  <a:pt x="139390" y="0"/>
                </a:lnTo>
                <a:lnTo>
                  <a:pt x="170354" y="1789"/>
                </a:lnTo>
                <a:lnTo>
                  <a:pt x="197484" y="7111"/>
                </a:lnTo>
                <a:lnTo>
                  <a:pt x="214278" y="13512"/>
                </a:lnTo>
                <a:lnTo>
                  <a:pt x="139390" y="13512"/>
                </a:lnTo>
                <a:lnTo>
                  <a:pt x="111698" y="15045"/>
                </a:lnTo>
                <a:lnTo>
                  <a:pt x="66983" y="27313"/>
                </a:lnTo>
                <a:lnTo>
                  <a:pt x="32047" y="61294"/>
                </a:lnTo>
                <a:lnTo>
                  <a:pt x="25602" y="90674"/>
                </a:lnTo>
                <a:lnTo>
                  <a:pt x="27241" y="105992"/>
                </a:lnTo>
                <a:lnTo>
                  <a:pt x="50493" y="142946"/>
                </a:lnTo>
                <a:lnTo>
                  <a:pt x="87474" y="161347"/>
                </a:lnTo>
                <a:lnTo>
                  <a:pt x="139390" y="167481"/>
                </a:lnTo>
                <a:lnTo>
                  <a:pt x="214672" y="167481"/>
                </a:lnTo>
                <a:lnTo>
                  <a:pt x="200462" y="173126"/>
                </a:lnTo>
                <a:lnTo>
                  <a:pt x="175504" y="178610"/>
                </a:lnTo>
                <a:lnTo>
                  <a:pt x="147213" y="180993"/>
                </a:lnTo>
                <a:lnTo>
                  <a:pt x="147213" y="283403"/>
                </a:lnTo>
                <a:close/>
              </a:path>
              <a:path w="278764" h="296545">
                <a:moveTo>
                  <a:pt x="214672" y="167481"/>
                </a:moveTo>
                <a:lnTo>
                  <a:pt x="139390" y="167481"/>
                </a:lnTo>
                <a:lnTo>
                  <a:pt x="167137" y="165948"/>
                </a:lnTo>
                <a:lnTo>
                  <a:pt x="191483" y="161347"/>
                </a:lnTo>
                <a:lnTo>
                  <a:pt x="228642" y="142946"/>
                </a:lnTo>
                <a:lnTo>
                  <a:pt x="251544" y="105992"/>
                </a:lnTo>
                <a:lnTo>
                  <a:pt x="253178" y="90674"/>
                </a:lnTo>
                <a:lnTo>
                  <a:pt x="251544" y="75201"/>
                </a:lnTo>
                <a:lnTo>
                  <a:pt x="228642" y="38047"/>
                </a:lnTo>
                <a:lnTo>
                  <a:pt x="191483" y="19646"/>
                </a:lnTo>
                <a:lnTo>
                  <a:pt x="139390" y="13512"/>
                </a:lnTo>
                <a:lnTo>
                  <a:pt x="214278" y="13512"/>
                </a:lnTo>
                <a:lnTo>
                  <a:pt x="251816" y="40670"/>
                </a:lnTo>
                <a:lnTo>
                  <a:pt x="268468" y="90674"/>
                </a:lnTo>
                <a:lnTo>
                  <a:pt x="266562" y="109254"/>
                </a:lnTo>
                <a:lnTo>
                  <a:pt x="260956" y="125966"/>
                </a:lnTo>
                <a:lnTo>
                  <a:pt x="251816" y="140679"/>
                </a:lnTo>
                <a:lnTo>
                  <a:pt x="239310" y="153258"/>
                </a:lnTo>
                <a:lnTo>
                  <a:pt x="221819" y="164642"/>
                </a:lnTo>
                <a:lnTo>
                  <a:pt x="214672" y="167481"/>
                </a:lnTo>
                <a:close/>
              </a:path>
              <a:path w="278764" h="296545">
                <a:moveTo>
                  <a:pt x="278424" y="296204"/>
                </a:moveTo>
                <a:lnTo>
                  <a:pt x="0" y="296204"/>
                </a:lnTo>
                <a:lnTo>
                  <a:pt x="0" y="283403"/>
                </a:lnTo>
                <a:lnTo>
                  <a:pt x="278424" y="283403"/>
                </a:lnTo>
                <a:lnTo>
                  <a:pt x="278424" y="2962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181681" y="6449904"/>
            <a:ext cx="282575" cy="310515"/>
          </a:xfrm>
          <a:custGeom>
            <a:avLst/>
            <a:gdLst/>
            <a:ahLst/>
            <a:cxnLst/>
            <a:rect l="l" t="t" r="r" b="b"/>
            <a:pathLst>
              <a:path w="282575" h="310515">
                <a:moveTo>
                  <a:pt x="259578" y="13156"/>
                </a:moveTo>
                <a:lnTo>
                  <a:pt x="22402" y="13156"/>
                </a:lnTo>
                <a:lnTo>
                  <a:pt x="22402" y="0"/>
                </a:lnTo>
                <a:lnTo>
                  <a:pt x="259578" y="0"/>
                </a:lnTo>
                <a:lnTo>
                  <a:pt x="259578" y="13156"/>
                </a:lnTo>
                <a:close/>
              </a:path>
              <a:path w="282575" h="310515">
                <a:moveTo>
                  <a:pt x="82140" y="98142"/>
                </a:moveTo>
                <a:lnTo>
                  <a:pt x="67206" y="98142"/>
                </a:lnTo>
                <a:lnTo>
                  <a:pt x="67206" y="13156"/>
                </a:lnTo>
                <a:lnTo>
                  <a:pt x="82140" y="13156"/>
                </a:lnTo>
                <a:lnTo>
                  <a:pt x="82140" y="98142"/>
                </a:lnTo>
                <a:close/>
              </a:path>
              <a:path w="282575" h="310515">
                <a:moveTo>
                  <a:pt x="206951" y="98142"/>
                </a:moveTo>
                <a:lnTo>
                  <a:pt x="192372" y="98142"/>
                </a:lnTo>
                <a:lnTo>
                  <a:pt x="195639" y="89352"/>
                </a:lnTo>
                <a:lnTo>
                  <a:pt x="197973" y="79029"/>
                </a:lnTo>
                <a:lnTo>
                  <a:pt x="199373" y="68039"/>
                </a:lnTo>
                <a:lnTo>
                  <a:pt x="199840" y="57249"/>
                </a:lnTo>
                <a:lnTo>
                  <a:pt x="199840" y="13156"/>
                </a:lnTo>
                <a:lnTo>
                  <a:pt x="214774" y="13156"/>
                </a:lnTo>
                <a:lnTo>
                  <a:pt x="214729" y="57249"/>
                </a:lnTo>
                <a:lnTo>
                  <a:pt x="214302" y="67339"/>
                </a:lnTo>
                <a:lnTo>
                  <a:pt x="212863" y="78762"/>
                </a:lnTo>
                <a:lnTo>
                  <a:pt x="210424" y="89385"/>
                </a:lnTo>
                <a:lnTo>
                  <a:pt x="206951" y="98142"/>
                </a:lnTo>
                <a:close/>
              </a:path>
              <a:path w="282575" h="310515">
                <a:moveTo>
                  <a:pt x="265979" y="111298"/>
                </a:moveTo>
                <a:lnTo>
                  <a:pt x="16001" y="111298"/>
                </a:lnTo>
                <a:lnTo>
                  <a:pt x="16001" y="98142"/>
                </a:lnTo>
                <a:lnTo>
                  <a:pt x="265979" y="98142"/>
                </a:lnTo>
                <a:lnTo>
                  <a:pt x="265979" y="111298"/>
                </a:lnTo>
                <a:close/>
              </a:path>
              <a:path w="282575" h="310515">
                <a:moveTo>
                  <a:pt x="281980" y="179927"/>
                </a:moveTo>
                <a:lnTo>
                  <a:pt x="0" y="179927"/>
                </a:lnTo>
                <a:lnTo>
                  <a:pt x="0" y="167126"/>
                </a:lnTo>
                <a:lnTo>
                  <a:pt x="281980" y="167126"/>
                </a:lnTo>
                <a:lnTo>
                  <a:pt x="281980" y="179927"/>
                </a:lnTo>
                <a:close/>
              </a:path>
              <a:path w="282575" h="310515">
                <a:moveTo>
                  <a:pt x="265979" y="310072"/>
                </a:moveTo>
                <a:lnTo>
                  <a:pt x="22402" y="310072"/>
                </a:lnTo>
                <a:lnTo>
                  <a:pt x="22402" y="225086"/>
                </a:lnTo>
                <a:lnTo>
                  <a:pt x="37336" y="225086"/>
                </a:lnTo>
                <a:lnTo>
                  <a:pt x="37336" y="296559"/>
                </a:lnTo>
                <a:lnTo>
                  <a:pt x="265979" y="296559"/>
                </a:lnTo>
                <a:lnTo>
                  <a:pt x="265979" y="3100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13957" y="6449904"/>
            <a:ext cx="278765" cy="294005"/>
          </a:xfrm>
          <a:custGeom>
            <a:avLst/>
            <a:gdLst/>
            <a:ahLst/>
            <a:cxnLst/>
            <a:rect l="l" t="t" r="r" b="b"/>
            <a:pathLst>
              <a:path w="278764" h="294004">
                <a:moveTo>
                  <a:pt x="5689" y="179216"/>
                </a:moveTo>
                <a:lnTo>
                  <a:pt x="5689" y="164992"/>
                </a:lnTo>
                <a:lnTo>
                  <a:pt x="56110" y="147035"/>
                </a:lnTo>
                <a:lnTo>
                  <a:pt x="95964" y="117610"/>
                </a:lnTo>
                <a:lnTo>
                  <a:pt x="122149" y="78184"/>
                </a:lnTo>
                <a:lnTo>
                  <a:pt x="131567" y="30224"/>
                </a:lnTo>
                <a:lnTo>
                  <a:pt x="131567" y="0"/>
                </a:lnTo>
                <a:lnTo>
                  <a:pt x="146501" y="0"/>
                </a:lnTo>
                <a:lnTo>
                  <a:pt x="146501" y="30224"/>
                </a:lnTo>
                <a:lnTo>
                  <a:pt x="155813" y="75740"/>
                </a:lnTo>
                <a:lnTo>
                  <a:pt x="139034" y="75740"/>
                </a:lnTo>
                <a:lnTo>
                  <a:pt x="121399" y="109509"/>
                </a:lnTo>
                <a:lnTo>
                  <a:pt x="93697" y="139212"/>
                </a:lnTo>
                <a:lnTo>
                  <a:pt x="55327" y="163047"/>
                </a:lnTo>
                <a:lnTo>
                  <a:pt x="5689" y="179216"/>
                </a:lnTo>
                <a:close/>
              </a:path>
              <a:path w="278764" h="294004">
                <a:moveTo>
                  <a:pt x="272024" y="179216"/>
                </a:moveTo>
                <a:lnTo>
                  <a:pt x="223242" y="162897"/>
                </a:lnTo>
                <a:lnTo>
                  <a:pt x="184994" y="139079"/>
                </a:lnTo>
                <a:lnTo>
                  <a:pt x="157014" y="109459"/>
                </a:lnTo>
                <a:lnTo>
                  <a:pt x="139034" y="75740"/>
                </a:lnTo>
                <a:lnTo>
                  <a:pt x="155813" y="75740"/>
                </a:lnTo>
                <a:lnTo>
                  <a:pt x="156313" y="78184"/>
                </a:lnTo>
                <a:lnTo>
                  <a:pt x="183127" y="117610"/>
                </a:lnTo>
                <a:lnTo>
                  <a:pt x="223008" y="147035"/>
                </a:lnTo>
                <a:lnTo>
                  <a:pt x="272024" y="164992"/>
                </a:lnTo>
                <a:lnTo>
                  <a:pt x="272024" y="179216"/>
                </a:lnTo>
                <a:close/>
              </a:path>
              <a:path w="278764" h="294004">
                <a:moveTo>
                  <a:pt x="146146" y="280913"/>
                </a:moveTo>
                <a:lnTo>
                  <a:pt x="131567" y="280913"/>
                </a:lnTo>
                <a:lnTo>
                  <a:pt x="131567" y="173882"/>
                </a:lnTo>
                <a:lnTo>
                  <a:pt x="146146" y="173882"/>
                </a:lnTo>
                <a:lnTo>
                  <a:pt x="146146" y="280913"/>
                </a:lnTo>
                <a:close/>
              </a:path>
              <a:path w="278764" h="294004">
                <a:moveTo>
                  <a:pt x="278424" y="293715"/>
                </a:moveTo>
                <a:lnTo>
                  <a:pt x="0" y="293715"/>
                </a:lnTo>
                <a:lnTo>
                  <a:pt x="0" y="280913"/>
                </a:lnTo>
                <a:lnTo>
                  <a:pt x="278424" y="280913"/>
                </a:lnTo>
                <a:lnTo>
                  <a:pt x="278424" y="2937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844453" y="6449904"/>
            <a:ext cx="278765" cy="294005"/>
          </a:xfrm>
          <a:custGeom>
            <a:avLst/>
            <a:gdLst/>
            <a:ahLst/>
            <a:cxnLst/>
            <a:rect l="l" t="t" r="r" b="b"/>
            <a:pathLst>
              <a:path w="278764" h="294004">
                <a:moveTo>
                  <a:pt x="5689" y="183127"/>
                </a:moveTo>
                <a:lnTo>
                  <a:pt x="5689" y="168903"/>
                </a:lnTo>
                <a:lnTo>
                  <a:pt x="56110" y="150946"/>
                </a:lnTo>
                <a:lnTo>
                  <a:pt x="95964" y="121521"/>
                </a:lnTo>
                <a:lnTo>
                  <a:pt x="122149" y="82096"/>
                </a:lnTo>
                <a:lnTo>
                  <a:pt x="131567" y="34136"/>
                </a:lnTo>
                <a:lnTo>
                  <a:pt x="131567" y="0"/>
                </a:lnTo>
                <a:lnTo>
                  <a:pt x="146501" y="0"/>
                </a:lnTo>
                <a:lnTo>
                  <a:pt x="146501" y="34136"/>
                </a:lnTo>
                <a:lnTo>
                  <a:pt x="155813" y="79651"/>
                </a:lnTo>
                <a:lnTo>
                  <a:pt x="139034" y="79651"/>
                </a:lnTo>
                <a:lnTo>
                  <a:pt x="121399" y="113421"/>
                </a:lnTo>
                <a:lnTo>
                  <a:pt x="93697" y="143123"/>
                </a:lnTo>
                <a:lnTo>
                  <a:pt x="55327" y="166959"/>
                </a:lnTo>
                <a:lnTo>
                  <a:pt x="5689" y="183127"/>
                </a:lnTo>
                <a:close/>
              </a:path>
              <a:path w="278764" h="294004">
                <a:moveTo>
                  <a:pt x="272024" y="183127"/>
                </a:moveTo>
                <a:lnTo>
                  <a:pt x="223242" y="166809"/>
                </a:lnTo>
                <a:lnTo>
                  <a:pt x="184994" y="142990"/>
                </a:lnTo>
                <a:lnTo>
                  <a:pt x="157014" y="113371"/>
                </a:lnTo>
                <a:lnTo>
                  <a:pt x="139034" y="79651"/>
                </a:lnTo>
                <a:lnTo>
                  <a:pt x="155813" y="79651"/>
                </a:lnTo>
                <a:lnTo>
                  <a:pt x="156313" y="82096"/>
                </a:lnTo>
                <a:lnTo>
                  <a:pt x="183127" y="121521"/>
                </a:lnTo>
                <a:lnTo>
                  <a:pt x="223008" y="150946"/>
                </a:lnTo>
                <a:lnTo>
                  <a:pt x="272024" y="168903"/>
                </a:lnTo>
                <a:lnTo>
                  <a:pt x="272024" y="183127"/>
                </a:lnTo>
                <a:close/>
              </a:path>
              <a:path w="278764" h="294004">
                <a:moveTo>
                  <a:pt x="278424" y="293715"/>
                </a:moveTo>
                <a:lnTo>
                  <a:pt x="0" y="293715"/>
                </a:lnTo>
                <a:lnTo>
                  <a:pt x="0" y="280913"/>
                </a:lnTo>
                <a:lnTo>
                  <a:pt x="278424" y="280913"/>
                </a:lnTo>
                <a:lnTo>
                  <a:pt x="278424" y="2937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66101" y="6449904"/>
            <a:ext cx="278765" cy="294005"/>
          </a:xfrm>
          <a:custGeom>
            <a:avLst/>
            <a:gdLst/>
            <a:ahLst/>
            <a:cxnLst/>
            <a:rect l="l" t="t" r="r" b="b"/>
            <a:pathLst>
              <a:path w="278764" h="294004">
                <a:moveTo>
                  <a:pt x="5689" y="179216"/>
                </a:moveTo>
                <a:lnTo>
                  <a:pt x="5689" y="164992"/>
                </a:lnTo>
                <a:lnTo>
                  <a:pt x="56110" y="147035"/>
                </a:lnTo>
                <a:lnTo>
                  <a:pt x="95964" y="117610"/>
                </a:lnTo>
                <a:lnTo>
                  <a:pt x="122149" y="78184"/>
                </a:lnTo>
                <a:lnTo>
                  <a:pt x="131567" y="30224"/>
                </a:lnTo>
                <a:lnTo>
                  <a:pt x="131567" y="0"/>
                </a:lnTo>
                <a:lnTo>
                  <a:pt x="146501" y="0"/>
                </a:lnTo>
                <a:lnTo>
                  <a:pt x="146501" y="30224"/>
                </a:lnTo>
                <a:lnTo>
                  <a:pt x="155813" y="75740"/>
                </a:lnTo>
                <a:lnTo>
                  <a:pt x="139034" y="75740"/>
                </a:lnTo>
                <a:lnTo>
                  <a:pt x="121399" y="109509"/>
                </a:lnTo>
                <a:lnTo>
                  <a:pt x="93697" y="139212"/>
                </a:lnTo>
                <a:lnTo>
                  <a:pt x="55327" y="163047"/>
                </a:lnTo>
                <a:lnTo>
                  <a:pt x="5689" y="179216"/>
                </a:lnTo>
                <a:close/>
              </a:path>
              <a:path w="278764" h="294004">
                <a:moveTo>
                  <a:pt x="272024" y="179216"/>
                </a:moveTo>
                <a:lnTo>
                  <a:pt x="223242" y="162897"/>
                </a:lnTo>
                <a:lnTo>
                  <a:pt x="184994" y="139079"/>
                </a:lnTo>
                <a:lnTo>
                  <a:pt x="157014" y="109459"/>
                </a:lnTo>
                <a:lnTo>
                  <a:pt x="139034" y="75740"/>
                </a:lnTo>
                <a:lnTo>
                  <a:pt x="155813" y="75740"/>
                </a:lnTo>
                <a:lnTo>
                  <a:pt x="156313" y="78184"/>
                </a:lnTo>
                <a:lnTo>
                  <a:pt x="183127" y="117610"/>
                </a:lnTo>
                <a:lnTo>
                  <a:pt x="223008" y="147035"/>
                </a:lnTo>
                <a:lnTo>
                  <a:pt x="272024" y="164992"/>
                </a:lnTo>
                <a:lnTo>
                  <a:pt x="272024" y="179216"/>
                </a:lnTo>
                <a:close/>
              </a:path>
              <a:path w="278764" h="294004">
                <a:moveTo>
                  <a:pt x="146146" y="280913"/>
                </a:moveTo>
                <a:lnTo>
                  <a:pt x="131567" y="280913"/>
                </a:lnTo>
                <a:lnTo>
                  <a:pt x="131567" y="173882"/>
                </a:lnTo>
                <a:lnTo>
                  <a:pt x="146146" y="173882"/>
                </a:lnTo>
                <a:lnTo>
                  <a:pt x="146146" y="280913"/>
                </a:lnTo>
                <a:close/>
              </a:path>
              <a:path w="278764" h="294004">
                <a:moveTo>
                  <a:pt x="278424" y="293715"/>
                </a:moveTo>
                <a:lnTo>
                  <a:pt x="0" y="293715"/>
                </a:lnTo>
                <a:lnTo>
                  <a:pt x="0" y="280913"/>
                </a:lnTo>
                <a:lnTo>
                  <a:pt x="278424" y="280913"/>
                </a:lnTo>
                <a:lnTo>
                  <a:pt x="278424" y="2937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596598" y="6451682"/>
            <a:ext cx="278765" cy="292100"/>
          </a:xfrm>
          <a:custGeom>
            <a:avLst/>
            <a:gdLst/>
            <a:ahLst/>
            <a:cxnLst/>
            <a:rect l="l" t="t" r="r" b="b"/>
            <a:pathLst>
              <a:path w="278764" h="292100">
                <a:moveTo>
                  <a:pt x="260289" y="13512"/>
                </a:moveTo>
                <a:lnTo>
                  <a:pt x="18134" y="13512"/>
                </a:lnTo>
                <a:lnTo>
                  <a:pt x="18134" y="0"/>
                </a:lnTo>
                <a:lnTo>
                  <a:pt x="260289" y="0"/>
                </a:lnTo>
                <a:lnTo>
                  <a:pt x="260289" y="13512"/>
                </a:lnTo>
                <a:close/>
              </a:path>
              <a:path w="278764" h="292100">
                <a:moveTo>
                  <a:pt x="77873" y="159658"/>
                </a:moveTo>
                <a:lnTo>
                  <a:pt x="62938" y="159658"/>
                </a:lnTo>
                <a:lnTo>
                  <a:pt x="62938" y="13512"/>
                </a:lnTo>
                <a:lnTo>
                  <a:pt x="77873" y="13512"/>
                </a:lnTo>
                <a:lnTo>
                  <a:pt x="77873" y="159658"/>
                </a:lnTo>
                <a:close/>
              </a:path>
              <a:path w="278764" h="292100">
                <a:moveTo>
                  <a:pt x="202684" y="159658"/>
                </a:moveTo>
                <a:lnTo>
                  <a:pt x="187750" y="159658"/>
                </a:lnTo>
                <a:lnTo>
                  <a:pt x="193950" y="141440"/>
                </a:lnTo>
                <a:lnTo>
                  <a:pt x="197884" y="120055"/>
                </a:lnTo>
                <a:lnTo>
                  <a:pt x="199953" y="97303"/>
                </a:lnTo>
                <a:lnTo>
                  <a:pt x="200551" y="75384"/>
                </a:lnTo>
                <a:lnTo>
                  <a:pt x="200551" y="13512"/>
                </a:lnTo>
                <a:lnTo>
                  <a:pt x="215485" y="13512"/>
                </a:lnTo>
                <a:lnTo>
                  <a:pt x="215451" y="75384"/>
                </a:lnTo>
                <a:lnTo>
                  <a:pt x="214725" y="97403"/>
                </a:lnTo>
                <a:lnTo>
                  <a:pt x="212418" y="120588"/>
                </a:lnTo>
                <a:lnTo>
                  <a:pt x="208435" y="142073"/>
                </a:lnTo>
                <a:lnTo>
                  <a:pt x="202684" y="159658"/>
                </a:lnTo>
                <a:close/>
              </a:path>
              <a:path w="278764" h="292100">
                <a:moveTo>
                  <a:pt x="266690" y="172815"/>
                </a:moveTo>
                <a:lnTo>
                  <a:pt x="11378" y="172815"/>
                </a:lnTo>
                <a:lnTo>
                  <a:pt x="11378" y="159658"/>
                </a:lnTo>
                <a:lnTo>
                  <a:pt x="266690" y="159658"/>
                </a:lnTo>
                <a:lnTo>
                  <a:pt x="266690" y="172815"/>
                </a:lnTo>
                <a:close/>
              </a:path>
              <a:path w="278764" h="292100">
                <a:moveTo>
                  <a:pt x="278424" y="291937"/>
                </a:moveTo>
                <a:lnTo>
                  <a:pt x="0" y="291937"/>
                </a:lnTo>
                <a:lnTo>
                  <a:pt x="0" y="279136"/>
                </a:lnTo>
                <a:lnTo>
                  <a:pt x="278424" y="279136"/>
                </a:lnTo>
                <a:lnTo>
                  <a:pt x="278424" y="2919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945225" y="6451980"/>
            <a:ext cx="247015" cy="195580"/>
          </a:xfrm>
          <a:custGeom>
            <a:avLst/>
            <a:gdLst/>
            <a:ahLst/>
            <a:cxnLst/>
            <a:rect l="l" t="t" r="r" b="b"/>
            <a:pathLst>
              <a:path w="247014" h="195579">
                <a:moveTo>
                  <a:pt x="246418" y="182880"/>
                </a:moveTo>
                <a:lnTo>
                  <a:pt x="14579" y="182880"/>
                </a:lnTo>
                <a:lnTo>
                  <a:pt x="14579" y="105410"/>
                </a:lnTo>
                <a:lnTo>
                  <a:pt x="237883" y="105410"/>
                </a:lnTo>
                <a:lnTo>
                  <a:pt x="237883" y="91440"/>
                </a:lnTo>
                <a:lnTo>
                  <a:pt x="14579" y="91440"/>
                </a:lnTo>
                <a:lnTo>
                  <a:pt x="14579" y="12700"/>
                </a:lnTo>
                <a:lnTo>
                  <a:pt x="242150" y="12700"/>
                </a:lnTo>
                <a:lnTo>
                  <a:pt x="242150" y="0"/>
                </a:lnTo>
                <a:lnTo>
                  <a:pt x="0" y="0"/>
                </a:lnTo>
                <a:lnTo>
                  <a:pt x="0" y="12700"/>
                </a:lnTo>
                <a:lnTo>
                  <a:pt x="0" y="91440"/>
                </a:lnTo>
                <a:lnTo>
                  <a:pt x="0" y="105410"/>
                </a:lnTo>
                <a:lnTo>
                  <a:pt x="0" y="182880"/>
                </a:lnTo>
                <a:lnTo>
                  <a:pt x="0" y="195580"/>
                </a:lnTo>
                <a:lnTo>
                  <a:pt x="246418" y="195580"/>
                </a:lnTo>
                <a:lnTo>
                  <a:pt x="246418" y="1828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927095" y="6730818"/>
            <a:ext cx="278765" cy="13335"/>
          </a:xfrm>
          <a:custGeom>
            <a:avLst/>
            <a:gdLst/>
            <a:ahLst/>
            <a:cxnLst/>
            <a:rect l="l" t="t" r="r" b="b"/>
            <a:pathLst>
              <a:path w="278764" h="13334">
                <a:moveTo>
                  <a:pt x="278424" y="12801"/>
                </a:moveTo>
                <a:lnTo>
                  <a:pt x="0" y="12801"/>
                </a:lnTo>
                <a:lnTo>
                  <a:pt x="0" y="0"/>
                </a:lnTo>
                <a:lnTo>
                  <a:pt x="278424" y="0"/>
                </a:lnTo>
                <a:lnTo>
                  <a:pt x="278424" y="1280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259014" y="6445637"/>
            <a:ext cx="262255" cy="313690"/>
          </a:xfrm>
          <a:custGeom>
            <a:avLst/>
            <a:gdLst/>
            <a:ahLst/>
            <a:cxnLst/>
            <a:rect l="l" t="t" r="r" b="b"/>
            <a:pathLst>
              <a:path w="262254" h="313690">
                <a:moveTo>
                  <a:pt x="73606" y="153258"/>
                </a:moveTo>
                <a:lnTo>
                  <a:pt x="30936" y="137612"/>
                </a:lnTo>
                <a:lnTo>
                  <a:pt x="11034" y="96208"/>
                </a:lnTo>
                <a:lnTo>
                  <a:pt x="9600" y="77518"/>
                </a:lnTo>
                <a:lnTo>
                  <a:pt x="11034" y="59021"/>
                </a:lnTo>
                <a:lnTo>
                  <a:pt x="30936" y="17068"/>
                </a:lnTo>
                <a:lnTo>
                  <a:pt x="73606" y="1777"/>
                </a:lnTo>
                <a:lnTo>
                  <a:pt x="86118" y="2766"/>
                </a:lnTo>
                <a:lnTo>
                  <a:pt x="97430" y="5689"/>
                </a:lnTo>
                <a:lnTo>
                  <a:pt x="107409" y="10478"/>
                </a:lnTo>
                <a:lnTo>
                  <a:pt x="113165" y="14934"/>
                </a:lnTo>
                <a:lnTo>
                  <a:pt x="73606" y="14934"/>
                </a:lnTo>
                <a:lnTo>
                  <a:pt x="63889" y="15784"/>
                </a:lnTo>
                <a:lnTo>
                  <a:pt x="28224" y="48759"/>
                </a:lnTo>
                <a:lnTo>
                  <a:pt x="24179" y="77518"/>
                </a:lnTo>
                <a:lnTo>
                  <a:pt x="25185" y="92802"/>
                </a:lnTo>
                <a:lnTo>
                  <a:pt x="47254" y="133106"/>
                </a:lnTo>
                <a:lnTo>
                  <a:pt x="73606" y="140456"/>
                </a:lnTo>
                <a:lnTo>
                  <a:pt x="112358" y="140456"/>
                </a:lnTo>
                <a:lnTo>
                  <a:pt x="107409" y="144407"/>
                </a:lnTo>
                <a:lnTo>
                  <a:pt x="97430" y="149302"/>
                </a:lnTo>
                <a:lnTo>
                  <a:pt x="86118" y="152263"/>
                </a:lnTo>
                <a:lnTo>
                  <a:pt x="73606" y="153258"/>
                </a:lnTo>
                <a:close/>
              </a:path>
              <a:path w="262254" h="313690">
                <a:moveTo>
                  <a:pt x="194150" y="309005"/>
                </a:moveTo>
                <a:lnTo>
                  <a:pt x="179927" y="309005"/>
                </a:lnTo>
                <a:lnTo>
                  <a:pt x="179927" y="263490"/>
                </a:lnTo>
                <a:lnTo>
                  <a:pt x="123388" y="263490"/>
                </a:lnTo>
                <a:lnTo>
                  <a:pt x="123388" y="249977"/>
                </a:lnTo>
                <a:lnTo>
                  <a:pt x="179927" y="249977"/>
                </a:lnTo>
                <a:lnTo>
                  <a:pt x="179927" y="1777"/>
                </a:lnTo>
                <a:lnTo>
                  <a:pt x="194150" y="1777"/>
                </a:lnTo>
                <a:lnTo>
                  <a:pt x="194150" y="309005"/>
                </a:lnTo>
                <a:close/>
              </a:path>
              <a:path w="262254" h="313690">
                <a:moveTo>
                  <a:pt x="112358" y="140456"/>
                </a:moveTo>
                <a:lnTo>
                  <a:pt x="73606" y="140456"/>
                </a:lnTo>
                <a:lnTo>
                  <a:pt x="83524" y="139606"/>
                </a:lnTo>
                <a:lnTo>
                  <a:pt x="92408" y="137123"/>
                </a:lnTo>
                <a:lnTo>
                  <a:pt x="118855" y="106453"/>
                </a:lnTo>
                <a:lnTo>
                  <a:pt x="123033" y="77518"/>
                </a:lnTo>
                <a:lnTo>
                  <a:pt x="121977" y="62288"/>
                </a:lnTo>
                <a:lnTo>
                  <a:pt x="100158" y="22285"/>
                </a:lnTo>
                <a:lnTo>
                  <a:pt x="73606" y="14934"/>
                </a:lnTo>
                <a:lnTo>
                  <a:pt x="113165" y="14934"/>
                </a:lnTo>
                <a:lnTo>
                  <a:pt x="136223" y="59021"/>
                </a:lnTo>
                <a:lnTo>
                  <a:pt x="137612" y="77518"/>
                </a:lnTo>
                <a:lnTo>
                  <a:pt x="136223" y="96208"/>
                </a:lnTo>
                <a:lnTo>
                  <a:pt x="132100" y="112632"/>
                </a:lnTo>
                <a:lnTo>
                  <a:pt x="125311" y="126522"/>
                </a:lnTo>
                <a:lnTo>
                  <a:pt x="115921" y="137612"/>
                </a:lnTo>
                <a:lnTo>
                  <a:pt x="112358" y="140456"/>
                </a:lnTo>
                <a:close/>
              </a:path>
              <a:path w="262254" h="313690">
                <a:moveTo>
                  <a:pt x="87830" y="205885"/>
                </a:moveTo>
                <a:lnTo>
                  <a:pt x="0" y="205885"/>
                </a:lnTo>
                <a:lnTo>
                  <a:pt x="0" y="192728"/>
                </a:lnTo>
                <a:lnTo>
                  <a:pt x="88185" y="192728"/>
                </a:lnTo>
                <a:lnTo>
                  <a:pt x="107181" y="192194"/>
                </a:lnTo>
                <a:lnTo>
                  <a:pt x="124944" y="190328"/>
                </a:lnTo>
                <a:lnTo>
                  <a:pt x="141040" y="186727"/>
                </a:lnTo>
                <a:lnTo>
                  <a:pt x="155036" y="180993"/>
                </a:lnTo>
                <a:lnTo>
                  <a:pt x="155036" y="194150"/>
                </a:lnTo>
                <a:lnTo>
                  <a:pt x="141434" y="200034"/>
                </a:lnTo>
                <a:lnTo>
                  <a:pt x="125433" y="203618"/>
                </a:lnTo>
                <a:lnTo>
                  <a:pt x="107431" y="205401"/>
                </a:lnTo>
                <a:lnTo>
                  <a:pt x="87830" y="205885"/>
                </a:lnTo>
                <a:close/>
              </a:path>
              <a:path w="262254" h="313690">
                <a:moveTo>
                  <a:pt x="74317" y="313628"/>
                </a:moveTo>
                <a:lnTo>
                  <a:pt x="59738" y="313628"/>
                </a:lnTo>
                <a:lnTo>
                  <a:pt x="59738" y="205885"/>
                </a:lnTo>
                <a:lnTo>
                  <a:pt x="74317" y="205885"/>
                </a:lnTo>
                <a:lnTo>
                  <a:pt x="74317" y="313628"/>
                </a:lnTo>
                <a:close/>
              </a:path>
              <a:path w="262254" h="313690">
                <a:moveTo>
                  <a:pt x="262067" y="313272"/>
                </a:moveTo>
                <a:lnTo>
                  <a:pt x="247133" y="313272"/>
                </a:lnTo>
                <a:lnTo>
                  <a:pt x="247133" y="0"/>
                </a:lnTo>
                <a:lnTo>
                  <a:pt x="262067" y="0"/>
                </a:lnTo>
                <a:lnTo>
                  <a:pt x="262067" y="3132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597335" y="6445281"/>
            <a:ext cx="248920" cy="313690"/>
          </a:xfrm>
          <a:custGeom>
            <a:avLst/>
            <a:gdLst/>
            <a:ahLst/>
            <a:cxnLst/>
            <a:rect l="l" t="t" r="r" b="b"/>
            <a:pathLst>
              <a:path w="248920" h="313690">
                <a:moveTo>
                  <a:pt x="78940" y="295137"/>
                </a:moveTo>
                <a:lnTo>
                  <a:pt x="40536" y="284786"/>
                </a:lnTo>
                <a:lnTo>
                  <a:pt x="7067" y="226420"/>
                </a:lnTo>
                <a:lnTo>
                  <a:pt x="0" y="147924"/>
                </a:lnTo>
                <a:lnTo>
                  <a:pt x="1683" y="105259"/>
                </a:lnTo>
                <a:lnTo>
                  <a:pt x="16651" y="40464"/>
                </a:lnTo>
                <a:lnTo>
                  <a:pt x="51737" y="4800"/>
                </a:lnTo>
                <a:lnTo>
                  <a:pt x="78940" y="0"/>
                </a:lnTo>
                <a:lnTo>
                  <a:pt x="93136" y="1200"/>
                </a:lnTo>
                <a:lnTo>
                  <a:pt x="105831" y="4800"/>
                </a:lnTo>
                <a:lnTo>
                  <a:pt x="116993" y="10800"/>
                </a:lnTo>
                <a:lnTo>
                  <a:pt x="119684" y="13156"/>
                </a:lnTo>
                <a:lnTo>
                  <a:pt x="78940" y="13156"/>
                </a:lnTo>
                <a:lnTo>
                  <a:pt x="67750" y="14251"/>
                </a:lnTo>
                <a:lnTo>
                  <a:pt x="29035" y="47865"/>
                </a:lnTo>
                <a:lnTo>
                  <a:pt x="16345" y="107859"/>
                </a:lnTo>
                <a:lnTo>
                  <a:pt x="14934" y="147924"/>
                </a:lnTo>
                <a:lnTo>
                  <a:pt x="16345" y="187939"/>
                </a:lnTo>
                <a:lnTo>
                  <a:pt x="29035" y="247833"/>
                </a:lnTo>
                <a:lnTo>
                  <a:pt x="57694" y="278424"/>
                </a:lnTo>
                <a:lnTo>
                  <a:pt x="78940" y="282336"/>
                </a:lnTo>
                <a:lnTo>
                  <a:pt x="119882" y="282336"/>
                </a:lnTo>
                <a:lnTo>
                  <a:pt x="116993" y="284786"/>
                </a:lnTo>
                <a:lnTo>
                  <a:pt x="105831" y="290559"/>
                </a:lnTo>
                <a:lnTo>
                  <a:pt x="93136" y="293998"/>
                </a:lnTo>
                <a:lnTo>
                  <a:pt x="78940" y="295137"/>
                </a:lnTo>
                <a:close/>
              </a:path>
              <a:path w="248920" h="313690">
                <a:moveTo>
                  <a:pt x="119882" y="282336"/>
                </a:moveTo>
                <a:lnTo>
                  <a:pt x="78940" y="282336"/>
                </a:lnTo>
                <a:lnTo>
                  <a:pt x="89924" y="281347"/>
                </a:lnTo>
                <a:lnTo>
                  <a:pt x="99875" y="278424"/>
                </a:lnTo>
                <a:lnTo>
                  <a:pt x="128489" y="247833"/>
                </a:lnTo>
                <a:lnTo>
                  <a:pt x="141179" y="187939"/>
                </a:lnTo>
                <a:lnTo>
                  <a:pt x="142590" y="147924"/>
                </a:lnTo>
                <a:lnTo>
                  <a:pt x="141179" y="107859"/>
                </a:lnTo>
                <a:lnTo>
                  <a:pt x="128489" y="47865"/>
                </a:lnTo>
                <a:lnTo>
                  <a:pt x="99875" y="17379"/>
                </a:lnTo>
                <a:lnTo>
                  <a:pt x="78940" y="13156"/>
                </a:lnTo>
                <a:lnTo>
                  <a:pt x="119684" y="13156"/>
                </a:lnTo>
                <a:lnTo>
                  <a:pt x="150591" y="69295"/>
                </a:lnTo>
                <a:lnTo>
                  <a:pt x="157525" y="147924"/>
                </a:lnTo>
                <a:lnTo>
                  <a:pt x="155891" y="190439"/>
                </a:lnTo>
                <a:lnTo>
                  <a:pt x="150591" y="226420"/>
                </a:lnTo>
                <a:lnTo>
                  <a:pt x="141023" y="255333"/>
                </a:lnTo>
                <a:lnTo>
                  <a:pt x="126589" y="276646"/>
                </a:lnTo>
                <a:lnTo>
                  <a:pt x="119882" y="282336"/>
                </a:lnTo>
                <a:close/>
              </a:path>
              <a:path w="248920" h="313690">
                <a:moveTo>
                  <a:pt x="248911" y="313628"/>
                </a:moveTo>
                <a:lnTo>
                  <a:pt x="233976" y="313628"/>
                </a:lnTo>
                <a:lnTo>
                  <a:pt x="233976" y="147924"/>
                </a:lnTo>
                <a:lnTo>
                  <a:pt x="168548" y="147924"/>
                </a:lnTo>
                <a:lnTo>
                  <a:pt x="168548" y="134767"/>
                </a:lnTo>
                <a:lnTo>
                  <a:pt x="233976" y="134767"/>
                </a:lnTo>
                <a:lnTo>
                  <a:pt x="233976" y="355"/>
                </a:lnTo>
                <a:lnTo>
                  <a:pt x="248911" y="355"/>
                </a:lnTo>
                <a:lnTo>
                  <a:pt x="248911" y="3136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027488" y="6464839"/>
            <a:ext cx="88900" cy="276860"/>
          </a:xfrm>
          <a:custGeom>
            <a:avLst/>
            <a:gdLst/>
            <a:ahLst/>
            <a:cxnLst/>
            <a:rect l="l" t="t" r="r" b="b"/>
            <a:pathLst>
              <a:path w="88900" h="276859">
                <a:moveTo>
                  <a:pt x="88896" y="276291"/>
                </a:moveTo>
                <a:lnTo>
                  <a:pt x="74317" y="276291"/>
                </a:lnTo>
                <a:lnTo>
                  <a:pt x="74317" y="15290"/>
                </a:lnTo>
                <a:lnTo>
                  <a:pt x="0" y="48715"/>
                </a:lnTo>
                <a:lnTo>
                  <a:pt x="0" y="34136"/>
                </a:lnTo>
                <a:lnTo>
                  <a:pt x="75740" y="0"/>
                </a:lnTo>
                <a:lnTo>
                  <a:pt x="88896" y="0"/>
                </a:lnTo>
                <a:lnTo>
                  <a:pt x="88896" y="2762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210062" y="6464839"/>
            <a:ext cx="158750" cy="276860"/>
          </a:xfrm>
          <a:custGeom>
            <a:avLst/>
            <a:gdLst/>
            <a:ahLst/>
            <a:cxnLst/>
            <a:rect l="l" t="t" r="r" b="b"/>
            <a:pathLst>
              <a:path w="158750" h="276859">
                <a:moveTo>
                  <a:pt x="57249" y="276291"/>
                </a:moveTo>
                <a:lnTo>
                  <a:pt x="41603" y="276291"/>
                </a:lnTo>
                <a:lnTo>
                  <a:pt x="143301" y="13156"/>
                </a:lnTo>
                <a:lnTo>
                  <a:pt x="0" y="13156"/>
                </a:lnTo>
                <a:lnTo>
                  <a:pt x="0" y="0"/>
                </a:lnTo>
                <a:lnTo>
                  <a:pt x="158591" y="0"/>
                </a:lnTo>
                <a:lnTo>
                  <a:pt x="158591" y="12445"/>
                </a:lnTo>
                <a:lnTo>
                  <a:pt x="57249" y="2762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386234" y="6789490"/>
            <a:ext cx="197485" cy="11430"/>
          </a:xfrm>
          <a:custGeom>
            <a:avLst/>
            <a:gdLst/>
            <a:ahLst/>
            <a:cxnLst/>
            <a:rect l="l" t="t" r="r" b="b"/>
            <a:pathLst>
              <a:path w="197484" h="11429">
                <a:moveTo>
                  <a:pt x="197350" y="11023"/>
                </a:moveTo>
                <a:lnTo>
                  <a:pt x="0" y="11023"/>
                </a:lnTo>
                <a:lnTo>
                  <a:pt x="0" y="0"/>
                </a:lnTo>
                <a:lnTo>
                  <a:pt x="197350" y="0"/>
                </a:lnTo>
                <a:lnTo>
                  <a:pt x="197350" y="110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600442" y="6460223"/>
            <a:ext cx="370205" cy="285750"/>
          </a:xfrm>
          <a:custGeom>
            <a:avLst/>
            <a:gdLst/>
            <a:ahLst/>
            <a:cxnLst/>
            <a:rect l="l" t="t" r="r" b="b"/>
            <a:pathLst>
              <a:path w="370204" h="285750">
                <a:moveTo>
                  <a:pt x="163220" y="267754"/>
                </a:moveTo>
                <a:lnTo>
                  <a:pt x="23114" y="267754"/>
                </a:lnTo>
                <a:lnTo>
                  <a:pt x="131572" y="145796"/>
                </a:lnTo>
                <a:lnTo>
                  <a:pt x="145148" y="128714"/>
                </a:lnTo>
                <a:lnTo>
                  <a:pt x="153530" y="112903"/>
                </a:lnTo>
                <a:lnTo>
                  <a:pt x="157772" y="97091"/>
                </a:lnTo>
                <a:lnTo>
                  <a:pt x="158953" y="80010"/>
                </a:lnTo>
                <a:lnTo>
                  <a:pt x="153911" y="49352"/>
                </a:lnTo>
                <a:lnTo>
                  <a:pt x="138912" y="23863"/>
                </a:lnTo>
                <a:lnTo>
                  <a:pt x="114096" y="6451"/>
                </a:lnTo>
                <a:lnTo>
                  <a:pt x="79654" y="0"/>
                </a:lnTo>
                <a:lnTo>
                  <a:pt x="45161" y="6451"/>
                </a:lnTo>
                <a:lnTo>
                  <a:pt x="20231" y="23863"/>
                </a:lnTo>
                <a:lnTo>
                  <a:pt x="5105" y="49352"/>
                </a:lnTo>
                <a:lnTo>
                  <a:pt x="0" y="80010"/>
                </a:lnTo>
                <a:lnTo>
                  <a:pt x="0" y="87833"/>
                </a:lnTo>
                <a:lnTo>
                  <a:pt x="14579" y="87833"/>
                </a:lnTo>
                <a:lnTo>
                  <a:pt x="14579" y="80365"/>
                </a:lnTo>
                <a:lnTo>
                  <a:pt x="18846" y="53962"/>
                </a:lnTo>
                <a:lnTo>
                  <a:pt x="31381" y="32626"/>
                </a:lnTo>
                <a:lnTo>
                  <a:pt x="51790" y="18351"/>
                </a:lnTo>
                <a:lnTo>
                  <a:pt x="79654" y="13157"/>
                </a:lnTo>
                <a:lnTo>
                  <a:pt x="107378" y="18351"/>
                </a:lnTo>
                <a:lnTo>
                  <a:pt x="127800" y="32626"/>
                </a:lnTo>
                <a:lnTo>
                  <a:pt x="140411" y="53962"/>
                </a:lnTo>
                <a:lnTo>
                  <a:pt x="144729" y="80365"/>
                </a:lnTo>
                <a:lnTo>
                  <a:pt x="143344" y="94856"/>
                </a:lnTo>
                <a:lnTo>
                  <a:pt x="139001" y="108813"/>
                </a:lnTo>
                <a:lnTo>
                  <a:pt x="131381" y="122770"/>
                </a:lnTo>
                <a:lnTo>
                  <a:pt x="120192" y="137261"/>
                </a:lnTo>
                <a:lnTo>
                  <a:pt x="3911" y="268465"/>
                </a:lnTo>
                <a:lnTo>
                  <a:pt x="3911" y="280911"/>
                </a:lnTo>
                <a:lnTo>
                  <a:pt x="163220" y="280911"/>
                </a:lnTo>
                <a:lnTo>
                  <a:pt x="163220" y="267754"/>
                </a:lnTo>
                <a:close/>
              </a:path>
              <a:path w="370204" h="285750">
                <a:moveTo>
                  <a:pt x="369620" y="142595"/>
                </a:moveTo>
                <a:lnTo>
                  <a:pt x="368173" y="100622"/>
                </a:lnTo>
                <a:lnTo>
                  <a:pt x="363702" y="68719"/>
                </a:lnTo>
                <a:lnTo>
                  <a:pt x="355968" y="44678"/>
                </a:lnTo>
                <a:lnTo>
                  <a:pt x="355041" y="43167"/>
                </a:lnTo>
                <a:lnTo>
                  <a:pt x="355041" y="142595"/>
                </a:lnTo>
                <a:lnTo>
                  <a:pt x="353758" y="182079"/>
                </a:lnTo>
                <a:lnTo>
                  <a:pt x="343331" y="234251"/>
                </a:lnTo>
                <a:lnTo>
                  <a:pt x="312762" y="266420"/>
                </a:lnTo>
                <a:lnTo>
                  <a:pt x="283210" y="272376"/>
                </a:lnTo>
                <a:lnTo>
                  <a:pt x="267576" y="270840"/>
                </a:lnTo>
                <a:lnTo>
                  <a:pt x="233070" y="250329"/>
                </a:lnTo>
                <a:lnTo>
                  <a:pt x="217068" y="212064"/>
                </a:lnTo>
                <a:lnTo>
                  <a:pt x="211734" y="142595"/>
                </a:lnTo>
                <a:lnTo>
                  <a:pt x="213067" y="103314"/>
                </a:lnTo>
                <a:lnTo>
                  <a:pt x="223735" y="51282"/>
                </a:lnTo>
                <a:lnTo>
                  <a:pt x="253873" y="19113"/>
                </a:lnTo>
                <a:lnTo>
                  <a:pt x="283210" y="13157"/>
                </a:lnTo>
                <a:lnTo>
                  <a:pt x="298907" y="14706"/>
                </a:lnTo>
                <a:lnTo>
                  <a:pt x="334060" y="35204"/>
                </a:lnTo>
                <a:lnTo>
                  <a:pt x="349885" y="73431"/>
                </a:lnTo>
                <a:lnTo>
                  <a:pt x="355041" y="142595"/>
                </a:lnTo>
                <a:lnTo>
                  <a:pt x="355041" y="43167"/>
                </a:lnTo>
                <a:lnTo>
                  <a:pt x="344728" y="26314"/>
                </a:lnTo>
                <a:lnTo>
                  <a:pt x="333514" y="14998"/>
                </a:lnTo>
                <a:lnTo>
                  <a:pt x="330390" y="13157"/>
                </a:lnTo>
                <a:lnTo>
                  <a:pt x="319570" y="6756"/>
                </a:lnTo>
                <a:lnTo>
                  <a:pt x="302818" y="1714"/>
                </a:lnTo>
                <a:lnTo>
                  <a:pt x="283210" y="0"/>
                </a:lnTo>
                <a:lnTo>
                  <a:pt x="263855" y="1714"/>
                </a:lnTo>
                <a:lnTo>
                  <a:pt x="222046" y="26314"/>
                </a:lnTo>
                <a:lnTo>
                  <a:pt x="203073" y="68719"/>
                </a:lnTo>
                <a:lnTo>
                  <a:pt x="197154" y="142595"/>
                </a:lnTo>
                <a:lnTo>
                  <a:pt x="198602" y="184759"/>
                </a:lnTo>
                <a:lnTo>
                  <a:pt x="210807" y="240842"/>
                </a:lnTo>
                <a:lnTo>
                  <a:pt x="247294" y="278777"/>
                </a:lnTo>
                <a:lnTo>
                  <a:pt x="283210" y="285534"/>
                </a:lnTo>
                <a:lnTo>
                  <a:pt x="302818" y="283819"/>
                </a:lnTo>
                <a:lnTo>
                  <a:pt x="319570" y="278777"/>
                </a:lnTo>
                <a:lnTo>
                  <a:pt x="330390" y="272376"/>
                </a:lnTo>
                <a:lnTo>
                  <a:pt x="333514" y="270535"/>
                </a:lnTo>
                <a:lnTo>
                  <a:pt x="344728" y="259219"/>
                </a:lnTo>
                <a:lnTo>
                  <a:pt x="355968" y="240842"/>
                </a:lnTo>
                <a:lnTo>
                  <a:pt x="363702" y="216776"/>
                </a:lnTo>
                <a:lnTo>
                  <a:pt x="368173" y="184759"/>
                </a:lnTo>
                <a:lnTo>
                  <a:pt x="369620" y="1425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021071" y="6445637"/>
            <a:ext cx="250825" cy="316230"/>
          </a:xfrm>
          <a:custGeom>
            <a:avLst/>
            <a:gdLst/>
            <a:ahLst/>
            <a:cxnLst/>
            <a:rect l="l" t="t" r="r" b="b"/>
            <a:pathLst>
              <a:path w="250825" h="316229">
                <a:moveTo>
                  <a:pt x="221654" y="155036"/>
                </a:moveTo>
                <a:lnTo>
                  <a:pt x="146501" y="155036"/>
                </a:lnTo>
                <a:lnTo>
                  <a:pt x="173448" y="153847"/>
                </a:lnTo>
                <a:lnTo>
                  <a:pt x="197528" y="150057"/>
                </a:lnTo>
                <a:lnTo>
                  <a:pt x="218408" y="143335"/>
                </a:lnTo>
                <a:lnTo>
                  <a:pt x="235754" y="133345"/>
                </a:lnTo>
                <a:lnTo>
                  <a:pt x="235754" y="0"/>
                </a:lnTo>
                <a:lnTo>
                  <a:pt x="250689" y="0"/>
                </a:lnTo>
                <a:lnTo>
                  <a:pt x="250689" y="146501"/>
                </a:lnTo>
                <a:lnTo>
                  <a:pt x="235754" y="146501"/>
                </a:lnTo>
                <a:lnTo>
                  <a:pt x="221654" y="155036"/>
                </a:lnTo>
                <a:close/>
              </a:path>
              <a:path w="250825" h="316229">
                <a:moveTo>
                  <a:pt x="148635" y="167837"/>
                </a:moveTo>
                <a:lnTo>
                  <a:pt x="0" y="167837"/>
                </a:lnTo>
                <a:lnTo>
                  <a:pt x="0" y="4267"/>
                </a:lnTo>
                <a:lnTo>
                  <a:pt x="142590" y="4267"/>
                </a:lnTo>
                <a:lnTo>
                  <a:pt x="142590" y="17068"/>
                </a:lnTo>
                <a:lnTo>
                  <a:pt x="15290" y="17068"/>
                </a:lnTo>
                <a:lnTo>
                  <a:pt x="15290" y="78940"/>
                </a:lnTo>
                <a:lnTo>
                  <a:pt x="134412" y="78940"/>
                </a:lnTo>
                <a:lnTo>
                  <a:pt x="134412" y="91741"/>
                </a:lnTo>
                <a:lnTo>
                  <a:pt x="15290" y="91741"/>
                </a:lnTo>
                <a:lnTo>
                  <a:pt x="15290" y="155036"/>
                </a:lnTo>
                <a:lnTo>
                  <a:pt x="221654" y="155036"/>
                </a:lnTo>
                <a:lnTo>
                  <a:pt x="219341" y="156436"/>
                </a:lnTo>
                <a:lnTo>
                  <a:pt x="199128" y="163036"/>
                </a:lnTo>
                <a:lnTo>
                  <a:pt x="175449" y="166703"/>
                </a:lnTo>
                <a:lnTo>
                  <a:pt x="148635" y="167837"/>
                </a:lnTo>
                <a:close/>
              </a:path>
              <a:path w="250825" h="316229">
                <a:moveTo>
                  <a:pt x="250689" y="185616"/>
                </a:moveTo>
                <a:lnTo>
                  <a:pt x="235754" y="185616"/>
                </a:lnTo>
                <a:lnTo>
                  <a:pt x="235754" y="146501"/>
                </a:lnTo>
                <a:lnTo>
                  <a:pt x="250689" y="146501"/>
                </a:lnTo>
                <a:lnTo>
                  <a:pt x="250689" y="185616"/>
                </a:lnTo>
                <a:close/>
              </a:path>
              <a:path w="250825" h="316229">
                <a:moveTo>
                  <a:pt x="250689" y="316117"/>
                </a:moveTo>
                <a:lnTo>
                  <a:pt x="20624" y="316117"/>
                </a:lnTo>
                <a:lnTo>
                  <a:pt x="20624" y="217263"/>
                </a:lnTo>
                <a:lnTo>
                  <a:pt x="250689" y="217263"/>
                </a:lnTo>
                <a:lnTo>
                  <a:pt x="250689" y="230776"/>
                </a:lnTo>
                <a:lnTo>
                  <a:pt x="35914" y="230776"/>
                </a:lnTo>
                <a:lnTo>
                  <a:pt x="35914" y="302960"/>
                </a:lnTo>
                <a:lnTo>
                  <a:pt x="250689" y="302960"/>
                </a:lnTo>
                <a:lnTo>
                  <a:pt x="250689" y="316117"/>
                </a:lnTo>
                <a:close/>
              </a:path>
              <a:path w="250825" h="316229">
                <a:moveTo>
                  <a:pt x="250689" y="302960"/>
                </a:moveTo>
                <a:lnTo>
                  <a:pt x="235754" y="302960"/>
                </a:lnTo>
                <a:lnTo>
                  <a:pt x="235754" y="230776"/>
                </a:lnTo>
                <a:lnTo>
                  <a:pt x="250689" y="230776"/>
                </a:lnTo>
                <a:lnTo>
                  <a:pt x="250689" y="3029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449069" y="7031602"/>
            <a:ext cx="248920" cy="313690"/>
          </a:xfrm>
          <a:custGeom>
            <a:avLst/>
            <a:gdLst/>
            <a:ahLst/>
            <a:cxnLst/>
            <a:rect l="l" t="t" r="r" b="b"/>
            <a:pathLst>
              <a:path w="248919" h="313690">
                <a:moveTo>
                  <a:pt x="78940" y="295137"/>
                </a:moveTo>
                <a:lnTo>
                  <a:pt x="40536" y="284786"/>
                </a:lnTo>
                <a:lnTo>
                  <a:pt x="7067" y="226420"/>
                </a:lnTo>
                <a:lnTo>
                  <a:pt x="0" y="147924"/>
                </a:lnTo>
                <a:lnTo>
                  <a:pt x="1683" y="105259"/>
                </a:lnTo>
                <a:lnTo>
                  <a:pt x="16651" y="40464"/>
                </a:lnTo>
                <a:lnTo>
                  <a:pt x="51737" y="4800"/>
                </a:lnTo>
                <a:lnTo>
                  <a:pt x="78940" y="0"/>
                </a:lnTo>
                <a:lnTo>
                  <a:pt x="93136" y="1200"/>
                </a:lnTo>
                <a:lnTo>
                  <a:pt x="105831" y="4800"/>
                </a:lnTo>
                <a:lnTo>
                  <a:pt x="116993" y="10800"/>
                </a:lnTo>
                <a:lnTo>
                  <a:pt x="119684" y="13156"/>
                </a:lnTo>
                <a:lnTo>
                  <a:pt x="78940" y="13156"/>
                </a:lnTo>
                <a:lnTo>
                  <a:pt x="67750" y="14251"/>
                </a:lnTo>
                <a:lnTo>
                  <a:pt x="29035" y="47865"/>
                </a:lnTo>
                <a:lnTo>
                  <a:pt x="16345" y="107859"/>
                </a:lnTo>
                <a:lnTo>
                  <a:pt x="14934" y="147924"/>
                </a:lnTo>
                <a:lnTo>
                  <a:pt x="16345" y="187939"/>
                </a:lnTo>
                <a:lnTo>
                  <a:pt x="29035" y="247833"/>
                </a:lnTo>
                <a:lnTo>
                  <a:pt x="57694" y="278424"/>
                </a:lnTo>
                <a:lnTo>
                  <a:pt x="78940" y="282336"/>
                </a:lnTo>
                <a:lnTo>
                  <a:pt x="119882" y="282336"/>
                </a:lnTo>
                <a:lnTo>
                  <a:pt x="116993" y="284786"/>
                </a:lnTo>
                <a:lnTo>
                  <a:pt x="105831" y="290559"/>
                </a:lnTo>
                <a:lnTo>
                  <a:pt x="93136" y="293998"/>
                </a:lnTo>
                <a:lnTo>
                  <a:pt x="78940" y="295137"/>
                </a:lnTo>
                <a:close/>
              </a:path>
              <a:path w="248919" h="313690">
                <a:moveTo>
                  <a:pt x="119882" y="282336"/>
                </a:moveTo>
                <a:lnTo>
                  <a:pt x="78940" y="282336"/>
                </a:lnTo>
                <a:lnTo>
                  <a:pt x="89924" y="281347"/>
                </a:lnTo>
                <a:lnTo>
                  <a:pt x="99875" y="278424"/>
                </a:lnTo>
                <a:lnTo>
                  <a:pt x="128489" y="247833"/>
                </a:lnTo>
                <a:lnTo>
                  <a:pt x="141179" y="187939"/>
                </a:lnTo>
                <a:lnTo>
                  <a:pt x="142590" y="147924"/>
                </a:lnTo>
                <a:lnTo>
                  <a:pt x="141179" y="107859"/>
                </a:lnTo>
                <a:lnTo>
                  <a:pt x="128489" y="47865"/>
                </a:lnTo>
                <a:lnTo>
                  <a:pt x="99875" y="17379"/>
                </a:lnTo>
                <a:lnTo>
                  <a:pt x="78940" y="13156"/>
                </a:lnTo>
                <a:lnTo>
                  <a:pt x="119684" y="13156"/>
                </a:lnTo>
                <a:lnTo>
                  <a:pt x="150591" y="69295"/>
                </a:lnTo>
                <a:lnTo>
                  <a:pt x="157525" y="147924"/>
                </a:lnTo>
                <a:lnTo>
                  <a:pt x="155891" y="190439"/>
                </a:lnTo>
                <a:lnTo>
                  <a:pt x="150591" y="226420"/>
                </a:lnTo>
                <a:lnTo>
                  <a:pt x="141023" y="255333"/>
                </a:lnTo>
                <a:lnTo>
                  <a:pt x="126589" y="276646"/>
                </a:lnTo>
                <a:lnTo>
                  <a:pt x="119882" y="282336"/>
                </a:lnTo>
                <a:close/>
              </a:path>
              <a:path w="248919" h="313690">
                <a:moveTo>
                  <a:pt x="248911" y="313272"/>
                </a:moveTo>
                <a:lnTo>
                  <a:pt x="233976" y="313272"/>
                </a:lnTo>
                <a:lnTo>
                  <a:pt x="233976" y="355"/>
                </a:lnTo>
                <a:lnTo>
                  <a:pt x="248911" y="355"/>
                </a:lnTo>
                <a:lnTo>
                  <a:pt x="248911" y="3132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777788" y="7031958"/>
            <a:ext cx="256540" cy="313690"/>
          </a:xfrm>
          <a:custGeom>
            <a:avLst/>
            <a:gdLst/>
            <a:ahLst/>
            <a:cxnLst/>
            <a:rect l="l" t="t" r="r" b="b"/>
            <a:pathLst>
              <a:path w="256539" h="313690">
                <a:moveTo>
                  <a:pt x="126589" y="19557"/>
                </a:moveTo>
                <a:lnTo>
                  <a:pt x="3200" y="19557"/>
                </a:lnTo>
                <a:lnTo>
                  <a:pt x="3200" y="6044"/>
                </a:lnTo>
                <a:lnTo>
                  <a:pt x="126589" y="6044"/>
                </a:lnTo>
                <a:lnTo>
                  <a:pt x="126589" y="19557"/>
                </a:lnTo>
                <a:close/>
              </a:path>
              <a:path w="256539" h="313690">
                <a:moveTo>
                  <a:pt x="0" y="290870"/>
                </a:moveTo>
                <a:lnTo>
                  <a:pt x="0" y="277002"/>
                </a:lnTo>
                <a:lnTo>
                  <a:pt x="21151" y="262051"/>
                </a:lnTo>
                <a:lnTo>
                  <a:pt x="39603" y="238999"/>
                </a:lnTo>
                <a:lnTo>
                  <a:pt x="52654" y="206146"/>
                </a:lnTo>
                <a:lnTo>
                  <a:pt x="57605" y="161792"/>
                </a:lnTo>
                <a:lnTo>
                  <a:pt x="57605" y="19557"/>
                </a:lnTo>
                <a:lnTo>
                  <a:pt x="72539" y="19557"/>
                </a:lnTo>
                <a:lnTo>
                  <a:pt x="72539" y="161792"/>
                </a:lnTo>
                <a:lnTo>
                  <a:pt x="77351" y="205901"/>
                </a:lnTo>
                <a:lnTo>
                  <a:pt x="78593" y="209085"/>
                </a:lnTo>
                <a:lnTo>
                  <a:pt x="65428" y="209085"/>
                </a:lnTo>
                <a:lnTo>
                  <a:pt x="57355" y="233965"/>
                </a:lnTo>
                <a:lnTo>
                  <a:pt x="43248" y="256911"/>
                </a:lnTo>
                <a:lnTo>
                  <a:pt x="23874" y="276391"/>
                </a:lnTo>
                <a:lnTo>
                  <a:pt x="0" y="290870"/>
                </a:lnTo>
                <a:close/>
              </a:path>
              <a:path w="256539" h="313690">
                <a:moveTo>
                  <a:pt x="130856" y="291226"/>
                </a:moveTo>
                <a:lnTo>
                  <a:pt x="106531" y="276641"/>
                </a:lnTo>
                <a:lnTo>
                  <a:pt x="87181" y="256911"/>
                </a:lnTo>
                <a:lnTo>
                  <a:pt x="73350" y="233870"/>
                </a:lnTo>
                <a:lnTo>
                  <a:pt x="65428" y="209085"/>
                </a:lnTo>
                <a:lnTo>
                  <a:pt x="78593" y="209085"/>
                </a:lnTo>
                <a:lnTo>
                  <a:pt x="90230" y="238910"/>
                </a:lnTo>
                <a:lnTo>
                  <a:pt x="108843" y="262251"/>
                </a:lnTo>
                <a:lnTo>
                  <a:pt x="130856" y="277358"/>
                </a:lnTo>
                <a:lnTo>
                  <a:pt x="130856" y="291226"/>
                </a:lnTo>
                <a:close/>
              </a:path>
              <a:path w="256539" h="313690">
                <a:moveTo>
                  <a:pt x="256022" y="135478"/>
                </a:moveTo>
                <a:lnTo>
                  <a:pt x="241088" y="135478"/>
                </a:lnTo>
                <a:lnTo>
                  <a:pt x="241088" y="0"/>
                </a:lnTo>
                <a:lnTo>
                  <a:pt x="256022" y="0"/>
                </a:lnTo>
                <a:lnTo>
                  <a:pt x="256022" y="135478"/>
                </a:lnTo>
                <a:close/>
              </a:path>
              <a:path w="256539" h="313690">
                <a:moveTo>
                  <a:pt x="179927" y="309005"/>
                </a:moveTo>
                <a:lnTo>
                  <a:pt x="164992" y="309005"/>
                </a:lnTo>
                <a:lnTo>
                  <a:pt x="164992" y="1777"/>
                </a:lnTo>
                <a:lnTo>
                  <a:pt x="179927" y="1777"/>
                </a:lnTo>
                <a:lnTo>
                  <a:pt x="179927" y="135478"/>
                </a:lnTo>
                <a:lnTo>
                  <a:pt x="256022" y="135478"/>
                </a:lnTo>
                <a:lnTo>
                  <a:pt x="256022" y="148635"/>
                </a:lnTo>
                <a:lnTo>
                  <a:pt x="179927" y="148635"/>
                </a:lnTo>
                <a:lnTo>
                  <a:pt x="179927" y="309005"/>
                </a:lnTo>
                <a:close/>
              </a:path>
              <a:path w="256539" h="313690">
                <a:moveTo>
                  <a:pt x="256022" y="313272"/>
                </a:moveTo>
                <a:lnTo>
                  <a:pt x="241088" y="313272"/>
                </a:lnTo>
                <a:lnTo>
                  <a:pt x="241088" y="148635"/>
                </a:lnTo>
                <a:lnTo>
                  <a:pt x="256022" y="148635"/>
                </a:lnTo>
                <a:lnTo>
                  <a:pt x="256022" y="3132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110052" y="7036180"/>
            <a:ext cx="146050" cy="161290"/>
          </a:xfrm>
          <a:custGeom>
            <a:avLst/>
            <a:gdLst/>
            <a:ahLst/>
            <a:cxnLst/>
            <a:rect l="l" t="t" r="r" b="b"/>
            <a:pathLst>
              <a:path w="146050" h="161290">
                <a:moveTo>
                  <a:pt x="145440" y="13208"/>
                </a:moveTo>
                <a:lnTo>
                  <a:pt x="130505" y="13208"/>
                </a:lnTo>
                <a:lnTo>
                  <a:pt x="130505" y="148336"/>
                </a:lnTo>
                <a:lnTo>
                  <a:pt x="145440" y="148336"/>
                </a:lnTo>
                <a:lnTo>
                  <a:pt x="145440" y="13208"/>
                </a:lnTo>
                <a:close/>
              </a:path>
              <a:path w="146050" h="161290">
                <a:moveTo>
                  <a:pt x="145440" y="0"/>
                </a:moveTo>
                <a:lnTo>
                  <a:pt x="0" y="0"/>
                </a:lnTo>
                <a:lnTo>
                  <a:pt x="0" y="12700"/>
                </a:lnTo>
                <a:lnTo>
                  <a:pt x="0" y="148590"/>
                </a:lnTo>
                <a:lnTo>
                  <a:pt x="0" y="161290"/>
                </a:lnTo>
                <a:lnTo>
                  <a:pt x="145440" y="161290"/>
                </a:lnTo>
                <a:lnTo>
                  <a:pt x="145440" y="148590"/>
                </a:lnTo>
                <a:lnTo>
                  <a:pt x="14935" y="148590"/>
                </a:lnTo>
                <a:lnTo>
                  <a:pt x="14935" y="12700"/>
                </a:lnTo>
                <a:lnTo>
                  <a:pt x="145440" y="12700"/>
                </a:lnTo>
                <a:lnTo>
                  <a:pt x="1454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345818" y="7031958"/>
            <a:ext cx="15240" cy="217170"/>
          </a:xfrm>
          <a:custGeom>
            <a:avLst/>
            <a:gdLst/>
            <a:ahLst/>
            <a:cxnLst/>
            <a:rect l="l" t="t" r="r" b="b"/>
            <a:pathLst>
              <a:path w="15239" h="217170">
                <a:moveTo>
                  <a:pt x="14934" y="216908"/>
                </a:moveTo>
                <a:lnTo>
                  <a:pt x="0" y="216908"/>
                </a:lnTo>
                <a:lnTo>
                  <a:pt x="0" y="0"/>
                </a:lnTo>
                <a:lnTo>
                  <a:pt x="14934" y="0"/>
                </a:lnTo>
                <a:lnTo>
                  <a:pt x="14934" y="2169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130677" y="7249541"/>
            <a:ext cx="236854" cy="96520"/>
          </a:xfrm>
          <a:custGeom>
            <a:avLst/>
            <a:gdLst/>
            <a:ahLst/>
            <a:cxnLst/>
            <a:rect l="l" t="t" r="r" b="b"/>
            <a:pathLst>
              <a:path w="236854" h="96520">
                <a:moveTo>
                  <a:pt x="236474" y="83820"/>
                </a:moveTo>
                <a:lnTo>
                  <a:pt x="15290" y="83820"/>
                </a:lnTo>
                <a:lnTo>
                  <a:pt x="15290" y="0"/>
                </a:lnTo>
                <a:lnTo>
                  <a:pt x="0" y="0"/>
                </a:lnTo>
                <a:lnTo>
                  <a:pt x="0" y="83820"/>
                </a:lnTo>
                <a:lnTo>
                  <a:pt x="0" y="96520"/>
                </a:lnTo>
                <a:lnTo>
                  <a:pt x="236474" y="96520"/>
                </a:lnTo>
                <a:lnTo>
                  <a:pt x="236474" y="838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435938" y="7292959"/>
            <a:ext cx="27305" cy="80010"/>
          </a:xfrm>
          <a:custGeom>
            <a:avLst/>
            <a:gdLst/>
            <a:ahLst/>
            <a:cxnLst/>
            <a:rect l="l" t="t" r="r" b="b"/>
            <a:pathLst>
              <a:path w="27304" h="80009">
                <a:moveTo>
                  <a:pt x="0" y="80007"/>
                </a:moveTo>
                <a:lnTo>
                  <a:pt x="0" y="68272"/>
                </a:lnTo>
                <a:lnTo>
                  <a:pt x="7189" y="64211"/>
                </a:lnTo>
                <a:lnTo>
                  <a:pt x="11912" y="57916"/>
                </a:lnTo>
                <a:lnTo>
                  <a:pt x="14501" y="48621"/>
                </a:lnTo>
                <a:lnTo>
                  <a:pt x="15290" y="35558"/>
                </a:lnTo>
                <a:lnTo>
                  <a:pt x="8534" y="35558"/>
                </a:lnTo>
                <a:lnTo>
                  <a:pt x="8534" y="0"/>
                </a:lnTo>
                <a:lnTo>
                  <a:pt x="27024" y="0"/>
                </a:lnTo>
                <a:lnTo>
                  <a:pt x="27024" y="38403"/>
                </a:lnTo>
                <a:lnTo>
                  <a:pt x="25452" y="54154"/>
                </a:lnTo>
                <a:lnTo>
                  <a:pt x="20579" y="66005"/>
                </a:lnTo>
                <a:lnTo>
                  <a:pt x="12173" y="74456"/>
                </a:lnTo>
                <a:lnTo>
                  <a:pt x="0" y="80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628321" y="7031602"/>
            <a:ext cx="248920" cy="313690"/>
          </a:xfrm>
          <a:custGeom>
            <a:avLst/>
            <a:gdLst/>
            <a:ahLst/>
            <a:cxnLst/>
            <a:rect l="l" t="t" r="r" b="b"/>
            <a:pathLst>
              <a:path w="248920" h="313690">
                <a:moveTo>
                  <a:pt x="78940" y="295137"/>
                </a:moveTo>
                <a:lnTo>
                  <a:pt x="40536" y="284786"/>
                </a:lnTo>
                <a:lnTo>
                  <a:pt x="7067" y="226420"/>
                </a:lnTo>
                <a:lnTo>
                  <a:pt x="0" y="147924"/>
                </a:lnTo>
                <a:lnTo>
                  <a:pt x="1683" y="105259"/>
                </a:lnTo>
                <a:lnTo>
                  <a:pt x="16651" y="40464"/>
                </a:lnTo>
                <a:lnTo>
                  <a:pt x="51737" y="4800"/>
                </a:lnTo>
                <a:lnTo>
                  <a:pt x="78940" y="0"/>
                </a:lnTo>
                <a:lnTo>
                  <a:pt x="93136" y="1200"/>
                </a:lnTo>
                <a:lnTo>
                  <a:pt x="105831" y="4800"/>
                </a:lnTo>
                <a:lnTo>
                  <a:pt x="116993" y="10800"/>
                </a:lnTo>
                <a:lnTo>
                  <a:pt x="119684" y="13156"/>
                </a:lnTo>
                <a:lnTo>
                  <a:pt x="78940" y="13156"/>
                </a:lnTo>
                <a:lnTo>
                  <a:pt x="67750" y="14251"/>
                </a:lnTo>
                <a:lnTo>
                  <a:pt x="29035" y="47865"/>
                </a:lnTo>
                <a:lnTo>
                  <a:pt x="16345" y="107859"/>
                </a:lnTo>
                <a:lnTo>
                  <a:pt x="14934" y="147924"/>
                </a:lnTo>
                <a:lnTo>
                  <a:pt x="16345" y="187939"/>
                </a:lnTo>
                <a:lnTo>
                  <a:pt x="29035" y="247833"/>
                </a:lnTo>
                <a:lnTo>
                  <a:pt x="57694" y="278424"/>
                </a:lnTo>
                <a:lnTo>
                  <a:pt x="78940" y="282336"/>
                </a:lnTo>
                <a:lnTo>
                  <a:pt x="119882" y="282336"/>
                </a:lnTo>
                <a:lnTo>
                  <a:pt x="116993" y="284786"/>
                </a:lnTo>
                <a:lnTo>
                  <a:pt x="105831" y="290559"/>
                </a:lnTo>
                <a:lnTo>
                  <a:pt x="93136" y="293998"/>
                </a:lnTo>
                <a:lnTo>
                  <a:pt x="78940" y="295137"/>
                </a:lnTo>
                <a:close/>
              </a:path>
              <a:path w="248920" h="313690">
                <a:moveTo>
                  <a:pt x="119882" y="282336"/>
                </a:moveTo>
                <a:lnTo>
                  <a:pt x="78940" y="282336"/>
                </a:lnTo>
                <a:lnTo>
                  <a:pt x="89924" y="281347"/>
                </a:lnTo>
                <a:lnTo>
                  <a:pt x="99875" y="278424"/>
                </a:lnTo>
                <a:lnTo>
                  <a:pt x="128489" y="247833"/>
                </a:lnTo>
                <a:lnTo>
                  <a:pt x="141179" y="187939"/>
                </a:lnTo>
                <a:lnTo>
                  <a:pt x="142590" y="147924"/>
                </a:lnTo>
                <a:lnTo>
                  <a:pt x="141179" y="107859"/>
                </a:lnTo>
                <a:lnTo>
                  <a:pt x="128489" y="47865"/>
                </a:lnTo>
                <a:lnTo>
                  <a:pt x="99875" y="17379"/>
                </a:lnTo>
                <a:lnTo>
                  <a:pt x="78940" y="13156"/>
                </a:lnTo>
                <a:lnTo>
                  <a:pt x="119684" y="13156"/>
                </a:lnTo>
                <a:lnTo>
                  <a:pt x="150591" y="69295"/>
                </a:lnTo>
                <a:lnTo>
                  <a:pt x="157525" y="147924"/>
                </a:lnTo>
                <a:lnTo>
                  <a:pt x="155891" y="190439"/>
                </a:lnTo>
                <a:lnTo>
                  <a:pt x="150591" y="226420"/>
                </a:lnTo>
                <a:lnTo>
                  <a:pt x="141023" y="255333"/>
                </a:lnTo>
                <a:lnTo>
                  <a:pt x="126589" y="276646"/>
                </a:lnTo>
                <a:lnTo>
                  <a:pt x="119882" y="282336"/>
                </a:lnTo>
                <a:close/>
              </a:path>
              <a:path w="248920" h="313690">
                <a:moveTo>
                  <a:pt x="248911" y="313272"/>
                </a:moveTo>
                <a:lnTo>
                  <a:pt x="233976" y="313272"/>
                </a:lnTo>
                <a:lnTo>
                  <a:pt x="233976" y="355"/>
                </a:lnTo>
                <a:lnTo>
                  <a:pt x="248911" y="355"/>
                </a:lnTo>
                <a:lnTo>
                  <a:pt x="248911" y="3132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947795" y="7034447"/>
            <a:ext cx="282575" cy="320040"/>
          </a:xfrm>
          <a:custGeom>
            <a:avLst/>
            <a:gdLst/>
            <a:ahLst/>
            <a:cxnLst/>
            <a:rect l="l" t="t" r="r" b="b"/>
            <a:pathLst>
              <a:path w="282575" h="320040">
                <a:moveTo>
                  <a:pt x="9600" y="106320"/>
                </a:moveTo>
                <a:lnTo>
                  <a:pt x="9600" y="92808"/>
                </a:lnTo>
                <a:lnTo>
                  <a:pt x="52788" y="83357"/>
                </a:lnTo>
                <a:lnTo>
                  <a:pt x="92674" y="66539"/>
                </a:lnTo>
                <a:lnTo>
                  <a:pt x="121960" y="42853"/>
                </a:lnTo>
                <a:lnTo>
                  <a:pt x="133345" y="12801"/>
                </a:lnTo>
                <a:lnTo>
                  <a:pt x="133345" y="0"/>
                </a:lnTo>
                <a:lnTo>
                  <a:pt x="148279" y="0"/>
                </a:lnTo>
                <a:lnTo>
                  <a:pt x="148279" y="12801"/>
                </a:lnTo>
                <a:lnTo>
                  <a:pt x="159066" y="42670"/>
                </a:lnTo>
                <a:lnTo>
                  <a:pt x="140456" y="42670"/>
                </a:lnTo>
                <a:lnTo>
                  <a:pt x="120060" y="65366"/>
                </a:lnTo>
                <a:lnTo>
                  <a:pt x="89830" y="83963"/>
                </a:lnTo>
                <a:lnTo>
                  <a:pt x="52199" y="97825"/>
                </a:lnTo>
                <a:lnTo>
                  <a:pt x="9600" y="106320"/>
                </a:lnTo>
                <a:close/>
              </a:path>
              <a:path w="282575" h="320040">
                <a:moveTo>
                  <a:pt x="272024" y="106320"/>
                </a:moveTo>
                <a:lnTo>
                  <a:pt x="228164" y="97575"/>
                </a:lnTo>
                <a:lnTo>
                  <a:pt x="190239" y="83563"/>
                </a:lnTo>
                <a:lnTo>
                  <a:pt x="160314" y="65016"/>
                </a:lnTo>
                <a:lnTo>
                  <a:pt x="140456" y="42670"/>
                </a:lnTo>
                <a:lnTo>
                  <a:pt x="159066" y="42670"/>
                </a:lnTo>
                <a:lnTo>
                  <a:pt x="159174" y="42853"/>
                </a:lnTo>
                <a:lnTo>
                  <a:pt x="187483" y="66405"/>
                </a:lnTo>
                <a:lnTo>
                  <a:pt x="227186" y="83207"/>
                </a:lnTo>
                <a:lnTo>
                  <a:pt x="272024" y="92808"/>
                </a:lnTo>
                <a:lnTo>
                  <a:pt x="272024" y="106320"/>
                </a:lnTo>
                <a:close/>
              </a:path>
              <a:path w="282575" h="320040">
                <a:moveTo>
                  <a:pt x="281980" y="163570"/>
                </a:moveTo>
                <a:lnTo>
                  <a:pt x="0" y="163570"/>
                </a:lnTo>
                <a:lnTo>
                  <a:pt x="0" y="150413"/>
                </a:lnTo>
                <a:lnTo>
                  <a:pt x="281980" y="150413"/>
                </a:lnTo>
                <a:lnTo>
                  <a:pt x="281980" y="163570"/>
                </a:lnTo>
                <a:close/>
              </a:path>
              <a:path w="282575" h="320040">
                <a:moveTo>
                  <a:pt x="141523" y="320028"/>
                </a:moveTo>
                <a:lnTo>
                  <a:pt x="78718" y="315228"/>
                </a:lnTo>
                <a:lnTo>
                  <a:pt x="36981" y="300826"/>
                </a:lnTo>
                <a:lnTo>
                  <a:pt x="16001" y="266334"/>
                </a:lnTo>
                <a:lnTo>
                  <a:pt x="17329" y="256145"/>
                </a:lnTo>
                <a:lnTo>
                  <a:pt x="55166" y="223386"/>
                </a:lnTo>
                <a:lnTo>
                  <a:pt x="107537" y="213541"/>
                </a:lnTo>
                <a:lnTo>
                  <a:pt x="141523" y="212285"/>
                </a:lnTo>
                <a:lnTo>
                  <a:pt x="175460" y="213541"/>
                </a:lnTo>
                <a:lnTo>
                  <a:pt x="204196" y="217263"/>
                </a:lnTo>
                <a:lnTo>
                  <a:pt x="227731" y="223386"/>
                </a:lnTo>
                <a:lnTo>
                  <a:pt x="231417" y="225086"/>
                </a:lnTo>
                <a:lnTo>
                  <a:pt x="141523" y="225086"/>
                </a:lnTo>
                <a:lnTo>
                  <a:pt x="109470" y="226264"/>
                </a:lnTo>
                <a:lnTo>
                  <a:pt x="61366" y="235287"/>
                </a:lnTo>
                <a:lnTo>
                  <a:pt x="32163" y="259767"/>
                </a:lnTo>
                <a:lnTo>
                  <a:pt x="31291" y="266334"/>
                </a:lnTo>
                <a:lnTo>
                  <a:pt x="32163" y="272852"/>
                </a:lnTo>
                <a:lnTo>
                  <a:pt x="82718" y="302649"/>
                </a:lnTo>
                <a:lnTo>
                  <a:pt x="141523" y="307227"/>
                </a:lnTo>
                <a:lnTo>
                  <a:pt x="232096" y="307227"/>
                </a:lnTo>
                <a:lnTo>
                  <a:pt x="227731" y="309227"/>
                </a:lnTo>
                <a:lnTo>
                  <a:pt x="204196" y="315228"/>
                </a:lnTo>
                <a:lnTo>
                  <a:pt x="175460" y="318828"/>
                </a:lnTo>
                <a:lnTo>
                  <a:pt x="141523" y="320028"/>
                </a:lnTo>
                <a:close/>
              </a:path>
              <a:path w="282575" h="320040">
                <a:moveTo>
                  <a:pt x="232096" y="307227"/>
                </a:moveTo>
                <a:lnTo>
                  <a:pt x="141523" y="307227"/>
                </a:lnTo>
                <a:lnTo>
                  <a:pt x="173776" y="306055"/>
                </a:lnTo>
                <a:lnTo>
                  <a:pt x="200595" y="302649"/>
                </a:lnTo>
                <a:lnTo>
                  <a:pt x="237532" y="289803"/>
                </a:lnTo>
                <a:lnTo>
                  <a:pt x="251755" y="266334"/>
                </a:lnTo>
                <a:lnTo>
                  <a:pt x="250933" y="259767"/>
                </a:lnTo>
                <a:lnTo>
                  <a:pt x="200595" y="229709"/>
                </a:lnTo>
                <a:lnTo>
                  <a:pt x="141523" y="225086"/>
                </a:lnTo>
                <a:lnTo>
                  <a:pt x="231417" y="225086"/>
                </a:lnTo>
                <a:lnTo>
                  <a:pt x="265718" y="256145"/>
                </a:lnTo>
                <a:lnTo>
                  <a:pt x="267046" y="266334"/>
                </a:lnTo>
                <a:lnTo>
                  <a:pt x="265718" y="276324"/>
                </a:lnTo>
                <a:lnTo>
                  <a:pt x="261756" y="285447"/>
                </a:lnTo>
                <a:lnTo>
                  <a:pt x="255195" y="293637"/>
                </a:lnTo>
                <a:lnTo>
                  <a:pt x="246066" y="300826"/>
                </a:lnTo>
                <a:lnTo>
                  <a:pt x="232096" y="3072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278292" y="7036225"/>
            <a:ext cx="282575" cy="310515"/>
          </a:xfrm>
          <a:custGeom>
            <a:avLst/>
            <a:gdLst/>
            <a:ahLst/>
            <a:cxnLst/>
            <a:rect l="l" t="t" r="r" b="b"/>
            <a:pathLst>
              <a:path w="282575" h="310515">
                <a:moveTo>
                  <a:pt x="259578" y="13156"/>
                </a:moveTo>
                <a:lnTo>
                  <a:pt x="22402" y="13156"/>
                </a:lnTo>
                <a:lnTo>
                  <a:pt x="22402" y="0"/>
                </a:lnTo>
                <a:lnTo>
                  <a:pt x="259578" y="0"/>
                </a:lnTo>
                <a:lnTo>
                  <a:pt x="259578" y="13156"/>
                </a:lnTo>
                <a:close/>
              </a:path>
              <a:path w="282575" h="310515">
                <a:moveTo>
                  <a:pt x="16712" y="117699"/>
                </a:moveTo>
                <a:lnTo>
                  <a:pt x="16712" y="103831"/>
                </a:lnTo>
                <a:lnTo>
                  <a:pt x="55038" y="96464"/>
                </a:lnTo>
                <a:lnTo>
                  <a:pt x="92897" y="79829"/>
                </a:lnTo>
                <a:lnTo>
                  <a:pt x="121821" y="56527"/>
                </a:lnTo>
                <a:lnTo>
                  <a:pt x="133345" y="29158"/>
                </a:lnTo>
                <a:lnTo>
                  <a:pt x="133345" y="13156"/>
                </a:lnTo>
                <a:lnTo>
                  <a:pt x="147924" y="13156"/>
                </a:lnTo>
                <a:lnTo>
                  <a:pt x="147924" y="29158"/>
                </a:lnTo>
                <a:lnTo>
                  <a:pt x="158115" y="53693"/>
                </a:lnTo>
                <a:lnTo>
                  <a:pt x="140812" y="53693"/>
                </a:lnTo>
                <a:lnTo>
                  <a:pt x="120321" y="76895"/>
                </a:lnTo>
                <a:lnTo>
                  <a:pt x="90230" y="96630"/>
                </a:lnTo>
                <a:lnTo>
                  <a:pt x="54404" y="110898"/>
                </a:lnTo>
                <a:lnTo>
                  <a:pt x="16712" y="117699"/>
                </a:lnTo>
                <a:close/>
              </a:path>
              <a:path w="282575" h="310515">
                <a:moveTo>
                  <a:pt x="264201" y="117699"/>
                </a:moveTo>
                <a:lnTo>
                  <a:pt x="225820" y="110348"/>
                </a:lnTo>
                <a:lnTo>
                  <a:pt x="189972" y="95964"/>
                </a:lnTo>
                <a:lnTo>
                  <a:pt x="160392" y="76445"/>
                </a:lnTo>
                <a:lnTo>
                  <a:pt x="140812" y="53693"/>
                </a:lnTo>
                <a:lnTo>
                  <a:pt x="158115" y="53693"/>
                </a:lnTo>
                <a:lnTo>
                  <a:pt x="159292" y="56527"/>
                </a:lnTo>
                <a:lnTo>
                  <a:pt x="187927" y="79562"/>
                </a:lnTo>
                <a:lnTo>
                  <a:pt x="225631" y="96064"/>
                </a:lnTo>
                <a:lnTo>
                  <a:pt x="264201" y="103831"/>
                </a:lnTo>
                <a:lnTo>
                  <a:pt x="264201" y="117699"/>
                </a:lnTo>
                <a:close/>
              </a:path>
              <a:path w="282575" h="310515">
                <a:moveTo>
                  <a:pt x="281980" y="178149"/>
                </a:moveTo>
                <a:lnTo>
                  <a:pt x="0" y="178149"/>
                </a:lnTo>
                <a:lnTo>
                  <a:pt x="0" y="164636"/>
                </a:lnTo>
                <a:lnTo>
                  <a:pt x="281980" y="164636"/>
                </a:lnTo>
                <a:lnTo>
                  <a:pt x="281980" y="178149"/>
                </a:lnTo>
                <a:close/>
              </a:path>
              <a:path w="282575" h="310515">
                <a:moveTo>
                  <a:pt x="152191" y="245355"/>
                </a:moveTo>
                <a:lnTo>
                  <a:pt x="137256" y="245355"/>
                </a:lnTo>
                <a:lnTo>
                  <a:pt x="137256" y="178149"/>
                </a:lnTo>
                <a:lnTo>
                  <a:pt x="152191" y="178149"/>
                </a:lnTo>
                <a:lnTo>
                  <a:pt x="152191" y="245355"/>
                </a:lnTo>
                <a:close/>
              </a:path>
              <a:path w="282575" h="310515">
                <a:moveTo>
                  <a:pt x="265979" y="310072"/>
                </a:moveTo>
                <a:lnTo>
                  <a:pt x="22402" y="310072"/>
                </a:lnTo>
                <a:lnTo>
                  <a:pt x="22402" y="225086"/>
                </a:lnTo>
                <a:lnTo>
                  <a:pt x="37336" y="225086"/>
                </a:lnTo>
                <a:lnTo>
                  <a:pt x="37336" y="296559"/>
                </a:lnTo>
                <a:lnTo>
                  <a:pt x="265979" y="296559"/>
                </a:lnTo>
                <a:lnTo>
                  <a:pt x="265979" y="3100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615190" y="7292959"/>
            <a:ext cx="27305" cy="80010"/>
          </a:xfrm>
          <a:custGeom>
            <a:avLst/>
            <a:gdLst/>
            <a:ahLst/>
            <a:cxnLst/>
            <a:rect l="l" t="t" r="r" b="b"/>
            <a:pathLst>
              <a:path w="27304" h="80009">
                <a:moveTo>
                  <a:pt x="0" y="80007"/>
                </a:moveTo>
                <a:lnTo>
                  <a:pt x="0" y="68272"/>
                </a:lnTo>
                <a:lnTo>
                  <a:pt x="7189" y="64211"/>
                </a:lnTo>
                <a:lnTo>
                  <a:pt x="11912" y="57916"/>
                </a:lnTo>
                <a:lnTo>
                  <a:pt x="14501" y="48621"/>
                </a:lnTo>
                <a:lnTo>
                  <a:pt x="15290" y="35558"/>
                </a:lnTo>
                <a:lnTo>
                  <a:pt x="8534" y="35558"/>
                </a:lnTo>
                <a:lnTo>
                  <a:pt x="8534" y="0"/>
                </a:lnTo>
                <a:lnTo>
                  <a:pt x="27024" y="0"/>
                </a:lnTo>
                <a:lnTo>
                  <a:pt x="27024" y="38403"/>
                </a:lnTo>
                <a:lnTo>
                  <a:pt x="25452" y="54154"/>
                </a:lnTo>
                <a:lnTo>
                  <a:pt x="20579" y="66005"/>
                </a:lnTo>
                <a:lnTo>
                  <a:pt x="12173" y="74456"/>
                </a:lnTo>
                <a:lnTo>
                  <a:pt x="0" y="80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791202" y="7021652"/>
            <a:ext cx="601980" cy="327025"/>
          </a:xfrm>
          <a:custGeom>
            <a:avLst/>
            <a:gdLst/>
            <a:ahLst/>
            <a:cxnLst/>
            <a:rect l="l" t="t" r="r" b="b"/>
            <a:pathLst>
              <a:path w="601979" h="327025">
                <a:moveTo>
                  <a:pt x="166763" y="148996"/>
                </a:moveTo>
                <a:lnTo>
                  <a:pt x="165468" y="137007"/>
                </a:lnTo>
                <a:lnTo>
                  <a:pt x="161696" y="126187"/>
                </a:lnTo>
                <a:lnTo>
                  <a:pt x="155663" y="116636"/>
                </a:lnTo>
                <a:lnTo>
                  <a:pt x="151841" y="112776"/>
                </a:lnTo>
                <a:lnTo>
                  <a:pt x="151841" y="148996"/>
                </a:lnTo>
                <a:lnTo>
                  <a:pt x="150914" y="157708"/>
                </a:lnTo>
                <a:lnTo>
                  <a:pt x="115874" y="190728"/>
                </a:lnTo>
                <a:lnTo>
                  <a:pt x="88544" y="194856"/>
                </a:lnTo>
                <a:lnTo>
                  <a:pt x="74625" y="193814"/>
                </a:lnTo>
                <a:lnTo>
                  <a:pt x="39471" y="178866"/>
                </a:lnTo>
                <a:lnTo>
                  <a:pt x="25603" y="148996"/>
                </a:lnTo>
                <a:lnTo>
                  <a:pt x="26517" y="139865"/>
                </a:lnTo>
                <a:lnTo>
                  <a:pt x="61468" y="106540"/>
                </a:lnTo>
                <a:lnTo>
                  <a:pt x="88544" y="102412"/>
                </a:lnTo>
                <a:lnTo>
                  <a:pt x="102654" y="103454"/>
                </a:lnTo>
                <a:lnTo>
                  <a:pt x="143738" y="124536"/>
                </a:lnTo>
                <a:lnTo>
                  <a:pt x="151841" y="148996"/>
                </a:lnTo>
                <a:lnTo>
                  <a:pt x="151841" y="112776"/>
                </a:lnTo>
                <a:lnTo>
                  <a:pt x="105867" y="91147"/>
                </a:lnTo>
                <a:lnTo>
                  <a:pt x="88544" y="89966"/>
                </a:lnTo>
                <a:lnTo>
                  <a:pt x="71424" y="91147"/>
                </a:lnTo>
                <a:lnTo>
                  <a:pt x="29870" y="108458"/>
                </a:lnTo>
                <a:lnTo>
                  <a:pt x="10668" y="148996"/>
                </a:lnTo>
                <a:lnTo>
                  <a:pt x="11912" y="160769"/>
                </a:lnTo>
                <a:lnTo>
                  <a:pt x="41579" y="197015"/>
                </a:lnTo>
                <a:lnTo>
                  <a:pt x="88544" y="207657"/>
                </a:lnTo>
                <a:lnTo>
                  <a:pt x="105867" y="206425"/>
                </a:lnTo>
                <a:lnTo>
                  <a:pt x="121793" y="202819"/>
                </a:lnTo>
                <a:lnTo>
                  <a:pt x="135839" y="197015"/>
                </a:lnTo>
                <a:lnTo>
                  <a:pt x="139065" y="194856"/>
                </a:lnTo>
                <a:lnTo>
                  <a:pt x="147574" y="189166"/>
                </a:lnTo>
                <a:lnTo>
                  <a:pt x="155663" y="181000"/>
                </a:lnTo>
                <a:lnTo>
                  <a:pt x="161696" y="171488"/>
                </a:lnTo>
                <a:lnTo>
                  <a:pt x="165468" y="160769"/>
                </a:lnTo>
                <a:lnTo>
                  <a:pt x="166763" y="148996"/>
                </a:lnTo>
                <a:close/>
              </a:path>
              <a:path w="601979" h="327025">
                <a:moveTo>
                  <a:pt x="177431" y="40894"/>
                </a:moveTo>
                <a:lnTo>
                  <a:pt x="96367" y="40894"/>
                </a:lnTo>
                <a:lnTo>
                  <a:pt x="96367" y="0"/>
                </a:lnTo>
                <a:lnTo>
                  <a:pt x="81432" y="0"/>
                </a:lnTo>
                <a:lnTo>
                  <a:pt x="81432" y="40894"/>
                </a:lnTo>
                <a:lnTo>
                  <a:pt x="0" y="40894"/>
                </a:lnTo>
                <a:lnTo>
                  <a:pt x="0" y="53695"/>
                </a:lnTo>
                <a:lnTo>
                  <a:pt x="177431" y="53695"/>
                </a:lnTo>
                <a:lnTo>
                  <a:pt x="177431" y="40894"/>
                </a:lnTo>
                <a:close/>
              </a:path>
              <a:path w="601979" h="327025">
                <a:moveTo>
                  <a:pt x="264198" y="311137"/>
                </a:moveTo>
                <a:lnTo>
                  <a:pt x="46583" y="311137"/>
                </a:lnTo>
                <a:lnTo>
                  <a:pt x="46583" y="239306"/>
                </a:lnTo>
                <a:lnTo>
                  <a:pt x="31292" y="239306"/>
                </a:lnTo>
                <a:lnTo>
                  <a:pt x="31292" y="324650"/>
                </a:lnTo>
                <a:lnTo>
                  <a:pt x="264198" y="324650"/>
                </a:lnTo>
                <a:lnTo>
                  <a:pt x="264198" y="311137"/>
                </a:lnTo>
                <a:close/>
              </a:path>
              <a:path w="601979" h="327025">
                <a:moveTo>
                  <a:pt x="309003" y="107746"/>
                </a:moveTo>
                <a:lnTo>
                  <a:pt x="258152" y="107746"/>
                </a:lnTo>
                <a:lnTo>
                  <a:pt x="258152" y="10312"/>
                </a:lnTo>
                <a:lnTo>
                  <a:pt x="243217" y="10312"/>
                </a:lnTo>
                <a:lnTo>
                  <a:pt x="243217" y="236816"/>
                </a:lnTo>
                <a:lnTo>
                  <a:pt x="258152" y="236816"/>
                </a:lnTo>
                <a:lnTo>
                  <a:pt x="258152" y="120904"/>
                </a:lnTo>
                <a:lnTo>
                  <a:pt x="309003" y="120904"/>
                </a:lnTo>
                <a:lnTo>
                  <a:pt x="309003" y="107746"/>
                </a:lnTo>
                <a:close/>
              </a:path>
              <a:path w="601979" h="327025">
                <a:moveTo>
                  <a:pt x="507580" y="144729"/>
                </a:moveTo>
                <a:lnTo>
                  <a:pt x="456552" y="116497"/>
                </a:lnTo>
                <a:lnTo>
                  <a:pt x="432193" y="56540"/>
                </a:lnTo>
                <a:lnTo>
                  <a:pt x="432193" y="52984"/>
                </a:lnTo>
                <a:lnTo>
                  <a:pt x="502246" y="52984"/>
                </a:lnTo>
                <a:lnTo>
                  <a:pt x="502246" y="40182"/>
                </a:lnTo>
                <a:lnTo>
                  <a:pt x="432193" y="40182"/>
                </a:lnTo>
                <a:lnTo>
                  <a:pt x="432193" y="355"/>
                </a:lnTo>
                <a:lnTo>
                  <a:pt x="416902" y="355"/>
                </a:lnTo>
                <a:lnTo>
                  <a:pt x="416902" y="40182"/>
                </a:lnTo>
                <a:lnTo>
                  <a:pt x="346849" y="40182"/>
                </a:lnTo>
                <a:lnTo>
                  <a:pt x="346849" y="52984"/>
                </a:lnTo>
                <a:lnTo>
                  <a:pt x="416902" y="52984"/>
                </a:lnTo>
                <a:lnTo>
                  <a:pt x="416902" y="56540"/>
                </a:lnTo>
                <a:lnTo>
                  <a:pt x="410425" y="91440"/>
                </a:lnTo>
                <a:lnTo>
                  <a:pt x="393395" y="118948"/>
                </a:lnTo>
                <a:lnTo>
                  <a:pt x="369354" y="138442"/>
                </a:lnTo>
                <a:lnTo>
                  <a:pt x="341871" y="149352"/>
                </a:lnTo>
                <a:lnTo>
                  <a:pt x="341871" y="163220"/>
                </a:lnTo>
                <a:lnTo>
                  <a:pt x="370166" y="152920"/>
                </a:lnTo>
                <a:lnTo>
                  <a:pt x="394106" y="136906"/>
                </a:lnTo>
                <a:lnTo>
                  <a:pt x="412635" y="116611"/>
                </a:lnTo>
                <a:lnTo>
                  <a:pt x="424726" y="93522"/>
                </a:lnTo>
                <a:lnTo>
                  <a:pt x="437527" y="115544"/>
                </a:lnTo>
                <a:lnTo>
                  <a:pt x="456412" y="134188"/>
                </a:lnTo>
                <a:lnTo>
                  <a:pt x="480187" y="148780"/>
                </a:lnTo>
                <a:lnTo>
                  <a:pt x="507580" y="158597"/>
                </a:lnTo>
                <a:lnTo>
                  <a:pt x="507580" y="144729"/>
                </a:lnTo>
                <a:close/>
              </a:path>
              <a:path w="601979" h="327025">
                <a:moveTo>
                  <a:pt x="597547" y="10312"/>
                </a:moveTo>
                <a:lnTo>
                  <a:pt x="582612" y="10312"/>
                </a:lnTo>
                <a:lnTo>
                  <a:pt x="582612" y="89255"/>
                </a:lnTo>
                <a:lnTo>
                  <a:pt x="505802" y="89255"/>
                </a:lnTo>
                <a:lnTo>
                  <a:pt x="505802" y="102412"/>
                </a:lnTo>
                <a:lnTo>
                  <a:pt x="582612" y="102412"/>
                </a:lnTo>
                <a:lnTo>
                  <a:pt x="582612" y="163931"/>
                </a:lnTo>
                <a:lnTo>
                  <a:pt x="597547" y="163931"/>
                </a:lnTo>
                <a:lnTo>
                  <a:pt x="597547" y="10312"/>
                </a:lnTo>
                <a:close/>
              </a:path>
              <a:path w="601979" h="327025">
                <a:moveTo>
                  <a:pt x="601814" y="313626"/>
                </a:moveTo>
                <a:lnTo>
                  <a:pt x="382765" y="313626"/>
                </a:lnTo>
                <a:lnTo>
                  <a:pt x="382765" y="266687"/>
                </a:lnTo>
                <a:lnTo>
                  <a:pt x="597547" y="266687"/>
                </a:lnTo>
                <a:lnTo>
                  <a:pt x="597547" y="194144"/>
                </a:lnTo>
                <a:lnTo>
                  <a:pt x="367474" y="194144"/>
                </a:lnTo>
                <a:lnTo>
                  <a:pt x="367474" y="206590"/>
                </a:lnTo>
                <a:lnTo>
                  <a:pt x="582612" y="206590"/>
                </a:lnTo>
                <a:lnTo>
                  <a:pt x="582612" y="253885"/>
                </a:lnTo>
                <a:lnTo>
                  <a:pt x="367474" y="253885"/>
                </a:lnTo>
                <a:lnTo>
                  <a:pt x="367474" y="326428"/>
                </a:lnTo>
                <a:lnTo>
                  <a:pt x="601814" y="326428"/>
                </a:lnTo>
                <a:lnTo>
                  <a:pt x="601814" y="3136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460735" y="7021645"/>
            <a:ext cx="257175" cy="323850"/>
          </a:xfrm>
          <a:custGeom>
            <a:avLst/>
            <a:gdLst/>
            <a:ahLst/>
            <a:cxnLst/>
            <a:rect l="l" t="t" r="r" b="b"/>
            <a:pathLst>
              <a:path w="257175" h="323850">
                <a:moveTo>
                  <a:pt x="101697" y="44448"/>
                </a:moveTo>
                <a:lnTo>
                  <a:pt x="86763" y="44448"/>
                </a:lnTo>
                <a:lnTo>
                  <a:pt x="86763" y="0"/>
                </a:lnTo>
                <a:lnTo>
                  <a:pt x="101697" y="0"/>
                </a:lnTo>
                <a:lnTo>
                  <a:pt x="101697" y="44448"/>
                </a:lnTo>
                <a:close/>
              </a:path>
              <a:path w="257175" h="323850">
                <a:moveTo>
                  <a:pt x="150413" y="304027"/>
                </a:moveTo>
                <a:lnTo>
                  <a:pt x="0" y="304027"/>
                </a:lnTo>
                <a:lnTo>
                  <a:pt x="0" y="291226"/>
                </a:lnTo>
                <a:lnTo>
                  <a:pt x="153969" y="291226"/>
                </a:lnTo>
                <a:lnTo>
                  <a:pt x="178843" y="289736"/>
                </a:lnTo>
                <a:lnTo>
                  <a:pt x="202818" y="285181"/>
                </a:lnTo>
                <a:lnTo>
                  <a:pt x="224325" y="277424"/>
                </a:lnTo>
                <a:lnTo>
                  <a:pt x="241799" y="266334"/>
                </a:lnTo>
                <a:lnTo>
                  <a:pt x="241799" y="10312"/>
                </a:lnTo>
                <a:lnTo>
                  <a:pt x="256734" y="10312"/>
                </a:lnTo>
                <a:lnTo>
                  <a:pt x="256734" y="279491"/>
                </a:lnTo>
                <a:lnTo>
                  <a:pt x="241799" y="279491"/>
                </a:lnTo>
                <a:lnTo>
                  <a:pt x="224920" y="290675"/>
                </a:lnTo>
                <a:lnTo>
                  <a:pt x="203573" y="298293"/>
                </a:lnTo>
                <a:lnTo>
                  <a:pt x="178493" y="302643"/>
                </a:lnTo>
                <a:lnTo>
                  <a:pt x="150413" y="304027"/>
                </a:lnTo>
                <a:close/>
              </a:path>
              <a:path w="257175" h="323850">
                <a:moveTo>
                  <a:pt x="182771" y="57605"/>
                </a:moveTo>
                <a:lnTo>
                  <a:pt x="6044" y="57605"/>
                </a:lnTo>
                <a:lnTo>
                  <a:pt x="6044" y="44448"/>
                </a:lnTo>
                <a:lnTo>
                  <a:pt x="182771" y="44448"/>
                </a:lnTo>
                <a:lnTo>
                  <a:pt x="182771" y="57605"/>
                </a:lnTo>
                <a:close/>
              </a:path>
              <a:path w="257175" h="323850">
                <a:moveTo>
                  <a:pt x="94586" y="231487"/>
                </a:moveTo>
                <a:lnTo>
                  <a:pt x="50432" y="220986"/>
                </a:lnTo>
                <a:lnTo>
                  <a:pt x="21690" y="191661"/>
                </a:lnTo>
                <a:lnTo>
                  <a:pt x="15290" y="163925"/>
                </a:lnTo>
                <a:lnTo>
                  <a:pt x="16957" y="149557"/>
                </a:lnTo>
                <a:lnTo>
                  <a:pt x="38759" y="114854"/>
                </a:lnTo>
                <a:lnTo>
                  <a:pt x="78712" y="97903"/>
                </a:lnTo>
                <a:lnTo>
                  <a:pt x="94586" y="96719"/>
                </a:lnTo>
                <a:lnTo>
                  <a:pt x="110459" y="97903"/>
                </a:lnTo>
                <a:lnTo>
                  <a:pt x="125300" y="101386"/>
                </a:lnTo>
                <a:lnTo>
                  <a:pt x="138740" y="107070"/>
                </a:lnTo>
                <a:lnTo>
                  <a:pt x="142414" y="109520"/>
                </a:lnTo>
                <a:lnTo>
                  <a:pt x="94586" y="109520"/>
                </a:lnTo>
                <a:lnTo>
                  <a:pt x="81773" y="110565"/>
                </a:lnTo>
                <a:lnTo>
                  <a:pt x="41381" y="132872"/>
                </a:lnTo>
                <a:lnTo>
                  <a:pt x="30580" y="163925"/>
                </a:lnTo>
                <a:lnTo>
                  <a:pt x="31869" y="175487"/>
                </a:lnTo>
                <a:lnTo>
                  <a:pt x="58683" y="209479"/>
                </a:lnTo>
                <a:lnTo>
                  <a:pt x="94586" y="218330"/>
                </a:lnTo>
                <a:lnTo>
                  <a:pt x="142620" y="218330"/>
                </a:lnTo>
                <a:lnTo>
                  <a:pt x="138740" y="220986"/>
                </a:lnTo>
                <a:lnTo>
                  <a:pt x="125300" y="226775"/>
                </a:lnTo>
                <a:lnTo>
                  <a:pt x="110459" y="230298"/>
                </a:lnTo>
                <a:lnTo>
                  <a:pt x="94586" y="231487"/>
                </a:lnTo>
                <a:close/>
              </a:path>
              <a:path w="257175" h="323850">
                <a:moveTo>
                  <a:pt x="142620" y="218330"/>
                </a:moveTo>
                <a:lnTo>
                  <a:pt x="94586" y="218330"/>
                </a:lnTo>
                <a:lnTo>
                  <a:pt x="107398" y="217291"/>
                </a:lnTo>
                <a:lnTo>
                  <a:pt x="119477" y="214285"/>
                </a:lnTo>
                <a:lnTo>
                  <a:pt x="153747" y="186016"/>
                </a:lnTo>
                <a:lnTo>
                  <a:pt x="158591" y="163925"/>
                </a:lnTo>
                <a:lnTo>
                  <a:pt x="157352" y="152419"/>
                </a:lnTo>
                <a:lnTo>
                  <a:pt x="130489" y="118521"/>
                </a:lnTo>
                <a:lnTo>
                  <a:pt x="94586" y="109520"/>
                </a:lnTo>
                <a:lnTo>
                  <a:pt x="142414" y="109520"/>
                </a:lnTo>
                <a:lnTo>
                  <a:pt x="172215" y="149557"/>
                </a:lnTo>
                <a:lnTo>
                  <a:pt x="173882" y="163925"/>
                </a:lnTo>
                <a:lnTo>
                  <a:pt x="172215" y="178493"/>
                </a:lnTo>
                <a:lnTo>
                  <a:pt x="167481" y="191661"/>
                </a:lnTo>
                <a:lnTo>
                  <a:pt x="160080" y="203229"/>
                </a:lnTo>
                <a:lnTo>
                  <a:pt x="150413" y="212996"/>
                </a:lnTo>
                <a:lnTo>
                  <a:pt x="142620" y="218330"/>
                </a:lnTo>
                <a:close/>
              </a:path>
              <a:path w="257175" h="323850">
                <a:moveTo>
                  <a:pt x="256734" y="323584"/>
                </a:moveTo>
                <a:lnTo>
                  <a:pt x="241799" y="323584"/>
                </a:lnTo>
                <a:lnTo>
                  <a:pt x="241799" y="279491"/>
                </a:lnTo>
                <a:lnTo>
                  <a:pt x="256734" y="279491"/>
                </a:lnTo>
                <a:lnTo>
                  <a:pt x="256734" y="3235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794432" y="7292959"/>
            <a:ext cx="27305" cy="80010"/>
          </a:xfrm>
          <a:custGeom>
            <a:avLst/>
            <a:gdLst/>
            <a:ahLst/>
            <a:cxnLst/>
            <a:rect l="l" t="t" r="r" b="b"/>
            <a:pathLst>
              <a:path w="27304" h="80009">
                <a:moveTo>
                  <a:pt x="0" y="80007"/>
                </a:moveTo>
                <a:lnTo>
                  <a:pt x="0" y="68272"/>
                </a:lnTo>
                <a:lnTo>
                  <a:pt x="7189" y="64211"/>
                </a:lnTo>
                <a:lnTo>
                  <a:pt x="11912" y="57916"/>
                </a:lnTo>
                <a:lnTo>
                  <a:pt x="14501" y="48621"/>
                </a:lnTo>
                <a:lnTo>
                  <a:pt x="15290" y="35558"/>
                </a:lnTo>
                <a:lnTo>
                  <a:pt x="8534" y="35558"/>
                </a:lnTo>
                <a:lnTo>
                  <a:pt x="8534" y="0"/>
                </a:lnTo>
                <a:lnTo>
                  <a:pt x="27024" y="0"/>
                </a:lnTo>
                <a:lnTo>
                  <a:pt x="27024" y="38403"/>
                </a:lnTo>
                <a:lnTo>
                  <a:pt x="25452" y="54154"/>
                </a:lnTo>
                <a:lnTo>
                  <a:pt x="20579" y="66005"/>
                </a:lnTo>
                <a:lnTo>
                  <a:pt x="12173" y="74456"/>
                </a:lnTo>
                <a:lnTo>
                  <a:pt x="0" y="80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970714" y="7021652"/>
            <a:ext cx="604520" cy="325120"/>
          </a:xfrm>
          <a:custGeom>
            <a:avLst/>
            <a:gdLst/>
            <a:ahLst/>
            <a:cxnLst/>
            <a:rect l="l" t="t" r="r" b="b"/>
            <a:pathLst>
              <a:path w="604520" h="325120">
                <a:moveTo>
                  <a:pt x="166763" y="148996"/>
                </a:moveTo>
                <a:lnTo>
                  <a:pt x="165468" y="137007"/>
                </a:lnTo>
                <a:lnTo>
                  <a:pt x="161696" y="126187"/>
                </a:lnTo>
                <a:lnTo>
                  <a:pt x="155663" y="116636"/>
                </a:lnTo>
                <a:lnTo>
                  <a:pt x="151828" y="112776"/>
                </a:lnTo>
                <a:lnTo>
                  <a:pt x="151828" y="148996"/>
                </a:lnTo>
                <a:lnTo>
                  <a:pt x="150914" y="157708"/>
                </a:lnTo>
                <a:lnTo>
                  <a:pt x="115874" y="190728"/>
                </a:lnTo>
                <a:lnTo>
                  <a:pt x="88531" y="194856"/>
                </a:lnTo>
                <a:lnTo>
                  <a:pt x="74625" y="193814"/>
                </a:lnTo>
                <a:lnTo>
                  <a:pt x="39471" y="178866"/>
                </a:lnTo>
                <a:lnTo>
                  <a:pt x="25603" y="148996"/>
                </a:lnTo>
                <a:lnTo>
                  <a:pt x="26517" y="139865"/>
                </a:lnTo>
                <a:lnTo>
                  <a:pt x="61468" y="106540"/>
                </a:lnTo>
                <a:lnTo>
                  <a:pt x="88531" y="102412"/>
                </a:lnTo>
                <a:lnTo>
                  <a:pt x="102654" y="103454"/>
                </a:lnTo>
                <a:lnTo>
                  <a:pt x="143725" y="124536"/>
                </a:lnTo>
                <a:lnTo>
                  <a:pt x="151828" y="148996"/>
                </a:lnTo>
                <a:lnTo>
                  <a:pt x="151828" y="112776"/>
                </a:lnTo>
                <a:lnTo>
                  <a:pt x="105867" y="91147"/>
                </a:lnTo>
                <a:lnTo>
                  <a:pt x="88531" y="89966"/>
                </a:lnTo>
                <a:lnTo>
                  <a:pt x="71424" y="91147"/>
                </a:lnTo>
                <a:lnTo>
                  <a:pt x="29870" y="108458"/>
                </a:lnTo>
                <a:lnTo>
                  <a:pt x="10668" y="148996"/>
                </a:lnTo>
                <a:lnTo>
                  <a:pt x="11912" y="160769"/>
                </a:lnTo>
                <a:lnTo>
                  <a:pt x="41579" y="197015"/>
                </a:lnTo>
                <a:lnTo>
                  <a:pt x="88531" y="207657"/>
                </a:lnTo>
                <a:lnTo>
                  <a:pt x="105867" y="206425"/>
                </a:lnTo>
                <a:lnTo>
                  <a:pt x="121780" y="202819"/>
                </a:lnTo>
                <a:lnTo>
                  <a:pt x="135839" y="197015"/>
                </a:lnTo>
                <a:lnTo>
                  <a:pt x="139052" y="194856"/>
                </a:lnTo>
                <a:lnTo>
                  <a:pt x="147561" y="189166"/>
                </a:lnTo>
                <a:lnTo>
                  <a:pt x="155663" y="181000"/>
                </a:lnTo>
                <a:lnTo>
                  <a:pt x="161696" y="171488"/>
                </a:lnTo>
                <a:lnTo>
                  <a:pt x="165468" y="160769"/>
                </a:lnTo>
                <a:lnTo>
                  <a:pt x="166763" y="148996"/>
                </a:lnTo>
                <a:close/>
              </a:path>
              <a:path w="604520" h="325120">
                <a:moveTo>
                  <a:pt x="177431" y="40894"/>
                </a:moveTo>
                <a:lnTo>
                  <a:pt x="96354" y="40894"/>
                </a:lnTo>
                <a:lnTo>
                  <a:pt x="96354" y="0"/>
                </a:lnTo>
                <a:lnTo>
                  <a:pt x="81419" y="0"/>
                </a:lnTo>
                <a:lnTo>
                  <a:pt x="81419" y="40894"/>
                </a:lnTo>
                <a:lnTo>
                  <a:pt x="0" y="40894"/>
                </a:lnTo>
                <a:lnTo>
                  <a:pt x="0" y="53695"/>
                </a:lnTo>
                <a:lnTo>
                  <a:pt x="177431" y="53695"/>
                </a:lnTo>
                <a:lnTo>
                  <a:pt x="177431" y="40894"/>
                </a:lnTo>
                <a:close/>
              </a:path>
              <a:path w="604520" h="325120">
                <a:moveTo>
                  <a:pt x="264198" y="311137"/>
                </a:moveTo>
                <a:lnTo>
                  <a:pt x="46583" y="311137"/>
                </a:lnTo>
                <a:lnTo>
                  <a:pt x="46583" y="239306"/>
                </a:lnTo>
                <a:lnTo>
                  <a:pt x="31292" y="239306"/>
                </a:lnTo>
                <a:lnTo>
                  <a:pt x="31292" y="324650"/>
                </a:lnTo>
                <a:lnTo>
                  <a:pt x="264198" y="324650"/>
                </a:lnTo>
                <a:lnTo>
                  <a:pt x="264198" y="311137"/>
                </a:lnTo>
                <a:close/>
              </a:path>
              <a:path w="604520" h="325120">
                <a:moveTo>
                  <a:pt x="309003" y="107746"/>
                </a:moveTo>
                <a:lnTo>
                  <a:pt x="258152" y="107746"/>
                </a:lnTo>
                <a:lnTo>
                  <a:pt x="258152" y="10312"/>
                </a:lnTo>
                <a:lnTo>
                  <a:pt x="243217" y="10312"/>
                </a:lnTo>
                <a:lnTo>
                  <a:pt x="243217" y="236816"/>
                </a:lnTo>
                <a:lnTo>
                  <a:pt x="258152" y="236816"/>
                </a:lnTo>
                <a:lnTo>
                  <a:pt x="258152" y="120904"/>
                </a:lnTo>
                <a:lnTo>
                  <a:pt x="309003" y="120904"/>
                </a:lnTo>
                <a:lnTo>
                  <a:pt x="309003" y="107746"/>
                </a:lnTo>
                <a:close/>
              </a:path>
              <a:path w="604520" h="325120">
                <a:moveTo>
                  <a:pt x="500824" y="148996"/>
                </a:moveTo>
                <a:lnTo>
                  <a:pt x="499579" y="137007"/>
                </a:lnTo>
                <a:lnTo>
                  <a:pt x="495973" y="126187"/>
                </a:lnTo>
                <a:lnTo>
                  <a:pt x="490169" y="116636"/>
                </a:lnTo>
                <a:lnTo>
                  <a:pt x="486244" y="112547"/>
                </a:lnTo>
                <a:lnTo>
                  <a:pt x="486244" y="148996"/>
                </a:lnTo>
                <a:lnTo>
                  <a:pt x="485317" y="157657"/>
                </a:lnTo>
                <a:lnTo>
                  <a:pt x="450596" y="190550"/>
                </a:lnTo>
                <a:lnTo>
                  <a:pt x="422948" y="194856"/>
                </a:lnTo>
                <a:lnTo>
                  <a:pt x="408622" y="193751"/>
                </a:lnTo>
                <a:lnTo>
                  <a:pt x="373519" y="178511"/>
                </a:lnTo>
                <a:lnTo>
                  <a:pt x="359651" y="148996"/>
                </a:lnTo>
                <a:lnTo>
                  <a:pt x="360565" y="140068"/>
                </a:lnTo>
                <a:lnTo>
                  <a:pt x="395300" y="106718"/>
                </a:lnTo>
                <a:lnTo>
                  <a:pt x="422948" y="102412"/>
                </a:lnTo>
                <a:lnTo>
                  <a:pt x="437273" y="103517"/>
                </a:lnTo>
                <a:lnTo>
                  <a:pt x="472376" y="118770"/>
                </a:lnTo>
                <a:lnTo>
                  <a:pt x="486244" y="148996"/>
                </a:lnTo>
                <a:lnTo>
                  <a:pt x="486244" y="112547"/>
                </a:lnTo>
                <a:lnTo>
                  <a:pt x="482333" y="108458"/>
                </a:lnTo>
                <a:lnTo>
                  <a:pt x="473151" y="102412"/>
                </a:lnTo>
                <a:lnTo>
                  <a:pt x="470204" y="100469"/>
                </a:lnTo>
                <a:lnTo>
                  <a:pt x="455968" y="94678"/>
                </a:lnTo>
                <a:lnTo>
                  <a:pt x="440080" y="91147"/>
                </a:lnTo>
                <a:lnTo>
                  <a:pt x="422948" y="89966"/>
                </a:lnTo>
                <a:lnTo>
                  <a:pt x="405815" y="91147"/>
                </a:lnTo>
                <a:lnTo>
                  <a:pt x="363562" y="108458"/>
                </a:lnTo>
                <a:lnTo>
                  <a:pt x="345071" y="148996"/>
                </a:lnTo>
                <a:lnTo>
                  <a:pt x="346316" y="160718"/>
                </a:lnTo>
                <a:lnTo>
                  <a:pt x="375691" y="196862"/>
                </a:lnTo>
                <a:lnTo>
                  <a:pt x="422948" y="207657"/>
                </a:lnTo>
                <a:lnTo>
                  <a:pt x="440080" y="206413"/>
                </a:lnTo>
                <a:lnTo>
                  <a:pt x="455968" y="202768"/>
                </a:lnTo>
                <a:lnTo>
                  <a:pt x="470204" y="196862"/>
                </a:lnTo>
                <a:lnTo>
                  <a:pt x="473214" y="194856"/>
                </a:lnTo>
                <a:lnTo>
                  <a:pt x="482333" y="188810"/>
                </a:lnTo>
                <a:lnTo>
                  <a:pt x="490169" y="180695"/>
                </a:lnTo>
                <a:lnTo>
                  <a:pt x="495973" y="171310"/>
                </a:lnTo>
                <a:lnTo>
                  <a:pt x="499579" y="160718"/>
                </a:lnTo>
                <a:lnTo>
                  <a:pt x="500824" y="148996"/>
                </a:lnTo>
                <a:close/>
              </a:path>
              <a:path w="604520" h="325120">
                <a:moveTo>
                  <a:pt x="511136" y="40894"/>
                </a:moveTo>
                <a:lnTo>
                  <a:pt x="430415" y="40894"/>
                </a:lnTo>
                <a:lnTo>
                  <a:pt x="430415" y="0"/>
                </a:lnTo>
                <a:lnTo>
                  <a:pt x="415836" y="0"/>
                </a:lnTo>
                <a:lnTo>
                  <a:pt x="415836" y="40894"/>
                </a:lnTo>
                <a:lnTo>
                  <a:pt x="334403" y="40894"/>
                </a:lnTo>
                <a:lnTo>
                  <a:pt x="334403" y="53695"/>
                </a:lnTo>
                <a:lnTo>
                  <a:pt x="511136" y="53695"/>
                </a:lnTo>
                <a:lnTo>
                  <a:pt x="511136" y="40894"/>
                </a:lnTo>
                <a:close/>
              </a:path>
              <a:path w="604520" h="325120">
                <a:moveTo>
                  <a:pt x="597535" y="10312"/>
                </a:moveTo>
                <a:lnTo>
                  <a:pt x="582599" y="10312"/>
                </a:lnTo>
                <a:lnTo>
                  <a:pt x="582599" y="88900"/>
                </a:lnTo>
                <a:lnTo>
                  <a:pt x="516470" y="88900"/>
                </a:lnTo>
                <a:lnTo>
                  <a:pt x="516470" y="101701"/>
                </a:lnTo>
                <a:lnTo>
                  <a:pt x="582599" y="101701"/>
                </a:lnTo>
                <a:lnTo>
                  <a:pt x="582599" y="159664"/>
                </a:lnTo>
                <a:lnTo>
                  <a:pt x="516470" y="159664"/>
                </a:lnTo>
                <a:lnTo>
                  <a:pt x="516470" y="172466"/>
                </a:lnTo>
                <a:lnTo>
                  <a:pt x="582599" y="172466"/>
                </a:lnTo>
                <a:lnTo>
                  <a:pt x="582599" y="236816"/>
                </a:lnTo>
                <a:lnTo>
                  <a:pt x="597535" y="236816"/>
                </a:lnTo>
                <a:lnTo>
                  <a:pt x="597535" y="10312"/>
                </a:lnTo>
                <a:close/>
              </a:path>
              <a:path w="604520" h="325120">
                <a:moveTo>
                  <a:pt x="603935" y="311137"/>
                </a:moveTo>
                <a:lnTo>
                  <a:pt x="382765" y="311137"/>
                </a:lnTo>
                <a:lnTo>
                  <a:pt x="382765" y="241439"/>
                </a:lnTo>
                <a:lnTo>
                  <a:pt x="367474" y="241439"/>
                </a:lnTo>
                <a:lnTo>
                  <a:pt x="367474" y="324650"/>
                </a:lnTo>
                <a:lnTo>
                  <a:pt x="603935" y="324650"/>
                </a:lnTo>
                <a:lnTo>
                  <a:pt x="603935" y="3111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638822" y="7031602"/>
            <a:ext cx="278765" cy="319405"/>
          </a:xfrm>
          <a:custGeom>
            <a:avLst/>
            <a:gdLst/>
            <a:ahLst/>
            <a:cxnLst/>
            <a:rect l="l" t="t" r="r" b="b"/>
            <a:pathLst>
              <a:path w="278765" h="319404">
                <a:moveTo>
                  <a:pt x="139745" y="156814"/>
                </a:moveTo>
                <a:lnTo>
                  <a:pt x="78940" y="150191"/>
                </a:lnTo>
                <a:lnTo>
                  <a:pt x="36269" y="130500"/>
                </a:lnTo>
                <a:lnTo>
                  <a:pt x="12017" y="93797"/>
                </a:lnTo>
                <a:lnTo>
                  <a:pt x="10312" y="78229"/>
                </a:lnTo>
                <a:lnTo>
                  <a:pt x="12017" y="62716"/>
                </a:lnTo>
                <a:lnTo>
                  <a:pt x="36269" y="26313"/>
                </a:lnTo>
                <a:lnTo>
                  <a:pt x="78940" y="6622"/>
                </a:lnTo>
                <a:lnTo>
                  <a:pt x="139745" y="0"/>
                </a:lnTo>
                <a:lnTo>
                  <a:pt x="172465" y="1661"/>
                </a:lnTo>
                <a:lnTo>
                  <a:pt x="200684" y="6622"/>
                </a:lnTo>
                <a:lnTo>
                  <a:pt x="219439" y="13156"/>
                </a:lnTo>
                <a:lnTo>
                  <a:pt x="139745" y="13156"/>
                </a:lnTo>
                <a:lnTo>
                  <a:pt x="109165" y="14679"/>
                </a:lnTo>
                <a:lnTo>
                  <a:pt x="61738" y="26657"/>
                </a:lnTo>
                <a:lnTo>
                  <a:pt x="30447" y="55338"/>
                </a:lnTo>
                <a:lnTo>
                  <a:pt x="25602" y="78229"/>
                </a:lnTo>
                <a:lnTo>
                  <a:pt x="26807" y="90430"/>
                </a:lnTo>
                <a:lnTo>
                  <a:pt x="61738" y="130100"/>
                </a:lnTo>
                <a:lnTo>
                  <a:pt x="109165" y="141834"/>
                </a:lnTo>
                <a:lnTo>
                  <a:pt x="139745" y="143301"/>
                </a:lnTo>
                <a:lnTo>
                  <a:pt x="220459" y="143301"/>
                </a:lnTo>
                <a:lnTo>
                  <a:pt x="200684" y="150191"/>
                </a:lnTo>
                <a:lnTo>
                  <a:pt x="172465" y="155152"/>
                </a:lnTo>
                <a:lnTo>
                  <a:pt x="139745" y="156814"/>
                </a:lnTo>
                <a:close/>
              </a:path>
              <a:path w="278765" h="319404">
                <a:moveTo>
                  <a:pt x="220459" y="143301"/>
                </a:moveTo>
                <a:lnTo>
                  <a:pt x="139745" y="143301"/>
                </a:lnTo>
                <a:lnTo>
                  <a:pt x="170331" y="141834"/>
                </a:lnTo>
                <a:lnTo>
                  <a:pt x="196417" y="137434"/>
                </a:lnTo>
                <a:lnTo>
                  <a:pt x="234687" y="119832"/>
                </a:lnTo>
                <a:lnTo>
                  <a:pt x="253889" y="78229"/>
                </a:lnTo>
                <a:lnTo>
                  <a:pt x="252639" y="66233"/>
                </a:lnTo>
                <a:lnTo>
                  <a:pt x="217902" y="26657"/>
                </a:lnTo>
                <a:lnTo>
                  <a:pt x="170331" y="14679"/>
                </a:lnTo>
                <a:lnTo>
                  <a:pt x="139745" y="13156"/>
                </a:lnTo>
                <a:lnTo>
                  <a:pt x="219439" y="13156"/>
                </a:lnTo>
                <a:lnTo>
                  <a:pt x="254272" y="36625"/>
                </a:lnTo>
                <a:lnTo>
                  <a:pt x="268824" y="78229"/>
                </a:lnTo>
                <a:lnTo>
                  <a:pt x="267173" y="93797"/>
                </a:lnTo>
                <a:lnTo>
                  <a:pt x="262290" y="107831"/>
                </a:lnTo>
                <a:lnTo>
                  <a:pt x="254272" y="120132"/>
                </a:lnTo>
                <a:lnTo>
                  <a:pt x="243221" y="130500"/>
                </a:lnTo>
                <a:lnTo>
                  <a:pt x="224303" y="141962"/>
                </a:lnTo>
                <a:lnTo>
                  <a:pt x="220459" y="143301"/>
                </a:lnTo>
                <a:close/>
              </a:path>
              <a:path w="278765" h="319404">
                <a:moveTo>
                  <a:pt x="278424" y="226864"/>
                </a:moveTo>
                <a:lnTo>
                  <a:pt x="0" y="226864"/>
                </a:lnTo>
                <a:lnTo>
                  <a:pt x="0" y="213352"/>
                </a:lnTo>
                <a:lnTo>
                  <a:pt x="278424" y="213352"/>
                </a:lnTo>
                <a:lnTo>
                  <a:pt x="278424" y="226864"/>
                </a:lnTo>
                <a:close/>
              </a:path>
              <a:path w="278765" h="319404">
                <a:moveTo>
                  <a:pt x="146146" y="318961"/>
                </a:moveTo>
                <a:lnTo>
                  <a:pt x="131567" y="318961"/>
                </a:lnTo>
                <a:lnTo>
                  <a:pt x="131567" y="226864"/>
                </a:lnTo>
                <a:lnTo>
                  <a:pt x="146146" y="226864"/>
                </a:lnTo>
                <a:lnTo>
                  <a:pt x="146146" y="3189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973942" y="7292959"/>
            <a:ext cx="27305" cy="80010"/>
          </a:xfrm>
          <a:custGeom>
            <a:avLst/>
            <a:gdLst/>
            <a:ahLst/>
            <a:cxnLst/>
            <a:rect l="l" t="t" r="r" b="b"/>
            <a:pathLst>
              <a:path w="27304" h="80009">
                <a:moveTo>
                  <a:pt x="0" y="80007"/>
                </a:moveTo>
                <a:lnTo>
                  <a:pt x="0" y="68272"/>
                </a:lnTo>
                <a:lnTo>
                  <a:pt x="7189" y="64211"/>
                </a:lnTo>
                <a:lnTo>
                  <a:pt x="11912" y="57916"/>
                </a:lnTo>
                <a:lnTo>
                  <a:pt x="14501" y="48621"/>
                </a:lnTo>
                <a:lnTo>
                  <a:pt x="15290" y="35558"/>
                </a:lnTo>
                <a:lnTo>
                  <a:pt x="8534" y="35558"/>
                </a:lnTo>
                <a:lnTo>
                  <a:pt x="8534" y="0"/>
                </a:lnTo>
                <a:lnTo>
                  <a:pt x="27024" y="0"/>
                </a:lnTo>
                <a:lnTo>
                  <a:pt x="27024" y="38403"/>
                </a:lnTo>
                <a:lnTo>
                  <a:pt x="25452" y="54154"/>
                </a:lnTo>
                <a:lnTo>
                  <a:pt x="20579" y="66005"/>
                </a:lnTo>
                <a:lnTo>
                  <a:pt x="12173" y="74456"/>
                </a:lnTo>
                <a:lnTo>
                  <a:pt x="0" y="80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66326" y="7031602"/>
            <a:ext cx="248920" cy="313690"/>
          </a:xfrm>
          <a:custGeom>
            <a:avLst/>
            <a:gdLst/>
            <a:ahLst/>
            <a:cxnLst/>
            <a:rect l="l" t="t" r="r" b="b"/>
            <a:pathLst>
              <a:path w="248920" h="313690">
                <a:moveTo>
                  <a:pt x="78940" y="295137"/>
                </a:moveTo>
                <a:lnTo>
                  <a:pt x="40536" y="284786"/>
                </a:lnTo>
                <a:lnTo>
                  <a:pt x="7067" y="226420"/>
                </a:lnTo>
                <a:lnTo>
                  <a:pt x="0" y="147924"/>
                </a:lnTo>
                <a:lnTo>
                  <a:pt x="1683" y="105259"/>
                </a:lnTo>
                <a:lnTo>
                  <a:pt x="16651" y="40464"/>
                </a:lnTo>
                <a:lnTo>
                  <a:pt x="51737" y="4800"/>
                </a:lnTo>
                <a:lnTo>
                  <a:pt x="78940" y="0"/>
                </a:lnTo>
                <a:lnTo>
                  <a:pt x="93136" y="1200"/>
                </a:lnTo>
                <a:lnTo>
                  <a:pt x="105831" y="4800"/>
                </a:lnTo>
                <a:lnTo>
                  <a:pt x="116993" y="10800"/>
                </a:lnTo>
                <a:lnTo>
                  <a:pt x="119684" y="13156"/>
                </a:lnTo>
                <a:lnTo>
                  <a:pt x="78940" y="13156"/>
                </a:lnTo>
                <a:lnTo>
                  <a:pt x="67750" y="14251"/>
                </a:lnTo>
                <a:lnTo>
                  <a:pt x="29035" y="47865"/>
                </a:lnTo>
                <a:lnTo>
                  <a:pt x="16345" y="107859"/>
                </a:lnTo>
                <a:lnTo>
                  <a:pt x="14934" y="147924"/>
                </a:lnTo>
                <a:lnTo>
                  <a:pt x="16345" y="187939"/>
                </a:lnTo>
                <a:lnTo>
                  <a:pt x="29035" y="247833"/>
                </a:lnTo>
                <a:lnTo>
                  <a:pt x="57694" y="278424"/>
                </a:lnTo>
                <a:lnTo>
                  <a:pt x="78940" y="282336"/>
                </a:lnTo>
                <a:lnTo>
                  <a:pt x="119882" y="282336"/>
                </a:lnTo>
                <a:lnTo>
                  <a:pt x="116993" y="284786"/>
                </a:lnTo>
                <a:lnTo>
                  <a:pt x="105831" y="290559"/>
                </a:lnTo>
                <a:lnTo>
                  <a:pt x="93136" y="293998"/>
                </a:lnTo>
                <a:lnTo>
                  <a:pt x="78940" y="295137"/>
                </a:lnTo>
                <a:close/>
              </a:path>
              <a:path w="248920" h="313690">
                <a:moveTo>
                  <a:pt x="119882" y="282336"/>
                </a:moveTo>
                <a:lnTo>
                  <a:pt x="78940" y="282336"/>
                </a:lnTo>
                <a:lnTo>
                  <a:pt x="89924" y="281347"/>
                </a:lnTo>
                <a:lnTo>
                  <a:pt x="99875" y="278424"/>
                </a:lnTo>
                <a:lnTo>
                  <a:pt x="128489" y="247833"/>
                </a:lnTo>
                <a:lnTo>
                  <a:pt x="141179" y="187939"/>
                </a:lnTo>
                <a:lnTo>
                  <a:pt x="142590" y="147924"/>
                </a:lnTo>
                <a:lnTo>
                  <a:pt x="141179" y="107859"/>
                </a:lnTo>
                <a:lnTo>
                  <a:pt x="128489" y="47865"/>
                </a:lnTo>
                <a:lnTo>
                  <a:pt x="99875" y="17379"/>
                </a:lnTo>
                <a:lnTo>
                  <a:pt x="78940" y="13156"/>
                </a:lnTo>
                <a:lnTo>
                  <a:pt x="119684" y="13156"/>
                </a:lnTo>
                <a:lnTo>
                  <a:pt x="150591" y="69295"/>
                </a:lnTo>
                <a:lnTo>
                  <a:pt x="157525" y="147924"/>
                </a:lnTo>
                <a:lnTo>
                  <a:pt x="155891" y="190439"/>
                </a:lnTo>
                <a:lnTo>
                  <a:pt x="150591" y="226420"/>
                </a:lnTo>
                <a:lnTo>
                  <a:pt x="141023" y="255333"/>
                </a:lnTo>
                <a:lnTo>
                  <a:pt x="126589" y="276646"/>
                </a:lnTo>
                <a:lnTo>
                  <a:pt x="119882" y="282336"/>
                </a:lnTo>
                <a:close/>
              </a:path>
              <a:path w="248920" h="313690">
                <a:moveTo>
                  <a:pt x="248911" y="313272"/>
                </a:moveTo>
                <a:lnTo>
                  <a:pt x="233976" y="313272"/>
                </a:lnTo>
                <a:lnTo>
                  <a:pt x="233976" y="355"/>
                </a:lnTo>
                <a:lnTo>
                  <a:pt x="248911" y="355"/>
                </a:lnTo>
                <a:lnTo>
                  <a:pt x="248911" y="3132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496823" y="7036180"/>
            <a:ext cx="146050" cy="161290"/>
          </a:xfrm>
          <a:custGeom>
            <a:avLst/>
            <a:gdLst/>
            <a:ahLst/>
            <a:cxnLst/>
            <a:rect l="l" t="t" r="r" b="b"/>
            <a:pathLst>
              <a:path w="146050" h="161290">
                <a:moveTo>
                  <a:pt x="145427" y="13208"/>
                </a:moveTo>
                <a:lnTo>
                  <a:pt x="130492" y="13208"/>
                </a:lnTo>
                <a:lnTo>
                  <a:pt x="130492" y="148336"/>
                </a:lnTo>
                <a:lnTo>
                  <a:pt x="145427" y="148336"/>
                </a:lnTo>
                <a:lnTo>
                  <a:pt x="145427" y="13208"/>
                </a:lnTo>
                <a:close/>
              </a:path>
              <a:path w="146050" h="161290">
                <a:moveTo>
                  <a:pt x="145427" y="0"/>
                </a:moveTo>
                <a:lnTo>
                  <a:pt x="0" y="0"/>
                </a:lnTo>
                <a:lnTo>
                  <a:pt x="0" y="12700"/>
                </a:lnTo>
                <a:lnTo>
                  <a:pt x="0" y="148590"/>
                </a:lnTo>
                <a:lnTo>
                  <a:pt x="0" y="161290"/>
                </a:lnTo>
                <a:lnTo>
                  <a:pt x="145427" y="161290"/>
                </a:lnTo>
                <a:lnTo>
                  <a:pt x="145427" y="148590"/>
                </a:lnTo>
                <a:lnTo>
                  <a:pt x="14922" y="148590"/>
                </a:lnTo>
                <a:lnTo>
                  <a:pt x="14922" y="12700"/>
                </a:lnTo>
                <a:lnTo>
                  <a:pt x="145427" y="12700"/>
                </a:lnTo>
                <a:lnTo>
                  <a:pt x="1454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732577" y="7031958"/>
            <a:ext cx="15240" cy="217170"/>
          </a:xfrm>
          <a:custGeom>
            <a:avLst/>
            <a:gdLst/>
            <a:ahLst/>
            <a:cxnLst/>
            <a:rect l="l" t="t" r="r" b="b"/>
            <a:pathLst>
              <a:path w="15240" h="217170">
                <a:moveTo>
                  <a:pt x="14934" y="216908"/>
                </a:moveTo>
                <a:lnTo>
                  <a:pt x="0" y="216908"/>
                </a:lnTo>
                <a:lnTo>
                  <a:pt x="0" y="0"/>
                </a:lnTo>
                <a:lnTo>
                  <a:pt x="14934" y="0"/>
                </a:lnTo>
                <a:lnTo>
                  <a:pt x="14934" y="2169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517434" y="7249541"/>
            <a:ext cx="236854" cy="96520"/>
          </a:xfrm>
          <a:custGeom>
            <a:avLst/>
            <a:gdLst/>
            <a:ahLst/>
            <a:cxnLst/>
            <a:rect l="l" t="t" r="r" b="b"/>
            <a:pathLst>
              <a:path w="236854" h="96520">
                <a:moveTo>
                  <a:pt x="236474" y="83820"/>
                </a:moveTo>
                <a:lnTo>
                  <a:pt x="15290" y="83820"/>
                </a:lnTo>
                <a:lnTo>
                  <a:pt x="15290" y="0"/>
                </a:lnTo>
                <a:lnTo>
                  <a:pt x="0" y="0"/>
                </a:lnTo>
                <a:lnTo>
                  <a:pt x="0" y="83820"/>
                </a:lnTo>
                <a:lnTo>
                  <a:pt x="0" y="96520"/>
                </a:lnTo>
                <a:lnTo>
                  <a:pt x="236474" y="96520"/>
                </a:lnTo>
                <a:lnTo>
                  <a:pt x="236474" y="838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818074" y="7036225"/>
            <a:ext cx="278765" cy="314960"/>
          </a:xfrm>
          <a:custGeom>
            <a:avLst/>
            <a:gdLst/>
            <a:ahLst/>
            <a:cxnLst/>
            <a:rect l="l" t="t" r="r" b="b"/>
            <a:pathLst>
              <a:path w="278765" h="314959">
                <a:moveTo>
                  <a:pt x="260289" y="13156"/>
                </a:moveTo>
                <a:lnTo>
                  <a:pt x="18134" y="13156"/>
                </a:lnTo>
                <a:lnTo>
                  <a:pt x="18134" y="0"/>
                </a:lnTo>
                <a:lnTo>
                  <a:pt x="260289" y="0"/>
                </a:lnTo>
                <a:lnTo>
                  <a:pt x="260289" y="13156"/>
                </a:lnTo>
                <a:close/>
              </a:path>
              <a:path w="278765" h="314959">
                <a:moveTo>
                  <a:pt x="14223" y="152191"/>
                </a:moveTo>
                <a:lnTo>
                  <a:pt x="14223" y="137967"/>
                </a:lnTo>
                <a:lnTo>
                  <a:pt x="55510" y="126033"/>
                </a:lnTo>
                <a:lnTo>
                  <a:pt x="93297" y="104098"/>
                </a:lnTo>
                <a:lnTo>
                  <a:pt x="120883" y="72962"/>
                </a:lnTo>
                <a:lnTo>
                  <a:pt x="131567" y="33425"/>
                </a:lnTo>
                <a:lnTo>
                  <a:pt x="131567" y="13156"/>
                </a:lnTo>
                <a:lnTo>
                  <a:pt x="146146" y="13156"/>
                </a:lnTo>
                <a:lnTo>
                  <a:pt x="146146" y="33425"/>
                </a:lnTo>
                <a:lnTo>
                  <a:pt x="155591" y="69339"/>
                </a:lnTo>
                <a:lnTo>
                  <a:pt x="139034" y="69339"/>
                </a:lnTo>
                <a:lnTo>
                  <a:pt x="120032" y="98636"/>
                </a:lnTo>
                <a:lnTo>
                  <a:pt x="91297" y="122633"/>
                </a:lnTo>
                <a:lnTo>
                  <a:pt x="55227" y="140695"/>
                </a:lnTo>
                <a:lnTo>
                  <a:pt x="14223" y="152191"/>
                </a:lnTo>
                <a:close/>
              </a:path>
              <a:path w="278765" h="314959">
                <a:moveTo>
                  <a:pt x="263490" y="152191"/>
                </a:moveTo>
                <a:lnTo>
                  <a:pt x="221542" y="140545"/>
                </a:lnTo>
                <a:lnTo>
                  <a:pt x="185794" y="122499"/>
                </a:lnTo>
                <a:lnTo>
                  <a:pt x="157780" y="98586"/>
                </a:lnTo>
                <a:lnTo>
                  <a:pt x="139034" y="69339"/>
                </a:lnTo>
                <a:lnTo>
                  <a:pt x="155591" y="69339"/>
                </a:lnTo>
                <a:lnTo>
                  <a:pt x="156530" y="72912"/>
                </a:lnTo>
                <a:lnTo>
                  <a:pt x="183616" y="103964"/>
                </a:lnTo>
                <a:lnTo>
                  <a:pt x="221303" y="125883"/>
                </a:lnTo>
                <a:lnTo>
                  <a:pt x="263490" y="137967"/>
                </a:lnTo>
                <a:lnTo>
                  <a:pt x="263490" y="152191"/>
                </a:lnTo>
                <a:close/>
              </a:path>
              <a:path w="278765" h="314959">
                <a:moveTo>
                  <a:pt x="278424" y="222242"/>
                </a:moveTo>
                <a:lnTo>
                  <a:pt x="0" y="222242"/>
                </a:lnTo>
                <a:lnTo>
                  <a:pt x="0" y="208729"/>
                </a:lnTo>
                <a:lnTo>
                  <a:pt x="278424" y="208729"/>
                </a:lnTo>
                <a:lnTo>
                  <a:pt x="278424" y="222242"/>
                </a:lnTo>
                <a:close/>
              </a:path>
              <a:path w="278765" h="314959">
                <a:moveTo>
                  <a:pt x="146146" y="314339"/>
                </a:moveTo>
                <a:lnTo>
                  <a:pt x="131567" y="314339"/>
                </a:lnTo>
                <a:lnTo>
                  <a:pt x="131567" y="222242"/>
                </a:lnTo>
                <a:lnTo>
                  <a:pt x="146146" y="222242"/>
                </a:lnTo>
                <a:lnTo>
                  <a:pt x="146146" y="3143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153194" y="7292959"/>
            <a:ext cx="27305" cy="80010"/>
          </a:xfrm>
          <a:custGeom>
            <a:avLst/>
            <a:gdLst/>
            <a:ahLst/>
            <a:cxnLst/>
            <a:rect l="l" t="t" r="r" b="b"/>
            <a:pathLst>
              <a:path w="27304" h="80009">
                <a:moveTo>
                  <a:pt x="0" y="80007"/>
                </a:moveTo>
                <a:lnTo>
                  <a:pt x="0" y="68272"/>
                </a:lnTo>
                <a:lnTo>
                  <a:pt x="7189" y="64211"/>
                </a:lnTo>
                <a:lnTo>
                  <a:pt x="11912" y="57916"/>
                </a:lnTo>
                <a:lnTo>
                  <a:pt x="14501" y="48621"/>
                </a:lnTo>
                <a:lnTo>
                  <a:pt x="15290" y="35558"/>
                </a:lnTo>
                <a:lnTo>
                  <a:pt x="8534" y="35558"/>
                </a:lnTo>
                <a:lnTo>
                  <a:pt x="8534" y="0"/>
                </a:lnTo>
                <a:lnTo>
                  <a:pt x="27024" y="0"/>
                </a:lnTo>
                <a:lnTo>
                  <a:pt x="27024" y="38403"/>
                </a:lnTo>
                <a:lnTo>
                  <a:pt x="25452" y="54154"/>
                </a:lnTo>
                <a:lnTo>
                  <a:pt x="20579" y="66005"/>
                </a:lnTo>
                <a:lnTo>
                  <a:pt x="12173" y="74456"/>
                </a:lnTo>
                <a:lnTo>
                  <a:pt x="0" y="80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438401" y="7608322"/>
            <a:ext cx="259715" cy="323850"/>
          </a:xfrm>
          <a:custGeom>
            <a:avLst/>
            <a:gdLst/>
            <a:ahLst/>
            <a:cxnLst/>
            <a:rect l="l" t="t" r="r" b="b"/>
            <a:pathLst>
              <a:path w="259714" h="323850">
                <a:moveTo>
                  <a:pt x="98142" y="52626"/>
                </a:moveTo>
                <a:lnTo>
                  <a:pt x="83207" y="52626"/>
                </a:lnTo>
                <a:lnTo>
                  <a:pt x="83207" y="0"/>
                </a:lnTo>
                <a:lnTo>
                  <a:pt x="98142" y="0"/>
                </a:lnTo>
                <a:lnTo>
                  <a:pt x="98142" y="52626"/>
                </a:lnTo>
                <a:close/>
              </a:path>
              <a:path w="259714" h="323850">
                <a:moveTo>
                  <a:pt x="259578" y="323228"/>
                </a:moveTo>
                <a:lnTo>
                  <a:pt x="244644" y="323228"/>
                </a:lnTo>
                <a:lnTo>
                  <a:pt x="244644" y="182771"/>
                </a:lnTo>
                <a:lnTo>
                  <a:pt x="180638" y="182771"/>
                </a:lnTo>
                <a:lnTo>
                  <a:pt x="180638" y="169259"/>
                </a:lnTo>
                <a:lnTo>
                  <a:pt x="244644" y="169259"/>
                </a:lnTo>
                <a:lnTo>
                  <a:pt x="244644" y="9956"/>
                </a:lnTo>
                <a:lnTo>
                  <a:pt x="259578" y="9956"/>
                </a:lnTo>
                <a:lnTo>
                  <a:pt x="259578" y="323228"/>
                </a:lnTo>
                <a:close/>
              </a:path>
              <a:path w="259714" h="323850">
                <a:moveTo>
                  <a:pt x="181349" y="65783"/>
                </a:moveTo>
                <a:lnTo>
                  <a:pt x="0" y="65783"/>
                </a:lnTo>
                <a:lnTo>
                  <a:pt x="0" y="52626"/>
                </a:lnTo>
                <a:lnTo>
                  <a:pt x="181349" y="52626"/>
                </a:lnTo>
                <a:lnTo>
                  <a:pt x="181349" y="65783"/>
                </a:lnTo>
                <a:close/>
              </a:path>
              <a:path w="259714" h="323850">
                <a:moveTo>
                  <a:pt x="90674" y="305805"/>
                </a:moveTo>
                <a:lnTo>
                  <a:pt x="44804" y="290870"/>
                </a:lnTo>
                <a:lnTo>
                  <a:pt x="22446" y="258334"/>
                </a:lnTo>
                <a:lnTo>
                  <a:pt x="14223" y="206596"/>
                </a:lnTo>
                <a:lnTo>
                  <a:pt x="16351" y="178432"/>
                </a:lnTo>
                <a:lnTo>
                  <a:pt x="32075" y="136639"/>
                </a:lnTo>
                <a:lnTo>
                  <a:pt x="66005" y="111476"/>
                </a:lnTo>
                <a:lnTo>
                  <a:pt x="90674" y="107742"/>
                </a:lnTo>
                <a:lnTo>
                  <a:pt x="103387" y="108676"/>
                </a:lnTo>
                <a:lnTo>
                  <a:pt x="115299" y="111476"/>
                </a:lnTo>
                <a:lnTo>
                  <a:pt x="126277" y="116143"/>
                </a:lnTo>
                <a:lnTo>
                  <a:pt x="132953" y="120544"/>
                </a:lnTo>
                <a:lnTo>
                  <a:pt x="90674" y="120544"/>
                </a:lnTo>
                <a:lnTo>
                  <a:pt x="80146" y="121399"/>
                </a:lnTo>
                <a:lnTo>
                  <a:pt x="43203" y="145640"/>
                </a:lnTo>
                <a:lnTo>
                  <a:pt x="30491" y="182055"/>
                </a:lnTo>
                <a:lnTo>
                  <a:pt x="28802" y="206596"/>
                </a:lnTo>
                <a:lnTo>
                  <a:pt x="30491" y="231292"/>
                </a:lnTo>
                <a:lnTo>
                  <a:pt x="43203" y="267751"/>
                </a:lnTo>
                <a:lnTo>
                  <a:pt x="80146" y="291798"/>
                </a:lnTo>
                <a:lnTo>
                  <a:pt x="90674" y="292648"/>
                </a:lnTo>
                <a:lnTo>
                  <a:pt x="133492" y="292648"/>
                </a:lnTo>
                <a:lnTo>
                  <a:pt x="126277" y="297404"/>
                </a:lnTo>
                <a:lnTo>
                  <a:pt x="115299" y="302071"/>
                </a:lnTo>
                <a:lnTo>
                  <a:pt x="103387" y="304871"/>
                </a:lnTo>
                <a:lnTo>
                  <a:pt x="90674" y="305805"/>
                </a:lnTo>
                <a:close/>
              </a:path>
              <a:path w="259714" h="323850">
                <a:moveTo>
                  <a:pt x="133492" y="292648"/>
                </a:moveTo>
                <a:lnTo>
                  <a:pt x="90674" y="292648"/>
                </a:lnTo>
                <a:lnTo>
                  <a:pt x="101053" y="291798"/>
                </a:lnTo>
                <a:lnTo>
                  <a:pt x="110765" y="289314"/>
                </a:lnTo>
                <a:lnTo>
                  <a:pt x="145657" y="251622"/>
                </a:lnTo>
                <a:lnTo>
                  <a:pt x="152191" y="206596"/>
                </a:lnTo>
                <a:lnTo>
                  <a:pt x="150507" y="182055"/>
                </a:lnTo>
                <a:lnTo>
                  <a:pt x="137940" y="145640"/>
                </a:lnTo>
                <a:lnTo>
                  <a:pt x="101053" y="121399"/>
                </a:lnTo>
                <a:lnTo>
                  <a:pt x="90674" y="120544"/>
                </a:lnTo>
                <a:lnTo>
                  <a:pt x="132953" y="120544"/>
                </a:lnTo>
                <a:lnTo>
                  <a:pt x="158858" y="155169"/>
                </a:lnTo>
                <a:lnTo>
                  <a:pt x="167126" y="206596"/>
                </a:lnTo>
                <a:lnTo>
                  <a:pt x="164992" y="234965"/>
                </a:lnTo>
                <a:lnTo>
                  <a:pt x="158858" y="258334"/>
                </a:lnTo>
                <a:lnTo>
                  <a:pt x="149124" y="276902"/>
                </a:lnTo>
                <a:lnTo>
                  <a:pt x="136189" y="290870"/>
                </a:lnTo>
                <a:lnTo>
                  <a:pt x="133492" y="2926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774588" y="7618279"/>
            <a:ext cx="262255" cy="314960"/>
          </a:xfrm>
          <a:custGeom>
            <a:avLst/>
            <a:gdLst/>
            <a:ahLst/>
            <a:cxnLst/>
            <a:rect l="l" t="t" r="r" b="b"/>
            <a:pathLst>
              <a:path w="262255" h="314959">
                <a:moveTo>
                  <a:pt x="160369" y="17423"/>
                </a:moveTo>
                <a:lnTo>
                  <a:pt x="4978" y="17423"/>
                </a:lnTo>
                <a:lnTo>
                  <a:pt x="4978" y="4267"/>
                </a:lnTo>
                <a:lnTo>
                  <a:pt x="160369" y="4267"/>
                </a:lnTo>
                <a:lnTo>
                  <a:pt x="160369" y="17423"/>
                </a:lnTo>
                <a:close/>
              </a:path>
              <a:path w="262255" h="314959">
                <a:moveTo>
                  <a:pt x="0" y="180638"/>
                </a:moveTo>
                <a:lnTo>
                  <a:pt x="0" y="166770"/>
                </a:lnTo>
                <a:lnTo>
                  <a:pt x="27624" y="155352"/>
                </a:lnTo>
                <a:lnTo>
                  <a:pt x="51649" y="134900"/>
                </a:lnTo>
                <a:lnTo>
                  <a:pt x="68606" y="106115"/>
                </a:lnTo>
                <a:lnTo>
                  <a:pt x="75028" y="69695"/>
                </a:lnTo>
                <a:lnTo>
                  <a:pt x="75028" y="17423"/>
                </a:lnTo>
                <a:lnTo>
                  <a:pt x="90319" y="17423"/>
                </a:lnTo>
                <a:lnTo>
                  <a:pt x="90319" y="69695"/>
                </a:lnTo>
                <a:lnTo>
                  <a:pt x="97097" y="104948"/>
                </a:lnTo>
                <a:lnTo>
                  <a:pt x="98668" y="107387"/>
                </a:lnTo>
                <a:lnTo>
                  <a:pt x="82851" y="107387"/>
                </a:lnTo>
                <a:lnTo>
                  <a:pt x="70756" y="131633"/>
                </a:lnTo>
                <a:lnTo>
                  <a:pt x="52226" y="153080"/>
                </a:lnTo>
                <a:lnTo>
                  <a:pt x="28296" y="169992"/>
                </a:lnTo>
                <a:lnTo>
                  <a:pt x="0" y="180638"/>
                </a:lnTo>
                <a:close/>
              </a:path>
              <a:path w="262255" h="314959">
                <a:moveTo>
                  <a:pt x="165703" y="176371"/>
                </a:moveTo>
                <a:lnTo>
                  <a:pt x="138306" y="166142"/>
                </a:lnTo>
                <a:lnTo>
                  <a:pt x="114543" y="150546"/>
                </a:lnTo>
                <a:lnTo>
                  <a:pt x="95647" y="130617"/>
                </a:lnTo>
                <a:lnTo>
                  <a:pt x="82851" y="107387"/>
                </a:lnTo>
                <a:lnTo>
                  <a:pt x="98668" y="107387"/>
                </a:lnTo>
                <a:lnTo>
                  <a:pt x="114676" y="132234"/>
                </a:lnTo>
                <a:lnTo>
                  <a:pt x="138923" y="151452"/>
                </a:lnTo>
                <a:lnTo>
                  <a:pt x="165703" y="162503"/>
                </a:lnTo>
                <a:lnTo>
                  <a:pt x="165703" y="176371"/>
                </a:lnTo>
                <a:close/>
              </a:path>
              <a:path w="262255" h="314959">
                <a:moveTo>
                  <a:pt x="255667" y="216908"/>
                </a:moveTo>
                <a:lnTo>
                  <a:pt x="240732" y="216908"/>
                </a:lnTo>
                <a:lnTo>
                  <a:pt x="240732" y="0"/>
                </a:lnTo>
                <a:lnTo>
                  <a:pt x="255667" y="0"/>
                </a:lnTo>
                <a:lnTo>
                  <a:pt x="255667" y="216908"/>
                </a:lnTo>
                <a:close/>
              </a:path>
              <a:path w="262255" h="314959">
                <a:moveTo>
                  <a:pt x="262067" y="314339"/>
                </a:moveTo>
                <a:lnTo>
                  <a:pt x="25602" y="314339"/>
                </a:lnTo>
                <a:lnTo>
                  <a:pt x="25602" y="217619"/>
                </a:lnTo>
                <a:lnTo>
                  <a:pt x="40892" y="217619"/>
                </a:lnTo>
                <a:lnTo>
                  <a:pt x="40892" y="300826"/>
                </a:lnTo>
                <a:lnTo>
                  <a:pt x="262067" y="300826"/>
                </a:lnTo>
                <a:lnTo>
                  <a:pt x="262067" y="3143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100818" y="7617923"/>
            <a:ext cx="278765" cy="319405"/>
          </a:xfrm>
          <a:custGeom>
            <a:avLst/>
            <a:gdLst/>
            <a:ahLst/>
            <a:cxnLst/>
            <a:rect l="l" t="t" r="r" b="b"/>
            <a:pathLst>
              <a:path w="278764" h="319404">
                <a:moveTo>
                  <a:pt x="139745" y="156814"/>
                </a:moveTo>
                <a:lnTo>
                  <a:pt x="78940" y="150191"/>
                </a:lnTo>
                <a:lnTo>
                  <a:pt x="36269" y="130500"/>
                </a:lnTo>
                <a:lnTo>
                  <a:pt x="12017" y="93797"/>
                </a:lnTo>
                <a:lnTo>
                  <a:pt x="10312" y="78229"/>
                </a:lnTo>
                <a:lnTo>
                  <a:pt x="12017" y="62716"/>
                </a:lnTo>
                <a:lnTo>
                  <a:pt x="36269" y="26313"/>
                </a:lnTo>
                <a:lnTo>
                  <a:pt x="78940" y="6622"/>
                </a:lnTo>
                <a:lnTo>
                  <a:pt x="139745" y="0"/>
                </a:lnTo>
                <a:lnTo>
                  <a:pt x="172465" y="1661"/>
                </a:lnTo>
                <a:lnTo>
                  <a:pt x="200684" y="6622"/>
                </a:lnTo>
                <a:lnTo>
                  <a:pt x="219439" y="13156"/>
                </a:lnTo>
                <a:lnTo>
                  <a:pt x="139745" y="13156"/>
                </a:lnTo>
                <a:lnTo>
                  <a:pt x="109165" y="14679"/>
                </a:lnTo>
                <a:lnTo>
                  <a:pt x="61738" y="26657"/>
                </a:lnTo>
                <a:lnTo>
                  <a:pt x="30447" y="55338"/>
                </a:lnTo>
                <a:lnTo>
                  <a:pt x="25602" y="78229"/>
                </a:lnTo>
                <a:lnTo>
                  <a:pt x="26807" y="90430"/>
                </a:lnTo>
                <a:lnTo>
                  <a:pt x="61738" y="130100"/>
                </a:lnTo>
                <a:lnTo>
                  <a:pt x="109165" y="141834"/>
                </a:lnTo>
                <a:lnTo>
                  <a:pt x="139745" y="143301"/>
                </a:lnTo>
                <a:lnTo>
                  <a:pt x="220459" y="143301"/>
                </a:lnTo>
                <a:lnTo>
                  <a:pt x="200684" y="150191"/>
                </a:lnTo>
                <a:lnTo>
                  <a:pt x="172465" y="155152"/>
                </a:lnTo>
                <a:lnTo>
                  <a:pt x="139745" y="156814"/>
                </a:lnTo>
                <a:close/>
              </a:path>
              <a:path w="278764" h="319404">
                <a:moveTo>
                  <a:pt x="220459" y="143301"/>
                </a:moveTo>
                <a:lnTo>
                  <a:pt x="139745" y="143301"/>
                </a:lnTo>
                <a:lnTo>
                  <a:pt x="170331" y="141834"/>
                </a:lnTo>
                <a:lnTo>
                  <a:pt x="196417" y="137434"/>
                </a:lnTo>
                <a:lnTo>
                  <a:pt x="234687" y="119832"/>
                </a:lnTo>
                <a:lnTo>
                  <a:pt x="253889" y="78229"/>
                </a:lnTo>
                <a:lnTo>
                  <a:pt x="252639" y="66233"/>
                </a:lnTo>
                <a:lnTo>
                  <a:pt x="217902" y="26657"/>
                </a:lnTo>
                <a:lnTo>
                  <a:pt x="170331" y="14679"/>
                </a:lnTo>
                <a:lnTo>
                  <a:pt x="139745" y="13156"/>
                </a:lnTo>
                <a:lnTo>
                  <a:pt x="219439" y="13156"/>
                </a:lnTo>
                <a:lnTo>
                  <a:pt x="254272" y="36625"/>
                </a:lnTo>
                <a:lnTo>
                  <a:pt x="268824" y="78229"/>
                </a:lnTo>
                <a:lnTo>
                  <a:pt x="267173" y="93797"/>
                </a:lnTo>
                <a:lnTo>
                  <a:pt x="262290" y="107831"/>
                </a:lnTo>
                <a:lnTo>
                  <a:pt x="254272" y="120132"/>
                </a:lnTo>
                <a:lnTo>
                  <a:pt x="243221" y="130500"/>
                </a:lnTo>
                <a:lnTo>
                  <a:pt x="224303" y="141962"/>
                </a:lnTo>
                <a:lnTo>
                  <a:pt x="220459" y="143301"/>
                </a:lnTo>
                <a:close/>
              </a:path>
              <a:path w="278764" h="319404">
                <a:moveTo>
                  <a:pt x="278424" y="226864"/>
                </a:moveTo>
                <a:lnTo>
                  <a:pt x="0" y="226864"/>
                </a:lnTo>
                <a:lnTo>
                  <a:pt x="0" y="213352"/>
                </a:lnTo>
                <a:lnTo>
                  <a:pt x="278424" y="213352"/>
                </a:lnTo>
                <a:lnTo>
                  <a:pt x="278424" y="226864"/>
                </a:lnTo>
                <a:close/>
              </a:path>
              <a:path w="278764" h="319404">
                <a:moveTo>
                  <a:pt x="146146" y="318961"/>
                </a:moveTo>
                <a:lnTo>
                  <a:pt x="131567" y="318961"/>
                </a:lnTo>
                <a:lnTo>
                  <a:pt x="131567" y="226864"/>
                </a:lnTo>
                <a:lnTo>
                  <a:pt x="146146" y="226864"/>
                </a:lnTo>
                <a:lnTo>
                  <a:pt x="146146" y="3189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435938" y="7879280"/>
            <a:ext cx="27305" cy="80010"/>
          </a:xfrm>
          <a:custGeom>
            <a:avLst/>
            <a:gdLst/>
            <a:ahLst/>
            <a:cxnLst/>
            <a:rect l="l" t="t" r="r" b="b"/>
            <a:pathLst>
              <a:path w="27304" h="80009">
                <a:moveTo>
                  <a:pt x="0" y="80007"/>
                </a:moveTo>
                <a:lnTo>
                  <a:pt x="0" y="68272"/>
                </a:lnTo>
                <a:lnTo>
                  <a:pt x="7189" y="64211"/>
                </a:lnTo>
                <a:lnTo>
                  <a:pt x="11912" y="57916"/>
                </a:lnTo>
                <a:lnTo>
                  <a:pt x="14501" y="48621"/>
                </a:lnTo>
                <a:lnTo>
                  <a:pt x="15290" y="35558"/>
                </a:lnTo>
                <a:lnTo>
                  <a:pt x="8534" y="35558"/>
                </a:lnTo>
                <a:lnTo>
                  <a:pt x="8534" y="0"/>
                </a:lnTo>
                <a:lnTo>
                  <a:pt x="27024" y="0"/>
                </a:lnTo>
                <a:lnTo>
                  <a:pt x="27024" y="38403"/>
                </a:lnTo>
                <a:lnTo>
                  <a:pt x="25452" y="54154"/>
                </a:lnTo>
                <a:lnTo>
                  <a:pt x="20579" y="66005"/>
                </a:lnTo>
                <a:lnTo>
                  <a:pt x="12173" y="74456"/>
                </a:lnTo>
                <a:lnTo>
                  <a:pt x="0" y="800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628321" y="7617923"/>
            <a:ext cx="248920" cy="313690"/>
          </a:xfrm>
          <a:custGeom>
            <a:avLst/>
            <a:gdLst/>
            <a:ahLst/>
            <a:cxnLst/>
            <a:rect l="l" t="t" r="r" b="b"/>
            <a:pathLst>
              <a:path w="248920" h="313690">
                <a:moveTo>
                  <a:pt x="78940" y="295137"/>
                </a:moveTo>
                <a:lnTo>
                  <a:pt x="40536" y="284786"/>
                </a:lnTo>
                <a:lnTo>
                  <a:pt x="7067" y="226420"/>
                </a:lnTo>
                <a:lnTo>
                  <a:pt x="0" y="147924"/>
                </a:lnTo>
                <a:lnTo>
                  <a:pt x="1683" y="105259"/>
                </a:lnTo>
                <a:lnTo>
                  <a:pt x="16651" y="40464"/>
                </a:lnTo>
                <a:lnTo>
                  <a:pt x="51737" y="4800"/>
                </a:lnTo>
                <a:lnTo>
                  <a:pt x="78940" y="0"/>
                </a:lnTo>
                <a:lnTo>
                  <a:pt x="93136" y="1200"/>
                </a:lnTo>
                <a:lnTo>
                  <a:pt x="105831" y="4800"/>
                </a:lnTo>
                <a:lnTo>
                  <a:pt x="116993" y="10800"/>
                </a:lnTo>
                <a:lnTo>
                  <a:pt x="119684" y="13156"/>
                </a:lnTo>
                <a:lnTo>
                  <a:pt x="78940" y="13156"/>
                </a:lnTo>
                <a:lnTo>
                  <a:pt x="67750" y="14251"/>
                </a:lnTo>
                <a:lnTo>
                  <a:pt x="29035" y="47865"/>
                </a:lnTo>
                <a:lnTo>
                  <a:pt x="16345" y="107859"/>
                </a:lnTo>
                <a:lnTo>
                  <a:pt x="14934" y="147924"/>
                </a:lnTo>
                <a:lnTo>
                  <a:pt x="16345" y="187939"/>
                </a:lnTo>
                <a:lnTo>
                  <a:pt x="29035" y="247833"/>
                </a:lnTo>
                <a:lnTo>
                  <a:pt x="57694" y="278424"/>
                </a:lnTo>
                <a:lnTo>
                  <a:pt x="78940" y="282336"/>
                </a:lnTo>
                <a:lnTo>
                  <a:pt x="119882" y="282336"/>
                </a:lnTo>
                <a:lnTo>
                  <a:pt x="116993" y="284786"/>
                </a:lnTo>
                <a:lnTo>
                  <a:pt x="105831" y="290559"/>
                </a:lnTo>
                <a:lnTo>
                  <a:pt x="93136" y="293998"/>
                </a:lnTo>
                <a:lnTo>
                  <a:pt x="78940" y="295137"/>
                </a:lnTo>
                <a:close/>
              </a:path>
              <a:path w="248920" h="313690">
                <a:moveTo>
                  <a:pt x="119882" y="282336"/>
                </a:moveTo>
                <a:lnTo>
                  <a:pt x="78940" y="282336"/>
                </a:lnTo>
                <a:lnTo>
                  <a:pt x="89924" y="281347"/>
                </a:lnTo>
                <a:lnTo>
                  <a:pt x="99875" y="278424"/>
                </a:lnTo>
                <a:lnTo>
                  <a:pt x="128489" y="247833"/>
                </a:lnTo>
                <a:lnTo>
                  <a:pt x="141179" y="187939"/>
                </a:lnTo>
                <a:lnTo>
                  <a:pt x="142590" y="147924"/>
                </a:lnTo>
                <a:lnTo>
                  <a:pt x="141179" y="107859"/>
                </a:lnTo>
                <a:lnTo>
                  <a:pt x="128489" y="47865"/>
                </a:lnTo>
                <a:lnTo>
                  <a:pt x="99875" y="17379"/>
                </a:lnTo>
                <a:lnTo>
                  <a:pt x="78940" y="13156"/>
                </a:lnTo>
                <a:lnTo>
                  <a:pt x="119684" y="13156"/>
                </a:lnTo>
                <a:lnTo>
                  <a:pt x="150591" y="69295"/>
                </a:lnTo>
                <a:lnTo>
                  <a:pt x="157525" y="147924"/>
                </a:lnTo>
                <a:lnTo>
                  <a:pt x="155891" y="190439"/>
                </a:lnTo>
                <a:lnTo>
                  <a:pt x="150591" y="226420"/>
                </a:lnTo>
                <a:lnTo>
                  <a:pt x="141023" y="255333"/>
                </a:lnTo>
                <a:lnTo>
                  <a:pt x="126589" y="276646"/>
                </a:lnTo>
                <a:lnTo>
                  <a:pt x="119882" y="282336"/>
                </a:lnTo>
                <a:close/>
              </a:path>
              <a:path w="248920" h="313690">
                <a:moveTo>
                  <a:pt x="248911" y="313272"/>
                </a:moveTo>
                <a:lnTo>
                  <a:pt x="233976" y="313272"/>
                </a:lnTo>
                <a:lnTo>
                  <a:pt x="233976" y="355"/>
                </a:lnTo>
                <a:lnTo>
                  <a:pt x="248911" y="355"/>
                </a:lnTo>
                <a:lnTo>
                  <a:pt x="248911" y="3132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947795" y="7620768"/>
            <a:ext cx="282575" cy="313690"/>
          </a:xfrm>
          <a:custGeom>
            <a:avLst/>
            <a:gdLst/>
            <a:ahLst/>
            <a:cxnLst/>
            <a:rect l="l" t="t" r="r" b="b"/>
            <a:pathLst>
              <a:path w="282575" h="313690">
                <a:moveTo>
                  <a:pt x="9600" y="93875"/>
                </a:moveTo>
                <a:lnTo>
                  <a:pt x="9600" y="80007"/>
                </a:lnTo>
                <a:lnTo>
                  <a:pt x="52788" y="71995"/>
                </a:lnTo>
                <a:lnTo>
                  <a:pt x="92674" y="56716"/>
                </a:lnTo>
                <a:lnTo>
                  <a:pt x="121960" y="34503"/>
                </a:lnTo>
                <a:lnTo>
                  <a:pt x="133345" y="5689"/>
                </a:lnTo>
                <a:lnTo>
                  <a:pt x="133345" y="0"/>
                </a:lnTo>
                <a:lnTo>
                  <a:pt x="148279" y="0"/>
                </a:lnTo>
                <a:lnTo>
                  <a:pt x="148279" y="5689"/>
                </a:lnTo>
                <a:lnTo>
                  <a:pt x="159162" y="34136"/>
                </a:lnTo>
                <a:lnTo>
                  <a:pt x="140456" y="34136"/>
                </a:lnTo>
                <a:lnTo>
                  <a:pt x="120860" y="55771"/>
                </a:lnTo>
                <a:lnTo>
                  <a:pt x="90630" y="73339"/>
                </a:lnTo>
                <a:lnTo>
                  <a:pt x="52599" y="86241"/>
                </a:lnTo>
                <a:lnTo>
                  <a:pt x="9600" y="93875"/>
                </a:lnTo>
                <a:close/>
              </a:path>
              <a:path w="282575" h="313690">
                <a:moveTo>
                  <a:pt x="272024" y="93875"/>
                </a:moveTo>
                <a:lnTo>
                  <a:pt x="228264" y="86191"/>
                </a:lnTo>
                <a:lnTo>
                  <a:pt x="189972" y="73206"/>
                </a:lnTo>
                <a:lnTo>
                  <a:pt x="159814" y="55621"/>
                </a:lnTo>
                <a:lnTo>
                  <a:pt x="140456" y="34136"/>
                </a:lnTo>
                <a:lnTo>
                  <a:pt x="159162" y="34136"/>
                </a:lnTo>
                <a:lnTo>
                  <a:pt x="159264" y="34403"/>
                </a:lnTo>
                <a:lnTo>
                  <a:pt x="187883" y="56449"/>
                </a:lnTo>
                <a:lnTo>
                  <a:pt x="227636" y="71695"/>
                </a:lnTo>
                <a:lnTo>
                  <a:pt x="272024" y="80007"/>
                </a:lnTo>
                <a:lnTo>
                  <a:pt x="272024" y="93875"/>
                </a:lnTo>
                <a:close/>
              </a:path>
              <a:path w="282575" h="313690">
                <a:moveTo>
                  <a:pt x="147924" y="132989"/>
                </a:moveTo>
                <a:lnTo>
                  <a:pt x="133345" y="132989"/>
                </a:lnTo>
                <a:lnTo>
                  <a:pt x="133345" y="83918"/>
                </a:lnTo>
                <a:lnTo>
                  <a:pt x="147924" y="83918"/>
                </a:lnTo>
                <a:lnTo>
                  <a:pt x="147924" y="132989"/>
                </a:lnTo>
                <a:close/>
              </a:path>
              <a:path w="282575" h="313690">
                <a:moveTo>
                  <a:pt x="281980" y="146146"/>
                </a:moveTo>
                <a:lnTo>
                  <a:pt x="0" y="146146"/>
                </a:lnTo>
                <a:lnTo>
                  <a:pt x="0" y="132989"/>
                </a:lnTo>
                <a:lnTo>
                  <a:pt x="281980" y="132989"/>
                </a:lnTo>
                <a:lnTo>
                  <a:pt x="281980" y="146146"/>
                </a:lnTo>
                <a:close/>
              </a:path>
              <a:path w="282575" h="313690">
                <a:moveTo>
                  <a:pt x="267757" y="313628"/>
                </a:moveTo>
                <a:lnTo>
                  <a:pt x="22402" y="313628"/>
                </a:lnTo>
                <a:lnTo>
                  <a:pt x="22402" y="245710"/>
                </a:lnTo>
                <a:lnTo>
                  <a:pt x="244644" y="245710"/>
                </a:lnTo>
                <a:lnTo>
                  <a:pt x="244644" y="201973"/>
                </a:lnTo>
                <a:lnTo>
                  <a:pt x="22402" y="201973"/>
                </a:lnTo>
                <a:lnTo>
                  <a:pt x="22402" y="189172"/>
                </a:lnTo>
                <a:lnTo>
                  <a:pt x="259578" y="189172"/>
                </a:lnTo>
                <a:lnTo>
                  <a:pt x="259578" y="258156"/>
                </a:lnTo>
                <a:lnTo>
                  <a:pt x="37336" y="258156"/>
                </a:lnTo>
                <a:lnTo>
                  <a:pt x="37336" y="300826"/>
                </a:lnTo>
                <a:lnTo>
                  <a:pt x="267757" y="300826"/>
                </a:lnTo>
                <a:lnTo>
                  <a:pt x="267757" y="3136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285048" y="7618279"/>
            <a:ext cx="297180" cy="316230"/>
          </a:xfrm>
          <a:custGeom>
            <a:avLst/>
            <a:gdLst/>
            <a:ahLst/>
            <a:cxnLst/>
            <a:rect l="l" t="t" r="r" b="b"/>
            <a:pathLst>
              <a:path w="297179" h="316229">
                <a:moveTo>
                  <a:pt x="217781" y="136901"/>
                </a:moveTo>
                <a:lnTo>
                  <a:pt x="146501" y="136901"/>
                </a:lnTo>
                <a:lnTo>
                  <a:pt x="171776" y="135712"/>
                </a:lnTo>
                <a:lnTo>
                  <a:pt x="194550" y="131922"/>
                </a:lnTo>
                <a:lnTo>
                  <a:pt x="214458" y="125200"/>
                </a:lnTo>
                <a:lnTo>
                  <a:pt x="231131" y="115210"/>
                </a:lnTo>
                <a:lnTo>
                  <a:pt x="231131" y="0"/>
                </a:lnTo>
                <a:lnTo>
                  <a:pt x="246066" y="0"/>
                </a:lnTo>
                <a:lnTo>
                  <a:pt x="246066" y="77162"/>
                </a:lnTo>
                <a:lnTo>
                  <a:pt x="296915" y="77162"/>
                </a:lnTo>
                <a:lnTo>
                  <a:pt x="296915" y="90674"/>
                </a:lnTo>
                <a:lnTo>
                  <a:pt x="246066" y="90674"/>
                </a:lnTo>
                <a:lnTo>
                  <a:pt x="246066" y="128722"/>
                </a:lnTo>
                <a:lnTo>
                  <a:pt x="231131" y="128722"/>
                </a:lnTo>
                <a:lnTo>
                  <a:pt x="217781" y="136901"/>
                </a:lnTo>
                <a:close/>
              </a:path>
              <a:path w="297179" h="316229">
                <a:moveTo>
                  <a:pt x="144368" y="150413"/>
                </a:moveTo>
                <a:lnTo>
                  <a:pt x="0" y="150413"/>
                </a:lnTo>
                <a:lnTo>
                  <a:pt x="0" y="4267"/>
                </a:lnTo>
                <a:lnTo>
                  <a:pt x="145790" y="4267"/>
                </a:lnTo>
                <a:lnTo>
                  <a:pt x="145790" y="17423"/>
                </a:lnTo>
                <a:lnTo>
                  <a:pt x="14934" y="17423"/>
                </a:lnTo>
                <a:lnTo>
                  <a:pt x="14934" y="136901"/>
                </a:lnTo>
                <a:lnTo>
                  <a:pt x="217781" y="136901"/>
                </a:lnTo>
                <a:lnTo>
                  <a:pt x="214824" y="138712"/>
                </a:lnTo>
                <a:lnTo>
                  <a:pt x="194550" y="145435"/>
                </a:lnTo>
                <a:lnTo>
                  <a:pt x="170876" y="149224"/>
                </a:lnTo>
                <a:lnTo>
                  <a:pt x="144368" y="150413"/>
                </a:lnTo>
                <a:close/>
              </a:path>
              <a:path w="297179" h="316229">
                <a:moveTo>
                  <a:pt x="246066" y="173882"/>
                </a:moveTo>
                <a:lnTo>
                  <a:pt x="231131" y="173882"/>
                </a:lnTo>
                <a:lnTo>
                  <a:pt x="231131" y="128722"/>
                </a:lnTo>
                <a:lnTo>
                  <a:pt x="246066" y="128722"/>
                </a:lnTo>
                <a:lnTo>
                  <a:pt x="246066" y="173882"/>
                </a:lnTo>
                <a:close/>
              </a:path>
              <a:path w="297179" h="316229">
                <a:moveTo>
                  <a:pt x="246066" y="316117"/>
                </a:moveTo>
                <a:lnTo>
                  <a:pt x="19201" y="316117"/>
                </a:lnTo>
                <a:lnTo>
                  <a:pt x="19201" y="205885"/>
                </a:lnTo>
                <a:lnTo>
                  <a:pt x="246066" y="205885"/>
                </a:lnTo>
                <a:lnTo>
                  <a:pt x="246066" y="219041"/>
                </a:lnTo>
                <a:lnTo>
                  <a:pt x="34491" y="219041"/>
                </a:lnTo>
                <a:lnTo>
                  <a:pt x="34491" y="302960"/>
                </a:lnTo>
                <a:lnTo>
                  <a:pt x="246066" y="302960"/>
                </a:lnTo>
                <a:lnTo>
                  <a:pt x="246066" y="316117"/>
                </a:lnTo>
                <a:close/>
              </a:path>
              <a:path w="297179" h="316229">
                <a:moveTo>
                  <a:pt x="246066" y="302960"/>
                </a:moveTo>
                <a:lnTo>
                  <a:pt x="231131" y="302960"/>
                </a:lnTo>
                <a:lnTo>
                  <a:pt x="231131" y="219041"/>
                </a:lnTo>
                <a:lnTo>
                  <a:pt x="246066" y="219041"/>
                </a:lnTo>
                <a:lnTo>
                  <a:pt x="246066" y="3029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711257" y="7617923"/>
            <a:ext cx="248920" cy="313690"/>
          </a:xfrm>
          <a:custGeom>
            <a:avLst/>
            <a:gdLst/>
            <a:ahLst/>
            <a:cxnLst/>
            <a:rect l="l" t="t" r="r" b="b"/>
            <a:pathLst>
              <a:path w="248920" h="313690">
                <a:moveTo>
                  <a:pt x="78940" y="295137"/>
                </a:moveTo>
                <a:lnTo>
                  <a:pt x="40536" y="284786"/>
                </a:lnTo>
                <a:lnTo>
                  <a:pt x="7067" y="226420"/>
                </a:lnTo>
                <a:lnTo>
                  <a:pt x="0" y="147924"/>
                </a:lnTo>
                <a:lnTo>
                  <a:pt x="1683" y="105259"/>
                </a:lnTo>
                <a:lnTo>
                  <a:pt x="16651" y="40464"/>
                </a:lnTo>
                <a:lnTo>
                  <a:pt x="51737" y="4800"/>
                </a:lnTo>
                <a:lnTo>
                  <a:pt x="78940" y="0"/>
                </a:lnTo>
                <a:lnTo>
                  <a:pt x="93136" y="1200"/>
                </a:lnTo>
                <a:lnTo>
                  <a:pt x="105831" y="4800"/>
                </a:lnTo>
                <a:lnTo>
                  <a:pt x="116993" y="10800"/>
                </a:lnTo>
                <a:lnTo>
                  <a:pt x="119684" y="13156"/>
                </a:lnTo>
                <a:lnTo>
                  <a:pt x="78940" y="13156"/>
                </a:lnTo>
                <a:lnTo>
                  <a:pt x="67750" y="14251"/>
                </a:lnTo>
                <a:lnTo>
                  <a:pt x="29035" y="47865"/>
                </a:lnTo>
                <a:lnTo>
                  <a:pt x="16345" y="107859"/>
                </a:lnTo>
                <a:lnTo>
                  <a:pt x="14934" y="147924"/>
                </a:lnTo>
                <a:lnTo>
                  <a:pt x="16345" y="187939"/>
                </a:lnTo>
                <a:lnTo>
                  <a:pt x="29035" y="247833"/>
                </a:lnTo>
                <a:lnTo>
                  <a:pt x="57694" y="278424"/>
                </a:lnTo>
                <a:lnTo>
                  <a:pt x="78940" y="282336"/>
                </a:lnTo>
                <a:lnTo>
                  <a:pt x="119882" y="282336"/>
                </a:lnTo>
                <a:lnTo>
                  <a:pt x="116993" y="284786"/>
                </a:lnTo>
                <a:lnTo>
                  <a:pt x="105831" y="290559"/>
                </a:lnTo>
                <a:lnTo>
                  <a:pt x="93136" y="293998"/>
                </a:lnTo>
                <a:lnTo>
                  <a:pt x="78940" y="295137"/>
                </a:lnTo>
                <a:close/>
              </a:path>
              <a:path w="248920" h="313690">
                <a:moveTo>
                  <a:pt x="119882" y="282336"/>
                </a:moveTo>
                <a:lnTo>
                  <a:pt x="78940" y="282336"/>
                </a:lnTo>
                <a:lnTo>
                  <a:pt x="89924" y="281347"/>
                </a:lnTo>
                <a:lnTo>
                  <a:pt x="99875" y="278424"/>
                </a:lnTo>
                <a:lnTo>
                  <a:pt x="128489" y="247833"/>
                </a:lnTo>
                <a:lnTo>
                  <a:pt x="141179" y="187939"/>
                </a:lnTo>
                <a:lnTo>
                  <a:pt x="142590" y="147924"/>
                </a:lnTo>
                <a:lnTo>
                  <a:pt x="141179" y="107859"/>
                </a:lnTo>
                <a:lnTo>
                  <a:pt x="128489" y="47865"/>
                </a:lnTo>
                <a:lnTo>
                  <a:pt x="99875" y="17379"/>
                </a:lnTo>
                <a:lnTo>
                  <a:pt x="78940" y="13156"/>
                </a:lnTo>
                <a:lnTo>
                  <a:pt x="119684" y="13156"/>
                </a:lnTo>
                <a:lnTo>
                  <a:pt x="150591" y="69295"/>
                </a:lnTo>
                <a:lnTo>
                  <a:pt x="157525" y="147924"/>
                </a:lnTo>
                <a:lnTo>
                  <a:pt x="155891" y="190439"/>
                </a:lnTo>
                <a:lnTo>
                  <a:pt x="150591" y="226420"/>
                </a:lnTo>
                <a:lnTo>
                  <a:pt x="141023" y="255333"/>
                </a:lnTo>
                <a:lnTo>
                  <a:pt x="126589" y="276646"/>
                </a:lnTo>
                <a:lnTo>
                  <a:pt x="119882" y="282336"/>
                </a:lnTo>
                <a:close/>
              </a:path>
              <a:path w="248920" h="313690">
                <a:moveTo>
                  <a:pt x="248911" y="313272"/>
                </a:moveTo>
                <a:lnTo>
                  <a:pt x="233976" y="313272"/>
                </a:lnTo>
                <a:lnTo>
                  <a:pt x="233976" y="355"/>
                </a:lnTo>
                <a:lnTo>
                  <a:pt x="248911" y="355"/>
                </a:lnTo>
                <a:lnTo>
                  <a:pt x="248911" y="3132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037131" y="7616145"/>
            <a:ext cx="275590" cy="319405"/>
          </a:xfrm>
          <a:custGeom>
            <a:avLst/>
            <a:gdLst/>
            <a:ahLst/>
            <a:cxnLst/>
            <a:rect l="l" t="t" r="r" b="b"/>
            <a:pathLst>
              <a:path w="275589" h="319404">
                <a:moveTo>
                  <a:pt x="80007" y="157880"/>
                </a:moveTo>
                <a:lnTo>
                  <a:pt x="35253" y="147079"/>
                </a:lnTo>
                <a:lnTo>
                  <a:pt x="6311" y="113343"/>
                </a:lnTo>
                <a:lnTo>
                  <a:pt x="0" y="78940"/>
                </a:lnTo>
                <a:lnTo>
                  <a:pt x="1622" y="60549"/>
                </a:lnTo>
                <a:lnTo>
                  <a:pt x="23824" y="18846"/>
                </a:lnTo>
                <a:lnTo>
                  <a:pt x="63577" y="1244"/>
                </a:lnTo>
                <a:lnTo>
                  <a:pt x="80007" y="0"/>
                </a:lnTo>
                <a:lnTo>
                  <a:pt x="96636" y="1244"/>
                </a:lnTo>
                <a:lnTo>
                  <a:pt x="111698" y="4889"/>
                </a:lnTo>
                <a:lnTo>
                  <a:pt x="124961" y="10800"/>
                </a:lnTo>
                <a:lnTo>
                  <a:pt x="128249" y="13156"/>
                </a:lnTo>
                <a:lnTo>
                  <a:pt x="80007" y="13156"/>
                </a:lnTo>
                <a:lnTo>
                  <a:pt x="66228" y="14217"/>
                </a:lnTo>
                <a:lnTo>
                  <a:pt x="25585" y="39386"/>
                </a:lnTo>
                <a:lnTo>
                  <a:pt x="14934" y="78940"/>
                </a:lnTo>
                <a:lnTo>
                  <a:pt x="16173" y="93652"/>
                </a:lnTo>
                <a:lnTo>
                  <a:pt x="33425" y="127655"/>
                </a:lnTo>
                <a:lnTo>
                  <a:pt x="80007" y="144368"/>
                </a:lnTo>
                <a:lnTo>
                  <a:pt x="128585" y="144368"/>
                </a:lnTo>
                <a:lnTo>
                  <a:pt x="124961" y="147079"/>
                </a:lnTo>
                <a:lnTo>
                  <a:pt x="111698" y="153080"/>
                </a:lnTo>
                <a:lnTo>
                  <a:pt x="96636" y="156680"/>
                </a:lnTo>
                <a:lnTo>
                  <a:pt x="80007" y="157880"/>
                </a:lnTo>
                <a:close/>
              </a:path>
              <a:path w="275589" h="319404">
                <a:moveTo>
                  <a:pt x="128585" y="144368"/>
                </a:moveTo>
                <a:lnTo>
                  <a:pt x="80007" y="144368"/>
                </a:lnTo>
                <a:lnTo>
                  <a:pt x="93780" y="143307"/>
                </a:lnTo>
                <a:lnTo>
                  <a:pt x="106187" y="140145"/>
                </a:lnTo>
                <a:lnTo>
                  <a:pt x="140323" y="106765"/>
                </a:lnTo>
                <a:lnTo>
                  <a:pt x="145079" y="78940"/>
                </a:lnTo>
                <a:lnTo>
                  <a:pt x="143885" y="64022"/>
                </a:lnTo>
                <a:lnTo>
                  <a:pt x="126233" y="29869"/>
                </a:lnTo>
                <a:lnTo>
                  <a:pt x="80007" y="13156"/>
                </a:lnTo>
                <a:lnTo>
                  <a:pt x="128249" y="13156"/>
                </a:lnTo>
                <a:lnTo>
                  <a:pt x="154013" y="44359"/>
                </a:lnTo>
                <a:lnTo>
                  <a:pt x="160369" y="78940"/>
                </a:lnTo>
                <a:lnTo>
                  <a:pt x="158741" y="97175"/>
                </a:lnTo>
                <a:lnTo>
                  <a:pt x="154013" y="113343"/>
                </a:lnTo>
                <a:lnTo>
                  <a:pt x="146418" y="127244"/>
                </a:lnTo>
                <a:lnTo>
                  <a:pt x="136189" y="138679"/>
                </a:lnTo>
                <a:lnTo>
                  <a:pt x="128585" y="144368"/>
                </a:lnTo>
                <a:close/>
              </a:path>
              <a:path w="275589" h="319404">
                <a:moveTo>
                  <a:pt x="255311" y="176371"/>
                </a:moveTo>
                <a:lnTo>
                  <a:pt x="240377" y="176371"/>
                </a:lnTo>
                <a:lnTo>
                  <a:pt x="240377" y="85340"/>
                </a:lnTo>
                <a:lnTo>
                  <a:pt x="174237" y="85340"/>
                </a:lnTo>
                <a:lnTo>
                  <a:pt x="174237" y="72539"/>
                </a:lnTo>
                <a:lnTo>
                  <a:pt x="240377" y="72539"/>
                </a:lnTo>
                <a:lnTo>
                  <a:pt x="240377" y="2133"/>
                </a:lnTo>
                <a:lnTo>
                  <a:pt x="255311" y="2133"/>
                </a:lnTo>
                <a:lnTo>
                  <a:pt x="255311" y="176371"/>
                </a:lnTo>
                <a:close/>
              </a:path>
              <a:path w="275589" h="319404">
                <a:moveTo>
                  <a:pt x="8178" y="318961"/>
                </a:moveTo>
                <a:lnTo>
                  <a:pt x="8178" y="305449"/>
                </a:lnTo>
                <a:lnTo>
                  <a:pt x="30463" y="293353"/>
                </a:lnTo>
                <a:lnTo>
                  <a:pt x="50715" y="274291"/>
                </a:lnTo>
                <a:lnTo>
                  <a:pt x="65433" y="250094"/>
                </a:lnTo>
                <a:lnTo>
                  <a:pt x="71117" y="222597"/>
                </a:lnTo>
                <a:lnTo>
                  <a:pt x="71117" y="204818"/>
                </a:lnTo>
                <a:lnTo>
                  <a:pt x="86052" y="204818"/>
                </a:lnTo>
                <a:lnTo>
                  <a:pt x="86119" y="222597"/>
                </a:lnTo>
                <a:lnTo>
                  <a:pt x="90869" y="247827"/>
                </a:lnTo>
                <a:lnTo>
                  <a:pt x="95501" y="256378"/>
                </a:lnTo>
                <a:lnTo>
                  <a:pt x="78940" y="256378"/>
                </a:lnTo>
                <a:lnTo>
                  <a:pt x="68662" y="274507"/>
                </a:lnTo>
                <a:lnTo>
                  <a:pt x="52493" y="292203"/>
                </a:lnTo>
                <a:lnTo>
                  <a:pt x="31886" y="307583"/>
                </a:lnTo>
                <a:lnTo>
                  <a:pt x="8178" y="318961"/>
                </a:lnTo>
                <a:close/>
              </a:path>
              <a:path w="275589" h="319404">
                <a:moveTo>
                  <a:pt x="165263" y="304382"/>
                </a:moveTo>
                <a:lnTo>
                  <a:pt x="141523" y="304382"/>
                </a:lnTo>
                <a:lnTo>
                  <a:pt x="161703" y="290598"/>
                </a:lnTo>
                <a:lnTo>
                  <a:pt x="179749" y="271179"/>
                </a:lnTo>
                <a:lnTo>
                  <a:pt x="192728" y="247827"/>
                </a:lnTo>
                <a:lnTo>
                  <a:pt x="197637" y="222597"/>
                </a:lnTo>
                <a:lnTo>
                  <a:pt x="197706" y="204818"/>
                </a:lnTo>
                <a:lnTo>
                  <a:pt x="212641" y="204818"/>
                </a:lnTo>
                <a:lnTo>
                  <a:pt x="212641" y="222597"/>
                </a:lnTo>
                <a:lnTo>
                  <a:pt x="218125" y="249944"/>
                </a:lnTo>
                <a:lnTo>
                  <a:pt x="221989" y="256378"/>
                </a:lnTo>
                <a:lnTo>
                  <a:pt x="204462" y="256378"/>
                </a:lnTo>
                <a:lnTo>
                  <a:pt x="194834" y="274507"/>
                </a:lnTo>
                <a:lnTo>
                  <a:pt x="180238" y="291803"/>
                </a:lnTo>
                <a:lnTo>
                  <a:pt x="165263" y="304382"/>
                </a:lnTo>
                <a:close/>
              </a:path>
              <a:path w="275589" h="319404">
                <a:moveTo>
                  <a:pt x="141879" y="318961"/>
                </a:moveTo>
                <a:lnTo>
                  <a:pt x="121794" y="307333"/>
                </a:lnTo>
                <a:lnTo>
                  <a:pt x="103609" y="292070"/>
                </a:lnTo>
                <a:lnTo>
                  <a:pt x="88824" y="274607"/>
                </a:lnTo>
                <a:lnTo>
                  <a:pt x="78940" y="256378"/>
                </a:lnTo>
                <a:lnTo>
                  <a:pt x="95501" y="256378"/>
                </a:lnTo>
                <a:lnTo>
                  <a:pt x="103520" y="271179"/>
                </a:lnTo>
                <a:lnTo>
                  <a:pt x="121305" y="290598"/>
                </a:lnTo>
                <a:lnTo>
                  <a:pt x="141523" y="304382"/>
                </a:lnTo>
                <a:lnTo>
                  <a:pt x="165263" y="304382"/>
                </a:lnTo>
                <a:lnTo>
                  <a:pt x="162108" y="307032"/>
                </a:lnTo>
                <a:lnTo>
                  <a:pt x="141879" y="318961"/>
                </a:lnTo>
                <a:close/>
              </a:path>
              <a:path w="275589" h="319404">
                <a:moveTo>
                  <a:pt x="275580" y="318961"/>
                </a:moveTo>
                <a:lnTo>
                  <a:pt x="252066" y="307633"/>
                </a:lnTo>
                <a:lnTo>
                  <a:pt x="231487" y="292337"/>
                </a:lnTo>
                <a:lnTo>
                  <a:pt x="215174" y="274707"/>
                </a:lnTo>
                <a:lnTo>
                  <a:pt x="204462" y="256378"/>
                </a:lnTo>
                <a:lnTo>
                  <a:pt x="221989" y="256378"/>
                </a:lnTo>
                <a:lnTo>
                  <a:pt x="232509" y="273891"/>
                </a:lnTo>
                <a:lnTo>
                  <a:pt x="252694" y="292903"/>
                </a:lnTo>
                <a:lnTo>
                  <a:pt x="275580" y="305449"/>
                </a:lnTo>
                <a:lnTo>
                  <a:pt x="275580" y="3189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361228" y="7620768"/>
            <a:ext cx="282575" cy="313690"/>
          </a:xfrm>
          <a:custGeom>
            <a:avLst/>
            <a:gdLst/>
            <a:ahLst/>
            <a:cxnLst/>
            <a:rect l="l" t="t" r="r" b="b"/>
            <a:pathLst>
              <a:path w="282575" h="313690">
                <a:moveTo>
                  <a:pt x="9600" y="102409"/>
                </a:moveTo>
                <a:lnTo>
                  <a:pt x="9600" y="88896"/>
                </a:lnTo>
                <a:lnTo>
                  <a:pt x="52638" y="79801"/>
                </a:lnTo>
                <a:lnTo>
                  <a:pt x="92541" y="63072"/>
                </a:lnTo>
                <a:lnTo>
                  <a:pt x="121910" y="39342"/>
                </a:lnTo>
                <a:lnTo>
                  <a:pt x="133345" y="9245"/>
                </a:lnTo>
                <a:lnTo>
                  <a:pt x="133345" y="0"/>
                </a:lnTo>
                <a:lnTo>
                  <a:pt x="148279" y="0"/>
                </a:lnTo>
                <a:lnTo>
                  <a:pt x="148279" y="9245"/>
                </a:lnTo>
                <a:lnTo>
                  <a:pt x="159264" y="39092"/>
                </a:lnTo>
                <a:lnTo>
                  <a:pt x="159728" y="39470"/>
                </a:lnTo>
                <a:lnTo>
                  <a:pt x="140456" y="39470"/>
                </a:lnTo>
                <a:lnTo>
                  <a:pt x="119610" y="62055"/>
                </a:lnTo>
                <a:lnTo>
                  <a:pt x="89163" y="80407"/>
                </a:lnTo>
                <a:lnTo>
                  <a:pt x="51649" y="94025"/>
                </a:lnTo>
                <a:lnTo>
                  <a:pt x="9600" y="102409"/>
                </a:lnTo>
                <a:close/>
              </a:path>
              <a:path w="282575" h="313690">
                <a:moveTo>
                  <a:pt x="272024" y="102409"/>
                </a:moveTo>
                <a:lnTo>
                  <a:pt x="229014" y="93825"/>
                </a:lnTo>
                <a:lnTo>
                  <a:pt x="191439" y="80140"/>
                </a:lnTo>
                <a:lnTo>
                  <a:pt x="161264" y="61855"/>
                </a:lnTo>
                <a:lnTo>
                  <a:pt x="140456" y="39470"/>
                </a:lnTo>
                <a:lnTo>
                  <a:pt x="159728" y="39470"/>
                </a:lnTo>
                <a:lnTo>
                  <a:pt x="187883" y="62405"/>
                </a:lnTo>
                <a:lnTo>
                  <a:pt x="227636" y="79051"/>
                </a:lnTo>
                <a:lnTo>
                  <a:pt x="272024" y="88896"/>
                </a:lnTo>
                <a:lnTo>
                  <a:pt x="272024" y="102409"/>
                </a:lnTo>
                <a:close/>
              </a:path>
              <a:path w="282575" h="313690">
                <a:moveTo>
                  <a:pt x="281980" y="156814"/>
                </a:moveTo>
                <a:lnTo>
                  <a:pt x="0" y="156814"/>
                </a:lnTo>
                <a:lnTo>
                  <a:pt x="0" y="144012"/>
                </a:lnTo>
                <a:lnTo>
                  <a:pt x="281980" y="144012"/>
                </a:lnTo>
                <a:lnTo>
                  <a:pt x="281980" y="156814"/>
                </a:lnTo>
                <a:close/>
              </a:path>
              <a:path w="282575" h="313690">
                <a:moveTo>
                  <a:pt x="259578" y="313628"/>
                </a:moveTo>
                <a:lnTo>
                  <a:pt x="22402" y="313628"/>
                </a:lnTo>
                <a:lnTo>
                  <a:pt x="22402" y="196639"/>
                </a:lnTo>
                <a:lnTo>
                  <a:pt x="37336" y="196639"/>
                </a:lnTo>
                <a:lnTo>
                  <a:pt x="37336" y="237176"/>
                </a:lnTo>
                <a:lnTo>
                  <a:pt x="259578" y="237176"/>
                </a:lnTo>
                <a:lnTo>
                  <a:pt x="259578" y="250333"/>
                </a:lnTo>
                <a:lnTo>
                  <a:pt x="37336" y="250333"/>
                </a:lnTo>
                <a:lnTo>
                  <a:pt x="37336" y="300826"/>
                </a:lnTo>
                <a:lnTo>
                  <a:pt x="259578" y="300826"/>
                </a:lnTo>
                <a:lnTo>
                  <a:pt x="259578" y="313628"/>
                </a:lnTo>
                <a:close/>
              </a:path>
              <a:path w="282575" h="313690">
                <a:moveTo>
                  <a:pt x="259578" y="237176"/>
                </a:moveTo>
                <a:lnTo>
                  <a:pt x="244644" y="237176"/>
                </a:lnTo>
                <a:lnTo>
                  <a:pt x="244644" y="196639"/>
                </a:lnTo>
                <a:lnTo>
                  <a:pt x="259578" y="196639"/>
                </a:lnTo>
                <a:lnTo>
                  <a:pt x="259578" y="237176"/>
                </a:lnTo>
                <a:close/>
              </a:path>
              <a:path w="282575" h="313690">
                <a:moveTo>
                  <a:pt x="259578" y="300826"/>
                </a:moveTo>
                <a:lnTo>
                  <a:pt x="244644" y="300826"/>
                </a:lnTo>
                <a:lnTo>
                  <a:pt x="244644" y="250333"/>
                </a:lnTo>
                <a:lnTo>
                  <a:pt x="259578" y="250333"/>
                </a:lnTo>
                <a:lnTo>
                  <a:pt x="259578" y="3008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706659" y="7618279"/>
            <a:ext cx="245110" cy="313055"/>
          </a:xfrm>
          <a:custGeom>
            <a:avLst/>
            <a:gdLst/>
            <a:ahLst/>
            <a:cxnLst/>
            <a:rect l="l" t="t" r="r" b="b"/>
            <a:pathLst>
              <a:path w="245110" h="313054">
                <a:moveTo>
                  <a:pt x="244999" y="312916"/>
                </a:moveTo>
                <a:lnTo>
                  <a:pt x="230064" y="312916"/>
                </a:lnTo>
                <a:lnTo>
                  <a:pt x="230064" y="256378"/>
                </a:lnTo>
                <a:lnTo>
                  <a:pt x="211913" y="270768"/>
                </a:lnTo>
                <a:lnTo>
                  <a:pt x="188327" y="281625"/>
                </a:lnTo>
                <a:lnTo>
                  <a:pt x="160808" y="288481"/>
                </a:lnTo>
                <a:lnTo>
                  <a:pt x="130856" y="290870"/>
                </a:lnTo>
                <a:lnTo>
                  <a:pt x="0" y="290870"/>
                </a:lnTo>
                <a:lnTo>
                  <a:pt x="0" y="4267"/>
                </a:lnTo>
                <a:lnTo>
                  <a:pt x="14579" y="4267"/>
                </a:lnTo>
                <a:lnTo>
                  <a:pt x="14579" y="277358"/>
                </a:lnTo>
                <a:lnTo>
                  <a:pt x="132278" y="277358"/>
                </a:lnTo>
                <a:lnTo>
                  <a:pt x="160608" y="275074"/>
                </a:lnTo>
                <a:lnTo>
                  <a:pt x="187172" y="268423"/>
                </a:lnTo>
                <a:lnTo>
                  <a:pt x="210735" y="257706"/>
                </a:lnTo>
                <a:lnTo>
                  <a:pt x="230064" y="243221"/>
                </a:lnTo>
                <a:lnTo>
                  <a:pt x="230064" y="0"/>
                </a:lnTo>
                <a:lnTo>
                  <a:pt x="244999" y="0"/>
                </a:lnTo>
                <a:lnTo>
                  <a:pt x="244999" y="3129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033236" y="7618285"/>
            <a:ext cx="353060" cy="313690"/>
          </a:xfrm>
          <a:custGeom>
            <a:avLst/>
            <a:gdLst/>
            <a:ahLst/>
            <a:cxnLst/>
            <a:rect l="l" t="t" r="r" b="b"/>
            <a:pathLst>
              <a:path w="353060" h="313690">
                <a:moveTo>
                  <a:pt x="295135" y="136906"/>
                </a:moveTo>
                <a:lnTo>
                  <a:pt x="241808" y="136906"/>
                </a:lnTo>
                <a:lnTo>
                  <a:pt x="241808" y="0"/>
                </a:lnTo>
                <a:lnTo>
                  <a:pt x="226872" y="0"/>
                </a:lnTo>
                <a:lnTo>
                  <a:pt x="226872" y="246418"/>
                </a:lnTo>
                <a:lnTo>
                  <a:pt x="209232" y="259651"/>
                </a:lnTo>
                <a:lnTo>
                  <a:pt x="187439" y="269354"/>
                </a:lnTo>
                <a:lnTo>
                  <a:pt x="162509" y="275323"/>
                </a:lnTo>
                <a:lnTo>
                  <a:pt x="135483" y="277355"/>
                </a:lnTo>
                <a:lnTo>
                  <a:pt x="15290" y="277355"/>
                </a:lnTo>
                <a:lnTo>
                  <a:pt x="15290" y="19558"/>
                </a:lnTo>
                <a:lnTo>
                  <a:pt x="143306" y="19558"/>
                </a:lnTo>
                <a:lnTo>
                  <a:pt x="143306" y="6045"/>
                </a:lnTo>
                <a:lnTo>
                  <a:pt x="0" y="6045"/>
                </a:lnTo>
                <a:lnTo>
                  <a:pt x="0" y="290868"/>
                </a:lnTo>
                <a:lnTo>
                  <a:pt x="134061" y="290868"/>
                </a:lnTo>
                <a:lnTo>
                  <a:pt x="162217" y="288785"/>
                </a:lnTo>
                <a:lnTo>
                  <a:pt x="188061" y="282740"/>
                </a:lnTo>
                <a:lnTo>
                  <a:pt x="210121" y="273024"/>
                </a:lnTo>
                <a:lnTo>
                  <a:pt x="226872" y="259930"/>
                </a:lnTo>
                <a:lnTo>
                  <a:pt x="226872" y="313270"/>
                </a:lnTo>
                <a:lnTo>
                  <a:pt x="241808" y="313270"/>
                </a:lnTo>
                <a:lnTo>
                  <a:pt x="241808" y="150063"/>
                </a:lnTo>
                <a:lnTo>
                  <a:pt x="295135" y="150063"/>
                </a:lnTo>
                <a:lnTo>
                  <a:pt x="295135" y="136906"/>
                </a:lnTo>
                <a:close/>
              </a:path>
              <a:path w="353060" h="313690">
                <a:moveTo>
                  <a:pt x="352907" y="260997"/>
                </a:moveTo>
                <a:lnTo>
                  <a:pt x="334416" y="260997"/>
                </a:lnTo>
                <a:lnTo>
                  <a:pt x="334416" y="295490"/>
                </a:lnTo>
                <a:lnTo>
                  <a:pt x="352907" y="295490"/>
                </a:lnTo>
                <a:lnTo>
                  <a:pt x="352907" y="2609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0991" y="5139975"/>
            <a:ext cx="5408295" cy="2985770"/>
          </a:xfrm>
          <a:custGeom>
            <a:avLst/>
            <a:gdLst/>
            <a:ahLst/>
            <a:cxnLst/>
            <a:rect l="l" t="t" r="r" b="b"/>
            <a:pathLst>
              <a:path w="5408295" h="2985770">
                <a:moveTo>
                  <a:pt x="5407817" y="1492883"/>
                </a:moveTo>
                <a:lnTo>
                  <a:pt x="5407050" y="1541175"/>
                </a:lnTo>
                <a:lnTo>
                  <a:pt x="5404763" y="1589085"/>
                </a:lnTo>
                <a:lnTo>
                  <a:pt x="5400979" y="1636591"/>
                </a:lnTo>
                <a:lnTo>
                  <a:pt x="5395723" y="1683669"/>
                </a:lnTo>
                <a:lnTo>
                  <a:pt x="5389016" y="1730296"/>
                </a:lnTo>
                <a:lnTo>
                  <a:pt x="5380883" y="1776449"/>
                </a:lnTo>
                <a:lnTo>
                  <a:pt x="5371346" y="1822104"/>
                </a:lnTo>
                <a:lnTo>
                  <a:pt x="5360429" y="1867238"/>
                </a:lnTo>
                <a:lnTo>
                  <a:pt x="5348155" y="1911829"/>
                </a:lnTo>
                <a:lnTo>
                  <a:pt x="5334548" y="1955852"/>
                </a:lnTo>
                <a:lnTo>
                  <a:pt x="5319630" y="1999285"/>
                </a:lnTo>
                <a:lnTo>
                  <a:pt x="5303424" y="2042104"/>
                </a:lnTo>
                <a:lnTo>
                  <a:pt x="5285955" y="2084286"/>
                </a:lnTo>
                <a:lnTo>
                  <a:pt x="5267244" y="2125808"/>
                </a:lnTo>
                <a:lnTo>
                  <a:pt x="5247316" y="2166646"/>
                </a:lnTo>
                <a:lnTo>
                  <a:pt x="5226194" y="2206779"/>
                </a:lnTo>
                <a:lnTo>
                  <a:pt x="5203900" y="2246181"/>
                </a:lnTo>
                <a:lnTo>
                  <a:pt x="5180459" y="2284830"/>
                </a:lnTo>
                <a:lnTo>
                  <a:pt x="5155893" y="2322703"/>
                </a:lnTo>
                <a:lnTo>
                  <a:pt x="5130225" y="2359777"/>
                </a:lnTo>
                <a:lnTo>
                  <a:pt x="5103479" y="2396027"/>
                </a:lnTo>
                <a:lnTo>
                  <a:pt x="5075678" y="2431432"/>
                </a:lnTo>
                <a:lnTo>
                  <a:pt x="5046846" y="2465968"/>
                </a:lnTo>
                <a:lnTo>
                  <a:pt x="5017005" y="2499611"/>
                </a:lnTo>
                <a:lnTo>
                  <a:pt x="4986178" y="2532338"/>
                </a:lnTo>
                <a:lnTo>
                  <a:pt x="4954389" y="2564127"/>
                </a:lnTo>
                <a:lnTo>
                  <a:pt x="4921662" y="2594954"/>
                </a:lnTo>
                <a:lnTo>
                  <a:pt x="4888019" y="2624795"/>
                </a:lnTo>
                <a:lnTo>
                  <a:pt x="4853483" y="2653628"/>
                </a:lnTo>
                <a:lnTo>
                  <a:pt x="4818078" y="2681428"/>
                </a:lnTo>
                <a:lnTo>
                  <a:pt x="4781827" y="2708174"/>
                </a:lnTo>
                <a:lnTo>
                  <a:pt x="4744754" y="2733842"/>
                </a:lnTo>
                <a:lnTo>
                  <a:pt x="4706881" y="2758408"/>
                </a:lnTo>
                <a:lnTo>
                  <a:pt x="4668232" y="2781850"/>
                </a:lnTo>
                <a:lnTo>
                  <a:pt x="4628830" y="2804143"/>
                </a:lnTo>
                <a:lnTo>
                  <a:pt x="4588697" y="2825265"/>
                </a:lnTo>
                <a:lnTo>
                  <a:pt x="4547859" y="2845193"/>
                </a:lnTo>
                <a:lnTo>
                  <a:pt x="4506337" y="2863904"/>
                </a:lnTo>
                <a:lnTo>
                  <a:pt x="4464155" y="2881373"/>
                </a:lnTo>
                <a:lnTo>
                  <a:pt x="4421335" y="2897579"/>
                </a:lnTo>
                <a:lnTo>
                  <a:pt x="4377903" y="2912497"/>
                </a:lnTo>
                <a:lnTo>
                  <a:pt x="4333880" y="2926104"/>
                </a:lnTo>
                <a:lnTo>
                  <a:pt x="4289289" y="2938378"/>
                </a:lnTo>
                <a:lnTo>
                  <a:pt x="4244155" y="2949295"/>
                </a:lnTo>
                <a:lnTo>
                  <a:pt x="4198500" y="2958832"/>
                </a:lnTo>
                <a:lnTo>
                  <a:pt x="4152347" y="2966965"/>
                </a:lnTo>
                <a:lnTo>
                  <a:pt x="4105720" y="2973672"/>
                </a:lnTo>
                <a:lnTo>
                  <a:pt x="4058642" y="2978928"/>
                </a:lnTo>
                <a:lnTo>
                  <a:pt x="4011136" y="2982712"/>
                </a:lnTo>
                <a:lnTo>
                  <a:pt x="3963226" y="2984999"/>
                </a:lnTo>
                <a:lnTo>
                  <a:pt x="3914934" y="2985766"/>
                </a:lnTo>
                <a:lnTo>
                  <a:pt x="0" y="2985766"/>
                </a:lnTo>
                <a:lnTo>
                  <a:pt x="0" y="0"/>
                </a:lnTo>
                <a:lnTo>
                  <a:pt x="3914934" y="0"/>
                </a:lnTo>
                <a:lnTo>
                  <a:pt x="3963226" y="767"/>
                </a:lnTo>
                <a:lnTo>
                  <a:pt x="4011136" y="3054"/>
                </a:lnTo>
                <a:lnTo>
                  <a:pt x="4058642" y="6838"/>
                </a:lnTo>
                <a:lnTo>
                  <a:pt x="4105720" y="12094"/>
                </a:lnTo>
                <a:lnTo>
                  <a:pt x="4152347" y="18801"/>
                </a:lnTo>
                <a:lnTo>
                  <a:pt x="4198500" y="26934"/>
                </a:lnTo>
                <a:lnTo>
                  <a:pt x="4244155" y="36471"/>
                </a:lnTo>
                <a:lnTo>
                  <a:pt x="4289289" y="47388"/>
                </a:lnTo>
                <a:lnTo>
                  <a:pt x="4333880" y="59661"/>
                </a:lnTo>
                <a:lnTo>
                  <a:pt x="4377903" y="73269"/>
                </a:lnTo>
                <a:lnTo>
                  <a:pt x="4421335" y="88187"/>
                </a:lnTo>
                <a:lnTo>
                  <a:pt x="4464155" y="104393"/>
                </a:lnTo>
                <a:lnTo>
                  <a:pt x="4506337" y="121862"/>
                </a:lnTo>
                <a:lnTo>
                  <a:pt x="4547859" y="140572"/>
                </a:lnTo>
                <a:lnTo>
                  <a:pt x="4588697" y="160500"/>
                </a:lnTo>
                <a:lnTo>
                  <a:pt x="4628830" y="181623"/>
                </a:lnTo>
                <a:lnTo>
                  <a:pt x="4668232" y="203916"/>
                </a:lnTo>
                <a:lnTo>
                  <a:pt x="4706881" y="227358"/>
                </a:lnTo>
                <a:lnTo>
                  <a:pt x="4744754" y="251924"/>
                </a:lnTo>
                <a:lnTo>
                  <a:pt x="4781827" y="277592"/>
                </a:lnTo>
                <a:lnTo>
                  <a:pt x="4818078" y="304337"/>
                </a:lnTo>
                <a:lnTo>
                  <a:pt x="4853483" y="332138"/>
                </a:lnTo>
                <a:lnTo>
                  <a:pt x="4888019" y="360971"/>
                </a:lnTo>
                <a:lnTo>
                  <a:pt x="4921662" y="390812"/>
                </a:lnTo>
                <a:lnTo>
                  <a:pt x="4954389" y="421639"/>
                </a:lnTo>
                <a:lnTo>
                  <a:pt x="4986178" y="453427"/>
                </a:lnTo>
                <a:lnTo>
                  <a:pt x="5017005" y="486155"/>
                </a:lnTo>
                <a:lnTo>
                  <a:pt x="5046846" y="519798"/>
                </a:lnTo>
                <a:lnTo>
                  <a:pt x="5075678" y="554334"/>
                </a:lnTo>
                <a:lnTo>
                  <a:pt x="5103479" y="589739"/>
                </a:lnTo>
                <a:lnTo>
                  <a:pt x="5130225" y="625989"/>
                </a:lnTo>
                <a:lnTo>
                  <a:pt x="5155893" y="663063"/>
                </a:lnTo>
                <a:lnTo>
                  <a:pt x="5180459" y="700936"/>
                </a:lnTo>
                <a:lnTo>
                  <a:pt x="5203900" y="739585"/>
                </a:lnTo>
                <a:lnTo>
                  <a:pt x="5226194" y="778987"/>
                </a:lnTo>
                <a:lnTo>
                  <a:pt x="5247316" y="819119"/>
                </a:lnTo>
                <a:lnTo>
                  <a:pt x="5267244" y="859958"/>
                </a:lnTo>
                <a:lnTo>
                  <a:pt x="5285955" y="901480"/>
                </a:lnTo>
                <a:lnTo>
                  <a:pt x="5303424" y="943662"/>
                </a:lnTo>
                <a:lnTo>
                  <a:pt x="5319630" y="986481"/>
                </a:lnTo>
                <a:lnTo>
                  <a:pt x="5334548" y="1029914"/>
                </a:lnTo>
                <a:lnTo>
                  <a:pt x="5348155" y="1073937"/>
                </a:lnTo>
                <a:lnTo>
                  <a:pt x="5360429" y="1118528"/>
                </a:lnTo>
                <a:lnTo>
                  <a:pt x="5371346" y="1163662"/>
                </a:lnTo>
                <a:lnTo>
                  <a:pt x="5380883" y="1209317"/>
                </a:lnTo>
                <a:lnTo>
                  <a:pt x="5389016" y="1255470"/>
                </a:lnTo>
                <a:lnTo>
                  <a:pt x="5395723" y="1302097"/>
                </a:lnTo>
                <a:lnTo>
                  <a:pt x="5400979" y="1349175"/>
                </a:lnTo>
                <a:lnTo>
                  <a:pt x="5404763" y="1396681"/>
                </a:lnTo>
                <a:lnTo>
                  <a:pt x="5407050" y="1444591"/>
                </a:lnTo>
                <a:lnTo>
                  <a:pt x="5407817" y="14928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04764" y="8185618"/>
            <a:ext cx="16510" cy="31115"/>
          </a:xfrm>
          <a:custGeom>
            <a:avLst/>
            <a:gdLst/>
            <a:ahLst/>
            <a:cxnLst/>
            <a:rect l="l" t="t" r="r" b="b"/>
            <a:pathLst>
              <a:path w="16509" h="31115">
                <a:moveTo>
                  <a:pt x="16191" y="31113"/>
                </a:moveTo>
                <a:lnTo>
                  <a:pt x="0" y="31113"/>
                </a:lnTo>
                <a:lnTo>
                  <a:pt x="0" y="0"/>
                </a:lnTo>
                <a:lnTo>
                  <a:pt x="16191" y="0"/>
                </a:lnTo>
                <a:lnTo>
                  <a:pt x="16191" y="311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04563" y="879569"/>
            <a:ext cx="643890" cy="785495"/>
          </a:xfrm>
          <a:custGeom>
            <a:avLst/>
            <a:gdLst/>
            <a:ahLst/>
            <a:cxnLst/>
            <a:rect l="l" t="t" r="r" b="b"/>
            <a:pathLst>
              <a:path w="643889" h="785494">
                <a:moveTo>
                  <a:pt x="0" y="744578"/>
                </a:moveTo>
                <a:lnTo>
                  <a:pt x="0" y="603421"/>
                </a:lnTo>
                <a:lnTo>
                  <a:pt x="42453" y="588612"/>
                </a:lnTo>
                <a:lnTo>
                  <a:pt x="80686" y="570167"/>
                </a:lnTo>
                <a:lnTo>
                  <a:pt x="114737" y="547889"/>
                </a:lnTo>
                <a:lnTo>
                  <a:pt x="144643" y="521581"/>
                </a:lnTo>
                <a:lnTo>
                  <a:pt x="170440" y="491046"/>
                </a:lnTo>
                <a:lnTo>
                  <a:pt x="192167" y="456086"/>
                </a:lnTo>
                <a:lnTo>
                  <a:pt x="209860" y="416505"/>
                </a:lnTo>
                <a:lnTo>
                  <a:pt x="223556" y="372105"/>
                </a:lnTo>
                <a:lnTo>
                  <a:pt x="233293" y="322689"/>
                </a:lnTo>
                <a:lnTo>
                  <a:pt x="239108" y="268059"/>
                </a:lnTo>
                <a:lnTo>
                  <a:pt x="241038" y="208019"/>
                </a:lnTo>
                <a:lnTo>
                  <a:pt x="241038" y="145283"/>
                </a:lnTo>
                <a:lnTo>
                  <a:pt x="4127" y="145283"/>
                </a:lnTo>
                <a:lnTo>
                  <a:pt x="4127" y="13207"/>
                </a:lnTo>
                <a:lnTo>
                  <a:pt x="403657" y="13207"/>
                </a:lnTo>
                <a:lnTo>
                  <a:pt x="403657" y="189859"/>
                </a:lnTo>
                <a:lnTo>
                  <a:pt x="402098" y="252597"/>
                </a:lnTo>
                <a:lnTo>
                  <a:pt x="397417" y="310899"/>
                </a:lnTo>
                <a:lnTo>
                  <a:pt x="389607" y="364913"/>
                </a:lnTo>
                <a:lnTo>
                  <a:pt x="378660" y="414788"/>
                </a:lnTo>
                <a:lnTo>
                  <a:pt x="364569" y="460672"/>
                </a:lnTo>
                <a:lnTo>
                  <a:pt x="347328" y="502715"/>
                </a:lnTo>
                <a:lnTo>
                  <a:pt x="326927" y="541065"/>
                </a:lnTo>
                <a:lnTo>
                  <a:pt x="303361" y="575871"/>
                </a:lnTo>
                <a:lnTo>
                  <a:pt x="276623" y="607282"/>
                </a:lnTo>
                <a:lnTo>
                  <a:pt x="246704" y="635446"/>
                </a:lnTo>
                <a:lnTo>
                  <a:pt x="213597" y="660512"/>
                </a:lnTo>
                <a:lnTo>
                  <a:pt x="177296" y="682628"/>
                </a:lnTo>
                <a:lnTo>
                  <a:pt x="137793" y="701945"/>
                </a:lnTo>
                <a:lnTo>
                  <a:pt x="95081" y="718609"/>
                </a:lnTo>
                <a:lnTo>
                  <a:pt x="49152" y="732770"/>
                </a:lnTo>
                <a:lnTo>
                  <a:pt x="0" y="744578"/>
                </a:lnTo>
                <a:close/>
              </a:path>
              <a:path w="643889" h="785494">
                <a:moveTo>
                  <a:pt x="643870" y="785026"/>
                </a:moveTo>
                <a:lnTo>
                  <a:pt x="480426" y="785026"/>
                </a:lnTo>
                <a:lnTo>
                  <a:pt x="480426" y="0"/>
                </a:lnTo>
                <a:lnTo>
                  <a:pt x="643870" y="0"/>
                </a:lnTo>
                <a:lnTo>
                  <a:pt x="643870" y="785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43998" y="857281"/>
            <a:ext cx="669925" cy="819785"/>
          </a:xfrm>
          <a:custGeom>
            <a:avLst/>
            <a:gdLst/>
            <a:ahLst/>
            <a:cxnLst/>
            <a:rect l="l" t="t" r="r" b="b"/>
            <a:pathLst>
              <a:path w="669925" h="819785">
                <a:moveTo>
                  <a:pt x="335968" y="63561"/>
                </a:moveTo>
                <a:lnTo>
                  <a:pt x="173349" y="63561"/>
                </a:lnTo>
                <a:lnTo>
                  <a:pt x="173349" y="0"/>
                </a:lnTo>
                <a:lnTo>
                  <a:pt x="335968" y="0"/>
                </a:lnTo>
                <a:lnTo>
                  <a:pt x="335968" y="63561"/>
                </a:lnTo>
                <a:close/>
              </a:path>
              <a:path w="669925" h="819785">
                <a:moveTo>
                  <a:pt x="364034" y="553893"/>
                </a:moveTo>
                <a:lnTo>
                  <a:pt x="0" y="553893"/>
                </a:lnTo>
                <a:lnTo>
                  <a:pt x="0" y="439977"/>
                </a:lnTo>
                <a:lnTo>
                  <a:pt x="377241" y="439977"/>
                </a:lnTo>
                <a:lnTo>
                  <a:pt x="421740" y="438636"/>
                </a:lnTo>
                <a:lnTo>
                  <a:pt x="456487" y="434199"/>
                </a:lnTo>
                <a:lnTo>
                  <a:pt x="483805" y="426048"/>
                </a:lnTo>
                <a:lnTo>
                  <a:pt x="506015" y="413562"/>
                </a:lnTo>
                <a:lnTo>
                  <a:pt x="506015" y="22287"/>
                </a:lnTo>
                <a:lnTo>
                  <a:pt x="669459" y="22287"/>
                </a:lnTo>
                <a:lnTo>
                  <a:pt x="669459" y="525001"/>
                </a:lnTo>
                <a:lnTo>
                  <a:pt x="506015" y="525001"/>
                </a:lnTo>
                <a:lnTo>
                  <a:pt x="481857" y="539267"/>
                </a:lnTo>
                <a:lnTo>
                  <a:pt x="451431" y="548115"/>
                </a:lnTo>
                <a:lnTo>
                  <a:pt x="412801" y="552629"/>
                </a:lnTo>
                <a:lnTo>
                  <a:pt x="364034" y="553893"/>
                </a:lnTo>
                <a:close/>
              </a:path>
              <a:path w="669925" h="819785">
                <a:moveTo>
                  <a:pt x="488680" y="171698"/>
                </a:moveTo>
                <a:lnTo>
                  <a:pt x="18985" y="171698"/>
                </a:lnTo>
                <a:lnTo>
                  <a:pt x="18985" y="63561"/>
                </a:lnTo>
                <a:lnTo>
                  <a:pt x="488680" y="63561"/>
                </a:lnTo>
                <a:lnTo>
                  <a:pt x="488680" y="171698"/>
                </a:lnTo>
                <a:close/>
              </a:path>
              <a:path w="669925" h="819785">
                <a:moveTo>
                  <a:pt x="331015" y="439977"/>
                </a:moveTo>
                <a:lnTo>
                  <a:pt x="170873" y="439977"/>
                </a:lnTo>
                <a:lnTo>
                  <a:pt x="170873" y="415213"/>
                </a:lnTo>
                <a:lnTo>
                  <a:pt x="144612" y="409964"/>
                </a:lnTo>
                <a:lnTo>
                  <a:pt x="98902" y="394202"/>
                </a:lnTo>
                <a:lnTo>
                  <a:pt x="60053" y="367697"/>
                </a:lnTo>
                <a:lnTo>
                  <a:pt x="35495" y="326733"/>
                </a:lnTo>
                <a:lnTo>
                  <a:pt x="32193" y="301298"/>
                </a:lnTo>
                <a:lnTo>
                  <a:pt x="35495" y="275863"/>
                </a:lnTo>
                <a:lnTo>
                  <a:pt x="60053" y="234899"/>
                </a:lnTo>
                <a:lnTo>
                  <a:pt x="113657" y="202022"/>
                </a:lnTo>
                <a:lnTo>
                  <a:pt x="154363" y="190168"/>
                </a:lnTo>
                <a:lnTo>
                  <a:pt x="201261" y="183113"/>
                </a:lnTo>
                <a:lnTo>
                  <a:pt x="253420" y="180778"/>
                </a:lnTo>
                <a:lnTo>
                  <a:pt x="305464" y="183113"/>
                </a:lnTo>
                <a:lnTo>
                  <a:pt x="352168" y="190168"/>
                </a:lnTo>
                <a:lnTo>
                  <a:pt x="392835" y="202022"/>
                </a:lnTo>
                <a:lnTo>
                  <a:pt x="446659" y="234899"/>
                </a:lnTo>
                <a:lnTo>
                  <a:pt x="470649" y="275863"/>
                </a:lnTo>
                <a:lnTo>
                  <a:pt x="471762" y="284788"/>
                </a:lnTo>
                <a:lnTo>
                  <a:pt x="253420" y="284788"/>
                </a:lnTo>
                <a:lnTo>
                  <a:pt x="233054" y="285124"/>
                </a:lnTo>
                <a:lnTo>
                  <a:pt x="190684" y="291392"/>
                </a:lnTo>
                <a:lnTo>
                  <a:pt x="182429" y="297170"/>
                </a:lnTo>
                <a:lnTo>
                  <a:pt x="182429" y="305425"/>
                </a:lnTo>
                <a:lnTo>
                  <a:pt x="233054" y="317472"/>
                </a:lnTo>
                <a:lnTo>
                  <a:pt x="253420" y="317807"/>
                </a:lnTo>
                <a:lnTo>
                  <a:pt x="471762" y="317807"/>
                </a:lnTo>
                <a:lnTo>
                  <a:pt x="470649" y="326733"/>
                </a:lnTo>
                <a:lnTo>
                  <a:pt x="446659" y="367697"/>
                </a:lnTo>
                <a:lnTo>
                  <a:pt x="406701" y="394680"/>
                </a:lnTo>
                <a:lnTo>
                  <a:pt x="358513" y="410776"/>
                </a:lnTo>
                <a:lnTo>
                  <a:pt x="331015" y="416039"/>
                </a:lnTo>
                <a:lnTo>
                  <a:pt x="331015" y="439977"/>
                </a:lnTo>
                <a:close/>
              </a:path>
              <a:path w="669925" h="819785">
                <a:moveTo>
                  <a:pt x="471762" y="317807"/>
                </a:moveTo>
                <a:lnTo>
                  <a:pt x="253420" y="317807"/>
                </a:lnTo>
                <a:lnTo>
                  <a:pt x="273786" y="317472"/>
                </a:lnTo>
                <a:lnTo>
                  <a:pt x="291289" y="316363"/>
                </a:lnTo>
                <a:lnTo>
                  <a:pt x="305541" y="314325"/>
                </a:lnTo>
                <a:lnTo>
                  <a:pt x="316156" y="311203"/>
                </a:lnTo>
                <a:lnTo>
                  <a:pt x="321109" y="308727"/>
                </a:lnTo>
                <a:lnTo>
                  <a:pt x="323586" y="305425"/>
                </a:lnTo>
                <a:lnTo>
                  <a:pt x="323586" y="297170"/>
                </a:lnTo>
                <a:lnTo>
                  <a:pt x="273786" y="285124"/>
                </a:lnTo>
                <a:lnTo>
                  <a:pt x="253420" y="284788"/>
                </a:lnTo>
                <a:lnTo>
                  <a:pt x="471762" y="284788"/>
                </a:lnTo>
                <a:lnTo>
                  <a:pt x="473822" y="301298"/>
                </a:lnTo>
                <a:lnTo>
                  <a:pt x="471762" y="317807"/>
                </a:lnTo>
                <a:close/>
              </a:path>
              <a:path w="669925" h="819785">
                <a:moveTo>
                  <a:pt x="669459" y="561322"/>
                </a:moveTo>
                <a:lnTo>
                  <a:pt x="506015" y="561322"/>
                </a:lnTo>
                <a:lnTo>
                  <a:pt x="506015" y="525001"/>
                </a:lnTo>
                <a:lnTo>
                  <a:pt x="669459" y="525001"/>
                </a:lnTo>
                <a:lnTo>
                  <a:pt x="669459" y="561322"/>
                </a:lnTo>
                <a:close/>
              </a:path>
              <a:path w="669925" h="819785">
                <a:moveTo>
                  <a:pt x="669459" y="819696"/>
                </a:moveTo>
                <a:lnTo>
                  <a:pt x="506015" y="819696"/>
                </a:lnTo>
                <a:lnTo>
                  <a:pt x="506015" y="695875"/>
                </a:lnTo>
                <a:lnTo>
                  <a:pt x="58608" y="695875"/>
                </a:lnTo>
                <a:lnTo>
                  <a:pt x="58608" y="581959"/>
                </a:lnTo>
                <a:lnTo>
                  <a:pt x="669459" y="581959"/>
                </a:lnTo>
                <a:lnTo>
                  <a:pt x="669459" y="8196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34567" y="879569"/>
            <a:ext cx="660400" cy="785495"/>
          </a:xfrm>
          <a:custGeom>
            <a:avLst/>
            <a:gdLst/>
            <a:ahLst/>
            <a:cxnLst/>
            <a:rect l="l" t="t" r="r" b="b"/>
            <a:pathLst>
              <a:path w="660400" h="785494">
                <a:moveTo>
                  <a:pt x="358255" y="744578"/>
                </a:moveTo>
                <a:lnTo>
                  <a:pt x="0" y="744578"/>
                </a:lnTo>
                <a:lnTo>
                  <a:pt x="0" y="611676"/>
                </a:lnTo>
                <a:lnTo>
                  <a:pt x="371463" y="611676"/>
                </a:lnTo>
                <a:lnTo>
                  <a:pt x="414865" y="609999"/>
                </a:lnTo>
                <a:lnTo>
                  <a:pt x="448748" y="604453"/>
                </a:lnTo>
                <a:lnTo>
                  <a:pt x="475357" y="594264"/>
                </a:lnTo>
                <a:lnTo>
                  <a:pt x="496935" y="578657"/>
                </a:lnTo>
                <a:lnTo>
                  <a:pt x="496935" y="0"/>
                </a:lnTo>
                <a:lnTo>
                  <a:pt x="660379" y="0"/>
                </a:lnTo>
                <a:lnTo>
                  <a:pt x="660379" y="706606"/>
                </a:lnTo>
                <a:lnTo>
                  <a:pt x="496935" y="706606"/>
                </a:lnTo>
                <a:lnTo>
                  <a:pt x="474106" y="724031"/>
                </a:lnTo>
                <a:lnTo>
                  <a:pt x="444930" y="735807"/>
                </a:lnTo>
                <a:lnTo>
                  <a:pt x="407087" y="742475"/>
                </a:lnTo>
                <a:lnTo>
                  <a:pt x="358255" y="744578"/>
                </a:lnTo>
                <a:close/>
              </a:path>
              <a:path w="660400" h="785494">
                <a:moveTo>
                  <a:pt x="239387" y="506015"/>
                </a:moveTo>
                <a:lnTo>
                  <a:pt x="197791" y="503088"/>
                </a:lnTo>
                <a:lnTo>
                  <a:pt x="159832" y="494356"/>
                </a:lnTo>
                <a:lnTo>
                  <a:pt x="95755" y="459789"/>
                </a:lnTo>
                <a:lnTo>
                  <a:pt x="67860" y="431683"/>
                </a:lnTo>
                <a:lnTo>
                  <a:pt x="45751" y="397000"/>
                </a:lnTo>
                <a:lnTo>
                  <a:pt x="29664" y="355898"/>
                </a:lnTo>
                <a:lnTo>
                  <a:pt x="19837" y="308535"/>
                </a:lnTo>
                <a:lnTo>
                  <a:pt x="16509" y="255071"/>
                </a:lnTo>
                <a:lnTo>
                  <a:pt x="19837" y="201924"/>
                </a:lnTo>
                <a:lnTo>
                  <a:pt x="29664" y="154601"/>
                </a:lnTo>
                <a:lnTo>
                  <a:pt x="45751" y="113380"/>
                </a:lnTo>
                <a:lnTo>
                  <a:pt x="67860" y="78538"/>
                </a:lnTo>
                <a:lnTo>
                  <a:pt x="95755" y="50353"/>
                </a:lnTo>
                <a:lnTo>
                  <a:pt x="159832" y="15787"/>
                </a:lnTo>
                <a:lnTo>
                  <a:pt x="197791" y="7055"/>
                </a:lnTo>
                <a:lnTo>
                  <a:pt x="239387" y="4127"/>
                </a:lnTo>
                <a:lnTo>
                  <a:pt x="281461" y="7055"/>
                </a:lnTo>
                <a:lnTo>
                  <a:pt x="319665" y="15787"/>
                </a:lnTo>
                <a:lnTo>
                  <a:pt x="383845" y="50353"/>
                </a:lnTo>
                <a:lnTo>
                  <a:pt x="411740" y="78538"/>
                </a:lnTo>
                <a:lnTo>
                  <a:pt x="433849" y="113380"/>
                </a:lnTo>
                <a:lnTo>
                  <a:pt x="441467" y="132901"/>
                </a:lnTo>
                <a:lnTo>
                  <a:pt x="239387" y="132901"/>
                </a:lnTo>
                <a:lnTo>
                  <a:pt x="226515" y="133997"/>
                </a:lnTo>
                <a:lnTo>
                  <a:pt x="184325" y="167777"/>
                </a:lnTo>
                <a:lnTo>
                  <a:pt x="171608" y="219782"/>
                </a:lnTo>
                <a:lnTo>
                  <a:pt x="170047" y="255071"/>
                </a:lnTo>
                <a:lnTo>
                  <a:pt x="171608" y="290360"/>
                </a:lnTo>
                <a:lnTo>
                  <a:pt x="184325" y="342365"/>
                </a:lnTo>
                <a:lnTo>
                  <a:pt x="215036" y="372804"/>
                </a:lnTo>
                <a:lnTo>
                  <a:pt x="239387" y="377241"/>
                </a:lnTo>
                <a:lnTo>
                  <a:pt x="441582" y="377241"/>
                </a:lnTo>
                <a:lnTo>
                  <a:pt x="433849" y="397000"/>
                </a:lnTo>
                <a:lnTo>
                  <a:pt x="411740" y="431683"/>
                </a:lnTo>
                <a:lnTo>
                  <a:pt x="383845" y="459789"/>
                </a:lnTo>
                <a:lnTo>
                  <a:pt x="319665" y="494356"/>
                </a:lnTo>
                <a:lnTo>
                  <a:pt x="281461" y="503088"/>
                </a:lnTo>
                <a:lnTo>
                  <a:pt x="239387" y="506015"/>
                </a:lnTo>
                <a:close/>
              </a:path>
              <a:path w="660400" h="785494">
                <a:moveTo>
                  <a:pt x="441582" y="377241"/>
                </a:moveTo>
                <a:lnTo>
                  <a:pt x="239387" y="377241"/>
                </a:lnTo>
                <a:lnTo>
                  <a:pt x="252737" y="376145"/>
                </a:lnTo>
                <a:lnTo>
                  <a:pt x="264461" y="372804"/>
                </a:lnTo>
                <a:lnTo>
                  <a:pt x="295274" y="342365"/>
                </a:lnTo>
                <a:lnTo>
                  <a:pt x="307992" y="290360"/>
                </a:lnTo>
                <a:lnTo>
                  <a:pt x="309552" y="255071"/>
                </a:lnTo>
                <a:lnTo>
                  <a:pt x="307992" y="219782"/>
                </a:lnTo>
                <a:lnTo>
                  <a:pt x="295274" y="167777"/>
                </a:lnTo>
                <a:lnTo>
                  <a:pt x="264461" y="137338"/>
                </a:lnTo>
                <a:lnTo>
                  <a:pt x="239387" y="132901"/>
                </a:lnTo>
                <a:lnTo>
                  <a:pt x="441467" y="132901"/>
                </a:lnTo>
                <a:lnTo>
                  <a:pt x="449936" y="154601"/>
                </a:lnTo>
                <a:lnTo>
                  <a:pt x="459762" y="201924"/>
                </a:lnTo>
                <a:lnTo>
                  <a:pt x="463091" y="255071"/>
                </a:lnTo>
                <a:lnTo>
                  <a:pt x="459762" y="308535"/>
                </a:lnTo>
                <a:lnTo>
                  <a:pt x="449936" y="355898"/>
                </a:lnTo>
                <a:lnTo>
                  <a:pt x="441582" y="377241"/>
                </a:lnTo>
                <a:close/>
              </a:path>
              <a:path w="660400" h="785494">
                <a:moveTo>
                  <a:pt x="660379" y="785026"/>
                </a:moveTo>
                <a:lnTo>
                  <a:pt x="496935" y="785026"/>
                </a:lnTo>
                <a:lnTo>
                  <a:pt x="496935" y="706606"/>
                </a:lnTo>
                <a:lnTo>
                  <a:pt x="660379" y="706606"/>
                </a:lnTo>
                <a:lnTo>
                  <a:pt x="660379" y="785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32605" y="892517"/>
            <a:ext cx="632460" cy="607060"/>
          </a:xfrm>
          <a:custGeom>
            <a:avLst/>
            <a:gdLst/>
            <a:ahLst/>
            <a:cxnLst/>
            <a:rect l="l" t="t" r="r" b="b"/>
            <a:pathLst>
              <a:path w="632460" h="607060">
                <a:moveTo>
                  <a:pt x="632307" y="321310"/>
                </a:moveTo>
                <a:lnTo>
                  <a:pt x="163449" y="321310"/>
                </a:lnTo>
                <a:lnTo>
                  <a:pt x="163449" y="133350"/>
                </a:lnTo>
                <a:lnTo>
                  <a:pt x="628180" y="133350"/>
                </a:lnTo>
                <a:lnTo>
                  <a:pt x="628180" y="0"/>
                </a:lnTo>
                <a:lnTo>
                  <a:pt x="0" y="0"/>
                </a:lnTo>
                <a:lnTo>
                  <a:pt x="0" y="133350"/>
                </a:lnTo>
                <a:lnTo>
                  <a:pt x="0" y="321310"/>
                </a:lnTo>
                <a:lnTo>
                  <a:pt x="0" y="454660"/>
                </a:lnTo>
                <a:lnTo>
                  <a:pt x="233603" y="454660"/>
                </a:lnTo>
                <a:lnTo>
                  <a:pt x="233603" y="607060"/>
                </a:lnTo>
                <a:lnTo>
                  <a:pt x="397052" y="607060"/>
                </a:lnTo>
                <a:lnTo>
                  <a:pt x="397052" y="454660"/>
                </a:lnTo>
                <a:lnTo>
                  <a:pt x="632307" y="454660"/>
                </a:lnTo>
                <a:lnTo>
                  <a:pt x="632307" y="321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90927" y="5118809"/>
            <a:ext cx="11300998" cy="3238252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3996290" y="1499567"/>
            <a:ext cx="701040" cy="133350"/>
          </a:xfrm>
          <a:custGeom>
            <a:avLst/>
            <a:gdLst/>
            <a:ahLst/>
            <a:cxnLst/>
            <a:rect l="l" t="t" r="r" b="b"/>
            <a:pathLst>
              <a:path w="701039" h="133350">
                <a:moveTo>
                  <a:pt x="0" y="0"/>
                </a:moveTo>
                <a:lnTo>
                  <a:pt x="700827" y="0"/>
                </a:lnTo>
                <a:lnTo>
                  <a:pt x="700827" y="133350"/>
                </a:lnTo>
                <a:lnTo>
                  <a:pt x="0" y="1333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37736" y="3070027"/>
            <a:ext cx="2479444" cy="233019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9824" y="3242840"/>
            <a:ext cx="2214052" cy="239855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077318" y="2828856"/>
            <a:ext cx="2459656" cy="2812540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6830327" y="5720536"/>
            <a:ext cx="682625" cy="344170"/>
          </a:xfrm>
          <a:custGeom>
            <a:avLst/>
            <a:gdLst/>
            <a:ahLst/>
            <a:cxnLst/>
            <a:rect l="l" t="t" r="r" b="b"/>
            <a:pathLst>
              <a:path w="682625" h="344170">
                <a:moveTo>
                  <a:pt x="260997" y="307340"/>
                </a:moveTo>
                <a:lnTo>
                  <a:pt x="218833" y="299554"/>
                </a:lnTo>
                <a:lnTo>
                  <a:pt x="182118" y="283692"/>
                </a:lnTo>
                <a:lnTo>
                  <a:pt x="156184" y="260845"/>
                </a:lnTo>
                <a:lnTo>
                  <a:pt x="156121" y="260654"/>
                </a:lnTo>
                <a:lnTo>
                  <a:pt x="146354" y="232079"/>
                </a:lnTo>
                <a:lnTo>
                  <a:pt x="146354" y="222326"/>
                </a:lnTo>
                <a:lnTo>
                  <a:pt x="131724" y="222326"/>
                </a:lnTo>
                <a:lnTo>
                  <a:pt x="131724" y="232079"/>
                </a:lnTo>
                <a:lnTo>
                  <a:pt x="121742" y="260654"/>
                </a:lnTo>
                <a:lnTo>
                  <a:pt x="121640" y="260845"/>
                </a:lnTo>
                <a:lnTo>
                  <a:pt x="95440" y="283565"/>
                </a:lnTo>
                <a:lnTo>
                  <a:pt x="58661" y="299402"/>
                </a:lnTo>
                <a:lnTo>
                  <a:pt x="17081" y="307340"/>
                </a:lnTo>
                <a:lnTo>
                  <a:pt x="17081" y="320243"/>
                </a:lnTo>
                <a:lnTo>
                  <a:pt x="57645" y="313474"/>
                </a:lnTo>
                <a:lnTo>
                  <a:pt x="92519" y="300634"/>
                </a:lnTo>
                <a:lnTo>
                  <a:pt x="120078" y="282702"/>
                </a:lnTo>
                <a:lnTo>
                  <a:pt x="138684" y="260654"/>
                </a:lnTo>
                <a:lnTo>
                  <a:pt x="157162" y="282549"/>
                </a:lnTo>
                <a:lnTo>
                  <a:pt x="184810" y="300507"/>
                </a:lnTo>
                <a:lnTo>
                  <a:pt x="219976" y="313423"/>
                </a:lnTo>
                <a:lnTo>
                  <a:pt x="260997" y="320243"/>
                </a:lnTo>
                <a:lnTo>
                  <a:pt x="260997" y="307340"/>
                </a:lnTo>
                <a:close/>
              </a:path>
              <a:path w="682625" h="344170">
                <a:moveTo>
                  <a:pt x="298627" y="100711"/>
                </a:moveTo>
                <a:lnTo>
                  <a:pt x="248805" y="100711"/>
                </a:lnTo>
                <a:lnTo>
                  <a:pt x="248805" y="9410"/>
                </a:lnTo>
                <a:lnTo>
                  <a:pt x="233819" y="9410"/>
                </a:lnTo>
                <a:lnTo>
                  <a:pt x="233819" y="153670"/>
                </a:lnTo>
                <a:lnTo>
                  <a:pt x="218681" y="161302"/>
                </a:lnTo>
                <a:lnTo>
                  <a:pt x="200583" y="166878"/>
                </a:lnTo>
                <a:lnTo>
                  <a:pt x="179666" y="170281"/>
                </a:lnTo>
                <a:lnTo>
                  <a:pt x="156108" y="171450"/>
                </a:lnTo>
                <a:lnTo>
                  <a:pt x="98272" y="171450"/>
                </a:lnTo>
                <a:lnTo>
                  <a:pt x="98272" y="119532"/>
                </a:lnTo>
                <a:lnTo>
                  <a:pt x="114731" y="117817"/>
                </a:lnTo>
                <a:lnTo>
                  <a:pt x="129895" y="114211"/>
                </a:lnTo>
                <a:lnTo>
                  <a:pt x="167309" y="84988"/>
                </a:lnTo>
                <a:lnTo>
                  <a:pt x="171792" y="63423"/>
                </a:lnTo>
                <a:lnTo>
                  <a:pt x="170637" y="52108"/>
                </a:lnTo>
                <a:lnTo>
                  <a:pt x="167309" y="42164"/>
                </a:lnTo>
                <a:lnTo>
                  <a:pt x="161937" y="33528"/>
                </a:lnTo>
                <a:lnTo>
                  <a:pt x="157848" y="29349"/>
                </a:lnTo>
                <a:lnTo>
                  <a:pt x="157848" y="63423"/>
                </a:lnTo>
                <a:lnTo>
                  <a:pt x="156959" y="71856"/>
                </a:lnTo>
                <a:lnTo>
                  <a:pt x="121793" y="102844"/>
                </a:lnTo>
                <a:lnTo>
                  <a:pt x="91998" y="106629"/>
                </a:lnTo>
                <a:lnTo>
                  <a:pt x="76631" y="105664"/>
                </a:lnTo>
                <a:lnTo>
                  <a:pt x="40068" y="91998"/>
                </a:lnTo>
                <a:lnTo>
                  <a:pt x="26835" y="63423"/>
                </a:lnTo>
                <a:lnTo>
                  <a:pt x="27724" y="54991"/>
                </a:lnTo>
                <a:lnTo>
                  <a:pt x="62636" y="24218"/>
                </a:lnTo>
                <a:lnTo>
                  <a:pt x="91998" y="20561"/>
                </a:lnTo>
                <a:lnTo>
                  <a:pt x="107607" y="21475"/>
                </a:lnTo>
                <a:lnTo>
                  <a:pt x="144259" y="35204"/>
                </a:lnTo>
                <a:lnTo>
                  <a:pt x="157848" y="63423"/>
                </a:lnTo>
                <a:lnTo>
                  <a:pt x="157848" y="29349"/>
                </a:lnTo>
                <a:lnTo>
                  <a:pt x="154711" y="26136"/>
                </a:lnTo>
                <a:lnTo>
                  <a:pt x="146126" y="20561"/>
                </a:lnTo>
                <a:lnTo>
                  <a:pt x="142125" y="17957"/>
                </a:lnTo>
                <a:lnTo>
                  <a:pt x="127139" y="12204"/>
                </a:lnTo>
                <a:lnTo>
                  <a:pt x="110274" y="8788"/>
                </a:lnTo>
                <a:lnTo>
                  <a:pt x="91998" y="7670"/>
                </a:lnTo>
                <a:lnTo>
                  <a:pt x="74015" y="8788"/>
                </a:lnTo>
                <a:lnTo>
                  <a:pt x="29616" y="26136"/>
                </a:lnTo>
                <a:lnTo>
                  <a:pt x="12204" y="63423"/>
                </a:lnTo>
                <a:lnTo>
                  <a:pt x="13398" y="74841"/>
                </a:lnTo>
                <a:lnTo>
                  <a:pt x="40563" y="108445"/>
                </a:lnTo>
                <a:lnTo>
                  <a:pt x="83985" y="119176"/>
                </a:lnTo>
                <a:lnTo>
                  <a:pt x="83985" y="171450"/>
                </a:lnTo>
                <a:lnTo>
                  <a:pt x="0" y="171450"/>
                </a:lnTo>
                <a:lnTo>
                  <a:pt x="0" y="184683"/>
                </a:lnTo>
                <a:lnTo>
                  <a:pt x="154025" y="184683"/>
                </a:lnTo>
                <a:lnTo>
                  <a:pt x="178689" y="183616"/>
                </a:lnTo>
                <a:lnTo>
                  <a:pt x="200317" y="180327"/>
                </a:lnTo>
                <a:lnTo>
                  <a:pt x="218757" y="174688"/>
                </a:lnTo>
                <a:lnTo>
                  <a:pt x="233819" y="166573"/>
                </a:lnTo>
                <a:lnTo>
                  <a:pt x="233819" y="214998"/>
                </a:lnTo>
                <a:lnTo>
                  <a:pt x="248805" y="214998"/>
                </a:lnTo>
                <a:lnTo>
                  <a:pt x="248805" y="166573"/>
                </a:lnTo>
                <a:lnTo>
                  <a:pt x="248805" y="113957"/>
                </a:lnTo>
                <a:lnTo>
                  <a:pt x="298627" y="113957"/>
                </a:lnTo>
                <a:lnTo>
                  <a:pt x="298627" y="100711"/>
                </a:lnTo>
                <a:close/>
              </a:path>
              <a:path w="682625" h="344170">
                <a:moveTo>
                  <a:pt x="497255" y="281216"/>
                </a:moveTo>
                <a:lnTo>
                  <a:pt x="469633" y="262255"/>
                </a:lnTo>
                <a:lnTo>
                  <a:pt x="444893" y="233083"/>
                </a:lnTo>
                <a:lnTo>
                  <a:pt x="427278" y="194094"/>
                </a:lnTo>
                <a:lnTo>
                  <a:pt x="427075" y="193649"/>
                </a:lnTo>
                <a:lnTo>
                  <a:pt x="420243" y="143916"/>
                </a:lnTo>
                <a:lnTo>
                  <a:pt x="420243" y="67957"/>
                </a:lnTo>
                <a:lnTo>
                  <a:pt x="494461" y="67957"/>
                </a:lnTo>
                <a:lnTo>
                  <a:pt x="494461" y="55067"/>
                </a:lnTo>
                <a:lnTo>
                  <a:pt x="420243" y="55067"/>
                </a:lnTo>
                <a:lnTo>
                  <a:pt x="420243" y="0"/>
                </a:lnTo>
                <a:lnTo>
                  <a:pt x="405599" y="0"/>
                </a:lnTo>
                <a:lnTo>
                  <a:pt x="405599" y="55067"/>
                </a:lnTo>
                <a:lnTo>
                  <a:pt x="332079" y="55067"/>
                </a:lnTo>
                <a:lnTo>
                  <a:pt x="332079" y="67957"/>
                </a:lnTo>
                <a:lnTo>
                  <a:pt x="405599" y="67957"/>
                </a:lnTo>
                <a:lnTo>
                  <a:pt x="405599" y="143916"/>
                </a:lnTo>
                <a:lnTo>
                  <a:pt x="398614" y="193649"/>
                </a:lnTo>
                <a:lnTo>
                  <a:pt x="380428" y="233730"/>
                </a:lnTo>
                <a:lnTo>
                  <a:pt x="355625" y="262890"/>
                </a:lnTo>
                <a:lnTo>
                  <a:pt x="328599" y="281216"/>
                </a:lnTo>
                <a:lnTo>
                  <a:pt x="328599" y="294805"/>
                </a:lnTo>
                <a:lnTo>
                  <a:pt x="357162" y="277736"/>
                </a:lnTo>
                <a:lnTo>
                  <a:pt x="382041" y="253987"/>
                </a:lnTo>
                <a:lnTo>
                  <a:pt x="401358" y="225463"/>
                </a:lnTo>
                <a:lnTo>
                  <a:pt x="413270" y="194094"/>
                </a:lnTo>
                <a:lnTo>
                  <a:pt x="425018" y="225120"/>
                </a:lnTo>
                <a:lnTo>
                  <a:pt x="443763" y="253339"/>
                </a:lnTo>
                <a:lnTo>
                  <a:pt x="468249" y="277101"/>
                </a:lnTo>
                <a:lnTo>
                  <a:pt x="497255" y="294805"/>
                </a:lnTo>
                <a:lnTo>
                  <a:pt x="497255" y="281216"/>
                </a:lnTo>
                <a:close/>
              </a:path>
              <a:path w="682625" h="344170">
                <a:moveTo>
                  <a:pt x="624433" y="91300"/>
                </a:moveTo>
                <a:lnTo>
                  <a:pt x="572858" y="91300"/>
                </a:lnTo>
                <a:lnTo>
                  <a:pt x="572858" y="9766"/>
                </a:lnTo>
                <a:lnTo>
                  <a:pt x="558228" y="9766"/>
                </a:lnTo>
                <a:lnTo>
                  <a:pt x="558228" y="316407"/>
                </a:lnTo>
                <a:lnTo>
                  <a:pt x="572858" y="316407"/>
                </a:lnTo>
                <a:lnTo>
                  <a:pt x="572858" y="211861"/>
                </a:lnTo>
                <a:lnTo>
                  <a:pt x="624433" y="211861"/>
                </a:lnTo>
                <a:lnTo>
                  <a:pt x="624433" y="198970"/>
                </a:lnTo>
                <a:lnTo>
                  <a:pt x="572858" y="198970"/>
                </a:lnTo>
                <a:lnTo>
                  <a:pt x="572858" y="104546"/>
                </a:lnTo>
                <a:lnTo>
                  <a:pt x="624433" y="104546"/>
                </a:lnTo>
                <a:lnTo>
                  <a:pt x="624433" y="91300"/>
                </a:lnTo>
                <a:close/>
              </a:path>
              <a:path w="682625" h="344170">
                <a:moveTo>
                  <a:pt x="682282" y="265531"/>
                </a:moveTo>
                <a:lnTo>
                  <a:pt x="664159" y="265531"/>
                </a:lnTo>
                <a:lnTo>
                  <a:pt x="664159" y="300380"/>
                </a:lnTo>
                <a:lnTo>
                  <a:pt x="670775" y="300380"/>
                </a:lnTo>
                <a:lnTo>
                  <a:pt x="670001" y="313169"/>
                </a:lnTo>
                <a:lnTo>
                  <a:pt x="667473" y="322287"/>
                </a:lnTo>
                <a:lnTo>
                  <a:pt x="662838" y="328447"/>
                </a:lnTo>
                <a:lnTo>
                  <a:pt x="655802" y="332435"/>
                </a:lnTo>
                <a:lnTo>
                  <a:pt x="655802" y="343928"/>
                </a:lnTo>
                <a:lnTo>
                  <a:pt x="667727" y="338493"/>
                </a:lnTo>
                <a:lnTo>
                  <a:pt x="675970" y="330212"/>
                </a:lnTo>
                <a:lnTo>
                  <a:pt x="680732" y="318592"/>
                </a:lnTo>
                <a:lnTo>
                  <a:pt x="682282" y="303161"/>
                </a:lnTo>
                <a:lnTo>
                  <a:pt x="682282" y="2655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676387" y="5729945"/>
            <a:ext cx="244475" cy="307340"/>
          </a:xfrm>
          <a:custGeom>
            <a:avLst/>
            <a:gdLst/>
            <a:ahLst/>
            <a:cxnLst/>
            <a:rect l="l" t="t" r="r" b="b"/>
            <a:pathLst>
              <a:path w="244475" h="307339">
                <a:moveTo>
                  <a:pt x="77357" y="289218"/>
                </a:moveTo>
                <a:lnTo>
                  <a:pt x="39724" y="279075"/>
                </a:lnTo>
                <a:lnTo>
                  <a:pt x="6925" y="221879"/>
                </a:lnTo>
                <a:lnTo>
                  <a:pt x="0" y="144957"/>
                </a:lnTo>
                <a:lnTo>
                  <a:pt x="1649" y="103148"/>
                </a:lnTo>
                <a:lnTo>
                  <a:pt x="16317" y="39653"/>
                </a:lnTo>
                <a:lnTo>
                  <a:pt x="50700" y="4704"/>
                </a:lnTo>
                <a:lnTo>
                  <a:pt x="77357" y="0"/>
                </a:lnTo>
                <a:lnTo>
                  <a:pt x="91268" y="1176"/>
                </a:lnTo>
                <a:lnTo>
                  <a:pt x="103709" y="4704"/>
                </a:lnTo>
                <a:lnTo>
                  <a:pt x="114647" y="10584"/>
                </a:lnTo>
                <a:lnTo>
                  <a:pt x="117284" y="12892"/>
                </a:lnTo>
                <a:lnTo>
                  <a:pt x="77357" y="12892"/>
                </a:lnTo>
                <a:lnTo>
                  <a:pt x="66391" y="13965"/>
                </a:lnTo>
                <a:lnTo>
                  <a:pt x="28453" y="46905"/>
                </a:lnTo>
                <a:lnTo>
                  <a:pt x="16018" y="105696"/>
                </a:lnTo>
                <a:lnTo>
                  <a:pt x="14635" y="144957"/>
                </a:lnTo>
                <a:lnTo>
                  <a:pt x="16018" y="184170"/>
                </a:lnTo>
                <a:lnTo>
                  <a:pt x="28453" y="242863"/>
                </a:lnTo>
                <a:lnTo>
                  <a:pt x="56537" y="272841"/>
                </a:lnTo>
                <a:lnTo>
                  <a:pt x="77357" y="276674"/>
                </a:lnTo>
                <a:lnTo>
                  <a:pt x="117478" y="276674"/>
                </a:lnTo>
                <a:lnTo>
                  <a:pt x="114647" y="279075"/>
                </a:lnTo>
                <a:lnTo>
                  <a:pt x="103709" y="284732"/>
                </a:lnTo>
                <a:lnTo>
                  <a:pt x="91268" y="288102"/>
                </a:lnTo>
                <a:lnTo>
                  <a:pt x="77357" y="289218"/>
                </a:lnTo>
                <a:close/>
              </a:path>
              <a:path w="244475" h="307339">
                <a:moveTo>
                  <a:pt x="117478" y="276674"/>
                </a:moveTo>
                <a:lnTo>
                  <a:pt x="77357" y="276674"/>
                </a:lnTo>
                <a:lnTo>
                  <a:pt x="88121" y="275705"/>
                </a:lnTo>
                <a:lnTo>
                  <a:pt x="97872" y="272841"/>
                </a:lnTo>
                <a:lnTo>
                  <a:pt x="125912" y="242863"/>
                </a:lnTo>
                <a:lnTo>
                  <a:pt x="138348" y="184170"/>
                </a:lnTo>
                <a:lnTo>
                  <a:pt x="139730" y="144957"/>
                </a:lnTo>
                <a:lnTo>
                  <a:pt x="138348" y="105696"/>
                </a:lnTo>
                <a:lnTo>
                  <a:pt x="125912" y="46905"/>
                </a:lnTo>
                <a:lnTo>
                  <a:pt x="97872" y="17030"/>
                </a:lnTo>
                <a:lnTo>
                  <a:pt x="77357" y="12892"/>
                </a:lnTo>
                <a:lnTo>
                  <a:pt x="117284" y="12892"/>
                </a:lnTo>
                <a:lnTo>
                  <a:pt x="147571" y="67905"/>
                </a:lnTo>
                <a:lnTo>
                  <a:pt x="154366" y="144957"/>
                </a:lnTo>
                <a:lnTo>
                  <a:pt x="152765" y="186620"/>
                </a:lnTo>
                <a:lnTo>
                  <a:pt x="147571" y="221879"/>
                </a:lnTo>
                <a:lnTo>
                  <a:pt x="138195" y="250213"/>
                </a:lnTo>
                <a:lnTo>
                  <a:pt x="124050" y="271098"/>
                </a:lnTo>
                <a:lnTo>
                  <a:pt x="117478" y="276674"/>
                </a:lnTo>
                <a:close/>
              </a:path>
              <a:path w="244475" h="307339">
                <a:moveTo>
                  <a:pt x="243919" y="307338"/>
                </a:moveTo>
                <a:lnTo>
                  <a:pt x="229284" y="307338"/>
                </a:lnTo>
                <a:lnTo>
                  <a:pt x="229284" y="144957"/>
                </a:lnTo>
                <a:lnTo>
                  <a:pt x="165168" y="144957"/>
                </a:lnTo>
                <a:lnTo>
                  <a:pt x="165168" y="132064"/>
                </a:lnTo>
                <a:lnTo>
                  <a:pt x="229284" y="132064"/>
                </a:lnTo>
                <a:lnTo>
                  <a:pt x="229284" y="348"/>
                </a:lnTo>
                <a:lnTo>
                  <a:pt x="243919" y="348"/>
                </a:lnTo>
                <a:lnTo>
                  <a:pt x="243919" y="3073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991729" y="5736373"/>
            <a:ext cx="273050" cy="285750"/>
          </a:xfrm>
          <a:custGeom>
            <a:avLst/>
            <a:gdLst/>
            <a:ahLst/>
            <a:cxnLst/>
            <a:rect l="l" t="t" r="r" b="b"/>
            <a:pathLst>
              <a:path w="273050" h="285750">
                <a:moveTo>
                  <a:pt x="272846" y="273050"/>
                </a:moveTo>
                <a:lnTo>
                  <a:pt x="144259" y="273050"/>
                </a:lnTo>
                <a:lnTo>
                  <a:pt x="144259" y="165100"/>
                </a:lnTo>
                <a:lnTo>
                  <a:pt x="258559" y="165100"/>
                </a:lnTo>
                <a:lnTo>
                  <a:pt x="258559" y="152400"/>
                </a:lnTo>
                <a:lnTo>
                  <a:pt x="32067" y="152400"/>
                </a:lnTo>
                <a:lnTo>
                  <a:pt x="32067" y="12700"/>
                </a:lnTo>
                <a:lnTo>
                  <a:pt x="255079" y="12700"/>
                </a:lnTo>
                <a:lnTo>
                  <a:pt x="255079" y="0"/>
                </a:lnTo>
                <a:lnTo>
                  <a:pt x="17780" y="0"/>
                </a:lnTo>
                <a:lnTo>
                  <a:pt x="17780" y="12700"/>
                </a:lnTo>
                <a:lnTo>
                  <a:pt x="17780" y="152400"/>
                </a:lnTo>
                <a:lnTo>
                  <a:pt x="17780" y="165100"/>
                </a:lnTo>
                <a:lnTo>
                  <a:pt x="129984" y="165100"/>
                </a:lnTo>
                <a:lnTo>
                  <a:pt x="129984" y="273050"/>
                </a:lnTo>
                <a:lnTo>
                  <a:pt x="0" y="273050"/>
                </a:lnTo>
                <a:lnTo>
                  <a:pt x="0" y="285750"/>
                </a:lnTo>
                <a:lnTo>
                  <a:pt x="272846" y="285750"/>
                </a:lnTo>
                <a:lnTo>
                  <a:pt x="272846" y="273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28685" y="5736221"/>
            <a:ext cx="142240" cy="278765"/>
          </a:xfrm>
          <a:custGeom>
            <a:avLst/>
            <a:gdLst/>
            <a:ahLst/>
            <a:cxnLst/>
            <a:rect l="l" t="t" r="r" b="b"/>
            <a:pathLst>
              <a:path w="142240" h="278764">
                <a:moveTo>
                  <a:pt x="141820" y="0"/>
                </a:moveTo>
                <a:lnTo>
                  <a:pt x="127546" y="0"/>
                </a:lnTo>
                <a:lnTo>
                  <a:pt x="127546" y="118262"/>
                </a:lnTo>
                <a:lnTo>
                  <a:pt x="14287" y="118262"/>
                </a:lnTo>
                <a:lnTo>
                  <a:pt x="14287" y="152"/>
                </a:lnTo>
                <a:lnTo>
                  <a:pt x="0" y="152"/>
                </a:lnTo>
                <a:lnTo>
                  <a:pt x="0" y="118262"/>
                </a:lnTo>
                <a:lnTo>
                  <a:pt x="0" y="132232"/>
                </a:lnTo>
                <a:lnTo>
                  <a:pt x="0" y="266852"/>
                </a:lnTo>
                <a:lnTo>
                  <a:pt x="0" y="278282"/>
                </a:lnTo>
                <a:lnTo>
                  <a:pt x="141820" y="278282"/>
                </a:lnTo>
                <a:lnTo>
                  <a:pt x="141820" y="266852"/>
                </a:lnTo>
                <a:lnTo>
                  <a:pt x="14287" y="266852"/>
                </a:lnTo>
                <a:lnTo>
                  <a:pt x="14287" y="132232"/>
                </a:lnTo>
                <a:lnTo>
                  <a:pt x="127546" y="132232"/>
                </a:lnTo>
                <a:lnTo>
                  <a:pt x="127546" y="266217"/>
                </a:lnTo>
                <a:lnTo>
                  <a:pt x="141820" y="266217"/>
                </a:lnTo>
                <a:lnTo>
                  <a:pt x="141820" y="132232"/>
                </a:lnTo>
                <a:lnTo>
                  <a:pt x="141820" y="131724"/>
                </a:lnTo>
                <a:lnTo>
                  <a:pt x="141820" y="118478"/>
                </a:lnTo>
                <a:lnTo>
                  <a:pt x="141820" y="118262"/>
                </a:lnTo>
                <a:lnTo>
                  <a:pt x="1418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54497" y="5730293"/>
            <a:ext cx="15240" cy="306705"/>
          </a:xfrm>
          <a:custGeom>
            <a:avLst/>
            <a:gdLst/>
            <a:ahLst/>
            <a:cxnLst/>
            <a:rect l="l" t="t" r="r" b="b"/>
            <a:pathLst>
              <a:path w="15240" h="306704">
                <a:moveTo>
                  <a:pt x="14635" y="306641"/>
                </a:moveTo>
                <a:lnTo>
                  <a:pt x="0" y="306641"/>
                </a:lnTo>
                <a:lnTo>
                  <a:pt x="0" y="0"/>
                </a:lnTo>
                <a:lnTo>
                  <a:pt x="14635" y="0"/>
                </a:lnTo>
                <a:lnTo>
                  <a:pt x="14635" y="3066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645095" y="5986060"/>
            <a:ext cx="26670" cy="78740"/>
          </a:xfrm>
          <a:custGeom>
            <a:avLst/>
            <a:gdLst/>
            <a:ahLst/>
            <a:cxnLst/>
            <a:rect l="l" t="t" r="r" b="b"/>
            <a:pathLst>
              <a:path w="26670" h="78739">
                <a:moveTo>
                  <a:pt x="0" y="78402"/>
                </a:moveTo>
                <a:lnTo>
                  <a:pt x="0" y="66903"/>
                </a:lnTo>
                <a:lnTo>
                  <a:pt x="7045" y="62923"/>
                </a:lnTo>
                <a:lnTo>
                  <a:pt x="11673" y="56754"/>
                </a:lnTo>
                <a:lnTo>
                  <a:pt x="14210" y="47645"/>
                </a:lnTo>
                <a:lnTo>
                  <a:pt x="14983" y="34845"/>
                </a:lnTo>
                <a:lnTo>
                  <a:pt x="8362" y="34845"/>
                </a:lnTo>
                <a:lnTo>
                  <a:pt x="8362" y="0"/>
                </a:lnTo>
                <a:lnTo>
                  <a:pt x="26482" y="0"/>
                </a:lnTo>
                <a:lnTo>
                  <a:pt x="26482" y="37633"/>
                </a:lnTo>
                <a:lnTo>
                  <a:pt x="24941" y="53068"/>
                </a:lnTo>
                <a:lnTo>
                  <a:pt x="20166" y="64682"/>
                </a:lnTo>
                <a:lnTo>
                  <a:pt x="11929" y="72963"/>
                </a:lnTo>
                <a:lnTo>
                  <a:pt x="0" y="784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826284" y="5736373"/>
            <a:ext cx="273050" cy="285750"/>
          </a:xfrm>
          <a:custGeom>
            <a:avLst/>
            <a:gdLst/>
            <a:ahLst/>
            <a:cxnLst/>
            <a:rect l="l" t="t" r="r" b="b"/>
            <a:pathLst>
              <a:path w="273050" h="285750">
                <a:moveTo>
                  <a:pt x="272846" y="273050"/>
                </a:moveTo>
                <a:lnTo>
                  <a:pt x="144259" y="273050"/>
                </a:lnTo>
                <a:lnTo>
                  <a:pt x="144259" y="186690"/>
                </a:lnTo>
                <a:lnTo>
                  <a:pt x="259257" y="186690"/>
                </a:lnTo>
                <a:lnTo>
                  <a:pt x="259257" y="173990"/>
                </a:lnTo>
                <a:lnTo>
                  <a:pt x="32054" y="173990"/>
                </a:lnTo>
                <a:lnTo>
                  <a:pt x="32054" y="100330"/>
                </a:lnTo>
                <a:lnTo>
                  <a:pt x="255066" y="100330"/>
                </a:lnTo>
                <a:lnTo>
                  <a:pt x="255066" y="87630"/>
                </a:lnTo>
                <a:lnTo>
                  <a:pt x="255066" y="12700"/>
                </a:lnTo>
                <a:lnTo>
                  <a:pt x="255066" y="0"/>
                </a:lnTo>
                <a:lnTo>
                  <a:pt x="17767" y="0"/>
                </a:lnTo>
                <a:lnTo>
                  <a:pt x="17767" y="12700"/>
                </a:lnTo>
                <a:lnTo>
                  <a:pt x="240779" y="12700"/>
                </a:lnTo>
                <a:lnTo>
                  <a:pt x="240779" y="87630"/>
                </a:lnTo>
                <a:lnTo>
                  <a:pt x="17767" y="87630"/>
                </a:lnTo>
                <a:lnTo>
                  <a:pt x="17767" y="100330"/>
                </a:lnTo>
                <a:lnTo>
                  <a:pt x="17767" y="173990"/>
                </a:lnTo>
                <a:lnTo>
                  <a:pt x="17767" y="186690"/>
                </a:lnTo>
                <a:lnTo>
                  <a:pt x="129971" y="186690"/>
                </a:lnTo>
                <a:lnTo>
                  <a:pt x="129971" y="273050"/>
                </a:lnTo>
                <a:lnTo>
                  <a:pt x="0" y="273050"/>
                </a:lnTo>
                <a:lnTo>
                  <a:pt x="0" y="285750"/>
                </a:lnTo>
                <a:lnTo>
                  <a:pt x="272846" y="285750"/>
                </a:lnTo>
                <a:lnTo>
                  <a:pt x="272846" y="273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149660" y="5730293"/>
            <a:ext cx="265430" cy="310515"/>
          </a:xfrm>
          <a:custGeom>
            <a:avLst/>
            <a:gdLst/>
            <a:ahLst/>
            <a:cxnLst/>
            <a:rect l="l" t="t" r="r" b="b"/>
            <a:pathLst>
              <a:path w="265429" h="310514">
                <a:moveTo>
                  <a:pt x="49480" y="91643"/>
                </a:moveTo>
                <a:lnTo>
                  <a:pt x="8014" y="91643"/>
                </a:lnTo>
                <a:lnTo>
                  <a:pt x="8014" y="79099"/>
                </a:lnTo>
                <a:lnTo>
                  <a:pt x="50177" y="79099"/>
                </a:lnTo>
                <a:lnTo>
                  <a:pt x="63244" y="78756"/>
                </a:lnTo>
                <a:lnTo>
                  <a:pt x="102767" y="60146"/>
                </a:lnTo>
                <a:lnTo>
                  <a:pt x="107324" y="17074"/>
                </a:lnTo>
                <a:lnTo>
                  <a:pt x="8014" y="17074"/>
                </a:lnTo>
                <a:lnTo>
                  <a:pt x="8014" y="4181"/>
                </a:lnTo>
                <a:lnTo>
                  <a:pt x="121611" y="4181"/>
                </a:lnTo>
                <a:lnTo>
                  <a:pt x="121611" y="15332"/>
                </a:lnTo>
                <a:lnTo>
                  <a:pt x="116323" y="65311"/>
                </a:lnTo>
                <a:lnTo>
                  <a:pt x="108163" y="86765"/>
                </a:lnTo>
                <a:lnTo>
                  <a:pt x="94431" y="86765"/>
                </a:lnTo>
                <a:lnTo>
                  <a:pt x="84516" y="88997"/>
                </a:lnTo>
                <a:lnTo>
                  <a:pt x="73393" y="90511"/>
                </a:lnTo>
                <a:lnTo>
                  <a:pt x="61551" y="91371"/>
                </a:lnTo>
                <a:lnTo>
                  <a:pt x="49480" y="91643"/>
                </a:lnTo>
                <a:close/>
              </a:path>
              <a:path w="265429" h="310514">
                <a:moveTo>
                  <a:pt x="0" y="174576"/>
                </a:moveTo>
                <a:lnTo>
                  <a:pt x="0" y="161335"/>
                </a:lnTo>
                <a:lnTo>
                  <a:pt x="30827" y="150712"/>
                </a:lnTo>
                <a:lnTo>
                  <a:pt x="57146" y="134896"/>
                </a:lnTo>
                <a:lnTo>
                  <a:pt x="78500" y="113656"/>
                </a:lnTo>
                <a:lnTo>
                  <a:pt x="94431" y="86765"/>
                </a:lnTo>
                <a:lnTo>
                  <a:pt x="108163" y="86765"/>
                </a:lnTo>
                <a:lnTo>
                  <a:pt x="100882" y="105908"/>
                </a:lnTo>
                <a:lnTo>
                  <a:pt x="75924" y="137439"/>
                </a:lnTo>
                <a:lnTo>
                  <a:pt x="42085" y="160222"/>
                </a:lnTo>
                <a:lnTo>
                  <a:pt x="0" y="174576"/>
                </a:lnTo>
                <a:close/>
              </a:path>
              <a:path w="265429" h="310514">
                <a:moveTo>
                  <a:pt x="190257" y="172137"/>
                </a:moveTo>
                <a:lnTo>
                  <a:pt x="175970" y="172137"/>
                </a:lnTo>
                <a:lnTo>
                  <a:pt x="175970" y="86417"/>
                </a:lnTo>
                <a:lnTo>
                  <a:pt x="121959" y="86417"/>
                </a:lnTo>
                <a:lnTo>
                  <a:pt x="121959" y="73524"/>
                </a:lnTo>
                <a:lnTo>
                  <a:pt x="175970" y="73524"/>
                </a:lnTo>
                <a:lnTo>
                  <a:pt x="175970" y="1742"/>
                </a:lnTo>
                <a:lnTo>
                  <a:pt x="190257" y="1742"/>
                </a:lnTo>
                <a:lnTo>
                  <a:pt x="190257" y="172137"/>
                </a:lnTo>
                <a:close/>
              </a:path>
              <a:path w="265429" h="310514">
                <a:moveTo>
                  <a:pt x="260645" y="185030"/>
                </a:moveTo>
                <a:lnTo>
                  <a:pt x="246010" y="185030"/>
                </a:lnTo>
                <a:lnTo>
                  <a:pt x="246010" y="0"/>
                </a:lnTo>
                <a:lnTo>
                  <a:pt x="260645" y="0"/>
                </a:lnTo>
                <a:lnTo>
                  <a:pt x="260645" y="185030"/>
                </a:lnTo>
                <a:close/>
              </a:path>
              <a:path w="265429" h="310514">
                <a:moveTo>
                  <a:pt x="13589" y="310474"/>
                </a:moveTo>
                <a:lnTo>
                  <a:pt x="13589" y="297581"/>
                </a:lnTo>
                <a:lnTo>
                  <a:pt x="57184" y="288140"/>
                </a:lnTo>
                <a:lnTo>
                  <a:pt x="94997" y="269879"/>
                </a:lnTo>
                <a:lnTo>
                  <a:pt x="121638" y="244561"/>
                </a:lnTo>
                <a:lnTo>
                  <a:pt x="131716" y="213952"/>
                </a:lnTo>
                <a:lnTo>
                  <a:pt x="131716" y="195135"/>
                </a:lnTo>
                <a:lnTo>
                  <a:pt x="146700" y="195135"/>
                </a:lnTo>
                <a:lnTo>
                  <a:pt x="146700" y="213952"/>
                </a:lnTo>
                <a:lnTo>
                  <a:pt x="156435" y="244316"/>
                </a:lnTo>
                <a:lnTo>
                  <a:pt x="157827" y="245661"/>
                </a:lnTo>
                <a:lnTo>
                  <a:pt x="138685" y="245661"/>
                </a:lnTo>
                <a:lnTo>
                  <a:pt x="119874" y="268627"/>
                </a:lnTo>
                <a:lnTo>
                  <a:pt x="91687" y="287999"/>
                </a:lnTo>
                <a:lnTo>
                  <a:pt x="55725" y="302405"/>
                </a:lnTo>
                <a:lnTo>
                  <a:pt x="13589" y="310474"/>
                </a:lnTo>
                <a:close/>
              </a:path>
              <a:path w="265429" h="310514">
                <a:moveTo>
                  <a:pt x="264826" y="310474"/>
                </a:moveTo>
                <a:lnTo>
                  <a:pt x="221890" y="302209"/>
                </a:lnTo>
                <a:lnTo>
                  <a:pt x="185814" y="287737"/>
                </a:lnTo>
                <a:lnTo>
                  <a:pt x="157709" y="268431"/>
                </a:lnTo>
                <a:lnTo>
                  <a:pt x="138685" y="245661"/>
                </a:lnTo>
                <a:lnTo>
                  <a:pt x="157827" y="245661"/>
                </a:lnTo>
                <a:lnTo>
                  <a:pt x="182503" y="269487"/>
                </a:lnTo>
                <a:lnTo>
                  <a:pt x="220202" y="287797"/>
                </a:lnTo>
                <a:lnTo>
                  <a:pt x="264826" y="297581"/>
                </a:lnTo>
                <a:lnTo>
                  <a:pt x="264826" y="3104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67101" y="5729947"/>
            <a:ext cx="596265" cy="313055"/>
          </a:xfrm>
          <a:custGeom>
            <a:avLst/>
            <a:gdLst/>
            <a:ahLst/>
            <a:cxnLst/>
            <a:rect l="l" t="t" r="r" b="b"/>
            <a:pathLst>
              <a:path w="596265" h="313054">
                <a:moveTo>
                  <a:pt x="297230" y="134162"/>
                </a:moveTo>
                <a:lnTo>
                  <a:pt x="244970" y="134162"/>
                </a:lnTo>
                <a:lnTo>
                  <a:pt x="244970" y="0"/>
                </a:lnTo>
                <a:lnTo>
                  <a:pt x="229984" y="0"/>
                </a:lnTo>
                <a:lnTo>
                  <a:pt x="229984" y="251244"/>
                </a:lnTo>
                <a:lnTo>
                  <a:pt x="213741" y="261810"/>
                </a:lnTo>
                <a:lnTo>
                  <a:pt x="194094" y="269443"/>
                </a:lnTo>
                <a:lnTo>
                  <a:pt x="171577" y="274078"/>
                </a:lnTo>
                <a:lnTo>
                  <a:pt x="146697" y="275628"/>
                </a:lnTo>
                <a:lnTo>
                  <a:pt x="95834" y="275628"/>
                </a:lnTo>
                <a:lnTo>
                  <a:pt x="95834" y="178066"/>
                </a:lnTo>
                <a:lnTo>
                  <a:pt x="109194" y="176263"/>
                </a:lnTo>
                <a:lnTo>
                  <a:pt x="121437" y="172580"/>
                </a:lnTo>
                <a:lnTo>
                  <a:pt x="153619" y="147142"/>
                </a:lnTo>
                <a:lnTo>
                  <a:pt x="169354" y="90258"/>
                </a:lnTo>
                <a:lnTo>
                  <a:pt x="167551" y="68630"/>
                </a:lnTo>
                <a:lnTo>
                  <a:pt x="162255" y="49479"/>
                </a:lnTo>
                <a:lnTo>
                  <a:pt x="154724" y="35293"/>
                </a:lnTo>
                <a:lnTo>
                  <a:pt x="154724" y="90258"/>
                </a:lnTo>
                <a:lnTo>
                  <a:pt x="153301" y="108432"/>
                </a:lnTo>
                <a:lnTo>
                  <a:pt x="132765" y="149491"/>
                </a:lnTo>
                <a:lnTo>
                  <a:pt x="88861" y="165176"/>
                </a:lnTo>
                <a:lnTo>
                  <a:pt x="76276" y="164147"/>
                </a:lnTo>
                <a:lnTo>
                  <a:pt x="35902" y="138379"/>
                </a:lnTo>
                <a:lnTo>
                  <a:pt x="23698" y="90258"/>
                </a:lnTo>
                <a:lnTo>
                  <a:pt x="25069" y="72021"/>
                </a:lnTo>
                <a:lnTo>
                  <a:pt x="45300" y="30670"/>
                </a:lnTo>
                <a:lnTo>
                  <a:pt x="88861" y="15341"/>
                </a:lnTo>
                <a:lnTo>
                  <a:pt x="101790" y="16306"/>
                </a:lnTo>
                <a:lnTo>
                  <a:pt x="142227" y="41833"/>
                </a:lnTo>
                <a:lnTo>
                  <a:pt x="154724" y="90258"/>
                </a:lnTo>
                <a:lnTo>
                  <a:pt x="154724" y="35293"/>
                </a:lnTo>
                <a:lnTo>
                  <a:pt x="118605" y="6845"/>
                </a:lnTo>
                <a:lnTo>
                  <a:pt x="88861" y="2095"/>
                </a:lnTo>
                <a:lnTo>
                  <a:pt x="73533" y="3314"/>
                </a:lnTo>
                <a:lnTo>
                  <a:pt x="36245" y="20218"/>
                </a:lnTo>
                <a:lnTo>
                  <a:pt x="10515" y="68630"/>
                </a:lnTo>
                <a:lnTo>
                  <a:pt x="8712" y="90258"/>
                </a:lnTo>
                <a:lnTo>
                  <a:pt x="10515" y="111836"/>
                </a:lnTo>
                <a:lnTo>
                  <a:pt x="36245" y="160299"/>
                </a:lnTo>
                <a:lnTo>
                  <a:pt x="80848" y="178066"/>
                </a:lnTo>
                <a:lnTo>
                  <a:pt x="80848" y="275628"/>
                </a:lnTo>
                <a:lnTo>
                  <a:pt x="0" y="275628"/>
                </a:lnTo>
                <a:lnTo>
                  <a:pt x="0" y="288531"/>
                </a:lnTo>
                <a:lnTo>
                  <a:pt x="145313" y="288531"/>
                </a:lnTo>
                <a:lnTo>
                  <a:pt x="170891" y="287070"/>
                </a:lnTo>
                <a:lnTo>
                  <a:pt x="193916" y="282651"/>
                </a:lnTo>
                <a:lnTo>
                  <a:pt x="213817" y="275145"/>
                </a:lnTo>
                <a:lnTo>
                  <a:pt x="229984" y="264477"/>
                </a:lnTo>
                <a:lnTo>
                  <a:pt x="229984" y="307340"/>
                </a:lnTo>
                <a:lnTo>
                  <a:pt x="244970" y="307340"/>
                </a:lnTo>
                <a:lnTo>
                  <a:pt x="244970" y="264477"/>
                </a:lnTo>
                <a:lnTo>
                  <a:pt x="244970" y="147396"/>
                </a:lnTo>
                <a:lnTo>
                  <a:pt x="297230" y="147396"/>
                </a:lnTo>
                <a:lnTo>
                  <a:pt x="297230" y="134162"/>
                </a:lnTo>
                <a:close/>
              </a:path>
              <a:path w="596265" h="313054">
                <a:moveTo>
                  <a:pt x="586460" y="76669"/>
                </a:moveTo>
                <a:lnTo>
                  <a:pt x="584835" y="61468"/>
                </a:lnTo>
                <a:lnTo>
                  <a:pt x="580047" y="47828"/>
                </a:lnTo>
                <a:lnTo>
                  <a:pt x="572198" y="35890"/>
                </a:lnTo>
                <a:lnTo>
                  <a:pt x="571817" y="35547"/>
                </a:lnTo>
                <a:lnTo>
                  <a:pt x="571817" y="76669"/>
                </a:lnTo>
                <a:lnTo>
                  <a:pt x="570598" y="88620"/>
                </a:lnTo>
                <a:lnTo>
                  <a:pt x="536549" y="127495"/>
                </a:lnTo>
                <a:lnTo>
                  <a:pt x="489940" y="138988"/>
                </a:lnTo>
                <a:lnTo>
                  <a:pt x="459968" y="140436"/>
                </a:lnTo>
                <a:lnTo>
                  <a:pt x="429996" y="138988"/>
                </a:lnTo>
                <a:lnTo>
                  <a:pt x="383527" y="127495"/>
                </a:lnTo>
                <a:lnTo>
                  <a:pt x="352856" y="99402"/>
                </a:lnTo>
                <a:lnTo>
                  <a:pt x="348107" y="76669"/>
                </a:lnTo>
                <a:lnTo>
                  <a:pt x="349288" y="64909"/>
                </a:lnTo>
                <a:lnTo>
                  <a:pt x="383527" y="26123"/>
                </a:lnTo>
                <a:lnTo>
                  <a:pt x="429996" y="14389"/>
                </a:lnTo>
                <a:lnTo>
                  <a:pt x="459968" y="12890"/>
                </a:lnTo>
                <a:lnTo>
                  <a:pt x="489940" y="14389"/>
                </a:lnTo>
                <a:lnTo>
                  <a:pt x="536549" y="26123"/>
                </a:lnTo>
                <a:lnTo>
                  <a:pt x="566991" y="54229"/>
                </a:lnTo>
                <a:lnTo>
                  <a:pt x="571817" y="76669"/>
                </a:lnTo>
                <a:lnTo>
                  <a:pt x="571817" y="35547"/>
                </a:lnTo>
                <a:lnTo>
                  <a:pt x="538060" y="12890"/>
                </a:lnTo>
                <a:lnTo>
                  <a:pt x="492023" y="1625"/>
                </a:lnTo>
                <a:lnTo>
                  <a:pt x="459968" y="0"/>
                </a:lnTo>
                <a:lnTo>
                  <a:pt x="428053" y="1625"/>
                </a:lnTo>
                <a:lnTo>
                  <a:pt x="377151" y="14554"/>
                </a:lnTo>
                <a:lnTo>
                  <a:pt x="339699" y="47828"/>
                </a:lnTo>
                <a:lnTo>
                  <a:pt x="333133" y="76669"/>
                </a:lnTo>
                <a:lnTo>
                  <a:pt x="334797" y="91922"/>
                </a:lnTo>
                <a:lnTo>
                  <a:pt x="358559" y="127889"/>
                </a:lnTo>
                <a:lnTo>
                  <a:pt x="400380" y="147180"/>
                </a:lnTo>
                <a:lnTo>
                  <a:pt x="459968" y="153670"/>
                </a:lnTo>
                <a:lnTo>
                  <a:pt x="492023" y="152044"/>
                </a:lnTo>
                <a:lnTo>
                  <a:pt x="539064" y="140436"/>
                </a:lnTo>
                <a:lnTo>
                  <a:pt x="572198" y="117729"/>
                </a:lnTo>
                <a:lnTo>
                  <a:pt x="584835" y="91922"/>
                </a:lnTo>
                <a:lnTo>
                  <a:pt x="586460" y="76669"/>
                </a:lnTo>
                <a:close/>
              </a:path>
              <a:path w="596265" h="313054">
                <a:moveTo>
                  <a:pt x="595858" y="209080"/>
                </a:moveTo>
                <a:lnTo>
                  <a:pt x="323024" y="209080"/>
                </a:lnTo>
                <a:lnTo>
                  <a:pt x="323024" y="222313"/>
                </a:lnTo>
                <a:lnTo>
                  <a:pt x="451954" y="222313"/>
                </a:lnTo>
                <a:lnTo>
                  <a:pt x="451954" y="312572"/>
                </a:lnTo>
                <a:lnTo>
                  <a:pt x="466242" y="312572"/>
                </a:lnTo>
                <a:lnTo>
                  <a:pt x="466242" y="222313"/>
                </a:lnTo>
                <a:lnTo>
                  <a:pt x="595858" y="222313"/>
                </a:lnTo>
                <a:lnTo>
                  <a:pt x="595858" y="2090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15588" y="5736221"/>
            <a:ext cx="108585" cy="278765"/>
          </a:xfrm>
          <a:custGeom>
            <a:avLst/>
            <a:gdLst/>
            <a:ahLst/>
            <a:cxnLst/>
            <a:rect l="l" t="t" r="r" b="b"/>
            <a:pathLst>
              <a:path w="108584" h="278764">
                <a:moveTo>
                  <a:pt x="108026" y="129971"/>
                </a:moveTo>
                <a:lnTo>
                  <a:pt x="93383" y="129971"/>
                </a:lnTo>
                <a:lnTo>
                  <a:pt x="93383" y="266217"/>
                </a:lnTo>
                <a:lnTo>
                  <a:pt x="108026" y="266217"/>
                </a:lnTo>
                <a:lnTo>
                  <a:pt x="108026" y="129971"/>
                </a:lnTo>
                <a:close/>
              </a:path>
              <a:path w="108584" h="278764">
                <a:moveTo>
                  <a:pt x="108026" y="116992"/>
                </a:moveTo>
                <a:lnTo>
                  <a:pt x="14630" y="116992"/>
                </a:lnTo>
                <a:lnTo>
                  <a:pt x="14630" y="152"/>
                </a:lnTo>
                <a:lnTo>
                  <a:pt x="0" y="152"/>
                </a:lnTo>
                <a:lnTo>
                  <a:pt x="0" y="116992"/>
                </a:lnTo>
                <a:lnTo>
                  <a:pt x="0" y="129692"/>
                </a:lnTo>
                <a:lnTo>
                  <a:pt x="0" y="266852"/>
                </a:lnTo>
                <a:lnTo>
                  <a:pt x="0" y="278282"/>
                </a:lnTo>
                <a:lnTo>
                  <a:pt x="108026" y="278282"/>
                </a:lnTo>
                <a:lnTo>
                  <a:pt x="108026" y="266852"/>
                </a:lnTo>
                <a:lnTo>
                  <a:pt x="14630" y="266852"/>
                </a:lnTo>
                <a:lnTo>
                  <a:pt x="14630" y="129692"/>
                </a:lnTo>
                <a:lnTo>
                  <a:pt x="108026" y="129692"/>
                </a:lnTo>
                <a:lnTo>
                  <a:pt x="108026" y="116992"/>
                </a:lnTo>
                <a:close/>
              </a:path>
              <a:path w="108584" h="278764">
                <a:moveTo>
                  <a:pt x="108026" y="0"/>
                </a:moveTo>
                <a:lnTo>
                  <a:pt x="93383" y="0"/>
                </a:lnTo>
                <a:lnTo>
                  <a:pt x="93383" y="116738"/>
                </a:lnTo>
                <a:lnTo>
                  <a:pt x="108026" y="116738"/>
                </a:lnTo>
                <a:lnTo>
                  <a:pt x="108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548711" y="5730293"/>
            <a:ext cx="15240" cy="133350"/>
          </a:xfrm>
          <a:custGeom>
            <a:avLst/>
            <a:gdLst/>
            <a:ahLst/>
            <a:cxnLst/>
            <a:rect l="l" t="t" r="r" b="b"/>
            <a:pathLst>
              <a:path w="15240" h="133350">
                <a:moveTo>
                  <a:pt x="14635" y="132761"/>
                </a:moveTo>
                <a:lnTo>
                  <a:pt x="0" y="132761"/>
                </a:lnTo>
                <a:lnTo>
                  <a:pt x="0" y="0"/>
                </a:lnTo>
                <a:lnTo>
                  <a:pt x="14635" y="0"/>
                </a:lnTo>
                <a:lnTo>
                  <a:pt x="14635" y="1327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474135" y="5732564"/>
            <a:ext cx="89535" cy="304800"/>
          </a:xfrm>
          <a:custGeom>
            <a:avLst/>
            <a:gdLst/>
            <a:ahLst/>
            <a:cxnLst/>
            <a:rect l="l" t="t" r="r" b="b"/>
            <a:pathLst>
              <a:path w="89534" h="304800">
                <a:moveTo>
                  <a:pt x="89204" y="130810"/>
                </a:moveTo>
                <a:lnTo>
                  <a:pt x="14630" y="130810"/>
                </a:lnTo>
                <a:lnTo>
                  <a:pt x="14630" y="0"/>
                </a:lnTo>
                <a:lnTo>
                  <a:pt x="0" y="0"/>
                </a:lnTo>
                <a:lnTo>
                  <a:pt x="0" y="130810"/>
                </a:lnTo>
                <a:lnTo>
                  <a:pt x="0" y="143510"/>
                </a:lnTo>
                <a:lnTo>
                  <a:pt x="0" y="300990"/>
                </a:lnTo>
                <a:lnTo>
                  <a:pt x="14630" y="300990"/>
                </a:lnTo>
                <a:lnTo>
                  <a:pt x="14630" y="143510"/>
                </a:lnTo>
                <a:lnTo>
                  <a:pt x="74574" y="143510"/>
                </a:lnTo>
                <a:lnTo>
                  <a:pt x="74574" y="304723"/>
                </a:lnTo>
                <a:lnTo>
                  <a:pt x="89204" y="304723"/>
                </a:lnTo>
                <a:lnTo>
                  <a:pt x="89204" y="143510"/>
                </a:lnTo>
                <a:lnTo>
                  <a:pt x="89204" y="1308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627811" y="5732732"/>
            <a:ext cx="276860" cy="313690"/>
          </a:xfrm>
          <a:custGeom>
            <a:avLst/>
            <a:gdLst/>
            <a:ahLst/>
            <a:cxnLst/>
            <a:rect l="l" t="t" r="r" b="b"/>
            <a:pathLst>
              <a:path w="276859" h="313689">
                <a:moveTo>
                  <a:pt x="9408" y="104188"/>
                </a:moveTo>
                <a:lnTo>
                  <a:pt x="9408" y="90947"/>
                </a:lnTo>
                <a:lnTo>
                  <a:pt x="51729" y="81685"/>
                </a:lnTo>
                <a:lnTo>
                  <a:pt x="90816" y="65204"/>
                </a:lnTo>
                <a:lnTo>
                  <a:pt x="119515" y="41994"/>
                </a:lnTo>
                <a:lnTo>
                  <a:pt x="130671" y="12544"/>
                </a:lnTo>
                <a:lnTo>
                  <a:pt x="130671" y="0"/>
                </a:lnTo>
                <a:lnTo>
                  <a:pt x="145306" y="0"/>
                </a:lnTo>
                <a:lnTo>
                  <a:pt x="145306" y="12544"/>
                </a:lnTo>
                <a:lnTo>
                  <a:pt x="155876" y="41814"/>
                </a:lnTo>
                <a:lnTo>
                  <a:pt x="137640" y="41814"/>
                </a:lnTo>
                <a:lnTo>
                  <a:pt x="117652" y="64056"/>
                </a:lnTo>
                <a:lnTo>
                  <a:pt x="88028" y="82279"/>
                </a:lnTo>
                <a:lnTo>
                  <a:pt x="51152" y="95863"/>
                </a:lnTo>
                <a:lnTo>
                  <a:pt x="9408" y="104188"/>
                </a:lnTo>
                <a:close/>
              </a:path>
              <a:path w="276859" h="313689">
                <a:moveTo>
                  <a:pt x="266569" y="104188"/>
                </a:moveTo>
                <a:lnTo>
                  <a:pt x="223589" y="95618"/>
                </a:lnTo>
                <a:lnTo>
                  <a:pt x="186424" y="81887"/>
                </a:lnTo>
                <a:lnTo>
                  <a:pt x="157099" y="63713"/>
                </a:lnTo>
                <a:lnTo>
                  <a:pt x="137640" y="41814"/>
                </a:lnTo>
                <a:lnTo>
                  <a:pt x="155876" y="41814"/>
                </a:lnTo>
                <a:lnTo>
                  <a:pt x="155982" y="41994"/>
                </a:lnTo>
                <a:lnTo>
                  <a:pt x="183723" y="65074"/>
                </a:lnTo>
                <a:lnTo>
                  <a:pt x="222630" y="81538"/>
                </a:lnTo>
                <a:lnTo>
                  <a:pt x="266569" y="90947"/>
                </a:lnTo>
                <a:lnTo>
                  <a:pt x="266569" y="104188"/>
                </a:lnTo>
                <a:close/>
              </a:path>
              <a:path w="276859" h="313689">
                <a:moveTo>
                  <a:pt x="144957" y="150184"/>
                </a:moveTo>
                <a:lnTo>
                  <a:pt x="130671" y="150184"/>
                </a:lnTo>
                <a:lnTo>
                  <a:pt x="130671" y="94083"/>
                </a:lnTo>
                <a:lnTo>
                  <a:pt x="144957" y="94083"/>
                </a:lnTo>
                <a:lnTo>
                  <a:pt x="144957" y="150184"/>
                </a:lnTo>
                <a:close/>
              </a:path>
              <a:path w="276859" h="313689">
                <a:moveTo>
                  <a:pt x="276325" y="163077"/>
                </a:moveTo>
                <a:lnTo>
                  <a:pt x="0" y="163077"/>
                </a:lnTo>
                <a:lnTo>
                  <a:pt x="0" y="150184"/>
                </a:lnTo>
                <a:lnTo>
                  <a:pt x="276325" y="150184"/>
                </a:lnTo>
                <a:lnTo>
                  <a:pt x="276325" y="163077"/>
                </a:lnTo>
                <a:close/>
              </a:path>
              <a:path w="276859" h="313689">
                <a:moveTo>
                  <a:pt x="138685" y="313610"/>
                </a:moveTo>
                <a:lnTo>
                  <a:pt x="77139" y="308906"/>
                </a:lnTo>
                <a:lnTo>
                  <a:pt x="36239" y="294793"/>
                </a:lnTo>
                <a:lnTo>
                  <a:pt x="15680" y="260993"/>
                </a:lnTo>
                <a:lnTo>
                  <a:pt x="16981" y="251008"/>
                </a:lnTo>
                <a:lnTo>
                  <a:pt x="54059" y="218906"/>
                </a:lnTo>
                <a:lnTo>
                  <a:pt x="105380" y="209258"/>
                </a:lnTo>
                <a:lnTo>
                  <a:pt x="138685" y="208028"/>
                </a:lnTo>
                <a:lnTo>
                  <a:pt x="171941" y="209258"/>
                </a:lnTo>
                <a:lnTo>
                  <a:pt x="200101" y="212906"/>
                </a:lnTo>
                <a:lnTo>
                  <a:pt x="223164" y="218906"/>
                </a:lnTo>
                <a:lnTo>
                  <a:pt x="226776" y="220572"/>
                </a:lnTo>
                <a:lnTo>
                  <a:pt x="138685" y="220572"/>
                </a:lnTo>
                <a:lnTo>
                  <a:pt x="107275" y="221727"/>
                </a:lnTo>
                <a:lnTo>
                  <a:pt x="60135" y="230569"/>
                </a:lnTo>
                <a:lnTo>
                  <a:pt x="30664" y="260993"/>
                </a:lnTo>
                <a:lnTo>
                  <a:pt x="31518" y="267380"/>
                </a:lnTo>
                <a:lnTo>
                  <a:pt x="81059" y="296579"/>
                </a:lnTo>
                <a:lnTo>
                  <a:pt x="138685" y="301066"/>
                </a:lnTo>
                <a:lnTo>
                  <a:pt x="227442" y="301066"/>
                </a:lnTo>
                <a:lnTo>
                  <a:pt x="223164" y="303026"/>
                </a:lnTo>
                <a:lnTo>
                  <a:pt x="200101" y="308906"/>
                </a:lnTo>
                <a:lnTo>
                  <a:pt x="171941" y="312434"/>
                </a:lnTo>
                <a:lnTo>
                  <a:pt x="138685" y="313610"/>
                </a:lnTo>
                <a:close/>
              </a:path>
              <a:path w="276859" h="313689">
                <a:moveTo>
                  <a:pt x="227442" y="301066"/>
                </a:moveTo>
                <a:lnTo>
                  <a:pt x="138685" y="301066"/>
                </a:lnTo>
                <a:lnTo>
                  <a:pt x="170291" y="299917"/>
                </a:lnTo>
                <a:lnTo>
                  <a:pt x="196572" y="296579"/>
                </a:lnTo>
                <a:lnTo>
                  <a:pt x="232768" y="283991"/>
                </a:lnTo>
                <a:lnTo>
                  <a:pt x="246707" y="260993"/>
                </a:lnTo>
                <a:lnTo>
                  <a:pt x="245901" y="254558"/>
                </a:lnTo>
                <a:lnTo>
                  <a:pt x="196572" y="225102"/>
                </a:lnTo>
                <a:lnTo>
                  <a:pt x="138685" y="220572"/>
                </a:lnTo>
                <a:lnTo>
                  <a:pt x="226776" y="220572"/>
                </a:lnTo>
                <a:lnTo>
                  <a:pt x="260389" y="251008"/>
                </a:lnTo>
                <a:lnTo>
                  <a:pt x="261690" y="260993"/>
                </a:lnTo>
                <a:lnTo>
                  <a:pt x="260389" y="270783"/>
                </a:lnTo>
                <a:lnTo>
                  <a:pt x="256507" y="279723"/>
                </a:lnTo>
                <a:lnTo>
                  <a:pt x="250077" y="287748"/>
                </a:lnTo>
                <a:lnTo>
                  <a:pt x="241131" y="294793"/>
                </a:lnTo>
                <a:lnTo>
                  <a:pt x="227442" y="3010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958496" y="5986060"/>
            <a:ext cx="26670" cy="78740"/>
          </a:xfrm>
          <a:custGeom>
            <a:avLst/>
            <a:gdLst/>
            <a:ahLst/>
            <a:cxnLst/>
            <a:rect l="l" t="t" r="r" b="b"/>
            <a:pathLst>
              <a:path w="26670" h="78739">
                <a:moveTo>
                  <a:pt x="0" y="78402"/>
                </a:moveTo>
                <a:lnTo>
                  <a:pt x="0" y="66903"/>
                </a:lnTo>
                <a:lnTo>
                  <a:pt x="7045" y="62923"/>
                </a:lnTo>
                <a:lnTo>
                  <a:pt x="11673" y="56754"/>
                </a:lnTo>
                <a:lnTo>
                  <a:pt x="14210" y="47645"/>
                </a:lnTo>
                <a:lnTo>
                  <a:pt x="14983" y="34845"/>
                </a:lnTo>
                <a:lnTo>
                  <a:pt x="8362" y="34845"/>
                </a:lnTo>
                <a:lnTo>
                  <a:pt x="8362" y="0"/>
                </a:lnTo>
                <a:lnTo>
                  <a:pt x="26482" y="0"/>
                </a:lnTo>
                <a:lnTo>
                  <a:pt x="26482" y="37633"/>
                </a:lnTo>
                <a:lnTo>
                  <a:pt x="24941" y="53068"/>
                </a:lnTo>
                <a:lnTo>
                  <a:pt x="20166" y="64682"/>
                </a:lnTo>
                <a:lnTo>
                  <a:pt x="11929" y="72963"/>
                </a:lnTo>
                <a:lnTo>
                  <a:pt x="0" y="784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053625" y="5986060"/>
            <a:ext cx="26670" cy="78740"/>
          </a:xfrm>
          <a:custGeom>
            <a:avLst/>
            <a:gdLst/>
            <a:ahLst/>
            <a:cxnLst/>
            <a:rect l="l" t="t" r="r" b="b"/>
            <a:pathLst>
              <a:path w="26670" h="78739">
                <a:moveTo>
                  <a:pt x="0" y="78402"/>
                </a:moveTo>
                <a:lnTo>
                  <a:pt x="0" y="66903"/>
                </a:lnTo>
                <a:lnTo>
                  <a:pt x="7045" y="62923"/>
                </a:lnTo>
                <a:lnTo>
                  <a:pt x="11673" y="56754"/>
                </a:lnTo>
                <a:lnTo>
                  <a:pt x="14210" y="47645"/>
                </a:lnTo>
                <a:lnTo>
                  <a:pt x="14983" y="34845"/>
                </a:lnTo>
                <a:lnTo>
                  <a:pt x="8362" y="34845"/>
                </a:lnTo>
                <a:lnTo>
                  <a:pt x="8362" y="0"/>
                </a:lnTo>
                <a:lnTo>
                  <a:pt x="26482" y="0"/>
                </a:lnTo>
                <a:lnTo>
                  <a:pt x="26482" y="37633"/>
                </a:lnTo>
                <a:lnTo>
                  <a:pt x="24941" y="53068"/>
                </a:lnTo>
                <a:lnTo>
                  <a:pt x="20166" y="64682"/>
                </a:lnTo>
                <a:lnTo>
                  <a:pt x="11929" y="72963"/>
                </a:lnTo>
                <a:lnTo>
                  <a:pt x="0" y="784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229943" y="5720536"/>
            <a:ext cx="303530" cy="316865"/>
          </a:xfrm>
          <a:custGeom>
            <a:avLst/>
            <a:gdLst/>
            <a:ahLst/>
            <a:cxnLst/>
            <a:rect l="l" t="t" r="r" b="b"/>
            <a:pathLst>
              <a:path w="303529" h="316864">
                <a:moveTo>
                  <a:pt x="95477" y="51571"/>
                </a:moveTo>
                <a:lnTo>
                  <a:pt x="81190" y="51571"/>
                </a:lnTo>
                <a:lnTo>
                  <a:pt x="81190" y="0"/>
                </a:lnTo>
                <a:lnTo>
                  <a:pt x="95477" y="0"/>
                </a:lnTo>
                <a:lnTo>
                  <a:pt x="95477" y="51571"/>
                </a:lnTo>
                <a:close/>
              </a:path>
              <a:path w="303529" h="316864">
                <a:moveTo>
                  <a:pt x="177015" y="64464"/>
                </a:moveTo>
                <a:lnTo>
                  <a:pt x="0" y="64464"/>
                </a:lnTo>
                <a:lnTo>
                  <a:pt x="0" y="51571"/>
                </a:lnTo>
                <a:lnTo>
                  <a:pt x="177015" y="51571"/>
                </a:lnTo>
                <a:lnTo>
                  <a:pt x="177015" y="64464"/>
                </a:lnTo>
                <a:close/>
              </a:path>
              <a:path w="303529" h="316864">
                <a:moveTo>
                  <a:pt x="88856" y="299672"/>
                </a:moveTo>
                <a:lnTo>
                  <a:pt x="44253" y="285037"/>
                </a:lnTo>
                <a:lnTo>
                  <a:pt x="22039" y="253153"/>
                </a:lnTo>
                <a:lnTo>
                  <a:pt x="13938" y="202453"/>
                </a:lnTo>
                <a:lnTo>
                  <a:pt x="16028" y="174854"/>
                </a:lnTo>
                <a:lnTo>
                  <a:pt x="31578" y="133899"/>
                </a:lnTo>
                <a:lnTo>
                  <a:pt x="64725" y="109241"/>
                </a:lnTo>
                <a:lnTo>
                  <a:pt x="88856" y="105582"/>
                </a:lnTo>
                <a:lnTo>
                  <a:pt x="101319" y="106496"/>
                </a:lnTo>
                <a:lnTo>
                  <a:pt x="113030" y="109241"/>
                </a:lnTo>
                <a:lnTo>
                  <a:pt x="123892" y="113814"/>
                </a:lnTo>
                <a:lnTo>
                  <a:pt x="130569" y="118126"/>
                </a:lnTo>
                <a:lnTo>
                  <a:pt x="88856" y="118126"/>
                </a:lnTo>
                <a:lnTo>
                  <a:pt x="78538" y="118965"/>
                </a:lnTo>
                <a:lnTo>
                  <a:pt x="42391" y="142720"/>
                </a:lnTo>
                <a:lnTo>
                  <a:pt x="28573" y="202453"/>
                </a:lnTo>
                <a:lnTo>
                  <a:pt x="30174" y="226654"/>
                </a:lnTo>
                <a:lnTo>
                  <a:pt x="52616" y="274235"/>
                </a:lnTo>
                <a:lnTo>
                  <a:pt x="88856" y="286779"/>
                </a:lnTo>
                <a:lnTo>
                  <a:pt x="131109" y="286779"/>
                </a:lnTo>
                <a:lnTo>
                  <a:pt x="123892" y="291440"/>
                </a:lnTo>
                <a:lnTo>
                  <a:pt x="113030" y="296013"/>
                </a:lnTo>
                <a:lnTo>
                  <a:pt x="101319" y="298757"/>
                </a:lnTo>
                <a:lnTo>
                  <a:pt x="88856" y="299672"/>
                </a:lnTo>
                <a:close/>
              </a:path>
              <a:path w="303529" h="316864">
                <a:moveTo>
                  <a:pt x="131109" y="286779"/>
                </a:moveTo>
                <a:lnTo>
                  <a:pt x="88856" y="286779"/>
                </a:lnTo>
                <a:lnTo>
                  <a:pt x="99173" y="285946"/>
                </a:lnTo>
                <a:lnTo>
                  <a:pt x="108674" y="283512"/>
                </a:lnTo>
                <a:lnTo>
                  <a:pt x="142867" y="246576"/>
                </a:lnTo>
                <a:lnTo>
                  <a:pt x="149139" y="202453"/>
                </a:lnTo>
                <a:lnTo>
                  <a:pt x="147538" y="178404"/>
                </a:lnTo>
                <a:lnTo>
                  <a:pt x="125095" y="131019"/>
                </a:lnTo>
                <a:lnTo>
                  <a:pt x="88856" y="118126"/>
                </a:lnTo>
                <a:lnTo>
                  <a:pt x="130569" y="118126"/>
                </a:lnTo>
                <a:lnTo>
                  <a:pt x="155716" y="152057"/>
                </a:lnTo>
                <a:lnTo>
                  <a:pt x="163774" y="202453"/>
                </a:lnTo>
                <a:lnTo>
                  <a:pt x="161689" y="230253"/>
                </a:lnTo>
                <a:lnTo>
                  <a:pt x="155716" y="253153"/>
                </a:lnTo>
                <a:lnTo>
                  <a:pt x="146280" y="271349"/>
                </a:lnTo>
                <a:lnTo>
                  <a:pt x="133807" y="285037"/>
                </a:lnTo>
                <a:lnTo>
                  <a:pt x="131109" y="286779"/>
                </a:lnTo>
                <a:close/>
              </a:path>
              <a:path w="303529" h="316864">
                <a:moveTo>
                  <a:pt x="250888" y="316746"/>
                </a:moveTo>
                <a:lnTo>
                  <a:pt x="236253" y="316746"/>
                </a:lnTo>
                <a:lnTo>
                  <a:pt x="236253" y="9756"/>
                </a:lnTo>
                <a:lnTo>
                  <a:pt x="250888" y="9756"/>
                </a:lnTo>
                <a:lnTo>
                  <a:pt x="250888" y="143912"/>
                </a:lnTo>
                <a:lnTo>
                  <a:pt x="303156" y="143912"/>
                </a:lnTo>
                <a:lnTo>
                  <a:pt x="303156" y="156805"/>
                </a:lnTo>
                <a:lnTo>
                  <a:pt x="250888" y="156805"/>
                </a:lnTo>
                <a:lnTo>
                  <a:pt x="250888" y="3167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32774" y="6237558"/>
            <a:ext cx="273050" cy="286385"/>
          </a:xfrm>
          <a:custGeom>
            <a:avLst/>
            <a:gdLst/>
            <a:ahLst/>
            <a:cxnLst/>
            <a:rect l="l" t="t" r="r" b="b"/>
            <a:pathLst>
              <a:path w="273050" h="286384">
                <a:moveTo>
                  <a:pt x="247403" y="204195"/>
                </a:moveTo>
                <a:lnTo>
                  <a:pt x="232768" y="204195"/>
                </a:lnTo>
                <a:lnTo>
                  <a:pt x="236234" y="181469"/>
                </a:lnTo>
                <a:lnTo>
                  <a:pt x="238736" y="156369"/>
                </a:lnTo>
                <a:lnTo>
                  <a:pt x="240266" y="130006"/>
                </a:lnTo>
                <a:lnTo>
                  <a:pt x="240783" y="103839"/>
                </a:lnTo>
                <a:lnTo>
                  <a:pt x="240783" y="13241"/>
                </a:lnTo>
                <a:lnTo>
                  <a:pt x="15332" y="13241"/>
                </a:lnTo>
                <a:lnTo>
                  <a:pt x="15332" y="0"/>
                </a:lnTo>
                <a:lnTo>
                  <a:pt x="255418" y="0"/>
                </a:lnTo>
                <a:lnTo>
                  <a:pt x="255376" y="103839"/>
                </a:lnTo>
                <a:lnTo>
                  <a:pt x="254950" y="128830"/>
                </a:lnTo>
                <a:lnTo>
                  <a:pt x="253501" y="155934"/>
                </a:lnTo>
                <a:lnTo>
                  <a:pt x="250994" y="181556"/>
                </a:lnTo>
                <a:lnTo>
                  <a:pt x="247403" y="204195"/>
                </a:lnTo>
                <a:close/>
              </a:path>
              <a:path w="273050" h="286384">
                <a:moveTo>
                  <a:pt x="117081" y="273538"/>
                </a:moveTo>
                <a:lnTo>
                  <a:pt x="102446" y="273538"/>
                </a:lnTo>
                <a:lnTo>
                  <a:pt x="102446" y="116035"/>
                </a:lnTo>
                <a:lnTo>
                  <a:pt x="117081" y="116035"/>
                </a:lnTo>
                <a:lnTo>
                  <a:pt x="117081" y="273538"/>
                </a:lnTo>
                <a:close/>
              </a:path>
              <a:path w="273050" h="286384">
                <a:moveTo>
                  <a:pt x="272841" y="286082"/>
                </a:moveTo>
                <a:lnTo>
                  <a:pt x="0" y="286082"/>
                </a:lnTo>
                <a:lnTo>
                  <a:pt x="0" y="273538"/>
                </a:lnTo>
                <a:lnTo>
                  <a:pt x="272841" y="273538"/>
                </a:lnTo>
                <a:lnTo>
                  <a:pt x="272841" y="2860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252316" y="6229544"/>
            <a:ext cx="270510" cy="313055"/>
          </a:xfrm>
          <a:custGeom>
            <a:avLst/>
            <a:gdLst/>
            <a:ahLst/>
            <a:cxnLst/>
            <a:rect l="l" t="t" r="r" b="b"/>
            <a:pathLst>
              <a:path w="270509" h="313054">
                <a:moveTo>
                  <a:pt x="78402" y="154714"/>
                </a:moveTo>
                <a:lnTo>
                  <a:pt x="34546" y="144130"/>
                </a:lnTo>
                <a:lnTo>
                  <a:pt x="6185" y="111070"/>
                </a:lnTo>
                <a:lnTo>
                  <a:pt x="0" y="77357"/>
                </a:lnTo>
                <a:lnTo>
                  <a:pt x="1589" y="59335"/>
                </a:lnTo>
                <a:lnTo>
                  <a:pt x="23346" y="18468"/>
                </a:lnTo>
                <a:lnTo>
                  <a:pt x="62302" y="1219"/>
                </a:lnTo>
                <a:lnTo>
                  <a:pt x="78402" y="0"/>
                </a:lnTo>
                <a:lnTo>
                  <a:pt x="94698" y="1219"/>
                </a:lnTo>
                <a:lnTo>
                  <a:pt x="109458" y="4791"/>
                </a:lnTo>
                <a:lnTo>
                  <a:pt x="122455" y="10584"/>
                </a:lnTo>
                <a:lnTo>
                  <a:pt x="125677" y="12892"/>
                </a:lnTo>
                <a:lnTo>
                  <a:pt x="78402" y="12892"/>
                </a:lnTo>
                <a:lnTo>
                  <a:pt x="64899" y="13932"/>
                </a:lnTo>
                <a:lnTo>
                  <a:pt x="25072" y="38596"/>
                </a:lnTo>
                <a:lnTo>
                  <a:pt x="14635" y="77357"/>
                </a:lnTo>
                <a:lnTo>
                  <a:pt x="15849" y="91774"/>
                </a:lnTo>
                <a:lnTo>
                  <a:pt x="41945" y="132211"/>
                </a:lnTo>
                <a:lnTo>
                  <a:pt x="78402" y="141473"/>
                </a:lnTo>
                <a:lnTo>
                  <a:pt x="126006" y="141473"/>
                </a:lnTo>
                <a:lnTo>
                  <a:pt x="122455" y="144130"/>
                </a:lnTo>
                <a:lnTo>
                  <a:pt x="109458" y="150010"/>
                </a:lnTo>
                <a:lnTo>
                  <a:pt x="94698" y="153538"/>
                </a:lnTo>
                <a:lnTo>
                  <a:pt x="78402" y="154714"/>
                </a:lnTo>
                <a:close/>
              </a:path>
              <a:path w="270509" h="313054">
                <a:moveTo>
                  <a:pt x="126006" y="141473"/>
                </a:moveTo>
                <a:lnTo>
                  <a:pt x="78402" y="141473"/>
                </a:lnTo>
                <a:lnTo>
                  <a:pt x="91899" y="140433"/>
                </a:lnTo>
                <a:lnTo>
                  <a:pt x="104057" y="137335"/>
                </a:lnTo>
                <a:lnTo>
                  <a:pt x="137509" y="104623"/>
                </a:lnTo>
                <a:lnTo>
                  <a:pt x="142170" y="77357"/>
                </a:lnTo>
                <a:lnTo>
                  <a:pt x="140999" y="62738"/>
                </a:lnTo>
                <a:lnTo>
                  <a:pt x="114712" y="22154"/>
                </a:lnTo>
                <a:lnTo>
                  <a:pt x="78402" y="12892"/>
                </a:lnTo>
                <a:lnTo>
                  <a:pt x="125677" y="12892"/>
                </a:lnTo>
                <a:lnTo>
                  <a:pt x="150925" y="43469"/>
                </a:lnTo>
                <a:lnTo>
                  <a:pt x="157153" y="77357"/>
                </a:lnTo>
                <a:lnTo>
                  <a:pt x="155558" y="95226"/>
                </a:lnTo>
                <a:lnTo>
                  <a:pt x="150925" y="111070"/>
                </a:lnTo>
                <a:lnTo>
                  <a:pt x="143482" y="124692"/>
                </a:lnTo>
                <a:lnTo>
                  <a:pt x="133458" y="135897"/>
                </a:lnTo>
                <a:lnTo>
                  <a:pt x="126006" y="141473"/>
                </a:lnTo>
                <a:close/>
              </a:path>
              <a:path w="270509" h="313054">
                <a:moveTo>
                  <a:pt x="250191" y="172485"/>
                </a:moveTo>
                <a:lnTo>
                  <a:pt x="235556" y="172485"/>
                </a:lnTo>
                <a:lnTo>
                  <a:pt x="235556" y="2090"/>
                </a:lnTo>
                <a:lnTo>
                  <a:pt x="250191" y="2090"/>
                </a:lnTo>
                <a:lnTo>
                  <a:pt x="250191" y="172485"/>
                </a:lnTo>
                <a:close/>
              </a:path>
              <a:path w="270509" h="313054">
                <a:moveTo>
                  <a:pt x="8014" y="312565"/>
                </a:moveTo>
                <a:lnTo>
                  <a:pt x="8014" y="299323"/>
                </a:lnTo>
                <a:lnTo>
                  <a:pt x="29852" y="287470"/>
                </a:lnTo>
                <a:lnTo>
                  <a:pt x="49698" y="268790"/>
                </a:lnTo>
                <a:lnTo>
                  <a:pt x="64121" y="245079"/>
                </a:lnTo>
                <a:lnTo>
                  <a:pt x="69691" y="218133"/>
                </a:lnTo>
                <a:lnTo>
                  <a:pt x="69691" y="200710"/>
                </a:lnTo>
                <a:lnTo>
                  <a:pt x="84326" y="200710"/>
                </a:lnTo>
                <a:lnTo>
                  <a:pt x="84392" y="218133"/>
                </a:lnTo>
                <a:lnTo>
                  <a:pt x="89046" y="242857"/>
                </a:lnTo>
                <a:lnTo>
                  <a:pt x="93586" y="251236"/>
                </a:lnTo>
                <a:lnTo>
                  <a:pt x="77357" y="251236"/>
                </a:lnTo>
                <a:lnTo>
                  <a:pt x="67285" y="269002"/>
                </a:lnTo>
                <a:lnTo>
                  <a:pt x="51440" y="286343"/>
                </a:lnTo>
                <a:lnTo>
                  <a:pt x="31246" y="301414"/>
                </a:lnTo>
                <a:lnTo>
                  <a:pt x="8014" y="312565"/>
                </a:lnTo>
                <a:close/>
              </a:path>
              <a:path w="270509" h="313054">
                <a:moveTo>
                  <a:pt x="161949" y="298278"/>
                </a:moveTo>
                <a:lnTo>
                  <a:pt x="138685" y="298278"/>
                </a:lnTo>
                <a:lnTo>
                  <a:pt x="158460" y="284770"/>
                </a:lnTo>
                <a:lnTo>
                  <a:pt x="176144" y="265741"/>
                </a:lnTo>
                <a:lnTo>
                  <a:pt x="188863" y="242857"/>
                </a:lnTo>
                <a:lnTo>
                  <a:pt x="193673" y="218133"/>
                </a:lnTo>
                <a:lnTo>
                  <a:pt x="193741" y="200710"/>
                </a:lnTo>
                <a:lnTo>
                  <a:pt x="208376" y="200710"/>
                </a:lnTo>
                <a:lnTo>
                  <a:pt x="208376" y="218133"/>
                </a:lnTo>
                <a:lnTo>
                  <a:pt x="213750" y="244932"/>
                </a:lnTo>
                <a:lnTo>
                  <a:pt x="217538" y="251236"/>
                </a:lnTo>
                <a:lnTo>
                  <a:pt x="200362" y="251236"/>
                </a:lnTo>
                <a:lnTo>
                  <a:pt x="190926" y="269002"/>
                </a:lnTo>
                <a:lnTo>
                  <a:pt x="176623" y="285951"/>
                </a:lnTo>
                <a:lnTo>
                  <a:pt x="161949" y="298278"/>
                </a:lnTo>
                <a:close/>
              </a:path>
              <a:path w="270509" h="313054">
                <a:moveTo>
                  <a:pt x="139034" y="312565"/>
                </a:moveTo>
                <a:lnTo>
                  <a:pt x="119351" y="301169"/>
                </a:lnTo>
                <a:lnTo>
                  <a:pt x="101531" y="286213"/>
                </a:lnTo>
                <a:lnTo>
                  <a:pt x="87043" y="269100"/>
                </a:lnTo>
                <a:lnTo>
                  <a:pt x="77357" y="251236"/>
                </a:lnTo>
                <a:lnTo>
                  <a:pt x="93586" y="251236"/>
                </a:lnTo>
                <a:lnTo>
                  <a:pt x="101444" y="265741"/>
                </a:lnTo>
                <a:lnTo>
                  <a:pt x="118872" y="284770"/>
                </a:lnTo>
                <a:lnTo>
                  <a:pt x="138685" y="298278"/>
                </a:lnTo>
                <a:lnTo>
                  <a:pt x="161949" y="298278"/>
                </a:lnTo>
                <a:lnTo>
                  <a:pt x="158857" y="300875"/>
                </a:lnTo>
                <a:lnTo>
                  <a:pt x="139034" y="312565"/>
                </a:lnTo>
                <a:close/>
              </a:path>
              <a:path w="270509" h="313054">
                <a:moveTo>
                  <a:pt x="270053" y="312565"/>
                </a:moveTo>
                <a:lnTo>
                  <a:pt x="247011" y="301463"/>
                </a:lnTo>
                <a:lnTo>
                  <a:pt x="226845" y="286474"/>
                </a:lnTo>
                <a:lnTo>
                  <a:pt x="210859" y="269198"/>
                </a:lnTo>
                <a:lnTo>
                  <a:pt x="200362" y="251236"/>
                </a:lnTo>
                <a:lnTo>
                  <a:pt x="217538" y="251236"/>
                </a:lnTo>
                <a:lnTo>
                  <a:pt x="227846" y="268398"/>
                </a:lnTo>
                <a:lnTo>
                  <a:pt x="247627" y="287029"/>
                </a:lnTo>
                <a:lnTo>
                  <a:pt x="270053" y="299323"/>
                </a:lnTo>
                <a:lnTo>
                  <a:pt x="270053" y="3125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592403" y="6234214"/>
            <a:ext cx="234950" cy="97790"/>
          </a:xfrm>
          <a:custGeom>
            <a:avLst/>
            <a:gdLst/>
            <a:ahLst/>
            <a:cxnLst/>
            <a:rect l="l" t="t" r="r" b="b"/>
            <a:pathLst>
              <a:path w="234950" h="97789">
                <a:moveTo>
                  <a:pt x="234505" y="85090"/>
                </a:moveTo>
                <a:lnTo>
                  <a:pt x="14630" y="85090"/>
                </a:lnTo>
                <a:lnTo>
                  <a:pt x="14630" y="0"/>
                </a:lnTo>
                <a:lnTo>
                  <a:pt x="0" y="0"/>
                </a:lnTo>
                <a:lnTo>
                  <a:pt x="0" y="85090"/>
                </a:lnTo>
                <a:lnTo>
                  <a:pt x="0" y="97790"/>
                </a:lnTo>
                <a:lnTo>
                  <a:pt x="234505" y="97790"/>
                </a:lnTo>
                <a:lnTo>
                  <a:pt x="234505" y="850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70444" y="6394373"/>
            <a:ext cx="276860" cy="146050"/>
          </a:xfrm>
          <a:custGeom>
            <a:avLst/>
            <a:gdLst/>
            <a:ahLst/>
            <a:cxnLst/>
            <a:rect l="l" t="t" r="r" b="b"/>
            <a:pathLst>
              <a:path w="276859" h="146050">
                <a:moveTo>
                  <a:pt x="260654" y="131940"/>
                </a:moveTo>
                <a:lnTo>
                  <a:pt x="36588" y="131940"/>
                </a:lnTo>
                <a:lnTo>
                  <a:pt x="36588" y="55740"/>
                </a:lnTo>
                <a:lnTo>
                  <a:pt x="21958" y="55740"/>
                </a:lnTo>
                <a:lnTo>
                  <a:pt x="21958" y="131940"/>
                </a:lnTo>
                <a:lnTo>
                  <a:pt x="21958" y="145910"/>
                </a:lnTo>
                <a:lnTo>
                  <a:pt x="260654" y="145910"/>
                </a:lnTo>
                <a:lnTo>
                  <a:pt x="260654" y="131940"/>
                </a:lnTo>
                <a:close/>
              </a:path>
              <a:path w="276859" h="146050">
                <a:moveTo>
                  <a:pt x="276326" y="0"/>
                </a:moveTo>
                <a:lnTo>
                  <a:pt x="0" y="0"/>
                </a:lnTo>
                <a:lnTo>
                  <a:pt x="0" y="12890"/>
                </a:lnTo>
                <a:lnTo>
                  <a:pt x="276326" y="12890"/>
                </a:lnTo>
                <a:lnTo>
                  <a:pt x="2763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987210" y="6235816"/>
            <a:ext cx="273050" cy="308610"/>
          </a:xfrm>
          <a:custGeom>
            <a:avLst/>
            <a:gdLst/>
            <a:ahLst/>
            <a:cxnLst/>
            <a:rect l="l" t="t" r="r" b="b"/>
            <a:pathLst>
              <a:path w="273050" h="308609">
                <a:moveTo>
                  <a:pt x="247403" y="149139"/>
                </a:moveTo>
                <a:lnTo>
                  <a:pt x="232768" y="149139"/>
                </a:lnTo>
                <a:lnTo>
                  <a:pt x="236226" y="131193"/>
                </a:lnTo>
                <a:lnTo>
                  <a:pt x="238736" y="110634"/>
                </a:lnTo>
                <a:lnTo>
                  <a:pt x="240266" y="88769"/>
                </a:lnTo>
                <a:lnTo>
                  <a:pt x="240783" y="66903"/>
                </a:lnTo>
                <a:lnTo>
                  <a:pt x="240783" y="12892"/>
                </a:lnTo>
                <a:lnTo>
                  <a:pt x="15332" y="12892"/>
                </a:lnTo>
                <a:lnTo>
                  <a:pt x="15332" y="0"/>
                </a:lnTo>
                <a:lnTo>
                  <a:pt x="255418" y="0"/>
                </a:lnTo>
                <a:lnTo>
                  <a:pt x="255392" y="66903"/>
                </a:lnTo>
                <a:lnTo>
                  <a:pt x="254852" y="88426"/>
                </a:lnTo>
                <a:lnTo>
                  <a:pt x="253240" y="110765"/>
                </a:lnTo>
                <a:lnTo>
                  <a:pt x="250714" y="131471"/>
                </a:lnTo>
                <a:lnTo>
                  <a:pt x="247403" y="149139"/>
                </a:lnTo>
                <a:close/>
              </a:path>
              <a:path w="273050" h="308609">
                <a:moveTo>
                  <a:pt x="272841" y="201756"/>
                </a:moveTo>
                <a:lnTo>
                  <a:pt x="0" y="201756"/>
                </a:lnTo>
                <a:lnTo>
                  <a:pt x="0" y="188514"/>
                </a:lnTo>
                <a:lnTo>
                  <a:pt x="272841" y="188514"/>
                </a:lnTo>
                <a:lnTo>
                  <a:pt x="272841" y="201756"/>
                </a:lnTo>
                <a:close/>
              </a:path>
              <a:path w="273050" h="308609">
                <a:moveTo>
                  <a:pt x="143215" y="308035"/>
                </a:moveTo>
                <a:lnTo>
                  <a:pt x="128928" y="308035"/>
                </a:lnTo>
                <a:lnTo>
                  <a:pt x="128928" y="201756"/>
                </a:lnTo>
                <a:lnTo>
                  <a:pt x="143215" y="201756"/>
                </a:lnTo>
                <a:lnTo>
                  <a:pt x="143215" y="3080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309877" y="6235483"/>
            <a:ext cx="276860" cy="170180"/>
          </a:xfrm>
          <a:custGeom>
            <a:avLst/>
            <a:gdLst/>
            <a:ahLst/>
            <a:cxnLst/>
            <a:rect l="l" t="t" r="r" b="b"/>
            <a:pathLst>
              <a:path w="276859" h="170179">
                <a:moveTo>
                  <a:pt x="256108" y="86360"/>
                </a:moveTo>
                <a:lnTo>
                  <a:pt x="36588" y="86360"/>
                </a:lnTo>
                <a:lnTo>
                  <a:pt x="36588" y="12700"/>
                </a:lnTo>
                <a:lnTo>
                  <a:pt x="254368" y="12700"/>
                </a:lnTo>
                <a:lnTo>
                  <a:pt x="254368" y="0"/>
                </a:lnTo>
                <a:lnTo>
                  <a:pt x="21945" y="0"/>
                </a:lnTo>
                <a:lnTo>
                  <a:pt x="21945" y="12700"/>
                </a:lnTo>
                <a:lnTo>
                  <a:pt x="21945" y="86360"/>
                </a:lnTo>
                <a:lnTo>
                  <a:pt x="21945" y="99060"/>
                </a:lnTo>
                <a:lnTo>
                  <a:pt x="256108" y="99060"/>
                </a:lnTo>
                <a:lnTo>
                  <a:pt x="256108" y="86360"/>
                </a:lnTo>
                <a:close/>
              </a:path>
              <a:path w="276859" h="170179">
                <a:moveTo>
                  <a:pt x="276326" y="156451"/>
                </a:moveTo>
                <a:lnTo>
                  <a:pt x="144957" y="156451"/>
                </a:lnTo>
                <a:lnTo>
                  <a:pt x="144957" y="99644"/>
                </a:lnTo>
                <a:lnTo>
                  <a:pt x="130670" y="99644"/>
                </a:lnTo>
                <a:lnTo>
                  <a:pt x="130670" y="156451"/>
                </a:lnTo>
                <a:lnTo>
                  <a:pt x="0" y="156451"/>
                </a:lnTo>
                <a:lnTo>
                  <a:pt x="0" y="169684"/>
                </a:lnTo>
                <a:lnTo>
                  <a:pt x="276326" y="169684"/>
                </a:lnTo>
                <a:lnTo>
                  <a:pt x="276326" y="1564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329739" y="6459003"/>
            <a:ext cx="234950" cy="85090"/>
          </a:xfrm>
          <a:custGeom>
            <a:avLst/>
            <a:gdLst/>
            <a:ahLst/>
            <a:cxnLst/>
            <a:rect l="l" t="t" r="r" b="b"/>
            <a:pathLst>
              <a:path w="234950" h="85090">
                <a:moveTo>
                  <a:pt x="234505" y="0"/>
                </a:moveTo>
                <a:lnTo>
                  <a:pt x="0" y="0"/>
                </a:lnTo>
                <a:lnTo>
                  <a:pt x="0" y="12700"/>
                </a:lnTo>
                <a:lnTo>
                  <a:pt x="219875" y="12700"/>
                </a:lnTo>
                <a:lnTo>
                  <a:pt x="219875" y="85090"/>
                </a:lnTo>
                <a:lnTo>
                  <a:pt x="234505" y="85090"/>
                </a:lnTo>
                <a:lnTo>
                  <a:pt x="234505" y="12700"/>
                </a:lnTo>
                <a:lnTo>
                  <a:pt x="2345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723498" y="6231634"/>
            <a:ext cx="256540" cy="307340"/>
          </a:xfrm>
          <a:custGeom>
            <a:avLst/>
            <a:gdLst/>
            <a:ahLst/>
            <a:cxnLst/>
            <a:rect l="l" t="t" r="r" b="b"/>
            <a:pathLst>
              <a:path w="256540" h="307340">
                <a:moveTo>
                  <a:pt x="256115" y="306989"/>
                </a:moveTo>
                <a:lnTo>
                  <a:pt x="241480" y="306989"/>
                </a:lnTo>
                <a:lnTo>
                  <a:pt x="241480" y="131368"/>
                </a:lnTo>
                <a:lnTo>
                  <a:pt x="158896" y="131368"/>
                </a:lnTo>
                <a:lnTo>
                  <a:pt x="158896" y="118126"/>
                </a:lnTo>
                <a:lnTo>
                  <a:pt x="241480" y="118126"/>
                </a:lnTo>
                <a:lnTo>
                  <a:pt x="241480" y="0"/>
                </a:lnTo>
                <a:lnTo>
                  <a:pt x="256115" y="0"/>
                </a:lnTo>
                <a:lnTo>
                  <a:pt x="256115" y="306989"/>
                </a:lnTo>
                <a:close/>
              </a:path>
              <a:path w="256540" h="307340">
                <a:moveTo>
                  <a:pt x="0" y="285734"/>
                </a:moveTo>
                <a:lnTo>
                  <a:pt x="0" y="271447"/>
                </a:lnTo>
                <a:lnTo>
                  <a:pt x="29537" y="253316"/>
                </a:lnTo>
                <a:lnTo>
                  <a:pt x="55448" y="225189"/>
                </a:lnTo>
                <a:lnTo>
                  <a:pt x="73845" y="184910"/>
                </a:lnTo>
                <a:lnTo>
                  <a:pt x="80841" y="130322"/>
                </a:lnTo>
                <a:lnTo>
                  <a:pt x="80841" y="4181"/>
                </a:lnTo>
                <a:lnTo>
                  <a:pt x="95825" y="4181"/>
                </a:lnTo>
                <a:lnTo>
                  <a:pt x="95825" y="130322"/>
                </a:lnTo>
                <a:lnTo>
                  <a:pt x="102291" y="180500"/>
                </a:lnTo>
                <a:lnTo>
                  <a:pt x="88159" y="180500"/>
                </a:lnTo>
                <a:lnTo>
                  <a:pt x="77275" y="214338"/>
                </a:lnTo>
                <a:lnTo>
                  <a:pt x="57800" y="243962"/>
                </a:lnTo>
                <a:lnTo>
                  <a:pt x="31464" y="268164"/>
                </a:lnTo>
                <a:lnTo>
                  <a:pt x="0" y="285734"/>
                </a:lnTo>
                <a:close/>
              </a:path>
              <a:path w="256540" h="307340">
                <a:moveTo>
                  <a:pt x="176667" y="285734"/>
                </a:moveTo>
                <a:lnTo>
                  <a:pt x="145736" y="267576"/>
                </a:lnTo>
                <a:lnTo>
                  <a:pt x="119476" y="243440"/>
                </a:lnTo>
                <a:lnTo>
                  <a:pt x="99685" y="214142"/>
                </a:lnTo>
                <a:lnTo>
                  <a:pt x="88159" y="180500"/>
                </a:lnTo>
                <a:lnTo>
                  <a:pt x="102291" y="180500"/>
                </a:lnTo>
                <a:lnTo>
                  <a:pt x="102821" y="184616"/>
                </a:lnTo>
                <a:lnTo>
                  <a:pt x="121219" y="224405"/>
                </a:lnTo>
                <a:lnTo>
                  <a:pt x="147130" y="252434"/>
                </a:lnTo>
                <a:lnTo>
                  <a:pt x="176667" y="271447"/>
                </a:lnTo>
                <a:lnTo>
                  <a:pt x="176667" y="2857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063583" y="6237566"/>
            <a:ext cx="142240" cy="278765"/>
          </a:xfrm>
          <a:custGeom>
            <a:avLst/>
            <a:gdLst/>
            <a:ahLst/>
            <a:cxnLst/>
            <a:rect l="l" t="t" r="r" b="b"/>
            <a:pathLst>
              <a:path w="142240" h="278765">
                <a:moveTo>
                  <a:pt x="141820" y="118567"/>
                </a:moveTo>
                <a:lnTo>
                  <a:pt x="14287" y="118567"/>
                </a:lnTo>
                <a:lnTo>
                  <a:pt x="14287" y="457"/>
                </a:lnTo>
                <a:lnTo>
                  <a:pt x="0" y="457"/>
                </a:lnTo>
                <a:lnTo>
                  <a:pt x="0" y="118567"/>
                </a:lnTo>
                <a:lnTo>
                  <a:pt x="0" y="131267"/>
                </a:lnTo>
                <a:lnTo>
                  <a:pt x="0" y="265887"/>
                </a:lnTo>
                <a:lnTo>
                  <a:pt x="0" y="278587"/>
                </a:lnTo>
                <a:lnTo>
                  <a:pt x="141820" y="278587"/>
                </a:lnTo>
                <a:lnTo>
                  <a:pt x="141820" y="266217"/>
                </a:lnTo>
                <a:lnTo>
                  <a:pt x="141820" y="265887"/>
                </a:lnTo>
                <a:lnTo>
                  <a:pt x="141820" y="131711"/>
                </a:lnTo>
                <a:lnTo>
                  <a:pt x="127533" y="131711"/>
                </a:lnTo>
                <a:lnTo>
                  <a:pt x="127533" y="265887"/>
                </a:lnTo>
                <a:lnTo>
                  <a:pt x="14287" y="265887"/>
                </a:lnTo>
                <a:lnTo>
                  <a:pt x="14287" y="131267"/>
                </a:lnTo>
                <a:lnTo>
                  <a:pt x="141820" y="131267"/>
                </a:lnTo>
                <a:lnTo>
                  <a:pt x="141820" y="118567"/>
                </a:lnTo>
                <a:close/>
              </a:path>
              <a:path w="142240" h="278765">
                <a:moveTo>
                  <a:pt x="141820" y="0"/>
                </a:moveTo>
                <a:lnTo>
                  <a:pt x="127533" y="0"/>
                </a:lnTo>
                <a:lnTo>
                  <a:pt x="127533" y="118478"/>
                </a:lnTo>
                <a:lnTo>
                  <a:pt x="141820" y="118478"/>
                </a:lnTo>
                <a:lnTo>
                  <a:pt x="1418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289391" y="6231634"/>
            <a:ext cx="15240" cy="306705"/>
          </a:xfrm>
          <a:custGeom>
            <a:avLst/>
            <a:gdLst/>
            <a:ahLst/>
            <a:cxnLst/>
            <a:rect l="l" t="t" r="r" b="b"/>
            <a:pathLst>
              <a:path w="15240" h="306704">
                <a:moveTo>
                  <a:pt x="14635" y="306641"/>
                </a:moveTo>
                <a:lnTo>
                  <a:pt x="0" y="306641"/>
                </a:lnTo>
                <a:lnTo>
                  <a:pt x="0" y="0"/>
                </a:lnTo>
                <a:lnTo>
                  <a:pt x="14635" y="0"/>
                </a:lnTo>
                <a:lnTo>
                  <a:pt x="14635" y="3066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375459" y="6235816"/>
            <a:ext cx="273050" cy="288290"/>
          </a:xfrm>
          <a:custGeom>
            <a:avLst/>
            <a:gdLst/>
            <a:ahLst/>
            <a:cxnLst/>
            <a:rect l="l" t="t" r="r" b="b"/>
            <a:pathLst>
              <a:path w="273050" h="288290">
                <a:moveTo>
                  <a:pt x="5575" y="179454"/>
                </a:moveTo>
                <a:lnTo>
                  <a:pt x="5575" y="165516"/>
                </a:lnTo>
                <a:lnTo>
                  <a:pt x="54985" y="147919"/>
                </a:lnTo>
                <a:lnTo>
                  <a:pt x="94039" y="119084"/>
                </a:lnTo>
                <a:lnTo>
                  <a:pt x="119700" y="80449"/>
                </a:lnTo>
                <a:lnTo>
                  <a:pt x="128928" y="33451"/>
                </a:lnTo>
                <a:lnTo>
                  <a:pt x="128928" y="0"/>
                </a:lnTo>
                <a:lnTo>
                  <a:pt x="143563" y="0"/>
                </a:lnTo>
                <a:lnTo>
                  <a:pt x="143563" y="33451"/>
                </a:lnTo>
                <a:lnTo>
                  <a:pt x="152689" y="78054"/>
                </a:lnTo>
                <a:lnTo>
                  <a:pt x="136246" y="78054"/>
                </a:lnTo>
                <a:lnTo>
                  <a:pt x="118965" y="111146"/>
                </a:lnTo>
                <a:lnTo>
                  <a:pt x="91818" y="140253"/>
                </a:lnTo>
                <a:lnTo>
                  <a:pt x="54217" y="163611"/>
                </a:lnTo>
                <a:lnTo>
                  <a:pt x="5575" y="179454"/>
                </a:lnTo>
                <a:close/>
              </a:path>
              <a:path w="273050" h="288290">
                <a:moveTo>
                  <a:pt x="266569" y="179454"/>
                </a:moveTo>
                <a:lnTo>
                  <a:pt x="218765" y="163464"/>
                </a:lnTo>
                <a:lnTo>
                  <a:pt x="181284" y="140122"/>
                </a:lnTo>
                <a:lnTo>
                  <a:pt x="153865" y="111097"/>
                </a:lnTo>
                <a:lnTo>
                  <a:pt x="136246" y="78054"/>
                </a:lnTo>
                <a:lnTo>
                  <a:pt x="152689" y="78054"/>
                </a:lnTo>
                <a:lnTo>
                  <a:pt x="153179" y="80449"/>
                </a:lnTo>
                <a:lnTo>
                  <a:pt x="179454" y="119084"/>
                </a:lnTo>
                <a:lnTo>
                  <a:pt x="218536" y="147919"/>
                </a:lnTo>
                <a:lnTo>
                  <a:pt x="266569" y="165516"/>
                </a:lnTo>
                <a:lnTo>
                  <a:pt x="266569" y="179454"/>
                </a:lnTo>
                <a:close/>
              </a:path>
              <a:path w="273050" h="288290">
                <a:moveTo>
                  <a:pt x="272841" y="287824"/>
                </a:moveTo>
                <a:lnTo>
                  <a:pt x="0" y="287824"/>
                </a:lnTo>
                <a:lnTo>
                  <a:pt x="0" y="275280"/>
                </a:lnTo>
                <a:lnTo>
                  <a:pt x="272841" y="275280"/>
                </a:lnTo>
                <a:lnTo>
                  <a:pt x="272841" y="2878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803364" y="6231634"/>
            <a:ext cx="240665" cy="307340"/>
          </a:xfrm>
          <a:custGeom>
            <a:avLst/>
            <a:gdLst/>
            <a:ahLst/>
            <a:cxnLst/>
            <a:rect l="l" t="t" r="r" b="b"/>
            <a:pathLst>
              <a:path w="240665" h="307340">
                <a:moveTo>
                  <a:pt x="240086" y="306989"/>
                </a:moveTo>
                <a:lnTo>
                  <a:pt x="225451" y="306989"/>
                </a:lnTo>
                <a:lnTo>
                  <a:pt x="225451" y="131368"/>
                </a:lnTo>
                <a:lnTo>
                  <a:pt x="118475" y="131368"/>
                </a:lnTo>
                <a:lnTo>
                  <a:pt x="118475" y="118126"/>
                </a:lnTo>
                <a:lnTo>
                  <a:pt x="225451" y="118126"/>
                </a:lnTo>
                <a:lnTo>
                  <a:pt x="225451" y="0"/>
                </a:lnTo>
                <a:lnTo>
                  <a:pt x="240086" y="0"/>
                </a:lnTo>
                <a:lnTo>
                  <a:pt x="240086" y="306989"/>
                </a:lnTo>
                <a:close/>
              </a:path>
              <a:path w="240665" h="307340">
                <a:moveTo>
                  <a:pt x="101400" y="285037"/>
                </a:moveTo>
                <a:lnTo>
                  <a:pt x="0" y="285037"/>
                </a:lnTo>
                <a:lnTo>
                  <a:pt x="0" y="4181"/>
                </a:lnTo>
                <a:lnTo>
                  <a:pt x="14286" y="4181"/>
                </a:lnTo>
                <a:lnTo>
                  <a:pt x="14286" y="271795"/>
                </a:lnTo>
                <a:lnTo>
                  <a:pt x="175402" y="271795"/>
                </a:lnTo>
                <a:lnTo>
                  <a:pt x="169268" y="274599"/>
                </a:lnTo>
                <a:lnTo>
                  <a:pt x="148311" y="280289"/>
                </a:lnTo>
                <a:lnTo>
                  <a:pt x="125068" y="283823"/>
                </a:lnTo>
                <a:lnTo>
                  <a:pt x="101400" y="285037"/>
                </a:lnTo>
                <a:close/>
              </a:path>
              <a:path w="240665" h="307340">
                <a:moveTo>
                  <a:pt x="175402" y="271795"/>
                </a:moveTo>
                <a:lnTo>
                  <a:pt x="101749" y="271795"/>
                </a:lnTo>
                <a:lnTo>
                  <a:pt x="124921" y="270690"/>
                </a:lnTo>
                <a:lnTo>
                  <a:pt x="147832" y="267396"/>
                </a:lnTo>
                <a:lnTo>
                  <a:pt x="168783" y="261946"/>
                </a:lnTo>
                <a:lnTo>
                  <a:pt x="186075" y="254373"/>
                </a:lnTo>
                <a:lnTo>
                  <a:pt x="186075" y="266917"/>
                </a:lnTo>
                <a:lnTo>
                  <a:pt x="175402" y="2717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132644" y="6235483"/>
            <a:ext cx="237490" cy="139700"/>
          </a:xfrm>
          <a:custGeom>
            <a:avLst/>
            <a:gdLst/>
            <a:ahLst/>
            <a:cxnLst/>
            <a:rect l="l" t="t" r="r" b="b"/>
            <a:pathLst>
              <a:path w="237490" h="139700">
                <a:moveTo>
                  <a:pt x="237299" y="0"/>
                </a:moveTo>
                <a:lnTo>
                  <a:pt x="0" y="0"/>
                </a:lnTo>
                <a:lnTo>
                  <a:pt x="0" y="12700"/>
                </a:lnTo>
                <a:lnTo>
                  <a:pt x="0" y="127000"/>
                </a:lnTo>
                <a:lnTo>
                  <a:pt x="0" y="139700"/>
                </a:lnTo>
                <a:lnTo>
                  <a:pt x="237299" y="139700"/>
                </a:lnTo>
                <a:lnTo>
                  <a:pt x="237299" y="127177"/>
                </a:lnTo>
                <a:lnTo>
                  <a:pt x="237299" y="127000"/>
                </a:lnTo>
                <a:lnTo>
                  <a:pt x="237299" y="13233"/>
                </a:lnTo>
                <a:lnTo>
                  <a:pt x="223012" y="13233"/>
                </a:lnTo>
                <a:lnTo>
                  <a:pt x="223012" y="127000"/>
                </a:lnTo>
                <a:lnTo>
                  <a:pt x="14287" y="127000"/>
                </a:lnTo>
                <a:lnTo>
                  <a:pt x="14287" y="12700"/>
                </a:lnTo>
                <a:lnTo>
                  <a:pt x="237299" y="12700"/>
                </a:lnTo>
                <a:lnTo>
                  <a:pt x="2372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114877" y="6440360"/>
            <a:ext cx="273050" cy="103505"/>
          </a:xfrm>
          <a:custGeom>
            <a:avLst/>
            <a:gdLst/>
            <a:ahLst/>
            <a:cxnLst/>
            <a:rect l="l" t="t" r="r" b="b"/>
            <a:pathLst>
              <a:path w="273050" h="103504">
                <a:moveTo>
                  <a:pt x="272846" y="0"/>
                </a:moveTo>
                <a:lnTo>
                  <a:pt x="0" y="0"/>
                </a:lnTo>
                <a:lnTo>
                  <a:pt x="0" y="13246"/>
                </a:lnTo>
                <a:lnTo>
                  <a:pt x="128930" y="13246"/>
                </a:lnTo>
                <a:lnTo>
                  <a:pt x="128930" y="103492"/>
                </a:lnTo>
                <a:lnTo>
                  <a:pt x="143217" y="103492"/>
                </a:lnTo>
                <a:lnTo>
                  <a:pt x="143217" y="13246"/>
                </a:lnTo>
                <a:lnTo>
                  <a:pt x="272846" y="13246"/>
                </a:lnTo>
                <a:lnTo>
                  <a:pt x="2728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534422" y="6231292"/>
            <a:ext cx="618490" cy="315595"/>
          </a:xfrm>
          <a:custGeom>
            <a:avLst/>
            <a:gdLst/>
            <a:ahLst/>
            <a:cxnLst/>
            <a:rect l="l" t="t" r="r" b="b"/>
            <a:pathLst>
              <a:path w="618490" h="315595">
                <a:moveTo>
                  <a:pt x="110807" y="297230"/>
                </a:moveTo>
                <a:lnTo>
                  <a:pt x="31356" y="297230"/>
                </a:lnTo>
                <a:lnTo>
                  <a:pt x="31356" y="182943"/>
                </a:lnTo>
                <a:lnTo>
                  <a:pt x="16725" y="182943"/>
                </a:lnTo>
                <a:lnTo>
                  <a:pt x="16725" y="310121"/>
                </a:lnTo>
                <a:lnTo>
                  <a:pt x="110807" y="310121"/>
                </a:lnTo>
                <a:lnTo>
                  <a:pt x="110807" y="297230"/>
                </a:lnTo>
                <a:close/>
              </a:path>
              <a:path w="618490" h="315595">
                <a:moveTo>
                  <a:pt x="142862" y="4533"/>
                </a:moveTo>
                <a:lnTo>
                  <a:pt x="128231" y="4533"/>
                </a:lnTo>
                <a:lnTo>
                  <a:pt x="128231" y="17068"/>
                </a:lnTo>
                <a:lnTo>
                  <a:pt x="128231" y="118122"/>
                </a:lnTo>
                <a:lnTo>
                  <a:pt x="14630" y="118122"/>
                </a:lnTo>
                <a:lnTo>
                  <a:pt x="14630" y="17068"/>
                </a:lnTo>
                <a:lnTo>
                  <a:pt x="128231" y="17068"/>
                </a:lnTo>
                <a:lnTo>
                  <a:pt x="128231" y="4533"/>
                </a:lnTo>
                <a:lnTo>
                  <a:pt x="0" y="4533"/>
                </a:lnTo>
                <a:lnTo>
                  <a:pt x="0" y="131013"/>
                </a:lnTo>
                <a:lnTo>
                  <a:pt x="142862" y="131013"/>
                </a:lnTo>
                <a:lnTo>
                  <a:pt x="142862" y="118122"/>
                </a:lnTo>
                <a:lnTo>
                  <a:pt x="142862" y="17068"/>
                </a:lnTo>
                <a:lnTo>
                  <a:pt x="142862" y="4533"/>
                </a:lnTo>
                <a:close/>
              </a:path>
              <a:path w="618490" h="315595">
                <a:moveTo>
                  <a:pt x="253326" y="275628"/>
                </a:moveTo>
                <a:lnTo>
                  <a:pt x="252310" y="267411"/>
                </a:lnTo>
                <a:lnTo>
                  <a:pt x="249402" y="260083"/>
                </a:lnTo>
                <a:lnTo>
                  <a:pt x="244805" y="253720"/>
                </a:lnTo>
                <a:lnTo>
                  <a:pt x="239039" y="248767"/>
                </a:lnTo>
                <a:lnTo>
                  <a:pt x="239039" y="267957"/>
                </a:lnTo>
                <a:lnTo>
                  <a:pt x="239039" y="282943"/>
                </a:lnTo>
                <a:lnTo>
                  <a:pt x="202641" y="302856"/>
                </a:lnTo>
                <a:lnTo>
                  <a:pt x="190957" y="303504"/>
                </a:lnTo>
                <a:lnTo>
                  <a:pt x="179273" y="302856"/>
                </a:lnTo>
                <a:lnTo>
                  <a:pt x="142862" y="282943"/>
                </a:lnTo>
                <a:lnTo>
                  <a:pt x="142862" y="267957"/>
                </a:lnTo>
                <a:lnTo>
                  <a:pt x="179273" y="248348"/>
                </a:lnTo>
                <a:lnTo>
                  <a:pt x="190957" y="247751"/>
                </a:lnTo>
                <a:lnTo>
                  <a:pt x="202641" y="248348"/>
                </a:lnTo>
                <a:lnTo>
                  <a:pt x="239039" y="267957"/>
                </a:lnTo>
                <a:lnTo>
                  <a:pt x="239039" y="248767"/>
                </a:lnTo>
                <a:lnTo>
                  <a:pt x="190957" y="235902"/>
                </a:lnTo>
                <a:lnTo>
                  <a:pt x="176872" y="236689"/>
                </a:lnTo>
                <a:lnTo>
                  <a:pt x="137109" y="253720"/>
                </a:lnTo>
                <a:lnTo>
                  <a:pt x="128574" y="275628"/>
                </a:lnTo>
                <a:lnTo>
                  <a:pt x="129590" y="283845"/>
                </a:lnTo>
                <a:lnTo>
                  <a:pt x="164071" y="311912"/>
                </a:lnTo>
                <a:lnTo>
                  <a:pt x="190957" y="314998"/>
                </a:lnTo>
                <a:lnTo>
                  <a:pt x="205028" y="314223"/>
                </a:lnTo>
                <a:lnTo>
                  <a:pt x="244805" y="297535"/>
                </a:lnTo>
                <a:lnTo>
                  <a:pt x="252310" y="283845"/>
                </a:lnTo>
                <a:lnTo>
                  <a:pt x="253326" y="275628"/>
                </a:lnTo>
                <a:close/>
              </a:path>
              <a:path w="618490" h="315595">
                <a:moveTo>
                  <a:pt x="263436" y="199313"/>
                </a:moveTo>
                <a:lnTo>
                  <a:pt x="198970" y="199313"/>
                </a:lnTo>
                <a:lnTo>
                  <a:pt x="198970" y="163423"/>
                </a:lnTo>
                <a:lnTo>
                  <a:pt x="183984" y="163423"/>
                </a:lnTo>
                <a:lnTo>
                  <a:pt x="183984" y="199313"/>
                </a:lnTo>
                <a:lnTo>
                  <a:pt x="119519" y="199313"/>
                </a:lnTo>
                <a:lnTo>
                  <a:pt x="119519" y="211162"/>
                </a:lnTo>
                <a:lnTo>
                  <a:pt x="263436" y="211162"/>
                </a:lnTo>
                <a:lnTo>
                  <a:pt x="263436" y="199313"/>
                </a:lnTo>
                <a:close/>
              </a:path>
              <a:path w="618490" h="315595">
                <a:moveTo>
                  <a:pt x="291312" y="64109"/>
                </a:moveTo>
                <a:lnTo>
                  <a:pt x="241477" y="64109"/>
                </a:lnTo>
                <a:lnTo>
                  <a:pt x="241477" y="342"/>
                </a:lnTo>
                <a:lnTo>
                  <a:pt x="226847" y="342"/>
                </a:lnTo>
                <a:lnTo>
                  <a:pt x="226847" y="147053"/>
                </a:lnTo>
                <a:lnTo>
                  <a:pt x="241477" y="147053"/>
                </a:lnTo>
                <a:lnTo>
                  <a:pt x="241477" y="77355"/>
                </a:lnTo>
                <a:lnTo>
                  <a:pt x="291312" y="77355"/>
                </a:lnTo>
                <a:lnTo>
                  <a:pt x="291312" y="64109"/>
                </a:lnTo>
                <a:close/>
              </a:path>
              <a:path w="618490" h="315595">
                <a:moveTo>
                  <a:pt x="479818" y="144957"/>
                </a:moveTo>
                <a:lnTo>
                  <a:pt x="478231" y="103149"/>
                </a:lnTo>
                <a:lnTo>
                  <a:pt x="473075" y="67906"/>
                </a:lnTo>
                <a:lnTo>
                  <a:pt x="465531" y="44919"/>
                </a:lnTo>
                <a:lnTo>
                  <a:pt x="465531" y="144957"/>
                </a:lnTo>
                <a:lnTo>
                  <a:pt x="464108" y="184175"/>
                </a:lnTo>
                <a:lnTo>
                  <a:pt x="451573" y="242862"/>
                </a:lnTo>
                <a:lnTo>
                  <a:pt x="423506" y="272846"/>
                </a:lnTo>
                <a:lnTo>
                  <a:pt x="402818" y="276669"/>
                </a:lnTo>
                <a:lnTo>
                  <a:pt x="391896" y="275704"/>
                </a:lnTo>
                <a:lnTo>
                  <a:pt x="353758" y="242862"/>
                </a:lnTo>
                <a:lnTo>
                  <a:pt x="341426" y="184175"/>
                </a:lnTo>
                <a:lnTo>
                  <a:pt x="340093" y="144957"/>
                </a:lnTo>
                <a:lnTo>
                  <a:pt x="341426" y="105702"/>
                </a:lnTo>
                <a:lnTo>
                  <a:pt x="353758" y="46901"/>
                </a:lnTo>
                <a:lnTo>
                  <a:pt x="382117" y="17030"/>
                </a:lnTo>
                <a:lnTo>
                  <a:pt x="402818" y="12890"/>
                </a:lnTo>
                <a:lnTo>
                  <a:pt x="413727" y="13970"/>
                </a:lnTo>
                <a:lnTo>
                  <a:pt x="451573" y="46901"/>
                </a:lnTo>
                <a:lnTo>
                  <a:pt x="464108" y="105702"/>
                </a:lnTo>
                <a:lnTo>
                  <a:pt x="465531" y="144957"/>
                </a:lnTo>
                <a:lnTo>
                  <a:pt x="465531" y="44919"/>
                </a:lnTo>
                <a:lnTo>
                  <a:pt x="443090" y="12890"/>
                </a:lnTo>
                <a:lnTo>
                  <a:pt x="402818" y="0"/>
                </a:lnTo>
                <a:lnTo>
                  <a:pt x="388696" y="1181"/>
                </a:lnTo>
                <a:lnTo>
                  <a:pt x="341566" y="39649"/>
                </a:lnTo>
                <a:lnTo>
                  <a:pt x="326758" y="103149"/>
                </a:lnTo>
                <a:lnTo>
                  <a:pt x="325107" y="144957"/>
                </a:lnTo>
                <a:lnTo>
                  <a:pt x="326758" y="186613"/>
                </a:lnTo>
                <a:lnTo>
                  <a:pt x="341566" y="250215"/>
                </a:lnTo>
                <a:lnTo>
                  <a:pt x="376161" y="284734"/>
                </a:lnTo>
                <a:lnTo>
                  <a:pt x="402818" y="289217"/>
                </a:lnTo>
                <a:lnTo>
                  <a:pt x="416928" y="288099"/>
                </a:lnTo>
                <a:lnTo>
                  <a:pt x="429475" y="284734"/>
                </a:lnTo>
                <a:lnTo>
                  <a:pt x="440448" y="279069"/>
                </a:lnTo>
                <a:lnTo>
                  <a:pt x="443280" y="276669"/>
                </a:lnTo>
                <a:lnTo>
                  <a:pt x="449859" y="271094"/>
                </a:lnTo>
                <a:lnTo>
                  <a:pt x="463804" y="250215"/>
                </a:lnTo>
                <a:lnTo>
                  <a:pt x="473075" y="221881"/>
                </a:lnTo>
                <a:lnTo>
                  <a:pt x="478231" y="186613"/>
                </a:lnTo>
                <a:lnTo>
                  <a:pt x="479818" y="144957"/>
                </a:lnTo>
                <a:close/>
              </a:path>
              <a:path w="618490" h="315595">
                <a:moveTo>
                  <a:pt x="618159" y="134505"/>
                </a:moveTo>
                <a:lnTo>
                  <a:pt x="565886" y="134505"/>
                </a:lnTo>
                <a:lnTo>
                  <a:pt x="565886" y="342"/>
                </a:lnTo>
                <a:lnTo>
                  <a:pt x="551256" y="342"/>
                </a:lnTo>
                <a:lnTo>
                  <a:pt x="551256" y="307340"/>
                </a:lnTo>
                <a:lnTo>
                  <a:pt x="565886" y="307340"/>
                </a:lnTo>
                <a:lnTo>
                  <a:pt x="565886" y="147396"/>
                </a:lnTo>
                <a:lnTo>
                  <a:pt x="618159" y="147396"/>
                </a:lnTo>
                <a:lnTo>
                  <a:pt x="618159" y="1345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1278379" y="6231286"/>
            <a:ext cx="244475" cy="307340"/>
          </a:xfrm>
          <a:custGeom>
            <a:avLst/>
            <a:gdLst/>
            <a:ahLst/>
            <a:cxnLst/>
            <a:rect l="l" t="t" r="r" b="b"/>
            <a:pathLst>
              <a:path w="244475" h="307340">
                <a:moveTo>
                  <a:pt x="77357" y="289218"/>
                </a:moveTo>
                <a:lnTo>
                  <a:pt x="39724" y="279075"/>
                </a:lnTo>
                <a:lnTo>
                  <a:pt x="6925" y="221879"/>
                </a:lnTo>
                <a:lnTo>
                  <a:pt x="0" y="144957"/>
                </a:lnTo>
                <a:lnTo>
                  <a:pt x="1649" y="103148"/>
                </a:lnTo>
                <a:lnTo>
                  <a:pt x="16317" y="39653"/>
                </a:lnTo>
                <a:lnTo>
                  <a:pt x="50700" y="4704"/>
                </a:lnTo>
                <a:lnTo>
                  <a:pt x="77357" y="0"/>
                </a:lnTo>
                <a:lnTo>
                  <a:pt x="91268" y="1176"/>
                </a:lnTo>
                <a:lnTo>
                  <a:pt x="103709" y="4704"/>
                </a:lnTo>
                <a:lnTo>
                  <a:pt x="114647" y="10584"/>
                </a:lnTo>
                <a:lnTo>
                  <a:pt x="117284" y="12892"/>
                </a:lnTo>
                <a:lnTo>
                  <a:pt x="77357" y="12892"/>
                </a:lnTo>
                <a:lnTo>
                  <a:pt x="66391" y="13965"/>
                </a:lnTo>
                <a:lnTo>
                  <a:pt x="28453" y="46905"/>
                </a:lnTo>
                <a:lnTo>
                  <a:pt x="16018" y="105696"/>
                </a:lnTo>
                <a:lnTo>
                  <a:pt x="14635" y="144957"/>
                </a:lnTo>
                <a:lnTo>
                  <a:pt x="16018" y="184170"/>
                </a:lnTo>
                <a:lnTo>
                  <a:pt x="28453" y="242863"/>
                </a:lnTo>
                <a:lnTo>
                  <a:pt x="56537" y="272841"/>
                </a:lnTo>
                <a:lnTo>
                  <a:pt x="77357" y="276674"/>
                </a:lnTo>
                <a:lnTo>
                  <a:pt x="117478" y="276674"/>
                </a:lnTo>
                <a:lnTo>
                  <a:pt x="114647" y="279075"/>
                </a:lnTo>
                <a:lnTo>
                  <a:pt x="103709" y="284732"/>
                </a:lnTo>
                <a:lnTo>
                  <a:pt x="91268" y="288102"/>
                </a:lnTo>
                <a:lnTo>
                  <a:pt x="77357" y="289218"/>
                </a:lnTo>
                <a:close/>
              </a:path>
              <a:path w="244475" h="307340">
                <a:moveTo>
                  <a:pt x="117478" y="276674"/>
                </a:moveTo>
                <a:lnTo>
                  <a:pt x="77357" y="276674"/>
                </a:lnTo>
                <a:lnTo>
                  <a:pt x="88121" y="275705"/>
                </a:lnTo>
                <a:lnTo>
                  <a:pt x="97872" y="272841"/>
                </a:lnTo>
                <a:lnTo>
                  <a:pt x="125912" y="242863"/>
                </a:lnTo>
                <a:lnTo>
                  <a:pt x="138348" y="184170"/>
                </a:lnTo>
                <a:lnTo>
                  <a:pt x="139730" y="144957"/>
                </a:lnTo>
                <a:lnTo>
                  <a:pt x="138348" y="105696"/>
                </a:lnTo>
                <a:lnTo>
                  <a:pt x="125912" y="46905"/>
                </a:lnTo>
                <a:lnTo>
                  <a:pt x="97872" y="17030"/>
                </a:lnTo>
                <a:lnTo>
                  <a:pt x="77357" y="12892"/>
                </a:lnTo>
                <a:lnTo>
                  <a:pt x="117284" y="12892"/>
                </a:lnTo>
                <a:lnTo>
                  <a:pt x="147571" y="67905"/>
                </a:lnTo>
                <a:lnTo>
                  <a:pt x="154366" y="144957"/>
                </a:lnTo>
                <a:lnTo>
                  <a:pt x="152765" y="186620"/>
                </a:lnTo>
                <a:lnTo>
                  <a:pt x="147571" y="221879"/>
                </a:lnTo>
                <a:lnTo>
                  <a:pt x="138195" y="250213"/>
                </a:lnTo>
                <a:lnTo>
                  <a:pt x="124050" y="271098"/>
                </a:lnTo>
                <a:lnTo>
                  <a:pt x="117478" y="276674"/>
                </a:lnTo>
                <a:close/>
              </a:path>
              <a:path w="244475" h="307340">
                <a:moveTo>
                  <a:pt x="243919" y="306989"/>
                </a:moveTo>
                <a:lnTo>
                  <a:pt x="229284" y="306989"/>
                </a:lnTo>
                <a:lnTo>
                  <a:pt x="229284" y="348"/>
                </a:lnTo>
                <a:lnTo>
                  <a:pt x="243919" y="348"/>
                </a:lnTo>
                <a:lnTo>
                  <a:pt x="243919" y="3069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833820" y="6732976"/>
            <a:ext cx="265430" cy="308610"/>
          </a:xfrm>
          <a:custGeom>
            <a:avLst/>
            <a:gdLst/>
            <a:ahLst/>
            <a:cxnLst/>
            <a:rect l="l" t="t" r="r" b="b"/>
            <a:pathLst>
              <a:path w="265429" h="308609">
                <a:moveTo>
                  <a:pt x="188166" y="200710"/>
                </a:moveTo>
                <a:lnTo>
                  <a:pt x="173879" y="200710"/>
                </a:lnTo>
                <a:lnTo>
                  <a:pt x="173879" y="91643"/>
                </a:lnTo>
                <a:lnTo>
                  <a:pt x="123353" y="91643"/>
                </a:lnTo>
                <a:lnTo>
                  <a:pt x="123353" y="79099"/>
                </a:lnTo>
                <a:lnTo>
                  <a:pt x="173879" y="79099"/>
                </a:lnTo>
                <a:lnTo>
                  <a:pt x="173879" y="1742"/>
                </a:lnTo>
                <a:lnTo>
                  <a:pt x="188166" y="1742"/>
                </a:lnTo>
                <a:lnTo>
                  <a:pt x="188166" y="200710"/>
                </a:lnTo>
                <a:close/>
              </a:path>
              <a:path w="265429" h="308609">
                <a:moveTo>
                  <a:pt x="128928" y="17074"/>
                </a:moveTo>
                <a:lnTo>
                  <a:pt x="5575" y="17074"/>
                </a:lnTo>
                <a:lnTo>
                  <a:pt x="5575" y="4181"/>
                </a:lnTo>
                <a:lnTo>
                  <a:pt x="128928" y="4181"/>
                </a:lnTo>
                <a:lnTo>
                  <a:pt x="128928" y="17074"/>
                </a:lnTo>
                <a:close/>
              </a:path>
              <a:path w="265429" h="308609">
                <a:moveTo>
                  <a:pt x="0" y="177015"/>
                </a:moveTo>
                <a:lnTo>
                  <a:pt x="0" y="163425"/>
                </a:lnTo>
                <a:lnTo>
                  <a:pt x="22007" y="152079"/>
                </a:lnTo>
                <a:lnTo>
                  <a:pt x="41204" y="133545"/>
                </a:lnTo>
                <a:lnTo>
                  <a:pt x="54783" y="108348"/>
                </a:lnTo>
                <a:lnTo>
                  <a:pt x="59819" y="77705"/>
                </a:lnTo>
                <a:lnTo>
                  <a:pt x="59934" y="17074"/>
                </a:lnTo>
                <a:lnTo>
                  <a:pt x="74569" y="17074"/>
                </a:lnTo>
                <a:lnTo>
                  <a:pt x="74569" y="77705"/>
                </a:lnTo>
                <a:lnTo>
                  <a:pt x="79665" y="107504"/>
                </a:lnTo>
                <a:lnTo>
                  <a:pt x="82947" y="113248"/>
                </a:lnTo>
                <a:lnTo>
                  <a:pt x="67252" y="113248"/>
                </a:lnTo>
                <a:lnTo>
                  <a:pt x="57723" y="132277"/>
                </a:lnTo>
                <a:lnTo>
                  <a:pt x="42773" y="150489"/>
                </a:lnTo>
                <a:lnTo>
                  <a:pt x="23248" y="166023"/>
                </a:lnTo>
                <a:lnTo>
                  <a:pt x="0" y="177015"/>
                </a:lnTo>
                <a:close/>
              </a:path>
              <a:path w="265429" h="308609">
                <a:moveTo>
                  <a:pt x="134155" y="173531"/>
                </a:moveTo>
                <a:lnTo>
                  <a:pt x="111157" y="162837"/>
                </a:lnTo>
                <a:lnTo>
                  <a:pt x="91818" y="148355"/>
                </a:lnTo>
                <a:lnTo>
                  <a:pt x="76921" y="131389"/>
                </a:lnTo>
                <a:lnTo>
                  <a:pt x="67252" y="113248"/>
                </a:lnTo>
                <a:lnTo>
                  <a:pt x="82947" y="113248"/>
                </a:lnTo>
                <a:lnTo>
                  <a:pt x="93124" y="131063"/>
                </a:lnTo>
                <a:lnTo>
                  <a:pt x="112202" y="148415"/>
                </a:lnTo>
                <a:lnTo>
                  <a:pt x="134155" y="159592"/>
                </a:lnTo>
                <a:lnTo>
                  <a:pt x="134155" y="173531"/>
                </a:lnTo>
                <a:close/>
              </a:path>
              <a:path w="265429" h="308609">
                <a:moveTo>
                  <a:pt x="258554" y="206634"/>
                </a:moveTo>
                <a:lnTo>
                  <a:pt x="243919" y="206634"/>
                </a:lnTo>
                <a:lnTo>
                  <a:pt x="243919" y="0"/>
                </a:lnTo>
                <a:lnTo>
                  <a:pt x="258554" y="0"/>
                </a:lnTo>
                <a:lnTo>
                  <a:pt x="258554" y="206634"/>
                </a:lnTo>
                <a:close/>
              </a:path>
              <a:path w="265429" h="308609">
                <a:moveTo>
                  <a:pt x="264826" y="308035"/>
                </a:moveTo>
                <a:lnTo>
                  <a:pt x="30315" y="308035"/>
                </a:lnTo>
                <a:lnTo>
                  <a:pt x="30315" y="213255"/>
                </a:lnTo>
                <a:lnTo>
                  <a:pt x="44950" y="213255"/>
                </a:lnTo>
                <a:lnTo>
                  <a:pt x="44950" y="294793"/>
                </a:lnTo>
                <a:lnTo>
                  <a:pt x="264826" y="294793"/>
                </a:lnTo>
                <a:lnTo>
                  <a:pt x="264826" y="3080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248831" y="6722871"/>
            <a:ext cx="262890" cy="320675"/>
          </a:xfrm>
          <a:custGeom>
            <a:avLst/>
            <a:gdLst/>
            <a:ahLst/>
            <a:cxnLst/>
            <a:rect l="l" t="t" r="r" b="b"/>
            <a:pathLst>
              <a:path w="262890" h="320675">
                <a:moveTo>
                  <a:pt x="73524" y="37981"/>
                </a:moveTo>
                <a:lnTo>
                  <a:pt x="59237" y="37981"/>
                </a:lnTo>
                <a:lnTo>
                  <a:pt x="59237" y="0"/>
                </a:lnTo>
                <a:lnTo>
                  <a:pt x="73524" y="0"/>
                </a:lnTo>
                <a:lnTo>
                  <a:pt x="73524" y="37981"/>
                </a:lnTo>
                <a:close/>
              </a:path>
              <a:path w="262890" h="320675">
                <a:moveTo>
                  <a:pt x="132413" y="50874"/>
                </a:moveTo>
                <a:lnTo>
                  <a:pt x="0" y="50874"/>
                </a:lnTo>
                <a:lnTo>
                  <a:pt x="0" y="37981"/>
                </a:lnTo>
                <a:lnTo>
                  <a:pt x="132413" y="37981"/>
                </a:lnTo>
                <a:lnTo>
                  <a:pt x="132413" y="50874"/>
                </a:lnTo>
                <a:close/>
              </a:path>
              <a:path w="262890" h="320675">
                <a:moveTo>
                  <a:pt x="66206" y="194090"/>
                </a:moveTo>
                <a:lnTo>
                  <a:pt x="24391" y="179106"/>
                </a:lnTo>
                <a:lnTo>
                  <a:pt x="6272" y="139034"/>
                </a:lnTo>
                <a:lnTo>
                  <a:pt x="7535" y="127295"/>
                </a:lnTo>
                <a:lnTo>
                  <a:pt x="33277" y="93146"/>
                </a:lnTo>
                <a:lnTo>
                  <a:pt x="66206" y="84326"/>
                </a:lnTo>
                <a:lnTo>
                  <a:pt x="78037" y="85349"/>
                </a:lnTo>
                <a:lnTo>
                  <a:pt x="89248" y="88333"/>
                </a:lnTo>
                <a:lnTo>
                  <a:pt x="99478" y="93146"/>
                </a:lnTo>
                <a:lnTo>
                  <a:pt x="104563" y="96870"/>
                </a:lnTo>
                <a:lnTo>
                  <a:pt x="66206" y="96870"/>
                </a:lnTo>
                <a:lnTo>
                  <a:pt x="56918" y="97703"/>
                </a:lnTo>
                <a:lnTo>
                  <a:pt x="23651" y="122264"/>
                </a:lnTo>
                <a:lnTo>
                  <a:pt x="20210" y="139034"/>
                </a:lnTo>
                <a:lnTo>
                  <a:pt x="21097" y="148181"/>
                </a:lnTo>
                <a:lnTo>
                  <a:pt x="48086" y="178322"/>
                </a:lnTo>
                <a:lnTo>
                  <a:pt x="66206" y="181545"/>
                </a:lnTo>
                <a:lnTo>
                  <a:pt x="105011" y="181545"/>
                </a:lnTo>
                <a:lnTo>
                  <a:pt x="99478" y="185563"/>
                </a:lnTo>
                <a:lnTo>
                  <a:pt x="89248" y="190257"/>
                </a:lnTo>
                <a:lnTo>
                  <a:pt x="78037" y="193120"/>
                </a:lnTo>
                <a:lnTo>
                  <a:pt x="66206" y="194090"/>
                </a:lnTo>
                <a:close/>
              </a:path>
              <a:path w="262890" h="320675">
                <a:moveTo>
                  <a:pt x="105011" y="181545"/>
                </a:moveTo>
                <a:lnTo>
                  <a:pt x="66206" y="181545"/>
                </a:lnTo>
                <a:lnTo>
                  <a:pt x="75691" y="180718"/>
                </a:lnTo>
                <a:lnTo>
                  <a:pt x="84587" y="178322"/>
                </a:lnTo>
                <a:lnTo>
                  <a:pt x="111658" y="148181"/>
                </a:lnTo>
                <a:lnTo>
                  <a:pt x="112551" y="139034"/>
                </a:lnTo>
                <a:lnTo>
                  <a:pt x="111658" y="130240"/>
                </a:lnTo>
                <a:lnTo>
                  <a:pt x="84587" y="100137"/>
                </a:lnTo>
                <a:lnTo>
                  <a:pt x="66206" y="96870"/>
                </a:lnTo>
                <a:lnTo>
                  <a:pt x="104563" y="96870"/>
                </a:lnTo>
                <a:lnTo>
                  <a:pt x="126489" y="139034"/>
                </a:lnTo>
                <a:lnTo>
                  <a:pt x="125226" y="150832"/>
                </a:lnTo>
                <a:lnTo>
                  <a:pt x="121611" y="161553"/>
                </a:lnTo>
                <a:lnTo>
                  <a:pt x="115905" y="171032"/>
                </a:lnTo>
                <a:lnTo>
                  <a:pt x="108369" y="179106"/>
                </a:lnTo>
                <a:lnTo>
                  <a:pt x="105011" y="181545"/>
                </a:lnTo>
                <a:close/>
              </a:path>
              <a:path w="262890" h="320675">
                <a:moveTo>
                  <a:pt x="190605" y="194438"/>
                </a:moveTo>
                <a:lnTo>
                  <a:pt x="176667" y="194438"/>
                </a:lnTo>
                <a:lnTo>
                  <a:pt x="176667" y="125444"/>
                </a:lnTo>
                <a:lnTo>
                  <a:pt x="133110" y="125444"/>
                </a:lnTo>
                <a:lnTo>
                  <a:pt x="133110" y="112202"/>
                </a:lnTo>
                <a:lnTo>
                  <a:pt x="176667" y="112202"/>
                </a:lnTo>
                <a:lnTo>
                  <a:pt x="176667" y="11847"/>
                </a:lnTo>
                <a:lnTo>
                  <a:pt x="190605" y="11847"/>
                </a:lnTo>
                <a:lnTo>
                  <a:pt x="190605" y="194438"/>
                </a:lnTo>
                <a:close/>
              </a:path>
              <a:path w="262890" h="320675">
                <a:moveTo>
                  <a:pt x="258554" y="207679"/>
                </a:moveTo>
                <a:lnTo>
                  <a:pt x="243919" y="207679"/>
                </a:lnTo>
                <a:lnTo>
                  <a:pt x="243919" y="10105"/>
                </a:lnTo>
                <a:lnTo>
                  <a:pt x="258554" y="10105"/>
                </a:lnTo>
                <a:lnTo>
                  <a:pt x="258554" y="207679"/>
                </a:lnTo>
                <a:close/>
              </a:path>
              <a:path w="262890" h="320675">
                <a:moveTo>
                  <a:pt x="11499" y="320579"/>
                </a:moveTo>
                <a:lnTo>
                  <a:pt x="11499" y="307686"/>
                </a:lnTo>
                <a:lnTo>
                  <a:pt x="53771" y="299781"/>
                </a:lnTo>
                <a:lnTo>
                  <a:pt x="91731" y="283643"/>
                </a:lnTo>
                <a:lnTo>
                  <a:pt x="119106" y="260449"/>
                </a:lnTo>
                <a:lnTo>
                  <a:pt x="129625" y="231374"/>
                </a:lnTo>
                <a:lnTo>
                  <a:pt x="129625" y="214997"/>
                </a:lnTo>
                <a:lnTo>
                  <a:pt x="144609" y="214997"/>
                </a:lnTo>
                <a:lnTo>
                  <a:pt x="144609" y="231374"/>
                </a:lnTo>
                <a:lnTo>
                  <a:pt x="154785" y="260449"/>
                </a:lnTo>
                <a:lnTo>
                  <a:pt x="156236" y="261690"/>
                </a:lnTo>
                <a:lnTo>
                  <a:pt x="136594" y="261690"/>
                </a:lnTo>
                <a:lnTo>
                  <a:pt x="117097" y="283534"/>
                </a:lnTo>
                <a:lnTo>
                  <a:pt x="88028" y="301327"/>
                </a:lnTo>
                <a:lnTo>
                  <a:pt x="51968" y="314024"/>
                </a:lnTo>
                <a:lnTo>
                  <a:pt x="11499" y="320579"/>
                </a:lnTo>
                <a:close/>
              </a:path>
              <a:path w="262890" h="320675">
                <a:moveTo>
                  <a:pt x="262736" y="320579"/>
                </a:moveTo>
                <a:lnTo>
                  <a:pt x="221073" y="313436"/>
                </a:lnTo>
                <a:lnTo>
                  <a:pt x="185030" y="300804"/>
                </a:lnTo>
                <a:lnTo>
                  <a:pt x="156304" y="283338"/>
                </a:lnTo>
                <a:lnTo>
                  <a:pt x="136594" y="261690"/>
                </a:lnTo>
                <a:lnTo>
                  <a:pt x="156236" y="261690"/>
                </a:lnTo>
                <a:lnTo>
                  <a:pt x="181589" y="283382"/>
                </a:lnTo>
                <a:lnTo>
                  <a:pt x="219434" y="299389"/>
                </a:lnTo>
                <a:lnTo>
                  <a:pt x="262736" y="307686"/>
                </a:lnTo>
                <a:lnTo>
                  <a:pt x="262736" y="3205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569060" y="6732981"/>
            <a:ext cx="588645" cy="309880"/>
          </a:xfrm>
          <a:custGeom>
            <a:avLst/>
            <a:gdLst/>
            <a:ahLst/>
            <a:cxnLst/>
            <a:rect l="l" t="t" r="r" b="b"/>
            <a:pathLst>
              <a:path w="588645" h="309879">
                <a:moveTo>
                  <a:pt x="150177" y="4178"/>
                </a:moveTo>
                <a:lnTo>
                  <a:pt x="8013" y="4178"/>
                </a:lnTo>
                <a:lnTo>
                  <a:pt x="8013" y="17081"/>
                </a:lnTo>
                <a:lnTo>
                  <a:pt x="135191" y="17081"/>
                </a:lnTo>
                <a:lnTo>
                  <a:pt x="125044" y="63690"/>
                </a:lnTo>
                <a:lnTo>
                  <a:pt x="97129" y="97790"/>
                </a:lnTo>
                <a:lnTo>
                  <a:pt x="54444" y="119926"/>
                </a:lnTo>
                <a:lnTo>
                  <a:pt x="0" y="130670"/>
                </a:lnTo>
                <a:lnTo>
                  <a:pt x="0" y="143560"/>
                </a:lnTo>
                <a:lnTo>
                  <a:pt x="49466" y="135140"/>
                </a:lnTo>
                <a:lnTo>
                  <a:pt x="90944" y="118402"/>
                </a:lnTo>
                <a:lnTo>
                  <a:pt x="122707" y="92989"/>
                </a:lnTo>
                <a:lnTo>
                  <a:pt x="143027" y="58521"/>
                </a:lnTo>
                <a:lnTo>
                  <a:pt x="150177" y="14630"/>
                </a:lnTo>
                <a:lnTo>
                  <a:pt x="150177" y="4178"/>
                </a:lnTo>
                <a:close/>
              </a:path>
              <a:path w="588645" h="309879">
                <a:moveTo>
                  <a:pt x="252971" y="297230"/>
                </a:moveTo>
                <a:lnTo>
                  <a:pt x="41808" y="297230"/>
                </a:lnTo>
                <a:lnTo>
                  <a:pt x="41808" y="249491"/>
                </a:lnTo>
                <a:lnTo>
                  <a:pt x="249135" y="249491"/>
                </a:lnTo>
                <a:lnTo>
                  <a:pt x="249135" y="176314"/>
                </a:lnTo>
                <a:lnTo>
                  <a:pt x="26822" y="176314"/>
                </a:lnTo>
                <a:lnTo>
                  <a:pt x="26822" y="188861"/>
                </a:lnTo>
                <a:lnTo>
                  <a:pt x="234505" y="188861"/>
                </a:lnTo>
                <a:lnTo>
                  <a:pt x="234505" y="236956"/>
                </a:lnTo>
                <a:lnTo>
                  <a:pt x="26822" y="236956"/>
                </a:lnTo>
                <a:lnTo>
                  <a:pt x="26822" y="309778"/>
                </a:lnTo>
                <a:lnTo>
                  <a:pt x="252971" y="309778"/>
                </a:lnTo>
                <a:lnTo>
                  <a:pt x="252971" y="297230"/>
                </a:lnTo>
                <a:close/>
              </a:path>
              <a:path w="588645" h="309879">
                <a:moveTo>
                  <a:pt x="298970" y="63766"/>
                </a:moveTo>
                <a:lnTo>
                  <a:pt x="249135" y="63766"/>
                </a:lnTo>
                <a:lnTo>
                  <a:pt x="249135" y="0"/>
                </a:lnTo>
                <a:lnTo>
                  <a:pt x="234505" y="0"/>
                </a:lnTo>
                <a:lnTo>
                  <a:pt x="234505" y="146697"/>
                </a:lnTo>
                <a:lnTo>
                  <a:pt x="249135" y="146697"/>
                </a:lnTo>
                <a:lnTo>
                  <a:pt x="249135" y="77012"/>
                </a:lnTo>
                <a:lnTo>
                  <a:pt x="298970" y="77012"/>
                </a:lnTo>
                <a:lnTo>
                  <a:pt x="298970" y="63766"/>
                </a:lnTo>
                <a:close/>
              </a:path>
              <a:path w="588645" h="309879">
                <a:moveTo>
                  <a:pt x="582269" y="0"/>
                </a:moveTo>
                <a:lnTo>
                  <a:pt x="567626" y="0"/>
                </a:lnTo>
                <a:lnTo>
                  <a:pt x="567626" y="145999"/>
                </a:lnTo>
                <a:lnTo>
                  <a:pt x="551141" y="155587"/>
                </a:lnTo>
                <a:lnTo>
                  <a:pt x="531647" y="162077"/>
                </a:lnTo>
                <a:lnTo>
                  <a:pt x="509422" y="165747"/>
                </a:lnTo>
                <a:lnTo>
                  <a:pt x="484695" y="166916"/>
                </a:lnTo>
                <a:lnTo>
                  <a:pt x="351586" y="166916"/>
                </a:lnTo>
                <a:lnTo>
                  <a:pt x="351586" y="97574"/>
                </a:lnTo>
                <a:lnTo>
                  <a:pt x="476338" y="97574"/>
                </a:lnTo>
                <a:lnTo>
                  <a:pt x="476338" y="4178"/>
                </a:lnTo>
                <a:lnTo>
                  <a:pt x="336600" y="4178"/>
                </a:lnTo>
                <a:lnTo>
                  <a:pt x="336600" y="16725"/>
                </a:lnTo>
                <a:lnTo>
                  <a:pt x="461695" y="16725"/>
                </a:lnTo>
                <a:lnTo>
                  <a:pt x="461695" y="84670"/>
                </a:lnTo>
                <a:lnTo>
                  <a:pt x="336600" y="84670"/>
                </a:lnTo>
                <a:lnTo>
                  <a:pt x="336600" y="179806"/>
                </a:lnTo>
                <a:lnTo>
                  <a:pt x="482257" y="179806"/>
                </a:lnTo>
                <a:lnTo>
                  <a:pt x="508533" y="178689"/>
                </a:lnTo>
                <a:lnTo>
                  <a:pt x="531736" y="175094"/>
                </a:lnTo>
                <a:lnTo>
                  <a:pt x="551548" y="168630"/>
                </a:lnTo>
                <a:lnTo>
                  <a:pt x="554393" y="166916"/>
                </a:lnTo>
                <a:lnTo>
                  <a:pt x="567626" y="158902"/>
                </a:lnTo>
                <a:lnTo>
                  <a:pt x="567626" y="219875"/>
                </a:lnTo>
                <a:lnTo>
                  <a:pt x="582269" y="219875"/>
                </a:lnTo>
                <a:lnTo>
                  <a:pt x="582269" y="158902"/>
                </a:lnTo>
                <a:lnTo>
                  <a:pt x="582269" y="0"/>
                </a:lnTo>
                <a:close/>
              </a:path>
              <a:path w="588645" h="309879">
                <a:moveTo>
                  <a:pt x="588543" y="294792"/>
                </a:moveTo>
                <a:lnTo>
                  <a:pt x="371792" y="294792"/>
                </a:lnTo>
                <a:lnTo>
                  <a:pt x="371792" y="221615"/>
                </a:lnTo>
                <a:lnTo>
                  <a:pt x="356819" y="221615"/>
                </a:lnTo>
                <a:lnTo>
                  <a:pt x="356819" y="308038"/>
                </a:lnTo>
                <a:lnTo>
                  <a:pt x="588543" y="308038"/>
                </a:lnTo>
                <a:lnTo>
                  <a:pt x="588543" y="2947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230082" y="6732981"/>
            <a:ext cx="344805" cy="307340"/>
          </a:xfrm>
          <a:custGeom>
            <a:avLst/>
            <a:gdLst/>
            <a:ahLst/>
            <a:cxnLst/>
            <a:rect l="l" t="t" r="r" b="b"/>
            <a:pathLst>
              <a:path w="344804" h="307340">
                <a:moveTo>
                  <a:pt x="289217" y="134162"/>
                </a:moveTo>
                <a:lnTo>
                  <a:pt x="236943" y="134162"/>
                </a:lnTo>
                <a:lnTo>
                  <a:pt x="236943" y="0"/>
                </a:lnTo>
                <a:lnTo>
                  <a:pt x="222313" y="0"/>
                </a:lnTo>
                <a:lnTo>
                  <a:pt x="222313" y="241477"/>
                </a:lnTo>
                <a:lnTo>
                  <a:pt x="205028" y="254444"/>
                </a:lnTo>
                <a:lnTo>
                  <a:pt x="183680" y="263956"/>
                </a:lnTo>
                <a:lnTo>
                  <a:pt x="159245" y="269798"/>
                </a:lnTo>
                <a:lnTo>
                  <a:pt x="132753" y="271792"/>
                </a:lnTo>
                <a:lnTo>
                  <a:pt x="14973" y="271792"/>
                </a:lnTo>
                <a:lnTo>
                  <a:pt x="14973" y="19164"/>
                </a:lnTo>
                <a:lnTo>
                  <a:pt x="140423" y="19164"/>
                </a:lnTo>
                <a:lnTo>
                  <a:pt x="140423" y="5930"/>
                </a:lnTo>
                <a:lnTo>
                  <a:pt x="0" y="5930"/>
                </a:lnTo>
                <a:lnTo>
                  <a:pt x="0" y="285038"/>
                </a:lnTo>
                <a:lnTo>
                  <a:pt x="131368" y="285038"/>
                </a:lnTo>
                <a:lnTo>
                  <a:pt x="158953" y="282994"/>
                </a:lnTo>
                <a:lnTo>
                  <a:pt x="184289" y="277063"/>
                </a:lnTo>
                <a:lnTo>
                  <a:pt x="205892" y="267550"/>
                </a:lnTo>
                <a:lnTo>
                  <a:pt x="222313" y="254723"/>
                </a:lnTo>
                <a:lnTo>
                  <a:pt x="222313" y="306997"/>
                </a:lnTo>
                <a:lnTo>
                  <a:pt x="236943" y="306997"/>
                </a:lnTo>
                <a:lnTo>
                  <a:pt x="236943" y="147053"/>
                </a:lnTo>
                <a:lnTo>
                  <a:pt x="289217" y="147053"/>
                </a:lnTo>
                <a:lnTo>
                  <a:pt x="289217" y="134162"/>
                </a:lnTo>
                <a:close/>
              </a:path>
              <a:path w="344804" h="307340">
                <a:moveTo>
                  <a:pt x="343916" y="19392"/>
                </a:moveTo>
                <a:lnTo>
                  <a:pt x="328587" y="19392"/>
                </a:lnTo>
                <a:lnTo>
                  <a:pt x="328587" y="49872"/>
                </a:lnTo>
                <a:lnTo>
                  <a:pt x="329107" y="49872"/>
                </a:lnTo>
                <a:lnTo>
                  <a:pt x="329107" y="209892"/>
                </a:lnTo>
                <a:lnTo>
                  <a:pt x="343217" y="209892"/>
                </a:lnTo>
                <a:lnTo>
                  <a:pt x="343217" y="49872"/>
                </a:lnTo>
                <a:lnTo>
                  <a:pt x="343916" y="49872"/>
                </a:lnTo>
                <a:lnTo>
                  <a:pt x="343916" y="19392"/>
                </a:lnTo>
                <a:close/>
              </a:path>
              <a:path w="344804" h="307340">
                <a:moveTo>
                  <a:pt x="344614" y="256819"/>
                </a:moveTo>
                <a:lnTo>
                  <a:pt x="327545" y="256819"/>
                </a:lnTo>
                <a:lnTo>
                  <a:pt x="327545" y="289572"/>
                </a:lnTo>
                <a:lnTo>
                  <a:pt x="344614" y="289572"/>
                </a:lnTo>
                <a:lnTo>
                  <a:pt x="344614" y="256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730467" y="6732976"/>
            <a:ext cx="257810" cy="309880"/>
          </a:xfrm>
          <a:custGeom>
            <a:avLst/>
            <a:gdLst/>
            <a:ahLst/>
            <a:cxnLst/>
            <a:rect l="l" t="t" r="r" b="b"/>
            <a:pathLst>
              <a:path w="257809" h="309879">
                <a:moveTo>
                  <a:pt x="0" y="143563"/>
                </a:moveTo>
                <a:lnTo>
                  <a:pt x="0" y="130671"/>
                </a:lnTo>
                <a:lnTo>
                  <a:pt x="54146" y="119830"/>
                </a:lnTo>
                <a:lnTo>
                  <a:pt x="96827" y="97524"/>
                </a:lnTo>
                <a:lnTo>
                  <a:pt x="124807" y="63391"/>
                </a:lnTo>
                <a:lnTo>
                  <a:pt x="134852" y="17074"/>
                </a:lnTo>
                <a:lnTo>
                  <a:pt x="7666" y="17074"/>
                </a:lnTo>
                <a:lnTo>
                  <a:pt x="7666" y="4181"/>
                </a:lnTo>
                <a:lnTo>
                  <a:pt x="149836" y="4181"/>
                </a:lnTo>
                <a:lnTo>
                  <a:pt x="149836" y="13938"/>
                </a:lnTo>
                <a:lnTo>
                  <a:pt x="142683" y="58429"/>
                </a:lnTo>
                <a:lnTo>
                  <a:pt x="122383" y="93135"/>
                </a:lnTo>
                <a:lnTo>
                  <a:pt x="90676" y="118558"/>
                </a:lnTo>
                <a:lnTo>
                  <a:pt x="49302" y="135201"/>
                </a:lnTo>
                <a:lnTo>
                  <a:pt x="0" y="143563"/>
                </a:lnTo>
                <a:close/>
              </a:path>
              <a:path w="257809" h="309879">
                <a:moveTo>
                  <a:pt x="253327" y="147048"/>
                </a:moveTo>
                <a:lnTo>
                  <a:pt x="238692" y="147048"/>
                </a:lnTo>
                <a:lnTo>
                  <a:pt x="238692" y="104188"/>
                </a:lnTo>
                <a:lnTo>
                  <a:pt x="161683" y="104188"/>
                </a:lnTo>
                <a:lnTo>
                  <a:pt x="161683" y="91295"/>
                </a:lnTo>
                <a:lnTo>
                  <a:pt x="238692" y="91295"/>
                </a:lnTo>
                <a:lnTo>
                  <a:pt x="238692" y="48086"/>
                </a:lnTo>
                <a:lnTo>
                  <a:pt x="165168" y="48086"/>
                </a:lnTo>
                <a:lnTo>
                  <a:pt x="165168" y="35542"/>
                </a:lnTo>
                <a:lnTo>
                  <a:pt x="238692" y="35542"/>
                </a:lnTo>
                <a:lnTo>
                  <a:pt x="238692" y="0"/>
                </a:lnTo>
                <a:lnTo>
                  <a:pt x="253327" y="0"/>
                </a:lnTo>
                <a:lnTo>
                  <a:pt x="253327" y="147048"/>
                </a:lnTo>
                <a:close/>
              </a:path>
              <a:path w="257809" h="309879">
                <a:moveTo>
                  <a:pt x="257509" y="309777"/>
                </a:moveTo>
                <a:lnTo>
                  <a:pt x="27876" y="309777"/>
                </a:lnTo>
                <a:lnTo>
                  <a:pt x="27876" y="236950"/>
                </a:lnTo>
                <a:lnTo>
                  <a:pt x="238692" y="236950"/>
                </a:lnTo>
                <a:lnTo>
                  <a:pt x="238692" y="188863"/>
                </a:lnTo>
                <a:lnTo>
                  <a:pt x="27876" y="188863"/>
                </a:lnTo>
                <a:lnTo>
                  <a:pt x="27876" y="176318"/>
                </a:lnTo>
                <a:lnTo>
                  <a:pt x="253327" y="176318"/>
                </a:lnTo>
                <a:lnTo>
                  <a:pt x="253327" y="249494"/>
                </a:lnTo>
                <a:lnTo>
                  <a:pt x="42860" y="249494"/>
                </a:lnTo>
                <a:lnTo>
                  <a:pt x="42860" y="297233"/>
                </a:lnTo>
                <a:lnTo>
                  <a:pt x="257509" y="297233"/>
                </a:lnTo>
                <a:lnTo>
                  <a:pt x="257509" y="3097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060803" y="6732976"/>
            <a:ext cx="251460" cy="306705"/>
          </a:xfrm>
          <a:custGeom>
            <a:avLst/>
            <a:gdLst/>
            <a:ahLst/>
            <a:cxnLst/>
            <a:rect l="l" t="t" r="r" b="b"/>
            <a:pathLst>
              <a:path w="251459" h="306704">
                <a:moveTo>
                  <a:pt x="182591" y="302808"/>
                </a:moveTo>
                <a:lnTo>
                  <a:pt x="168304" y="302808"/>
                </a:lnTo>
                <a:lnTo>
                  <a:pt x="168304" y="142170"/>
                </a:lnTo>
                <a:lnTo>
                  <a:pt x="111505" y="142170"/>
                </a:lnTo>
                <a:lnTo>
                  <a:pt x="111505" y="128928"/>
                </a:lnTo>
                <a:lnTo>
                  <a:pt x="168304" y="128928"/>
                </a:lnTo>
                <a:lnTo>
                  <a:pt x="168304" y="1742"/>
                </a:lnTo>
                <a:lnTo>
                  <a:pt x="182591" y="1742"/>
                </a:lnTo>
                <a:lnTo>
                  <a:pt x="182591" y="302808"/>
                </a:lnTo>
                <a:close/>
              </a:path>
              <a:path w="251459" h="306704">
                <a:moveTo>
                  <a:pt x="124050" y="19165"/>
                </a:moveTo>
                <a:lnTo>
                  <a:pt x="3136" y="19165"/>
                </a:lnTo>
                <a:lnTo>
                  <a:pt x="3136" y="5923"/>
                </a:lnTo>
                <a:lnTo>
                  <a:pt x="124050" y="5923"/>
                </a:lnTo>
                <a:lnTo>
                  <a:pt x="124050" y="19165"/>
                </a:lnTo>
                <a:close/>
              </a:path>
              <a:path w="251459" h="306704">
                <a:moveTo>
                  <a:pt x="0" y="285037"/>
                </a:moveTo>
                <a:lnTo>
                  <a:pt x="0" y="271447"/>
                </a:lnTo>
                <a:lnTo>
                  <a:pt x="20727" y="256795"/>
                </a:lnTo>
                <a:lnTo>
                  <a:pt x="38809" y="234206"/>
                </a:lnTo>
                <a:lnTo>
                  <a:pt x="51598" y="202012"/>
                </a:lnTo>
                <a:lnTo>
                  <a:pt x="56449" y="158547"/>
                </a:lnTo>
                <a:lnTo>
                  <a:pt x="56449" y="19165"/>
                </a:lnTo>
                <a:lnTo>
                  <a:pt x="71085" y="19165"/>
                </a:lnTo>
                <a:lnTo>
                  <a:pt x="71085" y="158547"/>
                </a:lnTo>
                <a:lnTo>
                  <a:pt x="75800" y="201772"/>
                </a:lnTo>
                <a:lnTo>
                  <a:pt x="77017" y="204892"/>
                </a:lnTo>
                <a:lnTo>
                  <a:pt x="64115" y="204892"/>
                </a:lnTo>
                <a:lnTo>
                  <a:pt x="56204" y="229273"/>
                </a:lnTo>
                <a:lnTo>
                  <a:pt x="42380" y="251759"/>
                </a:lnTo>
                <a:lnTo>
                  <a:pt x="23395" y="270848"/>
                </a:lnTo>
                <a:lnTo>
                  <a:pt x="0" y="285037"/>
                </a:lnTo>
                <a:close/>
              </a:path>
              <a:path w="251459" h="306704">
                <a:moveTo>
                  <a:pt x="128231" y="285385"/>
                </a:moveTo>
                <a:lnTo>
                  <a:pt x="104395" y="271093"/>
                </a:lnTo>
                <a:lnTo>
                  <a:pt x="85432" y="251759"/>
                </a:lnTo>
                <a:lnTo>
                  <a:pt x="71879" y="229180"/>
                </a:lnTo>
                <a:lnTo>
                  <a:pt x="64115" y="204892"/>
                </a:lnTo>
                <a:lnTo>
                  <a:pt x="77017" y="204892"/>
                </a:lnTo>
                <a:lnTo>
                  <a:pt x="88420" y="234119"/>
                </a:lnTo>
                <a:lnTo>
                  <a:pt x="106660" y="256991"/>
                </a:lnTo>
                <a:lnTo>
                  <a:pt x="128231" y="271795"/>
                </a:lnTo>
                <a:lnTo>
                  <a:pt x="128231" y="285385"/>
                </a:lnTo>
                <a:close/>
              </a:path>
              <a:path w="251459" h="306704">
                <a:moveTo>
                  <a:pt x="250888" y="306641"/>
                </a:moveTo>
                <a:lnTo>
                  <a:pt x="236253" y="306641"/>
                </a:lnTo>
                <a:lnTo>
                  <a:pt x="236253" y="0"/>
                </a:lnTo>
                <a:lnTo>
                  <a:pt x="250888" y="0"/>
                </a:lnTo>
                <a:lnTo>
                  <a:pt x="250888" y="3066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382428" y="6730885"/>
            <a:ext cx="254635" cy="312420"/>
          </a:xfrm>
          <a:custGeom>
            <a:avLst/>
            <a:gdLst/>
            <a:ahLst/>
            <a:cxnLst/>
            <a:rect l="l" t="t" r="r" b="b"/>
            <a:pathLst>
              <a:path w="254634" h="312420">
                <a:moveTo>
                  <a:pt x="78402" y="139730"/>
                </a:moveTo>
                <a:lnTo>
                  <a:pt x="34938" y="129881"/>
                </a:lnTo>
                <a:lnTo>
                  <a:pt x="6359" y="100094"/>
                </a:lnTo>
                <a:lnTo>
                  <a:pt x="0" y="70039"/>
                </a:lnTo>
                <a:lnTo>
                  <a:pt x="1644" y="53782"/>
                </a:lnTo>
                <a:lnTo>
                  <a:pt x="23695" y="17422"/>
                </a:lnTo>
                <a:lnTo>
                  <a:pt x="62651" y="1105"/>
                </a:lnTo>
                <a:lnTo>
                  <a:pt x="78402" y="0"/>
                </a:lnTo>
                <a:lnTo>
                  <a:pt x="94355" y="1105"/>
                </a:lnTo>
                <a:lnTo>
                  <a:pt x="109066" y="4399"/>
                </a:lnTo>
                <a:lnTo>
                  <a:pt x="122210" y="9849"/>
                </a:lnTo>
                <a:lnTo>
                  <a:pt x="126213" y="12544"/>
                </a:lnTo>
                <a:lnTo>
                  <a:pt x="78402" y="12544"/>
                </a:lnTo>
                <a:lnTo>
                  <a:pt x="65041" y="13519"/>
                </a:lnTo>
                <a:lnTo>
                  <a:pt x="24925" y="35983"/>
                </a:lnTo>
                <a:lnTo>
                  <a:pt x="14635" y="70039"/>
                </a:lnTo>
                <a:lnTo>
                  <a:pt x="15843" y="82894"/>
                </a:lnTo>
                <a:lnTo>
                  <a:pt x="41847" y="118513"/>
                </a:lnTo>
                <a:lnTo>
                  <a:pt x="78402" y="127186"/>
                </a:lnTo>
                <a:lnTo>
                  <a:pt x="126213" y="127186"/>
                </a:lnTo>
                <a:lnTo>
                  <a:pt x="122210" y="129881"/>
                </a:lnTo>
                <a:lnTo>
                  <a:pt x="109066" y="135331"/>
                </a:lnTo>
                <a:lnTo>
                  <a:pt x="94355" y="138625"/>
                </a:lnTo>
                <a:lnTo>
                  <a:pt x="78402" y="139730"/>
                </a:lnTo>
                <a:close/>
              </a:path>
              <a:path w="254634" h="312420">
                <a:moveTo>
                  <a:pt x="126213" y="127186"/>
                </a:moveTo>
                <a:lnTo>
                  <a:pt x="78402" y="127186"/>
                </a:lnTo>
                <a:lnTo>
                  <a:pt x="91616" y="126211"/>
                </a:lnTo>
                <a:lnTo>
                  <a:pt x="103883" y="123309"/>
                </a:lnTo>
                <a:lnTo>
                  <a:pt x="137465" y="94213"/>
                </a:lnTo>
                <a:lnTo>
                  <a:pt x="142170" y="70039"/>
                </a:lnTo>
                <a:lnTo>
                  <a:pt x="140961" y="57032"/>
                </a:lnTo>
                <a:lnTo>
                  <a:pt x="114908" y="21217"/>
                </a:lnTo>
                <a:lnTo>
                  <a:pt x="78402" y="12544"/>
                </a:lnTo>
                <a:lnTo>
                  <a:pt x="126213" y="12544"/>
                </a:lnTo>
                <a:lnTo>
                  <a:pt x="155460" y="53782"/>
                </a:lnTo>
                <a:lnTo>
                  <a:pt x="157153" y="70039"/>
                </a:lnTo>
                <a:lnTo>
                  <a:pt x="155460" y="86046"/>
                </a:lnTo>
                <a:lnTo>
                  <a:pt x="150663" y="100094"/>
                </a:lnTo>
                <a:lnTo>
                  <a:pt x="143188" y="112181"/>
                </a:lnTo>
                <a:lnTo>
                  <a:pt x="133458" y="122308"/>
                </a:lnTo>
                <a:lnTo>
                  <a:pt x="126213" y="127186"/>
                </a:lnTo>
                <a:close/>
              </a:path>
              <a:path w="254634" h="312420">
                <a:moveTo>
                  <a:pt x="250191" y="145654"/>
                </a:moveTo>
                <a:lnTo>
                  <a:pt x="235556" y="145654"/>
                </a:lnTo>
                <a:lnTo>
                  <a:pt x="235556" y="2090"/>
                </a:lnTo>
                <a:lnTo>
                  <a:pt x="250191" y="2090"/>
                </a:lnTo>
                <a:lnTo>
                  <a:pt x="250191" y="145654"/>
                </a:lnTo>
                <a:close/>
              </a:path>
              <a:path w="254634" h="312420">
                <a:moveTo>
                  <a:pt x="254373" y="311868"/>
                </a:moveTo>
                <a:lnTo>
                  <a:pt x="24740" y="311868"/>
                </a:lnTo>
                <a:lnTo>
                  <a:pt x="24740" y="239040"/>
                </a:lnTo>
                <a:lnTo>
                  <a:pt x="235556" y="239040"/>
                </a:lnTo>
                <a:lnTo>
                  <a:pt x="235556" y="190954"/>
                </a:lnTo>
                <a:lnTo>
                  <a:pt x="24740" y="190954"/>
                </a:lnTo>
                <a:lnTo>
                  <a:pt x="24740" y="178409"/>
                </a:lnTo>
                <a:lnTo>
                  <a:pt x="250191" y="178409"/>
                </a:lnTo>
                <a:lnTo>
                  <a:pt x="250191" y="251585"/>
                </a:lnTo>
                <a:lnTo>
                  <a:pt x="39724" y="251585"/>
                </a:lnTo>
                <a:lnTo>
                  <a:pt x="39724" y="299323"/>
                </a:lnTo>
                <a:lnTo>
                  <a:pt x="254373" y="299323"/>
                </a:lnTo>
                <a:lnTo>
                  <a:pt x="254373" y="3118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700569" y="6732627"/>
            <a:ext cx="276860" cy="310515"/>
          </a:xfrm>
          <a:custGeom>
            <a:avLst/>
            <a:gdLst/>
            <a:ahLst/>
            <a:cxnLst/>
            <a:rect l="l" t="t" r="r" b="b"/>
            <a:pathLst>
              <a:path w="276859" h="310515">
                <a:moveTo>
                  <a:pt x="138685" y="91992"/>
                </a:moveTo>
                <a:lnTo>
                  <a:pt x="71302" y="87506"/>
                </a:lnTo>
                <a:lnTo>
                  <a:pt x="31361" y="73872"/>
                </a:lnTo>
                <a:lnTo>
                  <a:pt x="15680" y="45996"/>
                </a:lnTo>
                <a:lnTo>
                  <a:pt x="16611" y="37616"/>
                </a:lnTo>
                <a:lnTo>
                  <a:pt x="48081" y="9849"/>
                </a:lnTo>
                <a:lnTo>
                  <a:pt x="101384" y="1061"/>
                </a:lnTo>
                <a:lnTo>
                  <a:pt x="138685" y="0"/>
                </a:lnTo>
                <a:lnTo>
                  <a:pt x="175986" y="1061"/>
                </a:lnTo>
                <a:lnTo>
                  <a:pt x="206068" y="4312"/>
                </a:lnTo>
                <a:lnTo>
                  <a:pt x="229289" y="9849"/>
                </a:lnTo>
                <a:lnTo>
                  <a:pt x="234978" y="12544"/>
                </a:lnTo>
                <a:lnTo>
                  <a:pt x="138685" y="12544"/>
                </a:lnTo>
                <a:lnTo>
                  <a:pt x="103649" y="13410"/>
                </a:lnTo>
                <a:lnTo>
                  <a:pt x="55529" y="20629"/>
                </a:lnTo>
                <a:lnTo>
                  <a:pt x="30664" y="38330"/>
                </a:lnTo>
                <a:lnTo>
                  <a:pt x="30664" y="53662"/>
                </a:lnTo>
                <a:lnTo>
                  <a:pt x="76094" y="75789"/>
                </a:lnTo>
                <a:lnTo>
                  <a:pt x="138685" y="79448"/>
                </a:lnTo>
                <a:lnTo>
                  <a:pt x="234322" y="79448"/>
                </a:lnTo>
                <a:lnTo>
                  <a:pt x="229289" y="81849"/>
                </a:lnTo>
                <a:lnTo>
                  <a:pt x="206068" y="87506"/>
                </a:lnTo>
                <a:lnTo>
                  <a:pt x="175986" y="90876"/>
                </a:lnTo>
                <a:lnTo>
                  <a:pt x="138685" y="91992"/>
                </a:lnTo>
                <a:close/>
              </a:path>
              <a:path w="276859" h="310515">
                <a:moveTo>
                  <a:pt x="234322" y="79448"/>
                </a:moveTo>
                <a:lnTo>
                  <a:pt x="138685" y="79448"/>
                </a:lnTo>
                <a:lnTo>
                  <a:pt x="173770" y="78533"/>
                </a:lnTo>
                <a:lnTo>
                  <a:pt x="201407" y="75789"/>
                </a:lnTo>
                <a:lnTo>
                  <a:pt x="221988" y="71215"/>
                </a:lnTo>
                <a:lnTo>
                  <a:pt x="235904" y="64812"/>
                </a:lnTo>
                <a:lnTo>
                  <a:pt x="243570" y="59586"/>
                </a:lnTo>
                <a:lnTo>
                  <a:pt x="246707" y="53662"/>
                </a:lnTo>
                <a:lnTo>
                  <a:pt x="246707" y="38330"/>
                </a:lnTo>
                <a:lnTo>
                  <a:pt x="201407" y="16072"/>
                </a:lnTo>
                <a:lnTo>
                  <a:pt x="138685" y="12544"/>
                </a:lnTo>
                <a:lnTo>
                  <a:pt x="234978" y="12544"/>
                </a:lnTo>
                <a:lnTo>
                  <a:pt x="261690" y="45996"/>
                </a:lnTo>
                <a:lnTo>
                  <a:pt x="260710" y="54223"/>
                </a:lnTo>
                <a:lnTo>
                  <a:pt x="257770" y="61633"/>
                </a:lnTo>
                <a:lnTo>
                  <a:pt x="252870" y="68193"/>
                </a:lnTo>
                <a:lnTo>
                  <a:pt x="246010" y="73872"/>
                </a:lnTo>
                <a:lnTo>
                  <a:pt x="234322" y="79448"/>
                </a:lnTo>
                <a:close/>
              </a:path>
              <a:path w="276859" h="310515">
                <a:moveTo>
                  <a:pt x="276325" y="143912"/>
                </a:moveTo>
                <a:lnTo>
                  <a:pt x="0" y="143912"/>
                </a:lnTo>
                <a:lnTo>
                  <a:pt x="0" y="131368"/>
                </a:lnTo>
                <a:lnTo>
                  <a:pt x="276325" y="131368"/>
                </a:lnTo>
                <a:lnTo>
                  <a:pt x="276325" y="143912"/>
                </a:lnTo>
                <a:close/>
              </a:path>
              <a:path w="276859" h="310515">
                <a:moveTo>
                  <a:pt x="262387" y="310126"/>
                </a:moveTo>
                <a:lnTo>
                  <a:pt x="21952" y="310126"/>
                </a:lnTo>
                <a:lnTo>
                  <a:pt x="21952" y="243570"/>
                </a:lnTo>
                <a:lnTo>
                  <a:pt x="239737" y="243570"/>
                </a:lnTo>
                <a:lnTo>
                  <a:pt x="239737" y="200710"/>
                </a:lnTo>
                <a:lnTo>
                  <a:pt x="21952" y="200710"/>
                </a:lnTo>
                <a:lnTo>
                  <a:pt x="21952" y="188166"/>
                </a:lnTo>
                <a:lnTo>
                  <a:pt x="254373" y="188166"/>
                </a:lnTo>
                <a:lnTo>
                  <a:pt x="254373" y="255766"/>
                </a:lnTo>
                <a:lnTo>
                  <a:pt x="36587" y="255766"/>
                </a:lnTo>
                <a:lnTo>
                  <a:pt x="36587" y="297581"/>
                </a:lnTo>
                <a:lnTo>
                  <a:pt x="262387" y="297581"/>
                </a:lnTo>
                <a:lnTo>
                  <a:pt x="262387" y="3101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121504" y="6732976"/>
            <a:ext cx="257175" cy="314325"/>
          </a:xfrm>
          <a:custGeom>
            <a:avLst/>
            <a:gdLst/>
            <a:ahLst/>
            <a:cxnLst/>
            <a:rect l="l" t="t" r="r" b="b"/>
            <a:pathLst>
              <a:path w="257175" h="314325">
                <a:moveTo>
                  <a:pt x="250540" y="174228"/>
                </a:moveTo>
                <a:lnTo>
                  <a:pt x="235904" y="174228"/>
                </a:lnTo>
                <a:lnTo>
                  <a:pt x="235904" y="83281"/>
                </a:lnTo>
                <a:lnTo>
                  <a:pt x="159941" y="83281"/>
                </a:lnTo>
                <a:lnTo>
                  <a:pt x="159941" y="70388"/>
                </a:lnTo>
                <a:lnTo>
                  <a:pt x="235904" y="70388"/>
                </a:lnTo>
                <a:lnTo>
                  <a:pt x="235904" y="0"/>
                </a:lnTo>
                <a:lnTo>
                  <a:pt x="250540" y="0"/>
                </a:lnTo>
                <a:lnTo>
                  <a:pt x="250540" y="174228"/>
                </a:lnTo>
                <a:close/>
              </a:path>
              <a:path w="257175" h="314325">
                <a:moveTo>
                  <a:pt x="157153" y="17074"/>
                </a:moveTo>
                <a:lnTo>
                  <a:pt x="4878" y="17074"/>
                </a:lnTo>
                <a:lnTo>
                  <a:pt x="4878" y="4181"/>
                </a:lnTo>
                <a:lnTo>
                  <a:pt x="157153" y="4181"/>
                </a:lnTo>
                <a:lnTo>
                  <a:pt x="157153" y="17074"/>
                </a:lnTo>
                <a:close/>
              </a:path>
              <a:path w="257175" h="314325">
                <a:moveTo>
                  <a:pt x="0" y="161683"/>
                </a:moveTo>
                <a:lnTo>
                  <a:pt x="0" y="148093"/>
                </a:lnTo>
                <a:lnTo>
                  <a:pt x="27070" y="136905"/>
                </a:lnTo>
                <a:lnTo>
                  <a:pt x="50613" y="116863"/>
                </a:lnTo>
                <a:lnTo>
                  <a:pt x="67230" y="88654"/>
                </a:lnTo>
                <a:lnTo>
                  <a:pt x="73524" y="52965"/>
                </a:lnTo>
                <a:lnTo>
                  <a:pt x="73524" y="17074"/>
                </a:lnTo>
                <a:lnTo>
                  <a:pt x="88507" y="17074"/>
                </a:lnTo>
                <a:lnTo>
                  <a:pt x="88507" y="52965"/>
                </a:lnTo>
                <a:lnTo>
                  <a:pt x="95101" y="87364"/>
                </a:lnTo>
                <a:lnTo>
                  <a:pt x="96727" y="89901"/>
                </a:lnTo>
                <a:lnTo>
                  <a:pt x="81190" y="89901"/>
                </a:lnTo>
                <a:lnTo>
                  <a:pt x="69337" y="113711"/>
                </a:lnTo>
                <a:lnTo>
                  <a:pt x="51179" y="134809"/>
                </a:lnTo>
                <a:lnTo>
                  <a:pt x="27729" y="151398"/>
                </a:lnTo>
                <a:lnTo>
                  <a:pt x="0" y="161683"/>
                </a:lnTo>
                <a:close/>
              </a:path>
              <a:path w="257175" h="314325">
                <a:moveTo>
                  <a:pt x="162380" y="157850"/>
                </a:moveTo>
                <a:lnTo>
                  <a:pt x="135533" y="147625"/>
                </a:lnTo>
                <a:lnTo>
                  <a:pt x="112246" y="132239"/>
                </a:lnTo>
                <a:lnTo>
                  <a:pt x="93729" y="112671"/>
                </a:lnTo>
                <a:lnTo>
                  <a:pt x="81190" y="89901"/>
                </a:lnTo>
                <a:lnTo>
                  <a:pt x="96727" y="89901"/>
                </a:lnTo>
                <a:lnTo>
                  <a:pt x="112246" y="114119"/>
                </a:lnTo>
                <a:lnTo>
                  <a:pt x="135990" y="133034"/>
                </a:lnTo>
                <a:lnTo>
                  <a:pt x="162380" y="143912"/>
                </a:lnTo>
                <a:lnTo>
                  <a:pt x="162380" y="157850"/>
                </a:lnTo>
                <a:close/>
              </a:path>
              <a:path w="257175" h="314325">
                <a:moveTo>
                  <a:pt x="138337" y="314307"/>
                </a:moveTo>
                <a:lnTo>
                  <a:pt x="83368" y="309342"/>
                </a:lnTo>
                <a:lnTo>
                  <a:pt x="42511" y="293400"/>
                </a:lnTo>
                <a:lnTo>
                  <a:pt x="19862" y="253327"/>
                </a:lnTo>
                <a:lnTo>
                  <a:pt x="21342" y="241033"/>
                </a:lnTo>
                <a:lnTo>
                  <a:pt x="60816" y="203411"/>
                </a:lnTo>
                <a:lnTo>
                  <a:pt x="109447" y="192914"/>
                </a:lnTo>
                <a:lnTo>
                  <a:pt x="138337" y="191650"/>
                </a:lnTo>
                <a:lnTo>
                  <a:pt x="167574" y="192914"/>
                </a:lnTo>
                <a:lnTo>
                  <a:pt x="193741" y="196790"/>
                </a:lnTo>
                <a:lnTo>
                  <a:pt x="216249" y="203411"/>
                </a:lnTo>
                <a:lnTo>
                  <a:pt x="219097" y="204892"/>
                </a:lnTo>
                <a:lnTo>
                  <a:pt x="138337" y="204892"/>
                </a:lnTo>
                <a:lnTo>
                  <a:pt x="111598" y="206062"/>
                </a:lnTo>
                <a:lnTo>
                  <a:pt x="67529" y="215329"/>
                </a:lnTo>
                <a:lnTo>
                  <a:pt x="35645" y="244480"/>
                </a:lnTo>
                <a:lnTo>
                  <a:pt x="34497" y="253327"/>
                </a:lnTo>
                <a:lnTo>
                  <a:pt x="35645" y="262022"/>
                </a:lnTo>
                <a:lnTo>
                  <a:pt x="67529" y="291178"/>
                </a:lnTo>
                <a:lnTo>
                  <a:pt x="111598" y="300587"/>
                </a:lnTo>
                <a:lnTo>
                  <a:pt x="138337" y="301763"/>
                </a:lnTo>
                <a:lnTo>
                  <a:pt x="218334" y="301763"/>
                </a:lnTo>
                <a:lnTo>
                  <a:pt x="216249" y="302841"/>
                </a:lnTo>
                <a:lnTo>
                  <a:pt x="193741" y="309342"/>
                </a:lnTo>
                <a:lnTo>
                  <a:pt x="167574" y="313098"/>
                </a:lnTo>
                <a:lnTo>
                  <a:pt x="138337" y="314307"/>
                </a:lnTo>
                <a:close/>
              </a:path>
              <a:path w="257175" h="314325">
                <a:moveTo>
                  <a:pt x="218334" y="301763"/>
                </a:moveTo>
                <a:lnTo>
                  <a:pt x="138337" y="301763"/>
                </a:lnTo>
                <a:lnTo>
                  <a:pt x="165271" y="300587"/>
                </a:lnTo>
                <a:lnTo>
                  <a:pt x="189168" y="297058"/>
                </a:lnTo>
                <a:lnTo>
                  <a:pt x="225102" y="282946"/>
                </a:lnTo>
                <a:lnTo>
                  <a:pt x="242874" y="253327"/>
                </a:lnTo>
                <a:lnTo>
                  <a:pt x="241714" y="244480"/>
                </a:lnTo>
                <a:lnTo>
                  <a:pt x="209340" y="215329"/>
                </a:lnTo>
                <a:lnTo>
                  <a:pt x="165271" y="206062"/>
                </a:lnTo>
                <a:lnTo>
                  <a:pt x="138337" y="204892"/>
                </a:lnTo>
                <a:lnTo>
                  <a:pt x="219097" y="204892"/>
                </a:lnTo>
                <a:lnTo>
                  <a:pt x="251193" y="230242"/>
                </a:lnTo>
                <a:lnTo>
                  <a:pt x="257160" y="253327"/>
                </a:lnTo>
                <a:lnTo>
                  <a:pt x="255630" y="265420"/>
                </a:lnTo>
                <a:lnTo>
                  <a:pt x="251193" y="276108"/>
                </a:lnTo>
                <a:lnTo>
                  <a:pt x="244077" y="285423"/>
                </a:lnTo>
                <a:lnTo>
                  <a:pt x="234511" y="293400"/>
                </a:lnTo>
                <a:lnTo>
                  <a:pt x="218334" y="3017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454628" y="6732976"/>
            <a:ext cx="240665" cy="306705"/>
          </a:xfrm>
          <a:custGeom>
            <a:avLst/>
            <a:gdLst/>
            <a:ahLst/>
            <a:cxnLst/>
            <a:rect l="l" t="t" r="r" b="b"/>
            <a:pathLst>
              <a:path w="240665" h="306704">
                <a:moveTo>
                  <a:pt x="240086" y="306641"/>
                </a:moveTo>
                <a:lnTo>
                  <a:pt x="225451" y="306641"/>
                </a:lnTo>
                <a:lnTo>
                  <a:pt x="225451" y="254721"/>
                </a:lnTo>
                <a:lnTo>
                  <a:pt x="208981" y="267543"/>
                </a:lnTo>
                <a:lnTo>
                  <a:pt x="187251" y="277066"/>
                </a:lnTo>
                <a:lnTo>
                  <a:pt x="161798" y="282995"/>
                </a:lnTo>
                <a:lnTo>
                  <a:pt x="134155" y="285037"/>
                </a:lnTo>
                <a:lnTo>
                  <a:pt x="0" y="285037"/>
                </a:lnTo>
                <a:lnTo>
                  <a:pt x="0" y="137640"/>
                </a:lnTo>
                <a:lnTo>
                  <a:pt x="119172" y="137640"/>
                </a:lnTo>
                <a:lnTo>
                  <a:pt x="119172" y="19165"/>
                </a:lnTo>
                <a:lnTo>
                  <a:pt x="0" y="19165"/>
                </a:lnTo>
                <a:lnTo>
                  <a:pt x="0" y="5923"/>
                </a:lnTo>
                <a:lnTo>
                  <a:pt x="133807" y="5923"/>
                </a:lnTo>
                <a:lnTo>
                  <a:pt x="133807" y="150533"/>
                </a:lnTo>
                <a:lnTo>
                  <a:pt x="14286" y="150533"/>
                </a:lnTo>
                <a:lnTo>
                  <a:pt x="14286" y="271795"/>
                </a:lnTo>
                <a:lnTo>
                  <a:pt x="135897" y="271795"/>
                </a:lnTo>
                <a:lnTo>
                  <a:pt x="162288" y="269803"/>
                </a:lnTo>
                <a:lnTo>
                  <a:pt x="186816" y="263955"/>
                </a:lnTo>
                <a:lnTo>
                  <a:pt x="208273" y="254449"/>
                </a:lnTo>
                <a:lnTo>
                  <a:pt x="225451" y="241480"/>
                </a:lnTo>
                <a:lnTo>
                  <a:pt x="225451" y="0"/>
                </a:lnTo>
                <a:lnTo>
                  <a:pt x="240086" y="0"/>
                </a:lnTo>
                <a:lnTo>
                  <a:pt x="240086" y="3066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759179" y="6722871"/>
            <a:ext cx="302895" cy="320040"/>
          </a:xfrm>
          <a:custGeom>
            <a:avLst/>
            <a:gdLst/>
            <a:ahLst/>
            <a:cxnLst/>
            <a:rect l="l" t="t" r="r" b="b"/>
            <a:pathLst>
              <a:path w="302895" h="320040">
                <a:moveTo>
                  <a:pt x="94431" y="34845"/>
                </a:moveTo>
                <a:lnTo>
                  <a:pt x="79796" y="34845"/>
                </a:lnTo>
                <a:lnTo>
                  <a:pt x="79796" y="0"/>
                </a:lnTo>
                <a:lnTo>
                  <a:pt x="94431" y="0"/>
                </a:lnTo>
                <a:lnTo>
                  <a:pt x="94431" y="34845"/>
                </a:lnTo>
                <a:close/>
              </a:path>
              <a:path w="302895" h="320040">
                <a:moveTo>
                  <a:pt x="173879" y="47041"/>
                </a:moveTo>
                <a:lnTo>
                  <a:pt x="0" y="47041"/>
                </a:lnTo>
                <a:lnTo>
                  <a:pt x="0" y="34845"/>
                </a:lnTo>
                <a:lnTo>
                  <a:pt x="173879" y="34845"/>
                </a:lnTo>
                <a:lnTo>
                  <a:pt x="173879" y="47041"/>
                </a:lnTo>
                <a:close/>
              </a:path>
              <a:path w="302895" h="320040">
                <a:moveTo>
                  <a:pt x="86765" y="167955"/>
                </a:moveTo>
                <a:lnTo>
                  <a:pt x="36783" y="158547"/>
                </a:lnTo>
                <a:lnTo>
                  <a:pt x="10453" y="121611"/>
                </a:lnTo>
                <a:lnTo>
                  <a:pt x="11417" y="113068"/>
                </a:lnTo>
                <a:lnTo>
                  <a:pt x="51223" y="79491"/>
                </a:lnTo>
                <a:lnTo>
                  <a:pt x="86765" y="75266"/>
                </a:lnTo>
                <a:lnTo>
                  <a:pt x="105522" y="76317"/>
                </a:lnTo>
                <a:lnTo>
                  <a:pt x="122351" y="79491"/>
                </a:lnTo>
                <a:lnTo>
                  <a:pt x="136894" y="84821"/>
                </a:lnTo>
                <a:lnTo>
                  <a:pt x="141623" y="87810"/>
                </a:lnTo>
                <a:lnTo>
                  <a:pt x="86765" y="87810"/>
                </a:lnTo>
                <a:lnTo>
                  <a:pt x="70959" y="88714"/>
                </a:lnTo>
                <a:lnTo>
                  <a:pt x="34845" y="101749"/>
                </a:lnTo>
                <a:lnTo>
                  <a:pt x="25088" y="113596"/>
                </a:lnTo>
                <a:lnTo>
                  <a:pt x="25181" y="130159"/>
                </a:lnTo>
                <a:lnTo>
                  <a:pt x="56754" y="151970"/>
                </a:lnTo>
                <a:lnTo>
                  <a:pt x="86765" y="155411"/>
                </a:lnTo>
                <a:lnTo>
                  <a:pt x="141992" y="155411"/>
                </a:lnTo>
                <a:lnTo>
                  <a:pt x="136894" y="158547"/>
                </a:lnTo>
                <a:lnTo>
                  <a:pt x="122351" y="163774"/>
                </a:lnTo>
                <a:lnTo>
                  <a:pt x="105522" y="166910"/>
                </a:lnTo>
                <a:lnTo>
                  <a:pt x="86765" y="167955"/>
                </a:lnTo>
                <a:close/>
              </a:path>
              <a:path w="302895" h="320040">
                <a:moveTo>
                  <a:pt x="141992" y="155411"/>
                </a:moveTo>
                <a:lnTo>
                  <a:pt x="86765" y="155411"/>
                </a:lnTo>
                <a:lnTo>
                  <a:pt x="102625" y="154556"/>
                </a:lnTo>
                <a:lnTo>
                  <a:pt x="116950" y="151970"/>
                </a:lnTo>
                <a:lnTo>
                  <a:pt x="148687" y="130159"/>
                </a:lnTo>
                <a:lnTo>
                  <a:pt x="148790" y="113596"/>
                </a:lnTo>
                <a:lnTo>
                  <a:pt x="145306" y="106976"/>
                </a:lnTo>
                <a:lnTo>
                  <a:pt x="102625" y="88714"/>
                </a:lnTo>
                <a:lnTo>
                  <a:pt x="86765" y="87810"/>
                </a:lnTo>
                <a:lnTo>
                  <a:pt x="141623" y="87810"/>
                </a:lnTo>
                <a:lnTo>
                  <a:pt x="163425" y="121611"/>
                </a:lnTo>
                <a:lnTo>
                  <a:pt x="162462" y="130159"/>
                </a:lnTo>
                <a:lnTo>
                  <a:pt x="159636" y="137988"/>
                </a:lnTo>
                <a:lnTo>
                  <a:pt x="155046" y="145034"/>
                </a:lnTo>
                <a:lnTo>
                  <a:pt x="148790" y="151230"/>
                </a:lnTo>
                <a:lnTo>
                  <a:pt x="141992" y="155411"/>
                </a:lnTo>
                <a:close/>
              </a:path>
              <a:path w="302895" h="320040">
                <a:moveTo>
                  <a:pt x="252979" y="167259"/>
                </a:moveTo>
                <a:lnTo>
                  <a:pt x="238344" y="167259"/>
                </a:lnTo>
                <a:lnTo>
                  <a:pt x="238344" y="10105"/>
                </a:lnTo>
                <a:lnTo>
                  <a:pt x="252979" y="10105"/>
                </a:lnTo>
                <a:lnTo>
                  <a:pt x="252979" y="85023"/>
                </a:lnTo>
                <a:lnTo>
                  <a:pt x="302808" y="85023"/>
                </a:lnTo>
                <a:lnTo>
                  <a:pt x="302808" y="98264"/>
                </a:lnTo>
                <a:lnTo>
                  <a:pt x="252979" y="98264"/>
                </a:lnTo>
                <a:lnTo>
                  <a:pt x="252979" y="167259"/>
                </a:lnTo>
                <a:close/>
              </a:path>
              <a:path w="302895" h="320040">
                <a:moveTo>
                  <a:pt x="257160" y="319882"/>
                </a:moveTo>
                <a:lnTo>
                  <a:pt x="31012" y="319882"/>
                </a:lnTo>
                <a:lnTo>
                  <a:pt x="31012" y="252979"/>
                </a:lnTo>
                <a:lnTo>
                  <a:pt x="238344" y="252979"/>
                </a:lnTo>
                <a:lnTo>
                  <a:pt x="238344" y="210119"/>
                </a:lnTo>
                <a:lnTo>
                  <a:pt x="31012" y="210119"/>
                </a:lnTo>
                <a:lnTo>
                  <a:pt x="31012" y="197923"/>
                </a:lnTo>
                <a:lnTo>
                  <a:pt x="253327" y="197923"/>
                </a:lnTo>
                <a:lnTo>
                  <a:pt x="253327" y="264826"/>
                </a:lnTo>
                <a:lnTo>
                  <a:pt x="45647" y="264826"/>
                </a:lnTo>
                <a:lnTo>
                  <a:pt x="45647" y="308035"/>
                </a:lnTo>
                <a:lnTo>
                  <a:pt x="257160" y="308035"/>
                </a:lnTo>
                <a:lnTo>
                  <a:pt x="257160" y="3198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1181160" y="6735415"/>
            <a:ext cx="273050" cy="309880"/>
          </a:xfrm>
          <a:custGeom>
            <a:avLst/>
            <a:gdLst/>
            <a:ahLst/>
            <a:cxnLst/>
            <a:rect l="l" t="t" r="r" b="b"/>
            <a:pathLst>
              <a:path w="273050" h="309879">
                <a:moveTo>
                  <a:pt x="5575" y="145654"/>
                </a:moveTo>
                <a:lnTo>
                  <a:pt x="5575" y="131716"/>
                </a:lnTo>
                <a:lnTo>
                  <a:pt x="53368" y="117511"/>
                </a:lnTo>
                <a:lnTo>
                  <a:pt x="92602" y="94126"/>
                </a:lnTo>
                <a:lnTo>
                  <a:pt x="119161" y="61399"/>
                </a:lnTo>
                <a:lnTo>
                  <a:pt x="128928" y="19165"/>
                </a:lnTo>
                <a:lnTo>
                  <a:pt x="128928" y="0"/>
                </a:lnTo>
                <a:lnTo>
                  <a:pt x="143563" y="0"/>
                </a:lnTo>
                <a:lnTo>
                  <a:pt x="143563" y="19165"/>
                </a:lnTo>
                <a:lnTo>
                  <a:pt x="153244" y="59934"/>
                </a:lnTo>
                <a:lnTo>
                  <a:pt x="136246" y="59934"/>
                </a:lnTo>
                <a:lnTo>
                  <a:pt x="119063" y="88420"/>
                </a:lnTo>
                <a:lnTo>
                  <a:pt x="91295" y="112725"/>
                </a:lnTo>
                <a:lnTo>
                  <a:pt x="53335" y="132064"/>
                </a:lnTo>
                <a:lnTo>
                  <a:pt x="5575" y="145654"/>
                </a:lnTo>
                <a:close/>
              </a:path>
              <a:path w="273050" h="309879">
                <a:moveTo>
                  <a:pt x="266569" y="145654"/>
                </a:moveTo>
                <a:lnTo>
                  <a:pt x="219892" y="132015"/>
                </a:lnTo>
                <a:lnTo>
                  <a:pt x="182199" y="112856"/>
                </a:lnTo>
                <a:lnTo>
                  <a:pt x="154110" y="88665"/>
                </a:lnTo>
                <a:lnTo>
                  <a:pt x="136246" y="59934"/>
                </a:lnTo>
                <a:lnTo>
                  <a:pt x="153244" y="59934"/>
                </a:lnTo>
                <a:lnTo>
                  <a:pt x="153522" y="61105"/>
                </a:lnTo>
                <a:lnTo>
                  <a:pt x="180369" y="93604"/>
                </a:lnTo>
                <a:lnTo>
                  <a:pt x="219565" y="117021"/>
                </a:lnTo>
                <a:lnTo>
                  <a:pt x="266569" y="131716"/>
                </a:lnTo>
                <a:lnTo>
                  <a:pt x="266569" y="145654"/>
                </a:lnTo>
                <a:close/>
              </a:path>
              <a:path w="273050" h="309879">
                <a:moveTo>
                  <a:pt x="272841" y="219527"/>
                </a:moveTo>
                <a:lnTo>
                  <a:pt x="0" y="219527"/>
                </a:lnTo>
                <a:lnTo>
                  <a:pt x="0" y="206286"/>
                </a:lnTo>
                <a:lnTo>
                  <a:pt x="272841" y="206286"/>
                </a:lnTo>
                <a:lnTo>
                  <a:pt x="272841" y="219527"/>
                </a:lnTo>
                <a:close/>
              </a:path>
              <a:path w="273050" h="309879">
                <a:moveTo>
                  <a:pt x="143215" y="309777"/>
                </a:moveTo>
                <a:lnTo>
                  <a:pt x="128928" y="309777"/>
                </a:lnTo>
                <a:lnTo>
                  <a:pt x="128928" y="219527"/>
                </a:lnTo>
                <a:lnTo>
                  <a:pt x="143215" y="219527"/>
                </a:lnTo>
                <a:lnTo>
                  <a:pt x="143215" y="3097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837304" y="7232226"/>
            <a:ext cx="270510" cy="313055"/>
          </a:xfrm>
          <a:custGeom>
            <a:avLst/>
            <a:gdLst/>
            <a:ahLst/>
            <a:cxnLst/>
            <a:rect l="l" t="t" r="r" b="b"/>
            <a:pathLst>
              <a:path w="270509" h="313054">
                <a:moveTo>
                  <a:pt x="78402" y="154714"/>
                </a:moveTo>
                <a:lnTo>
                  <a:pt x="34546" y="144130"/>
                </a:lnTo>
                <a:lnTo>
                  <a:pt x="6185" y="111070"/>
                </a:lnTo>
                <a:lnTo>
                  <a:pt x="0" y="77357"/>
                </a:lnTo>
                <a:lnTo>
                  <a:pt x="1589" y="59335"/>
                </a:lnTo>
                <a:lnTo>
                  <a:pt x="23346" y="18468"/>
                </a:lnTo>
                <a:lnTo>
                  <a:pt x="62302" y="1219"/>
                </a:lnTo>
                <a:lnTo>
                  <a:pt x="78402" y="0"/>
                </a:lnTo>
                <a:lnTo>
                  <a:pt x="94698" y="1219"/>
                </a:lnTo>
                <a:lnTo>
                  <a:pt x="109458" y="4791"/>
                </a:lnTo>
                <a:lnTo>
                  <a:pt x="122455" y="10584"/>
                </a:lnTo>
                <a:lnTo>
                  <a:pt x="125677" y="12892"/>
                </a:lnTo>
                <a:lnTo>
                  <a:pt x="78402" y="12892"/>
                </a:lnTo>
                <a:lnTo>
                  <a:pt x="64899" y="13932"/>
                </a:lnTo>
                <a:lnTo>
                  <a:pt x="25072" y="38596"/>
                </a:lnTo>
                <a:lnTo>
                  <a:pt x="14635" y="77357"/>
                </a:lnTo>
                <a:lnTo>
                  <a:pt x="15849" y="91774"/>
                </a:lnTo>
                <a:lnTo>
                  <a:pt x="41945" y="132211"/>
                </a:lnTo>
                <a:lnTo>
                  <a:pt x="78402" y="141473"/>
                </a:lnTo>
                <a:lnTo>
                  <a:pt x="126006" y="141473"/>
                </a:lnTo>
                <a:lnTo>
                  <a:pt x="122455" y="144130"/>
                </a:lnTo>
                <a:lnTo>
                  <a:pt x="109458" y="150010"/>
                </a:lnTo>
                <a:lnTo>
                  <a:pt x="94698" y="153538"/>
                </a:lnTo>
                <a:lnTo>
                  <a:pt x="78402" y="154714"/>
                </a:lnTo>
                <a:close/>
              </a:path>
              <a:path w="270509" h="313054">
                <a:moveTo>
                  <a:pt x="126006" y="141473"/>
                </a:moveTo>
                <a:lnTo>
                  <a:pt x="78402" y="141473"/>
                </a:lnTo>
                <a:lnTo>
                  <a:pt x="91899" y="140433"/>
                </a:lnTo>
                <a:lnTo>
                  <a:pt x="104057" y="137335"/>
                </a:lnTo>
                <a:lnTo>
                  <a:pt x="137509" y="104623"/>
                </a:lnTo>
                <a:lnTo>
                  <a:pt x="142170" y="77357"/>
                </a:lnTo>
                <a:lnTo>
                  <a:pt x="140999" y="62738"/>
                </a:lnTo>
                <a:lnTo>
                  <a:pt x="114712" y="22154"/>
                </a:lnTo>
                <a:lnTo>
                  <a:pt x="78402" y="12892"/>
                </a:lnTo>
                <a:lnTo>
                  <a:pt x="125677" y="12892"/>
                </a:lnTo>
                <a:lnTo>
                  <a:pt x="150925" y="43469"/>
                </a:lnTo>
                <a:lnTo>
                  <a:pt x="157153" y="77357"/>
                </a:lnTo>
                <a:lnTo>
                  <a:pt x="155558" y="95226"/>
                </a:lnTo>
                <a:lnTo>
                  <a:pt x="150925" y="111070"/>
                </a:lnTo>
                <a:lnTo>
                  <a:pt x="143482" y="124692"/>
                </a:lnTo>
                <a:lnTo>
                  <a:pt x="133458" y="135897"/>
                </a:lnTo>
                <a:lnTo>
                  <a:pt x="126006" y="141473"/>
                </a:lnTo>
                <a:close/>
              </a:path>
              <a:path w="270509" h="313054">
                <a:moveTo>
                  <a:pt x="250191" y="172485"/>
                </a:moveTo>
                <a:lnTo>
                  <a:pt x="235556" y="172485"/>
                </a:lnTo>
                <a:lnTo>
                  <a:pt x="235556" y="2090"/>
                </a:lnTo>
                <a:lnTo>
                  <a:pt x="250191" y="2090"/>
                </a:lnTo>
                <a:lnTo>
                  <a:pt x="250191" y="172485"/>
                </a:lnTo>
                <a:close/>
              </a:path>
              <a:path w="270509" h="313054">
                <a:moveTo>
                  <a:pt x="8014" y="312565"/>
                </a:moveTo>
                <a:lnTo>
                  <a:pt x="8014" y="299323"/>
                </a:lnTo>
                <a:lnTo>
                  <a:pt x="29852" y="287470"/>
                </a:lnTo>
                <a:lnTo>
                  <a:pt x="49698" y="268790"/>
                </a:lnTo>
                <a:lnTo>
                  <a:pt x="64121" y="245079"/>
                </a:lnTo>
                <a:lnTo>
                  <a:pt x="69691" y="218133"/>
                </a:lnTo>
                <a:lnTo>
                  <a:pt x="69691" y="200710"/>
                </a:lnTo>
                <a:lnTo>
                  <a:pt x="84326" y="200710"/>
                </a:lnTo>
                <a:lnTo>
                  <a:pt x="84392" y="218133"/>
                </a:lnTo>
                <a:lnTo>
                  <a:pt x="89046" y="242857"/>
                </a:lnTo>
                <a:lnTo>
                  <a:pt x="93586" y="251236"/>
                </a:lnTo>
                <a:lnTo>
                  <a:pt x="77357" y="251236"/>
                </a:lnTo>
                <a:lnTo>
                  <a:pt x="67285" y="269002"/>
                </a:lnTo>
                <a:lnTo>
                  <a:pt x="51440" y="286343"/>
                </a:lnTo>
                <a:lnTo>
                  <a:pt x="31246" y="301414"/>
                </a:lnTo>
                <a:lnTo>
                  <a:pt x="8014" y="312565"/>
                </a:lnTo>
                <a:close/>
              </a:path>
              <a:path w="270509" h="313054">
                <a:moveTo>
                  <a:pt x="161949" y="298278"/>
                </a:moveTo>
                <a:lnTo>
                  <a:pt x="138685" y="298278"/>
                </a:lnTo>
                <a:lnTo>
                  <a:pt x="158460" y="284770"/>
                </a:lnTo>
                <a:lnTo>
                  <a:pt x="176144" y="265741"/>
                </a:lnTo>
                <a:lnTo>
                  <a:pt x="188863" y="242857"/>
                </a:lnTo>
                <a:lnTo>
                  <a:pt x="193673" y="218133"/>
                </a:lnTo>
                <a:lnTo>
                  <a:pt x="193741" y="200710"/>
                </a:lnTo>
                <a:lnTo>
                  <a:pt x="208376" y="200710"/>
                </a:lnTo>
                <a:lnTo>
                  <a:pt x="208376" y="218133"/>
                </a:lnTo>
                <a:lnTo>
                  <a:pt x="213750" y="244932"/>
                </a:lnTo>
                <a:lnTo>
                  <a:pt x="217538" y="251236"/>
                </a:lnTo>
                <a:lnTo>
                  <a:pt x="200362" y="251236"/>
                </a:lnTo>
                <a:lnTo>
                  <a:pt x="190926" y="269002"/>
                </a:lnTo>
                <a:lnTo>
                  <a:pt x="176623" y="285951"/>
                </a:lnTo>
                <a:lnTo>
                  <a:pt x="161949" y="298278"/>
                </a:lnTo>
                <a:close/>
              </a:path>
              <a:path w="270509" h="313054">
                <a:moveTo>
                  <a:pt x="139034" y="312565"/>
                </a:moveTo>
                <a:lnTo>
                  <a:pt x="119351" y="301169"/>
                </a:lnTo>
                <a:lnTo>
                  <a:pt x="101531" y="286213"/>
                </a:lnTo>
                <a:lnTo>
                  <a:pt x="87043" y="269100"/>
                </a:lnTo>
                <a:lnTo>
                  <a:pt x="77357" y="251236"/>
                </a:lnTo>
                <a:lnTo>
                  <a:pt x="93586" y="251236"/>
                </a:lnTo>
                <a:lnTo>
                  <a:pt x="101444" y="265741"/>
                </a:lnTo>
                <a:lnTo>
                  <a:pt x="118872" y="284770"/>
                </a:lnTo>
                <a:lnTo>
                  <a:pt x="138685" y="298278"/>
                </a:lnTo>
                <a:lnTo>
                  <a:pt x="161949" y="298278"/>
                </a:lnTo>
                <a:lnTo>
                  <a:pt x="158857" y="300875"/>
                </a:lnTo>
                <a:lnTo>
                  <a:pt x="139034" y="312565"/>
                </a:lnTo>
                <a:close/>
              </a:path>
              <a:path w="270509" h="313054">
                <a:moveTo>
                  <a:pt x="270053" y="312565"/>
                </a:moveTo>
                <a:lnTo>
                  <a:pt x="247011" y="301463"/>
                </a:lnTo>
                <a:lnTo>
                  <a:pt x="226845" y="286474"/>
                </a:lnTo>
                <a:lnTo>
                  <a:pt x="210859" y="269198"/>
                </a:lnTo>
                <a:lnTo>
                  <a:pt x="200362" y="251236"/>
                </a:lnTo>
                <a:lnTo>
                  <a:pt x="217538" y="251236"/>
                </a:lnTo>
                <a:lnTo>
                  <a:pt x="227846" y="268398"/>
                </a:lnTo>
                <a:lnTo>
                  <a:pt x="247627" y="287029"/>
                </a:lnTo>
                <a:lnTo>
                  <a:pt x="270053" y="299323"/>
                </a:lnTo>
                <a:lnTo>
                  <a:pt x="270053" y="3125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177392" y="7236243"/>
            <a:ext cx="234950" cy="99060"/>
          </a:xfrm>
          <a:custGeom>
            <a:avLst/>
            <a:gdLst/>
            <a:ahLst/>
            <a:cxnLst/>
            <a:rect l="l" t="t" r="r" b="b"/>
            <a:pathLst>
              <a:path w="234950" h="99059">
                <a:moveTo>
                  <a:pt x="234505" y="86360"/>
                </a:moveTo>
                <a:lnTo>
                  <a:pt x="14630" y="86360"/>
                </a:lnTo>
                <a:lnTo>
                  <a:pt x="14630" y="0"/>
                </a:lnTo>
                <a:lnTo>
                  <a:pt x="0" y="0"/>
                </a:lnTo>
                <a:lnTo>
                  <a:pt x="0" y="86360"/>
                </a:lnTo>
                <a:lnTo>
                  <a:pt x="0" y="99060"/>
                </a:lnTo>
                <a:lnTo>
                  <a:pt x="234505" y="99060"/>
                </a:lnTo>
                <a:lnTo>
                  <a:pt x="234505" y="863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55434" y="7397051"/>
            <a:ext cx="276860" cy="145415"/>
          </a:xfrm>
          <a:custGeom>
            <a:avLst/>
            <a:gdLst/>
            <a:ahLst/>
            <a:cxnLst/>
            <a:rect l="l" t="t" r="r" b="b"/>
            <a:pathLst>
              <a:path w="276859" h="145415">
                <a:moveTo>
                  <a:pt x="260654" y="132562"/>
                </a:moveTo>
                <a:lnTo>
                  <a:pt x="36588" y="132562"/>
                </a:lnTo>
                <a:lnTo>
                  <a:pt x="36588" y="56362"/>
                </a:lnTo>
                <a:lnTo>
                  <a:pt x="21958" y="56362"/>
                </a:lnTo>
                <a:lnTo>
                  <a:pt x="21958" y="132562"/>
                </a:lnTo>
                <a:lnTo>
                  <a:pt x="21958" y="145262"/>
                </a:lnTo>
                <a:lnTo>
                  <a:pt x="260654" y="145262"/>
                </a:lnTo>
                <a:lnTo>
                  <a:pt x="260654" y="132562"/>
                </a:lnTo>
                <a:close/>
              </a:path>
              <a:path w="276859" h="145415">
                <a:moveTo>
                  <a:pt x="276326" y="0"/>
                </a:moveTo>
                <a:lnTo>
                  <a:pt x="0" y="0"/>
                </a:lnTo>
                <a:lnTo>
                  <a:pt x="0" y="12890"/>
                </a:lnTo>
                <a:lnTo>
                  <a:pt x="276326" y="12890"/>
                </a:lnTo>
                <a:lnTo>
                  <a:pt x="2763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576718" y="7234326"/>
            <a:ext cx="471805" cy="314325"/>
          </a:xfrm>
          <a:custGeom>
            <a:avLst/>
            <a:gdLst/>
            <a:ahLst/>
            <a:cxnLst/>
            <a:rect l="l" t="t" r="r" b="b"/>
            <a:pathLst>
              <a:path w="471804" h="314325">
                <a:moveTo>
                  <a:pt x="142875" y="4178"/>
                </a:moveTo>
                <a:lnTo>
                  <a:pt x="128231" y="4178"/>
                </a:lnTo>
                <a:lnTo>
                  <a:pt x="128231" y="61328"/>
                </a:lnTo>
                <a:lnTo>
                  <a:pt x="128231" y="73875"/>
                </a:lnTo>
                <a:lnTo>
                  <a:pt x="128231" y="142163"/>
                </a:lnTo>
                <a:lnTo>
                  <a:pt x="14643" y="142163"/>
                </a:lnTo>
                <a:lnTo>
                  <a:pt x="14643" y="73875"/>
                </a:lnTo>
                <a:lnTo>
                  <a:pt x="128231" y="73875"/>
                </a:lnTo>
                <a:lnTo>
                  <a:pt x="128231" y="61328"/>
                </a:lnTo>
                <a:lnTo>
                  <a:pt x="14643" y="61328"/>
                </a:lnTo>
                <a:lnTo>
                  <a:pt x="14643" y="4178"/>
                </a:lnTo>
                <a:lnTo>
                  <a:pt x="0" y="4178"/>
                </a:lnTo>
                <a:lnTo>
                  <a:pt x="0" y="155067"/>
                </a:lnTo>
                <a:lnTo>
                  <a:pt x="142875" y="155067"/>
                </a:lnTo>
                <a:lnTo>
                  <a:pt x="142875" y="142163"/>
                </a:lnTo>
                <a:lnTo>
                  <a:pt x="142875" y="73875"/>
                </a:lnTo>
                <a:lnTo>
                  <a:pt x="142875" y="61328"/>
                </a:lnTo>
                <a:lnTo>
                  <a:pt x="142875" y="4178"/>
                </a:lnTo>
                <a:close/>
              </a:path>
              <a:path w="471804" h="314325">
                <a:moveTo>
                  <a:pt x="249847" y="255066"/>
                </a:moveTo>
                <a:lnTo>
                  <a:pt x="248437" y="243636"/>
                </a:lnTo>
                <a:lnTo>
                  <a:pt x="244271" y="233375"/>
                </a:lnTo>
                <a:lnTo>
                  <a:pt x="237502" y="224294"/>
                </a:lnTo>
                <a:lnTo>
                  <a:pt x="234861" y="222046"/>
                </a:lnTo>
                <a:lnTo>
                  <a:pt x="234861" y="255066"/>
                </a:lnTo>
                <a:lnTo>
                  <a:pt x="233883" y="263093"/>
                </a:lnTo>
                <a:lnTo>
                  <a:pt x="204406" y="290880"/>
                </a:lnTo>
                <a:lnTo>
                  <a:pt x="160718" y="300482"/>
                </a:lnTo>
                <a:lnTo>
                  <a:pt x="132422" y="301764"/>
                </a:lnTo>
                <a:lnTo>
                  <a:pt x="104254" y="300482"/>
                </a:lnTo>
                <a:lnTo>
                  <a:pt x="60477" y="290880"/>
                </a:lnTo>
                <a:lnTo>
                  <a:pt x="30949" y="263093"/>
                </a:lnTo>
                <a:lnTo>
                  <a:pt x="29972" y="255066"/>
                </a:lnTo>
                <a:lnTo>
                  <a:pt x="30949" y="247230"/>
                </a:lnTo>
                <a:lnTo>
                  <a:pt x="60477" y="219456"/>
                </a:lnTo>
                <a:lnTo>
                  <a:pt x="104254" y="209994"/>
                </a:lnTo>
                <a:lnTo>
                  <a:pt x="132422" y="208724"/>
                </a:lnTo>
                <a:lnTo>
                  <a:pt x="160718" y="209994"/>
                </a:lnTo>
                <a:lnTo>
                  <a:pt x="204406" y="219456"/>
                </a:lnTo>
                <a:lnTo>
                  <a:pt x="233883" y="247230"/>
                </a:lnTo>
                <a:lnTo>
                  <a:pt x="234861" y="255066"/>
                </a:lnTo>
                <a:lnTo>
                  <a:pt x="234861" y="222046"/>
                </a:lnTo>
                <a:lnTo>
                  <a:pt x="188950" y="200888"/>
                </a:lnTo>
                <a:lnTo>
                  <a:pt x="132422" y="195834"/>
                </a:lnTo>
                <a:lnTo>
                  <a:pt x="102158" y="197078"/>
                </a:lnTo>
                <a:lnTo>
                  <a:pt x="53911" y="207302"/>
                </a:lnTo>
                <a:lnTo>
                  <a:pt x="20561" y="233375"/>
                </a:lnTo>
                <a:lnTo>
                  <a:pt x="14986" y="255066"/>
                </a:lnTo>
                <a:lnTo>
                  <a:pt x="16408" y="266750"/>
                </a:lnTo>
                <a:lnTo>
                  <a:pt x="53911" y="302844"/>
                </a:lnTo>
                <a:lnTo>
                  <a:pt x="102158" y="313055"/>
                </a:lnTo>
                <a:lnTo>
                  <a:pt x="132422" y="314299"/>
                </a:lnTo>
                <a:lnTo>
                  <a:pt x="162674" y="313055"/>
                </a:lnTo>
                <a:lnTo>
                  <a:pt x="188950" y="309257"/>
                </a:lnTo>
                <a:lnTo>
                  <a:pt x="210921" y="302844"/>
                </a:lnTo>
                <a:lnTo>
                  <a:pt x="212966" y="301764"/>
                </a:lnTo>
                <a:lnTo>
                  <a:pt x="228244" y="293751"/>
                </a:lnTo>
                <a:lnTo>
                  <a:pt x="237502" y="286181"/>
                </a:lnTo>
                <a:lnTo>
                  <a:pt x="244271" y="277152"/>
                </a:lnTo>
                <a:lnTo>
                  <a:pt x="248437" y="266750"/>
                </a:lnTo>
                <a:lnTo>
                  <a:pt x="249847" y="255066"/>
                </a:lnTo>
                <a:close/>
              </a:path>
              <a:path w="471804" h="314325">
                <a:moveTo>
                  <a:pt x="291312" y="77698"/>
                </a:moveTo>
                <a:lnTo>
                  <a:pt x="241477" y="77698"/>
                </a:lnTo>
                <a:lnTo>
                  <a:pt x="241477" y="0"/>
                </a:lnTo>
                <a:lnTo>
                  <a:pt x="226847" y="0"/>
                </a:lnTo>
                <a:lnTo>
                  <a:pt x="226847" y="178054"/>
                </a:lnTo>
                <a:lnTo>
                  <a:pt x="241477" y="178054"/>
                </a:lnTo>
                <a:lnTo>
                  <a:pt x="241477" y="90601"/>
                </a:lnTo>
                <a:lnTo>
                  <a:pt x="291312" y="90601"/>
                </a:lnTo>
                <a:lnTo>
                  <a:pt x="291312" y="77698"/>
                </a:lnTo>
                <a:close/>
              </a:path>
              <a:path w="471804" h="314325">
                <a:moveTo>
                  <a:pt x="471462" y="73177"/>
                </a:moveTo>
                <a:lnTo>
                  <a:pt x="456831" y="73177"/>
                </a:lnTo>
                <a:lnTo>
                  <a:pt x="456831" y="137642"/>
                </a:lnTo>
                <a:lnTo>
                  <a:pt x="471462" y="137642"/>
                </a:lnTo>
                <a:lnTo>
                  <a:pt x="471462" y="73177"/>
                </a:lnTo>
                <a:close/>
              </a:path>
              <a:path w="471804" h="314325">
                <a:moveTo>
                  <a:pt x="471462" y="60337"/>
                </a:moveTo>
                <a:lnTo>
                  <a:pt x="343585" y="60337"/>
                </a:lnTo>
                <a:lnTo>
                  <a:pt x="343585" y="4457"/>
                </a:lnTo>
                <a:lnTo>
                  <a:pt x="328942" y="4457"/>
                </a:lnTo>
                <a:lnTo>
                  <a:pt x="328942" y="60337"/>
                </a:lnTo>
                <a:lnTo>
                  <a:pt x="328942" y="73037"/>
                </a:lnTo>
                <a:lnTo>
                  <a:pt x="328942" y="137807"/>
                </a:lnTo>
                <a:lnTo>
                  <a:pt x="328942" y="150507"/>
                </a:lnTo>
                <a:lnTo>
                  <a:pt x="471462" y="150507"/>
                </a:lnTo>
                <a:lnTo>
                  <a:pt x="471462" y="137807"/>
                </a:lnTo>
                <a:lnTo>
                  <a:pt x="343585" y="137807"/>
                </a:lnTo>
                <a:lnTo>
                  <a:pt x="343585" y="73037"/>
                </a:lnTo>
                <a:lnTo>
                  <a:pt x="471462" y="73037"/>
                </a:lnTo>
                <a:lnTo>
                  <a:pt x="471462" y="60337"/>
                </a:lnTo>
                <a:close/>
              </a:path>
              <a:path w="471804" h="314325">
                <a:moveTo>
                  <a:pt x="471462" y="4178"/>
                </a:moveTo>
                <a:lnTo>
                  <a:pt x="456831" y="4178"/>
                </a:lnTo>
                <a:lnTo>
                  <a:pt x="456831" y="59931"/>
                </a:lnTo>
                <a:lnTo>
                  <a:pt x="471462" y="59931"/>
                </a:lnTo>
                <a:lnTo>
                  <a:pt x="471462" y="41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068398" y="7233704"/>
            <a:ext cx="83185" cy="162560"/>
          </a:xfrm>
          <a:custGeom>
            <a:avLst/>
            <a:gdLst/>
            <a:ahLst/>
            <a:cxnLst/>
            <a:rect l="l" t="t" r="r" b="b"/>
            <a:pathLst>
              <a:path w="83184" h="162559">
                <a:moveTo>
                  <a:pt x="82931" y="0"/>
                </a:moveTo>
                <a:lnTo>
                  <a:pt x="68287" y="0"/>
                </a:lnTo>
                <a:lnTo>
                  <a:pt x="68287" y="71120"/>
                </a:lnTo>
                <a:lnTo>
                  <a:pt x="0" y="71120"/>
                </a:lnTo>
                <a:lnTo>
                  <a:pt x="0" y="83820"/>
                </a:lnTo>
                <a:lnTo>
                  <a:pt x="68287" y="83820"/>
                </a:lnTo>
                <a:lnTo>
                  <a:pt x="68287" y="162560"/>
                </a:lnTo>
                <a:lnTo>
                  <a:pt x="82931" y="162560"/>
                </a:lnTo>
                <a:lnTo>
                  <a:pt x="82931" y="83820"/>
                </a:lnTo>
                <a:lnTo>
                  <a:pt x="82931" y="71120"/>
                </a:lnTo>
                <a:lnTo>
                  <a:pt x="829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925879" y="7424204"/>
            <a:ext cx="226060" cy="119380"/>
          </a:xfrm>
          <a:custGeom>
            <a:avLst/>
            <a:gdLst/>
            <a:ahLst/>
            <a:cxnLst/>
            <a:rect l="l" t="t" r="r" b="b"/>
            <a:pathLst>
              <a:path w="226059" h="119379">
                <a:moveTo>
                  <a:pt x="225450" y="43180"/>
                </a:moveTo>
                <a:lnTo>
                  <a:pt x="210807" y="43180"/>
                </a:lnTo>
                <a:lnTo>
                  <a:pt x="210807" y="55880"/>
                </a:lnTo>
                <a:lnTo>
                  <a:pt x="210807" y="106680"/>
                </a:lnTo>
                <a:lnTo>
                  <a:pt x="14973" y="106680"/>
                </a:lnTo>
                <a:lnTo>
                  <a:pt x="14973" y="55880"/>
                </a:lnTo>
                <a:lnTo>
                  <a:pt x="210807" y="55880"/>
                </a:lnTo>
                <a:lnTo>
                  <a:pt x="210807" y="43180"/>
                </a:lnTo>
                <a:lnTo>
                  <a:pt x="14973" y="43180"/>
                </a:lnTo>
                <a:lnTo>
                  <a:pt x="14973" y="0"/>
                </a:lnTo>
                <a:lnTo>
                  <a:pt x="0" y="0"/>
                </a:lnTo>
                <a:lnTo>
                  <a:pt x="0" y="43180"/>
                </a:lnTo>
                <a:lnTo>
                  <a:pt x="0" y="55880"/>
                </a:lnTo>
                <a:lnTo>
                  <a:pt x="0" y="106680"/>
                </a:lnTo>
                <a:lnTo>
                  <a:pt x="0" y="119380"/>
                </a:lnTo>
                <a:lnTo>
                  <a:pt x="225450" y="119380"/>
                </a:lnTo>
                <a:lnTo>
                  <a:pt x="225450" y="107010"/>
                </a:lnTo>
                <a:lnTo>
                  <a:pt x="225450" y="106680"/>
                </a:lnTo>
                <a:lnTo>
                  <a:pt x="225450" y="55880"/>
                </a:lnTo>
                <a:lnTo>
                  <a:pt x="225450" y="43180"/>
                </a:lnTo>
                <a:close/>
              </a:path>
              <a:path w="226059" h="119379">
                <a:moveTo>
                  <a:pt x="225450" y="25"/>
                </a:moveTo>
                <a:lnTo>
                  <a:pt x="210807" y="25"/>
                </a:lnTo>
                <a:lnTo>
                  <a:pt x="210807" y="42887"/>
                </a:lnTo>
                <a:lnTo>
                  <a:pt x="225450" y="42887"/>
                </a:lnTo>
                <a:lnTo>
                  <a:pt x="225450" y="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219282" y="7233969"/>
            <a:ext cx="276860" cy="308610"/>
          </a:xfrm>
          <a:custGeom>
            <a:avLst/>
            <a:gdLst/>
            <a:ahLst/>
            <a:cxnLst/>
            <a:rect l="l" t="t" r="r" b="b"/>
            <a:pathLst>
              <a:path w="276859" h="308609">
                <a:moveTo>
                  <a:pt x="138685" y="119172"/>
                </a:moveTo>
                <a:lnTo>
                  <a:pt x="79012" y="114598"/>
                </a:lnTo>
                <a:lnTo>
                  <a:pt x="38678" y="100355"/>
                </a:lnTo>
                <a:lnTo>
                  <a:pt x="15680" y="59586"/>
                </a:lnTo>
                <a:lnTo>
                  <a:pt x="17068" y="47390"/>
                </a:lnTo>
                <a:lnTo>
                  <a:pt x="56362" y="10584"/>
                </a:lnTo>
                <a:lnTo>
                  <a:pt x="106496" y="1132"/>
                </a:lnTo>
                <a:lnTo>
                  <a:pt x="138685" y="0"/>
                </a:lnTo>
                <a:lnTo>
                  <a:pt x="170825" y="1132"/>
                </a:lnTo>
                <a:lnTo>
                  <a:pt x="198228" y="4617"/>
                </a:lnTo>
                <a:lnTo>
                  <a:pt x="220861" y="10584"/>
                </a:lnTo>
                <a:lnTo>
                  <a:pt x="224934" y="12544"/>
                </a:lnTo>
                <a:lnTo>
                  <a:pt x="138685" y="12544"/>
                </a:lnTo>
                <a:lnTo>
                  <a:pt x="108707" y="13589"/>
                </a:lnTo>
                <a:lnTo>
                  <a:pt x="63517" y="21952"/>
                </a:lnTo>
                <a:lnTo>
                  <a:pt x="31725" y="50586"/>
                </a:lnTo>
                <a:lnTo>
                  <a:pt x="30664" y="59586"/>
                </a:lnTo>
                <a:lnTo>
                  <a:pt x="31725" y="68787"/>
                </a:lnTo>
                <a:lnTo>
                  <a:pt x="63517" y="97311"/>
                </a:lnTo>
                <a:lnTo>
                  <a:pt x="108707" y="105293"/>
                </a:lnTo>
                <a:lnTo>
                  <a:pt x="138685" y="106279"/>
                </a:lnTo>
                <a:lnTo>
                  <a:pt x="226086" y="106279"/>
                </a:lnTo>
                <a:lnTo>
                  <a:pt x="220861" y="108734"/>
                </a:lnTo>
                <a:lnTo>
                  <a:pt x="198228" y="114598"/>
                </a:lnTo>
                <a:lnTo>
                  <a:pt x="170825" y="118045"/>
                </a:lnTo>
                <a:lnTo>
                  <a:pt x="138685" y="119172"/>
                </a:lnTo>
                <a:close/>
              </a:path>
              <a:path w="276859" h="308609">
                <a:moveTo>
                  <a:pt x="226086" y="106279"/>
                </a:moveTo>
                <a:lnTo>
                  <a:pt x="138685" y="106279"/>
                </a:lnTo>
                <a:lnTo>
                  <a:pt x="168614" y="105293"/>
                </a:lnTo>
                <a:lnTo>
                  <a:pt x="193611" y="102315"/>
                </a:lnTo>
                <a:lnTo>
                  <a:pt x="236710" y="84184"/>
                </a:lnTo>
                <a:lnTo>
                  <a:pt x="246707" y="59586"/>
                </a:lnTo>
                <a:lnTo>
                  <a:pt x="245596" y="50586"/>
                </a:lnTo>
                <a:lnTo>
                  <a:pt x="213707" y="21952"/>
                </a:lnTo>
                <a:lnTo>
                  <a:pt x="168614" y="13589"/>
                </a:lnTo>
                <a:lnTo>
                  <a:pt x="138685" y="12544"/>
                </a:lnTo>
                <a:lnTo>
                  <a:pt x="224934" y="12544"/>
                </a:lnTo>
                <a:lnTo>
                  <a:pt x="256071" y="36500"/>
                </a:lnTo>
                <a:lnTo>
                  <a:pt x="261690" y="59586"/>
                </a:lnTo>
                <a:lnTo>
                  <a:pt x="260302" y="71738"/>
                </a:lnTo>
                <a:lnTo>
                  <a:pt x="256071" y="82584"/>
                </a:lnTo>
                <a:lnTo>
                  <a:pt x="248901" y="92123"/>
                </a:lnTo>
                <a:lnTo>
                  <a:pt x="238692" y="100355"/>
                </a:lnTo>
                <a:lnTo>
                  <a:pt x="226086" y="106279"/>
                </a:lnTo>
                <a:close/>
              </a:path>
              <a:path w="276859" h="308609">
                <a:moveTo>
                  <a:pt x="276325" y="180848"/>
                </a:moveTo>
                <a:lnTo>
                  <a:pt x="0" y="180848"/>
                </a:lnTo>
                <a:lnTo>
                  <a:pt x="0" y="168304"/>
                </a:lnTo>
                <a:lnTo>
                  <a:pt x="276325" y="168304"/>
                </a:lnTo>
                <a:lnTo>
                  <a:pt x="276325" y="180848"/>
                </a:lnTo>
                <a:close/>
              </a:path>
              <a:path w="276859" h="308609">
                <a:moveTo>
                  <a:pt x="260645" y="308383"/>
                </a:moveTo>
                <a:lnTo>
                  <a:pt x="21952" y="308383"/>
                </a:lnTo>
                <a:lnTo>
                  <a:pt x="21952" y="225102"/>
                </a:lnTo>
                <a:lnTo>
                  <a:pt x="36587" y="225102"/>
                </a:lnTo>
                <a:lnTo>
                  <a:pt x="36587" y="295142"/>
                </a:lnTo>
                <a:lnTo>
                  <a:pt x="260645" y="295142"/>
                </a:lnTo>
                <a:lnTo>
                  <a:pt x="260645" y="3083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640565" y="7232226"/>
            <a:ext cx="266700" cy="312420"/>
          </a:xfrm>
          <a:custGeom>
            <a:avLst/>
            <a:gdLst/>
            <a:ahLst/>
            <a:cxnLst/>
            <a:rect l="l" t="t" r="r" b="b"/>
            <a:pathLst>
              <a:path w="266700" h="312420">
                <a:moveTo>
                  <a:pt x="78402" y="150881"/>
                </a:moveTo>
                <a:lnTo>
                  <a:pt x="35869" y="140738"/>
                </a:lnTo>
                <a:lnTo>
                  <a:pt x="6620" y="108674"/>
                </a:lnTo>
                <a:lnTo>
                  <a:pt x="0" y="75615"/>
                </a:lnTo>
                <a:lnTo>
                  <a:pt x="1709" y="57854"/>
                </a:lnTo>
                <a:lnTo>
                  <a:pt x="24740" y="17771"/>
                </a:lnTo>
                <a:lnTo>
                  <a:pt x="62961" y="1208"/>
                </a:lnTo>
                <a:lnTo>
                  <a:pt x="78402" y="0"/>
                </a:lnTo>
                <a:lnTo>
                  <a:pt x="93990" y="1208"/>
                </a:lnTo>
                <a:lnTo>
                  <a:pt x="108239" y="4704"/>
                </a:lnTo>
                <a:lnTo>
                  <a:pt x="120985" y="10290"/>
                </a:lnTo>
                <a:lnTo>
                  <a:pt x="124839" y="12892"/>
                </a:lnTo>
                <a:lnTo>
                  <a:pt x="78402" y="12892"/>
                </a:lnTo>
                <a:lnTo>
                  <a:pt x="65564" y="13916"/>
                </a:lnTo>
                <a:lnTo>
                  <a:pt x="26101" y="37442"/>
                </a:lnTo>
                <a:lnTo>
                  <a:pt x="14635" y="75615"/>
                </a:lnTo>
                <a:lnTo>
                  <a:pt x="15974" y="89972"/>
                </a:lnTo>
                <a:lnTo>
                  <a:pt x="43415" y="129168"/>
                </a:lnTo>
                <a:lnTo>
                  <a:pt x="78402" y="137988"/>
                </a:lnTo>
                <a:lnTo>
                  <a:pt x="124978" y="137988"/>
                </a:lnTo>
                <a:lnTo>
                  <a:pt x="120985" y="140738"/>
                </a:lnTo>
                <a:lnTo>
                  <a:pt x="108239" y="146308"/>
                </a:lnTo>
                <a:lnTo>
                  <a:pt x="93990" y="149721"/>
                </a:lnTo>
                <a:lnTo>
                  <a:pt x="78402" y="150881"/>
                </a:lnTo>
                <a:close/>
              </a:path>
              <a:path w="266700" h="312420">
                <a:moveTo>
                  <a:pt x="124978" y="137988"/>
                </a:moveTo>
                <a:lnTo>
                  <a:pt x="78402" y="137988"/>
                </a:lnTo>
                <a:lnTo>
                  <a:pt x="91246" y="136965"/>
                </a:lnTo>
                <a:lnTo>
                  <a:pt x="103012" y="133981"/>
                </a:lnTo>
                <a:lnTo>
                  <a:pt x="137117" y="102663"/>
                </a:lnTo>
                <a:lnTo>
                  <a:pt x="142170" y="75615"/>
                </a:lnTo>
                <a:lnTo>
                  <a:pt x="140885" y="61105"/>
                </a:lnTo>
                <a:lnTo>
                  <a:pt x="113536" y="21713"/>
                </a:lnTo>
                <a:lnTo>
                  <a:pt x="78402" y="12892"/>
                </a:lnTo>
                <a:lnTo>
                  <a:pt x="124839" y="12892"/>
                </a:lnTo>
                <a:lnTo>
                  <a:pt x="150489" y="42250"/>
                </a:lnTo>
                <a:lnTo>
                  <a:pt x="157153" y="75615"/>
                </a:lnTo>
                <a:lnTo>
                  <a:pt x="155438" y="93173"/>
                </a:lnTo>
                <a:lnTo>
                  <a:pt x="150489" y="108674"/>
                </a:lnTo>
                <a:lnTo>
                  <a:pt x="142600" y="122019"/>
                </a:lnTo>
                <a:lnTo>
                  <a:pt x="132064" y="133110"/>
                </a:lnTo>
                <a:lnTo>
                  <a:pt x="124978" y="137988"/>
                </a:lnTo>
                <a:close/>
              </a:path>
              <a:path w="266700" h="312420">
                <a:moveTo>
                  <a:pt x="250191" y="159592"/>
                </a:moveTo>
                <a:lnTo>
                  <a:pt x="235556" y="159592"/>
                </a:lnTo>
                <a:lnTo>
                  <a:pt x="235556" y="81887"/>
                </a:lnTo>
                <a:lnTo>
                  <a:pt x="170743" y="81887"/>
                </a:lnTo>
                <a:lnTo>
                  <a:pt x="170743" y="68994"/>
                </a:lnTo>
                <a:lnTo>
                  <a:pt x="235556" y="68994"/>
                </a:lnTo>
                <a:lnTo>
                  <a:pt x="235556" y="2090"/>
                </a:lnTo>
                <a:lnTo>
                  <a:pt x="250191" y="2090"/>
                </a:lnTo>
                <a:lnTo>
                  <a:pt x="250191" y="159592"/>
                </a:lnTo>
                <a:close/>
              </a:path>
              <a:path w="266700" h="312420">
                <a:moveTo>
                  <a:pt x="131019" y="311868"/>
                </a:moveTo>
                <a:lnTo>
                  <a:pt x="20558" y="311868"/>
                </a:lnTo>
                <a:lnTo>
                  <a:pt x="20558" y="188166"/>
                </a:lnTo>
                <a:lnTo>
                  <a:pt x="34845" y="188166"/>
                </a:lnTo>
                <a:lnTo>
                  <a:pt x="34845" y="233465"/>
                </a:lnTo>
                <a:lnTo>
                  <a:pt x="131019" y="233465"/>
                </a:lnTo>
                <a:lnTo>
                  <a:pt x="131019" y="245661"/>
                </a:lnTo>
                <a:lnTo>
                  <a:pt x="34845" y="245661"/>
                </a:lnTo>
                <a:lnTo>
                  <a:pt x="34845" y="299323"/>
                </a:lnTo>
                <a:lnTo>
                  <a:pt x="131019" y="299323"/>
                </a:lnTo>
                <a:lnTo>
                  <a:pt x="131019" y="311868"/>
                </a:lnTo>
                <a:close/>
              </a:path>
              <a:path w="266700" h="312420">
                <a:moveTo>
                  <a:pt x="131019" y="233465"/>
                </a:moveTo>
                <a:lnTo>
                  <a:pt x="116732" y="233465"/>
                </a:lnTo>
                <a:lnTo>
                  <a:pt x="116732" y="188166"/>
                </a:lnTo>
                <a:lnTo>
                  <a:pt x="131019" y="188166"/>
                </a:lnTo>
                <a:lnTo>
                  <a:pt x="131019" y="233465"/>
                </a:lnTo>
                <a:close/>
              </a:path>
              <a:path w="266700" h="312420">
                <a:moveTo>
                  <a:pt x="131019" y="299323"/>
                </a:moveTo>
                <a:lnTo>
                  <a:pt x="116732" y="299323"/>
                </a:lnTo>
                <a:lnTo>
                  <a:pt x="116732" y="245661"/>
                </a:lnTo>
                <a:lnTo>
                  <a:pt x="131019" y="245661"/>
                </a:lnTo>
                <a:lnTo>
                  <a:pt x="131019" y="299323"/>
                </a:lnTo>
                <a:close/>
              </a:path>
              <a:path w="266700" h="312420">
                <a:moveTo>
                  <a:pt x="151578" y="312216"/>
                </a:moveTo>
                <a:lnTo>
                  <a:pt x="151578" y="298975"/>
                </a:lnTo>
                <a:lnTo>
                  <a:pt x="170776" y="287607"/>
                </a:lnTo>
                <a:lnTo>
                  <a:pt x="186511" y="271011"/>
                </a:lnTo>
                <a:lnTo>
                  <a:pt x="197150" y="249581"/>
                </a:lnTo>
                <a:lnTo>
                  <a:pt x="201059" y="223708"/>
                </a:lnTo>
                <a:lnTo>
                  <a:pt x="201059" y="188166"/>
                </a:lnTo>
                <a:lnTo>
                  <a:pt x="215694" y="188166"/>
                </a:lnTo>
                <a:lnTo>
                  <a:pt x="215694" y="223708"/>
                </a:lnTo>
                <a:lnTo>
                  <a:pt x="219669" y="249336"/>
                </a:lnTo>
                <a:lnTo>
                  <a:pt x="224538" y="258903"/>
                </a:lnTo>
                <a:lnTo>
                  <a:pt x="208725" y="258903"/>
                </a:lnTo>
                <a:lnTo>
                  <a:pt x="199404" y="276151"/>
                </a:lnTo>
                <a:lnTo>
                  <a:pt x="185901" y="291309"/>
                </a:lnTo>
                <a:lnTo>
                  <a:pt x="169523" y="303592"/>
                </a:lnTo>
                <a:lnTo>
                  <a:pt x="151578" y="312216"/>
                </a:lnTo>
                <a:close/>
              </a:path>
              <a:path w="266700" h="312420">
                <a:moveTo>
                  <a:pt x="266220" y="312216"/>
                </a:moveTo>
                <a:lnTo>
                  <a:pt x="247681" y="302955"/>
                </a:lnTo>
                <a:lnTo>
                  <a:pt x="231592" y="290656"/>
                </a:lnTo>
                <a:lnTo>
                  <a:pt x="218443" y="275808"/>
                </a:lnTo>
                <a:lnTo>
                  <a:pt x="208725" y="258903"/>
                </a:lnTo>
                <a:lnTo>
                  <a:pt x="224538" y="258903"/>
                </a:lnTo>
                <a:lnTo>
                  <a:pt x="230503" y="270619"/>
                </a:lnTo>
                <a:lnTo>
                  <a:pt x="246565" y="287264"/>
                </a:lnTo>
                <a:lnTo>
                  <a:pt x="266220" y="298975"/>
                </a:lnTo>
                <a:lnTo>
                  <a:pt x="266220" y="312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958705" y="7233969"/>
            <a:ext cx="276860" cy="310515"/>
          </a:xfrm>
          <a:custGeom>
            <a:avLst/>
            <a:gdLst/>
            <a:ahLst/>
            <a:cxnLst/>
            <a:rect l="l" t="t" r="r" b="b"/>
            <a:pathLst>
              <a:path w="276859" h="310515">
                <a:moveTo>
                  <a:pt x="138685" y="91992"/>
                </a:moveTo>
                <a:lnTo>
                  <a:pt x="71302" y="87506"/>
                </a:lnTo>
                <a:lnTo>
                  <a:pt x="31361" y="73872"/>
                </a:lnTo>
                <a:lnTo>
                  <a:pt x="15680" y="45996"/>
                </a:lnTo>
                <a:lnTo>
                  <a:pt x="16611" y="37616"/>
                </a:lnTo>
                <a:lnTo>
                  <a:pt x="48081" y="9849"/>
                </a:lnTo>
                <a:lnTo>
                  <a:pt x="101384" y="1061"/>
                </a:lnTo>
                <a:lnTo>
                  <a:pt x="138685" y="0"/>
                </a:lnTo>
                <a:lnTo>
                  <a:pt x="175986" y="1061"/>
                </a:lnTo>
                <a:lnTo>
                  <a:pt x="206068" y="4312"/>
                </a:lnTo>
                <a:lnTo>
                  <a:pt x="229289" y="9849"/>
                </a:lnTo>
                <a:lnTo>
                  <a:pt x="234978" y="12544"/>
                </a:lnTo>
                <a:lnTo>
                  <a:pt x="138685" y="12544"/>
                </a:lnTo>
                <a:lnTo>
                  <a:pt x="103649" y="13410"/>
                </a:lnTo>
                <a:lnTo>
                  <a:pt x="55529" y="20629"/>
                </a:lnTo>
                <a:lnTo>
                  <a:pt x="30664" y="38330"/>
                </a:lnTo>
                <a:lnTo>
                  <a:pt x="30664" y="53662"/>
                </a:lnTo>
                <a:lnTo>
                  <a:pt x="76094" y="75789"/>
                </a:lnTo>
                <a:lnTo>
                  <a:pt x="138685" y="79448"/>
                </a:lnTo>
                <a:lnTo>
                  <a:pt x="234322" y="79448"/>
                </a:lnTo>
                <a:lnTo>
                  <a:pt x="229289" y="81849"/>
                </a:lnTo>
                <a:lnTo>
                  <a:pt x="206068" y="87506"/>
                </a:lnTo>
                <a:lnTo>
                  <a:pt x="175986" y="90876"/>
                </a:lnTo>
                <a:lnTo>
                  <a:pt x="138685" y="91992"/>
                </a:lnTo>
                <a:close/>
              </a:path>
              <a:path w="276859" h="310515">
                <a:moveTo>
                  <a:pt x="234322" y="79448"/>
                </a:moveTo>
                <a:lnTo>
                  <a:pt x="138685" y="79448"/>
                </a:lnTo>
                <a:lnTo>
                  <a:pt x="173770" y="78533"/>
                </a:lnTo>
                <a:lnTo>
                  <a:pt x="201407" y="75789"/>
                </a:lnTo>
                <a:lnTo>
                  <a:pt x="221988" y="71215"/>
                </a:lnTo>
                <a:lnTo>
                  <a:pt x="235904" y="64812"/>
                </a:lnTo>
                <a:lnTo>
                  <a:pt x="243570" y="59586"/>
                </a:lnTo>
                <a:lnTo>
                  <a:pt x="246707" y="53662"/>
                </a:lnTo>
                <a:lnTo>
                  <a:pt x="246707" y="38330"/>
                </a:lnTo>
                <a:lnTo>
                  <a:pt x="201407" y="16072"/>
                </a:lnTo>
                <a:lnTo>
                  <a:pt x="138685" y="12544"/>
                </a:lnTo>
                <a:lnTo>
                  <a:pt x="234978" y="12544"/>
                </a:lnTo>
                <a:lnTo>
                  <a:pt x="261690" y="45996"/>
                </a:lnTo>
                <a:lnTo>
                  <a:pt x="260710" y="54223"/>
                </a:lnTo>
                <a:lnTo>
                  <a:pt x="257770" y="61633"/>
                </a:lnTo>
                <a:lnTo>
                  <a:pt x="252870" y="68193"/>
                </a:lnTo>
                <a:lnTo>
                  <a:pt x="246010" y="73872"/>
                </a:lnTo>
                <a:lnTo>
                  <a:pt x="234322" y="79448"/>
                </a:lnTo>
                <a:close/>
              </a:path>
              <a:path w="276859" h="310515">
                <a:moveTo>
                  <a:pt x="276325" y="143912"/>
                </a:moveTo>
                <a:lnTo>
                  <a:pt x="0" y="143912"/>
                </a:lnTo>
                <a:lnTo>
                  <a:pt x="0" y="131368"/>
                </a:lnTo>
                <a:lnTo>
                  <a:pt x="276325" y="131368"/>
                </a:lnTo>
                <a:lnTo>
                  <a:pt x="276325" y="143912"/>
                </a:lnTo>
                <a:close/>
              </a:path>
              <a:path w="276859" h="310515">
                <a:moveTo>
                  <a:pt x="262387" y="310126"/>
                </a:moveTo>
                <a:lnTo>
                  <a:pt x="21952" y="310126"/>
                </a:lnTo>
                <a:lnTo>
                  <a:pt x="21952" y="243570"/>
                </a:lnTo>
                <a:lnTo>
                  <a:pt x="239737" y="243570"/>
                </a:lnTo>
                <a:lnTo>
                  <a:pt x="239737" y="200710"/>
                </a:lnTo>
                <a:lnTo>
                  <a:pt x="21952" y="200710"/>
                </a:lnTo>
                <a:lnTo>
                  <a:pt x="21952" y="188166"/>
                </a:lnTo>
                <a:lnTo>
                  <a:pt x="254373" y="188166"/>
                </a:lnTo>
                <a:lnTo>
                  <a:pt x="254373" y="255766"/>
                </a:lnTo>
                <a:lnTo>
                  <a:pt x="36587" y="255766"/>
                </a:lnTo>
                <a:lnTo>
                  <a:pt x="36587" y="297581"/>
                </a:lnTo>
                <a:lnTo>
                  <a:pt x="262387" y="297581"/>
                </a:lnTo>
                <a:lnTo>
                  <a:pt x="262387" y="3101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290075" y="7234326"/>
            <a:ext cx="460375" cy="307340"/>
          </a:xfrm>
          <a:custGeom>
            <a:avLst/>
            <a:gdLst/>
            <a:ahLst/>
            <a:cxnLst/>
            <a:rect l="l" t="t" r="r" b="b"/>
            <a:pathLst>
              <a:path w="460375" h="307340">
                <a:moveTo>
                  <a:pt x="162039" y="5918"/>
                </a:moveTo>
                <a:lnTo>
                  <a:pt x="2095" y="5918"/>
                </a:lnTo>
                <a:lnTo>
                  <a:pt x="2095" y="19164"/>
                </a:lnTo>
                <a:lnTo>
                  <a:pt x="65519" y="19164"/>
                </a:lnTo>
                <a:lnTo>
                  <a:pt x="65481" y="136944"/>
                </a:lnTo>
                <a:lnTo>
                  <a:pt x="60325" y="187731"/>
                </a:lnTo>
                <a:lnTo>
                  <a:pt x="46215" y="226314"/>
                </a:lnTo>
                <a:lnTo>
                  <a:pt x="25387" y="253415"/>
                </a:lnTo>
                <a:lnTo>
                  <a:pt x="0" y="270052"/>
                </a:lnTo>
                <a:lnTo>
                  <a:pt x="0" y="283984"/>
                </a:lnTo>
                <a:lnTo>
                  <a:pt x="32321" y="265036"/>
                </a:lnTo>
                <a:lnTo>
                  <a:pt x="57543" y="234505"/>
                </a:lnTo>
                <a:lnTo>
                  <a:pt x="73952" y="191960"/>
                </a:lnTo>
                <a:lnTo>
                  <a:pt x="79806" y="136944"/>
                </a:lnTo>
                <a:lnTo>
                  <a:pt x="79806" y="19164"/>
                </a:lnTo>
                <a:lnTo>
                  <a:pt x="147408" y="19164"/>
                </a:lnTo>
                <a:lnTo>
                  <a:pt x="147345" y="151574"/>
                </a:lnTo>
                <a:lnTo>
                  <a:pt x="143357" y="201561"/>
                </a:lnTo>
                <a:lnTo>
                  <a:pt x="131762" y="240601"/>
                </a:lnTo>
                <a:lnTo>
                  <a:pt x="89204" y="286423"/>
                </a:lnTo>
                <a:lnTo>
                  <a:pt x="89204" y="300710"/>
                </a:lnTo>
                <a:lnTo>
                  <a:pt x="120726" y="280301"/>
                </a:lnTo>
                <a:lnTo>
                  <a:pt x="143522" y="248754"/>
                </a:lnTo>
                <a:lnTo>
                  <a:pt x="157378" y="205892"/>
                </a:lnTo>
                <a:lnTo>
                  <a:pt x="162039" y="151574"/>
                </a:lnTo>
                <a:lnTo>
                  <a:pt x="162039" y="5918"/>
                </a:lnTo>
                <a:close/>
              </a:path>
              <a:path w="460375" h="307340">
                <a:moveTo>
                  <a:pt x="294805" y="134150"/>
                </a:moveTo>
                <a:lnTo>
                  <a:pt x="243230" y="134150"/>
                </a:lnTo>
                <a:lnTo>
                  <a:pt x="243230" y="0"/>
                </a:lnTo>
                <a:lnTo>
                  <a:pt x="228587" y="0"/>
                </a:lnTo>
                <a:lnTo>
                  <a:pt x="228587" y="306984"/>
                </a:lnTo>
                <a:lnTo>
                  <a:pt x="243230" y="306984"/>
                </a:lnTo>
                <a:lnTo>
                  <a:pt x="243230" y="147040"/>
                </a:lnTo>
                <a:lnTo>
                  <a:pt x="294805" y="147040"/>
                </a:lnTo>
                <a:lnTo>
                  <a:pt x="294805" y="134150"/>
                </a:lnTo>
                <a:close/>
              </a:path>
              <a:path w="460375" h="307340">
                <a:moveTo>
                  <a:pt x="392722" y="256806"/>
                </a:moveTo>
                <a:lnTo>
                  <a:pt x="376339" y="256806"/>
                </a:lnTo>
                <a:lnTo>
                  <a:pt x="376339" y="289560"/>
                </a:lnTo>
                <a:lnTo>
                  <a:pt x="392722" y="289560"/>
                </a:lnTo>
                <a:lnTo>
                  <a:pt x="392722" y="256806"/>
                </a:lnTo>
                <a:close/>
              </a:path>
              <a:path w="460375" h="307340">
                <a:moveTo>
                  <a:pt x="460311" y="88163"/>
                </a:moveTo>
                <a:lnTo>
                  <a:pt x="455688" y="59270"/>
                </a:lnTo>
                <a:lnTo>
                  <a:pt x="441807" y="35801"/>
                </a:lnTo>
                <a:lnTo>
                  <a:pt x="429171" y="27178"/>
                </a:lnTo>
                <a:lnTo>
                  <a:pt x="418719" y="20040"/>
                </a:lnTo>
                <a:lnTo>
                  <a:pt x="386448" y="14287"/>
                </a:lnTo>
                <a:lnTo>
                  <a:pt x="354114" y="20040"/>
                </a:lnTo>
                <a:lnTo>
                  <a:pt x="330911" y="35801"/>
                </a:lnTo>
                <a:lnTo>
                  <a:pt x="316915" y="59270"/>
                </a:lnTo>
                <a:lnTo>
                  <a:pt x="312216" y="88163"/>
                </a:lnTo>
                <a:lnTo>
                  <a:pt x="312216" y="89547"/>
                </a:lnTo>
                <a:lnTo>
                  <a:pt x="326504" y="89547"/>
                </a:lnTo>
                <a:lnTo>
                  <a:pt x="330441" y="64960"/>
                </a:lnTo>
                <a:lnTo>
                  <a:pt x="341972" y="45161"/>
                </a:lnTo>
                <a:lnTo>
                  <a:pt x="360756" y="31978"/>
                </a:lnTo>
                <a:lnTo>
                  <a:pt x="386448" y="27178"/>
                </a:lnTo>
                <a:lnTo>
                  <a:pt x="411975" y="31711"/>
                </a:lnTo>
                <a:lnTo>
                  <a:pt x="430784" y="44386"/>
                </a:lnTo>
                <a:lnTo>
                  <a:pt x="442404" y="63779"/>
                </a:lnTo>
                <a:lnTo>
                  <a:pt x="446328" y="88163"/>
                </a:lnTo>
                <a:lnTo>
                  <a:pt x="446278" y="89547"/>
                </a:lnTo>
                <a:lnTo>
                  <a:pt x="429920" y="133337"/>
                </a:lnTo>
                <a:lnTo>
                  <a:pt x="395909" y="165392"/>
                </a:lnTo>
                <a:lnTo>
                  <a:pt x="384441" y="179971"/>
                </a:lnTo>
                <a:lnTo>
                  <a:pt x="378853" y="194297"/>
                </a:lnTo>
                <a:lnTo>
                  <a:pt x="377380" y="211162"/>
                </a:lnTo>
                <a:lnTo>
                  <a:pt x="377380" y="219519"/>
                </a:lnTo>
                <a:lnTo>
                  <a:pt x="391668" y="219519"/>
                </a:lnTo>
                <a:lnTo>
                  <a:pt x="391731" y="211162"/>
                </a:lnTo>
                <a:lnTo>
                  <a:pt x="392798" y="197993"/>
                </a:lnTo>
                <a:lnTo>
                  <a:pt x="397548" y="185635"/>
                </a:lnTo>
                <a:lnTo>
                  <a:pt x="407987" y="172364"/>
                </a:lnTo>
                <a:lnTo>
                  <a:pt x="426173" y="155752"/>
                </a:lnTo>
                <a:lnTo>
                  <a:pt x="442671" y="139852"/>
                </a:lnTo>
                <a:lnTo>
                  <a:pt x="453174" y="124434"/>
                </a:lnTo>
                <a:lnTo>
                  <a:pt x="458711" y="107784"/>
                </a:lnTo>
                <a:lnTo>
                  <a:pt x="460311" y="881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06533" y="6160593"/>
            <a:ext cx="291465" cy="308610"/>
          </a:xfrm>
          <a:custGeom>
            <a:avLst/>
            <a:gdLst/>
            <a:ahLst/>
            <a:cxnLst/>
            <a:rect l="l" t="t" r="r" b="b"/>
            <a:pathLst>
              <a:path w="291465" h="308610">
                <a:moveTo>
                  <a:pt x="213340" y="146351"/>
                </a:moveTo>
                <a:lnTo>
                  <a:pt x="143563" y="146351"/>
                </a:lnTo>
                <a:lnTo>
                  <a:pt x="168331" y="145186"/>
                </a:lnTo>
                <a:lnTo>
                  <a:pt x="190649" y="141473"/>
                </a:lnTo>
                <a:lnTo>
                  <a:pt x="210157" y="134885"/>
                </a:lnTo>
                <a:lnTo>
                  <a:pt x="226496" y="125095"/>
                </a:lnTo>
                <a:lnTo>
                  <a:pt x="226496" y="0"/>
                </a:lnTo>
                <a:lnTo>
                  <a:pt x="241131" y="0"/>
                </a:lnTo>
                <a:lnTo>
                  <a:pt x="241131" y="91295"/>
                </a:lnTo>
                <a:lnTo>
                  <a:pt x="290960" y="91295"/>
                </a:lnTo>
                <a:lnTo>
                  <a:pt x="290960" y="104536"/>
                </a:lnTo>
                <a:lnTo>
                  <a:pt x="241131" y="104536"/>
                </a:lnTo>
                <a:lnTo>
                  <a:pt x="241131" y="138337"/>
                </a:lnTo>
                <a:lnTo>
                  <a:pt x="226496" y="138337"/>
                </a:lnTo>
                <a:lnTo>
                  <a:pt x="213340" y="146351"/>
                </a:lnTo>
                <a:close/>
              </a:path>
              <a:path w="291465" h="308610">
                <a:moveTo>
                  <a:pt x="141473" y="159244"/>
                </a:moveTo>
                <a:lnTo>
                  <a:pt x="0" y="159244"/>
                </a:lnTo>
                <a:lnTo>
                  <a:pt x="0" y="2439"/>
                </a:lnTo>
                <a:lnTo>
                  <a:pt x="14635" y="2439"/>
                </a:lnTo>
                <a:lnTo>
                  <a:pt x="14635" y="146351"/>
                </a:lnTo>
                <a:lnTo>
                  <a:pt x="213340" y="146351"/>
                </a:lnTo>
                <a:lnTo>
                  <a:pt x="210516" y="148072"/>
                </a:lnTo>
                <a:lnTo>
                  <a:pt x="190649" y="154540"/>
                </a:lnTo>
                <a:lnTo>
                  <a:pt x="167449" y="158133"/>
                </a:lnTo>
                <a:lnTo>
                  <a:pt x="141473" y="159244"/>
                </a:lnTo>
                <a:close/>
              </a:path>
              <a:path w="291465" h="308610">
                <a:moveTo>
                  <a:pt x="241131" y="212558"/>
                </a:moveTo>
                <a:lnTo>
                  <a:pt x="226496" y="212558"/>
                </a:lnTo>
                <a:lnTo>
                  <a:pt x="226496" y="138337"/>
                </a:lnTo>
                <a:lnTo>
                  <a:pt x="241131" y="138337"/>
                </a:lnTo>
                <a:lnTo>
                  <a:pt x="241131" y="212558"/>
                </a:lnTo>
                <a:close/>
              </a:path>
              <a:path w="291465" h="308610">
                <a:moveTo>
                  <a:pt x="247055" y="308035"/>
                </a:moveTo>
                <a:lnTo>
                  <a:pt x="18816" y="308035"/>
                </a:lnTo>
                <a:lnTo>
                  <a:pt x="18816" y="213255"/>
                </a:lnTo>
                <a:lnTo>
                  <a:pt x="33800" y="213255"/>
                </a:lnTo>
                <a:lnTo>
                  <a:pt x="33800" y="294793"/>
                </a:lnTo>
                <a:lnTo>
                  <a:pt x="247055" y="294793"/>
                </a:lnTo>
                <a:lnTo>
                  <a:pt x="247055" y="3080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109687" y="6150495"/>
            <a:ext cx="627380" cy="320040"/>
          </a:xfrm>
          <a:custGeom>
            <a:avLst/>
            <a:gdLst/>
            <a:ahLst/>
            <a:cxnLst/>
            <a:rect l="l" t="t" r="r" b="b"/>
            <a:pathLst>
              <a:path w="627380" h="320039">
                <a:moveTo>
                  <a:pt x="163423" y="145999"/>
                </a:moveTo>
                <a:lnTo>
                  <a:pt x="162153" y="134264"/>
                </a:lnTo>
                <a:lnTo>
                  <a:pt x="158457" y="123659"/>
                </a:lnTo>
                <a:lnTo>
                  <a:pt x="152552" y="114300"/>
                </a:lnTo>
                <a:lnTo>
                  <a:pt x="148793" y="110502"/>
                </a:lnTo>
                <a:lnTo>
                  <a:pt x="148793" y="145999"/>
                </a:lnTo>
                <a:lnTo>
                  <a:pt x="147891" y="154546"/>
                </a:lnTo>
                <a:lnTo>
                  <a:pt x="113550" y="186905"/>
                </a:lnTo>
                <a:lnTo>
                  <a:pt x="86766" y="190957"/>
                </a:lnTo>
                <a:lnTo>
                  <a:pt x="73126" y="189928"/>
                </a:lnTo>
                <a:lnTo>
                  <a:pt x="32880" y="169278"/>
                </a:lnTo>
                <a:lnTo>
                  <a:pt x="25095" y="145999"/>
                </a:lnTo>
                <a:lnTo>
                  <a:pt x="25984" y="137058"/>
                </a:lnTo>
                <a:lnTo>
                  <a:pt x="60248" y="104406"/>
                </a:lnTo>
                <a:lnTo>
                  <a:pt x="86766" y="100355"/>
                </a:lnTo>
                <a:lnTo>
                  <a:pt x="100609" y="101384"/>
                </a:lnTo>
                <a:lnTo>
                  <a:pt x="140855" y="122034"/>
                </a:lnTo>
                <a:lnTo>
                  <a:pt x="148793" y="145999"/>
                </a:lnTo>
                <a:lnTo>
                  <a:pt x="148793" y="110502"/>
                </a:lnTo>
                <a:lnTo>
                  <a:pt x="144614" y="106273"/>
                </a:lnTo>
                <a:lnTo>
                  <a:pt x="135915" y="100355"/>
                </a:lnTo>
                <a:lnTo>
                  <a:pt x="133121" y="98450"/>
                </a:lnTo>
                <a:lnTo>
                  <a:pt x="119354" y="92773"/>
                </a:lnTo>
                <a:lnTo>
                  <a:pt x="103746" y="89319"/>
                </a:lnTo>
                <a:lnTo>
                  <a:pt x="86766" y="88163"/>
                </a:lnTo>
                <a:lnTo>
                  <a:pt x="69989" y="89319"/>
                </a:lnTo>
                <a:lnTo>
                  <a:pt x="29273" y="106273"/>
                </a:lnTo>
                <a:lnTo>
                  <a:pt x="10452" y="145999"/>
                </a:lnTo>
                <a:lnTo>
                  <a:pt x="11684" y="157543"/>
                </a:lnTo>
                <a:lnTo>
                  <a:pt x="40754" y="193065"/>
                </a:lnTo>
                <a:lnTo>
                  <a:pt x="86766" y="203492"/>
                </a:lnTo>
                <a:lnTo>
                  <a:pt x="103746" y="202285"/>
                </a:lnTo>
                <a:lnTo>
                  <a:pt x="119354" y="198755"/>
                </a:lnTo>
                <a:lnTo>
                  <a:pt x="133121" y="193065"/>
                </a:lnTo>
                <a:lnTo>
                  <a:pt x="136271" y="190957"/>
                </a:lnTo>
                <a:lnTo>
                  <a:pt x="144614" y="185381"/>
                </a:lnTo>
                <a:lnTo>
                  <a:pt x="152552" y="177368"/>
                </a:lnTo>
                <a:lnTo>
                  <a:pt x="158457" y="168046"/>
                </a:lnTo>
                <a:lnTo>
                  <a:pt x="162153" y="157543"/>
                </a:lnTo>
                <a:lnTo>
                  <a:pt x="163423" y="145999"/>
                </a:lnTo>
                <a:close/>
              </a:path>
              <a:path w="627380" h="320039">
                <a:moveTo>
                  <a:pt x="173888" y="40068"/>
                </a:moveTo>
                <a:lnTo>
                  <a:pt x="94437" y="40068"/>
                </a:lnTo>
                <a:lnTo>
                  <a:pt x="94437" y="0"/>
                </a:lnTo>
                <a:lnTo>
                  <a:pt x="79794" y="0"/>
                </a:lnTo>
                <a:lnTo>
                  <a:pt x="79794" y="40068"/>
                </a:lnTo>
                <a:lnTo>
                  <a:pt x="0" y="40068"/>
                </a:lnTo>
                <a:lnTo>
                  <a:pt x="0" y="52616"/>
                </a:lnTo>
                <a:lnTo>
                  <a:pt x="173888" y="52616"/>
                </a:lnTo>
                <a:lnTo>
                  <a:pt x="173888" y="40068"/>
                </a:lnTo>
                <a:close/>
              </a:path>
              <a:path w="627380" h="320039">
                <a:moveTo>
                  <a:pt x="258902" y="304901"/>
                </a:moveTo>
                <a:lnTo>
                  <a:pt x="45656" y="304901"/>
                </a:lnTo>
                <a:lnTo>
                  <a:pt x="45656" y="234505"/>
                </a:lnTo>
                <a:lnTo>
                  <a:pt x="30670" y="234505"/>
                </a:lnTo>
                <a:lnTo>
                  <a:pt x="30670" y="318135"/>
                </a:lnTo>
                <a:lnTo>
                  <a:pt x="258902" y="318135"/>
                </a:lnTo>
                <a:lnTo>
                  <a:pt x="258902" y="304901"/>
                </a:lnTo>
                <a:close/>
              </a:path>
              <a:path w="627380" h="320039">
                <a:moveTo>
                  <a:pt x="302806" y="105575"/>
                </a:moveTo>
                <a:lnTo>
                  <a:pt x="252984" y="105575"/>
                </a:lnTo>
                <a:lnTo>
                  <a:pt x="252984" y="10109"/>
                </a:lnTo>
                <a:lnTo>
                  <a:pt x="238353" y="10109"/>
                </a:lnTo>
                <a:lnTo>
                  <a:pt x="238353" y="232067"/>
                </a:lnTo>
                <a:lnTo>
                  <a:pt x="252984" y="232067"/>
                </a:lnTo>
                <a:lnTo>
                  <a:pt x="252984" y="118478"/>
                </a:lnTo>
                <a:lnTo>
                  <a:pt x="302806" y="118478"/>
                </a:lnTo>
                <a:lnTo>
                  <a:pt x="302806" y="105575"/>
                </a:lnTo>
                <a:close/>
              </a:path>
              <a:path w="627380" h="320039">
                <a:moveTo>
                  <a:pt x="581228" y="307340"/>
                </a:moveTo>
                <a:lnTo>
                  <a:pt x="370065" y="307340"/>
                </a:lnTo>
                <a:lnTo>
                  <a:pt x="370065" y="259600"/>
                </a:lnTo>
                <a:lnTo>
                  <a:pt x="577392" y="259600"/>
                </a:lnTo>
                <a:lnTo>
                  <a:pt x="577392" y="186423"/>
                </a:lnTo>
                <a:lnTo>
                  <a:pt x="355079" y="186423"/>
                </a:lnTo>
                <a:lnTo>
                  <a:pt x="355079" y="198970"/>
                </a:lnTo>
                <a:lnTo>
                  <a:pt x="562762" y="198970"/>
                </a:lnTo>
                <a:lnTo>
                  <a:pt x="562762" y="247053"/>
                </a:lnTo>
                <a:lnTo>
                  <a:pt x="355079" y="247053"/>
                </a:lnTo>
                <a:lnTo>
                  <a:pt x="355079" y="319887"/>
                </a:lnTo>
                <a:lnTo>
                  <a:pt x="581228" y="319887"/>
                </a:lnTo>
                <a:lnTo>
                  <a:pt x="581228" y="307340"/>
                </a:lnTo>
                <a:close/>
              </a:path>
              <a:path w="627380" h="320039">
                <a:moveTo>
                  <a:pt x="627227" y="73875"/>
                </a:moveTo>
                <a:lnTo>
                  <a:pt x="577392" y="73875"/>
                </a:lnTo>
                <a:lnTo>
                  <a:pt x="577392" y="10109"/>
                </a:lnTo>
                <a:lnTo>
                  <a:pt x="562762" y="10109"/>
                </a:lnTo>
                <a:lnTo>
                  <a:pt x="562762" y="106273"/>
                </a:lnTo>
                <a:lnTo>
                  <a:pt x="546417" y="116065"/>
                </a:lnTo>
                <a:lnTo>
                  <a:pt x="526910" y="122656"/>
                </a:lnTo>
                <a:lnTo>
                  <a:pt x="504596" y="126365"/>
                </a:lnTo>
                <a:lnTo>
                  <a:pt x="479831" y="127533"/>
                </a:lnTo>
                <a:lnTo>
                  <a:pt x="350901" y="127533"/>
                </a:lnTo>
                <a:lnTo>
                  <a:pt x="350901" y="27178"/>
                </a:lnTo>
                <a:lnTo>
                  <a:pt x="479132" y="27178"/>
                </a:lnTo>
                <a:lnTo>
                  <a:pt x="479132" y="14287"/>
                </a:lnTo>
                <a:lnTo>
                  <a:pt x="336257" y="14287"/>
                </a:lnTo>
                <a:lnTo>
                  <a:pt x="336257" y="140779"/>
                </a:lnTo>
                <a:lnTo>
                  <a:pt x="477735" y="140779"/>
                </a:lnTo>
                <a:lnTo>
                  <a:pt x="503707" y="139560"/>
                </a:lnTo>
                <a:lnTo>
                  <a:pt x="526910" y="135724"/>
                </a:lnTo>
                <a:lnTo>
                  <a:pt x="546785" y="129019"/>
                </a:lnTo>
                <a:lnTo>
                  <a:pt x="549186" y="127533"/>
                </a:lnTo>
                <a:lnTo>
                  <a:pt x="562762" y="119176"/>
                </a:lnTo>
                <a:lnTo>
                  <a:pt x="562762" y="156806"/>
                </a:lnTo>
                <a:lnTo>
                  <a:pt x="577392" y="156806"/>
                </a:lnTo>
                <a:lnTo>
                  <a:pt x="577392" y="119176"/>
                </a:lnTo>
                <a:lnTo>
                  <a:pt x="577392" y="87109"/>
                </a:lnTo>
                <a:lnTo>
                  <a:pt x="627227" y="87109"/>
                </a:lnTo>
                <a:lnTo>
                  <a:pt x="627227" y="738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873859" y="6165405"/>
            <a:ext cx="237490" cy="139700"/>
          </a:xfrm>
          <a:custGeom>
            <a:avLst/>
            <a:gdLst/>
            <a:ahLst/>
            <a:cxnLst/>
            <a:rect l="l" t="t" r="r" b="b"/>
            <a:pathLst>
              <a:path w="237489" h="139700">
                <a:moveTo>
                  <a:pt x="237299" y="0"/>
                </a:moveTo>
                <a:lnTo>
                  <a:pt x="223012" y="0"/>
                </a:lnTo>
                <a:lnTo>
                  <a:pt x="223012" y="12700"/>
                </a:lnTo>
                <a:lnTo>
                  <a:pt x="223012" y="125730"/>
                </a:lnTo>
                <a:lnTo>
                  <a:pt x="14287" y="125730"/>
                </a:lnTo>
                <a:lnTo>
                  <a:pt x="14287" y="12700"/>
                </a:lnTo>
                <a:lnTo>
                  <a:pt x="223012" y="12700"/>
                </a:lnTo>
                <a:lnTo>
                  <a:pt x="223012" y="0"/>
                </a:lnTo>
                <a:lnTo>
                  <a:pt x="0" y="0"/>
                </a:lnTo>
                <a:lnTo>
                  <a:pt x="0" y="12700"/>
                </a:lnTo>
                <a:lnTo>
                  <a:pt x="0" y="125730"/>
                </a:lnTo>
                <a:lnTo>
                  <a:pt x="0" y="139700"/>
                </a:lnTo>
                <a:lnTo>
                  <a:pt x="237299" y="139700"/>
                </a:lnTo>
                <a:lnTo>
                  <a:pt x="237299" y="126212"/>
                </a:lnTo>
                <a:lnTo>
                  <a:pt x="237299" y="125730"/>
                </a:lnTo>
                <a:lnTo>
                  <a:pt x="237299" y="12700"/>
                </a:lnTo>
                <a:lnTo>
                  <a:pt x="237299" y="12268"/>
                </a:lnTo>
                <a:lnTo>
                  <a:pt x="2372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856079" y="6369329"/>
            <a:ext cx="273050" cy="103505"/>
          </a:xfrm>
          <a:custGeom>
            <a:avLst/>
            <a:gdLst/>
            <a:ahLst/>
            <a:cxnLst/>
            <a:rect l="l" t="t" r="r" b="b"/>
            <a:pathLst>
              <a:path w="273050" h="103504">
                <a:moveTo>
                  <a:pt x="272846" y="0"/>
                </a:moveTo>
                <a:lnTo>
                  <a:pt x="0" y="0"/>
                </a:lnTo>
                <a:lnTo>
                  <a:pt x="0" y="13233"/>
                </a:lnTo>
                <a:lnTo>
                  <a:pt x="128930" y="13233"/>
                </a:lnTo>
                <a:lnTo>
                  <a:pt x="128930" y="103492"/>
                </a:lnTo>
                <a:lnTo>
                  <a:pt x="143217" y="103492"/>
                </a:lnTo>
                <a:lnTo>
                  <a:pt x="143217" y="13233"/>
                </a:lnTo>
                <a:lnTo>
                  <a:pt x="272846" y="13233"/>
                </a:lnTo>
                <a:lnTo>
                  <a:pt x="2728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198268" y="6166675"/>
            <a:ext cx="241935" cy="186690"/>
          </a:xfrm>
          <a:custGeom>
            <a:avLst/>
            <a:gdLst/>
            <a:ahLst/>
            <a:cxnLst/>
            <a:rect l="l" t="t" r="r" b="b"/>
            <a:pathLst>
              <a:path w="241935" h="186689">
                <a:moveTo>
                  <a:pt x="241477" y="173990"/>
                </a:moveTo>
                <a:lnTo>
                  <a:pt x="14287" y="173990"/>
                </a:lnTo>
                <a:lnTo>
                  <a:pt x="14287" y="100330"/>
                </a:lnTo>
                <a:lnTo>
                  <a:pt x="237299" y="100330"/>
                </a:lnTo>
                <a:lnTo>
                  <a:pt x="237299" y="87630"/>
                </a:lnTo>
                <a:lnTo>
                  <a:pt x="237299" y="12700"/>
                </a:lnTo>
                <a:lnTo>
                  <a:pt x="237299" y="0"/>
                </a:lnTo>
                <a:lnTo>
                  <a:pt x="0" y="0"/>
                </a:lnTo>
                <a:lnTo>
                  <a:pt x="0" y="12700"/>
                </a:lnTo>
                <a:lnTo>
                  <a:pt x="223012" y="12700"/>
                </a:lnTo>
                <a:lnTo>
                  <a:pt x="223012" y="87630"/>
                </a:lnTo>
                <a:lnTo>
                  <a:pt x="0" y="87630"/>
                </a:lnTo>
                <a:lnTo>
                  <a:pt x="0" y="100330"/>
                </a:lnTo>
                <a:lnTo>
                  <a:pt x="0" y="173990"/>
                </a:lnTo>
                <a:lnTo>
                  <a:pt x="0" y="186690"/>
                </a:lnTo>
                <a:lnTo>
                  <a:pt x="241477" y="186690"/>
                </a:lnTo>
                <a:lnTo>
                  <a:pt x="241477" y="1739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180503" y="6440055"/>
            <a:ext cx="273050" cy="12700"/>
          </a:xfrm>
          <a:custGeom>
            <a:avLst/>
            <a:gdLst/>
            <a:ahLst/>
            <a:cxnLst/>
            <a:rect l="l" t="t" r="r" b="b"/>
            <a:pathLst>
              <a:path w="273050" h="12700">
                <a:moveTo>
                  <a:pt x="272841" y="12544"/>
                </a:moveTo>
                <a:lnTo>
                  <a:pt x="0" y="12544"/>
                </a:lnTo>
                <a:lnTo>
                  <a:pt x="0" y="0"/>
                </a:lnTo>
                <a:lnTo>
                  <a:pt x="272841" y="0"/>
                </a:lnTo>
                <a:lnTo>
                  <a:pt x="272841" y="125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602832" y="6150836"/>
            <a:ext cx="251460" cy="316865"/>
          </a:xfrm>
          <a:custGeom>
            <a:avLst/>
            <a:gdLst/>
            <a:ahLst/>
            <a:cxnLst/>
            <a:rect l="l" t="t" r="r" b="b"/>
            <a:pathLst>
              <a:path w="251460" h="316864">
                <a:moveTo>
                  <a:pt x="71085" y="51919"/>
                </a:moveTo>
                <a:lnTo>
                  <a:pt x="56449" y="51919"/>
                </a:lnTo>
                <a:lnTo>
                  <a:pt x="56449" y="0"/>
                </a:lnTo>
                <a:lnTo>
                  <a:pt x="71085" y="0"/>
                </a:lnTo>
                <a:lnTo>
                  <a:pt x="71085" y="51919"/>
                </a:lnTo>
                <a:close/>
              </a:path>
              <a:path w="251460" h="316864">
                <a:moveTo>
                  <a:pt x="182591" y="312565"/>
                </a:moveTo>
                <a:lnTo>
                  <a:pt x="168304" y="312565"/>
                </a:lnTo>
                <a:lnTo>
                  <a:pt x="168304" y="163077"/>
                </a:lnTo>
                <a:lnTo>
                  <a:pt x="111506" y="163077"/>
                </a:lnTo>
                <a:lnTo>
                  <a:pt x="111506" y="150533"/>
                </a:lnTo>
                <a:lnTo>
                  <a:pt x="168304" y="150533"/>
                </a:lnTo>
                <a:lnTo>
                  <a:pt x="168304" y="11499"/>
                </a:lnTo>
                <a:lnTo>
                  <a:pt x="182591" y="11499"/>
                </a:lnTo>
                <a:lnTo>
                  <a:pt x="182591" y="312565"/>
                </a:lnTo>
                <a:close/>
              </a:path>
              <a:path w="251460" h="316864">
                <a:moveTo>
                  <a:pt x="124050" y="64812"/>
                </a:moveTo>
                <a:lnTo>
                  <a:pt x="3136" y="64812"/>
                </a:lnTo>
                <a:lnTo>
                  <a:pt x="3136" y="51919"/>
                </a:lnTo>
                <a:lnTo>
                  <a:pt x="124050" y="51919"/>
                </a:lnTo>
                <a:lnTo>
                  <a:pt x="124050" y="64812"/>
                </a:lnTo>
                <a:close/>
              </a:path>
              <a:path w="251460" h="316864">
                <a:moveTo>
                  <a:pt x="0" y="294445"/>
                </a:moveTo>
                <a:lnTo>
                  <a:pt x="0" y="280855"/>
                </a:lnTo>
                <a:lnTo>
                  <a:pt x="20727" y="266204"/>
                </a:lnTo>
                <a:lnTo>
                  <a:pt x="38809" y="243614"/>
                </a:lnTo>
                <a:lnTo>
                  <a:pt x="51598" y="211420"/>
                </a:lnTo>
                <a:lnTo>
                  <a:pt x="56449" y="167955"/>
                </a:lnTo>
                <a:lnTo>
                  <a:pt x="56449" y="64812"/>
                </a:lnTo>
                <a:lnTo>
                  <a:pt x="71085" y="64812"/>
                </a:lnTo>
                <a:lnTo>
                  <a:pt x="71085" y="167955"/>
                </a:lnTo>
                <a:lnTo>
                  <a:pt x="75800" y="211180"/>
                </a:lnTo>
                <a:lnTo>
                  <a:pt x="76881" y="213952"/>
                </a:lnTo>
                <a:lnTo>
                  <a:pt x="64115" y="213952"/>
                </a:lnTo>
                <a:lnTo>
                  <a:pt x="56204" y="238534"/>
                </a:lnTo>
                <a:lnTo>
                  <a:pt x="42380" y="261124"/>
                </a:lnTo>
                <a:lnTo>
                  <a:pt x="23395" y="280251"/>
                </a:lnTo>
                <a:lnTo>
                  <a:pt x="0" y="294445"/>
                </a:lnTo>
                <a:close/>
              </a:path>
              <a:path w="251460" h="316864">
                <a:moveTo>
                  <a:pt x="128231" y="294793"/>
                </a:moveTo>
                <a:lnTo>
                  <a:pt x="104395" y="280496"/>
                </a:lnTo>
                <a:lnTo>
                  <a:pt x="85432" y="261124"/>
                </a:lnTo>
                <a:lnTo>
                  <a:pt x="71879" y="238442"/>
                </a:lnTo>
                <a:lnTo>
                  <a:pt x="64115" y="213952"/>
                </a:lnTo>
                <a:lnTo>
                  <a:pt x="76881" y="213952"/>
                </a:lnTo>
                <a:lnTo>
                  <a:pt x="88420" y="243527"/>
                </a:lnTo>
                <a:lnTo>
                  <a:pt x="106660" y="266400"/>
                </a:lnTo>
                <a:lnTo>
                  <a:pt x="128231" y="281204"/>
                </a:lnTo>
                <a:lnTo>
                  <a:pt x="128231" y="294793"/>
                </a:lnTo>
                <a:close/>
              </a:path>
              <a:path w="251460" h="316864">
                <a:moveTo>
                  <a:pt x="250888" y="316398"/>
                </a:moveTo>
                <a:lnTo>
                  <a:pt x="236253" y="316398"/>
                </a:lnTo>
                <a:lnTo>
                  <a:pt x="236253" y="9756"/>
                </a:lnTo>
                <a:lnTo>
                  <a:pt x="250888" y="9756"/>
                </a:lnTo>
                <a:lnTo>
                  <a:pt x="250888" y="3163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916791" y="6150488"/>
            <a:ext cx="258445" cy="320040"/>
          </a:xfrm>
          <a:custGeom>
            <a:avLst/>
            <a:gdLst/>
            <a:ahLst/>
            <a:cxnLst/>
            <a:rect l="l" t="t" r="r" b="b"/>
            <a:pathLst>
              <a:path w="258444" h="320039">
                <a:moveTo>
                  <a:pt x="94083" y="36239"/>
                </a:moveTo>
                <a:lnTo>
                  <a:pt x="79796" y="36239"/>
                </a:lnTo>
                <a:lnTo>
                  <a:pt x="79796" y="0"/>
                </a:lnTo>
                <a:lnTo>
                  <a:pt x="94083" y="0"/>
                </a:lnTo>
                <a:lnTo>
                  <a:pt x="94083" y="36239"/>
                </a:lnTo>
                <a:close/>
              </a:path>
              <a:path w="258444" h="320039">
                <a:moveTo>
                  <a:pt x="173531" y="48783"/>
                </a:moveTo>
                <a:lnTo>
                  <a:pt x="0" y="48783"/>
                </a:lnTo>
                <a:lnTo>
                  <a:pt x="0" y="36239"/>
                </a:lnTo>
                <a:lnTo>
                  <a:pt x="173531" y="36239"/>
                </a:lnTo>
                <a:lnTo>
                  <a:pt x="173531" y="48783"/>
                </a:lnTo>
                <a:close/>
              </a:path>
              <a:path w="258444" h="320039">
                <a:moveTo>
                  <a:pt x="86765" y="185030"/>
                </a:moveTo>
                <a:lnTo>
                  <a:pt x="41880" y="176356"/>
                </a:lnTo>
                <a:lnTo>
                  <a:pt x="11793" y="143482"/>
                </a:lnTo>
                <a:lnTo>
                  <a:pt x="10453" y="132064"/>
                </a:lnTo>
                <a:lnTo>
                  <a:pt x="11793" y="120642"/>
                </a:lnTo>
                <a:lnTo>
                  <a:pt x="41880" y="87571"/>
                </a:lnTo>
                <a:lnTo>
                  <a:pt x="86765" y="78751"/>
                </a:lnTo>
                <a:lnTo>
                  <a:pt x="103034" y="79774"/>
                </a:lnTo>
                <a:lnTo>
                  <a:pt x="118126" y="82758"/>
                </a:lnTo>
                <a:lnTo>
                  <a:pt x="131651" y="87571"/>
                </a:lnTo>
                <a:lnTo>
                  <a:pt x="138264" y="91295"/>
                </a:lnTo>
                <a:lnTo>
                  <a:pt x="86765" y="91295"/>
                </a:lnTo>
                <a:lnTo>
                  <a:pt x="73241" y="92134"/>
                </a:lnTo>
                <a:lnTo>
                  <a:pt x="33413" y="109720"/>
                </a:lnTo>
                <a:lnTo>
                  <a:pt x="24740" y="132064"/>
                </a:lnTo>
                <a:lnTo>
                  <a:pt x="25758" y="140286"/>
                </a:lnTo>
                <a:lnTo>
                  <a:pt x="60631" y="169480"/>
                </a:lnTo>
                <a:lnTo>
                  <a:pt x="86765" y="172834"/>
                </a:lnTo>
                <a:lnTo>
                  <a:pt x="137769" y="172834"/>
                </a:lnTo>
                <a:lnTo>
                  <a:pt x="131651" y="176356"/>
                </a:lnTo>
                <a:lnTo>
                  <a:pt x="118126" y="181153"/>
                </a:lnTo>
                <a:lnTo>
                  <a:pt x="103034" y="184055"/>
                </a:lnTo>
                <a:lnTo>
                  <a:pt x="86765" y="185030"/>
                </a:lnTo>
                <a:close/>
              </a:path>
              <a:path w="258444" h="320039">
                <a:moveTo>
                  <a:pt x="137769" y="172834"/>
                </a:moveTo>
                <a:lnTo>
                  <a:pt x="86765" y="172834"/>
                </a:lnTo>
                <a:lnTo>
                  <a:pt x="100437" y="171990"/>
                </a:lnTo>
                <a:lnTo>
                  <a:pt x="113030" y="169480"/>
                </a:lnTo>
                <a:lnTo>
                  <a:pt x="144827" y="147658"/>
                </a:lnTo>
                <a:lnTo>
                  <a:pt x="148790" y="132064"/>
                </a:lnTo>
                <a:lnTo>
                  <a:pt x="147772" y="123789"/>
                </a:lnTo>
                <a:lnTo>
                  <a:pt x="113030" y="94605"/>
                </a:lnTo>
                <a:lnTo>
                  <a:pt x="86765" y="91295"/>
                </a:lnTo>
                <a:lnTo>
                  <a:pt x="138264" y="91295"/>
                </a:lnTo>
                <a:lnTo>
                  <a:pt x="163077" y="132064"/>
                </a:lnTo>
                <a:lnTo>
                  <a:pt x="161738" y="143482"/>
                </a:lnTo>
                <a:lnTo>
                  <a:pt x="157850" y="153625"/>
                </a:lnTo>
                <a:lnTo>
                  <a:pt x="151611" y="162396"/>
                </a:lnTo>
                <a:lnTo>
                  <a:pt x="143215" y="169698"/>
                </a:lnTo>
                <a:lnTo>
                  <a:pt x="137769" y="172834"/>
                </a:lnTo>
                <a:close/>
              </a:path>
              <a:path w="258444" h="320039">
                <a:moveTo>
                  <a:pt x="257857" y="192696"/>
                </a:moveTo>
                <a:lnTo>
                  <a:pt x="243222" y="192696"/>
                </a:lnTo>
                <a:lnTo>
                  <a:pt x="243222" y="120914"/>
                </a:lnTo>
                <a:lnTo>
                  <a:pt x="177712" y="120914"/>
                </a:lnTo>
                <a:lnTo>
                  <a:pt x="177712" y="107672"/>
                </a:lnTo>
                <a:lnTo>
                  <a:pt x="243222" y="107672"/>
                </a:lnTo>
                <a:lnTo>
                  <a:pt x="243222" y="10105"/>
                </a:lnTo>
                <a:lnTo>
                  <a:pt x="257857" y="10105"/>
                </a:lnTo>
                <a:lnTo>
                  <a:pt x="257857" y="192696"/>
                </a:lnTo>
                <a:close/>
              </a:path>
              <a:path w="258444" h="320039">
                <a:moveTo>
                  <a:pt x="257857" y="319882"/>
                </a:moveTo>
                <a:lnTo>
                  <a:pt x="32406" y="319882"/>
                </a:lnTo>
                <a:lnTo>
                  <a:pt x="32406" y="224754"/>
                </a:lnTo>
                <a:lnTo>
                  <a:pt x="257857" y="224754"/>
                </a:lnTo>
                <a:lnTo>
                  <a:pt x="257857" y="237647"/>
                </a:lnTo>
                <a:lnTo>
                  <a:pt x="47390" y="237647"/>
                </a:lnTo>
                <a:lnTo>
                  <a:pt x="47390" y="306989"/>
                </a:lnTo>
                <a:lnTo>
                  <a:pt x="257857" y="306989"/>
                </a:lnTo>
                <a:lnTo>
                  <a:pt x="257857" y="319882"/>
                </a:lnTo>
                <a:close/>
              </a:path>
              <a:path w="258444" h="320039">
                <a:moveTo>
                  <a:pt x="257857" y="306989"/>
                </a:moveTo>
                <a:lnTo>
                  <a:pt x="243222" y="306989"/>
                </a:lnTo>
                <a:lnTo>
                  <a:pt x="243222" y="237647"/>
                </a:lnTo>
                <a:lnTo>
                  <a:pt x="257857" y="237647"/>
                </a:lnTo>
                <a:lnTo>
                  <a:pt x="257857" y="3069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248863" y="6165405"/>
            <a:ext cx="142875" cy="157480"/>
          </a:xfrm>
          <a:custGeom>
            <a:avLst/>
            <a:gdLst/>
            <a:ahLst/>
            <a:cxnLst/>
            <a:rect l="l" t="t" r="r" b="b"/>
            <a:pathLst>
              <a:path w="142875" h="157479">
                <a:moveTo>
                  <a:pt x="142862" y="0"/>
                </a:moveTo>
                <a:lnTo>
                  <a:pt x="0" y="0"/>
                </a:lnTo>
                <a:lnTo>
                  <a:pt x="0" y="12700"/>
                </a:lnTo>
                <a:lnTo>
                  <a:pt x="0" y="144780"/>
                </a:lnTo>
                <a:lnTo>
                  <a:pt x="0" y="157480"/>
                </a:lnTo>
                <a:lnTo>
                  <a:pt x="142862" y="157480"/>
                </a:lnTo>
                <a:lnTo>
                  <a:pt x="142862" y="144780"/>
                </a:lnTo>
                <a:lnTo>
                  <a:pt x="14630" y="144780"/>
                </a:lnTo>
                <a:lnTo>
                  <a:pt x="14630" y="12700"/>
                </a:lnTo>
                <a:lnTo>
                  <a:pt x="128231" y="12700"/>
                </a:lnTo>
                <a:lnTo>
                  <a:pt x="128231" y="144678"/>
                </a:lnTo>
                <a:lnTo>
                  <a:pt x="142862" y="144678"/>
                </a:lnTo>
                <a:lnTo>
                  <a:pt x="142862" y="12700"/>
                </a:lnTo>
                <a:lnTo>
                  <a:pt x="142862" y="12268"/>
                </a:lnTo>
                <a:lnTo>
                  <a:pt x="1428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475710" y="6160325"/>
            <a:ext cx="64769" cy="213360"/>
          </a:xfrm>
          <a:custGeom>
            <a:avLst/>
            <a:gdLst/>
            <a:ahLst/>
            <a:cxnLst/>
            <a:rect l="l" t="t" r="r" b="b"/>
            <a:pathLst>
              <a:path w="64770" h="213360">
                <a:moveTo>
                  <a:pt x="64465" y="91440"/>
                </a:moveTo>
                <a:lnTo>
                  <a:pt x="14630" y="91440"/>
                </a:lnTo>
                <a:lnTo>
                  <a:pt x="14630" y="0"/>
                </a:lnTo>
                <a:lnTo>
                  <a:pt x="0" y="0"/>
                </a:lnTo>
                <a:lnTo>
                  <a:pt x="0" y="91440"/>
                </a:lnTo>
                <a:lnTo>
                  <a:pt x="0" y="105410"/>
                </a:lnTo>
                <a:lnTo>
                  <a:pt x="0" y="213360"/>
                </a:lnTo>
                <a:lnTo>
                  <a:pt x="14630" y="213360"/>
                </a:lnTo>
                <a:lnTo>
                  <a:pt x="14630" y="105410"/>
                </a:lnTo>
                <a:lnTo>
                  <a:pt x="64465" y="105410"/>
                </a:lnTo>
                <a:lnTo>
                  <a:pt x="64465" y="914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268027" y="6373685"/>
            <a:ext cx="228600" cy="95250"/>
          </a:xfrm>
          <a:custGeom>
            <a:avLst/>
            <a:gdLst/>
            <a:ahLst/>
            <a:cxnLst/>
            <a:rect l="l" t="t" r="r" b="b"/>
            <a:pathLst>
              <a:path w="228600" h="95250">
                <a:moveTo>
                  <a:pt x="228244" y="81280"/>
                </a:moveTo>
                <a:lnTo>
                  <a:pt x="14986" y="81280"/>
                </a:lnTo>
                <a:lnTo>
                  <a:pt x="14986" y="0"/>
                </a:lnTo>
                <a:lnTo>
                  <a:pt x="0" y="0"/>
                </a:lnTo>
                <a:lnTo>
                  <a:pt x="0" y="81280"/>
                </a:lnTo>
                <a:lnTo>
                  <a:pt x="0" y="95250"/>
                </a:lnTo>
                <a:lnTo>
                  <a:pt x="228244" y="95250"/>
                </a:lnTo>
                <a:lnTo>
                  <a:pt x="228244" y="812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654463" y="6150838"/>
            <a:ext cx="602615" cy="316865"/>
          </a:xfrm>
          <a:custGeom>
            <a:avLst/>
            <a:gdLst/>
            <a:ahLst/>
            <a:cxnLst/>
            <a:rect l="l" t="t" r="r" b="b"/>
            <a:pathLst>
              <a:path w="602614" h="316864">
                <a:moveTo>
                  <a:pt x="163779" y="202463"/>
                </a:moveTo>
                <a:lnTo>
                  <a:pt x="161696" y="174853"/>
                </a:lnTo>
                <a:lnTo>
                  <a:pt x="155714" y="152057"/>
                </a:lnTo>
                <a:lnTo>
                  <a:pt x="149148" y="139433"/>
                </a:lnTo>
                <a:lnTo>
                  <a:pt x="149148" y="202463"/>
                </a:lnTo>
                <a:lnTo>
                  <a:pt x="147548" y="226656"/>
                </a:lnTo>
                <a:lnTo>
                  <a:pt x="125095" y="274243"/>
                </a:lnTo>
                <a:lnTo>
                  <a:pt x="88861" y="286778"/>
                </a:lnTo>
                <a:lnTo>
                  <a:pt x="78536" y="285953"/>
                </a:lnTo>
                <a:lnTo>
                  <a:pt x="42392" y="262382"/>
                </a:lnTo>
                <a:lnTo>
                  <a:pt x="28575" y="202463"/>
                </a:lnTo>
                <a:lnTo>
                  <a:pt x="30175" y="178409"/>
                </a:lnTo>
                <a:lnTo>
                  <a:pt x="52616" y="131025"/>
                </a:lnTo>
                <a:lnTo>
                  <a:pt x="88861" y="118135"/>
                </a:lnTo>
                <a:lnTo>
                  <a:pt x="99174" y="118973"/>
                </a:lnTo>
                <a:lnTo>
                  <a:pt x="135331" y="142722"/>
                </a:lnTo>
                <a:lnTo>
                  <a:pt x="149148" y="202463"/>
                </a:lnTo>
                <a:lnTo>
                  <a:pt x="149148" y="139433"/>
                </a:lnTo>
                <a:lnTo>
                  <a:pt x="146278" y="133908"/>
                </a:lnTo>
                <a:lnTo>
                  <a:pt x="133807" y="120218"/>
                </a:lnTo>
                <a:lnTo>
                  <a:pt x="130568" y="118135"/>
                </a:lnTo>
                <a:lnTo>
                  <a:pt x="123901" y="113817"/>
                </a:lnTo>
                <a:lnTo>
                  <a:pt x="113030" y="109245"/>
                </a:lnTo>
                <a:lnTo>
                  <a:pt x="101320" y="106502"/>
                </a:lnTo>
                <a:lnTo>
                  <a:pt x="88861" y="105587"/>
                </a:lnTo>
                <a:lnTo>
                  <a:pt x="76403" y="106502"/>
                </a:lnTo>
                <a:lnTo>
                  <a:pt x="31584" y="133908"/>
                </a:lnTo>
                <a:lnTo>
                  <a:pt x="16027" y="174853"/>
                </a:lnTo>
                <a:lnTo>
                  <a:pt x="13944" y="202463"/>
                </a:lnTo>
                <a:lnTo>
                  <a:pt x="16027" y="230263"/>
                </a:lnTo>
                <a:lnTo>
                  <a:pt x="31584" y="271348"/>
                </a:lnTo>
                <a:lnTo>
                  <a:pt x="64731" y="296024"/>
                </a:lnTo>
                <a:lnTo>
                  <a:pt x="88861" y="299681"/>
                </a:lnTo>
                <a:lnTo>
                  <a:pt x="101320" y="298767"/>
                </a:lnTo>
                <a:lnTo>
                  <a:pt x="146278" y="271348"/>
                </a:lnTo>
                <a:lnTo>
                  <a:pt x="161696" y="230263"/>
                </a:lnTo>
                <a:lnTo>
                  <a:pt x="163779" y="202463"/>
                </a:lnTo>
                <a:close/>
              </a:path>
              <a:path w="602614" h="316864">
                <a:moveTo>
                  <a:pt x="177025" y="51574"/>
                </a:moveTo>
                <a:lnTo>
                  <a:pt x="95478" y="51574"/>
                </a:lnTo>
                <a:lnTo>
                  <a:pt x="95478" y="0"/>
                </a:lnTo>
                <a:lnTo>
                  <a:pt x="81191" y="0"/>
                </a:lnTo>
                <a:lnTo>
                  <a:pt x="81191" y="51574"/>
                </a:lnTo>
                <a:lnTo>
                  <a:pt x="0" y="51574"/>
                </a:lnTo>
                <a:lnTo>
                  <a:pt x="0" y="64465"/>
                </a:lnTo>
                <a:lnTo>
                  <a:pt x="177025" y="64465"/>
                </a:lnTo>
                <a:lnTo>
                  <a:pt x="177025" y="51574"/>
                </a:lnTo>
                <a:close/>
              </a:path>
              <a:path w="602614" h="316864">
                <a:moveTo>
                  <a:pt x="303161" y="143916"/>
                </a:moveTo>
                <a:lnTo>
                  <a:pt x="250888" y="143916"/>
                </a:lnTo>
                <a:lnTo>
                  <a:pt x="250888" y="9766"/>
                </a:lnTo>
                <a:lnTo>
                  <a:pt x="236258" y="9766"/>
                </a:lnTo>
                <a:lnTo>
                  <a:pt x="236258" y="316750"/>
                </a:lnTo>
                <a:lnTo>
                  <a:pt x="250888" y="316750"/>
                </a:lnTo>
                <a:lnTo>
                  <a:pt x="250888" y="156806"/>
                </a:lnTo>
                <a:lnTo>
                  <a:pt x="303161" y="156806"/>
                </a:lnTo>
                <a:lnTo>
                  <a:pt x="303161" y="143916"/>
                </a:lnTo>
                <a:close/>
              </a:path>
              <a:path w="602614" h="316864">
                <a:moveTo>
                  <a:pt x="584708" y="15684"/>
                </a:moveTo>
                <a:lnTo>
                  <a:pt x="344627" y="15684"/>
                </a:lnTo>
                <a:lnTo>
                  <a:pt x="344627" y="28930"/>
                </a:lnTo>
                <a:lnTo>
                  <a:pt x="570077" y="28930"/>
                </a:lnTo>
                <a:lnTo>
                  <a:pt x="570077" y="119519"/>
                </a:lnTo>
                <a:lnTo>
                  <a:pt x="569556" y="145694"/>
                </a:lnTo>
                <a:lnTo>
                  <a:pt x="568032" y="172059"/>
                </a:lnTo>
                <a:lnTo>
                  <a:pt x="565531" y="197154"/>
                </a:lnTo>
                <a:lnTo>
                  <a:pt x="562063" y="219875"/>
                </a:lnTo>
                <a:lnTo>
                  <a:pt x="576694" y="219875"/>
                </a:lnTo>
                <a:lnTo>
                  <a:pt x="580288" y="197243"/>
                </a:lnTo>
                <a:lnTo>
                  <a:pt x="582803" y="171615"/>
                </a:lnTo>
                <a:lnTo>
                  <a:pt x="584250" y="144513"/>
                </a:lnTo>
                <a:lnTo>
                  <a:pt x="584669" y="119519"/>
                </a:lnTo>
                <a:lnTo>
                  <a:pt x="584708" y="15684"/>
                </a:lnTo>
                <a:close/>
              </a:path>
              <a:path w="602614" h="316864">
                <a:moveTo>
                  <a:pt x="602132" y="289217"/>
                </a:moveTo>
                <a:lnTo>
                  <a:pt x="446379" y="289217"/>
                </a:lnTo>
                <a:lnTo>
                  <a:pt x="446379" y="131724"/>
                </a:lnTo>
                <a:lnTo>
                  <a:pt x="431736" y="131724"/>
                </a:lnTo>
                <a:lnTo>
                  <a:pt x="431736" y="289217"/>
                </a:lnTo>
                <a:lnTo>
                  <a:pt x="329298" y="289217"/>
                </a:lnTo>
                <a:lnTo>
                  <a:pt x="329298" y="301764"/>
                </a:lnTo>
                <a:lnTo>
                  <a:pt x="602132" y="301764"/>
                </a:lnTo>
                <a:lnTo>
                  <a:pt x="602132" y="2892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395291" y="6160593"/>
            <a:ext cx="264160" cy="309880"/>
          </a:xfrm>
          <a:custGeom>
            <a:avLst/>
            <a:gdLst/>
            <a:ahLst/>
            <a:cxnLst/>
            <a:rect l="l" t="t" r="r" b="b"/>
            <a:pathLst>
              <a:path w="264160" h="309879">
                <a:moveTo>
                  <a:pt x="0" y="161335"/>
                </a:moveTo>
                <a:lnTo>
                  <a:pt x="77" y="147707"/>
                </a:lnTo>
                <a:lnTo>
                  <a:pt x="29411" y="133257"/>
                </a:lnTo>
                <a:lnTo>
                  <a:pt x="54707" y="110765"/>
                </a:lnTo>
                <a:lnTo>
                  <a:pt x="72424" y="81152"/>
                </a:lnTo>
                <a:lnTo>
                  <a:pt x="79099" y="45299"/>
                </a:lnTo>
                <a:lnTo>
                  <a:pt x="79099" y="2439"/>
                </a:lnTo>
                <a:lnTo>
                  <a:pt x="93734" y="2439"/>
                </a:lnTo>
                <a:lnTo>
                  <a:pt x="93734" y="45299"/>
                </a:lnTo>
                <a:lnTo>
                  <a:pt x="100605" y="80798"/>
                </a:lnTo>
                <a:lnTo>
                  <a:pt x="101738" y="82584"/>
                </a:lnTo>
                <a:lnTo>
                  <a:pt x="86068" y="82584"/>
                </a:lnTo>
                <a:lnTo>
                  <a:pt x="75021" y="106600"/>
                </a:lnTo>
                <a:lnTo>
                  <a:pt x="56232" y="128885"/>
                </a:lnTo>
                <a:lnTo>
                  <a:pt x="30843" y="147707"/>
                </a:lnTo>
                <a:lnTo>
                  <a:pt x="0" y="161335"/>
                </a:lnTo>
                <a:close/>
              </a:path>
              <a:path w="264160" h="309879">
                <a:moveTo>
                  <a:pt x="172834" y="157850"/>
                </a:moveTo>
                <a:lnTo>
                  <a:pt x="143155" y="144865"/>
                </a:lnTo>
                <a:lnTo>
                  <a:pt x="118083" y="127142"/>
                </a:lnTo>
                <a:lnTo>
                  <a:pt x="98694" y="105957"/>
                </a:lnTo>
                <a:lnTo>
                  <a:pt x="86068" y="82584"/>
                </a:lnTo>
                <a:lnTo>
                  <a:pt x="101738" y="82584"/>
                </a:lnTo>
                <a:lnTo>
                  <a:pt x="118649" y="109241"/>
                </a:lnTo>
                <a:lnTo>
                  <a:pt x="144010" y="130366"/>
                </a:lnTo>
                <a:lnTo>
                  <a:pt x="172834" y="143912"/>
                </a:lnTo>
                <a:lnTo>
                  <a:pt x="172834" y="157850"/>
                </a:lnTo>
                <a:close/>
              </a:path>
              <a:path w="264160" h="309879">
                <a:moveTo>
                  <a:pt x="258206" y="170395"/>
                </a:moveTo>
                <a:lnTo>
                  <a:pt x="243570" y="170395"/>
                </a:lnTo>
                <a:lnTo>
                  <a:pt x="243570" y="0"/>
                </a:lnTo>
                <a:lnTo>
                  <a:pt x="258206" y="0"/>
                </a:lnTo>
                <a:lnTo>
                  <a:pt x="258206" y="170395"/>
                </a:lnTo>
                <a:close/>
              </a:path>
              <a:path w="264160" h="309879">
                <a:moveTo>
                  <a:pt x="258554" y="214300"/>
                </a:moveTo>
                <a:lnTo>
                  <a:pt x="33103" y="214300"/>
                </a:lnTo>
                <a:lnTo>
                  <a:pt x="33103" y="201407"/>
                </a:lnTo>
                <a:lnTo>
                  <a:pt x="258554" y="201407"/>
                </a:lnTo>
                <a:lnTo>
                  <a:pt x="258554" y="214300"/>
                </a:lnTo>
                <a:close/>
              </a:path>
              <a:path w="264160" h="309879">
                <a:moveTo>
                  <a:pt x="93386" y="297233"/>
                </a:moveTo>
                <a:lnTo>
                  <a:pt x="78402" y="297233"/>
                </a:lnTo>
                <a:lnTo>
                  <a:pt x="78402" y="214300"/>
                </a:lnTo>
                <a:lnTo>
                  <a:pt x="93386" y="214300"/>
                </a:lnTo>
                <a:lnTo>
                  <a:pt x="93386" y="297233"/>
                </a:lnTo>
                <a:close/>
              </a:path>
              <a:path w="264160" h="309879">
                <a:moveTo>
                  <a:pt x="207679" y="297233"/>
                </a:moveTo>
                <a:lnTo>
                  <a:pt x="193741" y="297233"/>
                </a:lnTo>
                <a:lnTo>
                  <a:pt x="196175" y="286850"/>
                </a:lnTo>
                <a:lnTo>
                  <a:pt x="197792" y="275062"/>
                </a:lnTo>
                <a:lnTo>
                  <a:pt x="198691" y="262638"/>
                </a:lnTo>
                <a:lnTo>
                  <a:pt x="198968" y="250540"/>
                </a:lnTo>
                <a:lnTo>
                  <a:pt x="198968" y="214300"/>
                </a:lnTo>
                <a:lnTo>
                  <a:pt x="213952" y="214300"/>
                </a:lnTo>
                <a:lnTo>
                  <a:pt x="213939" y="250540"/>
                </a:lnTo>
                <a:lnTo>
                  <a:pt x="213506" y="262687"/>
                </a:lnTo>
                <a:lnTo>
                  <a:pt x="212253" y="275280"/>
                </a:lnTo>
                <a:lnTo>
                  <a:pt x="210277" y="287138"/>
                </a:lnTo>
                <a:lnTo>
                  <a:pt x="207679" y="297233"/>
                </a:lnTo>
                <a:close/>
              </a:path>
              <a:path w="264160" h="309879">
                <a:moveTo>
                  <a:pt x="264129" y="309777"/>
                </a:moveTo>
                <a:lnTo>
                  <a:pt x="26831" y="309777"/>
                </a:lnTo>
                <a:lnTo>
                  <a:pt x="26831" y="297233"/>
                </a:lnTo>
                <a:lnTo>
                  <a:pt x="264129" y="297233"/>
                </a:lnTo>
                <a:lnTo>
                  <a:pt x="264129" y="3097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732248" y="6160245"/>
            <a:ext cx="244475" cy="307340"/>
          </a:xfrm>
          <a:custGeom>
            <a:avLst/>
            <a:gdLst/>
            <a:ahLst/>
            <a:cxnLst/>
            <a:rect l="l" t="t" r="r" b="b"/>
            <a:pathLst>
              <a:path w="244475" h="307339">
                <a:moveTo>
                  <a:pt x="77357" y="289218"/>
                </a:moveTo>
                <a:lnTo>
                  <a:pt x="39724" y="279075"/>
                </a:lnTo>
                <a:lnTo>
                  <a:pt x="6925" y="221879"/>
                </a:lnTo>
                <a:lnTo>
                  <a:pt x="0" y="144957"/>
                </a:lnTo>
                <a:lnTo>
                  <a:pt x="1649" y="103148"/>
                </a:lnTo>
                <a:lnTo>
                  <a:pt x="16317" y="39653"/>
                </a:lnTo>
                <a:lnTo>
                  <a:pt x="50700" y="4704"/>
                </a:lnTo>
                <a:lnTo>
                  <a:pt x="77357" y="0"/>
                </a:lnTo>
                <a:lnTo>
                  <a:pt x="91268" y="1176"/>
                </a:lnTo>
                <a:lnTo>
                  <a:pt x="103709" y="4704"/>
                </a:lnTo>
                <a:lnTo>
                  <a:pt x="114647" y="10584"/>
                </a:lnTo>
                <a:lnTo>
                  <a:pt x="117284" y="12892"/>
                </a:lnTo>
                <a:lnTo>
                  <a:pt x="77357" y="12892"/>
                </a:lnTo>
                <a:lnTo>
                  <a:pt x="66391" y="13965"/>
                </a:lnTo>
                <a:lnTo>
                  <a:pt x="28453" y="46905"/>
                </a:lnTo>
                <a:lnTo>
                  <a:pt x="16018" y="105696"/>
                </a:lnTo>
                <a:lnTo>
                  <a:pt x="14635" y="144957"/>
                </a:lnTo>
                <a:lnTo>
                  <a:pt x="16018" y="184170"/>
                </a:lnTo>
                <a:lnTo>
                  <a:pt x="28453" y="242863"/>
                </a:lnTo>
                <a:lnTo>
                  <a:pt x="56537" y="272841"/>
                </a:lnTo>
                <a:lnTo>
                  <a:pt x="77357" y="276674"/>
                </a:lnTo>
                <a:lnTo>
                  <a:pt x="117478" y="276674"/>
                </a:lnTo>
                <a:lnTo>
                  <a:pt x="114647" y="279075"/>
                </a:lnTo>
                <a:lnTo>
                  <a:pt x="103709" y="284732"/>
                </a:lnTo>
                <a:lnTo>
                  <a:pt x="91268" y="288102"/>
                </a:lnTo>
                <a:lnTo>
                  <a:pt x="77357" y="289218"/>
                </a:lnTo>
                <a:close/>
              </a:path>
              <a:path w="244475" h="307339">
                <a:moveTo>
                  <a:pt x="117478" y="276674"/>
                </a:moveTo>
                <a:lnTo>
                  <a:pt x="77357" y="276674"/>
                </a:lnTo>
                <a:lnTo>
                  <a:pt x="88121" y="275705"/>
                </a:lnTo>
                <a:lnTo>
                  <a:pt x="97872" y="272841"/>
                </a:lnTo>
                <a:lnTo>
                  <a:pt x="125912" y="242863"/>
                </a:lnTo>
                <a:lnTo>
                  <a:pt x="138348" y="184170"/>
                </a:lnTo>
                <a:lnTo>
                  <a:pt x="139730" y="144957"/>
                </a:lnTo>
                <a:lnTo>
                  <a:pt x="138348" y="105696"/>
                </a:lnTo>
                <a:lnTo>
                  <a:pt x="125912" y="46905"/>
                </a:lnTo>
                <a:lnTo>
                  <a:pt x="97872" y="17030"/>
                </a:lnTo>
                <a:lnTo>
                  <a:pt x="77357" y="12892"/>
                </a:lnTo>
                <a:lnTo>
                  <a:pt x="117284" y="12892"/>
                </a:lnTo>
                <a:lnTo>
                  <a:pt x="147571" y="67905"/>
                </a:lnTo>
                <a:lnTo>
                  <a:pt x="154366" y="144957"/>
                </a:lnTo>
                <a:lnTo>
                  <a:pt x="152765" y="186620"/>
                </a:lnTo>
                <a:lnTo>
                  <a:pt x="147571" y="221879"/>
                </a:lnTo>
                <a:lnTo>
                  <a:pt x="138195" y="250213"/>
                </a:lnTo>
                <a:lnTo>
                  <a:pt x="124050" y="271098"/>
                </a:lnTo>
                <a:lnTo>
                  <a:pt x="117478" y="276674"/>
                </a:lnTo>
                <a:close/>
              </a:path>
              <a:path w="244475" h="307339">
                <a:moveTo>
                  <a:pt x="243919" y="307338"/>
                </a:moveTo>
                <a:lnTo>
                  <a:pt x="229284" y="307338"/>
                </a:lnTo>
                <a:lnTo>
                  <a:pt x="229284" y="144957"/>
                </a:lnTo>
                <a:lnTo>
                  <a:pt x="165168" y="144957"/>
                </a:lnTo>
                <a:lnTo>
                  <a:pt x="165168" y="132064"/>
                </a:lnTo>
                <a:lnTo>
                  <a:pt x="229284" y="132064"/>
                </a:lnTo>
                <a:lnTo>
                  <a:pt x="229284" y="348"/>
                </a:lnTo>
                <a:lnTo>
                  <a:pt x="243919" y="348"/>
                </a:lnTo>
                <a:lnTo>
                  <a:pt x="243919" y="3073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060836" y="6179375"/>
            <a:ext cx="15875" cy="190500"/>
          </a:xfrm>
          <a:custGeom>
            <a:avLst/>
            <a:gdLst/>
            <a:ahLst/>
            <a:cxnLst/>
            <a:rect l="l" t="t" r="r" b="b"/>
            <a:pathLst>
              <a:path w="15875" h="190500">
                <a:moveTo>
                  <a:pt x="15328" y="0"/>
                </a:moveTo>
                <a:lnTo>
                  <a:pt x="0" y="0"/>
                </a:lnTo>
                <a:lnTo>
                  <a:pt x="0" y="30480"/>
                </a:lnTo>
                <a:lnTo>
                  <a:pt x="520" y="30480"/>
                </a:lnTo>
                <a:lnTo>
                  <a:pt x="520" y="190500"/>
                </a:lnTo>
                <a:lnTo>
                  <a:pt x="14643" y="190500"/>
                </a:lnTo>
                <a:lnTo>
                  <a:pt x="14643" y="30480"/>
                </a:lnTo>
                <a:lnTo>
                  <a:pt x="15328" y="30480"/>
                </a:lnTo>
                <a:lnTo>
                  <a:pt x="153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059797" y="6417405"/>
            <a:ext cx="17145" cy="33020"/>
          </a:xfrm>
          <a:custGeom>
            <a:avLst/>
            <a:gdLst/>
            <a:ahLst/>
            <a:cxnLst/>
            <a:rect l="l" t="t" r="r" b="b"/>
            <a:pathLst>
              <a:path w="17145" h="33020">
                <a:moveTo>
                  <a:pt x="17074" y="32754"/>
                </a:moveTo>
                <a:lnTo>
                  <a:pt x="0" y="32754"/>
                </a:lnTo>
                <a:lnTo>
                  <a:pt x="0" y="0"/>
                </a:lnTo>
                <a:lnTo>
                  <a:pt x="17074" y="0"/>
                </a:lnTo>
                <a:lnTo>
                  <a:pt x="17074" y="327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229495" y="6164775"/>
            <a:ext cx="276860" cy="304165"/>
          </a:xfrm>
          <a:custGeom>
            <a:avLst/>
            <a:gdLst/>
            <a:ahLst/>
            <a:cxnLst/>
            <a:rect l="l" t="t" r="r" b="b"/>
            <a:pathLst>
              <a:path w="276860" h="304164">
                <a:moveTo>
                  <a:pt x="246010" y="119868"/>
                </a:moveTo>
                <a:lnTo>
                  <a:pt x="231723" y="119868"/>
                </a:lnTo>
                <a:lnTo>
                  <a:pt x="235327" y="104776"/>
                </a:lnTo>
                <a:lnTo>
                  <a:pt x="237821" y="87985"/>
                </a:lnTo>
                <a:lnTo>
                  <a:pt x="239269" y="70671"/>
                </a:lnTo>
                <a:lnTo>
                  <a:pt x="239737" y="54010"/>
                </a:lnTo>
                <a:lnTo>
                  <a:pt x="239737" y="12892"/>
                </a:lnTo>
                <a:lnTo>
                  <a:pt x="19862" y="12892"/>
                </a:lnTo>
                <a:lnTo>
                  <a:pt x="19862" y="0"/>
                </a:lnTo>
                <a:lnTo>
                  <a:pt x="254721" y="0"/>
                </a:lnTo>
                <a:lnTo>
                  <a:pt x="254721" y="54010"/>
                </a:lnTo>
                <a:lnTo>
                  <a:pt x="254144" y="70769"/>
                </a:lnTo>
                <a:lnTo>
                  <a:pt x="252456" y="88246"/>
                </a:lnTo>
                <a:lnTo>
                  <a:pt x="249723" y="105070"/>
                </a:lnTo>
                <a:lnTo>
                  <a:pt x="246010" y="119868"/>
                </a:lnTo>
                <a:close/>
              </a:path>
              <a:path w="276860" h="304164">
                <a:moveTo>
                  <a:pt x="276325" y="165865"/>
                </a:moveTo>
                <a:lnTo>
                  <a:pt x="0" y="165865"/>
                </a:lnTo>
                <a:lnTo>
                  <a:pt x="0" y="152972"/>
                </a:lnTo>
                <a:lnTo>
                  <a:pt x="276325" y="152972"/>
                </a:lnTo>
                <a:lnTo>
                  <a:pt x="276325" y="165865"/>
                </a:lnTo>
                <a:close/>
              </a:path>
              <a:path w="276860" h="304164">
                <a:moveTo>
                  <a:pt x="260645" y="303853"/>
                </a:moveTo>
                <a:lnTo>
                  <a:pt x="21952" y="303853"/>
                </a:lnTo>
                <a:lnTo>
                  <a:pt x="21952" y="214300"/>
                </a:lnTo>
                <a:lnTo>
                  <a:pt x="36587" y="214300"/>
                </a:lnTo>
                <a:lnTo>
                  <a:pt x="36587" y="290612"/>
                </a:lnTo>
                <a:lnTo>
                  <a:pt x="260645" y="290612"/>
                </a:lnTo>
                <a:lnTo>
                  <a:pt x="260645" y="3038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566452" y="6160593"/>
            <a:ext cx="247650" cy="307340"/>
          </a:xfrm>
          <a:custGeom>
            <a:avLst/>
            <a:gdLst/>
            <a:ahLst/>
            <a:cxnLst/>
            <a:rect l="l" t="t" r="r" b="b"/>
            <a:pathLst>
              <a:path w="247650" h="307339">
                <a:moveTo>
                  <a:pt x="179106" y="302808"/>
                </a:moveTo>
                <a:lnTo>
                  <a:pt x="164819" y="302808"/>
                </a:lnTo>
                <a:lnTo>
                  <a:pt x="164819" y="144260"/>
                </a:lnTo>
                <a:lnTo>
                  <a:pt x="95477" y="144260"/>
                </a:lnTo>
                <a:lnTo>
                  <a:pt x="95477" y="131368"/>
                </a:lnTo>
                <a:lnTo>
                  <a:pt x="164819" y="131368"/>
                </a:lnTo>
                <a:lnTo>
                  <a:pt x="164819" y="1742"/>
                </a:lnTo>
                <a:lnTo>
                  <a:pt x="179106" y="1742"/>
                </a:lnTo>
                <a:lnTo>
                  <a:pt x="179106" y="302808"/>
                </a:lnTo>
                <a:close/>
              </a:path>
              <a:path w="247650" h="307339">
                <a:moveTo>
                  <a:pt x="65858" y="285037"/>
                </a:moveTo>
                <a:lnTo>
                  <a:pt x="0" y="285037"/>
                </a:lnTo>
                <a:lnTo>
                  <a:pt x="0" y="5923"/>
                </a:lnTo>
                <a:lnTo>
                  <a:pt x="104188" y="5923"/>
                </a:lnTo>
                <a:lnTo>
                  <a:pt x="104188" y="19165"/>
                </a:lnTo>
                <a:lnTo>
                  <a:pt x="14635" y="19165"/>
                </a:lnTo>
                <a:lnTo>
                  <a:pt x="14635" y="271795"/>
                </a:lnTo>
                <a:lnTo>
                  <a:pt x="131368" y="271795"/>
                </a:lnTo>
                <a:lnTo>
                  <a:pt x="131368" y="273189"/>
                </a:lnTo>
                <a:lnTo>
                  <a:pt x="118044" y="278863"/>
                </a:lnTo>
                <a:lnTo>
                  <a:pt x="102402" y="282510"/>
                </a:lnTo>
                <a:lnTo>
                  <a:pt x="84865" y="284460"/>
                </a:lnTo>
                <a:lnTo>
                  <a:pt x="65858" y="285037"/>
                </a:lnTo>
                <a:close/>
              </a:path>
              <a:path w="247650" h="307339">
                <a:moveTo>
                  <a:pt x="131368" y="271795"/>
                </a:moveTo>
                <a:lnTo>
                  <a:pt x="66555" y="271795"/>
                </a:lnTo>
                <a:lnTo>
                  <a:pt x="84620" y="271327"/>
                </a:lnTo>
                <a:lnTo>
                  <a:pt x="101836" y="269618"/>
                </a:lnTo>
                <a:lnTo>
                  <a:pt x="117614" y="266209"/>
                </a:lnTo>
                <a:lnTo>
                  <a:pt x="131368" y="260645"/>
                </a:lnTo>
                <a:lnTo>
                  <a:pt x="131368" y="271795"/>
                </a:lnTo>
                <a:close/>
              </a:path>
              <a:path w="247650" h="307339">
                <a:moveTo>
                  <a:pt x="247403" y="306989"/>
                </a:moveTo>
                <a:lnTo>
                  <a:pt x="232768" y="306989"/>
                </a:lnTo>
                <a:lnTo>
                  <a:pt x="232768" y="0"/>
                </a:lnTo>
                <a:lnTo>
                  <a:pt x="247403" y="0"/>
                </a:lnTo>
                <a:lnTo>
                  <a:pt x="247403" y="3069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01655" y="6666116"/>
            <a:ext cx="273050" cy="308610"/>
          </a:xfrm>
          <a:custGeom>
            <a:avLst/>
            <a:gdLst/>
            <a:ahLst/>
            <a:cxnLst/>
            <a:rect l="l" t="t" r="r" b="b"/>
            <a:pathLst>
              <a:path w="273050" h="308609">
                <a:moveTo>
                  <a:pt x="247403" y="149139"/>
                </a:moveTo>
                <a:lnTo>
                  <a:pt x="232768" y="149139"/>
                </a:lnTo>
                <a:lnTo>
                  <a:pt x="236226" y="131193"/>
                </a:lnTo>
                <a:lnTo>
                  <a:pt x="238736" y="110634"/>
                </a:lnTo>
                <a:lnTo>
                  <a:pt x="240266" y="88769"/>
                </a:lnTo>
                <a:lnTo>
                  <a:pt x="240783" y="66903"/>
                </a:lnTo>
                <a:lnTo>
                  <a:pt x="240783" y="12892"/>
                </a:lnTo>
                <a:lnTo>
                  <a:pt x="15332" y="12892"/>
                </a:lnTo>
                <a:lnTo>
                  <a:pt x="15332" y="0"/>
                </a:lnTo>
                <a:lnTo>
                  <a:pt x="255418" y="0"/>
                </a:lnTo>
                <a:lnTo>
                  <a:pt x="255392" y="66903"/>
                </a:lnTo>
                <a:lnTo>
                  <a:pt x="254852" y="88426"/>
                </a:lnTo>
                <a:lnTo>
                  <a:pt x="253240" y="110765"/>
                </a:lnTo>
                <a:lnTo>
                  <a:pt x="250714" y="131471"/>
                </a:lnTo>
                <a:lnTo>
                  <a:pt x="247403" y="149139"/>
                </a:lnTo>
                <a:close/>
              </a:path>
              <a:path w="273050" h="308609">
                <a:moveTo>
                  <a:pt x="272841" y="201756"/>
                </a:moveTo>
                <a:lnTo>
                  <a:pt x="0" y="201756"/>
                </a:lnTo>
                <a:lnTo>
                  <a:pt x="0" y="188514"/>
                </a:lnTo>
                <a:lnTo>
                  <a:pt x="272841" y="188514"/>
                </a:lnTo>
                <a:lnTo>
                  <a:pt x="272841" y="201756"/>
                </a:lnTo>
                <a:close/>
              </a:path>
              <a:path w="273050" h="308609">
                <a:moveTo>
                  <a:pt x="143215" y="308035"/>
                </a:moveTo>
                <a:lnTo>
                  <a:pt x="128928" y="308035"/>
                </a:lnTo>
                <a:lnTo>
                  <a:pt x="128928" y="201756"/>
                </a:lnTo>
                <a:lnTo>
                  <a:pt x="143215" y="201756"/>
                </a:lnTo>
                <a:lnTo>
                  <a:pt x="143215" y="3080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024318" y="6665785"/>
            <a:ext cx="276860" cy="170180"/>
          </a:xfrm>
          <a:custGeom>
            <a:avLst/>
            <a:gdLst/>
            <a:ahLst/>
            <a:cxnLst/>
            <a:rect l="l" t="t" r="r" b="b"/>
            <a:pathLst>
              <a:path w="276859" h="170179">
                <a:moveTo>
                  <a:pt x="256120" y="86360"/>
                </a:moveTo>
                <a:lnTo>
                  <a:pt x="36588" y="86360"/>
                </a:lnTo>
                <a:lnTo>
                  <a:pt x="36588" y="12700"/>
                </a:lnTo>
                <a:lnTo>
                  <a:pt x="254368" y="12700"/>
                </a:lnTo>
                <a:lnTo>
                  <a:pt x="254368" y="0"/>
                </a:lnTo>
                <a:lnTo>
                  <a:pt x="21958" y="0"/>
                </a:lnTo>
                <a:lnTo>
                  <a:pt x="21958" y="12700"/>
                </a:lnTo>
                <a:lnTo>
                  <a:pt x="21958" y="86360"/>
                </a:lnTo>
                <a:lnTo>
                  <a:pt x="21958" y="99060"/>
                </a:lnTo>
                <a:lnTo>
                  <a:pt x="256120" y="99060"/>
                </a:lnTo>
                <a:lnTo>
                  <a:pt x="256120" y="86360"/>
                </a:lnTo>
                <a:close/>
              </a:path>
              <a:path w="276859" h="170179">
                <a:moveTo>
                  <a:pt x="276326" y="156451"/>
                </a:moveTo>
                <a:lnTo>
                  <a:pt x="144957" y="156451"/>
                </a:lnTo>
                <a:lnTo>
                  <a:pt x="144957" y="99644"/>
                </a:lnTo>
                <a:lnTo>
                  <a:pt x="130670" y="99644"/>
                </a:lnTo>
                <a:lnTo>
                  <a:pt x="130670" y="156451"/>
                </a:lnTo>
                <a:lnTo>
                  <a:pt x="0" y="156451"/>
                </a:lnTo>
                <a:lnTo>
                  <a:pt x="0" y="169684"/>
                </a:lnTo>
                <a:lnTo>
                  <a:pt x="276326" y="169684"/>
                </a:lnTo>
                <a:lnTo>
                  <a:pt x="276326" y="1564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044181" y="6889305"/>
            <a:ext cx="234950" cy="85090"/>
          </a:xfrm>
          <a:custGeom>
            <a:avLst/>
            <a:gdLst/>
            <a:ahLst/>
            <a:cxnLst/>
            <a:rect l="l" t="t" r="r" b="b"/>
            <a:pathLst>
              <a:path w="234950" h="85090">
                <a:moveTo>
                  <a:pt x="234505" y="0"/>
                </a:moveTo>
                <a:lnTo>
                  <a:pt x="0" y="0"/>
                </a:lnTo>
                <a:lnTo>
                  <a:pt x="0" y="12700"/>
                </a:lnTo>
                <a:lnTo>
                  <a:pt x="219875" y="12700"/>
                </a:lnTo>
                <a:lnTo>
                  <a:pt x="219875" y="85090"/>
                </a:lnTo>
                <a:lnTo>
                  <a:pt x="234505" y="85090"/>
                </a:lnTo>
                <a:lnTo>
                  <a:pt x="234505" y="12700"/>
                </a:lnTo>
                <a:lnTo>
                  <a:pt x="2345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355010" y="6659844"/>
            <a:ext cx="254635" cy="312420"/>
          </a:xfrm>
          <a:custGeom>
            <a:avLst/>
            <a:gdLst/>
            <a:ahLst/>
            <a:cxnLst/>
            <a:rect l="l" t="t" r="r" b="b"/>
            <a:pathLst>
              <a:path w="254634" h="312420">
                <a:moveTo>
                  <a:pt x="78402" y="139730"/>
                </a:moveTo>
                <a:lnTo>
                  <a:pt x="34938" y="129881"/>
                </a:lnTo>
                <a:lnTo>
                  <a:pt x="6359" y="100094"/>
                </a:lnTo>
                <a:lnTo>
                  <a:pt x="0" y="70039"/>
                </a:lnTo>
                <a:lnTo>
                  <a:pt x="1644" y="53782"/>
                </a:lnTo>
                <a:lnTo>
                  <a:pt x="23695" y="17422"/>
                </a:lnTo>
                <a:lnTo>
                  <a:pt x="62651" y="1105"/>
                </a:lnTo>
                <a:lnTo>
                  <a:pt x="78402" y="0"/>
                </a:lnTo>
                <a:lnTo>
                  <a:pt x="94355" y="1105"/>
                </a:lnTo>
                <a:lnTo>
                  <a:pt x="109066" y="4399"/>
                </a:lnTo>
                <a:lnTo>
                  <a:pt x="122210" y="9849"/>
                </a:lnTo>
                <a:lnTo>
                  <a:pt x="126213" y="12544"/>
                </a:lnTo>
                <a:lnTo>
                  <a:pt x="78402" y="12544"/>
                </a:lnTo>
                <a:lnTo>
                  <a:pt x="65041" y="13519"/>
                </a:lnTo>
                <a:lnTo>
                  <a:pt x="24925" y="35983"/>
                </a:lnTo>
                <a:lnTo>
                  <a:pt x="14635" y="70039"/>
                </a:lnTo>
                <a:lnTo>
                  <a:pt x="15843" y="82894"/>
                </a:lnTo>
                <a:lnTo>
                  <a:pt x="41847" y="118513"/>
                </a:lnTo>
                <a:lnTo>
                  <a:pt x="78402" y="127186"/>
                </a:lnTo>
                <a:lnTo>
                  <a:pt x="126213" y="127186"/>
                </a:lnTo>
                <a:lnTo>
                  <a:pt x="122210" y="129881"/>
                </a:lnTo>
                <a:lnTo>
                  <a:pt x="109066" y="135331"/>
                </a:lnTo>
                <a:lnTo>
                  <a:pt x="94355" y="138625"/>
                </a:lnTo>
                <a:lnTo>
                  <a:pt x="78402" y="139730"/>
                </a:lnTo>
                <a:close/>
              </a:path>
              <a:path w="254634" h="312420">
                <a:moveTo>
                  <a:pt x="126213" y="127186"/>
                </a:moveTo>
                <a:lnTo>
                  <a:pt x="78402" y="127186"/>
                </a:lnTo>
                <a:lnTo>
                  <a:pt x="91616" y="126211"/>
                </a:lnTo>
                <a:lnTo>
                  <a:pt x="103883" y="123309"/>
                </a:lnTo>
                <a:lnTo>
                  <a:pt x="137465" y="94213"/>
                </a:lnTo>
                <a:lnTo>
                  <a:pt x="142170" y="70039"/>
                </a:lnTo>
                <a:lnTo>
                  <a:pt x="140961" y="57032"/>
                </a:lnTo>
                <a:lnTo>
                  <a:pt x="114908" y="21217"/>
                </a:lnTo>
                <a:lnTo>
                  <a:pt x="78402" y="12544"/>
                </a:lnTo>
                <a:lnTo>
                  <a:pt x="126213" y="12544"/>
                </a:lnTo>
                <a:lnTo>
                  <a:pt x="155460" y="53782"/>
                </a:lnTo>
                <a:lnTo>
                  <a:pt x="157153" y="70039"/>
                </a:lnTo>
                <a:lnTo>
                  <a:pt x="155460" y="86046"/>
                </a:lnTo>
                <a:lnTo>
                  <a:pt x="150663" y="100094"/>
                </a:lnTo>
                <a:lnTo>
                  <a:pt x="143188" y="112181"/>
                </a:lnTo>
                <a:lnTo>
                  <a:pt x="133458" y="122308"/>
                </a:lnTo>
                <a:lnTo>
                  <a:pt x="126213" y="127186"/>
                </a:lnTo>
                <a:close/>
              </a:path>
              <a:path w="254634" h="312420">
                <a:moveTo>
                  <a:pt x="250191" y="145654"/>
                </a:moveTo>
                <a:lnTo>
                  <a:pt x="235556" y="145654"/>
                </a:lnTo>
                <a:lnTo>
                  <a:pt x="235556" y="2090"/>
                </a:lnTo>
                <a:lnTo>
                  <a:pt x="250191" y="2090"/>
                </a:lnTo>
                <a:lnTo>
                  <a:pt x="250191" y="145654"/>
                </a:lnTo>
                <a:close/>
              </a:path>
              <a:path w="254634" h="312420">
                <a:moveTo>
                  <a:pt x="254373" y="311868"/>
                </a:moveTo>
                <a:lnTo>
                  <a:pt x="24740" y="311868"/>
                </a:lnTo>
                <a:lnTo>
                  <a:pt x="24740" y="239040"/>
                </a:lnTo>
                <a:lnTo>
                  <a:pt x="235556" y="239040"/>
                </a:lnTo>
                <a:lnTo>
                  <a:pt x="235556" y="190954"/>
                </a:lnTo>
                <a:lnTo>
                  <a:pt x="24740" y="190954"/>
                </a:lnTo>
                <a:lnTo>
                  <a:pt x="24740" y="178409"/>
                </a:lnTo>
                <a:lnTo>
                  <a:pt x="250191" y="178409"/>
                </a:lnTo>
                <a:lnTo>
                  <a:pt x="250191" y="251585"/>
                </a:lnTo>
                <a:lnTo>
                  <a:pt x="39724" y="251585"/>
                </a:lnTo>
                <a:lnTo>
                  <a:pt x="39724" y="299323"/>
                </a:lnTo>
                <a:lnTo>
                  <a:pt x="254373" y="299323"/>
                </a:lnTo>
                <a:lnTo>
                  <a:pt x="254373" y="3118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673151" y="6661586"/>
            <a:ext cx="276860" cy="310515"/>
          </a:xfrm>
          <a:custGeom>
            <a:avLst/>
            <a:gdLst/>
            <a:ahLst/>
            <a:cxnLst/>
            <a:rect l="l" t="t" r="r" b="b"/>
            <a:pathLst>
              <a:path w="276860" h="310515">
                <a:moveTo>
                  <a:pt x="138685" y="91992"/>
                </a:moveTo>
                <a:lnTo>
                  <a:pt x="71302" y="87506"/>
                </a:lnTo>
                <a:lnTo>
                  <a:pt x="31361" y="73872"/>
                </a:lnTo>
                <a:lnTo>
                  <a:pt x="15680" y="45996"/>
                </a:lnTo>
                <a:lnTo>
                  <a:pt x="16611" y="37616"/>
                </a:lnTo>
                <a:lnTo>
                  <a:pt x="48081" y="9849"/>
                </a:lnTo>
                <a:lnTo>
                  <a:pt x="101384" y="1061"/>
                </a:lnTo>
                <a:lnTo>
                  <a:pt x="138685" y="0"/>
                </a:lnTo>
                <a:lnTo>
                  <a:pt x="175986" y="1061"/>
                </a:lnTo>
                <a:lnTo>
                  <a:pt x="206068" y="4312"/>
                </a:lnTo>
                <a:lnTo>
                  <a:pt x="229289" y="9849"/>
                </a:lnTo>
                <a:lnTo>
                  <a:pt x="234978" y="12544"/>
                </a:lnTo>
                <a:lnTo>
                  <a:pt x="138685" y="12544"/>
                </a:lnTo>
                <a:lnTo>
                  <a:pt x="103649" y="13410"/>
                </a:lnTo>
                <a:lnTo>
                  <a:pt x="55529" y="20629"/>
                </a:lnTo>
                <a:lnTo>
                  <a:pt x="30664" y="38330"/>
                </a:lnTo>
                <a:lnTo>
                  <a:pt x="30664" y="53662"/>
                </a:lnTo>
                <a:lnTo>
                  <a:pt x="76094" y="75789"/>
                </a:lnTo>
                <a:lnTo>
                  <a:pt x="138685" y="79448"/>
                </a:lnTo>
                <a:lnTo>
                  <a:pt x="234322" y="79448"/>
                </a:lnTo>
                <a:lnTo>
                  <a:pt x="229289" y="81849"/>
                </a:lnTo>
                <a:lnTo>
                  <a:pt x="206068" y="87506"/>
                </a:lnTo>
                <a:lnTo>
                  <a:pt x="175986" y="90876"/>
                </a:lnTo>
                <a:lnTo>
                  <a:pt x="138685" y="91992"/>
                </a:lnTo>
                <a:close/>
              </a:path>
              <a:path w="276860" h="310515">
                <a:moveTo>
                  <a:pt x="234322" y="79448"/>
                </a:moveTo>
                <a:lnTo>
                  <a:pt x="138685" y="79448"/>
                </a:lnTo>
                <a:lnTo>
                  <a:pt x="173770" y="78533"/>
                </a:lnTo>
                <a:lnTo>
                  <a:pt x="201407" y="75789"/>
                </a:lnTo>
                <a:lnTo>
                  <a:pt x="221988" y="71215"/>
                </a:lnTo>
                <a:lnTo>
                  <a:pt x="235904" y="64812"/>
                </a:lnTo>
                <a:lnTo>
                  <a:pt x="243570" y="59586"/>
                </a:lnTo>
                <a:lnTo>
                  <a:pt x="246707" y="53662"/>
                </a:lnTo>
                <a:lnTo>
                  <a:pt x="246707" y="38330"/>
                </a:lnTo>
                <a:lnTo>
                  <a:pt x="201407" y="16072"/>
                </a:lnTo>
                <a:lnTo>
                  <a:pt x="138685" y="12544"/>
                </a:lnTo>
                <a:lnTo>
                  <a:pt x="234978" y="12544"/>
                </a:lnTo>
                <a:lnTo>
                  <a:pt x="261690" y="45996"/>
                </a:lnTo>
                <a:lnTo>
                  <a:pt x="260710" y="54223"/>
                </a:lnTo>
                <a:lnTo>
                  <a:pt x="257770" y="61633"/>
                </a:lnTo>
                <a:lnTo>
                  <a:pt x="252870" y="68193"/>
                </a:lnTo>
                <a:lnTo>
                  <a:pt x="246010" y="73872"/>
                </a:lnTo>
                <a:lnTo>
                  <a:pt x="234322" y="79448"/>
                </a:lnTo>
                <a:close/>
              </a:path>
              <a:path w="276860" h="310515">
                <a:moveTo>
                  <a:pt x="276325" y="143912"/>
                </a:moveTo>
                <a:lnTo>
                  <a:pt x="0" y="143912"/>
                </a:lnTo>
                <a:lnTo>
                  <a:pt x="0" y="131368"/>
                </a:lnTo>
                <a:lnTo>
                  <a:pt x="276325" y="131368"/>
                </a:lnTo>
                <a:lnTo>
                  <a:pt x="276325" y="143912"/>
                </a:lnTo>
                <a:close/>
              </a:path>
              <a:path w="276860" h="310515">
                <a:moveTo>
                  <a:pt x="262387" y="310126"/>
                </a:moveTo>
                <a:lnTo>
                  <a:pt x="21952" y="310126"/>
                </a:lnTo>
                <a:lnTo>
                  <a:pt x="21952" y="243570"/>
                </a:lnTo>
                <a:lnTo>
                  <a:pt x="239737" y="243570"/>
                </a:lnTo>
                <a:lnTo>
                  <a:pt x="239737" y="200710"/>
                </a:lnTo>
                <a:lnTo>
                  <a:pt x="21952" y="200710"/>
                </a:lnTo>
                <a:lnTo>
                  <a:pt x="21952" y="188166"/>
                </a:lnTo>
                <a:lnTo>
                  <a:pt x="254373" y="188166"/>
                </a:lnTo>
                <a:lnTo>
                  <a:pt x="254373" y="255766"/>
                </a:lnTo>
                <a:lnTo>
                  <a:pt x="36587" y="255766"/>
                </a:lnTo>
                <a:lnTo>
                  <a:pt x="36587" y="297581"/>
                </a:lnTo>
                <a:lnTo>
                  <a:pt x="262387" y="297581"/>
                </a:lnTo>
                <a:lnTo>
                  <a:pt x="262387" y="3101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094434" y="6659844"/>
            <a:ext cx="254635" cy="312420"/>
          </a:xfrm>
          <a:custGeom>
            <a:avLst/>
            <a:gdLst/>
            <a:ahLst/>
            <a:cxnLst/>
            <a:rect l="l" t="t" r="r" b="b"/>
            <a:pathLst>
              <a:path w="254635" h="312420">
                <a:moveTo>
                  <a:pt x="78402" y="139730"/>
                </a:moveTo>
                <a:lnTo>
                  <a:pt x="34938" y="129881"/>
                </a:lnTo>
                <a:lnTo>
                  <a:pt x="6359" y="100094"/>
                </a:lnTo>
                <a:lnTo>
                  <a:pt x="0" y="70039"/>
                </a:lnTo>
                <a:lnTo>
                  <a:pt x="1644" y="53782"/>
                </a:lnTo>
                <a:lnTo>
                  <a:pt x="23695" y="17422"/>
                </a:lnTo>
                <a:lnTo>
                  <a:pt x="62651" y="1105"/>
                </a:lnTo>
                <a:lnTo>
                  <a:pt x="78402" y="0"/>
                </a:lnTo>
                <a:lnTo>
                  <a:pt x="94355" y="1105"/>
                </a:lnTo>
                <a:lnTo>
                  <a:pt x="109066" y="4399"/>
                </a:lnTo>
                <a:lnTo>
                  <a:pt x="122210" y="9849"/>
                </a:lnTo>
                <a:lnTo>
                  <a:pt x="126213" y="12544"/>
                </a:lnTo>
                <a:lnTo>
                  <a:pt x="78402" y="12544"/>
                </a:lnTo>
                <a:lnTo>
                  <a:pt x="65041" y="13519"/>
                </a:lnTo>
                <a:lnTo>
                  <a:pt x="24925" y="35983"/>
                </a:lnTo>
                <a:lnTo>
                  <a:pt x="14635" y="70039"/>
                </a:lnTo>
                <a:lnTo>
                  <a:pt x="15843" y="82894"/>
                </a:lnTo>
                <a:lnTo>
                  <a:pt x="41847" y="118513"/>
                </a:lnTo>
                <a:lnTo>
                  <a:pt x="78402" y="127186"/>
                </a:lnTo>
                <a:lnTo>
                  <a:pt x="126213" y="127186"/>
                </a:lnTo>
                <a:lnTo>
                  <a:pt x="122210" y="129881"/>
                </a:lnTo>
                <a:lnTo>
                  <a:pt x="109066" y="135331"/>
                </a:lnTo>
                <a:lnTo>
                  <a:pt x="94355" y="138625"/>
                </a:lnTo>
                <a:lnTo>
                  <a:pt x="78402" y="139730"/>
                </a:lnTo>
                <a:close/>
              </a:path>
              <a:path w="254635" h="312420">
                <a:moveTo>
                  <a:pt x="126213" y="127186"/>
                </a:moveTo>
                <a:lnTo>
                  <a:pt x="78402" y="127186"/>
                </a:lnTo>
                <a:lnTo>
                  <a:pt x="91616" y="126211"/>
                </a:lnTo>
                <a:lnTo>
                  <a:pt x="103883" y="123309"/>
                </a:lnTo>
                <a:lnTo>
                  <a:pt x="137465" y="94213"/>
                </a:lnTo>
                <a:lnTo>
                  <a:pt x="142170" y="70039"/>
                </a:lnTo>
                <a:lnTo>
                  <a:pt x="140961" y="57032"/>
                </a:lnTo>
                <a:lnTo>
                  <a:pt x="114908" y="21217"/>
                </a:lnTo>
                <a:lnTo>
                  <a:pt x="78402" y="12544"/>
                </a:lnTo>
                <a:lnTo>
                  <a:pt x="126213" y="12544"/>
                </a:lnTo>
                <a:lnTo>
                  <a:pt x="155460" y="53782"/>
                </a:lnTo>
                <a:lnTo>
                  <a:pt x="157153" y="70039"/>
                </a:lnTo>
                <a:lnTo>
                  <a:pt x="155460" y="86046"/>
                </a:lnTo>
                <a:lnTo>
                  <a:pt x="150663" y="100094"/>
                </a:lnTo>
                <a:lnTo>
                  <a:pt x="143188" y="112181"/>
                </a:lnTo>
                <a:lnTo>
                  <a:pt x="133458" y="122308"/>
                </a:lnTo>
                <a:lnTo>
                  <a:pt x="126213" y="127186"/>
                </a:lnTo>
                <a:close/>
              </a:path>
              <a:path w="254635" h="312420">
                <a:moveTo>
                  <a:pt x="250191" y="145654"/>
                </a:moveTo>
                <a:lnTo>
                  <a:pt x="235556" y="145654"/>
                </a:lnTo>
                <a:lnTo>
                  <a:pt x="235556" y="2090"/>
                </a:lnTo>
                <a:lnTo>
                  <a:pt x="250191" y="2090"/>
                </a:lnTo>
                <a:lnTo>
                  <a:pt x="250191" y="145654"/>
                </a:lnTo>
                <a:close/>
              </a:path>
              <a:path w="254635" h="312420">
                <a:moveTo>
                  <a:pt x="254373" y="311868"/>
                </a:moveTo>
                <a:lnTo>
                  <a:pt x="24740" y="311868"/>
                </a:lnTo>
                <a:lnTo>
                  <a:pt x="24740" y="239040"/>
                </a:lnTo>
                <a:lnTo>
                  <a:pt x="235556" y="239040"/>
                </a:lnTo>
                <a:lnTo>
                  <a:pt x="235556" y="190954"/>
                </a:lnTo>
                <a:lnTo>
                  <a:pt x="24740" y="190954"/>
                </a:lnTo>
                <a:lnTo>
                  <a:pt x="24740" y="178409"/>
                </a:lnTo>
                <a:lnTo>
                  <a:pt x="250191" y="178409"/>
                </a:lnTo>
                <a:lnTo>
                  <a:pt x="250191" y="251585"/>
                </a:lnTo>
                <a:lnTo>
                  <a:pt x="39724" y="251585"/>
                </a:lnTo>
                <a:lnTo>
                  <a:pt x="39724" y="299323"/>
                </a:lnTo>
                <a:lnTo>
                  <a:pt x="254373" y="299323"/>
                </a:lnTo>
                <a:lnTo>
                  <a:pt x="254373" y="3118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418847" y="6659844"/>
            <a:ext cx="254635" cy="312420"/>
          </a:xfrm>
          <a:custGeom>
            <a:avLst/>
            <a:gdLst/>
            <a:ahLst/>
            <a:cxnLst/>
            <a:rect l="l" t="t" r="r" b="b"/>
            <a:pathLst>
              <a:path w="254635" h="312420">
                <a:moveTo>
                  <a:pt x="78402" y="139730"/>
                </a:moveTo>
                <a:lnTo>
                  <a:pt x="34938" y="129881"/>
                </a:lnTo>
                <a:lnTo>
                  <a:pt x="6359" y="100094"/>
                </a:lnTo>
                <a:lnTo>
                  <a:pt x="0" y="70039"/>
                </a:lnTo>
                <a:lnTo>
                  <a:pt x="1644" y="53782"/>
                </a:lnTo>
                <a:lnTo>
                  <a:pt x="23695" y="17422"/>
                </a:lnTo>
                <a:lnTo>
                  <a:pt x="62651" y="1105"/>
                </a:lnTo>
                <a:lnTo>
                  <a:pt x="78402" y="0"/>
                </a:lnTo>
                <a:lnTo>
                  <a:pt x="94355" y="1105"/>
                </a:lnTo>
                <a:lnTo>
                  <a:pt x="109066" y="4399"/>
                </a:lnTo>
                <a:lnTo>
                  <a:pt x="122210" y="9849"/>
                </a:lnTo>
                <a:lnTo>
                  <a:pt x="126213" y="12544"/>
                </a:lnTo>
                <a:lnTo>
                  <a:pt x="78402" y="12544"/>
                </a:lnTo>
                <a:lnTo>
                  <a:pt x="65041" y="13519"/>
                </a:lnTo>
                <a:lnTo>
                  <a:pt x="24925" y="35983"/>
                </a:lnTo>
                <a:lnTo>
                  <a:pt x="14635" y="70039"/>
                </a:lnTo>
                <a:lnTo>
                  <a:pt x="15843" y="82894"/>
                </a:lnTo>
                <a:lnTo>
                  <a:pt x="41847" y="118513"/>
                </a:lnTo>
                <a:lnTo>
                  <a:pt x="78402" y="127186"/>
                </a:lnTo>
                <a:lnTo>
                  <a:pt x="126213" y="127186"/>
                </a:lnTo>
                <a:lnTo>
                  <a:pt x="122210" y="129881"/>
                </a:lnTo>
                <a:lnTo>
                  <a:pt x="109066" y="135331"/>
                </a:lnTo>
                <a:lnTo>
                  <a:pt x="94355" y="138625"/>
                </a:lnTo>
                <a:lnTo>
                  <a:pt x="78402" y="139730"/>
                </a:lnTo>
                <a:close/>
              </a:path>
              <a:path w="254635" h="312420">
                <a:moveTo>
                  <a:pt x="126213" y="127186"/>
                </a:moveTo>
                <a:lnTo>
                  <a:pt x="78402" y="127186"/>
                </a:lnTo>
                <a:lnTo>
                  <a:pt x="91616" y="126211"/>
                </a:lnTo>
                <a:lnTo>
                  <a:pt x="103883" y="123309"/>
                </a:lnTo>
                <a:lnTo>
                  <a:pt x="137465" y="94213"/>
                </a:lnTo>
                <a:lnTo>
                  <a:pt x="142170" y="70039"/>
                </a:lnTo>
                <a:lnTo>
                  <a:pt x="140961" y="57032"/>
                </a:lnTo>
                <a:lnTo>
                  <a:pt x="114908" y="21217"/>
                </a:lnTo>
                <a:lnTo>
                  <a:pt x="78402" y="12544"/>
                </a:lnTo>
                <a:lnTo>
                  <a:pt x="126213" y="12544"/>
                </a:lnTo>
                <a:lnTo>
                  <a:pt x="155460" y="53782"/>
                </a:lnTo>
                <a:lnTo>
                  <a:pt x="157153" y="70039"/>
                </a:lnTo>
                <a:lnTo>
                  <a:pt x="155460" y="86046"/>
                </a:lnTo>
                <a:lnTo>
                  <a:pt x="150663" y="100094"/>
                </a:lnTo>
                <a:lnTo>
                  <a:pt x="143188" y="112181"/>
                </a:lnTo>
                <a:lnTo>
                  <a:pt x="133458" y="122308"/>
                </a:lnTo>
                <a:lnTo>
                  <a:pt x="126213" y="127186"/>
                </a:lnTo>
                <a:close/>
              </a:path>
              <a:path w="254635" h="312420">
                <a:moveTo>
                  <a:pt x="250191" y="145654"/>
                </a:moveTo>
                <a:lnTo>
                  <a:pt x="235556" y="145654"/>
                </a:lnTo>
                <a:lnTo>
                  <a:pt x="235556" y="2090"/>
                </a:lnTo>
                <a:lnTo>
                  <a:pt x="250191" y="2090"/>
                </a:lnTo>
                <a:lnTo>
                  <a:pt x="250191" y="145654"/>
                </a:lnTo>
                <a:close/>
              </a:path>
              <a:path w="254635" h="312420">
                <a:moveTo>
                  <a:pt x="254373" y="311868"/>
                </a:moveTo>
                <a:lnTo>
                  <a:pt x="24740" y="311868"/>
                </a:lnTo>
                <a:lnTo>
                  <a:pt x="24740" y="239040"/>
                </a:lnTo>
                <a:lnTo>
                  <a:pt x="235556" y="239040"/>
                </a:lnTo>
                <a:lnTo>
                  <a:pt x="235556" y="190954"/>
                </a:lnTo>
                <a:lnTo>
                  <a:pt x="24740" y="190954"/>
                </a:lnTo>
                <a:lnTo>
                  <a:pt x="24740" y="178409"/>
                </a:lnTo>
                <a:lnTo>
                  <a:pt x="250191" y="178409"/>
                </a:lnTo>
                <a:lnTo>
                  <a:pt x="250191" y="251585"/>
                </a:lnTo>
                <a:lnTo>
                  <a:pt x="39724" y="251585"/>
                </a:lnTo>
                <a:lnTo>
                  <a:pt x="39724" y="299323"/>
                </a:lnTo>
                <a:lnTo>
                  <a:pt x="254373" y="299323"/>
                </a:lnTo>
                <a:lnTo>
                  <a:pt x="254373" y="3118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737336" y="6652178"/>
            <a:ext cx="254635" cy="316865"/>
          </a:xfrm>
          <a:custGeom>
            <a:avLst/>
            <a:gdLst/>
            <a:ahLst/>
            <a:cxnLst/>
            <a:rect l="l" t="t" r="r" b="b"/>
            <a:pathLst>
              <a:path w="254635" h="316865">
                <a:moveTo>
                  <a:pt x="96173" y="51571"/>
                </a:moveTo>
                <a:lnTo>
                  <a:pt x="81538" y="51571"/>
                </a:lnTo>
                <a:lnTo>
                  <a:pt x="81538" y="0"/>
                </a:lnTo>
                <a:lnTo>
                  <a:pt x="96173" y="0"/>
                </a:lnTo>
                <a:lnTo>
                  <a:pt x="96173" y="51571"/>
                </a:lnTo>
                <a:close/>
              </a:path>
              <a:path w="254635" h="316865">
                <a:moveTo>
                  <a:pt x="177712" y="64464"/>
                </a:moveTo>
                <a:lnTo>
                  <a:pt x="0" y="64464"/>
                </a:lnTo>
                <a:lnTo>
                  <a:pt x="0" y="51571"/>
                </a:lnTo>
                <a:lnTo>
                  <a:pt x="177712" y="51571"/>
                </a:lnTo>
                <a:lnTo>
                  <a:pt x="177712" y="64464"/>
                </a:lnTo>
                <a:close/>
              </a:path>
              <a:path w="254635" h="316865">
                <a:moveTo>
                  <a:pt x="88856" y="299672"/>
                </a:moveTo>
                <a:lnTo>
                  <a:pt x="43905" y="285037"/>
                </a:lnTo>
                <a:lnTo>
                  <a:pt x="21996" y="253153"/>
                </a:lnTo>
                <a:lnTo>
                  <a:pt x="13938" y="202453"/>
                </a:lnTo>
                <a:lnTo>
                  <a:pt x="16023" y="174854"/>
                </a:lnTo>
                <a:lnTo>
                  <a:pt x="31431" y="133899"/>
                </a:lnTo>
                <a:lnTo>
                  <a:pt x="64682" y="109241"/>
                </a:lnTo>
                <a:lnTo>
                  <a:pt x="88856" y="105582"/>
                </a:lnTo>
                <a:lnTo>
                  <a:pt x="101313" y="106496"/>
                </a:lnTo>
                <a:lnTo>
                  <a:pt x="112986" y="109241"/>
                </a:lnTo>
                <a:lnTo>
                  <a:pt x="123745" y="113814"/>
                </a:lnTo>
                <a:lnTo>
                  <a:pt x="130287" y="118126"/>
                </a:lnTo>
                <a:lnTo>
                  <a:pt x="88856" y="118126"/>
                </a:lnTo>
                <a:lnTo>
                  <a:pt x="78538" y="118965"/>
                </a:lnTo>
                <a:lnTo>
                  <a:pt x="42337" y="142720"/>
                </a:lnTo>
                <a:lnTo>
                  <a:pt x="28224" y="202453"/>
                </a:lnTo>
                <a:lnTo>
                  <a:pt x="29880" y="226654"/>
                </a:lnTo>
                <a:lnTo>
                  <a:pt x="52616" y="274235"/>
                </a:lnTo>
                <a:lnTo>
                  <a:pt x="88856" y="286779"/>
                </a:lnTo>
                <a:lnTo>
                  <a:pt x="130815" y="286779"/>
                </a:lnTo>
                <a:lnTo>
                  <a:pt x="123745" y="291440"/>
                </a:lnTo>
                <a:lnTo>
                  <a:pt x="112986" y="296013"/>
                </a:lnTo>
                <a:lnTo>
                  <a:pt x="101313" y="298757"/>
                </a:lnTo>
                <a:lnTo>
                  <a:pt x="88856" y="299672"/>
                </a:lnTo>
                <a:close/>
              </a:path>
              <a:path w="254635" h="316865">
                <a:moveTo>
                  <a:pt x="130815" y="286779"/>
                </a:moveTo>
                <a:lnTo>
                  <a:pt x="88856" y="286779"/>
                </a:lnTo>
                <a:lnTo>
                  <a:pt x="99026" y="285946"/>
                </a:lnTo>
                <a:lnTo>
                  <a:pt x="108544" y="283512"/>
                </a:lnTo>
                <a:lnTo>
                  <a:pt x="142736" y="246576"/>
                </a:lnTo>
                <a:lnTo>
                  <a:pt x="149139" y="202453"/>
                </a:lnTo>
                <a:lnTo>
                  <a:pt x="147489" y="178404"/>
                </a:lnTo>
                <a:lnTo>
                  <a:pt x="125095" y="131019"/>
                </a:lnTo>
                <a:lnTo>
                  <a:pt x="88856" y="118126"/>
                </a:lnTo>
                <a:lnTo>
                  <a:pt x="130287" y="118126"/>
                </a:lnTo>
                <a:lnTo>
                  <a:pt x="155672" y="152057"/>
                </a:lnTo>
                <a:lnTo>
                  <a:pt x="163774" y="202453"/>
                </a:lnTo>
                <a:lnTo>
                  <a:pt x="161683" y="230253"/>
                </a:lnTo>
                <a:lnTo>
                  <a:pt x="155672" y="253153"/>
                </a:lnTo>
                <a:lnTo>
                  <a:pt x="146133" y="271349"/>
                </a:lnTo>
                <a:lnTo>
                  <a:pt x="133458" y="285037"/>
                </a:lnTo>
                <a:lnTo>
                  <a:pt x="130815" y="286779"/>
                </a:lnTo>
                <a:close/>
              </a:path>
              <a:path w="254635" h="316865">
                <a:moveTo>
                  <a:pt x="254373" y="316398"/>
                </a:moveTo>
                <a:lnTo>
                  <a:pt x="239737" y="316398"/>
                </a:lnTo>
                <a:lnTo>
                  <a:pt x="239737" y="9756"/>
                </a:lnTo>
                <a:lnTo>
                  <a:pt x="254373" y="9756"/>
                </a:lnTo>
                <a:lnTo>
                  <a:pt x="254373" y="3163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164195" y="6661935"/>
            <a:ext cx="242570" cy="306705"/>
          </a:xfrm>
          <a:custGeom>
            <a:avLst/>
            <a:gdLst/>
            <a:ahLst/>
            <a:cxnLst/>
            <a:rect l="l" t="t" r="r" b="b"/>
            <a:pathLst>
              <a:path w="242570" h="306704">
                <a:moveTo>
                  <a:pt x="0" y="286082"/>
                </a:moveTo>
                <a:lnTo>
                  <a:pt x="0" y="272144"/>
                </a:lnTo>
                <a:lnTo>
                  <a:pt x="44867" y="251853"/>
                </a:lnTo>
                <a:lnTo>
                  <a:pt x="80200" y="220957"/>
                </a:lnTo>
                <a:lnTo>
                  <a:pt x="105749" y="179892"/>
                </a:lnTo>
                <a:lnTo>
                  <a:pt x="121262" y="129093"/>
                </a:lnTo>
                <a:lnTo>
                  <a:pt x="126489" y="68994"/>
                </a:lnTo>
                <a:lnTo>
                  <a:pt x="126489" y="19165"/>
                </a:lnTo>
                <a:lnTo>
                  <a:pt x="2439" y="19165"/>
                </a:lnTo>
                <a:lnTo>
                  <a:pt x="2439" y="5923"/>
                </a:lnTo>
                <a:lnTo>
                  <a:pt x="141124" y="5923"/>
                </a:lnTo>
                <a:lnTo>
                  <a:pt x="141049" y="68994"/>
                </a:lnTo>
                <a:lnTo>
                  <a:pt x="137180" y="122485"/>
                </a:lnTo>
                <a:lnTo>
                  <a:pt x="125366" y="170188"/>
                </a:lnTo>
                <a:lnTo>
                  <a:pt x="105712" y="210728"/>
                </a:lnTo>
                <a:lnTo>
                  <a:pt x="78247" y="243777"/>
                </a:lnTo>
                <a:lnTo>
                  <a:pt x="43000" y="269005"/>
                </a:lnTo>
                <a:lnTo>
                  <a:pt x="0" y="286082"/>
                </a:lnTo>
                <a:close/>
              </a:path>
              <a:path w="242570" h="306704">
                <a:moveTo>
                  <a:pt x="242525" y="306641"/>
                </a:moveTo>
                <a:lnTo>
                  <a:pt x="227890" y="306641"/>
                </a:lnTo>
                <a:lnTo>
                  <a:pt x="227890" y="0"/>
                </a:lnTo>
                <a:lnTo>
                  <a:pt x="242525" y="0"/>
                </a:lnTo>
                <a:lnTo>
                  <a:pt x="242525" y="3066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482684" y="6659844"/>
            <a:ext cx="250190" cy="314325"/>
          </a:xfrm>
          <a:custGeom>
            <a:avLst/>
            <a:gdLst/>
            <a:ahLst/>
            <a:cxnLst/>
            <a:rect l="l" t="t" r="r" b="b"/>
            <a:pathLst>
              <a:path w="250189" h="314325">
                <a:moveTo>
                  <a:pt x="78402" y="162032"/>
                </a:moveTo>
                <a:lnTo>
                  <a:pt x="35967" y="151594"/>
                </a:lnTo>
                <a:lnTo>
                  <a:pt x="6533" y="117255"/>
                </a:lnTo>
                <a:lnTo>
                  <a:pt x="0" y="81190"/>
                </a:lnTo>
                <a:lnTo>
                  <a:pt x="1666" y="61883"/>
                </a:lnTo>
                <a:lnTo>
                  <a:pt x="25088" y="18468"/>
                </a:lnTo>
                <a:lnTo>
                  <a:pt x="62820" y="1219"/>
                </a:lnTo>
                <a:lnTo>
                  <a:pt x="78402" y="0"/>
                </a:lnTo>
                <a:lnTo>
                  <a:pt x="93990" y="1219"/>
                </a:lnTo>
                <a:lnTo>
                  <a:pt x="108239" y="4791"/>
                </a:lnTo>
                <a:lnTo>
                  <a:pt x="120985" y="10584"/>
                </a:lnTo>
                <a:lnTo>
                  <a:pt x="124229" y="12892"/>
                </a:lnTo>
                <a:lnTo>
                  <a:pt x="78402" y="12892"/>
                </a:lnTo>
                <a:lnTo>
                  <a:pt x="65613" y="13921"/>
                </a:lnTo>
                <a:lnTo>
                  <a:pt x="26101" y="38607"/>
                </a:lnTo>
                <a:lnTo>
                  <a:pt x="14635" y="81190"/>
                </a:lnTo>
                <a:lnTo>
                  <a:pt x="15974" y="97099"/>
                </a:lnTo>
                <a:lnTo>
                  <a:pt x="34497" y="133458"/>
                </a:lnTo>
                <a:lnTo>
                  <a:pt x="78402" y="149139"/>
                </a:lnTo>
                <a:lnTo>
                  <a:pt x="124526" y="149139"/>
                </a:lnTo>
                <a:lnTo>
                  <a:pt x="120985" y="151594"/>
                </a:lnTo>
                <a:lnTo>
                  <a:pt x="108239" y="157284"/>
                </a:lnTo>
                <a:lnTo>
                  <a:pt x="93990" y="160818"/>
                </a:lnTo>
                <a:lnTo>
                  <a:pt x="78402" y="162032"/>
                </a:lnTo>
                <a:close/>
              </a:path>
              <a:path w="250189" h="314325">
                <a:moveTo>
                  <a:pt x="124526" y="149139"/>
                </a:moveTo>
                <a:lnTo>
                  <a:pt x="78402" y="149139"/>
                </a:lnTo>
                <a:lnTo>
                  <a:pt x="91241" y="148110"/>
                </a:lnTo>
                <a:lnTo>
                  <a:pt x="102968" y="145088"/>
                </a:lnTo>
                <a:lnTo>
                  <a:pt x="137073" y="111244"/>
                </a:lnTo>
                <a:lnTo>
                  <a:pt x="142170" y="81190"/>
                </a:lnTo>
                <a:lnTo>
                  <a:pt x="140879" y="65079"/>
                </a:lnTo>
                <a:lnTo>
                  <a:pt x="122308" y="28573"/>
                </a:lnTo>
                <a:lnTo>
                  <a:pt x="78402" y="12892"/>
                </a:lnTo>
                <a:lnTo>
                  <a:pt x="124229" y="12892"/>
                </a:lnTo>
                <a:lnTo>
                  <a:pt x="150489" y="44863"/>
                </a:lnTo>
                <a:lnTo>
                  <a:pt x="157153" y="81190"/>
                </a:lnTo>
                <a:lnTo>
                  <a:pt x="155438" y="100300"/>
                </a:lnTo>
                <a:lnTo>
                  <a:pt x="150489" y="117255"/>
                </a:lnTo>
                <a:lnTo>
                  <a:pt x="142600" y="131858"/>
                </a:lnTo>
                <a:lnTo>
                  <a:pt x="132064" y="143912"/>
                </a:lnTo>
                <a:lnTo>
                  <a:pt x="124526" y="149139"/>
                </a:lnTo>
                <a:close/>
              </a:path>
              <a:path w="250189" h="314325">
                <a:moveTo>
                  <a:pt x="250191" y="176667"/>
                </a:moveTo>
                <a:lnTo>
                  <a:pt x="235556" y="176667"/>
                </a:lnTo>
                <a:lnTo>
                  <a:pt x="235556" y="87462"/>
                </a:lnTo>
                <a:lnTo>
                  <a:pt x="170743" y="87462"/>
                </a:lnTo>
                <a:lnTo>
                  <a:pt x="170743" y="74569"/>
                </a:lnTo>
                <a:lnTo>
                  <a:pt x="235556" y="74569"/>
                </a:lnTo>
                <a:lnTo>
                  <a:pt x="235556" y="2090"/>
                </a:lnTo>
                <a:lnTo>
                  <a:pt x="250191" y="2090"/>
                </a:lnTo>
                <a:lnTo>
                  <a:pt x="250191" y="176667"/>
                </a:lnTo>
                <a:close/>
              </a:path>
              <a:path w="250189" h="314325">
                <a:moveTo>
                  <a:pt x="250191" y="313959"/>
                </a:moveTo>
                <a:lnTo>
                  <a:pt x="235556" y="313959"/>
                </a:lnTo>
                <a:lnTo>
                  <a:pt x="235556" y="224057"/>
                </a:lnTo>
                <a:lnTo>
                  <a:pt x="20558" y="224057"/>
                </a:lnTo>
                <a:lnTo>
                  <a:pt x="20558" y="210816"/>
                </a:lnTo>
                <a:lnTo>
                  <a:pt x="250191" y="210816"/>
                </a:lnTo>
                <a:lnTo>
                  <a:pt x="250191" y="3139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797681" y="6652183"/>
            <a:ext cx="582295" cy="316865"/>
          </a:xfrm>
          <a:custGeom>
            <a:avLst/>
            <a:gdLst/>
            <a:ahLst/>
            <a:cxnLst/>
            <a:rect l="l" t="t" r="r" b="b"/>
            <a:pathLst>
              <a:path w="582295" h="316865">
                <a:moveTo>
                  <a:pt x="163779" y="202450"/>
                </a:moveTo>
                <a:lnTo>
                  <a:pt x="161696" y="174853"/>
                </a:lnTo>
                <a:lnTo>
                  <a:pt x="155714" y="152057"/>
                </a:lnTo>
                <a:lnTo>
                  <a:pt x="149136" y="139407"/>
                </a:lnTo>
                <a:lnTo>
                  <a:pt x="149136" y="202450"/>
                </a:lnTo>
                <a:lnTo>
                  <a:pt x="147535" y="226656"/>
                </a:lnTo>
                <a:lnTo>
                  <a:pt x="125095" y="274231"/>
                </a:lnTo>
                <a:lnTo>
                  <a:pt x="88861" y="286778"/>
                </a:lnTo>
                <a:lnTo>
                  <a:pt x="78536" y="285953"/>
                </a:lnTo>
                <a:lnTo>
                  <a:pt x="42392" y="262382"/>
                </a:lnTo>
                <a:lnTo>
                  <a:pt x="28575" y="202450"/>
                </a:lnTo>
                <a:lnTo>
                  <a:pt x="30175" y="178409"/>
                </a:lnTo>
                <a:lnTo>
                  <a:pt x="52616" y="131025"/>
                </a:lnTo>
                <a:lnTo>
                  <a:pt x="88861" y="118122"/>
                </a:lnTo>
                <a:lnTo>
                  <a:pt x="99174" y="118960"/>
                </a:lnTo>
                <a:lnTo>
                  <a:pt x="135318" y="142722"/>
                </a:lnTo>
                <a:lnTo>
                  <a:pt x="149136" y="202450"/>
                </a:lnTo>
                <a:lnTo>
                  <a:pt x="149136" y="139407"/>
                </a:lnTo>
                <a:lnTo>
                  <a:pt x="113030" y="109245"/>
                </a:lnTo>
                <a:lnTo>
                  <a:pt x="88861" y="105587"/>
                </a:lnTo>
                <a:lnTo>
                  <a:pt x="76403" y="106502"/>
                </a:lnTo>
                <a:lnTo>
                  <a:pt x="31584" y="133896"/>
                </a:lnTo>
                <a:lnTo>
                  <a:pt x="16027" y="174853"/>
                </a:lnTo>
                <a:lnTo>
                  <a:pt x="13944" y="202450"/>
                </a:lnTo>
                <a:lnTo>
                  <a:pt x="16027" y="230251"/>
                </a:lnTo>
                <a:lnTo>
                  <a:pt x="31584" y="271348"/>
                </a:lnTo>
                <a:lnTo>
                  <a:pt x="64731" y="296011"/>
                </a:lnTo>
                <a:lnTo>
                  <a:pt x="88861" y="299669"/>
                </a:lnTo>
                <a:lnTo>
                  <a:pt x="101320" y="298754"/>
                </a:lnTo>
                <a:lnTo>
                  <a:pt x="146278" y="271348"/>
                </a:lnTo>
                <a:lnTo>
                  <a:pt x="161696" y="230251"/>
                </a:lnTo>
                <a:lnTo>
                  <a:pt x="163779" y="202450"/>
                </a:lnTo>
                <a:close/>
              </a:path>
              <a:path w="582295" h="316865">
                <a:moveTo>
                  <a:pt x="177012" y="51574"/>
                </a:moveTo>
                <a:lnTo>
                  <a:pt x="95478" y="51574"/>
                </a:lnTo>
                <a:lnTo>
                  <a:pt x="95478" y="0"/>
                </a:lnTo>
                <a:lnTo>
                  <a:pt x="81191" y="0"/>
                </a:lnTo>
                <a:lnTo>
                  <a:pt x="81191" y="51574"/>
                </a:lnTo>
                <a:lnTo>
                  <a:pt x="0" y="51574"/>
                </a:lnTo>
                <a:lnTo>
                  <a:pt x="0" y="64465"/>
                </a:lnTo>
                <a:lnTo>
                  <a:pt x="177012" y="64465"/>
                </a:lnTo>
                <a:lnTo>
                  <a:pt x="177012" y="51574"/>
                </a:lnTo>
                <a:close/>
              </a:path>
              <a:path w="582295" h="316865">
                <a:moveTo>
                  <a:pt x="303161" y="143916"/>
                </a:moveTo>
                <a:lnTo>
                  <a:pt x="250888" y="143916"/>
                </a:lnTo>
                <a:lnTo>
                  <a:pt x="250888" y="9753"/>
                </a:lnTo>
                <a:lnTo>
                  <a:pt x="236258" y="9753"/>
                </a:lnTo>
                <a:lnTo>
                  <a:pt x="236258" y="316750"/>
                </a:lnTo>
                <a:lnTo>
                  <a:pt x="250888" y="316750"/>
                </a:lnTo>
                <a:lnTo>
                  <a:pt x="250888" y="156806"/>
                </a:lnTo>
                <a:lnTo>
                  <a:pt x="303161" y="156806"/>
                </a:lnTo>
                <a:lnTo>
                  <a:pt x="303161" y="143916"/>
                </a:lnTo>
                <a:close/>
              </a:path>
              <a:path w="582295" h="316865">
                <a:moveTo>
                  <a:pt x="480872" y="15684"/>
                </a:moveTo>
                <a:lnTo>
                  <a:pt x="342188" y="15684"/>
                </a:lnTo>
                <a:lnTo>
                  <a:pt x="342188" y="28917"/>
                </a:lnTo>
                <a:lnTo>
                  <a:pt x="466242" y="28917"/>
                </a:lnTo>
                <a:lnTo>
                  <a:pt x="466242" y="78752"/>
                </a:lnTo>
                <a:lnTo>
                  <a:pt x="461010" y="138849"/>
                </a:lnTo>
                <a:lnTo>
                  <a:pt x="445490" y="189649"/>
                </a:lnTo>
                <a:lnTo>
                  <a:pt x="419950" y="230720"/>
                </a:lnTo>
                <a:lnTo>
                  <a:pt x="384619" y="261607"/>
                </a:lnTo>
                <a:lnTo>
                  <a:pt x="339750" y="281901"/>
                </a:lnTo>
                <a:lnTo>
                  <a:pt x="339750" y="295846"/>
                </a:lnTo>
                <a:lnTo>
                  <a:pt x="382752" y="278765"/>
                </a:lnTo>
                <a:lnTo>
                  <a:pt x="417995" y="253530"/>
                </a:lnTo>
                <a:lnTo>
                  <a:pt x="445465" y="220484"/>
                </a:lnTo>
                <a:lnTo>
                  <a:pt x="465112" y="179946"/>
                </a:lnTo>
                <a:lnTo>
                  <a:pt x="476923" y="132245"/>
                </a:lnTo>
                <a:lnTo>
                  <a:pt x="480796" y="78752"/>
                </a:lnTo>
                <a:lnTo>
                  <a:pt x="480872" y="15684"/>
                </a:lnTo>
                <a:close/>
              </a:path>
              <a:path w="582295" h="316865">
                <a:moveTo>
                  <a:pt x="582269" y="9753"/>
                </a:moveTo>
                <a:lnTo>
                  <a:pt x="567639" y="9753"/>
                </a:lnTo>
                <a:lnTo>
                  <a:pt x="567639" y="316395"/>
                </a:lnTo>
                <a:lnTo>
                  <a:pt x="582269" y="316395"/>
                </a:lnTo>
                <a:lnTo>
                  <a:pt x="582269" y="97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538855" y="6651829"/>
            <a:ext cx="258445" cy="320040"/>
          </a:xfrm>
          <a:custGeom>
            <a:avLst/>
            <a:gdLst/>
            <a:ahLst/>
            <a:cxnLst/>
            <a:rect l="l" t="t" r="r" b="b"/>
            <a:pathLst>
              <a:path w="258445" h="320040">
                <a:moveTo>
                  <a:pt x="94083" y="36239"/>
                </a:moveTo>
                <a:lnTo>
                  <a:pt x="79796" y="36239"/>
                </a:lnTo>
                <a:lnTo>
                  <a:pt x="79796" y="0"/>
                </a:lnTo>
                <a:lnTo>
                  <a:pt x="94083" y="0"/>
                </a:lnTo>
                <a:lnTo>
                  <a:pt x="94083" y="36239"/>
                </a:lnTo>
                <a:close/>
              </a:path>
              <a:path w="258445" h="320040">
                <a:moveTo>
                  <a:pt x="173531" y="48783"/>
                </a:moveTo>
                <a:lnTo>
                  <a:pt x="0" y="48783"/>
                </a:lnTo>
                <a:lnTo>
                  <a:pt x="0" y="36239"/>
                </a:lnTo>
                <a:lnTo>
                  <a:pt x="173531" y="36239"/>
                </a:lnTo>
                <a:lnTo>
                  <a:pt x="173531" y="48783"/>
                </a:lnTo>
                <a:close/>
              </a:path>
              <a:path w="258445" h="320040">
                <a:moveTo>
                  <a:pt x="86765" y="185030"/>
                </a:moveTo>
                <a:lnTo>
                  <a:pt x="41880" y="176356"/>
                </a:lnTo>
                <a:lnTo>
                  <a:pt x="11793" y="143482"/>
                </a:lnTo>
                <a:lnTo>
                  <a:pt x="10453" y="132064"/>
                </a:lnTo>
                <a:lnTo>
                  <a:pt x="11793" y="120642"/>
                </a:lnTo>
                <a:lnTo>
                  <a:pt x="41880" y="87571"/>
                </a:lnTo>
                <a:lnTo>
                  <a:pt x="86765" y="78751"/>
                </a:lnTo>
                <a:lnTo>
                  <a:pt x="103034" y="79774"/>
                </a:lnTo>
                <a:lnTo>
                  <a:pt x="118126" y="82758"/>
                </a:lnTo>
                <a:lnTo>
                  <a:pt x="131651" y="87571"/>
                </a:lnTo>
                <a:lnTo>
                  <a:pt x="138264" y="91295"/>
                </a:lnTo>
                <a:lnTo>
                  <a:pt x="86765" y="91295"/>
                </a:lnTo>
                <a:lnTo>
                  <a:pt x="73241" y="92134"/>
                </a:lnTo>
                <a:lnTo>
                  <a:pt x="33413" y="109720"/>
                </a:lnTo>
                <a:lnTo>
                  <a:pt x="24740" y="132064"/>
                </a:lnTo>
                <a:lnTo>
                  <a:pt x="25758" y="140286"/>
                </a:lnTo>
                <a:lnTo>
                  <a:pt x="60631" y="169480"/>
                </a:lnTo>
                <a:lnTo>
                  <a:pt x="86765" y="172834"/>
                </a:lnTo>
                <a:lnTo>
                  <a:pt x="137769" y="172834"/>
                </a:lnTo>
                <a:lnTo>
                  <a:pt x="131651" y="176356"/>
                </a:lnTo>
                <a:lnTo>
                  <a:pt x="118126" y="181153"/>
                </a:lnTo>
                <a:lnTo>
                  <a:pt x="103034" y="184055"/>
                </a:lnTo>
                <a:lnTo>
                  <a:pt x="86765" y="185030"/>
                </a:lnTo>
                <a:close/>
              </a:path>
              <a:path w="258445" h="320040">
                <a:moveTo>
                  <a:pt x="137769" y="172834"/>
                </a:moveTo>
                <a:lnTo>
                  <a:pt x="86765" y="172834"/>
                </a:lnTo>
                <a:lnTo>
                  <a:pt x="100437" y="171990"/>
                </a:lnTo>
                <a:lnTo>
                  <a:pt x="113030" y="169480"/>
                </a:lnTo>
                <a:lnTo>
                  <a:pt x="144827" y="147658"/>
                </a:lnTo>
                <a:lnTo>
                  <a:pt x="148790" y="132064"/>
                </a:lnTo>
                <a:lnTo>
                  <a:pt x="147772" y="123789"/>
                </a:lnTo>
                <a:lnTo>
                  <a:pt x="113030" y="94605"/>
                </a:lnTo>
                <a:lnTo>
                  <a:pt x="86765" y="91295"/>
                </a:lnTo>
                <a:lnTo>
                  <a:pt x="138264" y="91295"/>
                </a:lnTo>
                <a:lnTo>
                  <a:pt x="163077" y="132064"/>
                </a:lnTo>
                <a:lnTo>
                  <a:pt x="161738" y="143482"/>
                </a:lnTo>
                <a:lnTo>
                  <a:pt x="157850" y="153625"/>
                </a:lnTo>
                <a:lnTo>
                  <a:pt x="151611" y="162396"/>
                </a:lnTo>
                <a:lnTo>
                  <a:pt x="143215" y="169698"/>
                </a:lnTo>
                <a:lnTo>
                  <a:pt x="137769" y="172834"/>
                </a:lnTo>
                <a:close/>
              </a:path>
              <a:path w="258445" h="320040">
                <a:moveTo>
                  <a:pt x="257857" y="192347"/>
                </a:moveTo>
                <a:lnTo>
                  <a:pt x="243222" y="192347"/>
                </a:lnTo>
                <a:lnTo>
                  <a:pt x="243222" y="10105"/>
                </a:lnTo>
                <a:lnTo>
                  <a:pt x="257857" y="10105"/>
                </a:lnTo>
                <a:lnTo>
                  <a:pt x="257857" y="192347"/>
                </a:lnTo>
                <a:close/>
              </a:path>
              <a:path w="258445" h="320040">
                <a:moveTo>
                  <a:pt x="257857" y="319882"/>
                </a:moveTo>
                <a:lnTo>
                  <a:pt x="32406" y="319882"/>
                </a:lnTo>
                <a:lnTo>
                  <a:pt x="32406" y="224754"/>
                </a:lnTo>
                <a:lnTo>
                  <a:pt x="257857" y="224754"/>
                </a:lnTo>
                <a:lnTo>
                  <a:pt x="257857" y="237647"/>
                </a:lnTo>
                <a:lnTo>
                  <a:pt x="47390" y="237647"/>
                </a:lnTo>
                <a:lnTo>
                  <a:pt x="47390" y="306989"/>
                </a:lnTo>
                <a:lnTo>
                  <a:pt x="257857" y="306989"/>
                </a:lnTo>
                <a:lnTo>
                  <a:pt x="257857" y="319882"/>
                </a:lnTo>
                <a:close/>
              </a:path>
              <a:path w="258445" h="320040">
                <a:moveTo>
                  <a:pt x="257857" y="306989"/>
                </a:moveTo>
                <a:lnTo>
                  <a:pt x="243222" y="306989"/>
                </a:lnTo>
                <a:lnTo>
                  <a:pt x="243222" y="237647"/>
                </a:lnTo>
                <a:lnTo>
                  <a:pt x="257857" y="237647"/>
                </a:lnTo>
                <a:lnTo>
                  <a:pt x="257857" y="3069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864658" y="6665785"/>
            <a:ext cx="276860" cy="306070"/>
          </a:xfrm>
          <a:custGeom>
            <a:avLst/>
            <a:gdLst/>
            <a:ahLst/>
            <a:cxnLst/>
            <a:rect l="l" t="t" r="r" b="b"/>
            <a:pathLst>
              <a:path w="276860" h="306070">
                <a:moveTo>
                  <a:pt x="256108" y="71120"/>
                </a:moveTo>
                <a:lnTo>
                  <a:pt x="36588" y="71120"/>
                </a:lnTo>
                <a:lnTo>
                  <a:pt x="36588" y="12700"/>
                </a:lnTo>
                <a:lnTo>
                  <a:pt x="254368" y="12700"/>
                </a:lnTo>
                <a:lnTo>
                  <a:pt x="254368" y="0"/>
                </a:lnTo>
                <a:lnTo>
                  <a:pt x="21945" y="0"/>
                </a:lnTo>
                <a:lnTo>
                  <a:pt x="21945" y="12700"/>
                </a:lnTo>
                <a:lnTo>
                  <a:pt x="21945" y="71120"/>
                </a:lnTo>
                <a:lnTo>
                  <a:pt x="21945" y="83820"/>
                </a:lnTo>
                <a:lnTo>
                  <a:pt x="256108" y="83820"/>
                </a:lnTo>
                <a:lnTo>
                  <a:pt x="256108" y="71120"/>
                </a:lnTo>
                <a:close/>
              </a:path>
              <a:path w="276860" h="306070">
                <a:moveTo>
                  <a:pt x="262382" y="293370"/>
                </a:moveTo>
                <a:lnTo>
                  <a:pt x="36588" y="293370"/>
                </a:lnTo>
                <a:lnTo>
                  <a:pt x="36588" y="251460"/>
                </a:lnTo>
                <a:lnTo>
                  <a:pt x="254368" y="251460"/>
                </a:lnTo>
                <a:lnTo>
                  <a:pt x="254368" y="238760"/>
                </a:lnTo>
                <a:lnTo>
                  <a:pt x="254368" y="196850"/>
                </a:lnTo>
                <a:lnTo>
                  <a:pt x="254368" y="184150"/>
                </a:lnTo>
                <a:lnTo>
                  <a:pt x="21945" y="184150"/>
                </a:lnTo>
                <a:lnTo>
                  <a:pt x="21945" y="196850"/>
                </a:lnTo>
                <a:lnTo>
                  <a:pt x="239737" y="196850"/>
                </a:lnTo>
                <a:lnTo>
                  <a:pt x="239737" y="238760"/>
                </a:lnTo>
                <a:lnTo>
                  <a:pt x="21945" y="238760"/>
                </a:lnTo>
                <a:lnTo>
                  <a:pt x="21945" y="251460"/>
                </a:lnTo>
                <a:lnTo>
                  <a:pt x="21945" y="293370"/>
                </a:lnTo>
                <a:lnTo>
                  <a:pt x="21945" y="306070"/>
                </a:lnTo>
                <a:lnTo>
                  <a:pt x="262382" y="306070"/>
                </a:lnTo>
                <a:lnTo>
                  <a:pt x="262382" y="293370"/>
                </a:lnTo>
                <a:close/>
              </a:path>
              <a:path w="276860" h="306070">
                <a:moveTo>
                  <a:pt x="276326" y="127177"/>
                </a:moveTo>
                <a:lnTo>
                  <a:pt x="0" y="127177"/>
                </a:lnTo>
                <a:lnTo>
                  <a:pt x="0" y="139725"/>
                </a:lnTo>
                <a:lnTo>
                  <a:pt x="276326" y="139725"/>
                </a:lnTo>
                <a:lnTo>
                  <a:pt x="276326" y="1271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199876" y="6661586"/>
            <a:ext cx="244475" cy="307340"/>
          </a:xfrm>
          <a:custGeom>
            <a:avLst/>
            <a:gdLst/>
            <a:ahLst/>
            <a:cxnLst/>
            <a:rect l="l" t="t" r="r" b="b"/>
            <a:pathLst>
              <a:path w="244475" h="307340">
                <a:moveTo>
                  <a:pt x="77357" y="289218"/>
                </a:moveTo>
                <a:lnTo>
                  <a:pt x="39724" y="279075"/>
                </a:lnTo>
                <a:lnTo>
                  <a:pt x="6925" y="221879"/>
                </a:lnTo>
                <a:lnTo>
                  <a:pt x="0" y="144957"/>
                </a:lnTo>
                <a:lnTo>
                  <a:pt x="1649" y="103148"/>
                </a:lnTo>
                <a:lnTo>
                  <a:pt x="16317" y="39653"/>
                </a:lnTo>
                <a:lnTo>
                  <a:pt x="50700" y="4704"/>
                </a:lnTo>
                <a:lnTo>
                  <a:pt x="77357" y="0"/>
                </a:lnTo>
                <a:lnTo>
                  <a:pt x="91268" y="1176"/>
                </a:lnTo>
                <a:lnTo>
                  <a:pt x="103709" y="4704"/>
                </a:lnTo>
                <a:lnTo>
                  <a:pt x="114647" y="10584"/>
                </a:lnTo>
                <a:lnTo>
                  <a:pt x="117284" y="12892"/>
                </a:lnTo>
                <a:lnTo>
                  <a:pt x="77357" y="12892"/>
                </a:lnTo>
                <a:lnTo>
                  <a:pt x="66391" y="13965"/>
                </a:lnTo>
                <a:lnTo>
                  <a:pt x="28453" y="46905"/>
                </a:lnTo>
                <a:lnTo>
                  <a:pt x="16018" y="105696"/>
                </a:lnTo>
                <a:lnTo>
                  <a:pt x="14635" y="144957"/>
                </a:lnTo>
                <a:lnTo>
                  <a:pt x="16018" y="184170"/>
                </a:lnTo>
                <a:lnTo>
                  <a:pt x="28453" y="242863"/>
                </a:lnTo>
                <a:lnTo>
                  <a:pt x="56537" y="272841"/>
                </a:lnTo>
                <a:lnTo>
                  <a:pt x="77357" y="276674"/>
                </a:lnTo>
                <a:lnTo>
                  <a:pt x="117478" y="276674"/>
                </a:lnTo>
                <a:lnTo>
                  <a:pt x="114647" y="279075"/>
                </a:lnTo>
                <a:lnTo>
                  <a:pt x="103709" y="284732"/>
                </a:lnTo>
                <a:lnTo>
                  <a:pt x="91268" y="288102"/>
                </a:lnTo>
                <a:lnTo>
                  <a:pt x="77357" y="289218"/>
                </a:lnTo>
                <a:close/>
              </a:path>
              <a:path w="244475" h="307340">
                <a:moveTo>
                  <a:pt x="117478" y="276674"/>
                </a:moveTo>
                <a:lnTo>
                  <a:pt x="77357" y="276674"/>
                </a:lnTo>
                <a:lnTo>
                  <a:pt x="88121" y="275705"/>
                </a:lnTo>
                <a:lnTo>
                  <a:pt x="97872" y="272841"/>
                </a:lnTo>
                <a:lnTo>
                  <a:pt x="125912" y="242863"/>
                </a:lnTo>
                <a:lnTo>
                  <a:pt x="138348" y="184170"/>
                </a:lnTo>
                <a:lnTo>
                  <a:pt x="139730" y="144957"/>
                </a:lnTo>
                <a:lnTo>
                  <a:pt x="138348" y="105696"/>
                </a:lnTo>
                <a:lnTo>
                  <a:pt x="125912" y="46905"/>
                </a:lnTo>
                <a:lnTo>
                  <a:pt x="97872" y="17030"/>
                </a:lnTo>
                <a:lnTo>
                  <a:pt x="77357" y="12892"/>
                </a:lnTo>
                <a:lnTo>
                  <a:pt x="117284" y="12892"/>
                </a:lnTo>
                <a:lnTo>
                  <a:pt x="147571" y="67905"/>
                </a:lnTo>
                <a:lnTo>
                  <a:pt x="154366" y="144957"/>
                </a:lnTo>
                <a:lnTo>
                  <a:pt x="152765" y="186620"/>
                </a:lnTo>
                <a:lnTo>
                  <a:pt x="147571" y="221879"/>
                </a:lnTo>
                <a:lnTo>
                  <a:pt x="138195" y="250213"/>
                </a:lnTo>
                <a:lnTo>
                  <a:pt x="124050" y="271098"/>
                </a:lnTo>
                <a:lnTo>
                  <a:pt x="117478" y="276674"/>
                </a:lnTo>
                <a:close/>
              </a:path>
              <a:path w="244475" h="307340">
                <a:moveTo>
                  <a:pt x="243919" y="307338"/>
                </a:moveTo>
                <a:lnTo>
                  <a:pt x="229284" y="307338"/>
                </a:lnTo>
                <a:lnTo>
                  <a:pt x="229284" y="144957"/>
                </a:lnTo>
                <a:lnTo>
                  <a:pt x="165168" y="144957"/>
                </a:lnTo>
                <a:lnTo>
                  <a:pt x="165168" y="132064"/>
                </a:lnTo>
                <a:lnTo>
                  <a:pt x="229284" y="132064"/>
                </a:lnTo>
                <a:lnTo>
                  <a:pt x="229284" y="348"/>
                </a:lnTo>
                <a:lnTo>
                  <a:pt x="243919" y="348"/>
                </a:lnTo>
                <a:lnTo>
                  <a:pt x="243919" y="3073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2744356" y="5857288"/>
            <a:ext cx="291465" cy="308610"/>
          </a:xfrm>
          <a:custGeom>
            <a:avLst/>
            <a:gdLst/>
            <a:ahLst/>
            <a:cxnLst/>
            <a:rect l="l" t="t" r="r" b="b"/>
            <a:pathLst>
              <a:path w="291465" h="308610">
                <a:moveTo>
                  <a:pt x="213340" y="146351"/>
                </a:moveTo>
                <a:lnTo>
                  <a:pt x="143563" y="146351"/>
                </a:lnTo>
                <a:lnTo>
                  <a:pt x="168331" y="145186"/>
                </a:lnTo>
                <a:lnTo>
                  <a:pt x="190649" y="141473"/>
                </a:lnTo>
                <a:lnTo>
                  <a:pt x="210157" y="134885"/>
                </a:lnTo>
                <a:lnTo>
                  <a:pt x="226496" y="125095"/>
                </a:lnTo>
                <a:lnTo>
                  <a:pt x="226496" y="0"/>
                </a:lnTo>
                <a:lnTo>
                  <a:pt x="241131" y="0"/>
                </a:lnTo>
                <a:lnTo>
                  <a:pt x="241131" y="91295"/>
                </a:lnTo>
                <a:lnTo>
                  <a:pt x="290960" y="91295"/>
                </a:lnTo>
                <a:lnTo>
                  <a:pt x="290960" y="104536"/>
                </a:lnTo>
                <a:lnTo>
                  <a:pt x="241131" y="104536"/>
                </a:lnTo>
                <a:lnTo>
                  <a:pt x="241131" y="138337"/>
                </a:lnTo>
                <a:lnTo>
                  <a:pt x="226496" y="138337"/>
                </a:lnTo>
                <a:lnTo>
                  <a:pt x="213340" y="146351"/>
                </a:lnTo>
                <a:close/>
              </a:path>
              <a:path w="291465" h="308610">
                <a:moveTo>
                  <a:pt x="141473" y="159244"/>
                </a:moveTo>
                <a:lnTo>
                  <a:pt x="0" y="159244"/>
                </a:lnTo>
                <a:lnTo>
                  <a:pt x="0" y="2439"/>
                </a:lnTo>
                <a:lnTo>
                  <a:pt x="14635" y="2439"/>
                </a:lnTo>
                <a:lnTo>
                  <a:pt x="14635" y="146351"/>
                </a:lnTo>
                <a:lnTo>
                  <a:pt x="213340" y="146351"/>
                </a:lnTo>
                <a:lnTo>
                  <a:pt x="210516" y="148072"/>
                </a:lnTo>
                <a:lnTo>
                  <a:pt x="190649" y="154540"/>
                </a:lnTo>
                <a:lnTo>
                  <a:pt x="167449" y="158133"/>
                </a:lnTo>
                <a:lnTo>
                  <a:pt x="141473" y="159244"/>
                </a:lnTo>
                <a:close/>
              </a:path>
              <a:path w="291465" h="308610">
                <a:moveTo>
                  <a:pt x="241131" y="212558"/>
                </a:moveTo>
                <a:lnTo>
                  <a:pt x="226496" y="212558"/>
                </a:lnTo>
                <a:lnTo>
                  <a:pt x="226496" y="138337"/>
                </a:lnTo>
                <a:lnTo>
                  <a:pt x="241131" y="138337"/>
                </a:lnTo>
                <a:lnTo>
                  <a:pt x="241131" y="212558"/>
                </a:lnTo>
                <a:close/>
              </a:path>
              <a:path w="291465" h="308610">
                <a:moveTo>
                  <a:pt x="247055" y="308035"/>
                </a:moveTo>
                <a:lnTo>
                  <a:pt x="18816" y="308035"/>
                </a:lnTo>
                <a:lnTo>
                  <a:pt x="18816" y="213255"/>
                </a:lnTo>
                <a:lnTo>
                  <a:pt x="33800" y="213255"/>
                </a:lnTo>
                <a:lnTo>
                  <a:pt x="33800" y="294793"/>
                </a:lnTo>
                <a:lnTo>
                  <a:pt x="247055" y="294793"/>
                </a:lnTo>
                <a:lnTo>
                  <a:pt x="247055" y="3080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3161807" y="5857288"/>
            <a:ext cx="256540" cy="310515"/>
          </a:xfrm>
          <a:custGeom>
            <a:avLst/>
            <a:gdLst/>
            <a:ahLst/>
            <a:cxnLst/>
            <a:rect l="l" t="t" r="r" b="b"/>
            <a:pathLst>
              <a:path w="256540" h="310514">
                <a:moveTo>
                  <a:pt x="178061" y="171788"/>
                </a:moveTo>
                <a:lnTo>
                  <a:pt x="164122" y="171788"/>
                </a:lnTo>
                <a:lnTo>
                  <a:pt x="164122" y="71085"/>
                </a:lnTo>
                <a:lnTo>
                  <a:pt x="95477" y="71085"/>
                </a:lnTo>
                <a:lnTo>
                  <a:pt x="95477" y="58192"/>
                </a:lnTo>
                <a:lnTo>
                  <a:pt x="164122" y="58192"/>
                </a:lnTo>
                <a:lnTo>
                  <a:pt x="164122" y="1742"/>
                </a:lnTo>
                <a:lnTo>
                  <a:pt x="178061" y="1742"/>
                </a:lnTo>
                <a:lnTo>
                  <a:pt x="178061" y="171788"/>
                </a:lnTo>
                <a:close/>
              </a:path>
              <a:path w="256540" h="310514">
                <a:moveTo>
                  <a:pt x="74918" y="155411"/>
                </a:moveTo>
                <a:lnTo>
                  <a:pt x="0" y="155411"/>
                </a:lnTo>
                <a:lnTo>
                  <a:pt x="0" y="2439"/>
                </a:lnTo>
                <a:lnTo>
                  <a:pt x="14286" y="2439"/>
                </a:lnTo>
                <a:lnTo>
                  <a:pt x="14286" y="142518"/>
                </a:lnTo>
                <a:lnTo>
                  <a:pt x="133110" y="142518"/>
                </a:lnTo>
                <a:lnTo>
                  <a:pt x="133110" y="145306"/>
                </a:lnTo>
                <a:lnTo>
                  <a:pt x="120685" y="149825"/>
                </a:lnTo>
                <a:lnTo>
                  <a:pt x="106366" y="152972"/>
                </a:lnTo>
                <a:lnTo>
                  <a:pt x="90870" y="154812"/>
                </a:lnTo>
                <a:lnTo>
                  <a:pt x="74918" y="155411"/>
                </a:lnTo>
                <a:close/>
              </a:path>
              <a:path w="256540" h="310514">
                <a:moveTo>
                  <a:pt x="133110" y="142518"/>
                </a:moveTo>
                <a:lnTo>
                  <a:pt x="75266" y="142518"/>
                </a:lnTo>
                <a:lnTo>
                  <a:pt x="90674" y="141925"/>
                </a:lnTo>
                <a:lnTo>
                  <a:pt x="106017" y="140122"/>
                </a:lnTo>
                <a:lnTo>
                  <a:pt x="120446" y="137079"/>
                </a:lnTo>
                <a:lnTo>
                  <a:pt x="133110" y="132761"/>
                </a:lnTo>
                <a:lnTo>
                  <a:pt x="133110" y="142518"/>
                </a:lnTo>
                <a:close/>
              </a:path>
              <a:path w="256540" h="310514">
                <a:moveTo>
                  <a:pt x="252282" y="185030"/>
                </a:moveTo>
                <a:lnTo>
                  <a:pt x="237647" y="185030"/>
                </a:lnTo>
                <a:lnTo>
                  <a:pt x="237647" y="0"/>
                </a:lnTo>
                <a:lnTo>
                  <a:pt x="252282" y="0"/>
                </a:lnTo>
                <a:lnTo>
                  <a:pt x="252282" y="185030"/>
                </a:lnTo>
                <a:close/>
              </a:path>
              <a:path w="256540" h="310514">
                <a:moveTo>
                  <a:pt x="5226" y="310474"/>
                </a:moveTo>
                <a:lnTo>
                  <a:pt x="5226" y="297581"/>
                </a:lnTo>
                <a:lnTo>
                  <a:pt x="48821" y="288140"/>
                </a:lnTo>
                <a:lnTo>
                  <a:pt x="86634" y="269879"/>
                </a:lnTo>
                <a:lnTo>
                  <a:pt x="113275" y="244561"/>
                </a:lnTo>
                <a:lnTo>
                  <a:pt x="123353" y="213952"/>
                </a:lnTo>
                <a:lnTo>
                  <a:pt x="123353" y="195135"/>
                </a:lnTo>
                <a:lnTo>
                  <a:pt x="138337" y="195135"/>
                </a:lnTo>
                <a:lnTo>
                  <a:pt x="138337" y="213952"/>
                </a:lnTo>
                <a:lnTo>
                  <a:pt x="148072" y="244316"/>
                </a:lnTo>
                <a:lnTo>
                  <a:pt x="149464" y="245661"/>
                </a:lnTo>
                <a:lnTo>
                  <a:pt x="130322" y="245661"/>
                </a:lnTo>
                <a:lnTo>
                  <a:pt x="111511" y="268627"/>
                </a:lnTo>
                <a:lnTo>
                  <a:pt x="83324" y="287999"/>
                </a:lnTo>
                <a:lnTo>
                  <a:pt x="47362" y="302405"/>
                </a:lnTo>
                <a:lnTo>
                  <a:pt x="5226" y="310474"/>
                </a:lnTo>
                <a:close/>
              </a:path>
              <a:path w="256540" h="310514">
                <a:moveTo>
                  <a:pt x="256463" y="310474"/>
                </a:moveTo>
                <a:lnTo>
                  <a:pt x="213527" y="302209"/>
                </a:lnTo>
                <a:lnTo>
                  <a:pt x="177451" y="287737"/>
                </a:lnTo>
                <a:lnTo>
                  <a:pt x="149346" y="268431"/>
                </a:lnTo>
                <a:lnTo>
                  <a:pt x="130322" y="245661"/>
                </a:lnTo>
                <a:lnTo>
                  <a:pt x="149464" y="245661"/>
                </a:lnTo>
                <a:lnTo>
                  <a:pt x="174141" y="269487"/>
                </a:lnTo>
                <a:lnTo>
                  <a:pt x="211839" y="287797"/>
                </a:lnTo>
                <a:lnTo>
                  <a:pt x="256463" y="297581"/>
                </a:lnTo>
                <a:lnTo>
                  <a:pt x="256463" y="3104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3477160" y="5861470"/>
            <a:ext cx="276860" cy="306070"/>
          </a:xfrm>
          <a:custGeom>
            <a:avLst/>
            <a:gdLst/>
            <a:ahLst/>
            <a:cxnLst/>
            <a:rect l="l" t="t" r="r" b="b"/>
            <a:pathLst>
              <a:path w="276859" h="306070">
                <a:moveTo>
                  <a:pt x="254373" y="12544"/>
                </a:moveTo>
                <a:lnTo>
                  <a:pt x="21952" y="12544"/>
                </a:lnTo>
                <a:lnTo>
                  <a:pt x="21952" y="0"/>
                </a:lnTo>
                <a:lnTo>
                  <a:pt x="254373" y="0"/>
                </a:lnTo>
                <a:lnTo>
                  <a:pt x="254373" y="12544"/>
                </a:lnTo>
                <a:close/>
              </a:path>
              <a:path w="276859" h="306070">
                <a:moveTo>
                  <a:pt x="80493" y="70736"/>
                </a:moveTo>
                <a:lnTo>
                  <a:pt x="65858" y="70736"/>
                </a:lnTo>
                <a:lnTo>
                  <a:pt x="65858" y="12544"/>
                </a:lnTo>
                <a:lnTo>
                  <a:pt x="80493" y="12544"/>
                </a:lnTo>
                <a:lnTo>
                  <a:pt x="80493" y="70736"/>
                </a:lnTo>
                <a:close/>
              </a:path>
              <a:path w="276859" h="306070">
                <a:moveTo>
                  <a:pt x="204195" y="70736"/>
                </a:moveTo>
                <a:lnTo>
                  <a:pt x="189908" y="70736"/>
                </a:lnTo>
                <a:lnTo>
                  <a:pt x="192745" y="63620"/>
                </a:lnTo>
                <a:lnTo>
                  <a:pt x="194569" y="55360"/>
                </a:lnTo>
                <a:lnTo>
                  <a:pt x="195543" y="46774"/>
                </a:lnTo>
                <a:lnTo>
                  <a:pt x="195832" y="38678"/>
                </a:lnTo>
                <a:lnTo>
                  <a:pt x="195832" y="12544"/>
                </a:lnTo>
                <a:lnTo>
                  <a:pt x="210467" y="12544"/>
                </a:lnTo>
                <a:lnTo>
                  <a:pt x="210455" y="38678"/>
                </a:lnTo>
                <a:lnTo>
                  <a:pt x="210173" y="46823"/>
                </a:lnTo>
                <a:lnTo>
                  <a:pt x="209160" y="55578"/>
                </a:lnTo>
                <a:lnTo>
                  <a:pt x="207233" y="63811"/>
                </a:lnTo>
                <a:lnTo>
                  <a:pt x="204195" y="70736"/>
                </a:lnTo>
                <a:close/>
              </a:path>
              <a:path w="276859" h="306070">
                <a:moveTo>
                  <a:pt x="260645" y="83629"/>
                </a:moveTo>
                <a:lnTo>
                  <a:pt x="15680" y="83629"/>
                </a:lnTo>
                <a:lnTo>
                  <a:pt x="15680" y="70736"/>
                </a:lnTo>
                <a:lnTo>
                  <a:pt x="260645" y="70736"/>
                </a:lnTo>
                <a:lnTo>
                  <a:pt x="260645" y="83629"/>
                </a:lnTo>
                <a:close/>
              </a:path>
              <a:path w="276859" h="306070">
                <a:moveTo>
                  <a:pt x="276325" y="139382"/>
                </a:moveTo>
                <a:lnTo>
                  <a:pt x="0" y="139382"/>
                </a:lnTo>
                <a:lnTo>
                  <a:pt x="0" y="126838"/>
                </a:lnTo>
                <a:lnTo>
                  <a:pt x="276325" y="126838"/>
                </a:lnTo>
                <a:lnTo>
                  <a:pt x="276325" y="139382"/>
                </a:lnTo>
                <a:close/>
              </a:path>
              <a:path w="276859" h="306070">
                <a:moveTo>
                  <a:pt x="262387" y="305596"/>
                </a:moveTo>
                <a:lnTo>
                  <a:pt x="21952" y="305596"/>
                </a:lnTo>
                <a:lnTo>
                  <a:pt x="21952" y="239040"/>
                </a:lnTo>
                <a:lnTo>
                  <a:pt x="239737" y="239040"/>
                </a:lnTo>
                <a:lnTo>
                  <a:pt x="239737" y="196180"/>
                </a:lnTo>
                <a:lnTo>
                  <a:pt x="21952" y="196180"/>
                </a:lnTo>
                <a:lnTo>
                  <a:pt x="21952" y="183636"/>
                </a:lnTo>
                <a:lnTo>
                  <a:pt x="254373" y="183636"/>
                </a:lnTo>
                <a:lnTo>
                  <a:pt x="254373" y="251236"/>
                </a:lnTo>
                <a:lnTo>
                  <a:pt x="36587" y="251236"/>
                </a:lnTo>
                <a:lnTo>
                  <a:pt x="36587" y="293051"/>
                </a:lnTo>
                <a:lnTo>
                  <a:pt x="262387" y="293051"/>
                </a:lnTo>
                <a:lnTo>
                  <a:pt x="262387" y="3055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3812375" y="5857288"/>
            <a:ext cx="245745" cy="312420"/>
          </a:xfrm>
          <a:custGeom>
            <a:avLst/>
            <a:gdLst/>
            <a:ahLst/>
            <a:cxnLst/>
            <a:rect l="l" t="t" r="r" b="b"/>
            <a:pathLst>
              <a:path w="245744" h="312420">
                <a:moveTo>
                  <a:pt x="218167" y="155411"/>
                </a:moveTo>
                <a:lnTo>
                  <a:pt x="148093" y="155411"/>
                </a:lnTo>
                <a:lnTo>
                  <a:pt x="172812" y="154306"/>
                </a:lnTo>
                <a:lnTo>
                  <a:pt x="195048" y="150750"/>
                </a:lnTo>
                <a:lnTo>
                  <a:pt x="214540" y="144386"/>
                </a:lnTo>
                <a:lnTo>
                  <a:pt x="231026" y="134852"/>
                </a:lnTo>
                <a:lnTo>
                  <a:pt x="231026" y="0"/>
                </a:lnTo>
                <a:lnTo>
                  <a:pt x="245661" y="0"/>
                </a:lnTo>
                <a:lnTo>
                  <a:pt x="245661" y="147745"/>
                </a:lnTo>
                <a:lnTo>
                  <a:pt x="231026" y="147745"/>
                </a:lnTo>
                <a:lnTo>
                  <a:pt x="218167" y="155411"/>
                </a:lnTo>
                <a:close/>
              </a:path>
              <a:path w="245744" h="312420">
                <a:moveTo>
                  <a:pt x="145654" y="168652"/>
                </a:moveTo>
                <a:lnTo>
                  <a:pt x="0" y="168652"/>
                </a:lnTo>
                <a:lnTo>
                  <a:pt x="0" y="79099"/>
                </a:lnTo>
                <a:lnTo>
                  <a:pt x="125095" y="79099"/>
                </a:lnTo>
                <a:lnTo>
                  <a:pt x="125095" y="16725"/>
                </a:lnTo>
                <a:lnTo>
                  <a:pt x="0" y="16725"/>
                </a:lnTo>
                <a:lnTo>
                  <a:pt x="0" y="4181"/>
                </a:lnTo>
                <a:lnTo>
                  <a:pt x="139730" y="4181"/>
                </a:lnTo>
                <a:lnTo>
                  <a:pt x="139730" y="91643"/>
                </a:lnTo>
                <a:lnTo>
                  <a:pt x="14983" y="91643"/>
                </a:lnTo>
                <a:lnTo>
                  <a:pt x="14983" y="155411"/>
                </a:lnTo>
                <a:lnTo>
                  <a:pt x="218167" y="155411"/>
                </a:lnTo>
                <a:lnTo>
                  <a:pt x="214943" y="157333"/>
                </a:lnTo>
                <a:lnTo>
                  <a:pt x="195135" y="163817"/>
                </a:lnTo>
                <a:lnTo>
                  <a:pt x="171930" y="167493"/>
                </a:lnTo>
                <a:lnTo>
                  <a:pt x="145654" y="168652"/>
                </a:lnTo>
                <a:close/>
              </a:path>
              <a:path w="245744" h="312420">
                <a:moveTo>
                  <a:pt x="245661" y="182939"/>
                </a:moveTo>
                <a:lnTo>
                  <a:pt x="231026" y="182939"/>
                </a:lnTo>
                <a:lnTo>
                  <a:pt x="231026" y="147745"/>
                </a:lnTo>
                <a:lnTo>
                  <a:pt x="245661" y="147745"/>
                </a:lnTo>
                <a:lnTo>
                  <a:pt x="245661" y="182939"/>
                </a:lnTo>
                <a:close/>
              </a:path>
              <a:path w="245744" h="312420">
                <a:moveTo>
                  <a:pt x="245661" y="311868"/>
                </a:moveTo>
                <a:lnTo>
                  <a:pt x="231026" y="311868"/>
                </a:lnTo>
                <a:lnTo>
                  <a:pt x="231026" y="233465"/>
                </a:lnTo>
                <a:lnTo>
                  <a:pt x="16028" y="233465"/>
                </a:lnTo>
                <a:lnTo>
                  <a:pt x="16028" y="220921"/>
                </a:lnTo>
                <a:lnTo>
                  <a:pt x="245661" y="220921"/>
                </a:lnTo>
                <a:lnTo>
                  <a:pt x="245661" y="3118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4127728" y="5861470"/>
            <a:ext cx="273050" cy="288290"/>
          </a:xfrm>
          <a:custGeom>
            <a:avLst/>
            <a:gdLst/>
            <a:ahLst/>
            <a:cxnLst/>
            <a:rect l="l" t="t" r="r" b="b"/>
            <a:pathLst>
              <a:path w="273050" h="288289">
                <a:moveTo>
                  <a:pt x="5575" y="179454"/>
                </a:moveTo>
                <a:lnTo>
                  <a:pt x="5575" y="165516"/>
                </a:lnTo>
                <a:lnTo>
                  <a:pt x="54985" y="147919"/>
                </a:lnTo>
                <a:lnTo>
                  <a:pt x="94039" y="119084"/>
                </a:lnTo>
                <a:lnTo>
                  <a:pt x="119700" y="80449"/>
                </a:lnTo>
                <a:lnTo>
                  <a:pt x="128928" y="33451"/>
                </a:lnTo>
                <a:lnTo>
                  <a:pt x="128928" y="0"/>
                </a:lnTo>
                <a:lnTo>
                  <a:pt x="143563" y="0"/>
                </a:lnTo>
                <a:lnTo>
                  <a:pt x="143563" y="33451"/>
                </a:lnTo>
                <a:lnTo>
                  <a:pt x="152689" y="78054"/>
                </a:lnTo>
                <a:lnTo>
                  <a:pt x="136246" y="78054"/>
                </a:lnTo>
                <a:lnTo>
                  <a:pt x="118965" y="111146"/>
                </a:lnTo>
                <a:lnTo>
                  <a:pt x="91818" y="140253"/>
                </a:lnTo>
                <a:lnTo>
                  <a:pt x="54217" y="163611"/>
                </a:lnTo>
                <a:lnTo>
                  <a:pt x="5575" y="179454"/>
                </a:lnTo>
                <a:close/>
              </a:path>
              <a:path w="273050" h="288289">
                <a:moveTo>
                  <a:pt x="266569" y="179454"/>
                </a:moveTo>
                <a:lnTo>
                  <a:pt x="218765" y="163464"/>
                </a:lnTo>
                <a:lnTo>
                  <a:pt x="181284" y="140122"/>
                </a:lnTo>
                <a:lnTo>
                  <a:pt x="153865" y="111097"/>
                </a:lnTo>
                <a:lnTo>
                  <a:pt x="136246" y="78054"/>
                </a:lnTo>
                <a:lnTo>
                  <a:pt x="152689" y="78054"/>
                </a:lnTo>
                <a:lnTo>
                  <a:pt x="153179" y="80449"/>
                </a:lnTo>
                <a:lnTo>
                  <a:pt x="179454" y="119084"/>
                </a:lnTo>
                <a:lnTo>
                  <a:pt x="218536" y="147919"/>
                </a:lnTo>
                <a:lnTo>
                  <a:pt x="266569" y="165516"/>
                </a:lnTo>
                <a:lnTo>
                  <a:pt x="266569" y="179454"/>
                </a:lnTo>
                <a:close/>
              </a:path>
              <a:path w="273050" h="288289">
                <a:moveTo>
                  <a:pt x="272841" y="287824"/>
                </a:moveTo>
                <a:lnTo>
                  <a:pt x="0" y="287824"/>
                </a:lnTo>
                <a:lnTo>
                  <a:pt x="0" y="275280"/>
                </a:lnTo>
                <a:lnTo>
                  <a:pt x="272841" y="275280"/>
                </a:lnTo>
                <a:lnTo>
                  <a:pt x="272841" y="2878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4553193" y="5857288"/>
            <a:ext cx="242570" cy="306705"/>
          </a:xfrm>
          <a:custGeom>
            <a:avLst/>
            <a:gdLst/>
            <a:ahLst/>
            <a:cxnLst/>
            <a:rect l="l" t="t" r="r" b="b"/>
            <a:pathLst>
              <a:path w="242569" h="306704">
                <a:moveTo>
                  <a:pt x="0" y="286082"/>
                </a:moveTo>
                <a:lnTo>
                  <a:pt x="0" y="272144"/>
                </a:lnTo>
                <a:lnTo>
                  <a:pt x="44867" y="251853"/>
                </a:lnTo>
                <a:lnTo>
                  <a:pt x="80200" y="220957"/>
                </a:lnTo>
                <a:lnTo>
                  <a:pt x="105749" y="179892"/>
                </a:lnTo>
                <a:lnTo>
                  <a:pt x="121262" y="129093"/>
                </a:lnTo>
                <a:lnTo>
                  <a:pt x="126489" y="68994"/>
                </a:lnTo>
                <a:lnTo>
                  <a:pt x="126489" y="19165"/>
                </a:lnTo>
                <a:lnTo>
                  <a:pt x="2439" y="19165"/>
                </a:lnTo>
                <a:lnTo>
                  <a:pt x="2439" y="5923"/>
                </a:lnTo>
                <a:lnTo>
                  <a:pt x="141124" y="5923"/>
                </a:lnTo>
                <a:lnTo>
                  <a:pt x="141049" y="68994"/>
                </a:lnTo>
                <a:lnTo>
                  <a:pt x="137180" y="122485"/>
                </a:lnTo>
                <a:lnTo>
                  <a:pt x="125366" y="170188"/>
                </a:lnTo>
                <a:lnTo>
                  <a:pt x="105712" y="210728"/>
                </a:lnTo>
                <a:lnTo>
                  <a:pt x="78247" y="243777"/>
                </a:lnTo>
                <a:lnTo>
                  <a:pt x="43000" y="269005"/>
                </a:lnTo>
                <a:lnTo>
                  <a:pt x="0" y="286082"/>
                </a:lnTo>
                <a:close/>
              </a:path>
              <a:path w="242569" h="306704">
                <a:moveTo>
                  <a:pt x="242525" y="306641"/>
                </a:moveTo>
                <a:lnTo>
                  <a:pt x="227890" y="306641"/>
                </a:lnTo>
                <a:lnTo>
                  <a:pt x="227890" y="0"/>
                </a:lnTo>
                <a:lnTo>
                  <a:pt x="242525" y="0"/>
                </a:lnTo>
                <a:lnTo>
                  <a:pt x="242525" y="3066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4884920" y="5861481"/>
            <a:ext cx="237490" cy="150495"/>
          </a:xfrm>
          <a:custGeom>
            <a:avLst/>
            <a:gdLst/>
            <a:ahLst/>
            <a:cxnLst/>
            <a:rect l="l" t="t" r="r" b="b"/>
            <a:pathLst>
              <a:path w="237490" h="150495">
                <a:moveTo>
                  <a:pt x="237299" y="68287"/>
                </a:moveTo>
                <a:lnTo>
                  <a:pt x="223012" y="68287"/>
                </a:lnTo>
                <a:lnTo>
                  <a:pt x="223012" y="137629"/>
                </a:lnTo>
                <a:lnTo>
                  <a:pt x="237299" y="137629"/>
                </a:lnTo>
                <a:lnTo>
                  <a:pt x="237299" y="68287"/>
                </a:lnTo>
                <a:close/>
              </a:path>
              <a:path w="237490" h="150495">
                <a:moveTo>
                  <a:pt x="237299" y="0"/>
                </a:moveTo>
                <a:lnTo>
                  <a:pt x="223012" y="0"/>
                </a:lnTo>
                <a:lnTo>
                  <a:pt x="223012" y="55232"/>
                </a:lnTo>
                <a:lnTo>
                  <a:pt x="14287" y="55232"/>
                </a:lnTo>
                <a:lnTo>
                  <a:pt x="14287" y="622"/>
                </a:lnTo>
                <a:lnTo>
                  <a:pt x="0" y="622"/>
                </a:lnTo>
                <a:lnTo>
                  <a:pt x="0" y="55232"/>
                </a:lnTo>
                <a:lnTo>
                  <a:pt x="0" y="67932"/>
                </a:lnTo>
                <a:lnTo>
                  <a:pt x="0" y="137782"/>
                </a:lnTo>
                <a:lnTo>
                  <a:pt x="0" y="150482"/>
                </a:lnTo>
                <a:lnTo>
                  <a:pt x="237299" y="150482"/>
                </a:lnTo>
                <a:lnTo>
                  <a:pt x="237299" y="137782"/>
                </a:lnTo>
                <a:lnTo>
                  <a:pt x="14287" y="137782"/>
                </a:lnTo>
                <a:lnTo>
                  <a:pt x="14287" y="67932"/>
                </a:lnTo>
                <a:lnTo>
                  <a:pt x="237299" y="67932"/>
                </a:lnTo>
                <a:lnTo>
                  <a:pt x="237299" y="55397"/>
                </a:lnTo>
                <a:lnTo>
                  <a:pt x="237299" y="55232"/>
                </a:lnTo>
                <a:lnTo>
                  <a:pt x="2372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4867142" y="6069507"/>
            <a:ext cx="273050" cy="100330"/>
          </a:xfrm>
          <a:custGeom>
            <a:avLst/>
            <a:gdLst/>
            <a:ahLst/>
            <a:cxnLst/>
            <a:rect l="l" t="t" r="r" b="b"/>
            <a:pathLst>
              <a:path w="273050" h="100329">
                <a:moveTo>
                  <a:pt x="272846" y="0"/>
                </a:moveTo>
                <a:lnTo>
                  <a:pt x="0" y="0"/>
                </a:lnTo>
                <a:lnTo>
                  <a:pt x="0" y="12890"/>
                </a:lnTo>
                <a:lnTo>
                  <a:pt x="128930" y="12890"/>
                </a:lnTo>
                <a:lnTo>
                  <a:pt x="128930" y="99999"/>
                </a:lnTo>
                <a:lnTo>
                  <a:pt x="143217" y="99999"/>
                </a:lnTo>
                <a:lnTo>
                  <a:pt x="143217" y="12890"/>
                </a:lnTo>
                <a:lnTo>
                  <a:pt x="272846" y="12890"/>
                </a:lnTo>
                <a:lnTo>
                  <a:pt x="2728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5195746" y="5847532"/>
            <a:ext cx="257175" cy="318135"/>
          </a:xfrm>
          <a:custGeom>
            <a:avLst/>
            <a:gdLst/>
            <a:ahLst/>
            <a:cxnLst/>
            <a:rect l="l" t="t" r="r" b="b"/>
            <a:pathLst>
              <a:path w="257175" h="318135">
                <a:moveTo>
                  <a:pt x="88507" y="45996"/>
                </a:moveTo>
                <a:lnTo>
                  <a:pt x="73524" y="45996"/>
                </a:lnTo>
                <a:lnTo>
                  <a:pt x="73524" y="0"/>
                </a:lnTo>
                <a:lnTo>
                  <a:pt x="88507" y="0"/>
                </a:lnTo>
                <a:lnTo>
                  <a:pt x="88507" y="45996"/>
                </a:lnTo>
                <a:close/>
              </a:path>
              <a:path w="257175" h="318135">
                <a:moveTo>
                  <a:pt x="250540" y="225451"/>
                </a:moveTo>
                <a:lnTo>
                  <a:pt x="235904" y="225451"/>
                </a:lnTo>
                <a:lnTo>
                  <a:pt x="235904" y="116035"/>
                </a:lnTo>
                <a:lnTo>
                  <a:pt x="160986" y="116035"/>
                </a:lnTo>
                <a:lnTo>
                  <a:pt x="160986" y="103143"/>
                </a:lnTo>
                <a:lnTo>
                  <a:pt x="235904" y="103143"/>
                </a:lnTo>
                <a:lnTo>
                  <a:pt x="235904" y="9756"/>
                </a:lnTo>
                <a:lnTo>
                  <a:pt x="250540" y="9756"/>
                </a:lnTo>
                <a:lnTo>
                  <a:pt x="250540" y="225451"/>
                </a:lnTo>
                <a:close/>
              </a:path>
              <a:path w="257175" h="318135">
                <a:moveTo>
                  <a:pt x="157153" y="58889"/>
                </a:moveTo>
                <a:lnTo>
                  <a:pt x="4878" y="58889"/>
                </a:lnTo>
                <a:lnTo>
                  <a:pt x="4878" y="45996"/>
                </a:lnTo>
                <a:lnTo>
                  <a:pt x="157153" y="45996"/>
                </a:lnTo>
                <a:lnTo>
                  <a:pt x="157153" y="58889"/>
                </a:lnTo>
                <a:close/>
              </a:path>
              <a:path w="257175" h="318135">
                <a:moveTo>
                  <a:pt x="0" y="193393"/>
                </a:moveTo>
                <a:lnTo>
                  <a:pt x="0" y="179803"/>
                </a:lnTo>
                <a:lnTo>
                  <a:pt x="27070" y="168560"/>
                </a:lnTo>
                <a:lnTo>
                  <a:pt x="50613" y="148398"/>
                </a:lnTo>
                <a:lnTo>
                  <a:pt x="67230" y="120070"/>
                </a:lnTo>
                <a:lnTo>
                  <a:pt x="73524" y="84326"/>
                </a:lnTo>
                <a:lnTo>
                  <a:pt x="73524" y="58889"/>
                </a:lnTo>
                <a:lnTo>
                  <a:pt x="88507" y="58889"/>
                </a:lnTo>
                <a:lnTo>
                  <a:pt x="88507" y="84326"/>
                </a:lnTo>
                <a:lnTo>
                  <a:pt x="95101" y="119068"/>
                </a:lnTo>
                <a:lnTo>
                  <a:pt x="96727" y="121611"/>
                </a:lnTo>
                <a:lnTo>
                  <a:pt x="81190" y="121611"/>
                </a:lnTo>
                <a:lnTo>
                  <a:pt x="69337" y="145224"/>
                </a:lnTo>
                <a:lnTo>
                  <a:pt x="51179" y="166257"/>
                </a:lnTo>
                <a:lnTo>
                  <a:pt x="27729" y="182912"/>
                </a:lnTo>
                <a:lnTo>
                  <a:pt x="0" y="193393"/>
                </a:lnTo>
                <a:close/>
              </a:path>
              <a:path w="257175" h="318135">
                <a:moveTo>
                  <a:pt x="162380" y="189211"/>
                </a:moveTo>
                <a:lnTo>
                  <a:pt x="135533" y="178992"/>
                </a:lnTo>
                <a:lnTo>
                  <a:pt x="112246" y="163643"/>
                </a:lnTo>
                <a:lnTo>
                  <a:pt x="93729" y="144179"/>
                </a:lnTo>
                <a:lnTo>
                  <a:pt x="81190" y="121611"/>
                </a:lnTo>
                <a:lnTo>
                  <a:pt x="96727" y="121611"/>
                </a:lnTo>
                <a:lnTo>
                  <a:pt x="112246" y="145872"/>
                </a:lnTo>
                <a:lnTo>
                  <a:pt x="135990" y="164640"/>
                </a:lnTo>
                <a:lnTo>
                  <a:pt x="162380" y="175273"/>
                </a:lnTo>
                <a:lnTo>
                  <a:pt x="162380" y="189211"/>
                </a:lnTo>
                <a:close/>
              </a:path>
              <a:path w="257175" h="318135">
                <a:moveTo>
                  <a:pt x="256812" y="317792"/>
                </a:moveTo>
                <a:lnTo>
                  <a:pt x="25088" y="317792"/>
                </a:lnTo>
                <a:lnTo>
                  <a:pt x="25088" y="227193"/>
                </a:lnTo>
                <a:lnTo>
                  <a:pt x="40072" y="227193"/>
                </a:lnTo>
                <a:lnTo>
                  <a:pt x="40072" y="304550"/>
                </a:lnTo>
                <a:lnTo>
                  <a:pt x="256812" y="304550"/>
                </a:lnTo>
                <a:lnTo>
                  <a:pt x="256812" y="3177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5510740" y="5856947"/>
            <a:ext cx="685165" cy="307340"/>
          </a:xfrm>
          <a:custGeom>
            <a:avLst/>
            <a:gdLst/>
            <a:ahLst/>
            <a:cxnLst/>
            <a:rect l="l" t="t" r="r" b="b"/>
            <a:pathLst>
              <a:path w="685165" h="307339">
                <a:moveTo>
                  <a:pt x="177025" y="271792"/>
                </a:moveTo>
                <a:lnTo>
                  <a:pt x="147434" y="252780"/>
                </a:lnTo>
                <a:lnTo>
                  <a:pt x="121399" y="224751"/>
                </a:lnTo>
                <a:lnTo>
                  <a:pt x="102882" y="184962"/>
                </a:lnTo>
                <a:lnTo>
                  <a:pt x="102349" y="180848"/>
                </a:lnTo>
                <a:lnTo>
                  <a:pt x="95834" y="130670"/>
                </a:lnTo>
                <a:lnTo>
                  <a:pt x="95834" y="4533"/>
                </a:lnTo>
                <a:lnTo>
                  <a:pt x="81191" y="4533"/>
                </a:lnTo>
                <a:lnTo>
                  <a:pt x="81191" y="130670"/>
                </a:lnTo>
                <a:lnTo>
                  <a:pt x="74193" y="185254"/>
                </a:lnTo>
                <a:lnTo>
                  <a:pt x="55753" y="225539"/>
                </a:lnTo>
                <a:lnTo>
                  <a:pt x="29743" y="253669"/>
                </a:lnTo>
                <a:lnTo>
                  <a:pt x="0" y="271792"/>
                </a:lnTo>
                <a:lnTo>
                  <a:pt x="0" y="286080"/>
                </a:lnTo>
                <a:lnTo>
                  <a:pt x="31623" y="268516"/>
                </a:lnTo>
                <a:lnTo>
                  <a:pt x="57975" y="244309"/>
                </a:lnTo>
                <a:lnTo>
                  <a:pt x="77482" y="214680"/>
                </a:lnTo>
                <a:lnTo>
                  <a:pt x="88519" y="180848"/>
                </a:lnTo>
                <a:lnTo>
                  <a:pt x="99987" y="214490"/>
                </a:lnTo>
                <a:lnTo>
                  <a:pt x="119697" y="243789"/>
                </a:lnTo>
                <a:lnTo>
                  <a:pt x="145948" y="267919"/>
                </a:lnTo>
                <a:lnTo>
                  <a:pt x="177025" y="286080"/>
                </a:lnTo>
                <a:lnTo>
                  <a:pt x="177025" y="271792"/>
                </a:lnTo>
                <a:close/>
              </a:path>
              <a:path w="685165" h="307339">
                <a:moveTo>
                  <a:pt x="303517" y="134505"/>
                </a:moveTo>
                <a:lnTo>
                  <a:pt x="251244" y="134505"/>
                </a:lnTo>
                <a:lnTo>
                  <a:pt x="251244" y="342"/>
                </a:lnTo>
                <a:lnTo>
                  <a:pt x="236613" y="342"/>
                </a:lnTo>
                <a:lnTo>
                  <a:pt x="236613" y="307340"/>
                </a:lnTo>
                <a:lnTo>
                  <a:pt x="251244" y="307340"/>
                </a:lnTo>
                <a:lnTo>
                  <a:pt x="251244" y="147396"/>
                </a:lnTo>
                <a:lnTo>
                  <a:pt x="303517" y="147396"/>
                </a:lnTo>
                <a:lnTo>
                  <a:pt x="303517" y="134505"/>
                </a:lnTo>
                <a:close/>
              </a:path>
              <a:path w="685165" h="307339">
                <a:moveTo>
                  <a:pt x="489585" y="144957"/>
                </a:moveTo>
                <a:lnTo>
                  <a:pt x="487997" y="103149"/>
                </a:lnTo>
                <a:lnTo>
                  <a:pt x="482841" y="67906"/>
                </a:lnTo>
                <a:lnTo>
                  <a:pt x="475297" y="44945"/>
                </a:lnTo>
                <a:lnTo>
                  <a:pt x="475297" y="144957"/>
                </a:lnTo>
                <a:lnTo>
                  <a:pt x="473862" y="184162"/>
                </a:lnTo>
                <a:lnTo>
                  <a:pt x="461340" y="242862"/>
                </a:lnTo>
                <a:lnTo>
                  <a:pt x="433273" y="272834"/>
                </a:lnTo>
                <a:lnTo>
                  <a:pt x="412572" y="276669"/>
                </a:lnTo>
                <a:lnTo>
                  <a:pt x="401662" y="275704"/>
                </a:lnTo>
                <a:lnTo>
                  <a:pt x="363524" y="242862"/>
                </a:lnTo>
                <a:lnTo>
                  <a:pt x="351193" y="184162"/>
                </a:lnTo>
                <a:lnTo>
                  <a:pt x="349859" y="144957"/>
                </a:lnTo>
                <a:lnTo>
                  <a:pt x="351193" y="105689"/>
                </a:lnTo>
                <a:lnTo>
                  <a:pt x="363524" y="46901"/>
                </a:lnTo>
                <a:lnTo>
                  <a:pt x="391883" y="17030"/>
                </a:lnTo>
                <a:lnTo>
                  <a:pt x="412572" y="12890"/>
                </a:lnTo>
                <a:lnTo>
                  <a:pt x="423494" y="13970"/>
                </a:lnTo>
                <a:lnTo>
                  <a:pt x="461340" y="46901"/>
                </a:lnTo>
                <a:lnTo>
                  <a:pt x="473862" y="105689"/>
                </a:lnTo>
                <a:lnTo>
                  <a:pt x="475297" y="144957"/>
                </a:lnTo>
                <a:lnTo>
                  <a:pt x="475297" y="44945"/>
                </a:lnTo>
                <a:lnTo>
                  <a:pt x="473557" y="39649"/>
                </a:lnTo>
                <a:lnTo>
                  <a:pt x="459625" y="18821"/>
                </a:lnTo>
                <a:lnTo>
                  <a:pt x="452843" y="12890"/>
                </a:lnTo>
                <a:lnTo>
                  <a:pt x="450215" y="10579"/>
                </a:lnTo>
                <a:lnTo>
                  <a:pt x="439229" y="4699"/>
                </a:lnTo>
                <a:lnTo>
                  <a:pt x="426694" y="1181"/>
                </a:lnTo>
                <a:lnTo>
                  <a:pt x="412572" y="0"/>
                </a:lnTo>
                <a:lnTo>
                  <a:pt x="398462" y="1181"/>
                </a:lnTo>
                <a:lnTo>
                  <a:pt x="351332" y="39649"/>
                </a:lnTo>
                <a:lnTo>
                  <a:pt x="336524" y="103149"/>
                </a:lnTo>
                <a:lnTo>
                  <a:pt x="334873" y="144957"/>
                </a:lnTo>
                <a:lnTo>
                  <a:pt x="336524" y="186613"/>
                </a:lnTo>
                <a:lnTo>
                  <a:pt x="351332" y="250215"/>
                </a:lnTo>
                <a:lnTo>
                  <a:pt x="385927" y="284734"/>
                </a:lnTo>
                <a:lnTo>
                  <a:pt x="412572" y="289217"/>
                </a:lnTo>
                <a:lnTo>
                  <a:pt x="426694" y="288099"/>
                </a:lnTo>
                <a:lnTo>
                  <a:pt x="439229" y="284734"/>
                </a:lnTo>
                <a:lnTo>
                  <a:pt x="450215" y="279069"/>
                </a:lnTo>
                <a:lnTo>
                  <a:pt x="453047" y="276669"/>
                </a:lnTo>
                <a:lnTo>
                  <a:pt x="459625" y="271094"/>
                </a:lnTo>
                <a:lnTo>
                  <a:pt x="473557" y="250215"/>
                </a:lnTo>
                <a:lnTo>
                  <a:pt x="482841" y="221881"/>
                </a:lnTo>
                <a:lnTo>
                  <a:pt x="487997" y="186613"/>
                </a:lnTo>
                <a:lnTo>
                  <a:pt x="489585" y="144957"/>
                </a:lnTo>
                <a:close/>
              </a:path>
              <a:path w="685165" h="307339">
                <a:moveTo>
                  <a:pt x="627227" y="81889"/>
                </a:moveTo>
                <a:lnTo>
                  <a:pt x="575652" y="81889"/>
                </a:lnTo>
                <a:lnTo>
                  <a:pt x="575652" y="342"/>
                </a:lnTo>
                <a:lnTo>
                  <a:pt x="561022" y="342"/>
                </a:lnTo>
                <a:lnTo>
                  <a:pt x="561022" y="306984"/>
                </a:lnTo>
                <a:lnTo>
                  <a:pt x="575652" y="306984"/>
                </a:lnTo>
                <a:lnTo>
                  <a:pt x="575652" y="202450"/>
                </a:lnTo>
                <a:lnTo>
                  <a:pt x="627227" y="202450"/>
                </a:lnTo>
                <a:lnTo>
                  <a:pt x="627227" y="189560"/>
                </a:lnTo>
                <a:lnTo>
                  <a:pt x="575652" y="189560"/>
                </a:lnTo>
                <a:lnTo>
                  <a:pt x="575652" y="95123"/>
                </a:lnTo>
                <a:lnTo>
                  <a:pt x="627227" y="95123"/>
                </a:lnTo>
                <a:lnTo>
                  <a:pt x="627227" y="81889"/>
                </a:lnTo>
                <a:close/>
              </a:path>
              <a:path w="685165" h="307339">
                <a:moveTo>
                  <a:pt x="685076" y="256108"/>
                </a:moveTo>
                <a:lnTo>
                  <a:pt x="666953" y="256108"/>
                </a:lnTo>
                <a:lnTo>
                  <a:pt x="666953" y="289915"/>
                </a:lnTo>
                <a:lnTo>
                  <a:pt x="685076" y="289915"/>
                </a:lnTo>
                <a:lnTo>
                  <a:pt x="685076" y="256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6272825" y="6113055"/>
            <a:ext cx="18415" cy="34290"/>
          </a:xfrm>
          <a:custGeom>
            <a:avLst/>
            <a:gdLst/>
            <a:ahLst/>
            <a:cxnLst/>
            <a:rect l="l" t="t" r="r" b="b"/>
            <a:pathLst>
              <a:path w="18415" h="34289">
                <a:moveTo>
                  <a:pt x="18119" y="33800"/>
                </a:moveTo>
                <a:lnTo>
                  <a:pt x="0" y="33800"/>
                </a:lnTo>
                <a:lnTo>
                  <a:pt x="0" y="0"/>
                </a:lnTo>
                <a:lnTo>
                  <a:pt x="18119" y="0"/>
                </a:lnTo>
                <a:lnTo>
                  <a:pt x="18119" y="33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6443917" y="5861470"/>
            <a:ext cx="276860" cy="304165"/>
          </a:xfrm>
          <a:custGeom>
            <a:avLst/>
            <a:gdLst/>
            <a:ahLst/>
            <a:cxnLst/>
            <a:rect l="l" t="t" r="r" b="b"/>
            <a:pathLst>
              <a:path w="276859" h="304164">
                <a:moveTo>
                  <a:pt x="246010" y="119868"/>
                </a:moveTo>
                <a:lnTo>
                  <a:pt x="231723" y="119868"/>
                </a:lnTo>
                <a:lnTo>
                  <a:pt x="235327" y="104776"/>
                </a:lnTo>
                <a:lnTo>
                  <a:pt x="237821" y="87985"/>
                </a:lnTo>
                <a:lnTo>
                  <a:pt x="239269" y="70671"/>
                </a:lnTo>
                <a:lnTo>
                  <a:pt x="239737" y="54010"/>
                </a:lnTo>
                <a:lnTo>
                  <a:pt x="239737" y="12892"/>
                </a:lnTo>
                <a:lnTo>
                  <a:pt x="19862" y="12892"/>
                </a:lnTo>
                <a:lnTo>
                  <a:pt x="19862" y="0"/>
                </a:lnTo>
                <a:lnTo>
                  <a:pt x="254721" y="0"/>
                </a:lnTo>
                <a:lnTo>
                  <a:pt x="254721" y="54010"/>
                </a:lnTo>
                <a:lnTo>
                  <a:pt x="254144" y="70769"/>
                </a:lnTo>
                <a:lnTo>
                  <a:pt x="252456" y="88246"/>
                </a:lnTo>
                <a:lnTo>
                  <a:pt x="249723" y="105070"/>
                </a:lnTo>
                <a:lnTo>
                  <a:pt x="246010" y="119868"/>
                </a:lnTo>
                <a:close/>
              </a:path>
              <a:path w="276859" h="304164">
                <a:moveTo>
                  <a:pt x="276325" y="165865"/>
                </a:moveTo>
                <a:lnTo>
                  <a:pt x="0" y="165865"/>
                </a:lnTo>
                <a:lnTo>
                  <a:pt x="0" y="152972"/>
                </a:lnTo>
                <a:lnTo>
                  <a:pt x="276325" y="152972"/>
                </a:lnTo>
                <a:lnTo>
                  <a:pt x="276325" y="165865"/>
                </a:lnTo>
                <a:close/>
              </a:path>
              <a:path w="276859" h="304164">
                <a:moveTo>
                  <a:pt x="260645" y="303853"/>
                </a:moveTo>
                <a:lnTo>
                  <a:pt x="21952" y="303853"/>
                </a:lnTo>
                <a:lnTo>
                  <a:pt x="21952" y="214300"/>
                </a:lnTo>
                <a:lnTo>
                  <a:pt x="36587" y="214300"/>
                </a:lnTo>
                <a:lnTo>
                  <a:pt x="36587" y="290612"/>
                </a:lnTo>
                <a:lnTo>
                  <a:pt x="260645" y="290612"/>
                </a:lnTo>
                <a:lnTo>
                  <a:pt x="260645" y="3038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6780873" y="5857288"/>
            <a:ext cx="247650" cy="307340"/>
          </a:xfrm>
          <a:custGeom>
            <a:avLst/>
            <a:gdLst/>
            <a:ahLst/>
            <a:cxnLst/>
            <a:rect l="l" t="t" r="r" b="b"/>
            <a:pathLst>
              <a:path w="247650" h="307339">
                <a:moveTo>
                  <a:pt x="179106" y="302808"/>
                </a:moveTo>
                <a:lnTo>
                  <a:pt x="164819" y="302808"/>
                </a:lnTo>
                <a:lnTo>
                  <a:pt x="164819" y="144260"/>
                </a:lnTo>
                <a:lnTo>
                  <a:pt x="95477" y="144260"/>
                </a:lnTo>
                <a:lnTo>
                  <a:pt x="95477" y="131368"/>
                </a:lnTo>
                <a:lnTo>
                  <a:pt x="164819" y="131368"/>
                </a:lnTo>
                <a:lnTo>
                  <a:pt x="164819" y="1742"/>
                </a:lnTo>
                <a:lnTo>
                  <a:pt x="179106" y="1742"/>
                </a:lnTo>
                <a:lnTo>
                  <a:pt x="179106" y="302808"/>
                </a:lnTo>
                <a:close/>
              </a:path>
              <a:path w="247650" h="307339">
                <a:moveTo>
                  <a:pt x="65858" y="285037"/>
                </a:moveTo>
                <a:lnTo>
                  <a:pt x="0" y="285037"/>
                </a:lnTo>
                <a:lnTo>
                  <a:pt x="0" y="5923"/>
                </a:lnTo>
                <a:lnTo>
                  <a:pt x="104188" y="5923"/>
                </a:lnTo>
                <a:lnTo>
                  <a:pt x="104188" y="19165"/>
                </a:lnTo>
                <a:lnTo>
                  <a:pt x="14635" y="19165"/>
                </a:lnTo>
                <a:lnTo>
                  <a:pt x="14635" y="271795"/>
                </a:lnTo>
                <a:lnTo>
                  <a:pt x="131368" y="271795"/>
                </a:lnTo>
                <a:lnTo>
                  <a:pt x="131368" y="273189"/>
                </a:lnTo>
                <a:lnTo>
                  <a:pt x="118044" y="278863"/>
                </a:lnTo>
                <a:lnTo>
                  <a:pt x="102402" y="282510"/>
                </a:lnTo>
                <a:lnTo>
                  <a:pt x="84865" y="284460"/>
                </a:lnTo>
                <a:lnTo>
                  <a:pt x="65858" y="285037"/>
                </a:lnTo>
                <a:close/>
              </a:path>
              <a:path w="247650" h="307339">
                <a:moveTo>
                  <a:pt x="131368" y="271795"/>
                </a:moveTo>
                <a:lnTo>
                  <a:pt x="66555" y="271795"/>
                </a:lnTo>
                <a:lnTo>
                  <a:pt x="84620" y="271327"/>
                </a:lnTo>
                <a:lnTo>
                  <a:pt x="101836" y="269618"/>
                </a:lnTo>
                <a:lnTo>
                  <a:pt x="117614" y="266209"/>
                </a:lnTo>
                <a:lnTo>
                  <a:pt x="131368" y="260645"/>
                </a:lnTo>
                <a:lnTo>
                  <a:pt x="131368" y="271795"/>
                </a:lnTo>
                <a:close/>
              </a:path>
              <a:path w="247650" h="307339">
                <a:moveTo>
                  <a:pt x="247403" y="306989"/>
                </a:moveTo>
                <a:lnTo>
                  <a:pt x="232768" y="306989"/>
                </a:lnTo>
                <a:lnTo>
                  <a:pt x="232768" y="0"/>
                </a:lnTo>
                <a:lnTo>
                  <a:pt x="247403" y="0"/>
                </a:lnTo>
                <a:lnTo>
                  <a:pt x="247403" y="3069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7194142" y="5856940"/>
            <a:ext cx="244475" cy="307340"/>
          </a:xfrm>
          <a:custGeom>
            <a:avLst/>
            <a:gdLst/>
            <a:ahLst/>
            <a:cxnLst/>
            <a:rect l="l" t="t" r="r" b="b"/>
            <a:pathLst>
              <a:path w="244475" h="307339">
                <a:moveTo>
                  <a:pt x="77357" y="289218"/>
                </a:moveTo>
                <a:lnTo>
                  <a:pt x="39724" y="279075"/>
                </a:lnTo>
                <a:lnTo>
                  <a:pt x="6925" y="221879"/>
                </a:lnTo>
                <a:lnTo>
                  <a:pt x="0" y="144957"/>
                </a:lnTo>
                <a:lnTo>
                  <a:pt x="1649" y="103148"/>
                </a:lnTo>
                <a:lnTo>
                  <a:pt x="16317" y="39653"/>
                </a:lnTo>
                <a:lnTo>
                  <a:pt x="50700" y="4704"/>
                </a:lnTo>
                <a:lnTo>
                  <a:pt x="77357" y="0"/>
                </a:lnTo>
                <a:lnTo>
                  <a:pt x="91268" y="1176"/>
                </a:lnTo>
                <a:lnTo>
                  <a:pt x="103709" y="4704"/>
                </a:lnTo>
                <a:lnTo>
                  <a:pt x="114647" y="10584"/>
                </a:lnTo>
                <a:lnTo>
                  <a:pt x="117284" y="12892"/>
                </a:lnTo>
                <a:lnTo>
                  <a:pt x="77357" y="12892"/>
                </a:lnTo>
                <a:lnTo>
                  <a:pt x="66391" y="13965"/>
                </a:lnTo>
                <a:lnTo>
                  <a:pt x="28453" y="46905"/>
                </a:lnTo>
                <a:lnTo>
                  <a:pt x="16018" y="105696"/>
                </a:lnTo>
                <a:lnTo>
                  <a:pt x="14635" y="144957"/>
                </a:lnTo>
                <a:lnTo>
                  <a:pt x="16018" y="184170"/>
                </a:lnTo>
                <a:lnTo>
                  <a:pt x="28453" y="242863"/>
                </a:lnTo>
                <a:lnTo>
                  <a:pt x="56537" y="272841"/>
                </a:lnTo>
                <a:lnTo>
                  <a:pt x="77357" y="276674"/>
                </a:lnTo>
                <a:lnTo>
                  <a:pt x="117478" y="276674"/>
                </a:lnTo>
                <a:lnTo>
                  <a:pt x="114647" y="279075"/>
                </a:lnTo>
                <a:lnTo>
                  <a:pt x="103709" y="284732"/>
                </a:lnTo>
                <a:lnTo>
                  <a:pt x="91268" y="288102"/>
                </a:lnTo>
                <a:lnTo>
                  <a:pt x="77357" y="289218"/>
                </a:lnTo>
                <a:close/>
              </a:path>
              <a:path w="244475" h="307339">
                <a:moveTo>
                  <a:pt x="117478" y="276674"/>
                </a:moveTo>
                <a:lnTo>
                  <a:pt x="77357" y="276674"/>
                </a:lnTo>
                <a:lnTo>
                  <a:pt x="88121" y="275705"/>
                </a:lnTo>
                <a:lnTo>
                  <a:pt x="97872" y="272841"/>
                </a:lnTo>
                <a:lnTo>
                  <a:pt x="125912" y="242863"/>
                </a:lnTo>
                <a:lnTo>
                  <a:pt x="138348" y="184170"/>
                </a:lnTo>
                <a:lnTo>
                  <a:pt x="139730" y="144957"/>
                </a:lnTo>
                <a:lnTo>
                  <a:pt x="138348" y="105696"/>
                </a:lnTo>
                <a:lnTo>
                  <a:pt x="125912" y="46905"/>
                </a:lnTo>
                <a:lnTo>
                  <a:pt x="97872" y="17030"/>
                </a:lnTo>
                <a:lnTo>
                  <a:pt x="77357" y="12892"/>
                </a:lnTo>
                <a:lnTo>
                  <a:pt x="117284" y="12892"/>
                </a:lnTo>
                <a:lnTo>
                  <a:pt x="147571" y="67905"/>
                </a:lnTo>
                <a:lnTo>
                  <a:pt x="154366" y="144957"/>
                </a:lnTo>
                <a:lnTo>
                  <a:pt x="152765" y="186620"/>
                </a:lnTo>
                <a:lnTo>
                  <a:pt x="147571" y="221879"/>
                </a:lnTo>
                <a:lnTo>
                  <a:pt x="138195" y="250213"/>
                </a:lnTo>
                <a:lnTo>
                  <a:pt x="124050" y="271098"/>
                </a:lnTo>
                <a:lnTo>
                  <a:pt x="117478" y="276674"/>
                </a:lnTo>
                <a:close/>
              </a:path>
              <a:path w="244475" h="307339">
                <a:moveTo>
                  <a:pt x="243919" y="307338"/>
                </a:moveTo>
                <a:lnTo>
                  <a:pt x="229284" y="307338"/>
                </a:lnTo>
                <a:lnTo>
                  <a:pt x="229284" y="144957"/>
                </a:lnTo>
                <a:lnTo>
                  <a:pt x="165168" y="144957"/>
                </a:lnTo>
                <a:lnTo>
                  <a:pt x="165168" y="132064"/>
                </a:lnTo>
                <a:lnTo>
                  <a:pt x="229284" y="132064"/>
                </a:lnTo>
                <a:lnTo>
                  <a:pt x="229284" y="348"/>
                </a:lnTo>
                <a:lnTo>
                  <a:pt x="243919" y="348"/>
                </a:lnTo>
                <a:lnTo>
                  <a:pt x="243919" y="3073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2744008" y="6356539"/>
            <a:ext cx="257175" cy="316865"/>
          </a:xfrm>
          <a:custGeom>
            <a:avLst/>
            <a:gdLst/>
            <a:ahLst/>
            <a:cxnLst/>
            <a:rect l="l" t="t" r="r" b="b"/>
            <a:pathLst>
              <a:path w="257175" h="316865">
                <a:moveTo>
                  <a:pt x="78402" y="154714"/>
                </a:moveTo>
                <a:lnTo>
                  <a:pt x="34350" y="143689"/>
                </a:lnTo>
                <a:lnTo>
                  <a:pt x="6185" y="110896"/>
                </a:lnTo>
                <a:lnTo>
                  <a:pt x="0" y="77357"/>
                </a:lnTo>
                <a:lnTo>
                  <a:pt x="1589" y="59390"/>
                </a:lnTo>
                <a:lnTo>
                  <a:pt x="23346" y="18816"/>
                </a:lnTo>
                <a:lnTo>
                  <a:pt x="62106" y="1225"/>
                </a:lnTo>
                <a:lnTo>
                  <a:pt x="78402" y="0"/>
                </a:lnTo>
                <a:lnTo>
                  <a:pt x="94551" y="1225"/>
                </a:lnTo>
                <a:lnTo>
                  <a:pt x="109328" y="4834"/>
                </a:lnTo>
                <a:lnTo>
                  <a:pt x="122406" y="10731"/>
                </a:lnTo>
                <a:lnTo>
                  <a:pt x="125360" y="12892"/>
                </a:lnTo>
                <a:lnTo>
                  <a:pt x="78402" y="12892"/>
                </a:lnTo>
                <a:lnTo>
                  <a:pt x="64703" y="13981"/>
                </a:lnTo>
                <a:lnTo>
                  <a:pt x="25072" y="38596"/>
                </a:lnTo>
                <a:lnTo>
                  <a:pt x="14635" y="77357"/>
                </a:lnTo>
                <a:lnTo>
                  <a:pt x="15849" y="91774"/>
                </a:lnTo>
                <a:lnTo>
                  <a:pt x="41749" y="132211"/>
                </a:lnTo>
                <a:lnTo>
                  <a:pt x="78402" y="141473"/>
                </a:lnTo>
                <a:lnTo>
                  <a:pt x="125415" y="141473"/>
                </a:lnTo>
                <a:lnTo>
                  <a:pt x="122406" y="143689"/>
                </a:lnTo>
                <a:lnTo>
                  <a:pt x="109328" y="149705"/>
                </a:lnTo>
                <a:lnTo>
                  <a:pt x="94551" y="153435"/>
                </a:lnTo>
                <a:lnTo>
                  <a:pt x="78402" y="154714"/>
                </a:lnTo>
                <a:close/>
              </a:path>
              <a:path w="257175" h="316865">
                <a:moveTo>
                  <a:pt x="125415" y="141473"/>
                </a:moveTo>
                <a:lnTo>
                  <a:pt x="78402" y="141473"/>
                </a:lnTo>
                <a:lnTo>
                  <a:pt x="91752" y="140433"/>
                </a:lnTo>
                <a:lnTo>
                  <a:pt x="103927" y="137335"/>
                </a:lnTo>
                <a:lnTo>
                  <a:pt x="137378" y="104623"/>
                </a:lnTo>
                <a:lnTo>
                  <a:pt x="142170" y="77357"/>
                </a:lnTo>
                <a:lnTo>
                  <a:pt x="140950" y="62738"/>
                </a:lnTo>
                <a:lnTo>
                  <a:pt x="114663" y="22301"/>
                </a:lnTo>
                <a:lnTo>
                  <a:pt x="78402" y="12892"/>
                </a:lnTo>
                <a:lnTo>
                  <a:pt x="125360" y="12892"/>
                </a:lnTo>
                <a:lnTo>
                  <a:pt x="150620" y="43644"/>
                </a:lnTo>
                <a:lnTo>
                  <a:pt x="156805" y="77357"/>
                </a:lnTo>
                <a:lnTo>
                  <a:pt x="155215" y="95172"/>
                </a:lnTo>
                <a:lnTo>
                  <a:pt x="150620" y="110896"/>
                </a:lnTo>
                <a:lnTo>
                  <a:pt x="143280" y="124398"/>
                </a:lnTo>
                <a:lnTo>
                  <a:pt x="133458" y="135549"/>
                </a:lnTo>
                <a:lnTo>
                  <a:pt x="125415" y="141473"/>
                </a:lnTo>
                <a:close/>
              </a:path>
              <a:path w="257175" h="316865">
                <a:moveTo>
                  <a:pt x="250191" y="176667"/>
                </a:moveTo>
                <a:lnTo>
                  <a:pt x="235556" y="176667"/>
                </a:lnTo>
                <a:lnTo>
                  <a:pt x="235556" y="117778"/>
                </a:lnTo>
                <a:lnTo>
                  <a:pt x="166910" y="117778"/>
                </a:lnTo>
                <a:lnTo>
                  <a:pt x="166910" y="104885"/>
                </a:lnTo>
                <a:lnTo>
                  <a:pt x="235556" y="104885"/>
                </a:lnTo>
                <a:lnTo>
                  <a:pt x="235556" y="49829"/>
                </a:lnTo>
                <a:lnTo>
                  <a:pt x="166910" y="49829"/>
                </a:lnTo>
                <a:lnTo>
                  <a:pt x="166910" y="37284"/>
                </a:lnTo>
                <a:lnTo>
                  <a:pt x="235556" y="37284"/>
                </a:lnTo>
                <a:lnTo>
                  <a:pt x="235556" y="2090"/>
                </a:lnTo>
                <a:lnTo>
                  <a:pt x="250191" y="2090"/>
                </a:lnTo>
                <a:lnTo>
                  <a:pt x="250191" y="176667"/>
                </a:lnTo>
                <a:close/>
              </a:path>
              <a:path w="257175" h="316865">
                <a:moveTo>
                  <a:pt x="137988" y="316398"/>
                </a:moveTo>
                <a:lnTo>
                  <a:pt x="83019" y="311432"/>
                </a:lnTo>
                <a:lnTo>
                  <a:pt x="42163" y="295490"/>
                </a:lnTo>
                <a:lnTo>
                  <a:pt x="19513" y="255418"/>
                </a:lnTo>
                <a:lnTo>
                  <a:pt x="20994" y="243124"/>
                </a:lnTo>
                <a:lnTo>
                  <a:pt x="60468" y="205502"/>
                </a:lnTo>
                <a:lnTo>
                  <a:pt x="109099" y="195004"/>
                </a:lnTo>
                <a:lnTo>
                  <a:pt x="137988" y="193741"/>
                </a:lnTo>
                <a:lnTo>
                  <a:pt x="167226" y="195004"/>
                </a:lnTo>
                <a:lnTo>
                  <a:pt x="193393" y="198881"/>
                </a:lnTo>
                <a:lnTo>
                  <a:pt x="215901" y="205502"/>
                </a:lnTo>
                <a:lnTo>
                  <a:pt x="218749" y="206983"/>
                </a:lnTo>
                <a:lnTo>
                  <a:pt x="137988" y="206983"/>
                </a:lnTo>
                <a:lnTo>
                  <a:pt x="111250" y="208153"/>
                </a:lnTo>
                <a:lnTo>
                  <a:pt x="67181" y="217420"/>
                </a:lnTo>
                <a:lnTo>
                  <a:pt x="35297" y="246570"/>
                </a:lnTo>
                <a:lnTo>
                  <a:pt x="34148" y="255418"/>
                </a:lnTo>
                <a:lnTo>
                  <a:pt x="35297" y="264113"/>
                </a:lnTo>
                <a:lnTo>
                  <a:pt x="67181" y="293269"/>
                </a:lnTo>
                <a:lnTo>
                  <a:pt x="111250" y="302677"/>
                </a:lnTo>
                <a:lnTo>
                  <a:pt x="137988" y="303853"/>
                </a:lnTo>
                <a:lnTo>
                  <a:pt x="217986" y="303853"/>
                </a:lnTo>
                <a:lnTo>
                  <a:pt x="215901" y="304931"/>
                </a:lnTo>
                <a:lnTo>
                  <a:pt x="193393" y="311432"/>
                </a:lnTo>
                <a:lnTo>
                  <a:pt x="167226" y="315189"/>
                </a:lnTo>
                <a:lnTo>
                  <a:pt x="137988" y="316398"/>
                </a:lnTo>
                <a:close/>
              </a:path>
              <a:path w="257175" h="316865">
                <a:moveTo>
                  <a:pt x="217986" y="303853"/>
                </a:moveTo>
                <a:lnTo>
                  <a:pt x="137988" y="303853"/>
                </a:lnTo>
                <a:lnTo>
                  <a:pt x="164923" y="302677"/>
                </a:lnTo>
                <a:lnTo>
                  <a:pt x="188819" y="299149"/>
                </a:lnTo>
                <a:lnTo>
                  <a:pt x="224754" y="285037"/>
                </a:lnTo>
                <a:lnTo>
                  <a:pt x="242525" y="255418"/>
                </a:lnTo>
                <a:lnTo>
                  <a:pt x="241365" y="246570"/>
                </a:lnTo>
                <a:lnTo>
                  <a:pt x="208992" y="217420"/>
                </a:lnTo>
                <a:lnTo>
                  <a:pt x="164923" y="208153"/>
                </a:lnTo>
                <a:lnTo>
                  <a:pt x="137988" y="206983"/>
                </a:lnTo>
                <a:lnTo>
                  <a:pt x="218749" y="206983"/>
                </a:lnTo>
                <a:lnTo>
                  <a:pt x="250844" y="232333"/>
                </a:lnTo>
                <a:lnTo>
                  <a:pt x="256812" y="255418"/>
                </a:lnTo>
                <a:lnTo>
                  <a:pt x="255282" y="267510"/>
                </a:lnTo>
                <a:lnTo>
                  <a:pt x="250844" y="278198"/>
                </a:lnTo>
                <a:lnTo>
                  <a:pt x="243728" y="287514"/>
                </a:lnTo>
                <a:lnTo>
                  <a:pt x="234162" y="295490"/>
                </a:lnTo>
                <a:lnTo>
                  <a:pt x="217986" y="3038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3081660" y="6362483"/>
            <a:ext cx="237490" cy="151130"/>
          </a:xfrm>
          <a:custGeom>
            <a:avLst/>
            <a:gdLst/>
            <a:ahLst/>
            <a:cxnLst/>
            <a:rect l="l" t="t" r="r" b="b"/>
            <a:pathLst>
              <a:path w="237490" h="151129">
                <a:moveTo>
                  <a:pt x="237299" y="68630"/>
                </a:moveTo>
                <a:lnTo>
                  <a:pt x="223012" y="68630"/>
                </a:lnTo>
                <a:lnTo>
                  <a:pt x="223012" y="137972"/>
                </a:lnTo>
                <a:lnTo>
                  <a:pt x="237299" y="137972"/>
                </a:lnTo>
                <a:lnTo>
                  <a:pt x="237299" y="68630"/>
                </a:lnTo>
                <a:close/>
              </a:path>
              <a:path w="237490" h="151129">
                <a:moveTo>
                  <a:pt x="237299" y="55880"/>
                </a:moveTo>
                <a:lnTo>
                  <a:pt x="14287" y="55880"/>
                </a:lnTo>
                <a:lnTo>
                  <a:pt x="14287" y="0"/>
                </a:lnTo>
                <a:lnTo>
                  <a:pt x="0" y="0"/>
                </a:lnTo>
                <a:lnTo>
                  <a:pt x="0" y="55880"/>
                </a:lnTo>
                <a:lnTo>
                  <a:pt x="0" y="68580"/>
                </a:lnTo>
                <a:lnTo>
                  <a:pt x="0" y="138430"/>
                </a:lnTo>
                <a:lnTo>
                  <a:pt x="0" y="151130"/>
                </a:lnTo>
                <a:lnTo>
                  <a:pt x="237299" y="151130"/>
                </a:lnTo>
                <a:lnTo>
                  <a:pt x="237299" y="138430"/>
                </a:lnTo>
                <a:lnTo>
                  <a:pt x="14287" y="138430"/>
                </a:lnTo>
                <a:lnTo>
                  <a:pt x="14287" y="68580"/>
                </a:lnTo>
                <a:lnTo>
                  <a:pt x="237299" y="68580"/>
                </a:lnTo>
                <a:lnTo>
                  <a:pt x="237299" y="55880"/>
                </a:lnTo>
                <a:close/>
              </a:path>
              <a:path w="237490" h="151129">
                <a:moveTo>
                  <a:pt x="237299" y="330"/>
                </a:moveTo>
                <a:lnTo>
                  <a:pt x="223012" y="330"/>
                </a:lnTo>
                <a:lnTo>
                  <a:pt x="223012" y="55740"/>
                </a:lnTo>
                <a:lnTo>
                  <a:pt x="237299" y="55740"/>
                </a:lnTo>
                <a:lnTo>
                  <a:pt x="237299" y="3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3063881" y="6570840"/>
            <a:ext cx="273050" cy="100330"/>
          </a:xfrm>
          <a:custGeom>
            <a:avLst/>
            <a:gdLst/>
            <a:ahLst/>
            <a:cxnLst/>
            <a:rect l="l" t="t" r="r" b="b"/>
            <a:pathLst>
              <a:path w="273050" h="100329">
                <a:moveTo>
                  <a:pt x="272846" y="0"/>
                </a:moveTo>
                <a:lnTo>
                  <a:pt x="0" y="0"/>
                </a:lnTo>
                <a:lnTo>
                  <a:pt x="0" y="12903"/>
                </a:lnTo>
                <a:lnTo>
                  <a:pt x="128930" y="12903"/>
                </a:lnTo>
                <a:lnTo>
                  <a:pt x="128930" y="100012"/>
                </a:lnTo>
                <a:lnTo>
                  <a:pt x="143217" y="100012"/>
                </a:lnTo>
                <a:lnTo>
                  <a:pt x="143217" y="12903"/>
                </a:lnTo>
                <a:lnTo>
                  <a:pt x="272846" y="12903"/>
                </a:lnTo>
                <a:lnTo>
                  <a:pt x="2728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3392833" y="6356539"/>
            <a:ext cx="257175" cy="316865"/>
          </a:xfrm>
          <a:custGeom>
            <a:avLst/>
            <a:gdLst/>
            <a:ahLst/>
            <a:cxnLst/>
            <a:rect l="l" t="t" r="r" b="b"/>
            <a:pathLst>
              <a:path w="257175" h="316865">
                <a:moveTo>
                  <a:pt x="78402" y="154714"/>
                </a:moveTo>
                <a:lnTo>
                  <a:pt x="34350" y="143689"/>
                </a:lnTo>
                <a:lnTo>
                  <a:pt x="6185" y="110896"/>
                </a:lnTo>
                <a:lnTo>
                  <a:pt x="0" y="77357"/>
                </a:lnTo>
                <a:lnTo>
                  <a:pt x="1589" y="59390"/>
                </a:lnTo>
                <a:lnTo>
                  <a:pt x="23346" y="18816"/>
                </a:lnTo>
                <a:lnTo>
                  <a:pt x="62106" y="1225"/>
                </a:lnTo>
                <a:lnTo>
                  <a:pt x="78402" y="0"/>
                </a:lnTo>
                <a:lnTo>
                  <a:pt x="94551" y="1225"/>
                </a:lnTo>
                <a:lnTo>
                  <a:pt x="109328" y="4834"/>
                </a:lnTo>
                <a:lnTo>
                  <a:pt x="122406" y="10731"/>
                </a:lnTo>
                <a:lnTo>
                  <a:pt x="125360" y="12892"/>
                </a:lnTo>
                <a:lnTo>
                  <a:pt x="78402" y="12892"/>
                </a:lnTo>
                <a:lnTo>
                  <a:pt x="64703" y="13981"/>
                </a:lnTo>
                <a:lnTo>
                  <a:pt x="25072" y="38596"/>
                </a:lnTo>
                <a:lnTo>
                  <a:pt x="14635" y="77357"/>
                </a:lnTo>
                <a:lnTo>
                  <a:pt x="15849" y="91774"/>
                </a:lnTo>
                <a:lnTo>
                  <a:pt x="41749" y="132211"/>
                </a:lnTo>
                <a:lnTo>
                  <a:pt x="78402" y="141473"/>
                </a:lnTo>
                <a:lnTo>
                  <a:pt x="125415" y="141473"/>
                </a:lnTo>
                <a:lnTo>
                  <a:pt x="122406" y="143689"/>
                </a:lnTo>
                <a:lnTo>
                  <a:pt x="109328" y="149705"/>
                </a:lnTo>
                <a:lnTo>
                  <a:pt x="94551" y="153435"/>
                </a:lnTo>
                <a:lnTo>
                  <a:pt x="78402" y="154714"/>
                </a:lnTo>
                <a:close/>
              </a:path>
              <a:path w="257175" h="316865">
                <a:moveTo>
                  <a:pt x="125415" y="141473"/>
                </a:moveTo>
                <a:lnTo>
                  <a:pt x="78402" y="141473"/>
                </a:lnTo>
                <a:lnTo>
                  <a:pt x="91752" y="140433"/>
                </a:lnTo>
                <a:lnTo>
                  <a:pt x="103927" y="137335"/>
                </a:lnTo>
                <a:lnTo>
                  <a:pt x="137378" y="104623"/>
                </a:lnTo>
                <a:lnTo>
                  <a:pt x="142170" y="77357"/>
                </a:lnTo>
                <a:lnTo>
                  <a:pt x="140950" y="62738"/>
                </a:lnTo>
                <a:lnTo>
                  <a:pt x="114663" y="22301"/>
                </a:lnTo>
                <a:lnTo>
                  <a:pt x="78402" y="12892"/>
                </a:lnTo>
                <a:lnTo>
                  <a:pt x="125360" y="12892"/>
                </a:lnTo>
                <a:lnTo>
                  <a:pt x="150620" y="43644"/>
                </a:lnTo>
                <a:lnTo>
                  <a:pt x="156805" y="77357"/>
                </a:lnTo>
                <a:lnTo>
                  <a:pt x="155215" y="95172"/>
                </a:lnTo>
                <a:lnTo>
                  <a:pt x="150620" y="110896"/>
                </a:lnTo>
                <a:lnTo>
                  <a:pt x="143280" y="124398"/>
                </a:lnTo>
                <a:lnTo>
                  <a:pt x="133458" y="135549"/>
                </a:lnTo>
                <a:lnTo>
                  <a:pt x="125415" y="141473"/>
                </a:lnTo>
                <a:close/>
              </a:path>
              <a:path w="257175" h="316865">
                <a:moveTo>
                  <a:pt x="250191" y="176667"/>
                </a:moveTo>
                <a:lnTo>
                  <a:pt x="235556" y="176667"/>
                </a:lnTo>
                <a:lnTo>
                  <a:pt x="235556" y="117778"/>
                </a:lnTo>
                <a:lnTo>
                  <a:pt x="166910" y="117778"/>
                </a:lnTo>
                <a:lnTo>
                  <a:pt x="166910" y="104885"/>
                </a:lnTo>
                <a:lnTo>
                  <a:pt x="235556" y="104885"/>
                </a:lnTo>
                <a:lnTo>
                  <a:pt x="235556" y="49829"/>
                </a:lnTo>
                <a:lnTo>
                  <a:pt x="166910" y="49829"/>
                </a:lnTo>
                <a:lnTo>
                  <a:pt x="166910" y="37284"/>
                </a:lnTo>
                <a:lnTo>
                  <a:pt x="235556" y="37284"/>
                </a:lnTo>
                <a:lnTo>
                  <a:pt x="235556" y="2090"/>
                </a:lnTo>
                <a:lnTo>
                  <a:pt x="250191" y="2090"/>
                </a:lnTo>
                <a:lnTo>
                  <a:pt x="250191" y="176667"/>
                </a:lnTo>
                <a:close/>
              </a:path>
              <a:path w="257175" h="316865">
                <a:moveTo>
                  <a:pt x="137988" y="316398"/>
                </a:moveTo>
                <a:lnTo>
                  <a:pt x="83019" y="311432"/>
                </a:lnTo>
                <a:lnTo>
                  <a:pt x="42163" y="295490"/>
                </a:lnTo>
                <a:lnTo>
                  <a:pt x="19513" y="255418"/>
                </a:lnTo>
                <a:lnTo>
                  <a:pt x="20994" y="243124"/>
                </a:lnTo>
                <a:lnTo>
                  <a:pt x="60468" y="205502"/>
                </a:lnTo>
                <a:lnTo>
                  <a:pt x="109099" y="195004"/>
                </a:lnTo>
                <a:lnTo>
                  <a:pt x="137988" y="193741"/>
                </a:lnTo>
                <a:lnTo>
                  <a:pt x="167226" y="195004"/>
                </a:lnTo>
                <a:lnTo>
                  <a:pt x="193393" y="198881"/>
                </a:lnTo>
                <a:lnTo>
                  <a:pt x="215901" y="205502"/>
                </a:lnTo>
                <a:lnTo>
                  <a:pt x="218749" y="206983"/>
                </a:lnTo>
                <a:lnTo>
                  <a:pt x="137988" y="206983"/>
                </a:lnTo>
                <a:lnTo>
                  <a:pt x="111250" y="208153"/>
                </a:lnTo>
                <a:lnTo>
                  <a:pt x="67181" y="217420"/>
                </a:lnTo>
                <a:lnTo>
                  <a:pt x="35297" y="246570"/>
                </a:lnTo>
                <a:lnTo>
                  <a:pt x="34148" y="255418"/>
                </a:lnTo>
                <a:lnTo>
                  <a:pt x="35297" y="264113"/>
                </a:lnTo>
                <a:lnTo>
                  <a:pt x="67181" y="293269"/>
                </a:lnTo>
                <a:lnTo>
                  <a:pt x="111250" y="302677"/>
                </a:lnTo>
                <a:lnTo>
                  <a:pt x="137988" y="303853"/>
                </a:lnTo>
                <a:lnTo>
                  <a:pt x="217986" y="303853"/>
                </a:lnTo>
                <a:lnTo>
                  <a:pt x="215901" y="304931"/>
                </a:lnTo>
                <a:lnTo>
                  <a:pt x="193393" y="311432"/>
                </a:lnTo>
                <a:lnTo>
                  <a:pt x="167226" y="315189"/>
                </a:lnTo>
                <a:lnTo>
                  <a:pt x="137988" y="316398"/>
                </a:lnTo>
                <a:close/>
              </a:path>
              <a:path w="257175" h="316865">
                <a:moveTo>
                  <a:pt x="217986" y="303853"/>
                </a:moveTo>
                <a:lnTo>
                  <a:pt x="137988" y="303853"/>
                </a:lnTo>
                <a:lnTo>
                  <a:pt x="164923" y="302677"/>
                </a:lnTo>
                <a:lnTo>
                  <a:pt x="188819" y="299149"/>
                </a:lnTo>
                <a:lnTo>
                  <a:pt x="224754" y="285037"/>
                </a:lnTo>
                <a:lnTo>
                  <a:pt x="242525" y="255418"/>
                </a:lnTo>
                <a:lnTo>
                  <a:pt x="241365" y="246570"/>
                </a:lnTo>
                <a:lnTo>
                  <a:pt x="208992" y="217420"/>
                </a:lnTo>
                <a:lnTo>
                  <a:pt x="164923" y="208153"/>
                </a:lnTo>
                <a:lnTo>
                  <a:pt x="137988" y="206983"/>
                </a:lnTo>
                <a:lnTo>
                  <a:pt x="218749" y="206983"/>
                </a:lnTo>
                <a:lnTo>
                  <a:pt x="250844" y="232333"/>
                </a:lnTo>
                <a:lnTo>
                  <a:pt x="256812" y="255418"/>
                </a:lnTo>
                <a:lnTo>
                  <a:pt x="255282" y="267510"/>
                </a:lnTo>
                <a:lnTo>
                  <a:pt x="250844" y="278198"/>
                </a:lnTo>
                <a:lnTo>
                  <a:pt x="243728" y="287514"/>
                </a:lnTo>
                <a:lnTo>
                  <a:pt x="234162" y="295490"/>
                </a:lnTo>
                <a:lnTo>
                  <a:pt x="217986" y="3038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3803315" y="6362811"/>
            <a:ext cx="273050" cy="308610"/>
          </a:xfrm>
          <a:custGeom>
            <a:avLst/>
            <a:gdLst/>
            <a:ahLst/>
            <a:cxnLst/>
            <a:rect l="l" t="t" r="r" b="b"/>
            <a:pathLst>
              <a:path w="273050" h="308609">
                <a:moveTo>
                  <a:pt x="247403" y="149139"/>
                </a:moveTo>
                <a:lnTo>
                  <a:pt x="232768" y="149139"/>
                </a:lnTo>
                <a:lnTo>
                  <a:pt x="236226" y="131193"/>
                </a:lnTo>
                <a:lnTo>
                  <a:pt x="238736" y="110634"/>
                </a:lnTo>
                <a:lnTo>
                  <a:pt x="240266" y="88769"/>
                </a:lnTo>
                <a:lnTo>
                  <a:pt x="240783" y="66903"/>
                </a:lnTo>
                <a:lnTo>
                  <a:pt x="240783" y="12892"/>
                </a:lnTo>
                <a:lnTo>
                  <a:pt x="15332" y="12892"/>
                </a:lnTo>
                <a:lnTo>
                  <a:pt x="15332" y="0"/>
                </a:lnTo>
                <a:lnTo>
                  <a:pt x="255418" y="0"/>
                </a:lnTo>
                <a:lnTo>
                  <a:pt x="255392" y="66903"/>
                </a:lnTo>
                <a:lnTo>
                  <a:pt x="254852" y="88426"/>
                </a:lnTo>
                <a:lnTo>
                  <a:pt x="253240" y="110765"/>
                </a:lnTo>
                <a:lnTo>
                  <a:pt x="250714" y="131471"/>
                </a:lnTo>
                <a:lnTo>
                  <a:pt x="247403" y="149139"/>
                </a:lnTo>
                <a:close/>
              </a:path>
              <a:path w="273050" h="308609">
                <a:moveTo>
                  <a:pt x="272841" y="201756"/>
                </a:moveTo>
                <a:lnTo>
                  <a:pt x="0" y="201756"/>
                </a:lnTo>
                <a:lnTo>
                  <a:pt x="0" y="188514"/>
                </a:lnTo>
                <a:lnTo>
                  <a:pt x="272841" y="188514"/>
                </a:lnTo>
                <a:lnTo>
                  <a:pt x="272841" y="201756"/>
                </a:lnTo>
                <a:close/>
              </a:path>
              <a:path w="273050" h="308609">
                <a:moveTo>
                  <a:pt x="143215" y="308035"/>
                </a:moveTo>
                <a:lnTo>
                  <a:pt x="128928" y="308035"/>
                </a:lnTo>
                <a:lnTo>
                  <a:pt x="128928" y="201756"/>
                </a:lnTo>
                <a:lnTo>
                  <a:pt x="143215" y="201756"/>
                </a:lnTo>
                <a:lnTo>
                  <a:pt x="143215" y="3080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4125982" y="6362483"/>
            <a:ext cx="276860" cy="170180"/>
          </a:xfrm>
          <a:custGeom>
            <a:avLst/>
            <a:gdLst/>
            <a:ahLst/>
            <a:cxnLst/>
            <a:rect l="l" t="t" r="r" b="b"/>
            <a:pathLst>
              <a:path w="276859" h="170179">
                <a:moveTo>
                  <a:pt x="256108" y="86360"/>
                </a:moveTo>
                <a:lnTo>
                  <a:pt x="36588" y="86360"/>
                </a:lnTo>
                <a:lnTo>
                  <a:pt x="36588" y="12700"/>
                </a:lnTo>
                <a:lnTo>
                  <a:pt x="254368" y="12700"/>
                </a:lnTo>
                <a:lnTo>
                  <a:pt x="254368" y="0"/>
                </a:lnTo>
                <a:lnTo>
                  <a:pt x="21945" y="0"/>
                </a:lnTo>
                <a:lnTo>
                  <a:pt x="21945" y="12700"/>
                </a:lnTo>
                <a:lnTo>
                  <a:pt x="21945" y="86360"/>
                </a:lnTo>
                <a:lnTo>
                  <a:pt x="21945" y="99060"/>
                </a:lnTo>
                <a:lnTo>
                  <a:pt x="256108" y="99060"/>
                </a:lnTo>
                <a:lnTo>
                  <a:pt x="256108" y="86360"/>
                </a:lnTo>
                <a:close/>
              </a:path>
              <a:path w="276859" h="170179">
                <a:moveTo>
                  <a:pt x="276326" y="156438"/>
                </a:moveTo>
                <a:lnTo>
                  <a:pt x="144957" y="156438"/>
                </a:lnTo>
                <a:lnTo>
                  <a:pt x="144957" y="99644"/>
                </a:lnTo>
                <a:lnTo>
                  <a:pt x="130670" y="99644"/>
                </a:lnTo>
                <a:lnTo>
                  <a:pt x="130670" y="156438"/>
                </a:lnTo>
                <a:lnTo>
                  <a:pt x="0" y="156438"/>
                </a:lnTo>
                <a:lnTo>
                  <a:pt x="0" y="169684"/>
                </a:lnTo>
                <a:lnTo>
                  <a:pt x="276326" y="169684"/>
                </a:lnTo>
                <a:lnTo>
                  <a:pt x="276326" y="1564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4145845" y="6586004"/>
            <a:ext cx="234950" cy="85090"/>
          </a:xfrm>
          <a:custGeom>
            <a:avLst/>
            <a:gdLst/>
            <a:ahLst/>
            <a:cxnLst/>
            <a:rect l="l" t="t" r="r" b="b"/>
            <a:pathLst>
              <a:path w="234950" h="85090">
                <a:moveTo>
                  <a:pt x="234505" y="0"/>
                </a:moveTo>
                <a:lnTo>
                  <a:pt x="0" y="0"/>
                </a:lnTo>
                <a:lnTo>
                  <a:pt x="0" y="12700"/>
                </a:lnTo>
                <a:lnTo>
                  <a:pt x="219875" y="12700"/>
                </a:lnTo>
                <a:lnTo>
                  <a:pt x="219875" y="85090"/>
                </a:lnTo>
                <a:lnTo>
                  <a:pt x="234505" y="85090"/>
                </a:lnTo>
                <a:lnTo>
                  <a:pt x="234505" y="12700"/>
                </a:lnTo>
                <a:lnTo>
                  <a:pt x="2345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4456671" y="6356539"/>
            <a:ext cx="254635" cy="312420"/>
          </a:xfrm>
          <a:custGeom>
            <a:avLst/>
            <a:gdLst/>
            <a:ahLst/>
            <a:cxnLst/>
            <a:rect l="l" t="t" r="r" b="b"/>
            <a:pathLst>
              <a:path w="254634" h="312420">
                <a:moveTo>
                  <a:pt x="78402" y="139730"/>
                </a:moveTo>
                <a:lnTo>
                  <a:pt x="34938" y="129881"/>
                </a:lnTo>
                <a:lnTo>
                  <a:pt x="6359" y="100094"/>
                </a:lnTo>
                <a:lnTo>
                  <a:pt x="0" y="70039"/>
                </a:lnTo>
                <a:lnTo>
                  <a:pt x="1644" y="53782"/>
                </a:lnTo>
                <a:lnTo>
                  <a:pt x="23695" y="17422"/>
                </a:lnTo>
                <a:lnTo>
                  <a:pt x="62651" y="1105"/>
                </a:lnTo>
                <a:lnTo>
                  <a:pt x="78402" y="0"/>
                </a:lnTo>
                <a:lnTo>
                  <a:pt x="94355" y="1105"/>
                </a:lnTo>
                <a:lnTo>
                  <a:pt x="109066" y="4399"/>
                </a:lnTo>
                <a:lnTo>
                  <a:pt x="122210" y="9849"/>
                </a:lnTo>
                <a:lnTo>
                  <a:pt x="126213" y="12544"/>
                </a:lnTo>
                <a:lnTo>
                  <a:pt x="78402" y="12544"/>
                </a:lnTo>
                <a:lnTo>
                  <a:pt x="65041" y="13519"/>
                </a:lnTo>
                <a:lnTo>
                  <a:pt x="24925" y="35983"/>
                </a:lnTo>
                <a:lnTo>
                  <a:pt x="14635" y="70039"/>
                </a:lnTo>
                <a:lnTo>
                  <a:pt x="15843" y="82894"/>
                </a:lnTo>
                <a:lnTo>
                  <a:pt x="41847" y="118513"/>
                </a:lnTo>
                <a:lnTo>
                  <a:pt x="78402" y="127186"/>
                </a:lnTo>
                <a:lnTo>
                  <a:pt x="126213" y="127186"/>
                </a:lnTo>
                <a:lnTo>
                  <a:pt x="122210" y="129881"/>
                </a:lnTo>
                <a:lnTo>
                  <a:pt x="109066" y="135331"/>
                </a:lnTo>
                <a:lnTo>
                  <a:pt x="94355" y="138625"/>
                </a:lnTo>
                <a:lnTo>
                  <a:pt x="78402" y="139730"/>
                </a:lnTo>
                <a:close/>
              </a:path>
              <a:path w="254634" h="312420">
                <a:moveTo>
                  <a:pt x="126213" y="127186"/>
                </a:moveTo>
                <a:lnTo>
                  <a:pt x="78402" y="127186"/>
                </a:lnTo>
                <a:lnTo>
                  <a:pt x="91616" y="126211"/>
                </a:lnTo>
                <a:lnTo>
                  <a:pt x="103883" y="123309"/>
                </a:lnTo>
                <a:lnTo>
                  <a:pt x="137465" y="94213"/>
                </a:lnTo>
                <a:lnTo>
                  <a:pt x="142170" y="70039"/>
                </a:lnTo>
                <a:lnTo>
                  <a:pt x="140961" y="57032"/>
                </a:lnTo>
                <a:lnTo>
                  <a:pt x="114908" y="21217"/>
                </a:lnTo>
                <a:lnTo>
                  <a:pt x="78402" y="12544"/>
                </a:lnTo>
                <a:lnTo>
                  <a:pt x="126213" y="12544"/>
                </a:lnTo>
                <a:lnTo>
                  <a:pt x="155460" y="53782"/>
                </a:lnTo>
                <a:lnTo>
                  <a:pt x="157153" y="70039"/>
                </a:lnTo>
                <a:lnTo>
                  <a:pt x="155460" y="86046"/>
                </a:lnTo>
                <a:lnTo>
                  <a:pt x="150663" y="100094"/>
                </a:lnTo>
                <a:lnTo>
                  <a:pt x="143188" y="112181"/>
                </a:lnTo>
                <a:lnTo>
                  <a:pt x="133458" y="122308"/>
                </a:lnTo>
                <a:lnTo>
                  <a:pt x="126213" y="127186"/>
                </a:lnTo>
                <a:close/>
              </a:path>
              <a:path w="254634" h="312420">
                <a:moveTo>
                  <a:pt x="250191" y="145654"/>
                </a:moveTo>
                <a:lnTo>
                  <a:pt x="235556" y="145654"/>
                </a:lnTo>
                <a:lnTo>
                  <a:pt x="235556" y="2090"/>
                </a:lnTo>
                <a:lnTo>
                  <a:pt x="250191" y="2090"/>
                </a:lnTo>
                <a:lnTo>
                  <a:pt x="250191" y="145654"/>
                </a:lnTo>
                <a:close/>
              </a:path>
              <a:path w="254634" h="312420">
                <a:moveTo>
                  <a:pt x="254373" y="311868"/>
                </a:moveTo>
                <a:lnTo>
                  <a:pt x="24740" y="311868"/>
                </a:lnTo>
                <a:lnTo>
                  <a:pt x="24740" y="239040"/>
                </a:lnTo>
                <a:lnTo>
                  <a:pt x="235556" y="239040"/>
                </a:lnTo>
                <a:lnTo>
                  <a:pt x="235556" y="190954"/>
                </a:lnTo>
                <a:lnTo>
                  <a:pt x="24740" y="190954"/>
                </a:lnTo>
                <a:lnTo>
                  <a:pt x="24740" y="178409"/>
                </a:lnTo>
                <a:lnTo>
                  <a:pt x="250191" y="178409"/>
                </a:lnTo>
                <a:lnTo>
                  <a:pt x="250191" y="251585"/>
                </a:lnTo>
                <a:lnTo>
                  <a:pt x="39724" y="251585"/>
                </a:lnTo>
                <a:lnTo>
                  <a:pt x="39724" y="299323"/>
                </a:lnTo>
                <a:lnTo>
                  <a:pt x="254373" y="299323"/>
                </a:lnTo>
                <a:lnTo>
                  <a:pt x="254373" y="3118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4774811" y="6358281"/>
            <a:ext cx="276860" cy="310515"/>
          </a:xfrm>
          <a:custGeom>
            <a:avLst/>
            <a:gdLst/>
            <a:ahLst/>
            <a:cxnLst/>
            <a:rect l="l" t="t" r="r" b="b"/>
            <a:pathLst>
              <a:path w="276859" h="310515">
                <a:moveTo>
                  <a:pt x="138685" y="91992"/>
                </a:moveTo>
                <a:lnTo>
                  <a:pt x="71302" y="87506"/>
                </a:lnTo>
                <a:lnTo>
                  <a:pt x="31361" y="73872"/>
                </a:lnTo>
                <a:lnTo>
                  <a:pt x="15680" y="45996"/>
                </a:lnTo>
                <a:lnTo>
                  <a:pt x="16611" y="37616"/>
                </a:lnTo>
                <a:lnTo>
                  <a:pt x="48081" y="9849"/>
                </a:lnTo>
                <a:lnTo>
                  <a:pt x="101384" y="1061"/>
                </a:lnTo>
                <a:lnTo>
                  <a:pt x="138685" y="0"/>
                </a:lnTo>
                <a:lnTo>
                  <a:pt x="175986" y="1061"/>
                </a:lnTo>
                <a:lnTo>
                  <a:pt x="206068" y="4312"/>
                </a:lnTo>
                <a:lnTo>
                  <a:pt x="229289" y="9849"/>
                </a:lnTo>
                <a:lnTo>
                  <a:pt x="234978" y="12544"/>
                </a:lnTo>
                <a:lnTo>
                  <a:pt x="138685" y="12544"/>
                </a:lnTo>
                <a:lnTo>
                  <a:pt x="103649" y="13410"/>
                </a:lnTo>
                <a:lnTo>
                  <a:pt x="55529" y="20629"/>
                </a:lnTo>
                <a:lnTo>
                  <a:pt x="30664" y="38330"/>
                </a:lnTo>
                <a:lnTo>
                  <a:pt x="30664" y="53662"/>
                </a:lnTo>
                <a:lnTo>
                  <a:pt x="76094" y="75789"/>
                </a:lnTo>
                <a:lnTo>
                  <a:pt x="138685" y="79448"/>
                </a:lnTo>
                <a:lnTo>
                  <a:pt x="234322" y="79448"/>
                </a:lnTo>
                <a:lnTo>
                  <a:pt x="229289" y="81849"/>
                </a:lnTo>
                <a:lnTo>
                  <a:pt x="206068" y="87506"/>
                </a:lnTo>
                <a:lnTo>
                  <a:pt x="175986" y="90876"/>
                </a:lnTo>
                <a:lnTo>
                  <a:pt x="138685" y="91992"/>
                </a:lnTo>
                <a:close/>
              </a:path>
              <a:path w="276859" h="310515">
                <a:moveTo>
                  <a:pt x="234322" y="79448"/>
                </a:moveTo>
                <a:lnTo>
                  <a:pt x="138685" y="79448"/>
                </a:lnTo>
                <a:lnTo>
                  <a:pt x="173770" y="78533"/>
                </a:lnTo>
                <a:lnTo>
                  <a:pt x="201407" y="75789"/>
                </a:lnTo>
                <a:lnTo>
                  <a:pt x="221988" y="71215"/>
                </a:lnTo>
                <a:lnTo>
                  <a:pt x="235904" y="64812"/>
                </a:lnTo>
                <a:lnTo>
                  <a:pt x="243570" y="59586"/>
                </a:lnTo>
                <a:lnTo>
                  <a:pt x="246707" y="53662"/>
                </a:lnTo>
                <a:lnTo>
                  <a:pt x="246707" y="38330"/>
                </a:lnTo>
                <a:lnTo>
                  <a:pt x="201407" y="16072"/>
                </a:lnTo>
                <a:lnTo>
                  <a:pt x="138685" y="12544"/>
                </a:lnTo>
                <a:lnTo>
                  <a:pt x="234978" y="12544"/>
                </a:lnTo>
                <a:lnTo>
                  <a:pt x="261690" y="45996"/>
                </a:lnTo>
                <a:lnTo>
                  <a:pt x="260710" y="54223"/>
                </a:lnTo>
                <a:lnTo>
                  <a:pt x="257770" y="61633"/>
                </a:lnTo>
                <a:lnTo>
                  <a:pt x="252870" y="68193"/>
                </a:lnTo>
                <a:lnTo>
                  <a:pt x="246010" y="73872"/>
                </a:lnTo>
                <a:lnTo>
                  <a:pt x="234322" y="79448"/>
                </a:lnTo>
                <a:close/>
              </a:path>
              <a:path w="276859" h="310515">
                <a:moveTo>
                  <a:pt x="276325" y="143912"/>
                </a:moveTo>
                <a:lnTo>
                  <a:pt x="0" y="143912"/>
                </a:lnTo>
                <a:lnTo>
                  <a:pt x="0" y="131368"/>
                </a:lnTo>
                <a:lnTo>
                  <a:pt x="276325" y="131368"/>
                </a:lnTo>
                <a:lnTo>
                  <a:pt x="276325" y="143912"/>
                </a:lnTo>
                <a:close/>
              </a:path>
              <a:path w="276859" h="310515">
                <a:moveTo>
                  <a:pt x="262387" y="310126"/>
                </a:moveTo>
                <a:lnTo>
                  <a:pt x="21952" y="310126"/>
                </a:lnTo>
                <a:lnTo>
                  <a:pt x="21952" y="243570"/>
                </a:lnTo>
                <a:lnTo>
                  <a:pt x="239737" y="243570"/>
                </a:lnTo>
                <a:lnTo>
                  <a:pt x="239737" y="200710"/>
                </a:lnTo>
                <a:lnTo>
                  <a:pt x="21952" y="200710"/>
                </a:lnTo>
                <a:lnTo>
                  <a:pt x="21952" y="188166"/>
                </a:lnTo>
                <a:lnTo>
                  <a:pt x="254373" y="188166"/>
                </a:lnTo>
                <a:lnTo>
                  <a:pt x="254373" y="255766"/>
                </a:lnTo>
                <a:lnTo>
                  <a:pt x="36587" y="255766"/>
                </a:lnTo>
                <a:lnTo>
                  <a:pt x="36587" y="297581"/>
                </a:lnTo>
                <a:lnTo>
                  <a:pt x="262387" y="297581"/>
                </a:lnTo>
                <a:lnTo>
                  <a:pt x="262387" y="3101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5189823" y="6361069"/>
            <a:ext cx="276860" cy="313690"/>
          </a:xfrm>
          <a:custGeom>
            <a:avLst/>
            <a:gdLst/>
            <a:ahLst/>
            <a:cxnLst/>
            <a:rect l="l" t="t" r="r" b="b"/>
            <a:pathLst>
              <a:path w="276859" h="313690">
                <a:moveTo>
                  <a:pt x="256463" y="77705"/>
                </a:moveTo>
                <a:lnTo>
                  <a:pt x="21952" y="77705"/>
                </a:lnTo>
                <a:lnTo>
                  <a:pt x="21952" y="0"/>
                </a:lnTo>
                <a:lnTo>
                  <a:pt x="36587" y="0"/>
                </a:lnTo>
                <a:lnTo>
                  <a:pt x="36587" y="65161"/>
                </a:lnTo>
                <a:lnTo>
                  <a:pt x="256463" y="65161"/>
                </a:lnTo>
                <a:lnTo>
                  <a:pt x="256463" y="77705"/>
                </a:lnTo>
                <a:close/>
              </a:path>
              <a:path w="276859" h="313690">
                <a:moveTo>
                  <a:pt x="144957" y="123701"/>
                </a:moveTo>
                <a:lnTo>
                  <a:pt x="130671" y="123701"/>
                </a:lnTo>
                <a:lnTo>
                  <a:pt x="130671" y="77705"/>
                </a:lnTo>
                <a:lnTo>
                  <a:pt x="144957" y="77705"/>
                </a:lnTo>
                <a:lnTo>
                  <a:pt x="144957" y="123701"/>
                </a:lnTo>
                <a:close/>
              </a:path>
              <a:path w="276859" h="313690">
                <a:moveTo>
                  <a:pt x="276325" y="136246"/>
                </a:moveTo>
                <a:lnTo>
                  <a:pt x="0" y="136246"/>
                </a:lnTo>
                <a:lnTo>
                  <a:pt x="0" y="123701"/>
                </a:lnTo>
                <a:lnTo>
                  <a:pt x="276325" y="123701"/>
                </a:lnTo>
                <a:lnTo>
                  <a:pt x="276325" y="136246"/>
                </a:lnTo>
                <a:close/>
              </a:path>
              <a:path w="276859" h="313690">
                <a:moveTo>
                  <a:pt x="137640" y="313610"/>
                </a:moveTo>
                <a:lnTo>
                  <a:pt x="98722" y="312739"/>
                </a:lnTo>
                <a:lnTo>
                  <a:pt x="43753" y="305378"/>
                </a:lnTo>
                <a:lnTo>
                  <a:pt x="14635" y="286431"/>
                </a:lnTo>
                <a:lnTo>
                  <a:pt x="14635" y="270053"/>
                </a:lnTo>
                <a:lnTo>
                  <a:pt x="67513" y="246619"/>
                </a:lnTo>
                <a:lnTo>
                  <a:pt x="137640" y="242874"/>
                </a:lnTo>
                <a:lnTo>
                  <a:pt x="176509" y="243799"/>
                </a:lnTo>
                <a:lnTo>
                  <a:pt x="207636" y="246619"/>
                </a:lnTo>
                <a:lnTo>
                  <a:pt x="231380" y="251400"/>
                </a:lnTo>
                <a:lnTo>
                  <a:pt x="239539" y="254721"/>
                </a:lnTo>
                <a:lnTo>
                  <a:pt x="137640" y="254721"/>
                </a:lnTo>
                <a:lnTo>
                  <a:pt x="101667" y="255510"/>
                </a:lnTo>
                <a:lnTo>
                  <a:pt x="51152" y="261924"/>
                </a:lnTo>
                <a:lnTo>
                  <a:pt x="29618" y="274235"/>
                </a:lnTo>
                <a:lnTo>
                  <a:pt x="29618" y="282598"/>
                </a:lnTo>
                <a:lnTo>
                  <a:pt x="72783" y="298627"/>
                </a:lnTo>
                <a:lnTo>
                  <a:pt x="137640" y="301763"/>
                </a:lnTo>
                <a:lnTo>
                  <a:pt x="240333" y="301763"/>
                </a:lnTo>
                <a:lnTo>
                  <a:pt x="231380" y="305378"/>
                </a:lnTo>
                <a:lnTo>
                  <a:pt x="207636" y="310038"/>
                </a:lnTo>
                <a:lnTo>
                  <a:pt x="176509" y="312739"/>
                </a:lnTo>
                <a:lnTo>
                  <a:pt x="137640" y="313610"/>
                </a:lnTo>
                <a:close/>
              </a:path>
              <a:path w="276859" h="313690">
                <a:moveTo>
                  <a:pt x="240333" y="301763"/>
                </a:moveTo>
                <a:lnTo>
                  <a:pt x="137640" y="301763"/>
                </a:lnTo>
                <a:lnTo>
                  <a:pt x="173612" y="300979"/>
                </a:lnTo>
                <a:lnTo>
                  <a:pt x="202496" y="298627"/>
                </a:lnTo>
                <a:lnTo>
                  <a:pt x="224128" y="294706"/>
                </a:lnTo>
                <a:lnTo>
                  <a:pt x="238344" y="289218"/>
                </a:lnTo>
                <a:lnTo>
                  <a:pt x="243222" y="286082"/>
                </a:lnTo>
                <a:lnTo>
                  <a:pt x="245661" y="282598"/>
                </a:lnTo>
                <a:lnTo>
                  <a:pt x="245661" y="274235"/>
                </a:lnTo>
                <a:lnTo>
                  <a:pt x="202496" y="257901"/>
                </a:lnTo>
                <a:lnTo>
                  <a:pt x="137640" y="254721"/>
                </a:lnTo>
                <a:lnTo>
                  <a:pt x="239539" y="254721"/>
                </a:lnTo>
                <a:lnTo>
                  <a:pt x="248100" y="258206"/>
                </a:lnTo>
                <a:lnTo>
                  <a:pt x="256463" y="263432"/>
                </a:lnTo>
                <a:lnTo>
                  <a:pt x="260645" y="270053"/>
                </a:lnTo>
                <a:lnTo>
                  <a:pt x="260645" y="286431"/>
                </a:lnTo>
                <a:lnTo>
                  <a:pt x="256463" y="293400"/>
                </a:lnTo>
                <a:lnTo>
                  <a:pt x="248100" y="298627"/>
                </a:lnTo>
                <a:lnTo>
                  <a:pt x="240333" y="301763"/>
                </a:lnTo>
                <a:close/>
              </a:path>
              <a:path w="276859" h="313690">
                <a:moveTo>
                  <a:pt x="145306" y="199316"/>
                </a:moveTo>
                <a:lnTo>
                  <a:pt x="130671" y="199316"/>
                </a:lnTo>
                <a:lnTo>
                  <a:pt x="130671" y="164122"/>
                </a:lnTo>
                <a:lnTo>
                  <a:pt x="145306" y="164122"/>
                </a:lnTo>
                <a:lnTo>
                  <a:pt x="145306" y="199316"/>
                </a:lnTo>
                <a:close/>
              </a:path>
              <a:path w="276859" h="313690">
                <a:moveTo>
                  <a:pt x="264826" y="211512"/>
                </a:moveTo>
                <a:lnTo>
                  <a:pt x="10105" y="211512"/>
                </a:lnTo>
                <a:lnTo>
                  <a:pt x="10105" y="199316"/>
                </a:lnTo>
                <a:lnTo>
                  <a:pt x="264826" y="199316"/>
                </a:lnTo>
                <a:lnTo>
                  <a:pt x="264826" y="2115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5520855" y="6348873"/>
            <a:ext cx="248285" cy="316865"/>
          </a:xfrm>
          <a:custGeom>
            <a:avLst/>
            <a:gdLst/>
            <a:ahLst/>
            <a:cxnLst/>
            <a:rect l="l" t="t" r="r" b="b"/>
            <a:pathLst>
              <a:path w="248284" h="316865">
                <a:moveTo>
                  <a:pt x="91992" y="55056"/>
                </a:moveTo>
                <a:lnTo>
                  <a:pt x="77357" y="55056"/>
                </a:lnTo>
                <a:lnTo>
                  <a:pt x="77357" y="0"/>
                </a:lnTo>
                <a:lnTo>
                  <a:pt x="91992" y="0"/>
                </a:lnTo>
                <a:lnTo>
                  <a:pt x="91992" y="55056"/>
                </a:lnTo>
                <a:close/>
              </a:path>
              <a:path w="248284" h="316865">
                <a:moveTo>
                  <a:pt x="165865" y="67948"/>
                </a:moveTo>
                <a:lnTo>
                  <a:pt x="3833" y="67948"/>
                </a:lnTo>
                <a:lnTo>
                  <a:pt x="3833" y="55056"/>
                </a:lnTo>
                <a:lnTo>
                  <a:pt x="165865" y="55056"/>
                </a:lnTo>
                <a:lnTo>
                  <a:pt x="165865" y="67948"/>
                </a:lnTo>
                <a:close/>
              </a:path>
              <a:path w="248284" h="316865">
                <a:moveTo>
                  <a:pt x="0" y="294793"/>
                </a:moveTo>
                <a:lnTo>
                  <a:pt x="0" y="281204"/>
                </a:lnTo>
                <a:lnTo>
                  <a:pt x="27228" y="262888"/>
                </a:lnTo>
                <a:lnTo>
                  <a:pt x="52137" y="233727"/>
                </a:lnTo>
                <a:lnTo>
                  <a:pt x="70267" y="194090"/>
                </a:lnTo>
                <a:lnTo>
                  <a:pt x="70365" y="193638"/>
                </a:lnTo>
                <a:lnTo>
                  <a:pt x="77357" y="143912"/>
                </a:lnTo>
                <a:lnTo>
                  <a:pt x="77357" y="67948"/>
                </a:lnTo>
                <a:lnTo>
                  <a:pt x="91992" y="67948"/>
                </a:lnTo>
                <a:lnTo>
                  <a:pt x="91992" y="143912"/>
                </a:lnTo>
                <a:lnTo>
                  <a:pt x="98830" y="193638"/>
                </a:lnTo>
                <a:lnTo>
                  <a:pt x="99035" y="194090"/>
                </a:lnTo>
                <a:lnTo>
                  <a:pt x="84674" y="194090"/>
                </a:lnTo>
                <a:lnTo>
                  <a:pt x="72816" y="225456"/>
                </a:lnTo>
                <a:lnTo>
                  <a:pt x="53575" y="253981"/>
                </a:lnTo>
                <a:lnTo>
                  <a:pt x="28714" y="277735"/>
                </a:lnTo>
                <a:lnTo>
                  <a:pt x="0" y="294793"/>
                </a:lnTo>
                <a:close/>
              </a:path>
              <a:path w="248284" h="316865">
                <a:moveTo>
                  <a:pt x="169001" y="294793"/>
                </a:moveTo>
                <a:lnTo>
                  <a:pt x="139801" y="277098"/>
                </a:lnTo>
                <a:lnTo>
                  <a:pt x="115208" y="253327"/>
                </a:lnTo>
                <a:lnTo>
                  <a:pt x="96429" y="225113"/>
                </a:lnTo>
                <a:lnTo>
                  <a:pt x="84674" y="194090"/>
                </a:lnTo>
                <a:lnTo>
                  <a:pt x="99035" y="194090"/>
                </a:lnTo>
                <a:lnTo>
                  <a:pt x="116645" y="233073"/>
                </a:lnTo>
                <a:lnTo>
                  <a:pt x="141386" y="262251"/>
                </a:lnTo>
                <a:lnTo>
                  <a:pt x="169001" y="281204"/>
                </a:lnTo>
                <a:lnTo>
                  <a:pt x="169001" y="294793"/>
                </a:lnTo>
                <a:close/>
              </a:path>
              <a:path w="248284" h="316865">
                <a:moveTo>
                  <a:pt x="248100" y="316398"/>
                </a:moveTo>
                <a:lnTo>
                  <a:pt x="233465" y="316398"/>
                </a:lnTo>
                <a:lnTo>
                  <a:pt x="233465" y="9756"/>
                </a:lnTo>
                <a:lnTo>
                  <a:pt x="248100" y="9756"/>
                </a:lnTo>
                <a:lnTo>
                  <a:pt x="248100" y="3163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5849449" y="6358630"/>
            <a:ext cx="289560" cy="307340"/>
          </a:xfrm>
          <a:custGeom>
            <a:avLst/>
            <a:gdLst/>
            <a:ahLst/>
            <a:cxnLst/>
            <a:rect l="l" t="t" r="r" b="b"/>
            <a:pathLst>
              <a:path w="289559" h="307340">
                <a:moveTo>
                  <a:pt x="236950" y="306989"/>
                </a:moveTo>
                <a:lnTo>
                  <a:pt x="222315" y="306989"/>
                </a:lnTo>
                <a:lnTo>
                  <a:pt x="222315" y="254721"/>
                </a:lnTo>
                <a:lnTo>
                  <a:pt x="205899" y="267543"/>
                </a:lnTo>
                <a:lnTo>
                  <a:pt x="184289" y="277066"/>
                </a:lnTo>
                <a:lnTo>
                  <a:pt x="158955" y="282995"/>
                </a:lnTo>
                <a:lnTo>
                  <a:pt x="131368" y="285037"/>
                </a:lnTo>
                <a:lnTo>
                  <a:pt x="0" y="285037"/>
                </a:lnTo>
                <a:lnTo>
                  <a:pt x="0" y="5923"/>
                </a:lnTo>
                <a:lnTo>
                  <a:pt x="140427" y="5923"/>
                </a:lnTo>
                <a:lnTo>
                  <a:pt x="140427" y="19165"/>
                </a:lnTo>
                <a:lnTo>
                  <a:pt x="14983" y="19165"/>
                </a:lnTo>
                <a:lnTo>
                  <a:pt x="14983" y="271795"/>
                </a:lnTo>
                <a:lnTo>
                  <a:pt x="132761" y="271795"/>
                </a:lnTo>
                <a:lnTo>
                  <a:pt x="159249" y="269803"/>
                </a:lnTo>
                <a:lnTo>
                  <a:pt x="183680" y="263955"/>
                </a:lnTo>
                <a:lnTo>
                  <a:pt x="205039" y="254449"/>
                </a:lnTo>
                <a:lnTo>
                  <a:pt x="222315" y="241480"/>
                </a:lnTo>
                <a:lnTo>
                  <a:pt x="222315" y="0"/>
                </a:lnTo>
                <a:lnTo>
                  <a:pt x="236950" y="0"/>
                </a:lnTo>
                <a:lnTo>
                  <a:pt x="236950" y="134155"/>
                </a:lnTo>
                <a:lnTo>
                  <a:pt x="289218" y="134155"/>
                </a:lnTo>
                <a:lnTo>
                  <a:pt x="289218" y="147048"/>
                </a:lnTo>
                <a:lnTo>
                  <a:pt x="236950" y="147048"/>
                </a:lnTo>
                <a:lnTo>
                  <a:pt x="236950" y="3069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6255390" y="6364554"/>
            <a:ext cx="273050" cy="286385"/>
          </a:xfrm>
          <a:custGeom>
            <a:avLst/>
            <a:gdLst/>
            <a:ahLst/>
            <a:cxnLst/>
            <a:rect l="l" t="t" r="r" b="b"/>
            <a:pathLst>
              <a:path w="273050" h="286384">
                <a:moveTo>
                  <a:pt x="255079" y="0"/>
                </a:moveTo>
                <a:lnTo>
                  <a:pt x="240792" y="0"/>
                </a:lnTo>
                <a:lnTo>
                  <a:pt x="240792" y="69697"/>
                </a:lnTo>
                <a:lnTo>
                  <a:pt x="255079" y="69697"/>
                </a:lnTo>
                <a:lnTo>
                  <a:pt x="255079" y="0"/>
                </a:lnTo>
                <a:close/>
              </a:path>
              <a:path w="273050" h="286384">
                <a:moveTo>
                  <a:pt x="272846" y="273545"/>
                </a:moveTo>
                <a:lnTo>
                  <a:pt x="144272" y="273545"/>
                </a:lnTo>
                <a:lnTo>
                  <a:pt x="144272" y="180809"/>
                </a:lnTo>
                <a:lnTo>
                  <a:pt x="255079" y="180809"/>
                </a:lnTo>
                <a:lnTo>
                  <a:pt x="255079" y="168109"/>
                </a:lnTo>
                <a:lnTo>
                  <a:pt x="32067" y="168109"/>
                </a:lnTo>
                <a:lnTo>
                  <a:pt x="32067" y="83019"/>
                </a:lnTo>
                <a:lnTo>
                  <a:pt x="240792" y="83019"/>
                </a:lnTo>
                <a:lnTo>
                  <a:pt x="240792" y="167614"/>
                </a:lnTo>
                <a:lnTo>
                  <a:pt x="255079" y="167614"/>
                </a:lnTo>
                <a:lnTo>
                  <a:pt x="255079" y="83019"/>
                </a:lnTo>
                <a:lnTo>
                  <a:pt x="255079" y="70319"/>
                </a:lnTo>
                <a:lnTo>
                  <a:pt x="32067" y="70319"/>
                </a:lnTo>
                <a:lnTo>
                  <a:pt x="32067" y="469"/>
                </a:lnTo>
                <a:lnTo>
                  <a:pt x="17780" y="469"/>
                </a:lnTo>
                <a:lnTo>
                  <a:pt x="17780" y="70319"/>
                </a:lnTo>
                <a:lnTo>
                  <a:pt x="17780" y="83019"/>
                </a:lnTo>
                <a:lnTo>
                  <a:pt x="17780" y="168109"/>
                </a:lnTo>
                <a:lnTo>
                  <a:pt x="17780" y="180809"/>
                </a:lnTo>
                <a:lnTo>
                  <a:pt x="129984" y="180809"/>
                </a:lnTo>
                <a:lnTo>
                  <a:pt x="129984" y="273545"/>
                </a:lnTo>
                <a:lnTo>
                  <a:pt x="0" y="273545"/>
                </a:lnTo>
                <a:lnTo>
                  <a:pt x="0" y="286092"/>
                </a:lnTo>
                <a:lnTo>
                  <a:pt x="272846" y="286092"/>
                </a:lnTo>
                <a:lnTo>
                  <a:pt x="272846" y="2735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6592708" y="6358630"/>
            <a:ext cx="240665" cy="306705"/>
          </a:xfrm>
          <a:custGeom>
            <a:avLst/>
            <a:gdLst/>
            <a:ahLst/>
            <a:cxnLst/>
            <a:rect l="l" t="t" r="r" b="b"/>
            <a:pathLst>
              <a:path w="240665" h="306704">
                <a:moveTo>
                  <a:pt x="240086" y="306641"/>
                </a:moveTo>
                <a:lnTo>
                  <a:pt x="225451" y="306641"/>
                </a:lnTo>
                <a:lnTo>
                  <a:pt x="225451" y="251236"/>
                </a:lnTo>
                <a:lnTo>
                  <a:pt x="207663" y="265338"/>
                </a:lnTo>
                <a:lnTo>
                  <a:pt x="184551" y="275977"/>
                </a:lnTo>
                <a:lnTo>
                  <a:pt x="157583" y="282696"/>
                </a:lnTo>
                <a:lnTo>
                  <a:pt x="128231" y="285037"/>
                </a:lnTo>
                <a:lnTo>
                  <a:pt x="0" y="285037"/>
                </a:lnTo>
                <a:lnTo>
                  <a:pt x="0" y="4181"/>
                </a:lnTo>
                <a:lnTo>
                  <a:pt x="14286" y="4181"/>
                </a:lnTo>
                <a:lnTo>
                  <a:pt x="14286" y="271795"/>
                </a:lnTo>
                <a:lnTo>
                  <a:pt x="129625" y="271795"/>
                </a:lnTo>
                <a:lnTo>
                  <a:pt x="157387" y="269558"/>
                </a:lnTo>
                <a:lnTo>
                  <a:pt x="183418" y="263040"/>
                </a:lnTo>
                <a:lnTo>
                  <a:pt x="206509" y="252538"/>
                </a:lnTo>
                <a:lnTo>
                  <a:pt x="225451" y="238344"/>
                </a:lnTo>
                <a:lnTo>
                  <a:pt x="225451" y="0"/>
                </a:lnTo>
                <a:lnTo>
                  <a:pt x="240086" y="0"/>
                </a:lnTo>
                <a:lnTo>
                  <a:pt x="240086" y="3066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6998658" y="6348524"/>
            <a:ext cx="254635" cy="317500"/>
          </a:xfrm>
          <a:custGeom>
            <a:avLst/>
            <a:gdLst/>
            <a:ahLst/>
            <a:cxnLst/>
            <a:rect l="l" t="t" r="r" b="b"/>
            <a:pathLst>
              <a:path w="254634" h="317500">
                <a:moveTo>
                  <a:pt x="72130" y="51571"/>
                </a:moveTo>
                <a:lnTo>
                  <a:pt x="57146" y="51571"/>
                </a:lnTo>
                <a:lnTo>
                  <a:pt x="57146" y="0"/>
                </a:lnTo>
                <a:lnTo>
                  <a:pt x="72130" y="0"/>
                </a:lnTo>
                <a:lnTo>
                  <a:pt x="72130" y="51571"/>
                </a:lnTo>
                <a:close/>
              </a:path>
              <a:path w="254634" h="317500">
                <a:moveTo>
                  <a:pt x="128231" y="64812"/>
                </a:moveTo>
                <a:lnTo>
                  <a:pt x="0" y="64812"/>
                </a:lnTo>
                <a:lnTo>
                  <a:pt x="0" y="51571"/>
                </a:lnTo>
                <a:lnTo>
                  <a:pt x="128231" y="51571"/>
                </a:lnTo>
                <a:lnTo>
                  <a:pt x="128231" y="64812"/>
                </a:lnTo>
                <a:close/>
              </a:path>
              <a:path w="254634" h="317500">
                <a:moveTo>
                  <a:pt x="64464" y="300369"/>
                </a:moveTo>
                <a:lnTo>
                  <a:pt x="21321" y="275019"/>
                </a:lnTo>
                <a:lnTo>
                  <a:pt x="8341" y="232115"/>
                </a:lnTo>
                <a:lnTo>
                  <a:pt x="6620" y="202104"/>
                </a:lnTo>
                <a:lnTo>
                  <a:pt x="8341" y="172142"/>
                </a:lnTo>
                <a:lnTo>
                  <a:pt x="21321" y="129337"/>
                </a:lnTo>
                <a:lnTo>
                  <a:pt x="55529" y="104863"/>
                </a:lnTo>
                <a:lnTo>
                  <a:pt x="64464" y="104188"/>
                </a:lnTo>
                <a:lnTo>
                  <a:pt x="73742" y="104863"/>
                </a:lnTo>
                <a:lnTo>
                  <a:pt x="82235" y="106976"/>
                </a:lnTo>
                <a:lnTo>
                  <a:pt x="89945" y="110656"/>
                </a:lnTo>
                <a:lnTo>
                  <a:pt x="96870" y="116035"/>
                </a:lnTo>
                <a:lnTo>
                  <a:pt x="97726" y="117081"/>
                </a:lnTo>
                <a:lnTo>
                  <a:pt x="64464" y="117081"/>
                </a:lnTo>
                <a:lnTo>
                  <a:pt x="58017" y="117674"/>
                </a:lnTo>
                <a:lnTo>
                  <a:pt x="26439" y="154148"/>
                </a:lnTo>
                <a:lnTo>
                  <a:pt x="21255" y="202104"/>
                </a:lnTo>
                <a:lnTo>
                  <a:pt x="22589" y="228957"/>
                </a:lnTo>
                <a:lnTo>
                  <a:pt x="32575" y="266198"/>
                </a:lnTo>
                <a:lnTo>
                  <a:pt x="64464" y="287127"/>
                </a:lnTo>
                <a:lnTo>
                  <a:pt x="97735" y="287127"/>
                </a:lnTo>
                <a:lnTo>
                  <a:pt x="96870" y="288173"/>
                </a:lnTo>
                <a:lnTo>
                  <a:pt x="89945" y="293607"/>
                </a:lnTo>
                <a:lnTo>
                  <a:pt x="82235" y="297407"/>
                </a:lnTo>
                <a:lnTo>
                  <a:pt x="73742" y="299639"/>
                </a:lnTo>
                <a:lnTo>
                  <a:pt x="64464" y="300369"/>
                </a:lnTo>
                <a:close/>
              </a:path>
              <a:path w="254634" h="317500">
                <a:moveTo>
                  <a:pt x="97735" y="287127"/>
                </a:moveTo>
                <a:lnTo>
                  <a:pt x="64464" y="287127"/>
                </a:lnTo>
                <a:lnTo>
                  <a:pt x="71259" y="286583"/>
                </a:lnTo>
                <a:lnTo>
                  <a:pt x="77531" y="284862"/>
                </a:lnTo>
                <a:lnTo>
                  <a:pt x="102838" y="250191"/>
                </a:lnTo>
                <a:lnTo>
                  <a:pt x="108021" y="202104"/>
                </a:lnTo>
                <a:lnTo>
                  <a:pt x="106687" y="175398"/>
                </a:lnTo>
                <a:lnTo>
                  <a:pt x="96702" y="138059"/>
                </a:lnTo>
                <a:lnTo>
                  <a:pt x="64464" y="117081"/>
                </a:lnTo>
                <a:lnTo>
                  <a:pt x="97726" y="117081"/>
                </a:lnTo>
                <a:lnTo>
                  <a:pt x="107754" y="129337"/>
                </a:lnTo>
                <a:lnTo>
                  <a:pt x="115731" y="147963"/>
                </a:lnTo>
                <a:lnTo>
                  <a:pt x="120636" y="172142"/>
                </a:lnTo>
                <a:lnTo>
                  <a:pt x="122308" y="202104"/>
                </a:lnTo>
                <a:lnTo>
                  <a:pt x="120636" y="232115"/>
                </a:lnTo>
                <a:lnTo>
                  <a:pt x="115731" y="256376"/>
                </a:lnTo>
                <a:lnTo>
                  <a:pt x="107754" y="275019"/>
                </a:lnTo>
                <a:lnTo>
                  <a:pt x="97735" y="287127"/>
                </a:lnTo>
                <a:close/>
              </a:path>
              <a:path w="254634" h="317500">
                <a:moveTo>
                  <a:pt x="254373" y="142867"/>
                </a:moveTo>
                <a:lnTo>
                  <a:pt x="239737" y="142867"/>
                </a:lnTo>
                <a:lnTo>
                  <a:pt x="239737" y="10105"/>
                </a:lnTo>
                <a:lnTo>
                  <a:pt x="254373" y="10105"/>
                </a:lnTo>
                <a:lnTo>
                  <a:pt x="254373" y="142867"/>
                </a:lnTo>
                <a:close/>
              </a:path>
              <a:path w="254634" h="317500">
                <a:moveTo>
                  <a:pt x="183636" y="312913"/>
                </a:moveTo>
                <a:lnTo>
                  <a:pt x="169349" y="312913"/>
                </a:lnTo>
                <a:lnTo>
                  <a:pt x="169349" y="11847"/>
                </a:lnTo>
                <a:lnTo>
                  <a:pt x="183636" y="11847"/>
                </a:lnTo>
                <a:lnTo>
                  <a:pt x="183636" y="142867"/>
                </a:lnTo>
                <a:lnTo>
                  <a:pt x="254373" y="142867"/>
                </a:lnTo>
                <a:lnTo>
                  <a:pt x="254373" y="155759"/>
                </a:lnTo>
                <a:lnTo>
                  <a:pt x="183636" y="155759"/>
                </a:lnTo>
                <a:lnTo>
                  <a:pt x="183636" y="312913"/>
                </a:lnTo>
                <a:close/>
              </a:path>
              <a:path w="254634" h="317500">
                <a:moveTo>
                  <a:pt x="254373" y="317095"/>
                </a:moveTo>
                <a:lnTo>
                  <a:pt x="239737" y="317095"/>
                </a:lnTo>
                <a:lnTo>
                  <a:pt x="239737" y="155759"/>
                </a:lnTo>
                <a:lnTo>
                  <a:pt x="254373" y="155759"/>
                </a:lnTo>
                <a:lnTo>
                  <a:pt x="254373" y="3170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7324117" y="6358630"/>
            <a:ext cx="248285" cy="306705"/>
          </a:xfrm>
          <a:custGeom>
            <a:avLst/>
            <a:gdLst/>
            <a:ahLst/>
            <a:cxnLst/>
            <a:rect l="l" t="t" r="r" b="b"/>
            <a:pathLst>
              <a:path w="248284" h="306704">
                <a:moveTo>
                  <a:pt x="165865" y="19165"/>
                </a:moveTo>
                <a:lnTo>
                  <a:pt x="3833" y="19165"/>
                </a:lnTo>
                <a:lnTo>
                  <a:pt x="3833" y="5923"/>
                </a:lnTo>
                <a:lnTo>
                  <a:pt x="165865" y="5923"/>
                </a:lnTo>
                <a:lnTo>
                  <a:pt x="165865" y="19165"/>
                </a:lnTo>
                <a:close/>
              </a:path>
              <a:path w="248284" h="306704">
                <a:moveTo>
                  <a:pt x="0" y="285385"/>
                </a:moveTo>
                <a:lnTo>
                  <a:pt x="0" y="271795"/>
                </a:lnTo>
                <a:lnTo>
                  <a:pt x="27228" y="253480"/>
                </a:lnTo>
                <a:lnTo>
                  <a:pt x="52137" y="224318"/>
                </a:lnTo>
                <a:lnTo>
                  <a:pt x="70267" y="184681"/>
                </a:lnTo>
                <a:lnTo>
                  <a:pt x="70365" y="184229"/>
                </a:lnTo>
                <a:lnTo>
                  <a:pt x="77357" y="134504"/>
                </a:lnTo>
                <a:lnTo>
                  <a:pt x="77357" y="19165"/>
                </a:lnTo>
                <a:lnTo>
                  <a:pt x="91992" y="19165"/>
                </a:lnTo>
                <a:lnTo>
                  <a:pt x="91992" y="134504"/>
                </a:lnTo>
                <a:lnTo>
                  <a:pt x="98830" y="184229"/>
                </a:lnTo>
                <a:lnTo>
                  <a:pt x="99035" y="184681"/>
                </a:lnTo>
                <a:lnTo>
                  <a:pt x="84674" y="184681"/>
                </a:lnTo>
                <a:lnTo>
                  <a:pt x="72816" y="216048"/>
                </a:lnTo>
                <a:lnTo>
                  <a:pt x="53575" y="244572"/>
                </a:lnTo>
                <a:lnTo>
                  <a:pt x="28714" y="268327"/>
                </a:lnTo>
                <a:lnTo>
                  <a:pt x="0" y="285385"/>
                </a:lnTo>
                <a:close/>
              </a:path>
              <a:path w="248284" h="306704">
                <a:moveTo>
                  <a:pt x="169001" y="285385"/>
                </a:moveTo>
                <a:lnTo>
                  <a:pt x="139801" y="267690"/>
                </a:lnTo>
                <a:lnTo>
                  <a:pt x="115208" y="243919"/>
                </a:lnTo>
                <a:lnTo>
                  <a:pt x="96429" y="215705"/>
                </a:lnTo>
                <a:lnTo>
                  <a:pt x="84674" y="184681"/>
                </a:lnTo>
                <a:lnTo>
                  <a:pt x="99035" y="184681"/>
                </a:lnTo>
                <a:lnTo>
                  <a:pt x="116645" y="223665"/>
                </a:lnTo>
                <a:lnTo>
                  <a:pt x="141386" y="252843"/>
                </a:lnTo>
                <a:lnTo>
                  <a:pt x="169001" y="271795"/>
                </a:lnTo>
                <a:lnTo>
                  <a:pt x="169001" y="285385"/>
                </a:lnTo>
                <a:close/>
              </a:path>
              <a:path w="248284" h="306704">
                <a:moveTo>
                  <a:pt x="248100" y="306641"/>
                </a:moveTo>
                <a:lnTo>
                  <a:pt x="233465" y="306641"/>
                </a:lnTo>
                <a:lnTo>
                  <a:pt x="233465" y="0"/>
                </a:lnTo>
                <a:lnTo>
                  <a:pt x="248100" y="0"/>
                </a:lnTo>
                <a:lnTo>
                  <a:pt x="248100" y="3066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2737732" y="6864133"/>
            <a:ext cx="276860" cy="306070"/>
          </a:xfrm>
          <a:custGeom>
            <a:avLst/>
            <a:gdLst/>
            <a:ahLst/>
            <a:cxnLst/>
            <a:rect l="l" t="t" r="r" b="b"/>
            <a:pathLst>
              <a:path w="276859" h="306070">
                <a:moveTo>
                  <a:pt x="256463" y="97790"/>
                </a:moveTo>
                <a:lnTo>
                  <a:pt x="36588" y="97790"/>
                </a:lnTo>
                <a:lnTo>
                  <a:pt x="36588" y="59690"/>
                </a:lnTo>
                <a:lnTo>
                  <a:pt x="254368" y="59690"/>
                </a:lnTo>
                <a:lnTo>
                  <a:pt x="254368" y="48260"/>
                </a:lnTo>
                <a:lnTo>
                  <a:pt x="254368" y="12700"/>
                </a:lnTo>
                <a:lnTo>
                  <a:pt x="254368" y="0"/>
                </a:lnTo>
                <a:lnTo>
                  <a:pt x="21945" y="0"/>
                </a:lnTo>
                <a:lnTo>
                  <a:pt x="21945" y="12700"/>
                </a:lnTo>
                <a:lnTo>
                  <a:pt x="239737" y="12700"/>
                </a:lnTo>
                <a:lnTo>
                  <a:pt x="239737" y="48260"/>
                </a:lnTo>
                <a:lnTo>
                  <a:pt x="21945" y="48260"/>
                </a:lnTo>
                <a:lnTo>
                  <a:pt x="21945" y="59690"/>
                </a:lnTo>
                <a:lnTo>
                  <a:pt x="21945" y="97790"/>
                </a:lnTo>
                <a:lnTo>
                  <a:pt x="21945" y="110490"/>
                </a:lnTo>
                <a:lnTo>
                  <a:pt x="256463" y="110490"/>
                </a:lnTo>
                <a:lnTo>
                  <a:pt x="256463" y="97790"/>
                </a:lnTo>
                <a:close/>
              </a:path>
              <a:path w="276859" h="306070">
                <a:moveTo>
                  <a:pt x="262382" y="293370"/>
                </a:moveTo>
                <a:lnTo>
                  <a:pt x="36588" y="293370"/>
                </a:lnTo>
                <a:lnTo>
                  <a:pt x="36588" y="256540"/>
                </a:lnTo>
                <a:lnTo>
                  <a:pt x="254368" y="256540"/>
                </a:lnTo>
                <a:lnTo>
                  <a:pt x="254368" y="245110"/>
                </a:lnTo>
                <a:lnTo>
                  <a:pt x="254368" y="208280"/>
                </a:lnTo>
                <a:lnTo>
                  <a:pt x="254368" y="196850"/>
                </a:lnTo>
                <a:lnTo>
                  <a:pt x="21945" y="196850"/>
                </a:lnTo>
                <a:lnTo>
                  <a:pt x="21945" y="208280"/>
                </a:lnTo>
                <a:lnTo>
                  <a:pt x="239737" y="208280"/>
                </a:lnTo>
                <a:lnTo>
                  <a:pt x="239737" y="245110"/>
                </a:lnTo>
                <a:lnTo>
                  <a:pt x="21945" y="245110"/>
                </a:lnTo>
                <a:lnTo>
                  <a:pt x="21945" y="256540"/>
                </a:lnTo>
                <a:lnTo>
                  <a:pt x="21945" y="293370"/>
                </a:lnTo>
                <a:lnTo>
                  <a:pt x="21945" y="306070"/>
                </a:lnTo>
                <a:lnTo>
                  <a:pt x="262382" y="306070"/>
                </a:lnTo>
                <a:lnTo>
                  <a:pt x="262382" y="293370"/>
                </a:lnTo>
                <a:close/>
              </a:path>
              <a:path w="276859" h="306070">
                <a:moveTo>
                  <a:pt x="276326" y="146380"/>
                </a:moveTo>
                <a:lnTo>
                  <a:pt x="0" y="146380"/>
                </a:lnTo>
                <a:lnTo>
                  <a:pt x="0" y="158927"/>
                </a:lnTo>
                <a:lnTo>
                  <a:pt x="276326" y="158927"/>
                </a:lnTo>
                <a:lnTo>
                  <a:pt x="276326" y="1463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3152747" y="6864153"/>
            <a:ext cx="276860" cy="306070"/>
          </a:xfrm>
          <a:custGeom>
            <a:avLst/>
            <a:gdLst/>
            <a:ahLst/>
            <a:cxnLst/>
            <a:rect l="l" t="t" r="r" b="b"/>
            <a:pathLst>
              <a:path w="276859" h="306070">
                <a:moveTo>
                  <a:pt x="254373" y="99310"/>
                </a:moveTo>
                <a:lnTo>
                  <a:pt x="21952" y="99310"/>
                </a:lnTo>
                <a:lnTo>
                  <a:pt x="21952" y="0"/>
                </a:lnTo>
                <a:lnTo>
                  <a:pt x="254373" y="0"/>
                </a:lnTo>
                <a:lnTo>
                  <a:pt x="254373" y="12892"/>
                </a:lnTo>
                <a:lnTo>
                  <a:pt x="36587" y="12892"/>
                </a:lnTo>
                <a:lnTo>
                  <a:pt x="36587" y="86417"/>
                </a:lnTo>
                <a:lnTo>
                  <a:pt x="254373" y="86417"/>
                </a:lnTo>
                <a:lnTo>
                  <a:pt x="254373" y="99310"/>
                </a:lnTo>
                <a:close/>
              </a:path>
              <a:path w="276859" h="306070">
                <a:moveTo>
                  <a:pt x="254373" y="86417"/>
                </a:moveTo>
                <a:lnTo>
                  <a:pt x="239737" y="86417"/>
                </a:lnTo>
                <a:lnTo>
                  <a:pt x="239737" y="12892"/>
                </a:lnTo>
                <a:lnTo>
                  <a:pt x="254373" y="12892"/>
                </a:lnTo>
                <a:lnTo>
                  <a:pt x="254373" y="86417"/>
                </a:lnTo>
                <a:close/>
              </a:path>
              <a:path w="276859" h="306070">
                <a:moveTo>
                  <a:pt x="144957" y="156108"/>
                </a:moveTo>
                <a:lnTo>
                  <a:pt x="130671" y="156108"/>
                </a:lnTo>
                <a:lnTo>
                  <a:pt x="130671" y="99310"/>
                </a:lnTo>
                <a:lnTo>
                  <a:pt x="144957" y="99310"/>
                </a:lnTo>
                <a:lnTo>
                  <a:pt x="144957" y="156108"/>
                </a:lnTo>
                <a:close/>
              </a:path>
              <a:path w="276859" h="306070">
                <a:moveTo>
                  <a:pt x="276325" y="169349"/>
                </a:moveTo>
                <a:lnTo>
                  <a:pt x="0" y="169349"/>
                </a:lnTo>
                <a:lnTo>
                  <a:pt x="0" y="156108"/>
                </a:lnTo>
                <a:lnTo>
                  <a:pt x="276325" y="156108"/>
                </a:lnTo>
                <a:lnTo>
                  <a:pt x="276325" y="169349"/>
                </a:lnTo>
                <a:close/>
              </a:path>
              <a:path w="276859" h="306070">
                <a:moveTo>
                  <a:pt x="9408" y="305944"/>
                </a:moveTo>
                <a:lnTo>
                  <a:pt x="9408" y="292703"/>
                </a:lnTo>
                <a:lnTo>
                  <a:pt x="50406" y="285685"/>
                </a:lnTo>
                <a:lnTo>
                  <a:pt x="89640" y="270271"/>
                </a:lnTo>
                <a:lnTo>
                  <a:pt x="119074" y="247866"/>
                </a:lnTo>
                <a:lnTo>
                  <a:pt x="130671" y="219875"/>
                </a:lnTo>
                <a:lnTo>
                  <a:pt x="130671" y="208725"/>
                </a:lnTo>
                <a:lnTo>
                  <a:pt x="145306" y="208725"/>
                </a:lnTo>
                <a:lnTo>
                  <a:pt x="145306" y="219875"/>
                </a:lnTo>
                <a:lnTo>
                  <a:pt x="156472" y="247055"/>
                </a:lnTo>
                <a:lnTo>
                  <a:pt x="137988" y="247055"/>
                </a:lnTo>
                <a:lnTo>
                  <a:pt x="117211" y="269536"/>
                </a:lnTo>
                <a:lnTo>
                  <a:pt x="86504" y="287607"/>
                </a:lnTo>
                <a:lnTo>
                  <a:pt x="49393" y="300124"/>
                </a:lnTo>
                <a:lnTo>
                  <a:pt x="9408" y="305944"/>
                </a:lnTo>
                <a:close/>
              </a:path>
              <a:path w="276859" h="306070">
                <a:moveTo>
                  <a:pt x="266569" y="305944"/>
                </a:moveTo>
                <a:lnTo>
                  <a:pt x="226240" y="300026"/>
                </a:lnTo>
                <a:lnTo>
                  <a:pt x="189081" y="287345"/>
                </a:lnTo>
                <a:lnTo>
                  <a:pt x="158520" y="269242"/>
                </a:lnTo>
                <a:lnTo>
                  <a:pt x="137988" y="247055"/>
                </a:lnTo>
                <a:lnTo>
                  <a:pt x="156472" y="247055"/>
                </a:lnTo>
                <a:lnTo>
                  <a:pt x="156805" y="247866"/>
                </a:lnTo>
                <a:lnTo>
                  <a:pt x="186075" y="270271"/>
                </a:lnTo>
                <a:lnTo>
                  <a:pt x="225276" y="285685"/>
                </a:lnTo>
                <a:lnTo>
                  <a:pt x="266569" y="292703"/>
                </a:lnTo>
                <a:lnTo>
                  <a:pt x="266569" y="3059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3474014" y="6850227"/>
            <a:ext cx="602615" cy="316865"/>
          </a:xfrm>
          <a:custGeom>
            <a:avLst/>
            <a:gdLst/>
            <a:ahLst/>
            <a:cxnLst/>
            <a:rect l="l" t="t" r="r" b="b"/>
            <a:pathLst>
              <a:path w="602615" h="316865">
                <a:moveTo>
                  <a:pt x="163779" y="202450"/>
                </a:moveTo>
                <a:lnTo>
                  <a:pt x="161696" y="174853"/>
                </a:lnTo>
                <a:lnTo>
                  <a:pt x="155714" y="152057"/>
                </a:lnTo>
                <a:lnTo>
                  <a:pt x="149148" y="139420"/>
                </a:lnTo>
                <a:lnTo>
                  <a:pt x="149148" y="202450"/>
                </a:lnTo>
                <a:lnTo>
                  <a:pt x="147535" y="226644"/>
                </a:lnTo>
                <a:lnTo>
                  <a:pt x="125095" y="274231"/>
                </a:lnTo>
                <a:lnTo>
                  <a:pt x="88861" y="286778"/>
                </a:lnTo>
                <a:lnTo>
                  <a:pt x="78536" y="285940"/>
                </a:lnTo>
                <a:lnTo>
                  <a:pt x="42392" y="262382"/>
                </a:lnTo>
                <a:lnTo>
                  <a:pt x="28575" y="202450"/>
                </a:lnTo>
                <a:lnTo>
                  <a:pt x="30175" y="178396"/>
                </a:lnTo>
                <a:lnTo>
                  <a:pt x="52616" y="131013"/>
                </a:lnTo>
                <a:lnTo>
                  <a:pt x="88861" y="118122"/>
                </a:lnTo>
                <a:lnTo>
                  <a:pt x="99174" y="118960"/>
                </a:lnTo>
                <a:lnTo>
                  <a:pt x="135318" y="142709"/>
                </a:lnTo>
                <a:lnTo>
                  <a:pt x="149148" y="202450"/>
                </a:lnTo>
                <a:lnTo>
                  <a:pt x="149148" y="139420"/>
                </a:lnTo>
                <a:lnTo>
                  <a:pt x="146278" y="133896"/>
                </a:lnTo>
                <a:lnTo>
                  <a:pt x="133807" y="120205"/>
                </a:lnTo>
                <a:lnTo>
                  <a:pt x="130568" y="118122"/>
                </a:lnTo>
                <a:lnTo>
                  <a:pt x="123901" y="113804"/>
                </a:lnTo>
                <a:lnTo>
                  <a:pt x="113030" y="109232"/>
                </a:lnTo>
                <a:lnTo>
                  <a:pt x="101320" y="106489"/>
                </a:lnTo>
                <a:lnTo>
                  <a:pt x="88861" y="105575"/>
                </a:lnTo>
                <a:lnTo>
                  <a:pt x="76403" y="106489"/>
                </a:lnTo>
                <a:lnTo>
                  <a:pt x="31584" y="133896"/>
                </a:lnTo>
                <a:lnTo>
                  <a:pt x="16027" y="174853"/>
                </a:lnTo>
                <a:lnTo>
                  <a:pt x="13944" y="202450"/>
                </a:lnTo>
                <a:lnTo>
                  <a:pt x="16027" y="230251"/>
                </a:lnTo>
                <a:lnTo>
                  <a:pt x="31584" y="271348"/>
                </a:lnTo>
                <a:lnTo>
                  <a:pt x="64731" y="296011"/>
                </a:lnTo>
                <a:lnTo>
                  <a:pt x="88861" y="299669"/>
                </a:lnTo>
                <a:lnTo>
                  <a:pt x="101320" y="298754"/>
                </a:lnTo>
                <a:lnTo>
                  <a:pt x="146278" y="271348"/>
                </a:lnTo>
                <a:lnTo>
                  <a:pt x="161696" y="230251"/>
                </a:lnTo>
                <a:lnTo>
                  <a:pt x="163779" y="202450"/>
                </a:lnTo>
                <a:close/>
              </a:path>
              <a:path w="602615" h="316865">
                <a:moveTo>
                  <a:pt x="177025" y="51562"/>
                </a:moveTo>
                <a:lnTo>
                  <a:pt x="95478" y="51562"/>
                </a:lnTo>
                <a:lnTo>
                  <a:pt x="95478" y="0"/>
                </a:lnTo>
                <a:lnTo>
                  <a:pt x="81191" y="0"/>
                </a:lnTo>
                <a:lnTo>
                  <a:pt x="81191" y="51562"/>
                </a:lnTo>
                <a:lnTo>
                  <a:pt x="0" y="51562"/>
                </a:lnTo>
                <a:lnTo>
                  <a:pt x="0" y="64452"/>
                </a:lnTo>
                <a:lnTo>
                  <a:pt x="177025" y="64452"/>
                </a:lnTo>
                <a:lnTo>
                  <a:pt x="177025" y="51562"/>
                </a:lnTo>
                <a:close/>
              </a:path>
              <a:path w="602615" h="316865">
                <a:moveTo>
                  <a:pt x="303161" y="143903"/>
                </a:moveTo>
                <a:lnTo>
                  <a:pt x="250888" y="143903"/>
                </a:lnTo>
                <a:lnTo>
                  <a:pt x="250888" y="9753"/>
                </a:lnTo>
                <a:lnTo>
                  <a:pt x="236258" y="9753"/>
                </a:lnTo>
                <a:lnTo>
                  <a:pt x="236258" y="316738"/>
                </a:lnTo>
                <a:lnTo>
                  <a:pt x="250888" y="316738"/>
                </a:lnTo>
                <a:lnTo>
                  <a:pt x="250888" y="156794"/>
                </a:lnTo>
                <a:lnTo>
                  <a:pt x="303161" y="156794"/>
                </a:lnTo>
                <a:lnTo>
                  <a:pt x="303161" y="143903"/>
                </a:lnTo>
                <a:close/>
              </a:path>
              <a:path w="602615" h="316865">
                <a:moveTo>
                  <a:pt x="584708" y="15671"/>
                </a:moveTo>
                <a:lnTo>
                  <a:pt x="344627" y="15671"/>
                </a:lnTo>
                <a:lnTo>
                  <a:pt x="344627" y="28917"/>
                </a:lnTo>
                <a:lnTo>
                  <a:pt x="570077" y="28917"/>
                </a:lnTo>
                <a:lnTo>
                  <a:pt x="570077" y="119519"/>
                </a:lnTo>
                <a:lnTo>
                  <a:pt x="569556" y="145681"/>
                </a:lnTo>
                <a:lnTo>
                  <a:pt x="568032" y="172046"/>
                </a:lnTo>
                <a:lnTo>
                  <a:pt x="565531" y="197142"/>
                </a:lnTo>
                <a:lnTo>
                  <a:pt x="562063" y="219875"/>
                </a:lnTo>
                <a:lnTo>
                  <a:pt x="576694" y="219875"/>
                </a:lnTo>
                <a:lnTo>
                  <a:pt x="580288" y="197231"/>
                </a:lnTo>
                <a:lnTo>
                  <a:pt x="582803" y="171602"/>
                </a:lnTo>
                <a:lnTo>
                  <a:pt x="584250" y="144500"/>
                </a:lnTo>
                <a:lnTo>
                  <a:pt x="584669" y="119519"/>
                </a:lnTo>
                <a:lnTo>
                  <a:pt x="584708" y="15671"/>
                </a:lnTo>
                <a:close/>
              </a:path>
              <a:path w="602615" h="316865">
                <a:moveTo>
                  <a:pt x="602132" y="289217"/>
                </a:moveTo>
                <a:lnTo>
                  <a:pt x="446379" y="289217"/>
                </a:lnTo>
                <a:lnTo>
                  <a:pt x="446379" y="131711"/>
                </a:lnTo>
                <a:lnTo>
                  <a:pt x="431736" y="131711"/>
                </a:lnTo>
                <a:lnTo>
                  <a:pt x="431736" y="289217"/>
                </a:lnTo>
                <a:lnTo>
                  <a:pt x="329298" y="289217"/>
                </a:lnTo>
                <a:lnTo>
                  <a:pt x="329298" y="301752"/>
                </a:lnTo>
                <a:lnTo>
                  <a:pt x="602132" y="301752"/>
                </a:lnTo>
                <a:lnTo>
                  <a:pt x="602132" y="2892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4222857" y="6857880"/>
            <a:ext cx="270510" cy="313055"/>
          </a:xfrm>
          <a:custGeom>
            <a:avLst/>
            <a:gdLst/>
            <a:ahLst/>
            <a:cxnLst/>
            <a:rect l="l" t="t" r="r" b="b"/>
            <a:pathLst>
              <a:path w="270509" h="313054">
                <a:moveTo>
                  <a:pt x="78402" y="154714"/>
                </a:moveTo>
                <a:lnTo>
                  <a:pt x="34546" y="144130"/>
                </a:lnTo>
                <a:lnTo>
                  <a:pt x="6185" y="111070"/>
                </a:lnTo>
                <a:lnTo>
                  <a:pt x="0" y="77357"/>
                </a:lnTo>
                <a:lnTo>
                  <a:pt x="1589" y="59335"/>
                </a:lnTo>
                <a:lnTo>
                  <a:pt x="23346" y="18468"/>
                </a:lnTo>
                <a:lnTo>
                  <a:pt x="62302" y="1219"/>
                </a:lnTo>
                <a:lnTo>
                  <a:pt x="78402" y="0"/>
                </a:lnTo>
                <a:lnTo>
                  <a:pt x="94698" y="1219"/>
                </a:lnTo>
                <a:lnTo>
                  <a:pt x="109458" y="4791"/>
                </a:lnTo>
                <a:lnTo>
                  <a:pt x="122455" y="10584"/>
                </a:lnTo>
                <a:lnTo>
                  <a:pt x="125677" y="12892"/>
                </a:lnTo>
                <a:lnTo>
                  <a:pt x="78402" y="12892"/>
                </a:lnTo>
                <a:lnTo>
                  <a:pt x="64899" y="13932"/>
                </a:lnTo>
                <a:lnTo>
                  <a:pt x="25072" y="38596"/>
                </a:lnTo>
                <a:lnTo>
                  <a:pt x="14635" y="77357"/>
                </a:lnTo>
                <a:lnTo>
                  <a:pt x="15849" y="91774"/>
                </a:lnTo>
                <a:lnTo>
                  <a:pt x="41945" y="132211"/>
                </a:lnTo>
                <a:lnTo>
                  <a:pt x="78402" y="141473"/>
                </a:lnTo>
                <a:lnTo>
                  <a:pt x="126006" y="141473"/>
                </a:lnTo>
                <a:lnTo>
                  <a:pt x="122455" y="144130"/>
                </a:lnTo>
                <a:lnTo>
                  <a:pt x="109458" y="150010"/>
                </a:lnTo>
                <a:lnTo>
                  <a:pt x="94698" y="153538"/>
                </a:lnTo>
                <a:lnTo>
                  <a:pt x="78402" y="154714"/>
                </a:lnTo>
                <a:close/>
              </a:path>
              <a:path w="270509" h="313054">
                <a:moveTo>
                  <a:pt x="126006" y="141473"/>
                </a:moveTo>
                <a:lnTo>
                  <a:pt x="78402" y="141473"/>
                </a:lnTo>
                <a:lnTo>
                  <a:pt x="91899" y="140433"/>
                </a:lnTo>
                <a:lnTo>
                  <a:pt x="104057" y="137335"/>
                </a:lnTo>
                <a:lnTo>
                  <a:pt x="137509" y="104623"/>
                </a:lnTo>
                <a:lnTo>
                  <a:pt x="142170" y="77357"/>
                </a:lnTo>
                <a:lnTo>
                  <a:pt x="140999" y="62738"/>
                </a:lnTo>
                <a:lnTo>
                  <a:pt x="114712" y="22154"/>
                </a:lnTo>
                <a:lnTo>
                  <a:pt x="78402" y="12892"/>
                </a:lnTo>
                <a:lnTo>
                  <a:pt x="125677" y="12892"/>
                </a:lnTo>
                <a:lnTo>
                  <a:pt x="150925" y="43469"/>
                </a:lnTo>
                <a:lnTo>
                  <a:pt x="157153" y="77357"/>
                </a:lnTo>
                <a:lnTo>
                  <a:pt x="155558" y="95226"/>
                </a:lnTo>
                <a:lnTo>
                  <a:pt x="150925" y="111070"/>
                </a:lnTo>
                <a:lnTo>
                  <a:pt x="143482" y="124692"/>
                </a:lnTo>
                <a:lnTo>
                  <a:pt x="133458" y="135897"/>
                </a:lnTo>
                <a:lnTo>
                  <a:pt x="126006" y="141473"/>
                </a:lnTo>
                <a:close/>
              </a:path>
              <a:path w="270509" h="313054">
                <a:moveTo>
                  <a:pt x="250191" y="172485"/>
                </a:moveTo>
                <a:lnTo>
                  <a:pt x="235556" y="172485"/>
                </a:lnTo>
                <a:lnTo>
                  <a:pt x="235556" y="2090"/>
                </a:lnTo>
                <a:lnTo>
                  <a:pt x="250191" y="2090"/>
                </a:lnTo>
                <a:lnTo>
                  <a:pt x="250191" y="172485"/>
                </a:lnTo>
                <a:close/>
              </a:path>
              <a:path w="270509" h="313054">
                <a:moveTo>
                  <a:pt x="8014" y="312565"/>
                </a:moveTo>
                <a:lnTo>
                  <a:pt x="8014" y="299323"/>
                </a:lnTo>
                <a:lnTo>
                  <a:pt x="29852" y="287470"/>
                </a:lnTo>
                <a:lnTo>
                  <a:pt x="49698" y="268790"/>
                </a:lnTo>
                <a:lnTo>
                  <a:pt x="64121" y="245079"/>
                </a:lnTo>
                <a:lnTo>
                  <a:pt x="69691" y="218133"/>
                </a:lnTo>
                <a:lnTo>
                  <a:pt x="69691" y="200710"/>
                </a:lnTo>
                <a:lnTo>
                  <a:pt x="84326" y="200710"/>
                </a:lnTo>
                <a:lnTo>
                  <a:pt x="84392" y="218133"/>
                </a:lnTo>
                <a:lnTo>
                  <a:pt x="89046" y="242857"/>
                </a:lnTo>
                <a:lnTo>
                  <a:pt x="93586" y="251236"/>
                </a:lnTo>
                <a:lnTo>
                  <a:pt x="77357" y="251236"/>
                </a:lnTo>
                <a:lnTo>
                  <a:pt x="67285" y="269002"/>
                </a:lnTo>
                <a:lnTo>
                  <a:pt x="51440" y="286343"/>
                </a:lnTo>
                <a:lnTo>
                  <a:pt x="31246" y="301414"/>
                </a:lnTo>
                <a:lnTo>
                  <a:pt x="8014" y="312565"/>
                </a:lnTo>
                <a:close/>
              </a:path>
              <a:path w="270509" h="313054">
                <a:moveTo>
                  <a:pt x="161949" y="298278"/>
                </a:moveTo>
                <a:lnTo>
                  <a:pt x="138685" y="298278"/>
                </a:lnTo>
                <a:lnTo>
                  <a:pt x="158460" y="284770"/>
                </a:lnTo>
                <a:lnTo>
                  <a:pt x="176144" y="265741"/>
                </a:lnTo>
                <a:lnTo>
                  <a:pt x="188863" y="242857"/>
                </a:lnTo>
                <a:lnTo>
                  <a:pt x="193673" y="218133"/>
                </a:lnTo>
                <a:lnTo>
                  <a:pt x="193741" y="200710"/>
                </a:lnTo>
                <a:lnTo>
                  <a:pt x="208376" y="200710"/>
                </a:lnTo>
                <a:lnTo>
                  <a:pt x="208376" y="218133"/>
                </a:lnTo>
                <a:lnTo>
                  <a:pt x="213750" y="244932"/>
                </a:lnTo>
                <a:lnTo>
                  <a:pt x="217538" y="251236"/>
                </a:lnTo>
                <a:lnTo>
                  <a:pt x="200362" y="251236"/>
                </a:lnTo>
                <a:lnTo>
                  <a:pt x="190926" y="269002"/>
                </a:lnTo>
                <a:lnTo>
                  <a:pt x="176623" y="285951"/>
                </a:lnTo>
                <a:lnTo>
                  <a:pt x="161949" y="298278"/>
                </a:lnTo>
                <a:close/>
              </a:path>
              <a:path w="270509" h="313054">
                <a:moveTo>
                  <a:pt x="139034" y="312565"/>
                </a:moveTo>
                <a:lnTo>
                  <a:pt x="119351" y="301169"/>
                </a:lnTo>
                <a:lnTo>
                  <a:pt x="101531" y="286213"/>
                </a:lnTo>
                <a:lnTo>
                  <a:pt x="87043" y="269100"/>
                </a:lnTo>
                <a:lnTo>
                  <a:pt x="77357" y="251236"/>
                </a:lnTo>
                <a:lnTo>
                  <a:pt x="93586" y="251236"/>
                </a:lnTo>
                <a:lnTo>
                  <a:pt x="101444" y="265741"/>
                </a:lnTo>
                <a:lnTo>
                  <a:pt x="118872" y="284770"/>
                </a:lnTo>
                <a:lnTo>
                  <a:pt x="138685" y="298278"/>
                </a:lnTo>
                <a:lnTo>
                  <a:pt x="161949" y="298278"/>
                </a:lnTo>
                <a:lnTo>
                  <a:pt x="158857" y="300875"/>
                </a:lnTo>
                <a:lnTo>
                  <a:pt x="139034" y="312565"/>
                </a:lnTo>
                <a:close/>
              </a:path>
              <a:path w="270509" h="313054">
                <a:moveTo>
                  <a:pt x="270053" y="312565"/>
                </a:moveTo>
                <a:lnTo>
                  <a:pt x="247011" y="301463"/>
                </a:lnTo>
                <a:lnTo>
                  <a:pt x="226845" y="286474"/>
                </a:lnTo>
                <a:lnTo>
                  <a:pt x="210859" y="269198"/>
                </a:lnTo>
                <a:lnTo>
                  <a:pt x="200362" y="251236"/>
                </a:lnTo>
                <a:lnTo>
                  <a:pt x="217538" y="251236"/>
                </a:lnTo>
                <a:lnTo>
                  <a:pt x="227846" y="268398"/>
                </a:lnTo>
                <a:lnTo>
                  <a:pt x="247627" y="287029"/>
                </a:lnTo>
                <a:lnTo>
                  <a:pt x="270053" y="299323"/>
                </a:lnTo>
                <a:lnTo>
                  <a:pt x="270053" y="3125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4551798" y="6859623"/>
            <a:ext cx="244475" cy="307340"/>
          </a:xfrm>
          <a:custGeom>
            <a:avLst/>
            <a:gdLst/>
            <a:ahLst/>
            <a:cxnLst/>
            <a:rect l="l" t="t" r="r" b="b"/>
            <a:pathLst>
              <a:path w="244475" h="307340">
                <a:moveTo>
                  <a:pt x="77357" y="289218"/>
                </a:moveTo>
                <a:lnTo>
                  <a:pt x="39724" y="279075"/>
                </a:lnTo>
                <a:lnTo>
                  <a:pt x="6925" y="221879"/>
                </a:lnTo>
                <a:lnTo>
                  <a:pt x="0" y="144957"/>
                </a:lnTo>
                <a:lnTo>
                  <a:pt x="1649" y="103148"/>
                </a:lnTo>
                <a:lnTo>
                  <a:pt x="16317" y="39653"/>
                </a:lnTo>
                <a:lnTo>
                  <a:pt x="50700" y="4704"/>
                </a:lnTo>
                <a:lnTo>
                  <a:pt x="77357" y="0"/>
                </a:lnTo>
                <a:lnTo>
                  <a:pt x="91268" y="1176"/>
                </a:lnTo>
                <a:lnTo>
                  <a:pt x="103709" y="4704"/>
                </a:lnTo>
                <a:lnTo>
                  <a:pt x="114647" y="10584"/>
                </a:lnTo>
                <a:lnTo>
                  <a:pt x="117284" y="12892"/>
                </a:lnTo>
                <a:lnTo>
                  <a:pt x="77357" y="12892"/>
                </a:lnTo>
                <a:lnTo>
                  <a:pt x="66391" y="13965"/>
                </a:lnTo>
                <a:lnTo>
                  <a:pt x="28453" y="46905"/>
                </a:lnTo>
                <a:lnTo>
                  <a:pt x="16018" y="105696"/>
                </a:lnTo>
                <a:lnTo>
                  <a:pt x="14635" y="144957"/>
                </a:lnTo>
                <a:lnTo>
                  <a:pt x="16018" y="184170"/>
                </a:lnTo>
                <a:lnTo>
                  <a:pt x="28453" y="242863"/>
                </a:lnTo>
                <a:lnTo>
                  <a:pt x="56537" y="272841"/>
                </a:lnTo>
                <a:lnTo>
                  <a:pt x="77357" y="276674"/>
                </a:lnTo>
                <a:lnTo>
                  <a:pt x="117478" y="276674"/>
                </a:lnTo>
                <a:lnTo>
                  <a:pt x="114647" y="279075"/>
                </a:lnTo>
                <a:lnTo>
                  <a:pt x="103709" y="284732"/>
                </a:lnTo>
                <a:lnTo>
                  <a:pt x="91268" y="288102"/>
                </a:lnTo>
                <a:lnTo>
                  <a:pt x="77357" y="289218"/>
                </a:lnTo>
                <a:close/>
              </a:path>
              <a:path w="244475" h="307340">
                <a:moveTo>
                  <a:pt x="117478" y="276674"/>
                </a:moveTo>
                <a:lnTo>
                  <a:pt x="77357" y="276674"/>
                </a:lnTo>
                <a:lnTo>
                  <a:pt x="88121" y="275705"/>
                </a:lnTo>
                <a:lnTo>
                  <a:pt x="97872" y="272841"/>
                </a:lnTo>
                <a:lnTo>
                  <a:pt x="125912" y="242863"/>
                </a:lnTo>
                <a:lnTo>
                  <a:pt x="138348" y="184170"/>
                </a:lnTo>
                <a:lnTo>
                  <a:pt x="139730" y="144957"/>
                </a:lnTo>
                <a:lnTo>
                  <a:pt x="138348" y="105696"/>
                </a:lnTo>
                <a:lnTo>
                  <a:pt x="125912" y="46905"/>
                </a:lnTo>
                <a:lnTo>
                  <a:pt x="97872" y="17030"/>
                </a:lnTo>
                <a:lnTo>
                  <a:pt x="77357" y="12892"/>
                </a:lnTo>
                <a:lnTo>
                  <a:pt x="117284" y="12892"/>
                </a:lnTo>
                <a:lnTo>
                  <a:pt x="147571" y="67905"/>
                </a:lnTo>
                <a:lnTo>
                  <a:pt x="154366" y="144957"/>
                </a:lnTo>
                <a:lnTo>
                  <a:pt x="152765" y="186620"/>
                </a:lnTo>
                <a:lnTo>
                  <a:pt x="147571" y="221879"/>
                </a:lnTo>
                <a:lnTo>
                  <a:pt x="138195" y="250213"/>
                </a:lnTo>
                <a:lnTo>
                  <a:pt x="124050" y="271098"/>
                </a:lnTo>
                <a:lnTo>
                  <a:pt x="117478" y="276674"/>
                </a:lnTo>
                <a:close/>
              </a:path>
              <a:path w="244475" h="307340">
                <a:moveTo>
                  <a:pt x="243919" y="307338"/>
                </a:moveTo>
                <a:lnTo>
                  <a:pt x="229284" y="307338"/>
                </a:lnTo>
                <a:lnTo>
                  <a:pt x="229284" y="144957"/>
                </a:lnTo>
                <a:lnTo>
                  <a:pt x="165168" y="144957"/>
                </a:lnTo>
                <a:lnTo>
                  <a:pt x="165168" y="132064"/>
                </a:lnTo>
                <a:lnTo>
                  <a:pt x="229284" y="132064"/>
                </a:lnTo>
                <a:lnTo>
                  <a:pt x="229284" y="348"/>
                </a:lnTo>
                <a:lnTo>
                  <a:pt x="243919" y="348"/>
                </a:lnTo>
                <a:lnTo>
                  <a:pt x="243919" y="3073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167245" cy="10287000"/>
          </a:xfrm>
          <a:custGeom>
            <a:avLst/>
            <a:gdLst/>
            <a:ahLst/>
            <a:cxnLst/>
            <a:rect l="l" t="t" r="r" b="b"/>
            <a:pathLst>
              <a:path w="7167245" h="10287000">
                <a:moveTo>
                  <a:pt x="0" y="10287000"/>
                </a:moveTo>
                <a:lnTo>
                  <a:pt x="7167019" y="10287000"/>
                </a:lnTo>
                <a:lnTo>
                  <a:pt x="7167019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279116" y="9517801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20">
                <a:moveTo>
                  <a:pt x="262889" y="350519"/>
                </a:moveTo>
                <a:lnTo>
                  <a:pt x="87629" y="350519"/>
                </a:lnTo>
                <a:lnTo>
                  <a:pt x="70454" y="348820"/>
                </a:lnTo>
                <a:lnTo>
                  <a:pt x="25666" y="324853"/>
                </a:lnTo>
                <a:lnTo>
                  <a:pt x="1699" y="280065"/>
                </a:lnTo>
                <a:lnTo>
                  <a:pt x="0" y="262889"/>
                </a:lnTo>
                <a:lnTo>
                  <a:pt x="0" y="87629"/>
                </a:lnTo>
                <a:lnTo>
                  <a:pt x="14722" y="39012"/>
                </a:lnTo>
                <a:lnTo>
                  <a:pt x="54095" y="6670"/>
                </a:lnTo>
                <a:lnTo>
                  <a:pt x="87629" y="0"/>
                </a:lnTo>
                <a:lnTo>
                  <a:pt x="262889" y="0"/>
                </a:lnTo>
                <a:lnTo>
                  <a:pt x="311507" y="14722"/>
                </a:lnTo>
                <a:lnTo>
                  <a:pt x="343849" y="54095"/>
                </a:lnTo>
                <a:lnTo>
                  <a:pt x="350519" y="87629"/>
                </a:lnTo>
                <a:lnTo>
                  <a:pt x="350519" y="262889"/>
                </a:lnTo>
                <a:lnTo>
                  <a:pt x="335797" y="311507"/>
                </a:lnTo>
                <a:lnTo>
                  <a:pt x="296424" y="343849"/>
                </a:lnTo>
                <a:lnTo>
                  <a:pt x="262889" y="3505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65431" y="9501989"/>
            <a:ext cx="284480" cy="294640"/>
          </a:xfrm>
          <a:custGeom>
            <a:avLst/>
            <a:gdLst/>
            <a:ahLst/>
            <a:cxnLst/>
            <a:rect l="l" t="t" r="r" b="b"/>
            <a:pathLst>
              <a:path w="284479" h="294640">
                <a:moveTo>
                  <a:pt x="155924" y="294512"/>
                </a:moveTo>
                <a:lnTo>
                  <a:pt x="126872" y="294512"/>
                </a:lnTo>
                <a:lnTo>
                  <a:pt x="126872" y="158781"/>
                </a:lnTo>
                <a:lnTo>
                  <a:pt x="0" y="158781"/>
                </a:lnTo>
                <a:lnTo>
                  <a:pt x="0" y="135350"/>
                </a:lnTo>
                <a:lnTo>
                  <a:pt x="208502" y="135350"/>
                </a:lnTo>
                <a:lnTo>
                  <a:pt x="214174" y="103538"/>
                </a:lnTo>
                <a:lnTo>
                  <a:pt x="217086" y="75449"/>
                </a:lnTo>
                <a:lnTo>
                  <a:pt x="218159" y="50308"/>
                </a:lnTo>
                <a:lnTo>
                  <a:pt x="218312" y="23145"/>
                </a:lnTo>
                <a:lnTo>
                  <a:pt x="35337" y="23145"/>
                </a:lnTo>
                <a:lnTo>
                  <a:pt x="35337" y="0"/>
                </a:lnTo>
                <a:lnTo>
                  <a:pt x="246411" y="0"/>
                </a:lnTo>
                <a:lnTo>
                  <a:pt x="246274" y="50308"/>
                </a:lnTo>
                <a:lnTo>
                  <a:pt x="245316" y="75449"/>
                </a:lnTo>
                <a:lnTo>
                  <a:pt x="242714" y="103538"/>
                </a:lnTo>
                <a:lnTo>
                  <a:pt x="237648" y="135350"/>
                </a:lnTo>
                <a:lnTo>
                  <a:pt x="284225" y="135350"/>
                </a:lnTo>
                <a:lnTo>
                  <a:pt x="284225" y="158781"/>
                </a:lnTo>
                <a:lnTo>
                  <a:pt x="155924" y="158781"/>
                </a:lnTo>
                <a:lnTo>
                  <a:pt x="155924" y="2945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19091" y="9691547"/>
            <a:ext cx="218440" cy="106680"/>
          </a:xfrm>
          <a:custGeom>
            <a:avLst/>
            <a:gdLst/>
            <a:ahLst/>
            <a:cxnLst/>
            <a:rect l="l" t="t" r="r" b="b"/>
            <a:pathLst>
              <a:path w="218440" h="106679">
                <a:moveTo>
                  <a:pt x="218313" y="0"/>
                </a:moveTo>
                <a:lnTo>
                  <a:pt x="0" y="0"/>
                </a:lnTo>
                <a:lnTo>
                  <a:pt x="0" y="24130"/>
                </a:lnTo>
                <a:lnTo>
                  <a:pt x="189255" y="24130"/>
                </a:lnTo>
                <a:lnTo>
                  <a:pt x="189255" y="106680"/>
                </a:lnTo>
                <a:lnTo>
                  <a:pt x="218313" y="106680"/>
                </a:lnTo>
                <a:lnTo>
                  <a:pt x="218313" y="24130"/>
                </a:lnTo>
                <a:lnTo>
                  <a:pt x="2183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087558" y="9482086"/>
            <a:ext cx="582930" cy="313055"/>
          </a:xfrm>
          <a:custGeom>
            <a:avLst/>
            <a:gdLst/>
            <a:ahLst/>
            <a:cxnLst/>
            <a:rect l="l" t="t" r="r" b="b"/>
            <a:pathLst>
              <a:path w="582929" h="313054">
                <a:moveTo>
                  <a:pt x="284607" y="156311"/>
                </a:moveTo>
                <a:lnTo>
                  <a:pt x="156692" y="156311"/>
                </a:lnTo>
                <a:lnTo>
                  <a:pt x="156692" y="119291"/>
                </a:lnTo>
                <a:lnTo>
                  <a:pt x="252031" y="119291"/>
                </a:lnTo>
                <a:lnTo>
                  <a:pt x="252031" y="95161"/>
                </a:lnTo>
                <a:lnTo>
                  <a:pt x="64490" y="95161"/>
                </a:lnTo>
                <a:lnTo>
                  <a:pt x="64490" y="35471"/>
                </a:lnTo>
                <a:lnTo>
                  <a:pt x="249174" y="35471"/>
                </a:lnTo>
                <a:lnTo>
                  <a:pt x="249174" y="12611"/>
                </a:lnTo>
                <a:lnTo>
                  <a:pt x="35725" y="12611"/>
                </a:lnTo>
                <a:lnTo>
                  <a:pt x="35725" y="35471"/>
                </a:lnTo>
                <a:lnTo>
                  <a:pt x="35725" y="95161"/>
                </a:lnTo>
                <a:lnTo>
                  <a:pt x="35725" y="119291"/>
                </a:lnTo>
                <a:lnTo>
                  <a:pt x="127927" y="119291"/>
                </a:lnTo>
                <a:lnTo>
                  <a:pt x="127927" y="156311"/>
                </a:lnTo>
                <a:lnTo>
                  <a:pt x="0" y="156311"/>
                </a:lnTo>
                <a:lnTo>
                  <a:pt x="0" y="179451"/>
                </a:lnTo>
                <a:lnTo>
                  <a:pt x="284607" y="179451"/>
                </a:lnTo>
                <a:lnTo>
                  <a:pt x="284607" y="156311"/>
                </a:lnTo>
                <a:close/>
              </a:path>
              <a:path w="582929" h="313054">
                <a:moveTo>
                  <a:pt x="581507" y="0"/>
                </a:moveTo>
                <a:lnTo>
                  <a:pt x="552361" y="0"/>
                </a:lnTo>
                <a:lnTo>
                  <a:pt x="552361" y="57442"/>
                </a:lnTo>
                <a:lnTo>
                  <a:pt x="481203" y="57442"/>
                </a:lnTo>
                <a:lnTo>
                  <a:pt x="482638" y="49174"/>
                </a:lnTo>
                <a:lnTo>
                  <a:pt x="483755" y="40716"/>
                </a:lnTo>
                <a:lnTo>
                  <a:pt x="484479" y="32118"/>
                </a:lnTo>
                <a:lnTo>
                  <a:pt x="484733" y="23431"/>
                </a:lnTo>
                <a:lnTo>
                  <a:pt x="342811" y="23431"/>
                </a:lnTo>
                <a:lnTo>
                  <a:pt x="342811" y="46583"/>
                </a:lnTo>
                <a:lnTo>
                  <a:pt x="453580" y="46583"/>
                </a:lnTo>
                <a:lnTo>
                  <a:pt x="442048" y="84836"/>
                </a:lnTo>
                <a:lnTo>
                  <a:pt x="416242" y="117754"/>
                </a:lnTo>
                <a:lnTo>
                  <a:pt x="377367" y="144703"/>
                </a:lnTo>
                <a:lnTo>
                  <a:pt x="326618" y="165074"/>
                </a:lnTo>
                <a:lnTo>
                  <a:pt x="338239" y="187833"/>
                </a:lnTo>
                <a:lnTo>
                  <a:pt x="385102" y="169964"/>
                </a:lnTo>
                <a:lnTo>
                  <a:pt x="423811" y="145973"/>
                </a:lnTo>
                <a:lnTo>
                  <a:pt x="453631" y="116205"/>
                </a:lnTo>
                <a:lnTo>
                  <a:pt x="473875" y="80962"/>
                </a:lnTo>
                <a:lnTo>
                  <a:pt x="552361" y="80962"/>
                </a:lnTo>
                <a:lnTo>
                  <a:pt x="552361" y="122974"/>
                </a:lnTo>
                <a:lnTo>
                  <a:pt x="470065" y="122974"/>
                </a:lnTo>
                <a:lnTo>
                  <a:pt x="470065" y="146494"/>
                </a:lnTo>
                <a:lnTo>
                  <a:pt x="552361" y="146494"/>
                </a:lnTo>
                <a:lnTo>
                  <a:pt x="552361" y="187833"/>
                </a:lnTo>
                <a:lnTo>
                  <a:pt x="581507" y="187833"/>
                </a:lnTo>
                <a:lnTo>
                  <a:pt x="581507" y="80962"/>
                </a:lnTo>
                <a:lnTo>
                  <a:pt x="581507" y="57442"/>
                </a:lnTo>
                <a:lnTo>
                  <a:pt x="581507" y="0"/>
                </a:lnTo>
                <a:close/>
              </a:path>
              <a:path w="582929" h="313054">
                <a:moveTo>
                  <a:pt x="582841" y="252031"/>
                </a:moveTo>
                <a:lnTo>
                  <a:pt x="575500" y="226555"/>
                </a:lnTo>
                <a:lnTo>
                  <a:pt x="561898" y="214122"/>
                </a:lnTo>
                <a:lnTo>
                  <a:pt x="554621" y="207479"/>
                </a:lnTo>
                <a:lnTo>
                  <a:pt x="554456" y="207429"/>
                </a:lnTo>
                <a:lnTo>
                  <a:pt x="554456" y="252031"/>
                </a:lnTo>
                <a:lnTo>
                  <a:pt x="549135" y="268046"/>
                </a:lnTo>
                <a:lnTo>
                  <a:pt x="533958" y="280060"/>
                </a:lnTo>
                <a:lnTo>
                  <a:pt x="510133" y="287604"/>
                </a:lnTo>
                <a:lnTo>
                  <a:pt x="478828" y="290233"/>
                </a:lnTo>
                <a:lnTo>
                  <a:pt x="447459" y="287604"/>
                </a:lnTo>
                <a:lnTo>
                  <a:pt x="423608" y="280060"/>
                </a:lnTo>
                <a:lnTo>
                  <a:pt x="408419" y="268046"/>
                </a:lnTo>
                <a:lnTo>
                  <a:pt x="403098" y="252031"/>
                </a:lnTo>
                <a:lnTo>
                  <a:pt x="408419" y="236181"/>
                </a:lnTo>
                <a:lnTo>
                  <a:pt x="423608" y="224256"/>
                </a:lnTo>
                <a:lnTo>
                  <a:pt x="447459" y="216738"/>
                </a:lnTo>
                <a:lnTo>
                  <a:pt x="478828" y="214122"/>
                </a:lnTo>
                <a:lnTo>
                  <a:pt x="510133" y="216738"/>
                </a:lnTo>
                <a:lnTo>
                  <a:pt x="533958" y="224256"/>
                </a:lnTo>
                <a:lnTo>
                  <a:pt x="549135" y="236181"/>
                </a:lnTo>
                <a:lnTo>
                  <a:pt x="554456" y="252031"/>
                </a:lnTo>
                <a:lnTo>
                  <a:pt x="554456" y="207429"/>
                </a:lnTo>
                <a:lnTo>
                  <a:pt x="521843" y="195503"/>
                </a:lnTo>
                <a:lnTo>
                  <a:pt x="478828" y="191363"/>
                </a:lnTo>
                <a:lnTo>
                  <a:pt x="435749" y="195503"/>
                </a:lnTo>
                <a:lnTo>
                  <a:pt x="402945" y="207479"/>
                </a:lnTo>
                <a:lnTo>
                  <a:pt x="382054" y="226555"/>
                </a:lnTo>
                <a:lnTo>
                  <a:pt x="374713" y="252031"/>
                </a:lnTo>
                <a:lnTo>
                  <a:pt x="382054" y="277456"/>
                </a:lnTo>
                <a:lnTo>
                  <a:pt x="402945" y="296506"/>
                </a:lnTo>
                <a:lnTo>
                  <a:pt x="435749" y="308470"/>
                </a:lnTo>
                <a:lnTo>
                  <a:pt x="478828" y="312610"/>
                </a:lnTo>
                <a:lnTo>
                  <a:pt x="521843" y="308470"/>
                </a:lnTo>
                <a:lnTo>
                  <a:pt x="554621" y="296506"/>
                </a:lnTo>
                <a:lnTo>
                  <a:pt x="561505" y="290233"/>
                </a:lnTo>
                <a:lnTo>
                  <a:pt x="575500" y="277456"/>
                </a:lnTo>
                <a:lnTo>
                  <a:pt x="582841" y="2520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28599" y="9481320"/>
            <a:ext cx="271145" cy="314960"/>
          </a:xfrm>
          <a:custGeom>
            <a:avLst/>
            <a:gdLst/>
            <a:ahLst/>
            <a:cxnLst/>
            <a:rect l="l" t="t" r="r" b="b"/>
            <a:pathLst>
              <a:path w="271145" h="314959">
                <a:moveTo>
                  <a:pt x="207549" y="298322"/>
                </a:moveTo>
                <a:lnTo>
                  <a:pt x="180212" y="298322"/>
                </a:lnTo>
                <a:lnTo>
                  <a:pt x="180212" y="136683"/>
                </a:lnTo>
                <a:lnTo>
                  <a:pt x="128301" y="136683"/>
                </a:lnTo>
                <a:lnTo>
                  <a:pt x="128301" y="113252"/>
                </a:lnTo>
                <a:lnTo>
                  <a:pt x="180212" y="113252"/>
                </a:lnTo>
                <a:lnTo>
                  <a:pt x="180212" y="7429"/>
                </a:lnTo>
                <a:lnTo>
                  <a:pt x="207549" y="7429"/>
                </a:lnTo>
                <a:lnTo>
                  <a:pt x="207549" y="298322"/>
                </a:lnTo>
                <a:close/>
              </a:path>
              <a:path w="271145" h="314959">
                <a:moveTo>
                  <a:pt x="152114" y="60674"/>
                </a:moveTo>
                <a:lnTo>
                  <a:pt x="8762" y="60674"/>
                </a:lnTo>
                <a:lnTo>
                  <a:pt x="8762" y="37147"/>
                </a:lnTo>
                <a:lnTo>
                  <a:pt x="152114" y="37147"/>
                </a:lnTo>
                <a:lnTo>
                  <a:pt x="152114" y="60674"/>
                </a:lnTo>
                <a:close/>
              </a:path>
              <a:path w="271145" h="314959">
                <a:moveTo>
                  <a:pt x="17525" y="251745"/>
                </a:moveTo>
                <a:lnTo>
                  <a:pt x="0" y="230314"/>
                </a:lnTo>
                <a:lnTo>
                  <a:pt x="29170" y="205283"/>
                </a:lnTo>
                <a:lnTo>
                  <a:pt x="50625" y="171509"/>
                </a:lnTo>
                <a:lnTo>
                  <a:pt x="63865" y="131824"/>
                </a:lnTo>
                <a:lnTo>
                  <a:pt x="68389" y="89058"/>
                </a:lnTo>
                <a:lnTo>
                  <a:pt x="68389" y="60674"/>
                </a:lnTo>
                <a:lnTo>
                  <a:pt x="96107" y="60674"/>
                </a:lnTo>
                <a:lnTo>
                  <a:pt x="96107" y="89058"/>
                </a:lnTo>
                <a:lnTo>
                  <a:pt x="100448" y="129593"/>
                </a:lnTo>
                <a:lnTo>
                  <a:pt x="108101" y="152114"/>
                </a:lnTo>
                <a:lnTo>
                  <a:pt x="82391" y="152114"/>
                </a:lnTo>
                <a:lnTo>
                  <a:pt x="72068" y="183112"/>
                </a:lnTo>
                <a:lnTo>
                  <a:pt x="57602" y="210716"/>
                </a:lnTo>
                <a:lnTo>
                  <a:pt x="39314" y="233927"/>
                </a:lnTo>
                <a:lnTo>
                  <a:pt x="17525" y="251745"/>
                </a:lnTo>
                <a:close/>
              </a:path>
              <a:path w="271145" h="314959">
                <a:moveTo>
                  <a:pt x="145541" y="244030"/>
                </a:moveTo>
                <a:lnTo>
                  <a:pt x="124302" y="227578"/>
                </a:lnTo>
                <a:lnTo>
                  <a:pt x="106572" y="206216"/>
                </a:lnTo>
                <a:lnTo>
                  <a:pt x="92539" y="180781"/>
                </a:lnTo>
                <a:lnTo>
                  <a:pt x="82391" y="152114"/>
                </a:lnTo>
                <a:lnTo>
                  <a:pt x="108101" y="152114"/>
                </a:lnTo>
                <a:lnTo>
                  <a:pt x="113264" y="167306"/>
                </a:lnTo>
                <a:lnTo>
                  <a:pt x="134241" y="199376"/>
                </a:lnTo>
                <a:lnTo>
                  <a:pt x="163067" y="222980"/>
                </a:lnTo>
                <a:lnTo>
                  <a:pt x="145541" y="244030"/>
                </a:lnTo>
                <a:close/>
              </a:path>
              <a:path w="271145" h="314959">
                <a:moveTo>
                  <a:pt x="270986" y="314420"/>
                </a:moveTo>
                <a:lnTo>
                  <a:pt x="243268" y="314420"/>
                </a:lnTo>
                <a:lnTo>
                  <a:pt x="243268" y="0"/>
                </a:lnTo>
                <a:lnTo>
                  <a:pt x="270986" y="0"/>
                </a:lnTo>
                <a:lnTo>
                  <a:pt x="270986" y="3144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151699" y="9481701"/>
            <a:ext cx="259079" cy="315595"/>
          </a:xfrm>
          <a:custGeom>
            <a:avLst/>
            <a:gdLst/>
            <a:ahLst/>
            <a:cxnLst/>
            <a:rect l="l" t="t" r="r" b="b"/>
            <a:pathLst>
              <a:path w="259079" h="315595">
                <a:moveTo>
                  <a:pt x="17525" y="249173"/>
                </a:moveTo>
                <a:lnTo>
                  <a:pt x="0" y="225742"/>
                </a:lnTo>
                <a:lnTo>
                  <a:pt x="32730" y="202614"/>
                </a:lnTo>
                <a:lnTo>
                  <a:pt x="59602" y="168806"/>
                </a:lnTo>
                <a:lnTo>
                  <a:pt x="77795" y="127962"/>
                </a:lnTo>
                <a:lnTo>
                  <a:pt x="84486" y="83724"/>
                </a:lnTo>
                <a:lnTo>
                  <a:pt x="84486" y="27336"/>
                </a:lnTo>
                <a:lnTo>
                  <a:pt x="112871" y="27336"/>
                </a:lnTo>
                <a:lnTo>
                  <a:pt x="112871" y="83724"/>
                </a:lnTo>
                <a:lnTo>
                  <a:pt x="119462" y="126347"/>
                </a:lnTo>
                <a:lnTo>
                  <a:pt x="127431" y="143732"/>
                </a:lnTo>
                <a:lnTo>
                  <a:pt x="98869" y="143732"/>
                </a:lnTo>
                <a:lnTo>
                  <a:pt x="85275" y="177526"/>
                </a:lnTo>
                <a:lnTo>
                  <a:pt x="66627" y="207132"/>
                </a:lnTo>
                <a:lnTo>
                  <a:pt x="43764" y="231399"/>
                </a:lnTo>
                <a:lnTo>
                  <a:pt x="17525" y="249173"/>
                </a:lnTo>
                <a:close/>
              </a:path>
              <a:path w="259079" h="315595">
                <a:moveTo>
                  <a:pt x="179831" y="243268"/>
                </a:moveTo>
                <a:lnTo>
                  <a:pt x="154229" y="226630"/>
                </a:lnTo>
                <a:lnTo>
                  <a:pt x="131599" y="203751"/>
                </a:lnTo>
                <a:lnTo>
                  <a:pt x="112845" y="175746"/>
                </a:lnTo>
                <a:lnTo>
                  <a:pt x="98869" y="143732"/>
                </a:lnTo>
                <a:lnTo>
                  <a:pt x="127431" y="143732"/>
                </a:lnTo>
                <a:lnTo>
                  <a:pt x="137457" y="165603"/>
                </a:lnTo>
                <a:lnTo>
                  <a:pt x="164185" y="198020"/>
                </a:lnTo>
                <a:lnTo>
                  <a:pt x="196976" y="220122"/>
                </a:lnTo>
                <a:lnTo>
                  <a:pt x="179831" y="243268"/>
                </a:lnTo>
                <a:close/>
              </a:path>
              <a:path w="259079" h="315595">
                <a:moveTo>
                  <a:pt x="258698" y="315086"/>
                </a:moveTo>
                <a:lnTo>
                  <a:pt x="229933" y="315086"/>
                </a:lnTo>
                <a:lnTo>
                  <a:pt x="229933" y="0"/>
                </a:lnTo>
                <a:lnTo>
                  <a:pt x="258698" y="0"/>
                </a:lnTo>
                <a:lnTo>
                  <a:pt x="258698" y="315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74216" y="9482082"/>
            <a:ext cx="292100" cy="313690"/>
          </a:xfrm>
          <a:custGeom>
            <a:avLst/>
            <a:gdLst/>
            <a:ahLst/>
            <a:cxnLst/>
            <a:rect l="l" t="t" r="r" b="b"/>
            <a:pathLst>
              <a:path w="292100" h="313690">
                <a:moveTo>
                  <a:pt x="176974" y="46196"/>
                </a:moveTo>
                <a:lnTo>
                  <a:pt x="8381" y="46196"/>
                </a:lnTo>
                <a:lnTo>
                  <a:pt x="8381" y="23145"/>
                </a:lnTo>
                <a:lnTo>
                  <a:pt x="176974" y="23145"/>
                </a:lnTo>
                <a:lnTo>
                  <a:pt x="176974" y="46196"/>
                </a:lnTo>
                <a:close/>
              </a:path>
              <a:path w="292100" h="313690">
                <a:moveTo>
                  <a:pt x="14668" y="183641"/>
                </a:moveTo>
                <a:lnTo>
                  <a:pt x="0" y="160877"/>
                </a:lnTo>
                <a:lnTo>
                  <a:pt x="32294" y="144288"/>
                </a:lnTo>
                <a:lnTo>
                  <a:pt x="57185" y="120467"/>
                </a:lnTo>
                <a:lnTo>
                  <a:pt x="73201" y="91252"/>
                </a:lnTo>
                <a:lnTo>
                  <a:pt x="78866" y="58483"/>
                </a:lnTo>
                <a:lnTo>
                  <a:pt x="78866" y="46196"/>
                </a:lnTo>
                <a:lnTo>
                  <a:pt x="107537" y="46196"/>
                </a:lnTo>
                <a:lnTo>
                  <a:pt x="107537" y="58483"/>
                </a:lnTo>
                <a:lnTo>
                  <a:pt x="112918" y="88202"/>
                </a:lnTo>
                <a:lnTo>
                  <a:pt x="123479" y="106489"/>
                </a:lnTo>
                <a:lnTo>
                  <a:pt x="93916" y="106489"/>
                </a:lnTo>
                <a:lnTo>
                  <a:pt x="81185" y="131778"/>
                </a:lnTo>
                <a:lnTo>
                  <a:pt x="63365" y="153495"/>
                </a:lnTo>
                <a:lnTo>
                  <a:pt x="41008" y="170997"/>
                </a:lnTo>
                <a:lnTo>
                  <a:pt x="14668" y="183641"/>
                </a:lnTo>
                <a:close/>
              </a:path>
              <a:path w="292100" h="313690">
                <a:moveTo>
                  <a:pt x="170021" y="174212"/>
                </a:moveTo>
                <a:lnTo>
                  <a:pt x="144896" y="163121"/>
                </a:lnTo>
                <a:lnTo>
                  <a:pt x="123539" y="147708"/>
                </a:lnTo>
                <a:lnTo>
                  <a:pt x="106397" y="128617"/>
                </a:lnTo>
                <a:lnTo>
                  <a:pt x="93916" y="106489"/>
                </a:lnTo>
                <a:lnTo>
                  <a:pt x="123479" y="106489"/>
                </a:lnTo>
                <a:lnTo>
                  <a:pt x="128230" y="114716"/>
                </a:lnTo>
                <a:lnTo>
                  <a:pt x="152221" y="136426"/>
                </a:lnTo>
                <a:lnTo>
                  <a:pt x="183641" y="151733"/>
                </a:lnTo>
                <a:lnTo>
                  <a:pt x="170021" y="174212"/>
                </a:lnTo>
                <a:close/>
              </a:path>
              <a:path w="292100" h="313690">
                <a:moveTo>
                  <a:pt x="145446" y="313658"/>
                </a:moveTo>
                <a:lnTo>
                  <a:pt x="102035" y="309748"/>
                </a:lnTo>
                <a:lnTo>
                  <a:pt x="69401" y="298382"/>
                </a:lnTo>
                <a:lnTo>
                  <a:pt x="48858" y="280104"/>
                </a:lnTo>
                <a:lnTo>
                  <a:pt x="41719" y="255460"/>
                </a:lnTo>
                <a:lnTo>
                  <a:pt x="48858" y="231076"/>
                </a:lnTo>
                <a:lnTo>
                  <a:pt x="69401" y="212907"/>
                </a:lnTo>
                <a:lnTo>
                  <a:pt x="102035" y="201560"/>
                </a:lnTo>
                <a:lnTo>
                  <a:pt x="145446" y="197643"/>
                </a:lnTo>
                <a:lnTo>
                  <a:pt x="188532" y="201560"/>
                </a:lnTo>
                <a:lnTo>
                  <a:pt x="221099" y="212907"/>
                </a:lnTo>
                <a:lnTo>
                  <a:pt x="229603" y="220408"/>
                </a:lnTo>
                <a:lnTo>
                  <a:pt x="145446" y="220408"/>
                </a:lnTo>
                <a:lnTo>
                  <a:pt x="113908" y="222791"/>
                </a:lnTo>
                <a:lnTo>
                  <a:pt x="90308" y="229683"/>
                </a:lnTo>
                <a:lnTo>
                  <a:pt x="75513" y="240701"/>
                </a:lnTo>
                <a:lnTo>
                  <a:pt x="70389" y="255460"/>
                </a:lnTo>
                <a:lnTo>
                  <a:pt x="75513" y="270480"/>
                </a:lnTo>
                <a:lnTo>
                  <a:pt x="90308" y="281606"/>
                </a:lnTo>
                <a:lnTo>
                  <a:pt x="113908" y="288518"/>
                </a:lnTo>
                <a:lnTo>
                  <a:pt x="145446" y="290893"/>
                </a:lnTo>
                <a:lnTo>
                  <a:pt x="229539" y="290893"/>
                </a:lnTo>
                <a:lnTo>
                  <a:pt x="221099" y="298382"/>
                </a:lnTo>
                <a:lnTo>
                  <a:pt x="188532" y="309748"/>
                </a:lnTo>
                <a:lnTo>
                  <a:pt x="145446" y="313658"/>
                </a:lnTo>
                <a:close/>
              </a:path>
              <a:path w="292100" h="313690">
                <a:moveTo>
                  <a:pt x="229539" y="290893"/>
                </a:moveTo>
                <a:lnTo>
                  <a:pt x="145446" y="290893"/>
                </a:lnTo>
                <a:lnTo>
                  <a:pt x="176644" y="288518"/>
                </a:lnTo>
                <a:lnTo>
                  <a:pt x="200144" y="281606"/>
                </a:lnTo>
                <a:lnTo>
                  <a:pt x="214964" y="270480"/>
                </a:lnTo>
                <a:lnTo>
                  <a:pt x="220122" y="255460"/>
                </a:lnTo>
                <a:lnTo>
                  <a:pt x="214964" y="240701"/>
                </a:lnTo>
                <a:lnTo>
                  <a:pt x="200144" y="229683"/>
                </a:lnTo>
                <a:lnTo>
                  <a:pt x="176644" y="222791"/>
                </a:lnTo>
                <a:lnTo>
                  <a:pt x="145446" y="220408"/>
                </a:lnTo>
                <a:lnTo>
                  <a:pt x="229603" y="220408"/>
                </a:lnTo>
                <a:lnTo>
                  <a:pt x="241699" y="231076"/>
                </a:lnTo>
                <a:lnTo>
                  <a:pt x="248888" y="255460"/>
                </a:lnTo>
                <a:lnTo>
                  <a:pt x="241699" y="280104"/>
                </a:lnTo>
                <a:lnTo>
                  <a:pt x="229539" y="290893"/>
                </a:lnTo>
                <a:close/>
              </a:path>
              <a:path w="292100" h="313690">
                <a:moveTo>
                  <a:pt x="245363" y="189642"/>
                </a:moveTo>
                <a:lnTo>
                  <a:pt x="216598" y="189642"/>
                </a:lnTo>
                <a:lnTo>
                  <a:pt x="216598" y="0"/>
                </a:lnTo>
                <a:lnTo>
                  <a:pt x="245363" y="0"/>
                </a:lnTo>
                <a:lnTo>
                  <a:pt x="245363" y="79152"/>
                </a:lnTo>
                <a:lnTo>
                  <a:pt x="291941" y="79152"/>
                </a:lnTo>
                <a:lnTo>
                  <a:pt x="291941" y="103346"/>
                </a:lnTo>
                <a:lnTo>
                  <a:pt x="245363" y="103346"/>
                </a:lnTo>
                <a:lnTo>
                  <a:pt x="245363" y="1896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896554" y="9501703"/>
            <a:ext cx="284480" cy="294640"/>
          </a:xfrm>
          <a:custGeom>
            <a:avLst/>
            <a:gdLst/>
            <a:ahLst/>
            <a:cxnLst/>
            <a:rect l="l" t="t" r="r" b="b"/>
            <a:pathLst>
              <a:path w="284480" h="294640">
                <a:moveTo>
                  <a:pt x="208883" y="294036"/>
                </a:moveTo>
                <a:lnTo>
                  <a:pt x="180498" y="294036"/>
                </a:lnTo>
                <a:lnTo>
                  <a:pt x="180498" y="160877"/>
                </a:lnTo>
                <a:lnTo>
                  <a:pt x="101631" y="160877"/>
                </a:lnTo>
                <a:lnTo>
                  <a:pt x="101631" y="294036"/>
                </a:lnTo>
                <a:lnTo>
                  <a:pt x="72961" y="294036"/>
                </a:lnTo>
                <a:lnTo>
                  <a:pt x="72961" y="160877"/>
                </a:lnTo>
                <a:lnTo>
                  <a:pt x="0" y="160877"/>
                </a:lnTo>
                <a:lnTo>
                  <a:pt x="0" y="137350"/>
                </a:lnTo>
                <a:lnTo>
                  <a:pt x="206787" y="137350"/>
                </a:lnTo>
                <a:lnTo>
                  <a:pt x="212459" y="102572"/>
                </a:lnTo>
                <a:lnTo>
                  <a:pt x="215372" y="72437"/>
                </a:lnTo>
                <a:lnTo>
                  <a:pt x="216445" y="46374"/>
                </a:lnTo>
                <a:lnTo>
                  <a:pt x="216598" y="23812"/>
                </a:lnTo>
                <a:lnTo>
                  <a:pt x="35718" y="23812"/>
                </a:lnTo>
                <a:lnTo>
                  <a:pt x="35718" y="0"/>
                </a:lnTo>
                <a:lnTo>
                  <a:pt x="244982" y="0"/>
                </a:lnTo>
                <a:lnTo>
                  <a:pt x="244835" y="46214"/>
                </a:lnTo>
                <a:lnTo>
                  <a:pt x="243804" y="72389"/>
                </a:lnTo>
                <a:lnTo>
                  <a:pt x="241004" y="102566"/>
                </a:lnTo>
                <a:lnTo>
                  <a:pt x="235553" y="137350"/>
                </a:lnTo>
                <a:lnTo>
                  <a:pt x="283940" y="137350"/>
                </a:lnTo>
                <a:lnTo>
                  <a:pt x="283940" y="160877"/>
                </a:lnTo>
                <a:lnTo>
                  <a:pt x="208883" y="160877"/>
                </a:lnTo>
                <a:lnTo>
                  <a:pt x="208883" y="2940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218681" y="9507397"/>
            <a:ext cx="285115" cy="248920"/>
          </a:xfrm>
          <a:custGeom>
            <a:avLst/>
            <a:gdLst/>
            <a:ahLst/>
            <a:cxnLst/>
            <a:rect l="l" t="t" r="r" b="b"/>
            <a:pathLst>
              <a:path w="285115" h="248920">
                <a:moveTo>
                  <a:pt x="250317" y="23368"/>
                </a:moveTo>
                <a:lnTo>
                  <a:pt x="222224" y="23368"/>
                </a:lnTo>
                <a:lnTo>
                  <a:pt x="222224" y="125374"/>
                </a:lnTo>
                <a:lnTo>
                  <a:pt x="250317" y="125374"/>
                </a:lnTo>
                <a:lnTo>
                  <a:pt x="250317" y="23368"/>
                </a:lnTo>
                <a:close/>
              </a:path>
              <a:path w="285115" h="248920">
                <a:moveTo>
                  <a:pt x="284988" y="224536"/>
                </a:moveTo>
                <a:lnTo>
                  <a:pt x="156692" y="224536"/>
                </a:lnTo>
                <a:lnTo>
                  <a:pt x="156692" y="148590"/>
                </a:lnTo>
                <a:lnTo>
                  <a:pt x="250317" y="148590"/>
                </a:lnTo>
                <a:lnTo>
                  <a:pt x="250317" y="125730"/>
                </a:lnTo>
                <a:lnTo>
                  <a:pt x="61341" y="125730"/>
                </a:lnTo>
                <a:lnTo>
                  <a:pt x="61341" y="22860"/>
                </a:lnTo>
                <a:lnTo>
                  <a:pt x="250317" y="22860"/>
                </a:lnTo>
                <a:lnTo>
                  <a:pt x="250317" y="0"/>
                </a:lnTo>
                <a:lnTo>
                  <a:pt x="33629" y="0"/>
                </a:lnTo>
                <a:lnTo>
                  <a:pt x="33629" y="22860"/>
                </a:lnTo>
                <a:lnTo>
                  <a:pt x="33629" y="125730"/>
                </a:lnTo>
                <a:lnTo>
                  <a:pt x="33629" y="148590"/>
                </a:lnTo>
                <a:lnTo>
                  <a:pt x="127635" y="148590"/>
                </a:lnTo>
                <a:lnTo>
                  <a:pt x="127635" y="224536"/>
                </a:lnTo>
                <a:lnTo>
                  <a:pt x="0" y="224536"/>
                </a:lnTo>
                <a:lnTo>
                  <a:pt x="0" y="248437"/>
                </a:lnTo>
                <a:lnTo>
                  <a:pt x="284988" y="248437"/>
                </a:lnTo>
                <a:lnTo>
                  <a:pt x="284988" y="2245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638933" y="9482082"/>
            <a:ext cx="260350" cy="313690"/>
          </a:xfrm>
          <a:custGeom>
            <a:avLst/>
            <a:gdLst/>
            <a:ahLst/>
            <a:cxnLst/>
            <a:rect l="l" t="t" r="r" b="b"/>
            <a:pathLst>
              <a:path w="260350" h="313690">
                <a:moveTo>
                  <a:pt x="259460" y="185737"/>
                </a:moveTo>
                <a:lnTo>
                  <a:pt x="230314" y="185737"/>
                </a:lnTo>
                <a:lnTo>
                  <a:pt x="230314" y="90011"/>
                </a:lnTo>
                <a:lnTo>
                  <a:pt x="162020" y="90011"/>
                </a:lnTo>
                <a:lnTo>
                  <a:pt x="162020" y="66579"/>
                </a:lnTo>
                <a:lnTo>
                  <a:pt x="230314" y="66579"/>
                </a:lnTo>
                <a:lnTo>
                  <a:pt x="230314" y="0"/>
                </a:lnTo>
                <a:lnTo>
                  <a:pt x="259460" y="0"/>
                </a:lnTo>
                <a:lnTo>
                  <a:pt x="259460" y="185737"/>
                </a:lnTo>
                <a:close/>
              </a:path>
              <a:path w="260350" h="313690">
                <a:moveTo>
                  <a:pt x="15144" y="180498"/>
                </a:moveTo>
                <a:lnTo>
                  <a:pt x="0" y="156971"/>
                </a:lnTo>
                <a:lnTo>
                  <a:pt x="32855" y="139731"/>
                </a:lnTo>
                <a:lnTo>
                  <a:pt x="57959" y="114919"/>
                </a:lnTo>
                <a:lnTo>
                  <a:pt x="73991" y="84320"/>
                </a:lnTo>
                <a:lnTo>
                  <a:pt x="79628" y="49720"/>
                </a:lnTo>
                <a:lnTo>
                  <a:pt x="79628" y="17525"/>
                </a:lnTo>
                <a:lnTo>
                  <a:pt x="108299" y="17525"/>
                </a:lnTo>
                <a:lnTo>
                  <a:pt x="108299" y="48672"/>
                </a:lnTo>
                <a:lnTo>
                  <a:pt x="113793" y="80947"/>
                </a:lnTo>
                <a:lnTo>
                  <a:pt x="124506" y="100583"/>
                </a:lnTo>
                <a:lnTo>
                  <a:pt x="94678" y="100583"/>
                </a:lnTo>
                <a:lnTo>
                  <a:pt x="81943" y="126719"/>
                </a:lnTo>
                <a:lnTo>
                  <a:pt x="64091" y="149078"/>
                </a:lnTo>
                <a:lnTo>
                  <a:pt x="41649" y="167168"/>
                </a:lnTo>
                <a:lnTo>
                  <a:pt x="15144" y="180498"/>
                </a:lnTo>
                <a:close/>
              </a:path>
              <a:path w="260350" h="313690">
                <a:moveTo>
                  <a:pt x="169354" y="170973"/>
                </a:moveTo>
                <a:lnTo>
                  <a:pt x="145095" y="159091"/>
                </a:lnTo>
                <a:lnTo>
                  <a:pt x="124229" y="143136"/>
                </a:lnTo>
                <a:lnTo>
                  <a:pt x="107257" y="123503"/>
                </a:lnTo>
                <a:lnTo>
                  <a:pt x="94678" y="100583"/>
                </a:lnTo>
                <a:lnTo>
                  <a:pt x="124506" y="100583"/>
                </a:lnTo>
                <a:lnTo>
                  <a:pt x="129325" y="109418"/>
                </a:lnTo>
                <a:lnTo>
                  <a:pt x="153465" y="132495"/>
                </a:lnTo>
                <a:lnTo>
                  <a:pt x="184784" y="148589"/>
                </a:lnTo>
                <a:lnTo>
                  <a:pt x="169354" y="170973"/>
                </a:lnTo>
                <a:close/>
              </a:path>
              <a:path w="260350" h="313690">
                <a:moveTo>
                  <a:pt x="155638" y="313658"/>
                </a:moveTo>
                <a:lnTo>
                  <a:pt x="112063" y="309678"/>
                </a:lnTo>
                <a:lnTo>
                  <a:pt x="79069" y="298108"/>
                </a:lnTo>
                <a:lnTo>
                  <a:pt x="58166" y="279502"/>
                </a:lnTo>
                <a:lnTo>
                  <a:pt x="50863" y="254412"/>
                </a:lnTo>
                <a:lnTo>
                  <a:pt x="58166" y="229202"/>
                </a:lnTo>
                <a:lnTo>
                  <a:pt x="79069" y="210609"/>
                </a:lnTo>
                <a:lnTo>
                  <a:pt x="112063" y="199106"/>
                </a:lnTo>
                <a:lnTo>
                  <a:pt x="155638" y="195167"/>
                </a:lnTo>
                <a:lnTo>
                  <a:pt x="199169" y="199106"/>
                </a:lnTo>
                <a:lnTo>
                  <a:pt x="232064" y="210609"/>
                </a:lnTo>
                <a:lnTo>
                  <a:pt x="239938" y="217646"/>
                </a:lnTo>
                <a:lnTo>
                  <a:pt x="155638" y="217646"/>
                </a:lnTo>
                <a:lnTo>
                  <a:pt x="123790" y="220136"/>
                </a:lnTo>
                <a:lnTo>
                  <a:pt x="99881" y="227349"/>
                </a:lnTo>
                <a:lnTo>
                  <a:pt x="84848" y="238903"/>
                </a:lnTo>
                <a:lnTo>
                  <a:pt x="79628" y="254412"/>
                </a:lnTo>
                <a:lnTo>
                  <a:pt x="84848" y="269756"/>
                </a:lnTo>
                <a:lnTo>
                  <a:pt x="99881" y="281225"/>
                </a:lnTo>
                <a:lnTo>
                  <a:pt x="123790" y="288407"/>
                </a:lnTo>
                <a:lnTo>
                  <a:pt x="155638" y="290893"/>
                </a:lnTo>
                <a:lnTo>
                  <a:pt x="240132" y="290893"/>
                </a:lnTo>
                <a:lnTo>
                  <a:pt x="232064" y="298108"/>
                </a:lnTo>
                <a:lnTo>
                  <a:pt x="199169" y="309678"/>
                </a:lnTo>
                <a:lnTo>
                  <a:pt x="155638" y="313658"/>
                </a:lnTo>
                <a:close/>
              </a:path>
              <a:path w="260350" h="313690">
                <a:moveTo>
                  <a:pt x="240132" y="290893"/>
                </a:moveTo>
                <a:lnTo>
                  <a:pt x="155638" y="290893"/>
                </a:lnTo>
                <a:lnTo>
                  <a:pt x="187501" y="288407"/>
                </a:lnTo>
                <a:lnTo>
                  <a:pt x="211443" y="281225"/>
                </a:lnTo>
                <a:lnTo>
                  <a:pt x="226508" y="269756"/>
                </a:lnTo>
                <a:lnTo>
                  <a:pt x="231743" y="254412"/>
                </a:lnTo>
                <a:lnTo>
                  <a:pt x="226508" y="238903"/>
                </a:lnTo>
                <a:lnTo>
                  <a:pt x="211443" y="227349"/>
                </a:lnTo>
                <a:lnTo>
                  <a:pt x="187501" y="220136"/>
                </a:lnTo>
                <a:lnTo>
                  <a:pt x="155638" y="217646"/>
                </a:lnTo>
                <a:lnTo>
                  <a:pt x="239938" y="217646"/>
                </a:lnTo>
                <a:lnTo>
                  <a:pt x="252869" y="229202"/>
                </a:lnTo>
                <a:lnTo>
                  <a:pt x="260127" y="254412"/>
                </a:lnTo>
                <a:lnTo>
                  <a:pt x="252869" y="279502"/>
                </a:lnTo>
                <a:lnTo>
                  <a:pt x="240132" y="290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960402" y="9482082"/>
            <a:ext cx="292100" cy="313690"/>
          </a:xfrm>
          <a:custGeom>
            <a:avLst/>
            <a:gdLst/>
            <a:ahLst/>
            <a:cxnLst/>
            <a:rect l="l" t="t" r="r" b="b"/>
            <a:pathLst>
              <a:path w="292100" h="313690">
                <a:moveTo>
                  <a:pt x="176974" y="46196"/>
                </a:moveTo>
                <a:lnTo>
                  <a:pt x="8381" y="46196"/>
                </a:lnTo>
                <a:lnTo>
                  <a:pt x="8381" y="23145"/>
                </a:lnTo>
                <a:lnTo>
                  <a:pt x="176974" y="23145"/>
                </a:lnTo>
                <a:lnTo>
                  <a:pt x="176974" y="46196"/>
                </a:lnTo>
                <a:close/>
              </a:path>
              <a:path w="292100" h="313690">
                <a:moveTo>
                  <a:pt x="14668" y="183641"/>
                </a:moveTo>
                <a:lnTo>
                  <a:pt x="0" y="160877"/>
                </a:lnTo>
                <a:lnTo>
                  <a:pt x="32294" y="144288"/>
                </a:lnTo>
                <a:lnTo>
                  <a:pt x="57185" y="120467"/>
                </a:lnTo>
                <a:lnTo>
                  <a:pt x="73201" y="91252"/>
                </a:lnTo>
                <a:lnTo>
                  <a:pt x="78866" y="58483"/>
                </a:lnTo>
                <a:lnTo>
                  <a:pt x="78866" y="46196"/>
                </a:lnTo>
                <a:lnTo>
                  <a:pt x="107632" y="46196"/>
                </a:lnTo>
                <a:lnTo>
                  <a:pt x="107632" y="58483"/>
                </a:lnTo>
                <a:lnTo>
                  <a:pt x="112999" y="88202"/>
                </a:lnTo>
                <a:lnTo>
                  <a:pt x="123536" y="106489"/>
                </a:lnTo>
                <a:lnTo>
                  <a:pt x="93916" y="106489"/>
                </a:lnTo>
                <a:lnTo>
                  <a:pt x="81185" y="131778"/>
                </a:lnTo>
                <a:lnTo>
                  <a:pt x="63365" y="153495"/>
                </a:lnTo>
                <a:lnTo>
                  <a:pt x="41008" y="170997"/>
                </a:lnTo>
                <a:lnTo>
                  <a:pt x="14668" y="183641"/>
                </a:lnTo>
                <a:close/>
              </a:path>
              <a:path w="292100" h="313690">
                <a:moveTo>
                  <a:pt x="170021" y="174212"/>
                </a:moveTo>
                <a:lnTo>
                  <a:pt x="144896" y="163121"/>
                </a:lnTo>
                <a:lnTo>
                  <a:pt x="123539" y="147708"/>
                </a:lnTo>
                <a:lnTo>
                  <a:pt x="106397" y="128617"/>
                </a:lnTo>
                <a:lnTo>
                  <a:pt x="93916" y="106489"/>
                </a:lnTo>
                <a:lnTo>
                  <a:pt x="123536" y="106489"/>
                </a:lnTo>
                <a:lnTo>
                  <a:pt x="128277" y="114716"/>
                </a:lnTo>
                <a:lnTo>
                  <a:pt x="152236" y="136426"/>
                </a:lnTo>
                <a:lnTo>
                  <a:pt x="183641" y="151733"/>
                </a:lnTo>
                <a:lnTo>
                  <a:pt x="170021" y="174212"/>
                </a:lnTo>
                <a:close/>
              </a:path>
              <a:path w="292100" h="313690">
                <a:moveTo>
                  <a:pt x="145446" y="313658"/>
                </a:moveTo>
                <a:lnTo>
                  <a:pt x="102035" y="309748"/>
                </a:lnTo>
                <a:lnTo>
                  <a:pt x="69401" y="298382"/>
                </a:lnTo>
                <a:lnTo>
                  <a:pt x="48858" y="280104"/>
                </a:lnTo>
                <a:lnTo>
                  <a:pt x="41719" y="255460"/>
                </a:lnTo>
                <a:lnTo>
                  <a:pt x="48858" y="231076"/>
                </a:lnTo>
                <a:lnTo>
                  <a:pt x="69401" y="212907"/>
                </a:lnTo>
                <a:lnTo>
                  <a:pt x="102035" y="201560"/>
                </a:lnTo>
                <a:lnTo>
                  <a:pt x="145446" y="197643"/>
                </a:lnTo>
                <a:lnTo>
                  <a:pt x="188532" y="201560"/>
                </a:lnTo>
                <a:lnTo>
                  <a:pt x="221099" y="212907"/>
                </a:lnTo>
                <a:lnTo>
                  <a:pt x="229603" y="220408"/>
                </a:lnTo>
                <a:lnTo>
                  <a:pt x="145446" y="220408"/>
                </a:lnTo>
                <a:lnTo>
                  <a:pt x="113923" y="222791"/>
                </a:lnTo>
                <a:lnTo>
                  <a:pt x="90356" y="229683"/>
                </a:lnTo>
                <a:lnTo>
                  <a:pt x="75594" y="240701"/>
                </a:lnTo>
                <a:lnTo>
                  <a:pt x="70484" y="255460"/>
                </a:lnTo>
                <a:lnTo>
                  <a:pt x="75594" y="270480"/>
                </a:lnTo>
                <a:lnTo>
                  <a:pt x="90356" y="281606"/>
                </a:lnTo>
                <a:lnTo>
                  <a:pt x="113923" y="288518"/>
                </a:lnTo>
                <a:lnTo>
                  <a:pt x="145446" y="290893"/>
                </a:lnTo>
                <a:lnTo>
                  <a:pt x="229539" y="290893"/>
                </a:lnTo>
                <a:lnTo>
                  <a:pt x="221099" y="298382"/>
                </a:lnTo>
                <a:lnTo>
                  <a:pt x="188532" y="309748"/>
                </a:lnTo>
                <a:lnTo>
                  <a:pt x="145446" y="313658"/>
                </a:lnTo>
                <a:close/>
              </a:path>
              <a:path w="292100" h="313690">
                <a:moveTo>
                  <a:pt x="229539" y="290893"/>
                </a:moveTo>
                <a:lnTo>
                  <a:pt x="145446" y="290893"/>
                </a:lnTo>
                <a:lnTo>
                  <a:pt x="176644" y="288518"/>
                </a:lnTo>
                <a:lnTo>
                  <a:pt x="200144" y="281606"/>
                </a:lnTo>
                <a:lnTo>
                  <a:pt x="214964" y="270480"/>
                </a:lnTo>
                <a:lnTo>
                  <a:pt x="220122" y="255460"/>
                </a:lnTo>
                <a:lnTo>
                  <a:pt x="214964" y="240701"/>
                </a:lnTo>
                <a:lnTo>
                  <a:pt x="200144" y="229683"/>
                </a:lnTo>
                <a:lnTo>
                  <a:pt x="176644" y="222791"/>
                </a:lnTo>
                <a:lnTo>
                  <a:pt x="145446" y="220408"/>
                </a:lnTo>
                <a:lnTo>
                  <a:pt x="229603" y="220408"/>
                </a:lnTo>
                <a:lnTo>
                  <a:pt x="241699" y="231076"/>
                </a:lnTo>
                <a:lnTo>
                  <a:pt x="248888" y="255460"/>
                </a:lnTo>
                <a:lnTo>
                  <a:pt x="241699" y="280104"/>
                </a:lnTo>
                <a:lnTo>
                  <a:pt x="229539" y="290893"/>
                </a:lnTo>
                <a:close/>
              </a:path>
              <a:path w="292100" h="313690">
                <a:moveTo>
                  <a:pt x="245363" y="189642"/>
                </a:moveTo>
                <a:lnTo>
                  <a:pt x="216598" y="189642"/>
                </a:lnTo>
                <a:lnTo>
                  <a:pt x="216598" y="0"/>
                </a:lnTo>
                <a:lnTo>
                  <a:pt x="245363" y="0"/>
                </a:lnTo>
                <a:lnTo>
                  <a:pt x="245363" y="79152"/>
                </a:lnTo>
                <a:lnTo>
                  <a:pt x="291941" y="79152"/>
                </a:lnTo>
                <a:lnTo>
                  <a:pt x="291941" y="103346"/>
                </a:lnTo>
                <a:lnTo>
                  <a:pt x="245363" y="103346"/>
                </a:lnTo>
                <a:lnTo>
                  <a:pt x="245363" y="1896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382739" y="9482082"/>
            <a:ext cx="284480" cy="314960"/>
          </a:xfrm>
          <a:custGeom>
            <a:avLst/>
            <a:gdLst/>
            <a:ahLst/>
            <a:cxnLst/>
            <a:rect l="l" t="t" r="r" b="b"/>
            <a:pathLst>
              <a:path w="284480" h="314959">
                <a:moveTo>
                  <a:pt x="156400" y="38480"/>
                </a:moveTo>
                <a:lnTo>
                  <a:pt x="127634" y="38480"/>
                </a:lnTo>
                <a:lnTo>
                  <a:pt x="127634" y="0"/>
                </a:lnTo>
                <a:lnTo>
                  <a:pt x="156400" y="0"/>
                </a:lnTo>
                <a:lnTo>
                  <a:pt x="156400" y="38480"/>
                </a:lnTo>
                <a:close/>
              </a:path>
              <a:path w="284480" h="314959">
                <a:moveTo>
                  <a:pt x="256603" y="61626"/>
                </a:moveTo>
                <a:lnTo>
                  <a:pt x="27336" y="61626"/>
                </a:lnTo>
                <a:lnTo>
                  <a:pt x="27336" y="38480"/>
                </a:lnTo>
                <a:lnTo>
                  <a:pt x="256603" y="38480"/>
                </a:lnTo>
                <a:lnTo>
                  <a:pt x="256603" y="61626"/>
                </a:lnTo>
                <a:close/>
              </a:path>
              <a:path w="284480" h="314959">
                <a:moveTo>
                  <a:pt x="28098" y="165734"/>
                </a:moveTo>
                <a:lnTo>
                  <a:pt x="17525" y="142589"/>
                </a:lnTo>
                <a:lnTo>
                  <a:pt x="58620" y="132162"/>
                </a:lnTo>
                <a:lnTo>
                  <a:pt x="93678" y="113823"/>
                </a:lnTo>
                <a:lnTo>
                  <a:pt x="118092" y="89627"/>
                </a:lnTo>
                <a:lnTo>
                  <a:pt x="127253" y="61626"/>
                </a:lnTo>
                <a:lnTo>
                  <a:pt x="156400" y="61626"/>
                </a:lnTo>
                <a:lnTo>
                  <a:pt x="165596" y="89466"/>
                </a:lnTo>
                <a:lnTo>
                  <a:pt x="176432" y="100202"/>
                </a:lnTo>
                <a:lnTo>
                  <a:pt x="142017" y="100202"/>
                </a:lnTo>
                <a:lnTo>
                  <a:pt x="122623" y="123756"/>
                </a:lnTo>
                <a:lnTo>
                  <a:pt x="95809" y="142970"/>
                </a:lnTo>
                <a:lnTo>
                  <a:pt x="63619" y="157183"/>
                </a:lnTo>
                <a:lnTo>
                  <a:pt x="28098" y="165734"/>
                </a:lnTo>
                <a:close/>
              </a:path>
              <a:path w="284480" h="314959">
                <a:moveTo>
                  <a:pt x="255555" y="165734"/>
                </a:moveTo>
                <a:lnTo>
                  <a:pt x="220081" y="157183"/>
                </a:lnTo>
                <a:lnTo>
                  <a:pt x="187999" y="142970"/>
                </a:lnTo>
                <a:lnTo>
                  <a:pt x="161311" y="123756"/>
                </a:lnTo>
                <a:lnTo>
                  <a:pt x="142017" y="100202"/>
                </a:lnTo>
                <a:lnTo>
                  <a:pt x="176432" y="100202"/>
                </a:lnTo>
                <a:lnTo>
                  <a:pt x="190035" y="113680"/>
                </a:lnTo>
                <a:lnTo>
                  <a:pt x="224993" y="132108"/>
                </a:lnTo>
                <a:lnTo>
                  <a:pt x="265747" y="142589"/>
                </a:lnTo>
                <a:lnTo>
                  <a:pt x="255555" y="165734"/>
                </a:lnTo>
                <a:close/>
              </a:path>
              <a:path w="284480" h="314959">
                <a:moveTo>
                  <a:pt x="284321" y="213074"/>
                </a:moveTo>
                <a:lnTo>
                  <a:pt x="0" y="213074"/>
                </a:lnTo>
                <a:lnTo>
                  <a:pt x="0" y="189642"/>
                </a:lnTo>
                <a:lnTo>
                  <a:pt x="284321" y="189642"/>
                </a:lnTo>
                <a:lnTo>
                  <a:pt x="284321" y="213074"/>
                </a:lnTo>
                <a:close/>
              </a:path>
              <a:path w="284480" h="314959">
                <a:moveTo>
                  <a:pt x="156400" y="314420"/>
                </a:moveTo>
                <a:lnTo>
                  <a:pt x="127634" y="314420"/>
                </a:lnTo>
                <a:lnTo>
                  <a:pt x="127634" y="213074"/>
                </a:lnTo>
                <a:lnTo>
                  <a:pt x="156400" y="213074"/>
                </a:lnTo>
                <a:lnTo>
                  <a:pt x="156400" y="3144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716495" y="9481701"/>
            <a:ext cx="245745" cy="315595"/>
          </a:xfrm>
          <a:custGeom>
            <a:avLst/>
            <a:gdLst/>
            <a:ahLst/>
            <a:cxnLst/>
            <a:rect l="l" t="t" r="r" b="b"/>
            <a:pathLst>
              <a:path w="245744" h="315595">
                <a:moveTo>
                  <a:pt x="245649" y="315086"/>
                </a:moveTo>
                <a:lnTo>
                  <a:pt x="216979" y="315086"/>
                </a:lnTo>
                <a:lnTo>
                  <a:pt x="216979" y="0"/>
                </a:lnTo>
                <a:lnTo>
                  <a:pt x="245649" y="0"/>
                </a:lnTo>
                <a:lnTo>
                  <a:pt x="245649" y="315086"/>
                </a:lnTo>
                <a:close/>
              </a:path>
              <a:path w="245744" h="315595">
                <a:moveTo>
                  <a:pt x="79914" y="243649"/>
                </a:moveTo>
                <a:lnTo>
                  <a:pt x="47738" y="235920"/>
                </a:lnTo>
                <a:lnTo>
                  <a:pt x="22455" y="213895"/>
                </a:lnTo>
                <a:lnTo>
                  <a:pt x="5923" y="179315"/>
                </a:lnTo>
                <a:lnTo>
                  <a:pt x="0" y="133921"/>
                </a:lnTo>
                <a:lnTo>
                  <a:pt x="5923" y="88527"/>
                </a:lnTo>
                <a:lnTo>
                  <a:pt x="22455" y="53947"/>
                </a:lnTo>
                <a:lnTo>
                  <a:pt x="47738" y="31922"/>
                </a:lnTo>
                <a:lnTo>
                  <a:pt x="79914" y="24193"/>
                </a:lnTo>
                <a:lnTo>
                  <a:pt x="112051" y="31922"/>
                </a:lnTo>
                <a:lnTo>
                  <a:pt x="132923" y="50101"/>
                </a:lnTo>
                <a:lnTo>
                  <a:pt x="79914" y="50101"/>
                </a:lnTo>
                <a:lnTo>
                  <a:pt x="58679" y="56045"/>
                </a:lnTo>
                <a:lnTo>
                  <a:pt x="42052" y="72937"/>
                </a:lnTo>
                <a:lnTo>
                  <a:pt x="31212" y="99366"/>
                </a:lnTo>
                <a:lnTo>
                  <a:pt x="27336" y="133921"/>
                </a:lnTo>
                <a:lnTo>
                  <a:pt x="31212" y="168641"/>
                </a:lnTo>
                <a:lnTo>
                  <a:pt x="42052" y="195155"/>
                </a:lnTo>
                <a:lnTo>
                  <a:pt x="58679" y="212078"/>
                </a:lnTo>
                <a:lnTo>
                  <a:pt x="79914" y="218027"/>
                </a:lnTo>
                <a:lnTo>
                  <a:pt x="132595" y="218027"/>
                </a:lnTo>
                <a:lnTo>
                  <a:pt x="112051" y="235920"/>
                </a:lnTo>
                <a:lnTo>
                  <a:pt x="79914" y="243649"/>
                </a:lnTo>
                <a:close/>
              </a:path>
              <a:path w="245744" h="315595">
                <a:moveTo>
                  <a:pt x="132595" y="218027"/>
                </a:moveTo>
                <a:lnTo>
                  <a:pt x="79914" y="218027"/>
                </a:lnTo>
                <a:lnTo>
                  <a:pt x="100929" y="212078"/>
                </a:lnTo>
                <a:lnTo>
                  <a:pt x="117443" y="195155"/>
                </a:lnTo>
                <a:lnTo>
                  <a:pt x="128242" y="168641"/>
                </a:lnTo>
                <a:lnTo>
                  <a:pt x="132111" y="133921"/>
                </a:lnTo>
                <a:lnTo>
                  <a:pt x="128242" y="99366"/>
                </a:lnTo>
                <a:lnTo>
                  <a:pt x="117443" y="72937"/>
                </a:lnTo>
                <a:lnTo>
                  <a:pt x="100929" y="56045"/>
                </a:lnTo>
                <a:lnTo>
                  <a:pt x="79914" y="50101"/>
                </a:lnTo>
                <a:lnTo>
                  <a:pt x="132923" y="50101"/>
                </a:lnTo>
                <a:lnTo>
                  <a:pt x="137338" y="53947"/>
                </a:lnTo>
                <a:lnTo>
                  <a:pt x="153892" y="88527"/>
                </a:lnTo>
                <a:lnTo>
                  <a:pt x="159829" y="133921"/>
                </a:lnTo>
                <a:lnTo>
                  <a:pt x="153892" y="179315"/>
                </a:lnTo>
                <a:lnTo>
                  <a:pt x="137338" y="213895"/>
                </a:lnTo>
                <a:lnTo>
                  <a:pt x="132595" y="2180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8337148" y="8324135"/>
            <a:ext cx="9779000" cy="9525"/>
            <a:chOff x="8337148" y="8324135"/>
            <a:chExt cx="9779000" cy="9525"/>
          </a:xfrm>
        </p:grpSpPr>
        <p:sp>
          <p:nvSpPr>
            <p:cNvPr id="17" name="object 17"/>
            <p:cNvSpPr/>
            <p:nvPr/>
          </p:nvSpPr>
          <p:spPr>
            <a:xfrm>
              <a:off x="8337148" y="8328897"/>
              <a:ext cx="9779000" cy="0"/>
            </a:xfrm>
            <a:custGeom>
              <a:avLst/>
              <a:gdLst/>
              <a:ahLst/>
              <a:cxnLst/>
              <a:rect l="l" t="t" r="r" b="b"/>
              <a:pathLst>
                <a:path w="9779000">
                  <a:moveTo>
                    <a:pt x="9778452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337148" y="8326516"/>
              <a:ext cx="9779000" cy="5080"/>
            </a:xfrm>
            <a:custGeom>
              <a:avLst/>
              <a:gdLst/>
              <a:ahLst/>
              <a:cxnLst/>
              <a:rect l="l" t="t" r="r" b="b"/>
              <a:pathLst>
                <a:path w="9779000" h="5079">
                  <a:moveTo>
                    <a:pt x="0" y="0"/>
                  </a:moveTo>
                  <a:lnTo>
                    <a:pt x="3813596" y="0"/>
                  </a:lnTo>
                </a:path>
                <a:path w="9779000" h="5079">
                  <a:moveTo>
                    <a:pt x="5964856" y="0"/>
                  </a:moveTo>
                  <a:lnTo>
                    <a:pt x="7073080" y="0"/>
                  </a:lnTo>
                </a:path>
                <a:path w="9779000" h="5079">
                  <a:moveTo>
                    <a:pt x="9224340" y="0"/>
                  </a:moveTo>
                  <a:lnTo>
                    <a:pt x="9778452" y="0"/>
                  </a:lnTo>
                </a:path>
                <a:path w="9779000" h="5079">
                  <a:moveTo>
                    <a:pt x="0" y="4762"/>
                  </a:moveTo>
                  <a:lnTo>
                    <a:pt x="9778452" y="4762"/>
                  </a:lnTo>
                </a:path>
              </a:pathLst>
            </a:custGeom>
            <a:ln w="4762">
              <a:solidFill>
                <a:srgbClr val="BABB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7987359" y="8144208"/>
            <a:ext cx="160655" cy="266700"/>
          </a:xfrm>
          <a:custGeom>
            <a:avLst/>
            <a:gdLst/>
            <a:ahLst/>
            <a:cxnLst/>
            <a:rect l="l" t="t" r="r" b="b"/>
            <a:pathLst>
              <a:path w="160654" h="266700">
                <a:moveTo>
                  <a:pt x="80295" y="266318"/>
                </a:moveTo>
                <a:lnTo>
                  <a:pt x="47054" y="257972"/>
                </a:lnTo>
                <a:lnTo>
                  <a:pt x="21752" y="232910"/>
                </a:lnTo>
                <a:lnTo>
                  <a:pt x="5648" y="191095"/>
                </a:lnTo>
                <a:lnTo>
                  <a:pt x="0" y="132492"/>
                </a:lnTo>
                <a:lnTo>
                  <a:pt x="5648" y="74058"/>
                </a:lnTo>
                <a:lnTo>
                  <a:pt x="21752" y="32706"/>
                </a:lnTo>
                <a:lnTo>
                  <a:pt x="47054" y="8124"/>
                </a:lnTo>
                <a:lnTo>
                  <a:pt x="80295" y="0"/>
                </a:lnTo>
                <a:lnTo>
                  <a:pt x="113356" y="8178"/>
                </a:lnTo>
                <a:lnTo>
                  <a:pt x="131455" y="25907"/>
                </a:lnTo>
                <a:lnTo>
                  <a:pt x="80295" y="25907"/>
                </a:lnTo>
                <a:lnTo>
                  <a:pt x="60214" y="32006"/>
                </a:lnTo>
                <a:lnTo>
                  <a:pt x="44731" y="51053"/>
                </a:lnTo>
                <a:lnTo>
                  <a:pt x="34767" y="84174"/>
                </a:lnTo>
                <a:lnTo>
                  <a:pt x="31241" y="132492"/>
                </a:lnTo>
                <a:lnTo>
                  <a:pt x="34767" y="181360"/>
                </a:lnTo>
                <a:lnTo>
                  <a:pt x="44731" y="215038"/>
                </a:lnTo>
                <a:lnTo>
                  <a:pt x="60214" y="234518"/>
                </a:lnTo>
                <a:lnTo>
                  <a:pt x="80295" y="240791"/>
                </a:lnTo>
                <a:lnTo>
                  <a:pt x="130620" y="240791"/>
                </a:lnTo>
                <a:lnTo>
                  <a:pt x="113356" y="257972"/>
                </a:lnTo>
                <a:lnTo>
                  <a:pt x="80295" y="266318"/>
                </a:lnTo>
                <a:close/>
              </a:path>
              <a:path w="160654" h="266700">
                <a:moveTo>
                  <a:pt x="130620" y="240791"/>
                </a:moveTo>
                <a:lnTo>
                  <a:pt x="80295" y="240791"/>
                </a:lnTo>
                <a:lnTo>
                  <a:pt x="100171" y="234518"/>
                </a:lnTo>
                <a:lnTo>
                  <a:pt x="115573" y="215038"/>
                </a:lnTo>
                <a:lnTo>
                  <a:pt x="125529" y="181360"/>
                </a:lnTo>
                <a:lnTo>
                  <a:pt x="129063" y="132492"/>
                </a:lnTo>
                <a:lnTo>
                  <a:pt x="125529" y="84174"/>
                </a:lnTo>
                <a:lnTo>
                  <a:pt x="115573" y="51053"/>
                </a:lnTo>
                <a:lnTo>
                  <a:pt x="100171" y="32006"/>
                </a:lnTo>
                <a:lnTo>
                  <a:pt x="80295" y="25907"/>
                </a:lnTo>
                <a:lnTo>
                  <a:pt x="131455" y="25907"/>
                </a:lnTo>
                <a:lnTo>
                  <a:pt x="138541" y="32849"/>
                </a:lnTo>
                <a:lnTo>
                  <a:pt x="154581" y="74219"/>
                </a:lnTo>
                <a:lnTo>
                  <a:pt x="160210" y="132492"/>
                </a:lnTo>
                <a:lnTo>
                  <a:pt x="154581" y="191095"/>
                </a:lnTo>
                <a:lnTo>
                  <a:pt x="138541" y="232910"/>
                </a:lnTo>
                <a:lnTo>
                  <a:pt x="130620" y="2407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8337148" y="6323927"/>
            <a:ext cx="9779000" cy="9525"/>
            <a:chOff x="8337148" y="6323927"/>
            <a:chExt cx="9779000" cy="9525"/>
          </a:xfrm>
        </p:grpSpPr>
        <p:sp>
          <p:nvSpPr>
            <p:cNvPr id="21" name="object 21"/>
            <p:cNvSpPr/>
            <p:nvPr/>
          </p:nvSpPr>
          <p:spPr>
            <a:xfrm>
              <a:off x="8337148" y="6328690"/>
              <a:ext cx="9779000" cy="0"/>
            </a:xfrm>
            <a:custGeom>
              <a:avLst/>
              <a:gdLst/>
              <a:ahLst/>
              <a:cxnLst/>
              <a:rect l="l" t="t" r="r" b="b"/>
              <a:pathLst>
                <a:path w="9779000">
                  <a:moveTo>
                    <a:pt x="9778452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37148" y="6328690"/>
              <a:ext cx="9779000" cy="0"/>
            </a:xfrm>
            <a:custGeom>
              <a:avLst/>
              <a:gdLst/>
              <a:ahLst/>
              <a:cxnLst/>
              <a:rect l="l" t="t" r="r" b="b"/>
              <a:pathLst>
                <a:path w="9779000">
                  <a:moveTo>
                    <a:pt x="0" y="0"/>
                  </a:moveTo>
                  <a:lnTo>
                    <a:pt x="554112" y="0"/>
                  </a:lnTo>
                </a:path>
                <a:path w="9779000">
                  <a:moveTo>
                    <a:pt x="2705371" y="0"/>
                  </a:moveTo>
                  <a:lnTo>
                    <a:pt x="3813596" y="0"/>
                  </a:lnTo>
                </a:path>
                <a:path w="9779000">
                  <a:moveTo>
                    <a:pt x="5964856" y="0"/>
                  </a:moveTo>
                  <a:lnTo>
                    <a:pt x="7073080" y="0"/>
                  </a:lnTo>
                </a:path>
                <a:path w="9779000">
                  <a:moveTo>
                    <a:pt x="9224340" y="0"/>
                  </a:moveTo>
                  <a:lnTo>
                    <a:pt x="9778452" y="0"/>
                  </a:lnTo>
                </a:path>
              </a:pathLst>
            </a:custGeom>
            <a:ln w="9524">
              <a:solidFill>
                <a:srgbClr val="BABB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/>
          <p:nvPr/>
        </p:nvSpPr>
        <p:spPr>
          <a:xfrm>
            <a:off x="7303148" y="6144005"/>
            <a:ext cx="844550" cy="328930"/>
          </a:xfrm>
          <a:custGeom>
            <a:avLst/>
            <a:gdLst/>
            <a:ahLst/>
            <a:cxnLst/>
            <a:rect l="l" t="t" r="r" b="b"/>
            <a:pathLst>
              <a:path w="844550" h="328929">
                <a:moveTo>
                  <a:pt x="162979" y="234124"/>
                </a:moveTo>
                <a:lnTo>
                  <a:pt x="91821" y="234124"/>
                </a:lnTo>
                <a:lnTo>
                  <a:pt x="81673" y="234365"/>
                </a:lnTo>
                <a:lnTo>
                  <a:pt x="70967" y="234975"/>
                </a:lnTo>
                <a:lnTo>
                  <a:pt x="49822" y="236601"/>
                </a:lnTo>
                <a:lnTo>
                  <a:pt x="90970" y="194589"/>
                </a:lnTo>
                <a:lnTo>
                  <a:pt x="122720" y="154051"/>
                </a:lnTo>
                <a:lnTo>
                  <a:pt x="143167" y="114642"/>
                </a:lnTo>
                <a:lnTo>
                  <a:pt x="150406" y="76009"/>
                </a:lnTo>
                <a:lnTo>
                  <a:pt x="145186" y="44767"/>
                </a:lnTo>
                <a:lnTo>
                  <a:pt x="130276" y="20789"/>
                </a:lnTo>
                <a:lnTo>
                  <a:pt x="106756" y="5422"/>
                </a:lnTo>
                <a:lnTo>
                  <a:pt x="75730" y="0"/>
                </a:lnTo>
                <a:lnTo>
                  <a:pt x="53111" y="2705"/>
                </a:lnTo>
                <a:lnTo>
                  <a:pt x="33540" y="10375"/>
                </a:lnTo>
                <a:lnTo>
                  <a:pt x="16129" y="22301"/>
                </a:lnTo>
                <a:lnTo>
                  <a:pt x="0" y="37820"/>
                </a:lnTo>
                <a:lnTo>
                  <a:pt x="18580" y="56007"/>
                </a:lnTo>
                <a:lnTo>
                  <a:pt x="29857" y="44297"/>
                </a:lnTo>
                <a:lnTo>
                  <a:pt x="42608" y="34861"/>
                </a:lnTo>
                <a:lnTo>
                  <a:pt x="56667" y="28575"/>
                </a:lnTo>
                <a:lnTo>
                  <a:pt x="71920" y="26289"/>
                </a:lnTo>
                <a:lnTo>
                  <a:pt x="92722" y="30086"/>
                </a:lnTo>
                <a:lnTo>
                  <a:pt x="107467" y="40640"/>
                </a:lnTo>
                <a:lnTo>
                  <a:pt x="116255" y="56705"/>
                </a:lnTo>
                <a:lnTo>
                  <a:pt x="119164" y="77063"/>
                </a:lnTo>
                <a:lnTo>
                  <a:pt x="112090" y="111696"/>
                </a:lnTo>
                <a:lnTo>
                  <a:pt x="90512" y="150114"/>
                </a:lnTo>
                <a:lnTo>
                  <a:pt x="53822" y="193459"/>
                </a:lnTo>
                <a:lnTo>
                  <a:pt x="1435" y="242887"/>
                </a:lnTo>
                <a:lnTo>
                  <a:pt x="1435" y="261848"/>
                </a:lnTo>
                <a:lnTo>
                  <a:pt x="162979" y="261848"/>
                </a:lnTo>
                <a:lnTo>
                  <a:pt x="162979" y="234124"/>
                </a:lnTo>
                <a:close/>
              </a:path>
              <a:path w="844550" h="328929">
                <a:moveTo>
                  <a:pt x="258038" y="255181"/>
                </a:moveTo>
                <a:lnTo>
                  <a:pt x="256184" y="239331"/>
                </a:lnTo>
                <a:lnTo>
                  <a:pt x="250825" y="227393"/>
                </a:lnTo>
                <a:lnTo>
                  <a:pt x="242328" y="219875"/>
                </a:lnTo>
                <a:lnTo>
                  <a:pt x="230987" y="217271"/>
                </a:lnTo>
                <a:lnTo>
                  <a:pt x="221742" y="218846"/>
                </a:lnTo>
                <a:lnTo>
                  <a:pt x="214033" y="223367"/>
                </a:lnTo>
                <a:lnTo>
                  <a:pt x="208749" y="230441"/>
                </a:lnTo>
                <a:lnTo>
                  <a:pt x="206794" y="239750"/>
                </a:lnTo>
                <a:lnTo>
                  <a:pt x="208737" y="249428"/>
                </a:lnTo>
                <a:lnTo>
                  <a:pt x="213944" y="256438"/>
                </a:lnTo>
                <a:lnTo>
                  <a:pt x="221462" y="260692"/>
                </a:lnTo>
                <a:lnTo>
                  <a:pt x="230314" y="262128"/>
                </a:lnTo>
                <a:lnTo>
                  <a:pt x="232791" y="262128"/>
                </a:lnTo>
                <a:lnTo>
                  <a:pt x="234124" y="261848"/>
                </a:lnTo>
                <a:lnTo>
                  <a:pt x="231597" y="276961"/>
                </a:lnTo>
                <a:lnTo>
                  <a:pt x="224675" y="290118"/>
                </a:lnTo>
                <a:lnTo>
                  <a:pt x="213715" y="301053"/>
                </a:lnTo>
                <a:lnTo>
                  <a:pt x="199072" y="309473"/>
                </a:lnTo>
                <a:lnTo>
                  <a:pt x="206794" y="328422"/>
                </a:lnTo>
                <a:lnTo>
                  <a:pt x="228142" y="316077"/>
                </a:lnTo>
                <a:lnTo>
                  <a:pt x="244271" y="299402"/>
                </a:lnTo>
                <a:lnTo>
                  <a:pt x="254469" y="278930"/>
                </a:lnTo>
                <a:lnTo>
                  <a:pt x="258038" y="255181"/>
                </a:lnTo>
                <a:close/>
              </a:path>
              <a:path w="844550" h="328929">
                <a:moveTo>
                  <a:pt x="455396" y="132499"/>
                </a:moveTo>
                <a:lnTo>
                  <a:pt x="449745" y="74218"/>
                </a:lnTo>
                <a:lnTo>
                  <a:pt x="433679" y="32854"/>
                </a:lnTo>
                <a:lnTo>
                  <a:pt x="426580" y="25908"/>
                </a:lnTo>
                <a:lnTo>
                  <a:pt x="424154" y="23545"/>
                </a:lnTo>
                <a:lnTo>
                  <a:pt x="424154" y="132499"/>
                </a:lnTo>
                <a:lnTo>
                  <a:pt x="420624" y="181356"/>
                </a:lnTo>
                <a:lnTo>
                  <a:pt x="410692" y="215036"/>
                </a:lnTo>
                <a:lnTo>
                  <a:pt x="395300" y="234518"/>
                </a:lnTo>
                <a:lnTo>
                  <a:pt x="375386" y="240792"/>
                </a:lnTo>
                <a:lnTo>
                  <a:pt x="355295" y="234518"/>
                </a:lnTo>
                <a:lnTo>
                  <a:pt x="339813" y="215036"/>
                </a:lnTo>
                <a:lnTo>
                  <a:pt x="329857" y="181356"/>
                </a:lnTo>
                <a:lnTo>
                  <a:pt x="326326" y="132499"/>
                </a:lnTo>
                <a:lnTo>
                  <a:pt x="329857" y="84175"/>
                </a:lnTo>
                <a:lnTo>
                  <a:pt x="339813" y="51054"/>
                </a:lnTo>
                <a:lnTo>
                  <a:pt x="355295" y="32004"/>
                </a:lnTo>
                <a:lnTo>
                  <a:pt x="375386" y="25908"/>
                </a:lnTo>
                <a:lnTo>
                  <a:pt x="395300" y="32004"/>
                </a:lnTo>
                <a:lnTo>
                  <a:pt x="410692" y="51054"/>
                </a:lnTo>
                <a:lnTo>
                  <a:pt x="420624" y="84175"/>
                </a:lnTo>
                <a:lnTo>
                  <a:pt x="424154" y="132499"/>
                </a:lnTo>
                <a:lnTo>
                  <a:pt x="424154" y="23545"/>
                </a:lnTo>
                <a:lnTo>
                  <a:pt x="408457" y="8178"/>
                </a:lnTo>
                <a:lnTo>
                  <a:pt x="375386" y="0"/>
                </a:lnTo>
                <a:lnTo>
                  <a:pt x="342150" y="8128"/>
                </a:lnTo>
                <a:lnTo>
                  <a:pt x="316890" y="32702"/>
                </a:lnTo>
                <a:lnTo>
                  <a:pt x="300812" y="74053"/>
                </a:lnTo>
                <a:lnTo>
                  <a:pt x="295186" y="132499"/>
                </a:lnTo>
                <a:lnTo>
                  <a:pt x="300812" y="191096"/>
                </a:lnTo>
                <a:lnTo>
                  <a:pt x="316890" y="232905"/>
                </a:lnTo>
                <a:lnTo>
                  <a:pt x="342150" y="257975"/>
                </a:lnTo>
                <a:lnTo>
                  <a:pt x="375386" y="266319"/>
                </a:lnTo>
                <a:lnTo>
                  <a:pt x="408457" y="257975"/>
                </a:lnTo>
                <a:lnTo>
                  <a:pt x="425742" y="240792"/>
                </a:lnTo>
                <a:lnTo>
                  <a:pt x="433679" y="232905"/>
                </a:lnTo>
                <a:lnTo>
                  <a:pt x="449745" y="191096"/>
                </a:lnTo>
                <a:lnTo>
                  <a:pt x="455396" y="132499"/>
                </a:lnTo>
                <a:close/>
              </a:path>
              <a:path w="844550" h="328929">
                <a:moveTo>
                  <a:pt x="649897" y="132499"/>
                </a:moveTo>
                <a:lnTo>
                  <a:pt x="644245" y="74218"/>
                </a:lnTo>
                <a:lnTo>
                  <a:pt x="628192" y="32854"/>
                </a:lnTo>
                <a:lnTo>
                  <a:pt x="621106" y="25908"/>
                </a:lnTo>
                <a:lnTo>
                  <a:pt x="618655" y="23520"/>
                </a:lnTo>
                <a:lnTo>
                  <a:pt x="618655" y="132499"/>
                </a:lnTo>
                <a:lnTo>
                  <a:pt x="615137" y="181356"/>
                </a:lnTo>
                <a:lnTo>
                  <a:pt x="605205" y="215036"/>
                </a:lnTo>
                <a:lnTo>
                  <a:pt x="589838" y="234518"/>
                </a:lnTo>
                <a:lnTo>
                  <a:pt x="569976" y="240792"/>
                </a:lnTo>
                <a:lnTo>
                  <a:pt x="549897" y="234518"/>
                </a:lnTo>
                <a:lnTo>
                  <a:pt x="534416" y="215036"/>
                </a:lnTo>
                <a:lnTo>
                  <a:pt x="524446" y="181356"/>
                </a:lnTo>
                <a:lnTo>
                  <a:pt x="520928" y="132499"/>
                </a:lnTo>
                <a:lnTo>
                  <a:pt x="524446" y="84175"/>
                </a:lnTo>
                <a:lnTo>
                  <a:pt x="534416" y="51054"/>
                </a:lnTo>
                <a:lnTo>
                  <a:pt x="549897" y="32004"/>
                </a:lnTo>
                <a:lnTo>
                  <a:pt x="569976" y="25908"/>
                </a:lnTo>
                <a:lnTo>
                  <a:pt x="589838" y="32004"/>
                </a:lnTo>
                <a:lnTo>
                  <a:pt x="605205" y="51054"/>
                </a:lnTo>
                <a:lnTo>
                  <a:pt x="615137" y="84175"/>
                </a:lnTo>
                <a:lnTo>
                  <a:pt x="618655" y="132499"/>
                </a:lnTo>
                <a:lnTo>
                  <a:pt x="618655" y="23520"/>
                </a:lnTo>
                <a:lnTo>
                  <a:pt x="602996" y="8178"/>
                </a:lnTo>
                <a:lnTo>
                  <a:pt x="569976" y="0"/>
                </a:lnTo>
                <a:lnTo>
                  <a:pt x="536740" y="8128"/>
                </a:lnTo>
                <a:lnTo>
                  <a:pt x="511429" y="32702"/>
                </a:lnTo>
                <a:lnTo>
                  <a:pt x="495325" y="74053"/>
                </a:lnTo>
                <a:lnTo>
                  <a:pt x="489686" y="132499"/>
                </a:lnTo>
                <a:lnTo>
                  <a:pt x="495325" y="191096"/>
                </a:lnTo>
                <a:lnTo>
                  <a:pt x="511429" y="232905"/>
                </a:lnTo>
                <a:lnTo>
                  <a:pt x="536740" y="257975"/>
                </a:lnTo>
                <a:lnTo>
                  <a:pt x="569976" y="266319"/>
                </a:lnTo>
                <a:lnTo>
                  <a:pt x="602996" y="257975"/>
                </a:lnTo>
                <a:lnTo>
                  <a:pt x="620268" y="240792"/>
                </a:lnTo>
                <a:lnTo>
                  <a:pt x="628192" y="232905"/>
                </a:lnTo>
                <a:lnTo>
                  <a:pt x="644245" y="191096"/>
                </a:lnTo>
                <a:lnTo>
                  <a:pt x="649897" y="132499"/>
                </a:lnTo>
                <a:close/>
              </a:path>
              <a:path w="844550" h="328929">
                <a:moveTo>
                  <a:pt x="844397" y="132499"/>
                </a:moveTo>
                <a:lnTo>
                  <a:pt x="838758" y="74218"/>
                </a:lnTo>
                <a:lnTo>
                  <a:pt x="822718" y="32854"/>
                </a:lnTo>
                <a:lnTo>
                  <a:pt x="815632" y="25908"/>
                </a:lnTo>
                <a:lnTo>
                  <a:pt x="813244" y="23571"/>
                </a:lnTo>
                <a:lnTo>
                  <a:pt x="813244" y="132499"/>
                </a:lnTo>
                <a:lnTo>
                  <a:pt x="809726" y="181356"/>
                </a:lnTo>
                <a:lnTo>
                  <a:pt x="799795" y="215036"/>
                </a:lnTo>
                <a:lnTo>
                  <a:pt x="784390" y="234518"/>
                </a:lnTo>
                <a:lnTo>
                  <a:pt x="764476" y="240792"/>
                </a:lnTo>
                <a:lnTo>
                  <a:pt x="744397" y="234518"/>
                </a:lnTo>
                <a:lnTo>
                  <a:pt x="728916" y="215036"/>
                </a:lnTo>
                <a:lnTo>
                  <a:pt x="718947" y="181356"/>
                </a:lnTo>
                <a:lnTo>
                  <a:pt x="715429" y="132499"/>
                </a:lnTo>
                <a:lnTo>
                  <a:pt x="718947" y="84175"/>
                </a:lnTo>
                <a:lnTo>
                  <a:pt x="728916" y="51054"/>
                </a:lnTo>
                <a:lnTo>
                  <a:pt x="744397" y="32004"/>
                </a:lnTo>
                <a:lnTo>
                  <a:pt x="764476" y="25908"/>
                </a:lnTo>
                <a:lnTo>
                  <a:pt x="784390" y="32004"/>
                </a:lnTo>
                <a:lnTo>
                  <a:pt x="799795" y="51054"/>
                </a:lnTo>
                <a:lnTo>
                  <a:pt x="809726" y="84175"/>
                </a:lnTo>
                <a:lnTo>
                  <a:pt x="813244" y="132499"/>
                </a:lnTo>
                <a:lnTo>
                  <a:pt x="813244" y="23571"/>
                </a:lnTo>
                <a:lnTo>
                  <a:pt x="797534" y="8178"/>
                </a:lnTo>
                <a:lnTo>
                  <a:pt x="764476" y="0"/>
                </a:lnTo>
                <a:lnTo>
                  <a:pt x="731253" y="8128"/>
                </a:lnTo>
                <a:lnTo>
                  <a:pt x="705980" y="32702"/>
                </a:lnTo>
                <a:lnTo>
                  <a:pt x="689914" y="74053"/>
                </a:lnTo>
                <a:lnTo>
                  <a:pt x="684276" y="132499"/>
                </a:lnTo>
                <a:lnTo>
                  <a:pt x="689914" y="191096"/>
                </a:lnTo>
                <a:lnTo>
                  <a:pt x="705980" y="232905"/>
                </a:lnTo>
                <a:lnTo>
                  <a:pt x="731253" y="257975"/>
                </a:lnTo>
                <a:lnTo>
                  <a:pt x="764476" y="266319"/>
                </a:lnTo>
                <a:lnTo>
                  <a:pt x="797534" y="257975"/>
                </a:lnTo>
                <a:lnTo>
                  <a:pt x="814806" y="240792"/>
                </a:lnTo>
                <a:lnTo>
                  <a:pt x="822718" y="232905"/>
                </a:lnTo>
                <a:lnTo>
                  <a:pt x="838758" y="191096"/>
                </a:lnTo>
                <a:lnTo>
                  <a:pt x="844397" y="132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8337148" y="4323720"/>
            <a:ext cx="9779000" cy="9525"/>
            <a:chOff x="8337148" y="4323720"/>
            <a:chExt cx="9779000" cy="9525"/>
          </a:xfrm>
        </p:grpSpPr>
        <p:sp>
          <p:nvSpPr>
            <p:cNvPr id="25" name="object 25"/>
            <p:cNvSpPr/>
            <p:nvPr/>
          </p:nvSpPr>
          <p:spPr>
            <a:xfrm>
              <a:off x="8337148" y="4328483"/>
              <a:ext cx="9779000" cy="0"/>
            </a:xfrm>
            <a:custGeom>
              <a:avLst/>
              <a:gdLst/>
              <a:ahLst/>
              <a:cxnLst/>
              <a:rect l="l" t="t" r="r" b="b"/>
              <a:pathLst>
                <a:path w="9779000">
                  <a:moveTo>
                    <a:pt x="9778452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337148" y="4328483"/>
              <a:ext cx="9779000" cy="0"/>
            </a:xfrm>
            <a:custGeom>
              <a:avLst/>
              <a:gdLst/>
              <a:ahLst/>
              <a:cxnLst/>
              <a:rect l="l" t="t" r="r" b="b"/>
              <a:pathLst>
                <a:path w="9779000">
                  <a:moveTo>
                    <a:pt x="0" y="0"/>
                  </a:moveTo>
                  <a:lnTo>
                    <a:pt x="3813596" y="0"/>
                  </a:lnTo>
                </a:path>
                <a:path w="9779000">
                  <a:moveTo>
                    <a:pt x="5964856" y="0"/>
                  </a:moveTo>
                  <a:lnTo>
                    <a:pt x="7073080" y="0"/>
                  </a:lnTo>
                </a:path>
                <a:path w="9779000">
                  <a:moveTo>
                    <a:pt x="9224340" y="0"/>
                  </a:moveTo>
                  <a:lnTo>
                    <a:pt x="9778452" y="0"/>
                  </a:lnTo>
                </a:path>
              </a:pathLst>
            </a:custGeom>
            <a:ln w="9524">
              <a:solidFill>
                <a:srgbClr val="BABB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7296201" y="4143793"/>
            <a:ext cx="851535" cy="328930"/>
          </a:xfrm>
          <a:custGeom>
            <a:avLst/>
            <a:gdLst/>
            <a:ahLst/>
            <a:cxnLst/>
            <a:rect l="l" t="t" r="r" b="b"/>
            <a:pathLst>
              <a:path w="851534" h="328929">
                <a:moveTo>
                  <a:pt x="176301" y="165455"/>
                </a:moveTo>
                <a:lnTo>
                  <a:pt x="142303" y="165455"/>
                </a:lnTo>
                <a:lnTo>
                  <a:pt x="142303" y="39916"/>
                </a:lnTo>
                <a:lnTo>
                  <a:pt x="142303" y="4864"/>
                </a:lnTo>
                <a:lnTo>
                  <a:pt x="113919" y="4864"/>
                </a:lnTo>
                <a:lnTo>
                  <a:pt x="113919" y="39916"/>
                </a:lnTo>
                <a:lnTo>
                  <a:pt x="113360" y="49403"/>
                </a:lnTo>
                <a:lnTo>
                  <a:pt x="112585" y="63500"/>
                </a:lnTo>
                <a:lnTo>
                  <a:pt x="112039" y="75831"/>
                </a:lnTo>
                <a:lnTo>
                  <a:pt x="111823" y="86588"/>
                </a:lnTo>
                <a:lnTo>
                  <a:pt x="111823" y="165455"/>
                </a:lnTo>
                <a:lnTo>
                  <a:pt x="33235" y="165455"/>
                </a:lnTo>
                <a:lnTo>
                  <a:pt x="91821" y="77825"/>
                </a:lnTo>
                <a:lnTo>
                  <a:pt x="112483" y="39916"/>
                </a:lnTo>
                <a:lnTo>
                  <a:pt x="113919" y="39916"/>
                </a:lnTo>
                <a:lnTo>
                  <a:pt x="113919" y="4864"/>
                </a:lnTo>
                <a:lnTo>
                  <a:pt x="106870" y="4864"/>
                </a:lnTo>
                <a:lnTo>
                  <a:pt x="0" y="169926"/>
                </a:lnTo>
                <a:lnTo>
                  <a:pt x="0" y="190982"/>
                </a:lnTo>
                <a:lnTo>
                  <a:pt x="111823" y="190982"/>
                </a:lnTo>
                <a:lnTo>
                  <a:pt x="111823" y="261848"/>
                </a:lnTo>
                <a:lnTo>
                  <a:pt x="142303" y="261848"/>
                </a:lnTo>
                <a:lnTo>
                  <a:pt x="142303" y="190982"/>
                </a:lnTo>
                <a:lnTo>
                  <a:pt x="176301" y="190982"/>
                </a:lnTo>
                <a:lnTo>
                  <a:pt x="176301" y="165455"/>
                </a:lnTo>
                <a:close/>
              </a:path>
              <a:path w="851534" h="328929">
                <a:moveTo>
                  <a:pt x="264985" y="255181"/>
                </a:moveTo>
                <a:lnTo>
                  <a:pt x="263131" y="239331"/>
                </a:lnTo>
                <a:lnTo>
                  <a:pt x="257771" y="227406"/>
                </a:lnTo>
                <a:lnTo>
                  <a:pt x="249275" y="219887"/>
                </a:lnTo>
                <a:lnTo>
                  <a:pt x="237934" y="217271"/>
                </a:lnTo>
                <a:lnTo>
                  <a:pt x="228688" y="218859"/>
                </a:lnTo>
                <a:lnTo>
                  <a:pt x="220980" y="223367"/>
                </a:lnTo>
                <a:lnTo>
                  <a:pt x="215696" y="230454"/>
                </a:lnTo>
                <a:lnTo>
                  <a:pt x="213741" y="239750"/>
                </a:lnTo>
                <a:lnTo>
                  <a:pt x="215684" y="249440"/>
                </a:lnTo>
                <a:lnTo>
                  <a:pt x="220891" y="256438"/>
                </a:lnTo>
                <a:lnTo>
                  <a:pt x="228409" y="260692"/>
                </a:lnTo>
                <a:lnTo>
                  <a:pt x="237261" y="262128"/>
                </a:lnTo>
                <a:lnTo>
                  <a:pt x="239737" y="262128"/>
                </a:lnTo>
                <a:lnTo>
                  <a:pt x="241071" y="261848"/>
                </a:lnTo>
                <a:lnTo>
                  <a:pt x="238544" y="276961"/>
                </a:lnTo>
                <a:lnTo>
                  <a:pt x="231622" y="290131"/>
                </a:lnTo>
                <a:lnTo>
                  <a:pt x="220662" y="301053"/>
                </a:lnTo>
                <a:lnTo>
                  <a:pt x="206019" y="309473"/>
                </a:lnTo>
                <a:lnTo>
                  <a:pt x="213741" y="328422"/>
                </a:lnTo>
                <a:lnTo>
                  <a:pt x="235089" y="316090"/>
                </a:lnTo>
                <a:lnTo>
                  <a:pt x="251218" y="299415"/>
                </a:lnTo>
                <a:lnTo>
                  <a:pt x="261416" y="278930"/>
                </a:lnTo>
                <a:lnTo>
                  <a:pt x="264985" y="255181"/>
                </a:lnTo>
                <a:close/>
              </a:path>
              <a:path w="851534" h="328929">
                <a:moveTo>
                  <a:pt x="462343" y="132499"/>
                </a:moveTo>
                <a:lnTo>
                  <a:pt x="456692" y="74218"/>
                </a:lnTo>
                <a:lnTo>
                  <a:pt x="440626" y="32854"/>
                </a:lnTo>
                <a:lnTo>
                  <a:pt x="433527" y="25908"/>
                </a:lnTo>
                <a:lnTo>
                  <a:pt x="431101" y="23545"/>
                </a:lnTo>
                <a:lnTo>
                  <a:pt x="431101" y="132499"/>
                </a:lnTo>
                <a:lnTo>
                  <a:pt x="427570" y="181368"/>
                </a:lnTo>
                <a:lnTo>
                  <a:pt x="417639" y="215049"/>
                </a:lnTo>
                <a:lnTo>
                  <a:pt x="402247" y="234530"/>
                </a:lnTo>
                <a:lnTo>
                  <a:pt x="382333" y="240792"/>
                </a:lnTo>
                <a:lnTo>
                  <a:pt x="362242" y="234530"/>
                </a:lnTo>
                <a:lnTo>
                  <a:pt x="346760" y="215049"/>
                </a:lnTo>
                <a:lnTo>
                  <a:pt x="336804" y="181368"/>
                </a:lnTo>
                <a:lnTo>
                  <a:pt x="333273" y="132499"/>
                </a:lnTo>
                <a:lnTo>
                  <a:pt x="336804" y="84175"/>
                </a:lnTo>
                <a:lnTo>
                  <a:pt x="346760" y="51054"/>
                </a:lnTo>
                <a:lnTo>
                  <a:pt x="362242" y="32016"/>
                </a:lnTo>
                <a:lnTo>
                  <a:pt x="382333" y="25908"/>
                </a:lnTo>
                <a:lnTo>
                  <a:pt x="402247" y="32016"/>
                </a:lnTo>
                <a:lnTo>
                  <a:pt x="417639" y="51054"/>
                </a:lnTo>
                <a:lnTo>
                  <a:pt x="427570" y="84175"/>
                </a:lnTo>
                <a:lnTo>
                  <a:pt x="431101" y="132499"/>
                </a:lnTo>
                <a:lnTo>
                  <a:pt x="431101" y="23545"/>
                </a:lnTo>
                <a:lnTo>
                  <a:pt x="415404" y="8178"/>
                </a:lnTo>
                <a:lnTo>
                  <a:pt x="382333" y="0"/>
                </a:lnTo>
                <a:lnTo>
                  <a:pt x="349097" y="8128"/>
                </a:lnTo>
                <a:lnTo>
                  <a:pt x="323837" y="32715"/>
                </a:lnTo>
                <a:lnTo>
                  <a:pt x="307759" y="74066"/>
                </a:lnTo>
                <a:lnTo>
                  <a:pt x="302133" y="132499"/>
                </a:lnTo>
                <a:lnTo>
                  <a:pt x="307759" y="191096"/>
                </a:lnTo>
                <a:lnTo>
                  <a:pt x="323837" y="232918"/>
                </a:lnTo>
                <a:lnTo>
                  <a:pt x="349097" y="257975"/>
                </a:lnTo>
                <a:lnTo>
                  <a:pt x="382333" y="266319"/>
                </a:lnTo>
                <a:lnTo>
                  <a:pt x="415404" y="257975"/>
                </a:lnTo>
                <a:lnTo>
                  <a:pt x="432689" y="240792"/>
                </a:lnTo>
                <a:lnTo>
                  <a:pt x="440626" y="232918"/>
                </a:lnTo>
                <a:lnTo>
                  <a:pt x="456692" y="191096"/>
                </a:lnTo>
                <a:lnTo>
                  <a:pt x="462343" y="132499"/>
                </a:lnTo>
                <a:close/>
              </a:path>
              <a:path w="851534" h="328929">
                <a:moveTo>
                  <a:pt x="656844" y="132499"/>
                </a:moveTo>
                <a:lnTo>
                  <a:pt x="651192" y="74218"/>
                </a:lnTo>
                <a:lnTo>
                  <a:pt x="635139" y="32854"/>
                </a:lnTo>
                <a:lnTo>
                  <a:pt x="628053" y="25908"/>
                </a:lnTo>
                <a:lnTo>
                  <a:pt x="625602" y="23520"/>
                </a:lnTo>
                <a:lnTo>
                  <a:pt x="625602" y="132499"/>
                </a:lnTo>
                <a:lnTo>
                  <a:pt x="622084" y="181368"/>
                </a:lnTo>
                <a:lnTo>
                  <a:pt x="612152" y="215049"/>
                </a:lnTo>
                <a:lnTo>
                  <a:pt x="596785" y="234530"/>
                </a:lnTo>
                <a:lnTo>
                  <a:pt x="576922" y="240792"/>
                </a:lnTo>
                <a:lnTo>
                  <a:pt x="556844" y="234530"/>
                </a:lnTo>
                <a:lnTo>
                  <a:pt x="541362" y="215049"/>
                </a:lnTo>
                <a:lnTo>
                  <a:pt x="531393" y="181368"/>
                </a:lnTo>
                <a:lnTo>
                  <a:pt x="527875" y="132499"/>
                </a:lnTo>
                <a:lnTo>
                  <a:pt x="531393" y="84175"/>
                </a:lnTo>
                <a:lnTo>
                  <a:pt x="541362" y="51054"/>
                </a:lnTo>
                <a:lnTo>
                  <a:pt x="556844" y="32016"/>
                </a:lnTo>
                <a:lnTo>
                  <a:pt x="576922" y="25908"/>
                </a:lnTo>
                <a:lnTo>
                  <a:pt x="596785" y="32016"/>
                </a:lnTo>
                <a:lnTo>
                  <a:pt x="612152" y="51054"/>
                </a:lnTo>
                <a:lnTo>
                  <a:pt x="622084" y="84175"/>
                </a:lnTo>
                <a:lnTo>
                  <a:pt x="625602" y="132499"/>
                </a:lnTo>
                <a:lnTo>
                  <a:pt x="625602" y="23520"/>
                </a:lnTo>
                <a:lnTo>
                  <a:pt x="609942" y="8178"/>
                </a:lnTo>
                <a:lnTo>
                  <a:pt x="576922" y="0"/>
                </a:lnTo>
                <a:lnTo>
                  <a:pt x="543687" y="8128"/>
                </a:lnTo>
                <a:lnTo>
                  <a:pt x="518375" y="32715"/>
                </a:lnTo>
                <a:lnTo>
                  <a:pt x="502272" y="74066"/>
                </a:lnTo>
                <a:lnTo>
                  <a:pt x="496633" y="132499"/>
                </a:lnTo>
                <a:lnTo>
                  <a:pt x="502272" y="191096"/>
                </a:lnTo>
                <a:lnTo>
                  <a:pt x="518375" y="232918"/>
                </a:lnTo>
                <a:lnTo>
                  <a:pt x="543687" y="257975"/>
                </a:lnTo>
                <a:lnTo>
                  <a:pt x="576922" y="266319"/>
                </a:lnTo>
                <a:lnTo>
                  <a:pt x="609942" y="257975"/>
                </a:lnTo>
                <a:lnTo>
                  <a:pt x="627214" y="240792"/>
                </a:lnTo>
                <a:lnTo>
                  <a:pt x="635139" y="232918"/>
                </a:lnTo>
                <a:lnTo>
                  <a:pt x="651192" y="191096"/>
                </a:lnTo>
                <a:lnTo>
                  <a:pt x="656844" y="132499"/>
                </a:lnTo>
                <a:close/>
              </a:path>
              <a:path w="851534" h="328929">
                <a:moveTo>
                  <a:pt x="851344" y="132499"/>
                </a:moveTo>
                <a:lnTo>
                  <a:pt x="845705" y="74218"/>
                </a:lnTo>
                <a:lnTo>
                  <a:pt x="829665" y="32854"/>
                </a:lnTo>
                <a:lnTo>
                  <a:pt x="822579" y="25908"/>
                </a:lnTo>
                <a:lnTo>
                  <a:pt x="820191" y="23571"/>
                </a:lnTo>
                <a:lnTo>
                  <a:pt x="820191" y="132499"/>
                </a:lnTo>
                <a:lnTo>
                  <a:pt x="816673" y="181368"/>
                </a:lnTo>
                <a:lnTo>
                  <a:pt x="806742" y="215049"/>
                </a:lnTo>
                <a:lnTo>
                  <a:pt x="791337" y="234530"/>
                </a:lnTo>
                <a:lnTo>
                  <a:pt x="771423" y="240792"/>
                </a:lnTo>
                <a:lnTo>
                  <a:pt x="751344" y="234530"/>
                </a:lnTo>
                <a:lnTo>
                  <a:pt x="735863" y="215049"/>
                </a:lnTo>
                <a:lnTo>
                  <a:pt x="725893" y="181368"/>
                </a:lnTo>
                <a:lnTo>
                  <a:pt x="722376" y="132499"/>
                </a:lnTo>
                <a:lnTo>
                  <a:pt x="725893" y="84175"/>
                </a:lnTo>
                <a:lnTo>
                  <a:pt x="735863" y="51054"/>
                </a:lnTo>
                <a:lnTo>
                  <a:pt x="751344" y="32016"/>
                </a:lnTo>
                <a:lnTo>
                  <a:pt x="771423" y="25908"/>
                </a:lnTo>
                <a:lnTo>
                  <a:pt x="791337" y="32016"/>
                </a:lnTo>
                <a:lnTo>
                  <a:pt x="806742" y="51054"/>
                </a:lnTo>
                <a:lnTo>
                  <a:pt x="816673" y="84175"/>
                </a:lnTo>
                <a:lnTo>
                  <a:pt x="820191" y="132499"/>
                </a:lnTo>
                <a:lnTo>
                  <a:pt x="820191" y="23571"/>
                </a:lnTo>
                <a:lnTo>
                  <a:pt x="804481" y="8178"/>
                </a:lnTo>
                <a:lnTo>
                  <a:pt x="771423" y="0"/>
                </a:lnTo>
                <a:lnTo>
                  <a:pt x="738200" y="8128"/>
                </a:lnTo>
                <a:lnTo>
                  <a:pt x="712927" y="32715"/>
                </a:lnTo>
                <a:lnTo>
                  <a:pt x="696861" y="74066"/>
                </a:lnTo>
                <a:lnTo>
                  <a:pt x="691222" y="132499"/>
                </a:lnTo>
                <a:lnTo>
                  <a:pt x="696861" y="191096"/>
                </a:lnTo>
                <a:lnTo>
                  <a:pt x="712927" y="232918"/>
                </a:lnTo>
                <a:lnTo>
                  <a:pt x="738200" y="257975"/>
                </a:lnTo>
                <a:lnTo>
                  <a:pt x="771423" y="266319"/>
                </a:lnTo>
                <a:lnTo>
                  <a:pt x="804481" y="257975"/>
                </a:lnTo>
                <a:lnTo>
                  <a:pt x="821753" y="240792"/>
                </a:lnTo>
                <a:lnTo>
                  <a:pt x="829665" y="232918"/>
                </a:lnTo>
                <a:lnTo>
                  <a:pt x="845705" y="191096"/>
                </a:lnTo>
                <a:lnTo>
                  <a:pt x="851344" y="132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8337148" y="2323513"/>
            <a:ext cx="9779000" cy="9525"/>
            <a:chOff x="8337148" y="2323513"/>
            <a:chExt cx="9779000" cy="9525"/>
          </a:xfrm>
        </p:grpSpPr>
        <p:sp>
          <p:nvSpPr>
            <p:cNvPr id="29" name="object 29"/>
            <p:cNvSpPr/>
            <p:nvPr/>
          </p:nvSpPr>
          <p:spPr>
            <a:xfrm>
              <a:off x="8337148" y="2328275"/>
              <a:ext cx="9779000" cy="0"/>
            </a:xfrm>
            <a:custGeom>
              <a:avLst/>
              <a:gdLst/>
              <a:ahLst/>
              <a:cxnLst/>
              <a:rect l="l" t="t" r="r" b="b"/>
              <a:pathLst>
                <a:path w="9779000">
                  <a:moveTo>
                    <a:pt x="9778452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337148" y="2328275"/>
              <a:ext cx="9779000" cy="0"/>
            </a:xfrm>
            <a:custGeom>
              <a:avLst/>
              <a:gdLst/>
              <a:ahLst/>
              <a:cxnLst/>
              <a:rect l="l" t="t" r="r" b="b"/>
              <a:pathLst>
                <a:path w="9779000">
                  <a:moveTo>
                    <a:pt x="0" y="0"/>
                  </a:moveTo>
                  <a:lnTo>
                    <a:pt x="9778452" y="0"/>
                  </a:lnTo>
                </a:path>
              </a:pathLst>
            </a:custGeom>
            <a:ln w="9524">
              <a:solidFill>
                <a:srgbClr val="BABB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/>
          <p:nvPr/>
        </p:nvSpPr>
        <p:spPr>
          <a:xfrm>
            <a:off x="7308774" y="2143594"/>
            <a:ext cx="838835" cy="328930"/>
          </a:xfrm>
          <a:custGeom>
            <a:avLst/>
            <a:gdLst/>
            <a:ahLst/>
            <a:cxnLst/>
            <a:rect l="l" t="t" r="r" b="b"/>
            <a:pathLst>
              <a:path w="838834" h="328930">
                <a:moveTo>
                  <a:pt x="159448" y="182968"/>
                </a:moveTo>
                <a:lnTo>
                  <a:pt x="154444" y="147739"/>
                </a:lnTo>
                <a:lnTo>
                  <a:pt x="142214" y="126111"/>
                </a:lnTo>
                <a:lnTo>
                  <a:pt x="140195" y="122529"/>
                </a:lnTo>
                <a:lnTo>
                  <a:pt x="129349" y="115201"/>
                </a:lnTo>
                <a:lnTo>
                  <a:pt x="129349" y="182968"/>
                </a:lnTo>
                <a:lnTo>
                  <a:pt x="125996" y="206895"/>
                </a:lnTo>
                <a:lnTo>
                  <a:pt x="116801" y="225361"/>
                </a:lnTo>
                <a:lnTo>
                  <a:pt x="103022" y="237248"/>
                </a:lnTo>
                <a:lnTo>
                  <a:pt x="85915" y="241452"/>
                </a:lnTo>
                <a:lnTo>
                  <a:pt x="64173" y="236080"/>
                </a:lnTo>
                <a:lnTo>
                  <a:pt x="47548" y="220268"/>
                </a:lnTo>
                <a:lnTo>
                  <a:pt x="36245" y="194437"/>
                </a:lnTo>
                <a:lnTo>
                  <a:pt x="30480" y="159067"/>
                </a:lnTo>
                <a:lnTo>
                  <a:pt x="43535" y="143865"/>
                </a:lnTo>
                <a:lnTo>
                  <a:pt x="57048" y="133654"/>
                </a:lnTo>
                <a:lnTo>
                  <a:pt x="57327" y="133540"/>
                </a:lnTo>
                <a:lnTo>
                  <a:pt x="70421" y="127914"/>
                </a:lnTo>
                <a:lnTo>
                  <a:pt x="117919" y="141503"/>
                </a:lnTo>
                <a:lnTo>
                  <a:pt x="129349" y="182968"/>
                </a:lnTo>
                <a:lnTo>
                  <a:pt x="129349" y="115201"/>
                </a:lnTo>
                <a:lnTo>
                  <a:pt x="117779" y="107365"/>
                </a:lnTo>
                <a:lnTo>
                  <a:pt x="88290" y="102298"/>
                </a:lnTo>
                <a:lnTo>
                  <a:pt x="72809" y="104457"/>
                </a:lnTo>
                <a:lnTo>
                  <a:pt x="57340" y="110667"/>
                </a:lnTo>
                <a:lnTo>
                  <a:pt x="42722" y="120497"/>
                </a:lnTo>
                <a:lnTo>
                  <a:pt x="29806" y="133540"/>
                </a:lnTo>
                <a:lnTo>
                  <a:pt x="35826" y="83108"/>
                </a:lnTo>
                <a:lnTo>
                  <a:pt x="50304" y="50088"/>
                </a:lnTo>
                <a:lnTo>
                  <a:pt x="71081" y="32042"/>
                </a:lnTo>
                <a:lnTo>
                  <a:pt x="96012" y="26568"/>
                </a:lnTo>
                <a:lnTo>
                  <a:pt x="107721" y="27927"/>
                </a:lnTo>
                <a:lnTo>
                  <a:pt x="118833" y="31813"/>
                </a:lnTo>
                <a:lnTo>
                  <a:pt x="128892" y="37985"/>
                </a:lnTo>
                <a:lnTo>
                  <a:pt x="137439" y="46189"/>
                </a:lnTo>
                <a:lnTo>
                  <a:pt x="154711" y="26568"/>
                </a:lnTo>
                <a:lnTo>
                  <a:pt x="113601" y="1981"/>
                </a:lnTo>
                <a:lnTo>
                  <a:pt x="94957" y="0"/>
                </a:lnTo>
                <a:lnTo>
                  <a:pt x="59143" y="7581"/>
                </a:lnTo>
                <a:lnTo>
                  <a:pt x="28841" y="31813"/>
                </a:lnTo>
                <a:lnTo>
                  <a:pt x="7835" y="74942"/>
                </a:lnTo>
                <a:lnTo>
                  <a:pt x="0" y="139153"/>
                </a:lnTo>
                <a:lnTo>
                  <a:pt x="6464" y="194792"/>
                </a:lnTo>
                <a:lnTo>
                  <a:pt x="24409" y="234530"/>
                </a:lnTo>
                <a:lnTo>
                  <a:pt x="51625" y="258368"/>
                </a:lnTo>
                <a:lnTo>
                  <a:pt x="85915" y="266319"/>
                </a:lnTo>
                <a:lnTo>
                  <a:pt x="114236" y="260286"/>
                </a:lnTo>
                <a:lnTo>
                  <a:pt x="137642" y="243293"/>
                </a:lnTo>
                <a:lnTo>
                  <a:pt x="138747" y="241452"/>
                </a:lnTo>
                <a:lnTo>
                  <a:pt x="153568" y="216966"/>
                </a:lnTo>
                <a:lnTo>
                  <a:pt x="159448" y="182968"/>
                </a:lnTo>
                <a:close/>
              </a:path>
              <a:path w="838834" h="328930">
                <a:moveTo>
                  <a:pt x="252412" y="255168"/>
                </a:moveTo>
                <a:lnTo>
                  <a:pt x="250558" y="239318"/>
                </a:lnTo>
                <a:lnTo>
                  <a:pt x="245198" y="227393"/>
                </a:lnTo>
                <a:lnTo>
                  <a:pt x="236702" y="219875"/>
                </a:lnTo>
                <a:lnTo>
                  <a:pt x="225361" y="217258"/>
                </a:lnTo>
                <a:lnTo>
                  <a:pt x="216115" y="218846"/>
                </a:lnTo>
                <a:lnTo>
                  <a:pt x="208407" y="223354"/>
                </a:lnTo>
                <a:lnTo>
                  <a:pt x="203123" y="230441"/>
                </a:lnTo>
                <a:lnTo>
                  <a:pt x="201168" y="239737"/>
                </a:lnTo>
                <a:lnTo>
                  <a:pt x="203111" y="249428"/>
                </a:lnTo>
                <a:lnTo>
                  <a:pt x="208318" y="256438"/>
                </a:lnTo>
                <a:lnTo>
                  <a:pt x="215836" y="260692"/>
                </a:lnTo>
                <a:lnTo>
                  <a:pt x="224688" y="262128"/>
                </a:lnTo>
                <a:lnTo>
                  <a:pt x="227164" y="262128"/>
                </a:lnTo>
                <a:lnTo>
                  <a:pt x="228498" y="261835"/>
                </a:lnTo>
                <a:lnTo>
                  <a:pt x="225971" y="276961"/>
                </a:lnTo>
                <a:lnTo>
                  <a:pt x="219049" y="290118"/>
                </a:lnTo>
                <a:lnTo>
                  <a:pt x="208089" y="301040"/>
                </a:lnTo>
                <a:lnTo>
                  <a:pt x="193446" y="309460"/>
                </a:lnTo>
                <a:lnTo>
                  <a:pt x="201168" y="328422"/>
                </a:lnTo>
                <a:lnTo>
                  <a:pt x="222516" y="316077"/>
                </a:lnTo>
                <a:lnTo>
                  <a:pt x="238645" y="299402"/>
                </a:lnTo>
                <a:lnTo>
                  <a:pt x="248843" y="278930"/>
                </a:lnTo>
                <a:lnTo>
                  <a:pt x="252412" y="255168"/>
                </a:lnTo>
                <a:close/>
              </a:path>
              <a:path w="838834" h="328930">
                <a:moveTo>
                  <a:pt x="449770" y="132486"/>
                </a:moveTo>
                <a:lnTo>
                  <a:pt x="444119" y="74218"/>
                </a:lnTo>
                <a:lnTo>
                  <a:pt x="428053" y="32842"/>
                </a:lnTo>
                <a:lnTo>
                  <a:pt x="420954" y="25908"/>
                </a:lnTo>
                <a:lnTo>
                  <a:pt x="418528" y="23545"/>
                </a:lnTo>
                <a:lnTo>
                  <a:pt x="418528" y="132486"/>
                </a:lnTo>
                <a:lnTo>
                  <a:pt x="414997" y="181356"/>
                </a:lnTo>
                <a:lnTo>
                  <a:pt x="405066" y="215036"/>
                </a:lnTo>
                <a:lnTo>
                  <a:pt x="389674" y="234518"/>
                </a:lnTo>
                <a:lnTo>
                  <a:pt x="369760" y="240792"/>
                </a:lnTo>
                <a:lnTo>
                  <a:pt x="349669" y="234518"/>
                </a:lnTo>
                <a:lnTo>
                  <a:pt x="334187" y="215036"/>
                </a:lnTo>
                <a:lnTo>
                  <a:pt x="324231" y="181356"/>
                </a:lnTo>
                <a:lnTo>
                  <a:pt x="320700" y="132486"/>
                </a:lnTo>
                <a:lnTo>
                  <a:pt x="324231" y="84175"/>
                </a:lnTo>
                <a:lnTo>
                  <a:pt x="334187" y="51054"/>
                </a:lnTo>
                <a:lnTo>
                  <a:pt x="349669" y="32004"/>
                </a:lnTo>
                <a:lnTo>
                  <a:pt x="369760" y="25908"/>
                </a:lnTo>
                <a:lnTo>
                  <a:pt x="389674" y="32004"/>
                </a:lnTo>
                <a:lnTo>
                  <a:pt x="405066" y="51054"/>
                </a:lnTo>
                <a:lnTo>
                  <a:pt x="414997" y="84175"/>
                </a:lnTo>
                <a:lnTo>
                  <a:pt x="418528" y="132486"/>
                </a:lnTo>
                <a:lnTo>
                  <a:pt x="418528" y="23545"/>
                </a:lnTo>
                <a:lnTo>
                  <a:pt x="402831" y="8178"/>
                </a:lnTo>
                <a:lnTo>
                  <a:pt x="369760" y="0"/>
                </a:lnTo>
                <a:lnTo>
                  <a:pt x="336524" y="8128"/>
                </a:lnTo>
                <a:lnTo>
                  <a:pt x="311264" y="32702"/>
                </a:lnTo>
                <a:lnTo>
                  <a:pt x="295186" y="74053"/>
                </a:lnTo>
                <a:lnTo>
                  <a:pt x="289560" y="132486"/>
                </a:lnTo>
                <a:lnTo>
                  <a:pt x="295186" y="191096"/>
                </a:lnTo>
                <a:lnTo>
                  <a:pt x="311264" y="232905"/>
                </a:lnTo>
                <a:lnTo>
                  <a:pt x="336524" y="257975"/>
                </a:lnTo>
                <a:lnTo>
                  <a:pt x="369760" y="266319"/>
                </a:lnTo>
                <a:lnTo>
                  <a:pt x="402831" y="257975"/>
                </a:lnTo>
                <a:lnTo>
                  <a:pt x="420116" y="240792"/>
                </a:lnTo>
                <a:lnTo>
                  <a:pt x="428053" y="232905"/>
                </a:lnTo>
                <a:lnTo>
                  <a:pt x="444119" y="191096"/>
                </a:lnTo>
                <a:lnTo>
                  <a:pt x="449770" y="132486"/>
                </a:lnTo>
                <a:close/>
              </a:path>
              <a:path w="838834" h="328930">
                <a:moveTo>
                  <a:pt x="644271" y="132486"/>
                </a:moveTo>
                <a:lnTo>
                  <a:pt x="638619" y="74218"/>
                </a:lnTo>
                <a:lnTo>
                  <a:pt x="622566" y="32842"/>
                </a:lnTo>
                <a:lnTo>
                  <a:pt x="615480" y="25908"/>
                </a:lnTo>
                <a:lnTo>
                  <a:pt x="613029" y="23520"/>
                </a:lnTo>
                <a:lnTo>
                  <a:pt x="613029" y="132486"/>
                </a:lnTo>
                <a:lnTo>
                  <a:pt x="609511" y="181356"/>
                </a:lnTo>
                <a:lnTo>
                  <a:pt x="599579" y="215036"/>
                </a:lnTo>
                <a:lnTo>
                  <a:pt x="584212" y="234518"/>
                </a:lnTo>
                <a:lnTo>
                  <a:pt x="564349" y="240792"/>
                </a:lnTo>
                <a:lnTo>
                  <a:pt x="544271" y="234518"/>
                </a:lnTo>
                <a:lnTo>
                  <a:pt x="528789" y="215036"/>
                </a:lnTo>
                <a:lnTo>
                  <a:pt x="518820" y="181356"/>
                </a:lnTo>
                <a:lnTo>
                  <a:pt x="515302" y="132486"/>
                </a:lnTo>
                <a:lnTo>
                  <a:pt x="518820" y="84175"/>
                </a:lnTo>
                <a:lnTo>
                  <a:pt x="528789" y="51054"/>
                </a:lnTo>
                <a:lnTo>
                  <a:pt x="544271" y="32004"/>
                </a:lnTo>
                <a:lnTo>
                  <a:pt x="564349" y="25908"/>
                </a:lnTo>
                <a:lnTo>
                  <a:pt x="584212" y="32004"/>
                </a:lnTo>
                <a:lnTo>
                  <a:pt x="599579" y="51054"/>
                </a:lnTo>
                <a:lnTo>
                  <a:pt x="609511" y="84175"/>
                </a:lnTo>
                <a:lnTo>
                  <a:pt x="613029" y="132486"/>
                </a:lnTo>
                <a:lnTo>
                  <a:pt x="613029" y="23520"/>
                </a:lnTo>
                <a:lnTo>
                  <a:pt x="597369" y="8178"/>
                </a:lnTo>
                <a:lnTo>
                  <a:pt x="564349" y="0"/>
                </a:lnTo>
                <a:lnTo>
                  <a:pt x="531114" y="8128"/>
                </a:lnTo>
                <a:lnTo>
                  <a:pt x="505802" y="32702"/>
                </a:lnTo>
                <a:lnTo>
                  <a:pt x="489699" y="74053"/>
                </a:lnTo>
                <a:lnTo>
                  <a:pt x="484060" y="132486"/>
                </a:lnTo>
                <a:lnTo>
                  <a:pt x="489699" y="191096"/>
                </a:lnTo>
                <a:lnTo>
                  <a:pt x="505802" y="232905"/>
                </a:lnTo>
                <a:lnTo>
                  <a:pt x="531114" y="257975"/>
                </a:lnTo>
                <a:lnTo>
                  <a:pt x="564349" y="266319"/>
                </a:lnTo>
                <a:lnTo>
                  <a:pt x="597369" y="257975"/>
                </a:lnTo>
                <a:lnTo>
                  <a:pt x="614641" y="240792"/>
                </a:lnTo>
                <a:lnTo>
                  <a:pt x="622566" y="232905"/>
                </a:lnTo>
                <a:lnTo>
                  <a:pt x="638619" y="191096"/>
                </a:lnTo>
                <a:lnTo>
                  <a:pt x="644271" y="132486"/>
                </a:lnTo>
                <a:close/>
              </a:path>
              <a:path w="838834" h="328930">
                <a:moveTo>
                  <a:pt x="838771" y="132486"/>
                </a:moveTo>
                <a:lnTo>
                  <a:pt x="833132" y="74218"/>
                </a:lnTo>
                <a:lnTo>
                  <a:pt x="817092" y="32842"/>
                </a:lnTo>
                <a:lnTo>
                  <a:pt x="810006" y="25908"/>
                </a:lnTo>
                <a:lnTo>
                  <a:pt x="807618" y="23571"/>
                </a:lnTo>
                <a:lnTo>
                  <a:pt x="807618" y="132486"/>
                </a:lnTo>
                <a:lnTo>
                  <a:pt x="804100" y="181356"/>
                </a:lnTo>
                <a:lnTo>
                  <a:pt x="794169" y="215036"/>
                </a:lnTo>
                <a:lnTo>
                  <a:pt x="778764" y="234518"/>
                </a:lnTo>
                <a:lnTo>
                  <a:pt x="758850" y="240792"/>
                </a:lnTo>
                <a:lnTo>
                  <a:pt x="738771" y="234518"/>
                </a:lnTo>
                <a:lnTo>
                  <a:pt x="723290" y="215036"/>
                </a:lnTo>
                <a:lnTo>
                  <a:pt x="713320" y="181356"/>
                </a:lnTo>
                <a:lnTo>
                  <a:pt x="709803" y="132486"/>
                </a:lnTo>
                <a:lnTo>
                  <a:pt x="713320" y="84175"/>
                </a:lnTo>
                <a:lnTo>
                  <a:pt x="738771" y="32004"/>
                </a:lnTo>
                <a:lnTo>
                  <a:pt x="778764" y="32004"/>
                </a:lnTo>
                <a:lnTo>
                  <a:pt x="804100" y="84175"/>
                </a:lnTo>
                <a:lnTo>
                  <a:pt x="807618" y="132486"/>
                </a:lnTo>
                <a:lnTo>
                  <a:pt x="807618" y="23571"/>
                </a:lnTo>
                <a:lnTo>
                  <a:pt x="791908" y="8178"/>
                </a:lnTo>
                <a:lnTo>
                  <a:pt x="758850" y="0"/>
                </a:lnTo>
                <a:lnTo>
                  <a:pt x="725627" y="8128"/>
                </a:lnTo>
                <a:lnTo>
                  <a:pt x="700354" y="32702"/>
                </a:lnTo>
                <a:lnTo>
                  <a:pt x="684288" y="74053"/>
                </a:lnTo>
                <a:lnTo>
                  <a:pt x="678649" y="132486"/>
                </a:lnTo>
                <a:lnTo>
                  <a:pt x="684288" y="191096"/>
                </a:lnTo>
                <a:lnTo>
                  <a:pt x="700354" y="232905"/>
                </a:lnTo>
                <a:lnTo>
                  <a:pt x="725627" y="257975"/>
                </a:lnTo>
                <a:lnTo>
                  <a:pt x="758850" y="266319"/>
                </a:lnTo>
                <a:lnTo>
                  <a:pt x="791908" y="257975"/>
                </a:lnTo>
                <a:lnTo>
                  <a:pt x="809180" y="240792"/>
                </a:lnTo>
                <a:lnTo>
                  <a:pt x="817092" y="232905"/>
                </a:lnTo>
                <a:lnTo>
                  <a:pt x="833132" y="191096"/>
                </a:lnTo>
                <a:lnTo>
                  <a:pt x="838771" y="1324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430576" y="8561971"/>
            <a:ext cx="747395" cy="266700"/>
          </a:xfrm>
          <a:custGeom>
            <a:avLst/>
            <a:gdLst/>
            <a:ahLst/>
            <a:cxnLst/>
            <a:rect l="l" t="t" r="r" b="b"/>
            <a:pathLst>
              <a:path w="747395" h="266700">
                <a:moveTo>
                  <a:pt x="162966" y="234124"/>
                </a:moveTo>
                <a:lnTo>
                  <a:pt x="91821" y="234124"/>
                </a:lnTo>
                <a:lnTo>
                  <a:pt x="81661" y="234365"/>
                </a:lnTo>
                <a:lnTo>
                  <a:pt x="70954" y="234975"/>
                </a:lnTo>
                <a:lnTo>
                  <a:pt x="49809" y="236601"/>
                </a:lnTo>
                <a:lnTo>
                  <a:pt x="90957" y="194589"/>
                </a:lnTo>
                <a:lnTo>
                  <a:pt x="122707" y="154063"/>
                </a:lnTo>
                <a:lnTo>
                  <a:pt x="143154" y="114642"/>
                </a:lnTo>
                <a:lnTo>
                  <a:pt x="150393" y="76009"/>
                </a:lnTo>
                <a:lnTo>
                  <a:pt x="145186" y="44767"/>
                </a:lnTo>
                <a:lnTo>
                  <a:pt x="130276" y="20789"/>
                </a:lnTo>
                <a:lnTo>
                  <a:pt x="106756" y="5422"/>
                </a:lnTo>
                <a:lnTo>
                  <a:pt x="75717" y="0"/>
                </a:lnTo>
                <a:lnTo>
                  <a:pt x="53098" y="2705"/>
                </a:lnTo>
                <a:lnTo>
                  <a:pt x="33540" y="10375"/>
                </a:lnTo>
                <a:lnTo>
                  <a:pt x="16129" y="22301"/>
                </a:lnTo>
                <a:lnTo>
                  <a:pt x="0" y="37820"/>
                </a:lnTo>
                <a:lnTo>
                  <a:pt x="18567" y="56007"/>
                </a:lnTo>
                <a:lnTo>
                  <a:pt x="29845" y="44297"/>
                </a:lnTo>
                <a:lnTo>
                  <a:pt x="42595" y="34861"/>
                </a:lnTo>
                <a:lnTo>
                  <a:pt x="56667" y="28575"/>
                </a:lnTo>
                <a:lnTo>
                  <a:pt x="71907" y="26289"/>
                </a:lnTo>
                <a:lnTo>
                  <a:pt x="92710" y="30086"/>
                </a:lnTo>
                <a:lnTo>
                  <a:pt x="107454" y="40640"/>
                </a:lnTo>
                <a:lnTo>
                  <a:pt x="116243" y="56705"/>
                </a:lnTo>
                <a:lnTo>
                  <a:pt x="119151" y="77063"/>
                </a:lnTo>
                <a:lnTo>
                  <a:pt x="112090" y="111709"/>
                </a:lnTo>
                <a:lnTo>
                  <a:pt x="90500" y="150114"/>
                </a:lnTo>
                <a:lnTo>
                  <a:pt x="53809" y="193459"/>
                </a:lnTo>
                <a:lnTo>
                  <a:pt x="1422" y="242887"/>
                </a:lnTo>
                <a:lnTo>
                  <a:pt x="1422" y="261848"/>
                </a:lnTo>
                <a:lnTo>
                  <a:pt x="162966" y="261848"/>
                </a:lnTo>
                <a:lnTo>
                  <a:pt x="162966" y="234124"/>
                </a:lnTo>
                <a:close/>
              </a:path>
              <a:path w="747395" h="266700">
                <a:moveTo>
                  <a:pt x="357847" y="132499"/>
                </a:moveTo>
                <a:lnTo>
                  <a:pt x="352221" y="74218"/>
                </a:lnTo>
                <a:lnTo>
                  <a:pt x="336181" y="32854"/>
                </a:lnTo>
                <a:lnTo>
                  <a:pt x="329095" y="25908"/>
                </a:lnTo>
                <a:lnTo>
                  <a:pt x="326707" y="23571"/>
                </a:lnTo>
                <a:lnTo>
                  <a:pt x="326707" y="132499"/>
                </a:lnTo>
                <a:lnTo>
                  <a:pt x="323176" y="181368"/>
                </a:lnTo>
                <a:lnTo>
                  <a:pt x="313245" y="215036"/>
                </a:lnTo>
                <a:lnTo>
                  <a:pt x="297853" y="234518"/>
                </a:lnTo>
                <a:lnTo>
                  <a:pt x="277939" y="240792"/>
                </a:lnTo>
                <a:lnTo>
                  <a:pt x="257848" y="234518"/>
                </a:lnTo>
                <a:lnTo>
                  <a:pt x="242366" y="215036"/>
                </a:lnTo>
                <a:lnTo>
                  <a:pt x="232410" y="181368"/>
                </a:lnTo>
                <a:lnTo>
                  <a:pt x="228879" y="132499"/>
                </a:lnTo>
                <a:lnTo>
                  <a:pt x="232410" y="84175"/>
                </a:lnTo>
                <a:lnTo>
                  <a:pt x="242366" y="51054"/>
                </a:lnTo>
                <a:lnTo>
                  <a:pt x="257848" y="32004"/>
                </a:lnTo>
                <a:lnTo>
                  <a:pt x="277939" y="25908"/>
                </a:lnTo>
                <a:lnTo>
                  <a:pt x="297853" y="32004"/>
                </a:lnTo>
                <a:lnTo>
                  <a:pt x="313245" y="51054"/>
                </a:lnTo>
                <a:lnTo>
                  <a:pt x="323176" y="84175"/>
                </a:lnTo>
                <a:lnTo>
                  <a:pt x="326707" y="132499"/>
                </a:lnTo>
                <a:lnTo>
                  <a:pt x="326707" y="23571"/>
                </a:lnTo>
                <a:lnTo>
                  <a:pt x="310997" y="8178"/>
                </a:lnTo>
                <a:lnTo>
                  <a:pt x="277939" y="0"/>
                </a:lnTo>
                <a:lnTo>
                  <a:pt x="244703" y="8128"/>
                </a:lnTo>
                <a:lnTo>
                  <a:pt x="219443" y="32715"/>
                </a:lnTo>
                <a:lnTo>
                  <a:pt x="203365" y="74066"/>
                </a:lnTo>
                <a:lnTo>
                  <a:pt x="197739" y="132499"/>
                </a:lnTo>
                <a:lnTo>
                  <a:pt x="203365" y="191096"/>
                </a:lnTo>
                <a:lnTo>
                  <a:pt x="219443" y="232918"/>
                </a:lnTo>
                <a:lnTo>
                  <a:pt x="244703" y="257975"/>
                </a:lnTo>
                <a:lnTo>
                  <a:pt x="277939" y="266319"/>
                </a:lnTo>
                <a:lnTo>
                  <a:pt x="310997" y="257975"/>
                </a:lnTo>
                <a:lnTo>
                  <a:pt x="328256" y="240792"/>
                </a:lnTo>
                <a:lnTo>
                  <a:pt x="336181" y="232918"/>
                </a:lnTo>
                <a:lnTo>
                  <a:pt x="352221" y="191096"/>
                </a:lnTo>
                <a:lnTo>
                  <a:pt x="357847" y="132499"/>
                </a:lnTo>
                <a:close/>
              </a:path>
              <a:path w="747395" h="266700">
                <a:moveTo>
                  <a:pt x="552450" y="132499"/>
                </a:moveTo>
                <a:lnTo>
                  <a:pt x="546798" y="74218"/>
                </a:lnTo>
                <a:lnTo>
                  <a:pt x="530733" y="32854"/>
                </a:lnTo>
                <a:lnTo>
                  <a:pt x="523646" y="25908"/>
                </a:lnTo>
                <a:lnTo>
                  <a:pt x="521208" y="23520"/>
                </a:lnTo>
                <a:lnTo>
                  <a:pt x="521208" y="132499"/>
                </a:lnTo>
                <a:lnTo>
                  <a:pt x="517677" y="181368"/>
                </a:lnTo>
                <a:lnTo>
                  <a:pt x="507758" y="215036"/>
                </a:lnTo>
                <a:lnTo>
                  <a:pt x="492391" y="234518"/>
                </a:lnTo>
                <a:lnTo>
                  <a:pt x="472528" y="240792"/>
                </a:lnTo>
                <a:lnTo>
                  <a:pt x="452450" y="234518"/>
                </a:lnTo>
                <a:lnTo>
                  <a:pt x="436968" y="215036"/>
                </a:lnTo>
                <a:lnTo>
                  <a:pt x="426999" y="181368"/>
                </a:lnTo>
                <a:lnTo>
                  <a:pt x="423481" y="132499"/>
                </a:lnTo>
                <a:lnTo>
                  <a:pt x="426999" y="84175"/>
                </a:lnTo>
                <a:lnTo>
                  <a:pt x="436968" y="51054"/>
                </a:lnTo>
                <a:lnTo>
                  <a:pt x="452450" y="32004"/>
                </a:lnTo>
                <a:lnTo>
                  <a:pt x="472528" y="25908"/>
                </a:lnTo>
                <a:lnTo>
                  <a:pt x="492391" y="32004"/>
                </a:lnTo>
                <a:lnTo>
                  <a:pt x="507758" y="51054"/>
                </a:lnTo>
                <a:lnTo>
                  <a:pt x="517677" y="84175"/>
                </a:lnTo>
                <a:lnTo>
                  <a:pt x="521208" y="132499"/>
                </a:lnTo>
                <a:lnTo>
                  <a:pt x="521208" y="23520"/>
                </a:lnTo>
                <a:lnTo>
                  <a:pt x="505548" y="8178"/>
                </a:lnTo>
                <a:lnTo>
                  <a:pt x="472528" y="0"/>
                </a:lnTo>
                <a:lnTo>
                  <a:pt x="439293" y="8128"/>
                </a:lnTo>
                <a:lnTo>
                  <a:pt x="413981" y="32715"/>
                </a:lnTo>
                <a:lnTo>
                  <a:pt x="397878" y="74066"/>
                </a:lnTo>
                <a:lnTo>
                  <a:pt x="392239" y="132499"/>
                </a:lnTo>
                <a:lnTo>
                  <a:pt x="397878" y="191096"/>
                </a:lnTo>
                <a:lnTo>
                  <a:pt x="413981" y="232918"/>
                </a:lnTo>
                <a:lnTo>
                  <a:pt x="439293" y="257975"/>
                </a:lnTo>
                <a:lnTo>
                  <a:pt x="472528" y="266319"/>
                </a:lnTo>
                <a:lnTo>
                  <a:pt x="505548" y="257975"/>
                </a:lnTo>
                <a:lnTo>
                  <a:pt x="522820" y="240792"/>
                </a:lnTo>
                <a:lnTo>
                  <a:pt x="530733" y="232918"/>
                </a:lnTo>
                <a:lnTo>
                  <a:pt x="546798" y="191096"/>
                </a:lnTo>
                <a:lnTo>
                  <a:pt x="552450" y="132499"/>
                </a:lnTo>
                <a:close/>
              </a:path>
              <a:path w="747395" h="266700">
                <a:moveTo>
                  <a:pt x="746950" y="132499"/>
                </a:moveTo>
                <a:lnTo>
                  <a:pt x="741311" y="74218"/>
                </a:lnTo>
                <a:lnTo>
                  <a:pt x="725271" y="32854"/>
                </a:lnTo>
                <a:lnTo>
                  <a:pt x="718185" y="25908"/>
                </a:lnTo>
                <a:lnTo>
                  <a:pt x="715797" y="23571"/>
                </a:lnTo>
                <a:lnTo>
                  <a:pt x="715797" y="132499"/>
                </a:lnTo>
                <a:lnTo>
                  <a:pt x="712279" y="181368"/>
                </a:lnTo>
                <a:lnTo>
                  <a:pt x="702348" y="215036"/>
                </a:lnTo>
                <a:lnTo>
                  <a:pt x="686943" y="234518"/>
                </a:lnTo>
                <a:lnTo>
                  <a:pt x="667029" y="240792"/>
                </a:lnTo>
                <a:lnTo>
                  <a:pt x="646950" y="234518"/>
                </a:lnTo>
                <a:lnTo>
                  <a:pt x="631469" y="215036"/>
                </a:lnTo>
                <a:lnTo>
                  <a:pt x="621499" y="181368"/>
                </a:lnTo>
                <a:lnTo>
                  <a:pt x="617982" y="132499"/>
                </a:lnTo>
                <a:lnTo>
                  <a:pt x="621499" y="84175"/>
                </a:lnTo>
                <a:lnTo>
                  <a:pt x="631469" y="51054"/>
                </a:lnTo>
                <a:lnTo>
                  <a:pt x="646950" y="32004"/>
                </a:lnTo>
                <a:lnTo>
                  <a:pt x="667029" y="25908"/>
                </a:lnTo>
                <a:lnTo>
                  <a:pt x="686943" y="32004"/>
                </a:lnTo>
                <a:lnTo>
                  <a:pt x="702348" y="51054"/>
                </a:lnTo>
                <a:lnTo>
                  <a:pt x="712279" y="84175"/>
                </a:lnTo>
                <a:lnTo>
                  <a:pt x="715797" y="132499"/>
                </a:lnTo>
                <a:lnTo>
                  <a:pt x="715797" y="23571"/>
                </a:lnTo>
                <a:lnTo>
                  <a:pt x="700087" y="8178"/>
                </a:lnTo>
                <a:lnTo>
                  <a:pt x="667029" y="0"/>
                </a:lnTo>
                <a:lnTo>
                  <a:pt x="633806" y="8128"/>
                </a:lnTo>
                <a:lnTo>
                  <a:pt x="608533" y="32715"/>
                </a:lnTo>
                <a:lnTo>
                  <a:pt x="592467" y="74066"/>
                </a:lnTo>
                <a:lnTo>
                  <a:pt x="586828" y="132499"/>
                </a:lnTo>
                <a:lnTo>
                  <a:pt x="592467" y="191096"/>
                </a:lnTo>
                <a:lnTo>
                  <a:pt x="608533" y="232918"/>
                </a:lnTo>
                <a:lnTo>
                  <a:pt x="633806" y="257975"/>
                </a:lnTo>
                <a:lnTo>
                  <a:pt x="667029" y="266319"/>
                </a:lnTo>
                <a:lnTo>
                  <a:pt x="700087" y="257975"/>
                </a:lnTo>
                <a:lnTo>
                  <a:pt x="717359" y="240792"/>
                </a:lnTo>
                <a:lnTo>
                  <a:pt x="725271" y="232918"/>
                </a:lnTo>
                <a:lnTo>
                  <a:pt x="741311" y="191096"/>
                </a:lnTo>
                <a:lnTo>
                  <a:pt x="746950" y="132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231533" y="8535678"/>
            <a:ext cx="248920" cy="307340"/>
          </a:xfrm>
          <a:custGeom>
            <a:avLst/>
            <a:gdLst/>
            <a:ahLst/>
            <a:cxnLst/>
            <a:rect l="l" t="t" r="r" b="b"/>
            <a:pathLst>
              <a:path w="248920" h="307340">
                <a:moveTo>
                  <a:pt x="240791" y="232695"/>
                </a:moveTo>
                <a:lnTo>
                  <a:pt x="211740" y="232695"/>
                </a:lnTo>
                <a:lnTo>
                  <a:pt x="211740" y="123729"/>
                </a:lnTo>
                <a:lnTo>
                  <a:pt x="123062" y="123729"/>
                </a:lnTo>
                <a:lnTo>
                  <a:pt x="123062" y="100869"/>
                </a:lnTo>
                <a:lnTo>
                  <a:pt x="211740" y="100869"/>
                </a:lnTo>
                <a:lnTo>
                  <a:pt x="211740" y="63722"/>
                </a:lnTo>
                <a:lnTo>
                  <a:pt x="123062" y="63722"/>
                </a:lnTo>
                <a:lnTo>
                  <a:pt x="123062" y="40671"/>
                </a:lnTo>
                <a:lnTo>
                  <a:pt x="211740" y="40671"/>
                </a:lnTo>
                <a:lnTo>
                  <a:pt x="211740" y="0"/>
                </a:lnTo>
                <a:lnTo>
                  <a:pt x="240791" y="0"/>
                </a:lnTo>
                <a:lnTo>
                  <a:pt x="240791" y="232695"/>
                </a:lnTo>
                <a:close/>
              </a:path>
              <a:path w="248920" h="307340">
                <a:moveTo>
                  <a:pt x="23812" y="186118"/>
                </a:moveTo>
                <a:lnTo>
                  <a:pt x="0" y="186118"/>
                </a:lnTo>
                <a:lnTo>
                  <a:pt x="0" y="22383"/>
                </a:lnTo>
                <a:lnTo>
                  <a:pt x="28765" y="22383"/>
                </a:lnTo>
                <a:lnTo>
                  <a:pt x="28765" y="161924"/>
                </a:lnTo>
                <a:lnTo>
                  <a:pt x="161313" y="161924"/>
                </a:lnTo>
                <a:lnTo>
                  <a:pt x="162972" y="174497"/>
                </a:lnTo>
                <a:lnTo>
                  <a:pt x="126441" y="180171"/>
                </a:lnTo>
                <a:lnTo>
                  <a:pt x="91820" y="183737"/>
                </a:lnTo>
                <a:lnTo>
                  <a:pt x="57986" y="185588"/>
                </a:lnTo>
                <a:lnTo>
                  <a:pt x="23812" y="186118"/>
                </a:lnTo>
                <a:close/>
              </a:path>
              <a:path w="248920" h="307340">
                <a:moveTo>
                  <a:pt x="161313" y="161924"/>
                </a:moveTo>
                <a:lnTo>
                  <a:pt x="28765" y="161924"/>
                </a:lnTo>
                <a:lnTo>
                  <a:pt x="60803" y="161186"/>
                </a:lnTo>
                <a:lnTo>
                  <a:pt x="92833" y="159305"/>
                </a:lnTo>
                <a:lnTo>
                  <a:pt x="125594" y="155924"/>
                </a:lnTo>
                <a:lnTo>
                  <a:pt x="159829" y="150685"/>
                </a:lnTo>
                <a:lnTo>
                  <a:pt x="161313" y="161924"/>
                </a:lnTo>
                <a:close/>
              </a:path>
              <a:path w="248920" h="307340">
                <a:moveTo>
                  <a:pt x="248888" y="306990"/>
                </a:moveTo>
                <a:lnTo>
                  <a:pt x="39242" y="306990"/>
                </a:lnTo>
                <a:lnTo>
                  <a:pt x="39242" y="212693"/>
                </a:lnTo>
                <a:lnTo>
                  <a:pt x="68008" y="212693"/>
                </a:lnTo>
                <a:lnTo>
                  <a:pt x="68008" y="283559"/>
                </a:lnTo>
                <a:lnTo>
                  <a:pt x="248888" y="283559"/>
                </a:lnTo>
                <a:lnTo>
                  <a:pt x="248888" y="3069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690056" y="8561971"/>
            <a:ext cx="358140" cy="266700"/>
          </a:xfrm>
          <a:custGeom>
            <a:avLst/>
            <a:gdLst/>
            <a:ahLst/>
            <a:cxnLst/>
            <a:rect l="l" t="t" r="r" b="b"/>
            <a:pathLst>
              <a:path w="358140" h="266700">
                <a:moveTo>
                  <a:pt x="162966" y="234124"/>
                </a:moveTo>
                <a:lnTo>
                  <a:pt x="91821" y="234124"/>
                </a:lnTo>
                <a:lnTo>
                  <a:pt x="81661" y="234365"/>
                </a:lnTo>
                <a:lnTo>
                  <a:pt x="70954" y="234975"/>
                </a:lnTo>
                <a:lnTo>
                  <a:pt x="49809" y="236601"/>
                </a:lnTo>
                <a:lnTo>
                  <a:pt x="90970" y="194589"/>
                </a:lnTo>
                <a:lnTo>
                  <a:pt x="122720" y="154063"/>
                </a:lnTo>
                <a:lnTo>
                  <a:pt x="143154" y="114642"/>
                </a:lnTo>
                <a:lnTo>
                  <a:pt x="150393" y="76009"/>
                </a:lnTo>
                <a:lnTo>
                  <a:pt x="145186" y="44767"/>
                </a:lnTo>
                <a:lnTo>
                  <a:pt x="130276" y="20789"/>
                </a:lnTo>
                <a:lnTo>
                  <a:pt x="106756" y="5422"/>
                </a:lnTo>
                <a:lnTo>
                  <a:pt x="75717" y="0"/>
                </a:lnTo>
                <a:lnTo>
                  <a:pt x="53111" y="2705"/>
                </a:lnTo>
                <a:lnTo>
                  <a:pt x="33540" y="10375"/>
                </a:lnTo>
                <a:lnTo>
                  <a:pt x="16129" y="22301"/>
                </a:lnTo>
                <a:lnTo>
                  <a:pt x="0" y="37820"/>
                </a:lnTo>
                <a:lnTo>
                  <a:pt x="18567" y="56007"/>
                </a:lnTo>
                <a:lnTo>
                  <a:pt x="29857" y="44297"/>
                </a:lnTo>
                <a:lnTo>
                  <a:pt x="42595" y="34861"/>
                </a:lnTo>
                <a:lnTo>
                  <a:pt x="56667" y="28575"/>
                </a:lnTo>
                <a:lnTo>
                  <a:pt x="71907" y="26289"/>
                </a:lnTo>
                <a:lnTo>
                  <a:pt x="92710" y="30086"/>
                </a:lnTo>
                <a:lnTo>
                  <a:pt x="107467" y="40640"/>
                </a:lnTo>
                <a:lnTo>
                  <a:pt x="116243" y="56705"/>
                </a:lnTo>
                <a:lnTo>
                  <a:pt x="119151" y="77063"/>
                </a:lnTo>
                <a:lnTo>
                  <a:pt x="112090" y="111709"/>
                </a:lnTo>
                <a:lnTo>
                  <a:pt x="90512" y="150114"/>
                </a:lnTo>
                <a:lnTo>
                  <a:pt x="53822" y="193459"/>
                </a:lnTo>
                <a:lnTo>
                  <a:pt x="1422" y="242887"/>
                </a:lnTo>
                <a:lnTo>
                  <a:pt x="1422" y="261848"/>
                </a:lnTo>
                <a:lnTo>
                  <a:pt x="162966" y="261848"/>
                </a:lnTo>
                <a:lnTo>
                  <a:pt x="162966" y="234124"/>
                </a:lnTo>
                <a:close/>
              </a:path>
              <a:path w="358140" h="266700">
                <a:moveTo>
                  <a:pt x="357847" y="132499"/>
                </a:moveTo>
                <a:lnTo>
                  <a:pt x="352221" y="74218"/>
                </a:lnTo>
                <a:lnTo>
                  <a:pt x="336181" y="32854"/>
                </a:lnTo>
                <a:lnTo>
                  <a:pt x="329095" y="25908"/>
                </a:lnTo>
                <a:lnTo>
                  <a:pt x="326707" y="23571"/>
                </a:lnTo>
                <a:lnTo>
                  <a:pt x="326707" y="132499"/>
                </a:lnTo>
                <a:lnTo>
                  <a:pt x="323189" y="181368"/>
                </a:lnTo>
                <a:lnTo>
                  <a:pt x="313245" y="215036"/>
                </a:lnTo>
                <a:lnTo>
                  <a:pt x="297853" y="234518"/>
                </a:lnTo>
                <a:lnTo>
                  <a:pt x="277939" y="240792"/>
                </a:lnTo>
                <a:lnTo>
                  <a:pt x="257860" y="234518"/>
                </a:lnTo>
                <a:lnTo>
                  <a:pt x="242379" y="215036"/>
                </a:lnTo>
                <a:lnTo>
                  <a:pt x="232410" y="181368"/>
                </a:lnTo>
                <a:lnTo>
                  <a:pt x="228879" y="132499"/>
                </a:lnTo>
                <a:lnTo>
                  <a:pt x="232410" y="84175"/>
                </a:lnTo>
                <a:lnTo>
                  <a:pt x="242379" y="51054"/>
                </a:lnTo>
                <a:lnTo>
                  <a:pt x="257860" y="32004"/>
                </a:lnTo>
                <a:lnTo>
                  <a:pt x="277939" y="25908"/>
                </a:lnTo>
                <a:lnTo>
                  <a:pt x="297853" y="32004"/>
                </a:lnTo>
                <a:lnTo>
                  <a:pt x="313245" y="51054"/>
                </a:lnTo>
                <a:lnTo>
                  <a:pt x="323189" y="84175"/>
                </a:lnTo>
                <a:lnTo>
                  <a:pt x="326707" y="132499"/>
                </a:lnTo>
                <a:lnTo>
                  <a:pt x="326707" y="23571"/>
                </a:lnTo>
                <a:lnTo>
                  <a:pt x="310997" y="8178"/>
                </a:lnTo>
                <a:lnTo>
                  <a:pt x="277939" y="0"/>
                </a:lnTo>
                <a:lnTo>
                  <a:pt x="244716" y="8128"/>
                </a:lnTo>
                <a:lnTo>
                  <a:pt x="219443" y="32715"/>
                </a:lnTo>
                <a:lnTo>
                  <a:pt x="203365" y="74066"/>
                </a:lnTo>
                <a:lnTo>
                  <a:pt x="197739" y="132499"/>
                </a:lnTo>
                <a:lnTo>
                  <a:pt x="203365" y="191096"/>
                </a:lnTo>
                <a:lnTo>
                  <a:pt x="219443" y="232918"/>
                </a:lnTo>
                <a:lnTo>
                  <a:pt x="244716" y="257975"/>
                </a:lnTo>
                <a:lnTo>
                  <a:pt x="277939" y="266319"/>
                </a:lnTo>
                <a:lnTo>
                  <a:pt x="310997" y="257975"/>
                </a:lnTo>
                <a:lnTo>
                  <a:pt x="328256" y="240792"/>
                </a:lnTo>
                <a:lnTo>
                  <a:pt x="336181" y="232918"/>
                </a:lnTo>
                <a:lnTo>
                  <a:pt x="352221" y="191096"/>
                </a:lnTo>
                <a:lnTo>
                  <a:pt x="357847" y="132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096011" y="8566836"/>
            <a:ext cx="339725" cy="261620"/>
          </a:xfrm>
          <a:custGeom>
            <a:avLst/>
            <a:gdLst/>
            <a:ahLst/>
            <a:cxnLst/>
            <a:rect l="l" t="t" r="r" b="b"/>
            <a:pathLst>
              <a:path w="339725" h="261620">
                <a:moveTo>
                  <a:pt x="140868" y="230314"/>
                </a:moveTo>
                <a:lnTo>
                  <a:pt x="89344" y="230314"/>
                </a:lnTo>
                <a:lnTo>
                  <a:pt x="89344" y="0"/>
                </a:lnTo>
                <a:lnTo>
                  <a:pt x="64770" y="0"/>
                </a:lnTo>
                <a:lnTo>
                  <a:pt x="53746" y="5664"/>
                </a:lnTo>
                <a:lnTo>
                  <a:pt x="41427" y="10566"/>
                </a:lnTo>
                <a:lnTo>
                  <a:pt x="27482" y="14757"/>
                </a:lnTo>
                <a:lnTo>
                  <a:pt x="11518" y="18288"/>
                </a:lnTo>
                <a:lnTo>
                  <a:pt x="11518" y="38569"/>
                </a:lnTo>
                <a:lnTo>
                  <a:pt x="57048" y="38569"/>
                </a:lnTo>
                <a:lnTo>
                  <a:pt x="57048" y="230314"/>
                </a:lnTo>
                <a:lnTo>
                  <a:pt x="0" y="230314"/>
                </a:lnTo>
                <a:lnTo>
                  <a:pt x="0" y="256984"/>
                </a:lnTo>
                <a:lnTo>
                  <a:pt x="140868" y="256984"/>
                </a:lnTo>
                <a:lnTo>
                  <a:pt x="140868" y="230314"/>
                </a:lnTo>
                <a:close/>
              </a:path>
              <a:path w="339725" h="261620">
                <a:moveTo>
                  <a:pt x="339280" y="173164"/>
                </a:moveTo>
                <a:lnTo>
                  <a:pt x="333197" y="136613"/>
                </a:lnTo>
                <a:lnTo>
                  <a:pt x="316598" y="111201"/>
                </a:lnTo>
                <a:lnTo>
                  <a:pt x="291985" y="96354"/>
                </a:lnTo>
                <a:lnTo>
                  <a:pt x="261835" y="91528"/>
                </a:lnTo>
                <a:lnTo>
                  <a:pt x="250926" y="92227"/>
                </a:lnTo>
                <a:lnTo>
                  <a:pt x="241122" y="94221"/>
                </a:lnTo>
                <a:lnTo>
                  <a:pt x="232105" y="97396"/>
                </a:lnTo>
                <a:lnTo>
                  <a:pt x="223545" y="101625"/>
                </a:lnTo>
                <a:lnTo>
                  <a:pt x="229933" y="27330"/>
                </a:lnTo>
                <a:lnTo>
                  <a:pt x="326986" y="27330"/>
                </a:lnTo>
                <a:lnTo>
                  <a:pt x="326986" y="0"/>
                </a:lnTo>
                <a:lnTo>
                  <a:pt x="201828" y="0"/>
                </a:lnTo>
                <a:lnTo>
                  <a:pt x="193827" y="120205"/>
                </a:lnTo>
                <a:lnTo>
                  <a:pt x="210972" y="130771"/>
                </a:lnTo>
                <a:lnTo>
                  <a:pt x="221475" y="124282"/>
                </a:lnTo>
                <a:lnTo>
                  <a:pt x="231470" y="119570"/>
                </a:lnTo>
                <a:lnTo>
                  <a:pt x="241909" y="116700"/>
                </a:lnTo>
                <a:lnTo>
                  <a:pt x="253746" y="115722"/>
                </a:lnTo>
                <a:lnTo>
                  <a:pt x="275691" y="119697"/>
                </a:lnTo>
                <a:lnTo>
                  <a:pt x="292481" y="131178"/>
                </a:lnTo>
                <a:lnTo>
                  <a:pt x="303212" y="149555"/>
                </a:lnTo>
                <a:lnTo>
                  <a:pt x="306984" y="174205"/>
                </a:lnTo>
                <a:lnTo>
                  <a:pt x="302691" y="199517"/>
                </a:lnTo>
                <a:lnTo>
                  <a:pt x="290969" y="218617"/>
                </a:lnTo>
                <a:lnTo>
                  <a:pt x="273596" y="230682"/>
                </a:lnTo>
                <a:lnTo>
                  <a:pt x="252310" y="234886"/>
                </a:lnTo>
                <a:lnTo>
                  <a:pt x="231952" y="232511"/>
                </a:lnTo>
                <a:lnTo>
                  <a:pt x="215112" y="226187"/>
                </a:lnTo>
                <a:lnTo>
                  <a:pt x="201104" y="217119"/>
                </a:lnTo>
                <a:lnTo>
                  <a:pt x="189255" y="206502"/>
                </a:lnTo>
                <a:lnTo>
                  <a:pt x="173443" y="227457"/>
                </a:lnTo>
                <a:lnTo>
                  <a:pt x="187871" y="240042"/>
                </a:lnTo>
                <a:lnTo>
                  <a:pt x="205778" y="250926"/>
                </a:lnTo>
                <a:lnTo>
                  <a:pt x="227952" y="258572"/>
                </a:lnTo>
                <a:lnTo>
                  <a:pt x="255168" y="261454"/>
                </a:lnTo>
                <a:lnTo>
                  <a:pt x="286639" y="255600"/>
                </a:lnTo>
                <a:lnTo>
                  <a:pt x="313512" y="238493"/>
                </a:lnTo>
                <a:lnTo>
                  <a:pt x="332244" y="210781"/>
                </a:lnTo>
                <a:lnTo>
                  <a:pt x="339280" y="173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491018" y="8535678"/>
            <a:ext cx="248920" cy="307340"/>
          </a:xfrm>
          <a:custGeom>
            <a:avLst/>
            <a:gdLst/>
            <a:ahLst/>
            <a:cxnLst/>
            <a:rect l="l" t="t" r="r" b="b"/>
            <a:pathLst>
              <a:path w="248919" h="307340">
                <a:moveTo>
                  <a:pt x="240791" y="232695"/>
                </a:moveTo>
                <a:lnTo>
                  <a:pt x="211740" y="232695"/>
                </a:lnTo>
                <a:lnTo>
                  <a:pt x="211740" y="123729"/>
                </a:lnTo>
                <a:lnTo>
                  <a:pt x="123062" y="123729"/>
                </a:lnTo>
                <a:lnTo>
                  <a:pt x="123062" y="100869"/>
                </a:lnTo>
                <a:lnTo>
                  <a:pt x="211740" y="100869"/>
                </a:lnTo>
                <a:lnTo>
                  <a:pt x="211740" y="63722"/>
                </a:lnTo>
                <a:lnTo>
                  <a:pt x="123062" y="63722"/>
                </a:lnTo>
                <a:lnTo>
                  <a:pt x="123062" y="40671"/>
                </a:lnTo>
                <a:lnTo>
                  <a:pt x="211740" y="40671"/>
                </a:lnTo>
                <a:lnTo>
                  <a:pt x="211740" y="0"/>
                </a:lnTo>
                <a:lnTo>
                  <a:pt x="240791" y="0"/>
                </a:lnTo>
                <a:lnTo>
                  <a:pt x="240791" y="232695"/>
                </a:lnTo>
                <a:close/>
              </a:path>
              <a:path w="248919" h="307340">
                <a:moveTo>
                  <a:pt x="23812" y="186118"/>
                </a:moveTo>
                <a:lnTo>
                  <a:pt x="0" y="186118"/>
                </a:lnTo>
                <a:lnTo>
                  <a:pt x="0" y="22383"/>
                </a:lnTo>
                <a:lnTo>
                  <a:pt x="28765" y="22383"/>
                </a:lnTo>
                <a:lnTo>
                  <a:pt x="28765" y="161924"/>
                </a:lnTo>
                <a:lnTo>
                  <a:pt x="161313" y="161924"/>
                </a:lnTo>
                <a:lnTo>
                  <a:pt x="162972" y="174497"/>
                </a:lnTo>
                <a:lnTo>
                  <a:pt x="126441" y="180171"/>
                </a:lnTo>
                <a:lnTo>
                  <a:pt x="91820" y="183737"/>
                </a:lnTo>
                <a:lnTo>
                  <a:pt x="57986" y="185588"/>
                </a:lnTo>
                <a:lnTo>
                  <a:pt x="23812" y="186118"/>
                </a:lnTo>
                <a:close/>
              </a:path>
              <a:path w="248919" h="307340">
                <a:moveTo>
                  <a:pt x="161313" y="161924"/>
                </a:moveTo>
                <a:lnTo>
                  <a:pt x="28765" y="161924"/>
                </a:lnTo>
                <a:lnTo>
                  <a:pt x="60803" y="161186"/>
                </a:lnTo>
                <a:lnTo>
                  <a:pt x="92833" y="159305"/>
                </a:lnTo>
                <a:lnTo>
                  <a:pt x="125594" y="155924"/>
                </a:lnTo>
                <a:lnTo>
                  <a:pt x="159829" y="150685"/>
                </a:lnTo>
                <a:lnTo>
                  <a:pt x="161313" y="161924"/>
                </a:lnTo>
                <a:close/>
              </a:path>
              <a:path w="248919" h="307340">
                <a:moveTo>
                  <a:pt x="248888" y="306990"/>
                </a:moveTo>
                <a:lnTo>
                  <a:pt x="39242" y="306990"/>
                </a:lnTo>
                <a:lnTo>
                  <a:pt x="39242" y="212693"/>
                </a:lnTo>
                <a:lnTo>
                  <a:pt x="68008" y="212693"/>
                </a:lnTo>
                <a:lnTo>
                  <a:pt x="68008" y="283559"/>
                </a:lnTo>
                <a:lnTo>
                  <a:pt x="248888" y="283559"/>
                </a:lnTo>
                <a:lnTo>
                  <a:pt x="248888" y="3069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949536" y="8561971"/>
            <a:ext cx="747395" cy="266700"/>
          </a:xfrm>
          <a:custGeom>
            <a:avLst/>
            <a:gdLst/>
            <a:ahLst/>
            <a:cxnLst/>
            <a:rect l="l" t="t" r="r" b="b"/>
            <a:pathLst>
              <a:path w="747394" h="266700">
                <a:moveTo>
                  <a:pt x="162979" y="234124"/>
                </a:moveTo>
                <a:lnTo>
                  <a:pt x="91821" y="234124"/>
                </a:lnTo>
                <a:lnTo>
                  <a:pt x="81673" y="234365"/>
                </a:lnTo>
                <a:lnTo>
                  <a:pt x="70967" y="234975"/>
                </a:lnTo>
                <a:lnTo>
                  <a:pt x="49822" y="236601"/>
                </a:lnTo>
                <a:lnTo>
                  <a:pt x="90970" y="194589"/>
                </a:lnTo>
                <a:lnTo>
                  <a:pt x="122720" y="154063"/>
                </a:lnTo>
                <a:lnTo>
                  <a:pt x="143167" y="114642"/>
                </a:lnTo>
                <a:lnTo>
                  <a:pt x="150406" y="76009"/>
                </a:lnTo>
                <a:lnTo>
                  <a:pt x="145186" y="44767"/>
                </a:lnTo>
                <a:lnTo>
                  <a:pt x="130276" y="20789"/>
                </a:lnTo>
                <a:lnTo>
                  <a:pt x="106768" y="5422"/>
                </a:lnTo>
                <a:lnTo>
                  <a:pt x="75730" y="0"/>
                </a:lnTo>
                <a:lnTo>
                  <a:pt x="53111" y="2705"/>
                </a:lnTo>
                <a:lnTo>
                  <a:pt x="33540" y="10375"/>
                </a:lnTo>
                <a:lnTo>
                  <a:pt x="16129" y="22301"/>
                </a:lnTo>
                <a:lnTo>
                  <a:pt x="0" y="37820"/>
                </a:lnTo>
                <a:lnTo>
                  <a:pt x="18580" y="56007"/>
                </a:lnTo>
                <a:lnTo>
                  <a:pt x="29857" y="44297"/>
                </a:lnTo>
                <a:lnTo>
                  <a:pt x="42608" y="34861"/>
                </a:lnTo>
                <a:lnTo>
                  <a:pt x="56667" y="28575"/>
                </a:lnTo>
                <a:lnTo>
                  <a:pt x="71920" y="26289"/>
                </a:lnTo>
                <a:lnTo>
                  <a:pt x="92722" y="30086"/>
                </a:lnTo>
                <a:lnTo>
                  <a:pt x="107467" y="40640"/>
                </a:lnTo>
                <a:lnTo>
                  <a:pt x="116255" y="56705"/>
                </a:lnTo>
                <a:lnTo>
                  <a:pt x="119164" y="77063"/>
                </a:lnTo>
                <a:lnTo>
                  <a:pt x="112102" y="111709"/>
                </a:lnTo>
                <a:lnTo>
                  <a:pt x="90512" y="150114"/>
                </a:lnTo>
                <a:lnTo>
                  <a:pt x="53822" y="193459"/>
                </a:lnTo>
                <a:lnTo>
                  <a:pt x="1435" y="242887"/>
                </a:lnTo>
                <a:lnTo>
                  <a:pt x="1435" y="261848"/>
                </a:lnTo>
                <a:lnTo>
                  <a:pt x="162979" y="261848"/>
                </a:lnTo>
                <a:lnTo>
                  <a:pt x="162979" y="234124"/>
                </a:lnTo>
                <a:close/>
              </a:path>
              <a:path w="747394" h="266700">
                <a:moveTo>
                  <a:pt x="357860" y="132499"/>
                </a:moveTo>
                <a:lnTo>
                  <a:pt x="352221" y="74218"/>
                </a:lnTo>
                <a:lnTo>
                  <a:pt x="336181" y="32854"/>
                </a:lnTo>
                <a:lnTo>
                  <a:pt x="329095" y="25908"/>
                </a:lnTo>
                <a:lnTo>
                  <a:pt x="326707" y="23571"/>
                </a:lnTo>
                <a:lnTo>
                  <a:pt x="326707" y="132499"/>
                </a:lnTo>
                <a:lnTo>
                  <a:pt x="323189" y="181368"/>
                </a:lnTo>
                <a:lnTo>
                  <a:pt x="313258" y="215036"/>
                </a:lnTo>
                <a:lnTo>
                  <a:pt x="297853" y="234518"/>
                </a:lnTo>
                <a:lnTo>
                  <a:pt x="277939" y="240792"/>
                </a:lnTo>
                <a:lnTo>
                  <a:pt x="257860" y="234518"/>
                </a:lnTo>
                <a:lnTo>
                  <a:pt x="242379" y="215036"/>
                </a:lnTo>
                <a:lnTo>
                  <a:pt x="232410" y="181368"/>
                </a:lnTo>
                <a:lnTo>
                  <a:pt x="228892" y="132499"/>
                </a:lnTo>
                <a:lnTo>
                  <a:pt x="232410" y="84175"/>
                </a:lnTo>
                <a:lnTo>
                  <a:pt x="242379" y="51054"/>
                </a:lnTo>
                <a:lnTo>
                  <a:pt x="257860" y="32004"/>
                </a:lnTo>
                <a:lnTo>
                  <a:pt x="277939" y="25908"/>
                </a:lnTo>
                <a:lnTo>
                  <a:pt x="297853" y="32004"/>
                </a:lnTo>
                <a:lnTo>
                  <a:pt x="313258" y="51054"/>
                </a:lnTo>
                <a:lnTo>
                  <a:pt x="323189" y="84175"/>
                </a:lnTo>
                <a:lnTo>
                  <a:pt x="326707" y="132499"/>
                </a:lnTo>
                <a:lnTo>
                  <a:pt x="326707" y="23571"/>
                </a:lnTo>
                <a:lnTo>
                  <a:pt x="310997" y="8178"/>
                </a:lnTo>
                <a:lnTo>
                  <a:pt x="277939" y="0"/>
                </a:lnTo>
                <a:lnTo>
                  <a:pt x="244716" y="8128"/>
                </a:lnTo>
                <a:lnTo>
                  <a:pt x="219443" y="32715"/>
                </a:lnTo>
                <a:lnTo>
                  <a:pt x="203377" y="74066"/>
                </a:lnTo>
                <a:lnTo>
                  <a:pt x="197739" y="132499"/>
                </a:lnTo>
                <a:lnTo>
                  <a:pt x="203377" y="191096"/>
                </a:lnTo>
                <a:lnTo>
                  <a:pt x="219443" y="232918"/>
                </a:lnTo>
                <a:lnTo>
                  <a:pt x="244716" y="257975"/>
                </a:lnTo>
                <a:lnTo>
                  <a:pt x="277939" y="266319"/>
                </a:lnTo>
                <a:lnTo>
                  <a:pt x="310997" y="257975"/>
                </a:lnTo>
                <a:lnTo>
                  <a:pt x="328269" y="240792"/>
                </a:lnTo>
                <a:lnTo>
                  <a:pt x="336181" y="232918"/>
                </a:lnTo>
                <a:lnTo>
                  <a:pt x="352221" y="191096"/>
                </a:lnTo>
                <a:lnTo>
                  <a:pt x="357860" y="132499"/>
                </a:lnTo>
                <a:close/>
              </a:path>
              <a:path w="747394" h="266700">
                <a:moveTo>
                  <a:pt x="552069" y="234124"/>
                </a:moveTo>
                <a:lnTo>
                  <a:pt x="480923" y="234124"/>
                </a:lnTo>
                <a:lnTo>
                  <a:pt x="470750" y="234365"/>
                </a:lnTo>
                <a:lnTo>
                  <a:pt x="460019" y="234975"/>
                </a:lnTo>
                <a:lnTo>
                  <a:pt x="438912" y="236601"/>
                </a:lnTo>
                <a:lnTo>
                  <a:pt x="480072" y="194589"/>
                </a:lnTo>
                <a:lnTo>
                  <a:pt x="511810" y="154063"/>
                </a:lnTo>
                <a:lnTo>
                  <a:pt x="532257" y="114642"/>
                </a:lnTo>
                <a:lnTo>
                  <a:pt x="539496" y="76009"/>
                </a:lnTo>
                <a:lnTo>
                  <a:pt x="534289" y="44767"/>
                </a:lnTo>
                <a:lnTo>
                  <a:pt x="519379" y="20789"/>
                </a:lnTo>
                <a:lnTo>
                  <a:pt x="495858" y="5422"/>
                </a:lnTo>
                <a:lnTo>
                  <a:pt x="464820" y="0"/>
                </a:lnTo>
                <a:lnTo>
                  <a:pt x="442214" y="2705"/>
                </a:lnTo>
                <a:lnTo>
                  <a:pt x="422643" y="10375"/>
                </a:lnTo>
                <a:lnTo>
                  <a:pt x="405231" y="22301"/>
                </a:lnTo>
                <a:lnTo>
                  <a:pt x="389102" y="37820"/>
                </a:lnTo>
                <a:lnTo>
                  <a:pt x="407670" y="56007"/>
                </a:lnTo>
                <a:lnTo>
                  <a:pt x="418947" y="44297"/>
                </a:lnTo>
                <a:lnTo>
                  <a:pt x="431685" y="34861"/>
                </a:lnTo>
                <a:lnTo>
                  <a:pt x="445731" y="28575"/>
                </a:lnTo>
                <a:lnTo>
                  <a:pt x="460921" y="26289"/>
                </a:lnTo>
                <a:lnTo>
                  <a:pt x="481774" y="30086"/>
                </a:lnTo>
                <a:lnTo>
                  <a:pt x="496557" y="40640"/>
                </a:lnTo>
                <a:lnTo>
                  <a:pt x="505345" y="56705"/>
                </a:lnTo>
                <a:lnTo>
                  <a:pt x="508254" y="77063"/>
                </a:lnTo>
                <a:lnTo>
                  <a:pt x="501192" y="111709"/>
                </a:lnTo>
                <a:lnTo>
                  <a:pt x="479615" y="150114"/>
                </a:lnTo>
                <a:lnTo>
                  <a:pt x="442912" y="193459"/>
                </a:lnTo>
                <a:lnTo>
                  <a:pt x="390525" y="242887"/>
                </a:lnTo>
                <a:lnTo>
                  <a:pt x="390525" y="261848"/>
                </a:lnTo>
                <a:lnTo>
                  <a:pt x="552069" y="261848"/>
                </a:lnTo>
                <a:lnTo>
                  <a:pt x="552069" y="234124"/>
                </a:lnTo>
                <a:close/>
              </a:path>
              <a:path w="747394" h="266700">
                <a:moveTo>
                  <a:pt x="746950" y="132499"/>
                </a:moveTo>
                <a:lnTo>
                  <a:pt x="741324" y="74218"/>
                </a:lnTo>
                <a:lnTo>
                  <a:pt x="725284" y="32854"/>
                </a:lnTo>
                <a:lnTo>
                  <a:pt x="718197" y="25908"/>
                </a:lnTo>
                <a:lnTo>
                  <a:pt x="715810" y="23571"/>
                </a:lnTo>
                <a:lnTo>
                  <a:pt x="715810" y="132499"/>
                </a:lnTo>
                <a:lnTo>
                  <a:pt x="712279" y="181368"/>
                </a:lnTo>
                <a:lnTo>
                  <a:pt x="702348" y="215036"/>
                </a:lnTo>
                <a:lnTo>
                  <a:pt x="686955" y="234518"/>
                </a:lnTo>
                <a:lnTo>
                  <a:pt x="667042" y="240792"/>
                </a:lnTo>
                <a:lnTo>
                  <a:pt x="646950" y="234518"/>
                </a:lnTo>
                <a:lnTo>
                  <a:pt x="631469" y="215036"/>
                </a:lnTo>
                <a:lnTo>
                  <a:pt x="621512" y="181368"/>
                </a:lnTo>
                <a:lnTo>
                  <a:pt x="617982" y="132499"/>
                </a:lnTo>
                <a:lnTo>
                  <a:pt x="621512" y="84175"/>
                </a:lnTo>
                <a:lnTo>
                  <a:pt x="631469" y="51054"/>
                </a:lnTo>
                <a:lnTo>
                  <a:pt x="646950" y="32004"/>
                </a:lnTo>
                <a:lnTo>
                  <a:pt x="667042" y="25908"/>
                </a:lnTo>
                <a:lnTo>
                  <a:pt x="686955" y="32004"/>
                </a:lnTo>
                <a:lnTo>
                  <a:pt x="702348" y="51054"/>
                </a:lnTo>
                <a:lnTo>
                  <a:pt x="712279" y="84175"/>
                </a:lnTo>
                <a:lnTo>
                  <a:pt x="715810" y="132499"/>
                </a:lnTo>
                <a:lnTo>
                  <a:pt x="715810" y="23571"/>
                </a:lnTo>
                <a:lnTo>
                  <a:pt x="700100" y="8178"/>
                </a:lnTo>
                <a:lnTo>
                  <a:pt x="667042" y="0"/>
                </a:lnTo>
                <a:lnTo>
                  <a:pt x="633806" y="8128"/>
                </a:lnTo>
                <a:lnTo>
                  <a:pt x="608545" y="32715"/>
                </a:lnTo>
                <a:lnTo>
                  <a:pt x="592467" y="74066"/>
                </a:lnTo>
                <a:lnTo>
                  <a:pt x="586841" y="132499"/>
                </a:lnTo>
                <a:lnTo>
                  <a:pt x="592467" y="191096"/>
                </a:lnTo>
                <a:lnTo>
                  <a:pt x="608545" y="232918"/>
                </a:lnTo>
                <a:lnTo>
                  <a:pt x="633806" y="257975"/>
                </a:lnTo>
                <a:lnTo>
                  <a:pt x="667042" y="266319"/>
                </a:lnTo>
                <a:lnTo>
                  <a:pt x="700100" y="257975"/>
                </a:lnTo>
                <a:lnTo>
                  <a:pt x="717359" y="240792"/>
                </a:lnTo>
                <a:lnTo>
                  <a:pt x="725284" y="232918"/>
                </a:lnTo>
                <a:lnTo>
                  <a:pt x="741324" y="191096"/>
                </a:lnTo>
                <a:lnTo>
                  <a:pt x="746950" y="132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750501" y="8535678"/>
            <a:ext cx="248920" cy="307340"/>
          </a:xfrm>
          <a:custGeom>
            <a:avLst/>
            <a:gdLst/>
            <a:ahLst/>
            <a:cxnLst/>
            <a:rect l="l" t="t" r="r" b="b"/>
            <a:pathLst>
              <a:path w="248919" h="307340">
                <a:moveTo>
                  <a:pt x="240791" y="232695"/>
                </a:moveTo>
                <a:lnTo>
                  <a:pt x="211740" y="232695"/>
                </a:lnTo>
                <a:lnTo>
                  <a:pt x="211740" y="123729"/>
                </a:lnTo>
                <a:lnTo>
                  <a:pt x="123062" y="123729"/>
                </a:lnTo>
                <a:lnTo>
                  <a:pt x="123062" y="100869"/>
                </a:lnTo>
                <a:lnTo>
                  <a:pt x="211740" y="100869"/>
                </a:lnTo>
                <a:lnTo>
                  <a:pt x="211740" y="63722"/>
                </a:lnTo>
                <a:lnTo>
                  <a:pt x="123062" y="63722"/>
                </a:lnTo>
                <a:lnTo>
                  <a:pt x="123062" y="40671"/>
                </a:lnTo>
                <a:lnTo>
                  <a:pt x="211740" y="40671"/>
                </a:lnTo>
                <a:lnTo>
                  <a:pt x="211740" y="0"/>
                </a:lnTo>
                <a:lnTo>
                  <a:pt x="240791" y="0"/>
                </a:lnTo>
                <a:lnTo>
                  <a:pt x="240791" y="232695"/>
                </a:lnTo>
                <a:close/>
              </a:path>
              <a:path w="248919" h="307340">
                <a:moveTo>
                  <a:pt x="23812" y="186118"/>
                </a:moveTo>
                <a:lnTo>
                  <a:pt x="0" y="186118"/>
                </a:lnTo>
                <a:lnTo>
                  <a:pt x="0" y="22383"/>
                </a:lnTo>
                <a:lnTo>
                  <a:pt x="28765" y="22383"/>
                </a:lnTo>
                <a:lnTo>
                  <a:pt x="28765" y="161924"/>
                </a:lnTo>
                <a:lnTo>
                  <a:pt x="161313" y="161924"/>
                </a:lnTo>
                <a:lnTo>
                  <a:pt x="162972" y="174497"/>
                </a:lnTo>
                <a:lnTo>
                  <a:pt x="126441" y="180171"/>
                </a:lnTo>
                <a:lnTo>
                  <a:pt x="91820" y="183737"/>
                </a:lnTo>
                <a:lnTo>
                  <a:pt x="57986" y="185588"/>
                </a:lnTo>
                <a:lnTo>
                  <a:pt x="23812" y="186118"/>
                </a:lnTo>
                <a:close/>
              </a:path>
              <a:path w="248919" h="307340">
                <a:moveTo>
                  <a:pt x="161313" y="161924"/>
                </a:moveTo>
                <a:lnTo>
                  <a:pt x="28765" y="161924"/>
                </a:lnTo>
                <a:lnTo>
                  <a:pt x="60803" y="161186"/>
                </a:lnTo>
                <a:lnTo>
                  <a:pt x="92833" y="159305"/>
                </a:lnTo>
                <a:lnTo>
                  <a:pt x="125594" y="155924"/>
                </a:lnTo>
                <a:lnTo>
                  <a:pt x="159829" y="150685"/>
                </a:lnTo>
                <a:lnTo>
                  <a:pt x="161313" y="161924"/>
                </a:lnTo>
                <a:close/>
              </a:path>
              <a:path w="248919" h="307340">
                <a:moveTo>
                  <a:pt x="248888" y="306990"/>
                </a:moveTo>
                <a:lnTo>
                  <a:pt x="39242" y="306990"/>
                </a:lnTo>
                <a:lnTo>
                  <a:pt x="39242" y="212693"/>
                </a:lnTo>
                <a:lnTo>
                  <a:pt x="68008" y="212693"/>
                </a:lnTo>
                <a:lnTo>
                  <a:pt x="68008" y="283559"/>
                </a:lnTo>
                <a:lnTo>
                  <a:pt x="248888" y="283559"/>
                </a:lnTo>
                <a:lnTo>
                  <a:pt x="248888" y="3069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891261" y="6178675"/>
            <a:ext cx="2151380" cy="2150745"/>
          </a:xfrm>
          <a:custGeom>
            <a:avLst/>
            <a:gdLst/>
            <a:ahLst/>
            <a:cxnLst/>
            <a:rect l="l" t="t" r="r" b="b"/>
            <a:pathLst>
              <a:path w="2151379" h="2150745">
                <a:moveTo>
                  <a:pt x="0" y="0"/>
                </a:moveTo>
                <a:lnTo>
                  <a:pt x="2151259" y="0"/>
                </a:lnTo>
                <a:lnTo>
                  <a:pt x="2151259" y="2150222"/>
                </a:lnTo>
                <a:lnTo>
                  <a:pt x="0" y="215022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150745" y="4128462"/>
            <a:ext cx="2151380" cy="4200525"/>
          </a:xfrm>
          <a:custGeom>
            <a:avLst/>
            <a:gdLst/>
            <a:ahLst/>
            <a:cxnLst/>
            <a:rect l="l" t="t" r="r" b="b"/>
            <a:pathLst>
              <a:path w="2151380" h="4200525">
                <a:moveTo>
                  <a:pt x="0" y="0"/>
                </a:moveTo>
                <a:lnTo>
                  <a:pt x="2151259" y="0"/>
                </a:lnTo>
                <a:lnTo>
                  <a:pt x="2151259" y="4200435"/>
                </a:lnTo>
                <a:lnTo>
                  <a:pt x="0" y="420043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5410229" y="3028348"/>
            <a:ext cx="2151380" cy="5300980"/>
          </a:xfrm>
          <a:custGeom>
            <a:avLst/>
            <a:gdLst/>
            <a:ahLst/>
            <a:cxnLst/>
            <a:rect l="l" t="t" r="r" b="b"/>
            <a:pathLst>
              <a:path w="2151380" h="5300980">
                <a:moveTo>
                  <a:pt x="0" y="0"/>
                </a:moveTo>
                <a:lnTo>
                  <a:pt x="2151259" y="0"/>
                </a:lnTo>
                <a:lnTo>
                  <a:pt x="2151259" y="5300549"/>
                </a:lnTo>
                <a:lnTo>
                  <a:pt x="0" y="53005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2" name="object 42"/>
          <p:cNvGrpSpPr/>
          <p:nvPr/>
        </p:nvGrpSpPr>
        <p:grpSpPr>
          <a:xfrm>
            <a:off x="9503659" y="5536792"/>
            <a:ext cx="923290" cy="407670"/>
            <a:chOff x="9503659" y="5536792"/>
            <a:chExt cx="923290" cy="407670"/>
          </a:xfrm>
        </p:grpSpPr>
        <p:sp>
          <p:nvSpPr>
            <p:cNvPr id="43" name="object 43"/>
            <p:cNvSpPr/>
            <p:nvPr/>
          </p:nvSpPr>
          <p:spPr>
            <a:xfrm>
              <a:off x="9543092" y="5576225"/>
              <a:ext cx="163195" cy="262255"/>
            </a:xfrm>
            <a:custGeom>
              <a:avLst/>
              <a:gdLst/>
              <a:ahLst/>
              <a:cxnLst/>
              <a:rect l="l" t="t" r="r" b="b"/>
              <a:pathLst>
                <a:path w="163195" h="262254">
                  <a:moveTo>
                    <a:pt x="162972" y="261842"/>
                  </a:moveTo>
                  <a:lnTo>
                    <a:pt x="1428" y="261842"/>
                  </a:lnTo>
                  <a:lnTo>
                    <a:pt x="1428" y="242887"/>
                  </a:lnTo>
                  <a:lnTo>
                    <a:pt x="53819" y="193455"/>
                  </a:lnTo>
                  <a:lnTo>
                    <a:pt x="90511" y="150113"/>
                  </a:lnTo>
                  <a:lnTo>
                    <a:pt x="112094" y="111701"/>
                  </a:lnTo>
                  <a:lnTo>
                    <a:pt x="119157" y="77057"/>
                  </a:lnTo>
                  <a:lnTo>
                    <a:pt x="116249" y="56707"/>
                  </a:lnTo>
                  <a:lnTo>
                    <a:pt x="107465" y="40636"/>
                  </a:lnTo>
                  <a:lnTo>
                    <a:pt x="92716" y="30082"/>
                  </a:lnTo>
                  <a:lnTo>
                    <a:pt x="71913" y="26288"/>
                  </a:lnTo>
                  <a:lnTo>
                    <a:pt x="56667" y="28574"/>
                  </a:lnTo>
                  <a:lnTo>
                    <a:pt x="42600" y="34861"/>
                  </a:lnTo>
                  <a:lnTo>
                    <a:pt x="29854" y="44291"/>
                  </a:lnTo>
                  <a:lnTo>
                    <a:pt x="18573" y="56006"/>
                  </a:lnTo>
                  <a:lnTo>
                    <a:pt x="0" y="37814"/>
                  </a:lnTo>
                  <a:lnTo>
                    <a:pt x="16131" y="22301"/>
                  </a:lnTo>
                  <a:lnTo>
                    <a:pt x="33539" y="10370"/>
                  </a:lnTo>
                  <a:lnTo>
                    <a:pt x="53109" y="2707"/>
                  </a:lnTo>
                  <a:lnTo>
                    <a:pt x="75723" y="0"/>
                  </a:lnTo>
                  <a:lnTo>
                    <a:pt x="106760" y="5420"/>
                  </a:lnTo>
                  <a:lnTo>
                    <a:pt x="130278" y="20788"/>
                  </a:lnTo>
                  <a:lnTo>
                    <a:pt x="145187" y="44764"/>
                  </a:lnTo>
                  <a:lnTo>
                    <a:pt x="150399" y="76009"/>
                  </a:lnTo>
                  <a:lnTo>
                    <a:pt x="143162" y="114643"/>
                  </a:lnTo>
                  <a:lnTo>
                    <a:pt x="122717" y="154054"/>
                  </a:lnTo>
                  <a:lnTo>
                    <a:pt x="90968" y="194591"/>
                  </a:lnTo>
                  <a:lnTo>
                    <a:pt x="49815" y="236600"/>
                  </a:lnTo>
                  <a:lnTo>
                    <a:pt x="70961" y="234969"/>
                  </a:lnTo>
                  <a:lnTo>
                    <a:pt x="81667" y="234364"/>
                  </a:lnTo>
                  <a:lnTo>
                    <a:pt x="91820" y="234124"/>
                  </a:lnTo>
                  <a:lnTo>
                    <a:pt x="162972" y="234124"/>
                  </a:lnTo>
                  <a:lnTo>
                    <a:pt x="162972" y="2618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543092" y="5576225"/>
              <a:ext cx="163195" cy="262255"/>
            </a:xfrm>
            <a:custGeom>
              <a:avLst/>
              <a:gdLst/>
              <a:ahLst/>
              <a:cxnLst/>
              <a:rect l="l" t="t" r="r" b="b"/>
              <a:pathLst>
                <a:path w="163195" h="262254">
                  <a:moveTo>
                    <a:pt x="1428" y="261842"/>
                  </a:moveTo>
                  <a:lnTo>
                    <a:pt x="162972" y="261842"/>
                  </a:lnTo>
                  <a:lnTo>
                    <a:pt x="162972" y="234124"/>
                  </a:lnTo>
                  <a:lnTo>
                    <a:pt x="91820" y="234124"/>
                  </a:lnTo>
                  <a:lnTo>
                    <a:pt x="81667" y="234364"/>
                  </a:lnTo>
                  <a:lnTo>
                    <a:pt x="70961" y="234969"/>
                  </a:lnTo>
                  <a:lnTo>
                    <a:pt x="60183" y="235771"/>
                  </a:lnTo>
                  <a:lnTo>
                    <a:pt x="49815" y="236600"/>
                  </a:lnTo>
                  <a:lnTo>
                    <a:pt x="90968" y="194591"/>
                  </a:lnTo>
                  <a:lnTo>
                    <a:pt x="122717" y="154054"/>
                  </a:lnTo>
                  <a:lnTo>
                    <a:pt x="143162" y="114643"/>
                  </a:lnTo>
                  <a:lnTo>
                    <a:pt x="150399" y="76009"/>
                  </a:lnTo>
                  <a:lnTo>
                    <a:pt x="145187" y="44764"/>
                  </a:lnTo>
                  <a:lnTo>
                    <a:pt x="130278" y="20788"/>
                  </a:lnTo>
                  <a:lnTo>
                    <a:pt x="106760" y="5420"/>
                  </a:lnTo>
                  <a:lnTo>
                    <a:pt x="75723" y="0"/>
                  </a:lnTo>
                  <a:lnTo>
                    <a:pt x="53109" y="2707"/>
                  </a:lnTo>
                  <a:lnTo>
                    <a:pt x="33539" y="10370"/>
                  </a:lnTo>
                  <a:lnTo>
                    <a:pt x="16131" y="22301"/>
                  </a:lnTo>
                  <a:lnTo>
                    <a:pt x="0" y="37814"/>
                  </a:lnTo>
                  <a:lnTo>
                    <a:pt x="18573" y="56006"/>
                  </a:lnTo>
                  <a:lnTo>
                    <a:pt x="29854" y="44291"/>
                  </a:lnTo>
                  <a:lnTo>
                    <a:pt x="42600" y="34861"/>
                  </a:lnTo>
                  <a:lnTo>
                    <a:pt x="56667" y="28574"/>
                  </a:lnTo>
                  <a:lnTo>
                    <a:pt x="71913" y="26288"/>
                  </a:lnTo>
                  <a:lnTo>
                    <a:pt x="92716" y="30082"/>
                  </a:lnTo>
                  <a:lnTo>
                    <a:pt x="107465" y="40636"/>
                  </a:lnTo>
                  <a:lnTo>
                    <a:pt x="116249" y="56707"/>
                  </a:lnTo>
                  <a:lnTo>
                    <a:pt x="119157" y="77057"/>
                  </a:lnTo>
                  <a:lnTo>
                    <a:pt x="112094" y="111701"/>
                  </a:lnTo>
                  <a:lnTo>
                    <a:pt x="90511" y="150113"/>
                  </a:lnTo>
                  <a:lnTo>
                    <a:pt x="53819" y="193455"/>
                  </a:lnTo>
                  <a:lnTo>
                    <a:pt x="1428" y="242887"/>
                  </a:lnTo>
                  <a:lnTo>
                    <a:pt x="1428" y="261842"/>
                  </a:lnTo>
                  <a:close/>
                </a:path>
              </a:pathLst>
            </a:custGeom>
            <a:ln w="7886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02731" y="5754057"/>
              <a:ext cx="137826" cy="190023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9851893" y="5581083"/>
              <a:ext cx="140970" cy="257175"/>
            </a:xfrm>
            <a:custGeom>
              <a:avLst/>
              <a:gdLst/>
              <a:ahLst/>
              <a:cxnLst/>
              <a:rect l="l" t="t" r="r" b="b"/>
              <a:pathLst>
                <a:path w="140970" h="257175">
                  <a:moveTo>
                    <a:pt x="140969" y="256984"/>
                  </a:moveTo>
                  <a:lnTo>
                    <a:pt x="0" y="256984"/>
                  </a:lnTo>
                  <a:lnTo>
                    <a:pt x="0" y="230314"/>
                  </a:lnTo>
                  <a:lnTo>
                    <a:pt x="57149" y="230314"/>
                  </a:lnTo>
                  <a:lnTo>
                    <a:pt x="57149" y="38576"/>
                  </a:lnTo>
                  <a:lnTo>
                    <a:pt x="11620" y="38576"/>
                  </a:lnTo>
                  <a:lnTo>
                    <a:pt x="11620" y="18287"/>
                  </a:lnTo>
                  <a:lnTo>
                    <a:pt x="27574" y="14760"/>
                  </a:lnTo>
                  <a:lnTo>
                    <a:pt x="41528" y="10572"/>
                  </a:lnTo>
                  <a:lnTo>
                    <a:pt x="53840" y="5670"/>
                  </a:lnTo>
                  <a:lnTo>
                    <a:pt x="64865" y="0"/>
                  </a:lnTo>
                  <a:lnTo>
                    <a:pt x="89439" y="0"/>
                  </a:lnTo>
                  <a:lnTo>
                    <a:pt x="89439" y="230314"/>
                  </a:lnTo>
                  <a:lnTo>
                    <a:pt x="140969" y="230314"/>
                  </a:lnTo>
                  <a:lnTo>
                    <a:pt x="140969" y="2569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851893" y="5581083"/>
              <a:ext cx="140970" cy="257175"/>
            </a:xfrm>
            <a:custGeom>
              <a:avLst/>
              <a:gdLst/>
              <a:ahLst/>
              <a:cxnLst/>
              <a:rect l="l" t="t" r="r" b="b"/>
              <a:pathLst>
                <a:path w="140970" h="257175">
                  <a:moveTo>
                    <a:pt x="0" y="256984"/>
                  </a:moveTo>
                  <a:lnTo>
                    <a:pt x="140969" y="256984"/>
                  </a:lnTo>
                  <a:lnTo>
                    <a:pt x="140969" y="230314"/>
                  </a:lnTo>
                  <a:lnTo>
                    <a:pt x="89439" y="230314"/>
                  </a:lnTo>
                  <a:lnTo>
                    <a:pt x="89439" y="0"/>
                  </a:lnTo>
                  <a:lnTo>
                    <a:pt x="64865" y="0"/>
                  </a:lnTo>
                  <a:lnTo>
                    <a:pt x="53840" y="5670"/>
                  </a:lnTo>
                  <a:lnTo>
                    <a:pt x="41528" y="10572"/>
                  </a:lnTo>
                  <a:lnTo>
                    <a:pt x="27574" y="14760"/>
                  </a:lnTo>
                  <a:lnTo>
                    <a:pt x="11620" y="18287"/>
                  </a:lnTo>
                  <a:lnTo>
                    <a:pt x="11620" y="38576"/>
                  </a:lnTo>
                  <a:lnTo>
                    <a:pt x="57149" y="38576"/>
                  </a:lnTo>
                  <a:lnTo>
                    <a:pt x="57149" y="230314"/>
                  </a:lnTo>
                  <a:lnTo>
                    <a:pt x="0" y="230314"/>
                  </a:lnTo>
                  <a:lnTo>
                    <a:pt x="0" y="256984"/>
                  </a:lnTo>
                  <a:close/>
                </a:path>
              </a:pathLst>
            </a:custGeom>
            <a:ln w="7886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0025438" y="5581083"/>
              <a:ext cx="166370" cy="261620"/>
            </a:xfrm>
            <a:custGeom>
              <a:avLst/>
              <a:gdLst/>
              <a:ahLst/>
              <a:cxnLst/>
              <a:rect l="l" t="t" r="r" b="b"/>
              <a:pathLst>
                <a:path w="166370" h="261620">
                  <a:moveTo>
                    <a:pt x="81629" y="261461"/>
                  </a:moveTo>
                  <a:lnTo>
                    <a:pt x="54448" y="258572"/>
                  </a:lnTo>
                  <a:lnTo>
                    <a:pt x="32277" y="250924"/>
                  </a:lnTo>
                  <a:lnTo>
                    <a:pt x="14375" y="240043"/>
                  </a:lnTo>
                  <a:lnTo>
                    <a:pt x="0" y="227456"/>
                  </a:lnTo>
                  <a:lnTo>
                    <a:pt x="15716" y="206501"/>
                  </a:lnTo>
                  <a:lnTo>
                    <a:pt x="27619" y="217125"/>
                  </a:lnTo>
                  <a:lnTo>
                    <a:pt x="41648" y="226194"/>
                  </a:lnTo>
                  <a:lnTo>
                    <a:pt x="58498" y="232514"/>
                  </a:lnTo>
                  <a:lnTo>
                    <a:pt x="78866" y="234886"/>
                  </a:lnTo>
                  <a:lnTo>
                    <a:pt x="100107" y="230683"/>
                  </a:lnTo>
                  <a:lnTo>
                    <a:pt x="117490" y="218622"/>
                  </a:lnTo>
                  <a:lnTo>
                    <a:pt x="129230" y="199524"/>
                  </a:lnTo>
                  <a:lnTo>
                    <a:pt x="133540" y="174212"/>
                  </a:lnTo>
                  <a:lnTo>
                    <a:pt x="129748" y="149563"/>
                  </a:lnTo>
                  <a:lnTo>
                    <a:pt x="118991" y="131183"/>
                  </a:lnTo>
                  <a:lnTo>
                    <a:pt x="102197" y="119696"/>
                  </a:lnTo>
                  <a:lnTo>
                    <a:pt x="80295" y="115728"/>
                  </a:lnTo>
                  <a:lnTo>
                    <a:pt x="68402" y="116700"/>
                  </a:lnTo>
                  <a:lnTo>
                    <a:pt x="57947" y="119574"/>
                  </a:lnTo>
                  <a:lnTo>
                    <a:pt x="47974" y="124287"/>
                  </a:lnTo>
                  <a:lnTo>
                    <a:pt x="37528" y="130778"/>
                  </a:lnTo>
                  <a:lnTo>
                    <a:pt x="20288" y="120205"/>
                  </a:lnTo>
                  <a:lnTo>
                    <a:pt x="28384" y="0"/>
                  </a:lnTo>
                  <a:lnTo>
                    <a:pt x="153542" y="0"/>
                  </a:lnTo>
                  <a:lnTo>
                    <a:pt x="153542" y="27336"/>
                  </a:lnTo>
                  <a:lnTo>
                    <a:pt x="56387" y="27336"/>
                  </a:lnTo>
                  <a:lnTo>
                    <a:pt x="50101" y="101631"/>
                  </a:lnTo>
                  <a:lnTo>
                    <a:pt x="58641" y="97402"/>
                  </a:lnTo>
                  <a:lnTo>
                    <a:pt x="67627" y="94226"/>
                  </a:lnTo>
                  <a:lnTo>
                    <a:pt x="77399" y="92228"/>
                  </a:lnTo>
                  <a:lnTo>
                    <a:pt x="88296" y="91535"/>
                  </a:lnTo>
                  <a:lnTo>
                    <a:pt x="118453" y="96360"/>
                  </a:lnTo>
                  <a:lnTo>
                    <a:pt x="143101" y="111204"/>
                  </a:lnTo>
                  <a:lnTo>
                    <a:pt x="159729" y="136621"/>
                  </a:lnTo>
                  <a:lnTo>
                    <a:pt x="165830" y="173164"/>
                  </a:lnTo>
                  <a:lnTo>
                    <a:pt x="158795" y="210789"/>
                  </a:lnTo>
                  <a:lnTo>
                    <a:pt x="140053" y="238494"/>
                  </a:lnTo>
                  <a:lnTo>
                    <a:pt x="113149" y="255607"/>
                  </a:lnTo>
                  <a:lnTo>
                    <a:pt x="81629" y="2614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0025438" y="5581083"/>
              <a:ext cx="166370" cy="261620"/>
            </a:xfrm>
            <a:custGeom>
              <a:avLst/>
              <a:gdLst/>
              <a:ahLst/>
              <a:cxnLst/>
              <a:rect l="l" t="t" r="r" b="b"/>
              <a:pathLst>
                <a:path w="166370" h="261620">
                  <a:moveTo>
                    <a:pt x="81629" y="261461"/>
                  </a:moveTo>
                  <a:lnTo>
                    <a:pt x="113149" y="255607"/>
                  </a:lnTo>
                  <a:lnTo>
                    <a:pt x="140053" y="238494"/>
                  </a:lnTo>
                  <a:lnTo>
                    <a:pt x="158795" y="210789"/>
                  </a:lnTo>
                  <a:lnTo>
                    <a:pt x="165830" y="173164"/>
                  </a:lnTo>
                  <a:lnTo>
                    <a:pt x="159729" y="136621"/>
                  </a:lnTo>
                  <a:lnTo>
                    <a:pt x="143101" y="111204"/>
                  </a:lnTo>
                  <a:lnTo>
                    <a:pt x="118453" y="96360"/>
                  </a:lnTo>
                  <a:lnTo>
                    <a:pt x="88296" y="91535"/>
                  </a:lnTo>
                  <a:lnTo>
                    <a:pt x="77399" y="92228"/>
                  </a:lnTo>
                  <a:lnTo>
                    <a:pt x="67627" y="94226"/>
                  </a:lnTo>
                  <a:lnTo>
                    <a:pt x="58641" y="97402"/>
                  </a:lnTo>
                  <a:lnTo>
                    <a:pt x="50101" y="101631"/>
                  </a:lnTo>
                  <a:lnTo>
                    <a:pt x="56387" y="27336"/>
                  </a:lnTo>
                  <a:lnTo>
                    <a:pt x="153542" y="27336"/>
                  </a:lnTo>
                  <a:lnTo>
                    <a:pt x="153542" y="0"/>
                  </a:lnTo>
                  <a:lnTo>
                    <a:pt x="28384" y="0"/>
                  </a:lnTo>
                  <a:lnTo>
                    <a:pt x="20288" y="120205"/>
                  </a:lnTo>
                  <a:lnTo>
                    <a:pt x="37528" y="130778"/>
                  </a:lnTo>
                  <a:lnTo>
                    <a:pt x="47974" y="124287"/>
                  </a:lnTo>
                  <a:lnTo>
                    <a:pt x="57947" y="119574"/>
                  </a:lnTo>
                  <a:lnTo>
                    <a:pt x="68402" y="116700"/>
                  </a:lnTo>
                  <a:lnTo>
                    <a:pt x="80295" y="115728"/>
                  </a:lnTo>
                  <a:lnTo>
                    <a:pt x="102197" y="119696"/>
                  </a:lnTo>
                  <a:lnTo>
                    <a:pt x="118991" y="131183"/>
                  </a:lnTo>
                  <a:lnTo>
                    <a:pt x="129748" y="149563"/>
                  </a:lnTo>
                  <a:lnTo>
                    <a:pt x="133540" y="174212"/>
                  </a:lnTo>
                  <a:lnTo>
                    <a:pt x="129230" y="199524"/>
                  </a:lnTo>
                  <a:lnTo>
                    <a:pt x="117490" y="218622"/>
                  </a:lnTo>
                  <a:lnTo>
                    <a:pt x="100107" y="230683"/>
                  </a:lnTo>
                  <a:lnTo>
                    <a:pt x="78866" y="234886"/>
                  </a:lnTo>
                  <a:lnTo>
                    <a:pt x="58498" y="232514"/>
                  </a:lnTo>
                  <a:lnTo>
                    <a:pt x="41648" y="226194"/>
                  </a:lnTo>
                  <a:lnTo>
                    <a:pt x="27619" y="217125"/>
                  </a:lnTo>
                  <a:lnTo>
                    <a:pt x="15716" y="206501"/>
                  </a:lnTo>
                  <a:lnTo>
                    <a:pt x="0" y="227456"/>
                  </a:lnTo>
                  <a:lnTo>
                    <a:pt x="14375" y="240043"/>
                  </a:lnTo>
                  <a:lnTo>
                    <a:pt x="32277" y="250924"/>
                  </a:lnTo>
                  <a:lnTo>
                    <a:pt x="54448" y="258572"/>
                  </a:lnTo>
                  <a:lnTo>
                    <a:pt x="81629" y="261461"/>
                  </a:lnTo>
                  <a:close/>
                </a:path>
              </a:pathLst>
            </a:custGeom>
            <a:ln w="7886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0227368" y="5576225"/>
              <a:ext cx="160655" cy="266700"/>
            </a:xfrm>
            <a:custGeom>
              <a:avLst/>
              <a:gdLst/>
              <a:ahLst/>
              <a:cxnLst/>
              <a:rect l="l" t="t" r="r" b="b"/>
              <a:pathLst>
                <a:path w="160654" h="266700">
                  <a:moveTo>
                    <a:pt x="80200" y="266318"/>
                  </a:moveTo>
                  <a:lnTo>
                    <a:pt x="46974" y="257972"/>
                  </a:lnTo>
                  <a:lnTo>
                    <a:pt x="21705" y="232910"/>
                  </a:lnTo>
                  <a:lnTo>
                    <a:pt x="5633" y="191095"/>
                  </a:lnTo>
                  <a:lnTo>
                    <a:pt x="0" y="132492"/>
                  </a:lnTo>
                  <a:lnTo>
                    <a:pt x="5633" y="74058"/>
                  </a:lnTo>
                  <a:lnTo>
                    <a:pt x="21705" y="32706"/>
                  </a:lnTo>
                  <a:lnTo>
                    <a:pt x="46974" y="8124"/>
                  </a:lnTo>
                  <a:lnTo>
                    <a:pt x="80200" y="0"/>
                  </a:lnTo>
                  <a:lnTo>
                    <a:pt x="113261" y="8178"/>
                  </a:lnTo>
                  <a:lnTo>
                    <a:pt x="131360" y="25907"/>
                  </a:lnTo>
                  <a:lnTo>
                    <a:pt x="80200" y="25907"/>
                  </a:lnTo>
                  <a:lnTo>
                    <a:pt x="60119" y="32006"/>
                  </a:lnTo>
                  <a:lnTo>
                    <a:pt x="44636" y="51053"/>
                  </a:lnTo>
                  <a:lnTo>
                    <a:pt x="34672" y="84174"/>
                  </a:lnTo>
                  <a:lnTo>
                    <a:pt x="31146" y="132492"/>
                  </a:lnTo>
                  <a:lnTo>
                    <a:pt x="34672" y="181360"/>
                  </a:lnTo>
                  <a:lnTo>
                    <a:pt x="44636" y="215038"/>
                  </a:lnTo>
                  <a:lnTo>
                    <a:pt x="60119" y="234518"/>
                  </a:lnTo>
                  <a:lnTo>
                    <a:pt x="80200" y="240791"/>
                  </a:lnTo>
                  <a:lnTo>
                    <a:pt x="130525" y="240791"/>
                  </a:lnTo>
                  <a:lnTo>
                    <a:pt x="113261" y="257972"/>
                  </a:lnTo>
                  <a:lnTo>
                    <a:pt x="80200" y="266318"/>
                  </a:lnTo>
                  <a:close/>
                </a:path>
                <a:path w="160654" h="266700">
                  <a:moveTo>
                    <a:pt x="130525" y="240791"/>
                  </a:moveTo>
                  <a:lnTo>
                    <a:pt x="80200" y="240791"/>
                  </a:lnTo>
                  <a:lnTo>
                    <a:pt x="100116" y="234518"/>
                  </a:lnTo>
                  <a:lnTo>
                    <a:pt x="115514" y="215038"/>
                  </a:lnTo>
                  <a:lnTo>
                    <a:pt x="125447" y="181360"/>
                  </a:lnTo>
                  <a:lnTo>
                    <a:pt x="128968" y="132492"/>
                  </a:lnTo>
                  <a:lnTo>
                    <a:pt x="125447" y="84174"/>
                  </a:lnTo>
                  <a:lnTo>
                    <a:pt x="115514" y="51053"/>
                  </a:lnTo>
                  <a:lnTo>
                    <a:pt x="100116" y="32006"/>
                  </a:lnTo>
                  <a:lnTo>
                    <a:pt x="80200" y="25907"/>
                  </a:lnTo>
                  <a:lnTo>
                    <a:pt x="131360" y="25907"/>
                  </a:lnTo>
                  <a:lnTo>
                    <a:pt x="138445" y="32849"/>
                  </a:lnTo>
                  <a:lnTo>
                    <a:pt x="154486" y="74219"/>
                  </a:lnTo>
                  <a:lnTo>
                    <a:pt x="160115" y="132492"/>
                  </a:lnTo>
                  <a:lnTo>
                    <a:pt x="154486" y="191095"/>
                  </a:lnTo>
                  <a:lnTo>
                    <a:pt x="138445" y="232910"/>
                  </a:lnTo>
                  <a:lnTo>
                    <a:pt x="130525" y="2407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227368" y="5576225"/>
              <a:ext cx="160655" cy="266700"/>
            </a:xfrm>
            <a:custGeom>
              <a:avLst/>
              <a:gdLst/>
              <a:ahLst/>
              <a:cxnLst/>
              <a:rect l="l" t="t" r="r" b="b"/>
              <a:pathLst>
                <a:path w="160654" h="266700">
                  <a:moveTo>
                    <a:pt x="80200" y="266318"/>
                  </a:moveTo>
                  <a:lnTo>
                    <a:pt x="113261" y="257972"/>
                  </a:lnTo>
                  <a:lnTo>
                    <a:pt x="138445" y="232910"/>
                  </a:lnTo>
                  <a:lnTo>
                    <a:pt x="154486" y="191095"/>
                  </a:lnTo>
                  <a:lnTo>
                    <a:pt x="160115" y="132492"/>
                  </a:lnTo>
                  <a:lnTo>
                    <a:pt x="154486" y="74219"/>
                  </a:lnTo>
                  <a:lnTo>
                    <a:pt x="138445" y="32849"/>
                  </a:lnTo>
                  <a:lnTo>
                    <a:pt x="113261" y="8178"/>
                  </a:lnTo>
                  <a:lnTo>
                    <a:pt x="80200" y="0"/>
                  </a:lnTo>
                  <a:lnTo>
                    <a:pt x="46974" y="8124"/>
                  </a:lnTo>
                  <a:lnTo>
                    <a:pt x="21705" y="32706"/>
                  </a:lnTo>
                  <a:lnTo>
                    <a:pt x="5633" y="74058"/>
                  </a:lnTo>
                  <a:lnTo>
                    <a:pt x="0" y="132492"/>
                  </a:lnTo>
                  <a:lnTo>
                    <a:pt x="5633" y="191095"/>
                  </a:lnTo>
                  <a:lnTo>
                    <a:pt x="21705" y="232910"/>
                  </a:lnTo>
                  <a:lnTo>
                    <a:pt x="46974" y="257972"/>
                  </a:lnTo>
                  <a:lnTo>
                    <a:pt x="80200" y="266318"/>
                  </a:lnTo>
                  <a:close/>
                </a:path>
                <a:path w="160654" h="266700">
                  <a:moveTo>
                    <a:pt x="80200" y="240791"/>
                  </a:moveTo>
                  <a:lnTo>
                    <a:pt x="60119" y="234518"/>
                  </a:lnTo>
                  <a:lnTo>
                    <a:pt x="44636" y="215038"/>
                  </a:lnTo>
                  <a:lnTo>
                    <a:pt x="34672" y="181360"/>
                  </a:lnTo>
                  <a:lnTo>
                    <a:pt x="31146" y="132492"/>
                  </a:lnTo>
                  <a:lnTo>
                    <a:pt x="34672" y="84174"/>
                  </a:lnTo>
                  <a:lnTo>
                    <a:pt x="44636" y="51053"/>
                  </a:lnTo>
                  <a:lnTo>
                    <a:pt x="60119" y="32006"/>
                  </a:lnTo>
                  <a:lnTo>
                    <a:pt x="80200" y="25907"/>
                  </a:lnTo>
                  <a:lnTo>
                    <a:pt x="100116" y="32006"/>
                  </a:lnTo>
                  <a:lnTo>
                    <a:pt x="115514" y="51053"/>
                  </a:lnTo>
                  <a:lnTo>
                    <a:pt x="125447" y="84174"/>
                  </a:lnTo>
                  <a:lnTo>
                    <a:pt x="128968" y="132492"/>
                  </a:lnTo>
                  <a:lnTo>
                    <a:pt x="125447" y="181360"/>
                  </a:lnTo>
                  <a:lnTo>
                    <a:pt x="115514" y="215038"/>
                  </a:lnTo>
                  <a:lnTo>
                    <a:pt x="100116" y="234518"/>
                  </a:lnTo>
                  <a:lnTo>
                    <a:pt x="80200" y="240791"/>
                  </a:lnTo>
                  <a:close/>
                </a:path>
              </a:pathLst>
            </a:custGeom>
            <a:ln w="7886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543084" y="5576226"/>
              <a:ext cx="844550" cy="328930"/>
            </a:xfrm>
            <a:custGeom>
              <a:avLst/>
              <a:gdLst/>
              <a:ahLst/>
              <a:cxnLst/>
              <a:rect l="l" t="t" r="r" b="b"/>
              <a:pathLst>
                <a:path w="844550" h="328929">
                  <a:moveTo>
                    <a:pt x="162979" y="234124"/>
                  </a:moveTo>
                  <a:lnTo>
                    <a:pt x="91821" y="234124"/>
                  </a:lnTo>
                  <a:lnTo>
                    <a:pt x="81673" y="234365"/>
                  </a:lnTo>
                  <a:lnTo>
                    <a:pt x="70967" y="234975"/>
                  </a:lnTo>
                  <a:lnTo>
                    <a:pt x="49822" y="236601"/>
                  </a:lnTo>
                  <a:lnTo>
                    <a:pt x="90970" y="194602"/>
                  </a:lnTo>
                  <a:lnTo>
                    <a:pt x="122720" y="154063"/>
                  </a:lnTo>
                  <a:lnTo>
                    <a:pt x="143167" y="114642"/>
                  </a:lnTo>
                  <a:lnTo>
                    <a:pt x="150406" y="76009"/>
                  </a:lnTo>
                  <a:lnTo>
                    <a:pt x="145186" y="44767"/>
                  </a:lnTo>
                  <a:lnTo>
                    <a:pt x="130276" y="20789"/>
                  </a:lnTo>
                  <a:lnTo>
                    <a:pt x="106756" y="5422"/>
                  </a:lnTo>
                  <a:lnTo>
                    <a:pt x="75730" y="0"/>
                  </a:lnTo>
                  <a:lnTo>
                    <a:pt x="53111" y="2717"/>
                  </a:lnTo>
                  <a:lnTo>
                    <a:pt x="33540" y="10375"/>
                  </a:lnTo>
                  <a:lnTo>
                    <a:pt x="16129" y="22301"/>
                  </a:lnTo>
                  <a:lnTo>
                    <a:pt x="0" y="37820"/>
                  </a:lnTo>
                  <a:lnTo>
                    <a:pt x="18580" y="56007"/>
                  </a:lnTo>
                  <a:lnTo>
                    <a:pt x="29857" y="44297"/>
                  </a:lnTo>
                  <a:lnTo>
                    <a:pt x="42608" y="34861"/>
                  </a:lnTo>
                  <a:lnTo>
                    <a:pt x="56667" y="28575"/>
                  </a:lnTo>
                  <a:lnTo>
                    <a:pt x="71920" y="26289"/>
                  </a:lnTo>
                  <a:lnTo>
                    <a:pt x="92722" y="30086"/>
                  </a:lnTo>
                  <a:lnTo>
                    <a:pt x="107467" y="40640"/>
                  </a:lnTo>
                  <a:lnTo>
                    <a:pt x="116255" y="56718"/>
                  </a:lnTo>
                  <a:lnTo>
                    <a:pt x="119164" y="77063"/>
                  </a:lnTo>
                  <a:lnTo>
                    <a:pt x="112090" y="111709"/>
                  </a:lnTo>
                  <a:lnTo>
                    <a:pt x="90512" y="150114"/>
                  </a:lnTo>
                  <a:lnTo>
                    <a:pt x="53822" y="193459"/>
                  </a:lnTo>
                  <a:lnTo>
                    <a:pt x="1435" y="242887"/>
                  </a:lnTo>
                  <a:lnTo>
                    <a:pt x="1435" y="261848"/>
                  </a:lnTo>
                  <a:lnTo>
                    <a:pt x="162979" y="261848"/>
                  </a:lnTo>
                  <a:lnTo>
                    <a:pt x="162979" y="234124"/>
                  </a:lnTo>
                  <a:close/>
                </a:path>
                <a:path w="844550" h="328929">
                  <a:moveTo>
                    <a:pt x="258038" y="255181"/>
                  </a:moveTo>
                  <a:lnTo>
                    <a:pt x="256184" y="239331"/>
                  </a:lnTo>
                  <a:lnTo>
                    <a:pt x="250825" y="227406"/>
                  </a:lnTo>
                  <a:lnTo>
                    <a:pt x="242328" y="219887"/>
                  </a:lnTo>
                  <a:lnTo>
                    <a:pt x="230987" y="217271"/>
                  </a:lnTo>
                  <a:lnTo>
                    <a:pt x="221742" y="218859"/>
                  </a:lnTo>
                  <a:lnTo>
                    <a:pt x="214033" y="223367"/>
                  </a:lnTo>
                  <a:lnTo>
                    <a:pt x="208749" y="230454"/>
                  </a:lnTo>
                  <a:lnTo>
                    <a:pt x="206794" y="239750"/>
                  </a:lnTo>
                  <a:lnTo>
                    <a:pt x="208737" y="249440"/>
                  </a:lnTo>
                  <a:lnTo>
                    <a:pt x="213944" y="256438"/>
                  </a:lnTo>
                  <a:lnTo>
                    <a:pt x="221462" y="260692"/>
                  </a:lnTo>
                  <a:lnTo>
                    <a:pt x="230314" y="262128"/>
                  </a:lnTo>
                  <a:lnTo>
                    <a:pt x="232791" y="262128"/>
                  </a:lnTo>
                  <a:lnTo>
                    <a:pt x="234124" y="261848"/>
                  </a:lnTo>
                  <a:lnTo>
                    <a:pt x="231597" y="276961"/>
                  </a:lnTo>
                  <a:lnTo>
                    <a:pt x="224675" y="290118"/>
                  </a:lnTo>
                  <a:lnTo>
                    <a:pt x="213715" y="301053"/>
                  </a:lnTo>
                  <a:lnTo>
                    <a:pt x="199072" y="309473"/>
                  </a:lnTo>
                  <a:lnTo>
                    <a:pt x="206794" y="328422"/>
                  </a:lnTo>
                  <a:lnTo>
                    <a:pt x="228142" y="316090"/>
                  </a:lnTo>
                  <a:lnTo>
                    <a:pt x="244271" y="299415"/>
                  </a:lnTo>
                  <a:lnTo>
                    <a:pt x="254469" y="278930"/>
                  </a:lnTo>
                  <a:lnTo>
                    <a:pt x="258038" y="255181"/>
                  </a:lnTo>
                  <a:close/>
                </a:path>
                <a:path w="844550" h="328929">
                  <a:moveTo>
                    <a:pt x="449770" y="235178"/>
                  </a:moveTo>
                  <a:lnTo>
                    <a:pt x="398246" y="235178"/>
                  </a:lnTo>
                  <a:lnTo>
                    <a:pt x="398246" y="4864"/>
                  </a:lnTo>
                  <a:lnTo>
                    <a:pt x="373672" y="4864"/>
                  </a:lnTo>
                  <a:lnTo>
                    <a:pt x="362648" y="10528"/>
                  </a:lnTo>
                  <a:lnTo>
                    <a:pt x="350329" y="15430"/>
                  </a:lnTo>
                  <a:lnTo>
                    <a:pt x="336372" y="19621"/>
                  </a:lnTo>
                  <a:lnTo>
                    <a:pt x="320421" y="23152"/>
                  </a:lnTo>
                  <a:lnTo>
                    <a:pt x="320421" y="43434"/>
                  </a:lnTo>
                  <a:lnTo>
                    <a:pt x="365950" y="43434"/>
                  </a:lnTo>
                  <a:lnTo>
                    <a:pt x="365950" y="235178"/>
                  </a:lnTo>
                  <a:lnTo>
                    <a:pt x="308800" y="235178"/>
                  </a:lnTo>
                  <a:lnTo>
                    <a:pt x="308800" y="261848"/>
                  </a:lnTo>
                  <a:lnTo>
                    <a:pt x="449770" y="261848"/>
                  </a:lnTo>
                  <a:lnTo>
                    <a:pt x="449770" y="235178"/>
                  </a:lnTo>
                  <a:close/>
                </a:path>
                <a:path w="844550" h="328929">
                  <a:moveTo>
                    <a:pt x="648182" y="178028"/>
                  </a:moveTo>
                  <a:lnTo>
                    <a:pt x="642073" y="141478"/>
                  </a:lnTo>
                  <a:lnTo>
                    <a:pt x="625449" y="116065"/>
                  </a:lnTo>
                  <a:lnTo>
                    <a:pt x="600798" y="101219"/>
                  </a:lnTo>
                  <a:lnTo>
                    <a:pt x="570649" y="96393"/>
                  </a:lnTo>
                  <a:lnTo>
                    <a:pt x="559752" y="97091"/>
                  </a:lnTo>
                  <a:lnTo>
                    <a:pt x="549973" y="99085"/>
                  </a:lnTo>
                  <a:lnTo>
                    <a:pt x="540994" y="102260"/>
                  </a:lnTo>
                  <a:lnTo>
                    <a:pt x="532447" y="106489"/>
                  </a:lnTo>
                  <a:lnTo>
                    <a:pt x="538734" y="32194"/>
                  </a:lnTo>
                  <a:lnTo>
                    <a:pt x="635889" y="32194"/>
                  </a:lnTo>
                  <a:lnTo>
                    <a:pt x="635889" y="4864"/>
                  </a:lnTo>
                  <a:lnTo>
                    <a:pt x="510730" y="4864"/>
                  </a:lnTo>
                  <a:lnTo>
                    <a:pt x="502640" y="125069"/>
                  </a:lnTo>
                  <a:lnTo>
                    <a:pt x="519874" y="135636"/>
                  </a:lnTo>
                  <a:lnTo>
                    <a:pt x="530326" y="129146"/>
                  </a:lnTo>
                  <a:lnTo>
                    <a:pt x="540296" y="124434"/>
                  </a:lnTo>
                  <a:lnTo>
                    <a:pt x="550748" y="121564"/>
                  </a:lnTo>
                  <a:lnTo>
                    <a:pt x="562648" y="120586"/>
                  </a:lnTo>
                  <a:lnTo>
                    <a:pt x="584542" y="124561"/>
                  </a:lnTo>
                  <a:lnTo>
                    <a:pt x="601345" y="136042"/>
                  </a:lnTo>
                  <a:lnTo>
                    <a:pt x="612101" y="154432"/>
                  </a:lnTo>
                  <a:lnTo>
                    <a:pt x="615886" y="179070"/>
                  </a:lnTo>
                  <a:lnTo>
                    <a:pt x="611581" y="204393"/>
                  </a:lnTo>
                  <a:lnTo>
                    <a:pt x="599833" y="223481"/>
                  </a:lnTo>
                  <a:lnTo>
                    <a:pt x="582460" y="235546"/>
                  </a:lnTo>
                  <a:lnTo>
                    <a:pt x="561213" y="239750"/>
                  </a:lnTo>
                  <a:lnTo>
                    <a:pt x="540842" y="237375"/>
                  </a:lnTo>
                  <a:lnTo>
                    <a:pt x="524002" y="231063"/>
                  </a:lnTo>
                  <a:lnTo>
                    <a:pt x="509968" y="221983"/>
                  </a:lnTo>
                  <a:lnTo>
                    <a:pt x="498068" y="211366"/>
                  </a:lnTo>
                  <a:lnTo>
                    <a:pt x="482346" y="232321"/>
                  </a:lnTo>
                  <a:lnTo>
                    <a:pt x="496722" y="244906"/>
                  </a:lnTo>
                  <a:lnTo>
                    <a:pt x="514629" y="255790"/>
                  </a:lnTo>
                  <a:lnTo>
                    <a:pt x="536790" y="263436"/>
                  </a:lnTo>
                  <a:lnTo>
                    <a:pt x="563981" y="266319"/>
                  </a:lnTo>
                  <a:lnTo>
                    <a:pt x="595503" y="260464"/>
                  </a:lnTo>
                  <a:lnTo>
                    <a:pt x="622401" y="243357"/>
                  </a:lnTo>
                  <a:lnTo>
                    <a:pt x="641146" y="215658"/>
                  </a:lnTo>
                  <a:lnTo>
                    <a:pt x="648182" y="178028"/>
                  </a:lnTo>
                  <a:close/>
                </a:path>
                <a:path w="844550" h="328929">
                  <a:moveTo>
                    <a:pt x="844397" y="132499"/>
                  </a:moveTo>
                  <a:lnTo>
                    <a:pt x="838758" y="74218"/>
                  </a:lnTo>
                  <a:lnTo>
                    <a:pt x="822718" y="32854"/>
                  </a:lnTo>
                  <a:lnTo>
                    <a:pt x="815632" y="25908"/>
                  </a:lnTo>
                  <a:lnTo>
                    <a:pt x="813244" y="23571"/>
                  </a:lnTo>
                  <a:lnTo>
                    <a:pt x="813244" y="132499"/>
                  </a:lnTo>
                  <a:lnTo>
                    <a:pt x="809726" y="181368"/>
                  </a:lnTo>
                  <a:lnTo>
                    <a:pt x="799795" y="215049"/>
                  </a:lnTo>
                  <a:lnTo>
                    <a:pt x="784390" y="234518"/>
                  </a:lnTo>
                  <a:lnTo>
                    <a:pt x="764476" y="240792"/>
                  </a:lnTo>
                  <a:lnTo>
                    <a:pt x="744397" y="234518"/>
                  </a:lnTo>
                  <a:lnTo>
                    <a:pt x="728916" y="215049"/>
                  </a:lnTo>
                  <a:lnTo>
                    <a:pt x="718947" y="181368"/>
                  </a:lnTo>
                  <a:lnTo>
                    <a:pt x="715429" y="132499"/>
                  </a:lnTo>
                  <a:lnTo>
                    <a:pt x="718947" y="84175"/>
                  </a:lnTo>
                  <a:lnTo>
                    <a:pt x="728916" y="51054"/>
                  </a:lnTo>
                  <a:lnTo>
                    <a:pt x="744397" y="32016"/>
                  </a:lnTo>
                  <a:lnTo>
                    <a:pt x="764476" y="25908"/>
                  </a:lnTo>
                  <a:lnTo>
                    <a:pt x="784390" y="32016"/>
                  </a:lnTo>
                  <a:lnTo>
                    <a:pt x="799795" y="51054"/>
                  </a:lnTo>
                  <a:lnTo>
                    <a:pt x="809726" y="84175"/>
                  </a:lnTo>
                  <a:lnTo>
                    <a:pt x="813244" y="132499"/>
                  </a:lnTo>
                  <a:lnTo>
                    <a:pt x="813244" y="23571"/>
                  </a:lnTo>
                  <a:lnTo>
                    <a:pt x="797534" y="8178"/>
                  </a:lnTo>
                  <a:lnTo>
                    <a:pt x="764476" y="0"/>
                  </a:lnTo>
                  <a:lnTo>
                    <a:pt x="731253" y="8128"/>
                  </a:lnTo>
                  <a:lnTo>
                    <a:pt x="705980" y="32715"/>
                  </a:lnTo>
                  <a:lnTo>
                    <a:pt x="689914" y="74066"/>
                  </a:lnTo>
                  <a:lnTo>
                    <a:pt x="684276" y="132499"/>
                  </a:lnTo>
                  <a:lnTo>
                    <a:pt x="689914" y="191096"/>
                  </a:lnTo>
                  <a:lnTo>
                    <a:pt x="705980" y="232918"/>
                  </a:lnTo>
                  <a:lnTo>
                    <a:pt x="731253" y="257975"/>
                  </a:lnTo>
                  <a:lnTo>
                    <a:pt x="764476" y="266319"/>
                  </a:lnTo>
                  <a:lnTo>
                    <a:pt x="797534" y="257975"/>
                  </a:lnTo>
                  <a:lnTo>
                    <a:pt x="814806" y="240792"/>
                  </a:lnTo>
                  <a:lnTo>
                    <a:pt x="822718" y="232918"/>
                  </a:lnTo>
                  <a:lnTo>
                    <a:pt x="838758" y="191096"/>
                  </a:lnTo>
                  <a:lnTo>
                    <a:pt x="844397" y="1324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12756191" y="3486579"/>
            <a:ext cx="930275" cy="407670"/>
            <a:chOff x="12756191" y="3486579"/>
            <a:chExt cx="930275" cy="407670"/>
          </a:xfrm>
        </p:grpSpPr>
        <p:sp>
          <p:nvSpPr>
            <p:cNvPr id="54" name="object 54"/>
            <p:cNvSpPr/>
            <p:nvPr/>
          </p:nvSpPr>
          <p:spPr>
            <a:xfrm>
              <a:off x="12795624" y="3530871"/>
              <a:ext cx="176530" cy="257175"/>
            </a:xfrm>
            <a:custGeom>
              <a:avLst/>
              <a:gdLst/>
              <a:ahLst/>
              <a:cxnLst/>
              <a:rect l="l" t="t" r="r" b="b"/>
              <a:pathLst>
                <a:path w="176529" h="257175">
                  <a:moveTo>
                    <a:pt x="176307" y="186118"/>
                  </a:moveTo>
                  <a:lnTo>
                    <a:pt x="0" y="186118"/>
                  </a:lnTo>
                  <a:lnTo>
                    <a:pt x="0" y="165068"/>
                  </a:lnTo>
                  <a:lnTo>
                    <a:pt x="106870" y="0"/>
                  </a:lnTo>
                  <a:lnTo>
                    <a:pt x="142303" y="0"/>
                  </a:lnTo>
                  <a:lnTo>
                    <a:pt x="142303" y="35051"/>
                  </a:lnTo>
                  <a:lnTo>
                    <a:pt x="112490" y="35051"/>
                  </a:lnTo>
                  <a:lnTo>
                    <a:pt x="107639" y="44538"/>
                  </a:lnTo>
                  <a:lnTo>
                    <a:pt x="102548" y="54006"/>
                  </a:lnTo>
                  <a:lnTo>
                    <a:pt x="97260" y="63475"/>
                  </a:lnTo>
                  <a:lnTo>
                    <a:pt x="91820" y="72961"/>
                  </a:lnTo>
                  <a:lnTo>
                    <a:pt x="33242" y="160591"/>
                  </a:lnTo>
                  <a:lnTo>
                    <a:pt x="176307" y="160591"/>
                  </a:lnTo>
                  <a:lnTo>
                    <a:pt x="176307" y="186118"/>
                  </a:lnTo>
                  <a:close/>
                </a:path>
                <a:path w="176529" h="257175">
                  <a:moveTo>
                    <a:pt x="142303" y="160591"/>
                  </a:moveTo>
                  <a:lnTo>
                    <a:pt x="111823" y="160591"/>
                  </a:lnTo>
                  <a:lnTo>
                    <a:pt x="111823" y="81724"/>
                  </a:lnTo>
                  <a:lnTo>
                    <a:pt x="112043" y="70962"/>
                  </a:lnTo>
                  <a:lnTo>
                    <a:pt x="112585" y="58638"/>
                  </a:lnTo>
                  <a:lnTo>
                    <a:pt x="113366" y="44538"/>
                  </a:lnTo>
                  <a:lnTo>
                    <a:pt x="113918" y="35051"/>
                  </a:lnTo>
                  <a:lnTo>
                    <a:pt x="142303" y="35051"/>
                  </a:lnTo>
                  <a:lnTo>
                    <a:pt x="142303" y="160591"/>
                  </a:lnTo>
                  <a:close/>
                </a:path>
                <a:path w="176529" h="257175">
                  <a:moveTo>
                    <a:pt x="142303" y="256984"/>
                  </a:moveTo>
                  <a:lnTo>
                    <a:pt x="111823" y="256984"/>
                  </a:lnTo>
                  <a:lnTo>
                    <a:pt x="111823" y="186118"/>
                  </a:lnTo>
                  <a:lnTo>
                    <a:pt x="142303" y="186118"/>
                  </a:lnTo>
                  <a:lnTo>
                    <a:pt x="142303" y="2569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89433" y="3526489"/>
              <a:ext cx="159543" cy="204406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2795624" y="3530871"/>
              <a:ext cx="176530" cy="257175"/>
            </a:xfrm>
            <a:custGeom>
              <a:avLst/>
              <a:gdLst/>
              <a:ahLst/>
              <a:cxnLst/>
              <a:rect l="l" t="t" r="r" b="b"/>
              <a:pathLst>
                <a:path w="176529" h="257175">
                  <a:moveTo>
                    <a:pt x="176307" y="160591"/>
                  </a:moveTo>
                  <a:lnTo>
                    <a:pt x="142303" y="160591"/>
                  </a:lnTo>
                  <a:lnTo>
                    <a:pt x="142303" y="0"/>
                  </a:lnTo>
                  <a:lnTo>
                    <a:pt x="106870" y="0"/>
                  </a:lnTo>
                  <a:lnTo>
                    <a:pt x="0" y="165068"/>
                  </a:lnTo>
                  <a:lnTo>
                    <a:pt x="0" y="186118"/>
                  </a:lnTo>
                  <a:lnTo>
                    <a:pt x="111823" y="186118"/>
                  </a:lnTo>
                  <a:lnTo>
                    <a:pt x="111823" y="256984"/>
                  </a:lnTo>
                  <a:lnTo>
                    <a:pt x="142303" y="256984"/>
                  </a:lnTo>
                  <a:lnTo>
                    <a:pt x="142303" y="186118"/>
                  </a:lnTo>
                  <a:lnTo>
                    <a:pt x="176307" y="186118"/>
                  </a:lnTo>
                  <a:lnTo>
                    <a:pt x="176307" y="160591"/>
                  </a:lnTo>
                  <a:close/>
                </a:path>
              </a:pathLst>
            </a:custGeom>
            <a:ln w="7886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2216" y="3703845"/>
              <a:ext cx="137826" cy="190023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13094614" y="3526013"/>
              <a:ext cx="163195" cy="262255"/>
            </a:xfrm>
            <a:custGeom>
              <a:avLst/>
              <a:gdLst/>
              <a:ahLst/>
              <a:cxnLst/>
              <a:rect l="l" t="t" r="r" b="b"/>
              <a:pathLst>
                <a:path w="163194" h="262254">
                  <a:moveTo>
                    <a:pt x="162972" y="261842"/>
                  </a:moveTo>
                  <a:lnTo>
                    <a:pt x="1333" y="261842"/>
                  </a:lnTo>
                  <a:lnTo>
                    <a:pt x="1333" y="242887"/>
                  </a:lnTo>
                  <a:lnTo>
                    <a:pt x="53779" y="193455"/>
                  </a:lnTo>
                  <a:lnTo>
                    <a:pt x="90499" y="150113"/>
                  </a:lnTo>
                  <a:lnTo>
                    <a:pt x="112092" y="111701"/>
                  </a:lnTo>
                  <a:lnTo>
                    <a:pt x="119157" y="77057"/>
                  </a:lnTo>
                  <a:lnTo>
                    <a:pt x="116248" y="56707"/>
                  </a:lnTo>
                  <a:lnTo>
                    <a:pt x="107453" y="40636"/>
                  </a:lnTo>
                  <a:lnTo>
                    <a:pt x="92676" y="30082"/>
                  </a:lnTo>
                  <a:lnTo>
                    <a:pt x="71818" y="26288"/>
                  </a:lnTo>
                  <a:lnTo>
                    <a:pt x="56587" y="28574"/>
                  </a:lnTo>
                  <a:lnTo>
                    <a:pt x="42552" y="34861"/>
                  </a:lnTo>
                  <a:lnTo>
                    <a:pt x="29840" y="44291"/>
                  </a:lnTo>
                  <a:lnTo>
                    <a:pt x="18573" y="56006"/>
                  </a:lnTo>
                  <a:lnTo>
                    <a:pt x="0" y="37814"/>
                  </a:lnTo>
                  <a:lnTo>
                    <a:pt x="16077" y="22301"/>
                  </a:lnTo>
                  <a:lnTo>
                    <a:pt x="33468" y="10370"/>
                  </a:lnTo>
                  <a:lnTo>
                    <a:pt x="53055" y="2707"/>
                  </a:lnTo>
                  <a:lnTo>
                    <a:pt x="75723" y="0"/>
                  </a:lnTo>
                  <a:lnTo>
                    <a:pt x="106745" y="5420"/>
                  </a:lnTo>
                  <a:lnTo>
                    <a:pt x="130230" y="20788"/>
                  </a:lnTo>
                  <a:lnTo>
                    <a:pt x="145107" y="44764"/>
                  </a:lnTo>
                  <a:lnTo>
                    <a:pt x="150304" y="76009"/>
                  </a:lnTo>
                  <a:lnTo>
                    <a:pt x="143066" y="114643"/>
                  </a:lnTo>
                  <a:lnTo>
                    <a:pt x="122622" y="154054"/>
                  </a:lnTo>
                  <a:lnTo>
                    <a:pt x="90872" y="194591"/>
                  </a:lnTo>
                  <a:lnTo>
                    <a:pt x="49720" y="236600"/>
                  </a:lnTo>
                  <a:lnTo>
                    <a:pt x="70913" y="234969"/>
                  </a:lnTo>
                  <a:lnTo>
                    <a:pt x="81653" y="234364"/>
                  </a:lnTo>
                  <a:lnTo>
                    <a:pt x="91820" y="234124"/>
                  </a:lnTo>
                  <a:lnTo>
                    <a:pt x="162972" y="234124"/>
                  </a:lnTo>
                  <a:lnTo>
                    <a:pt x="162972" y="2618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3094614" y="3526013"/>
              <a:ext cx="163195" cy="262255"/>
            </a:xfrm>
            <a:custGeom>
              <a:avLst/>
              <a:gdLst/>
              <a:ahLst/>
              <a:cxnLst/>
              <a:rect l="l" t="t" r="r" b="b"/>
              <a:pathLst>
                <a:path w="163194" h="262254">
                  <a:moveTo>
                    <a:pt x="1333" y="261842"/>
                  </a:moveTo>
                  <a:lnTo>
                    <a:pt x="162972" y="261842"/>
                  </a:lnTo>
                  <a:lnTo>
                    <a:pt x="162972" y="234124"/>
                  </a:lnTo>
                  <a:lnTo>
                    <a:pt x="91820" y="234124"/>
                  </a:lnTo>
                  <a:lnTo>
                    <a:pt x="81653" y="234364"/>
                  </a:lnTo>
                  <a:lnTo>
                    <a:pt x="70913" y="234969"/>
                  </a:lnTo>
                  <a:lnTo>
                    <a:pt x="60102" y="235771"/>
                  </a:lnTo>
                  <a:lnTo>
                    <a:pt x="49720" y="236600"/>
                  </a:lnTo>
                  <a:lnTo>
                    <a:pt x="90872" y="194591"/>
                  </a:lnTo>
                  <a:lnTo>
                    <a:pt x="122622" y="154054"/>
                  </a:lnTo>
                  <a:lnTo>
                    <a:pt x="143066" y="114643"/>
                  </a:lnTo>
                  <a:lnTo>
                    <a:pt x="150304" y="76009"/>
                  </a:lnTo>
                  <a:lnTo>
                    <a:pt x="145107" y="44764"/>
                  </a:lnTo>
                  <a:lnTo>
                    <a:pt x="130230" y="20788"/>
                  </a:lnTo>
                  <a:lnTo>
                    <a:pt x="106745" y="5420"/>
                  </a:lnTo>
                  <a:lnTo>
                    <a:pt x="75723" y="0"/>
                  </a:lnTo>
                  <a:lnTo>
                    <a:pt x="53055" y="2707"/>
                  </a:lnTo>
                  <a:lnTo>
                    <a:pt x="33468" y="10370"/>
                  </a:lnTo>
                  <a:lnTo>
                    <a:pt x="16077" y="22301"/>
                  </a:lnTo>
                  <a:lnTo>
                    <a:pt x="0" y="37814"/>
                  </a:lnTo>
                  <a:lnTo>
                    <a:pt x="18573" y="56006"/>
                  </a:lnTo>
                  <a:lnTo>
                    <a:pt x="29840" y="44291"/>
                  </a:lnTo>
                  <a:lnTo>
                    <a:pt x="42552" y="34861"/>
                  </a:lnTo>
                  <a:lnTo>
                    <a:pt x="56587" y="28574"/>
                  </a:lnTo>
                  <a:lnTo>
                    <a:pt x="71818" y="26288"/>
                  </a:lnTo>
                  <a:lnTo>
                    <a:pt x="92676" y="30082"/>
                  </a:lnTo>
                  <a:lnTo>
                    <a:pt x="107453" y="40636"/>
                  </a:lnTo>
                  <a:lnTo>
                    <a:pt x="116248" y="56707"/>
                  </a:lnTo>
                  <a:lnTo>
                    <a:pt x="119157" y="77057"/>
                  </a:lnTo>
                  <a:lnTo>
                    <a:pt x="112092" y="111701"/>
                  </a:lnTo>
                  <a:lnTo>
                    <a:pt x="90499" y="150113"/>
                  </a:lnTo>
                  <a:lnTo>
                    <a:pt x="53779" y="193455"/>
                  </a:lnTo>
                  <a:lnTo>
                    <a:pt x="1333" y="242887"/>
                  </a:lnTo>
                  <a:lnTo>
                    <a:pt x="1333" y="261842"/>
                  </a:lnTo>
                  <a:close/>
                </a:path>
              </a:pathLst>
            </a:custGeom>
            <a:ln w="7886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3292257" y="3526013"/>
              <a:ext cx="160655" cy="266700"/>
            </a:xfrm>
            <a:custGeom>
              <a:avLst/>
              <a:gdLst/>
              <a:ahLst/>
              <a:cxnLst/>
              <a:rect l="l" t="t" r="r" b="b"/>
              <a:pathLst>
                <a:path w="160655" h="266700">
                  <a:moveTo>
                    <a:pt x="80295" y="266318"/>
                  </a:moveTo>
                  <a:lnTo>
                    <a:pt x="47054" y="257972"/>
                  </a:lnTo>
                  <a:lnTo>
                    <a:pt x="21752" y="232910"/>
                  </a:lnTo>
                  <a:lnTo>
                    <a:pt x="5648" y="191095"/>
                  </a:lnTo>
                  <a:lnTo>
                    <a:pt x="0" y="132492"/>
                  </a:lnTo>
                  <a:lnTo>
                    <a:pt x="5648" y="74058"/>
                  </a:lnTo>
                  <a:lnTo>
                    <a:pt x="21752" y="32706"/>
                  </a:lnTo>
                  <a:lnTo>
                    <a:pt x="47054" y="8124"/>
                  </a:lnTo>
                  <a:lnTo>
                    <a:pt x="80295" y="0"/>
                  </a:lnTo>
                  <a:lnTo>
                    <a:pt x="113316" y="8178"/>
                  </a:lnTo>
                  <a:lnTo>
                    <a:pt x="131418" y="25907"/>
                  </a:lnTo>
                  <a:lnTo>
                    <a:pt x="80295" y="25907"/>
                  </a:lnTo>
                  <a:lnTo>
                    <a:pt x="60214" y="32006"/>
                  </a:lnTo>
                  <a:lnTo>
                    <a:pt x="44731" y="51053"/>
                  </a:lnTo>
                  <a:lnTo>
                    <a:pt x="34767" y="84174"/>
                  </a:lnTo>
                  <a:lnTo>
                    <a:pt x="31241" y="132492"/>
                  </a:lnTo>
                  <a:lnTo>
                    <a:pt x="34767" y="181360"/>
                  </a:lnTo>
                  <a:lnTo>
                    <a:pt x="44731" y="215038"/>
                  </a:lnTo>
                  <a:lnTo>
                    <a:pt x="60214" y="234518"/>
                  </a:lnTo>
                  <a:lnTo>
                    <a:pt x="80295" y="240791"/>
                  </a:lnTo>
                  <a:lnTo>
                    <a:pt x="130583" y="240791"/>
                  </a:lnTo>
                  <a:lnTo>
                    <a:pt x="113316" y="257972"/>
                  </a:lnTo>
                  <a:lnTo>
                    <a:pt x="80295" y="266318"/>
                  </a:lnTo>
                  <a:close/>
                </a:path>
                <a:path w="160655" h="266700">
                  <a:moveTo>
                    <a:pt x="130583" y="240791"/>
                  </a:moveTo>
                  <a:lnTo>
                    <a:pt x="80295" y="240791"/>
                  </a:lnTo>
                  <a:lnTo>
                    <a:pt x="100156" y="234518"/>
                  </a:lnTo>
                  <a:lnTo>
                    <a:pt x="115526" y="215038"/>
                  </a:lnTo>
                  <a:lnTo>
                    <a:pt x="125448" y="181360"/>
                  </a:lnTo>
                  <a:lnTo>
                    <a:pt x="128968" y="132492"/>
                  </a:lnTo>
                  <a:lnTo>
                    <a:pt x="125448" y="84174"/>
                  </a:lnTo>
                  <a:lnTo>
                    <a:pt x="115526" y="51053"/>
                  </a:lnTo>
                  <a:lnTo>
                    <a:pt x="100156" y="32006"/>
                  </a:lnTo>
                  <a:lnTo>
                    <a:pt x="80295" y="25907"/>
                  </a:lnTo>
                  <a:lnTo>
                    <a:pt x="131418" y="25907"/>
                  </a:lnTo>
                  <a:lnTo>
                    <a:pt x="138505" y="32849"/>
                  </a:lnTo>
                  <a:lnTo>
                    <a:pt x="154568" y="74219"/>
                  </a:lnTo>
                  <a:lnTo>
                    <a:pt x="160210" y="132492"/>
                  </a:lnTo>
                  <a:lnTo>
                    <a:pt x="154568" y="191095"/>
                  </a:lnTo>
                  <a:lnTo>
                    <a:pt x="138505" y="232910"/>
                  </a:lnTo>
                  <a:lnTo>
                    <a:pt x="130583" y="2407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3292258" y="3526013"/>
              <a:ext cx="160655" cy="266700"/>
            </a:xfrm>
            <a:custGeom>
              <a:avLst/>
              <a:gdLst/>
              <a:ahLst/>
              <a:cxnLst/>
              <a:rect l="l" t="t" r="r" b="b"/>
              <a:pathLst>
                <a:path w="160655" h="266700">
                  <a:moveTo>
                    <a:pt x="80295" y="266318"/>
                  </a:moveTo>
                  <a:lnTo>
                    <a:pt x="113316" y="257972"/>
                  </a:lnTo>
                  <a:lnTo>
                    <a:pt x="138505" y="232910"/>
                  </a:lnTo>
                  <a:lnTo>
                    <a:pt x="154568" y="191095"/>
                  </a:lnTo>
                  <a:lnTo>
                    <a:pt x="160210" y="132492"/>
                  </a:lnTo>
                  <a:lnTo>
                    <a:pt x="154568" y="74219"/>
                  </a:lnTo>
                  <a:lnTo>
                    <a:pt x="138505" y="32849"/>
                  </a:lnTo>
                  <a:lnTo>
                    <a:pt x="113316" y="8178"/>
                  </a:lnTo>
                  <a:lnTo>
                    <a:pt x="80295" y="0"/>
                  </a:lnTo>
                  <a:lnTo>
                    <a:pt x="47054" y="8124"/>
                  </a:lnTo>
                  <a:lnTo>
                    <a:pt x="21752" y="32706"/>
                  </a:lnTo>
                  <a:lnTo>
                    <a:pt x="5648" y="74058"/>
                  </a:lnTo>
                  <a:lnTo>
                    <a:pt x="0" y="132492"/>
                  </a:lnTo>
                  <a:lnTo>
                    <a:pt x="5648" y="191095"/>
                  </a:lnTo>
                  <a:lnTo>
                    <a:pt x="21752" y="232910"/>
                  </a:lnTo>
                  <a:lnTo>
                    <a:pt x="47054" y="257972"/>
                  </a:lnTo>
                  <a:lnTo>
                    <a:pt x="80295" y="266318"/>
                  </a:lnTo>
                  <a:close/>
                </a:path>
                <a:path w="160655" h="266700">
                  <a:moveTo>
                    <a:pt x="80295" y="240791"/>
                  </a:moveTo>
                  <a:lnTo>
                    <a:pt x="60214" y="234518"/>
                  </a:lnTo>
                  <a:lnTo>
                    <a:pt x="44731" y="215038"/>
                  </a:lnTo>
                  <a:lnTo>
                    <a:pt x="34767" y="181360"/>
                  </a:lnTo>
                  <a:lnTo>
                    <a:pt x="31241" y="132492"/>
                  </a:lnTo>
                  <a:lnTo>
                    <a:pt x="34767" y="84174"/>
                  </a:lnTo>
                  <a:lnTo>
                    <a:pt x="44731" y="51053"/>
                  </a:lnTo>
                  <a:lnTo>
                    <a:pt x="60214" y="32006"/>
                  </a:lnTo>
                  <a:lnTo>
                    <a:pt x="80295" y="25907"/>
                  </a:lnTo>
                  <a:lnTo>
                    <a:pt x="100156" y="32006"/>
                  </a:lnTo>
                  <a:lnTo>
                    <a:pt x="115526" y="51053"/>
                  </a:lnTo>
                  <a:lnTo>
                    <a:pt x="125448" y="84174"/>
                  </a:lnTo>
                  <a:lnTo>
                    <a:pt x="128968" y="132492"/>
                  </a:lnTo>
                  <a:lnTo>
                    <a:pt x="125448" y="181360"/>
                  </a:lnTo>
                  <a:lnTo>
                    <a:pt x="115526" y="215038"/>
                  </a:lnTo>
                  <a:lnTo>
                    <a:pt x="100156" y="234518"/>
                  </a:lnTo>
                  <a:lnTo>
                    <a:pt x="80295" y="240791"/>
                  </a:lnTo>
                  <a:close/>
                </a:path>
              </a:pathLst>
            </a:custGeom>
            <a:ln w="7886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3486853" y="3526013"/>
              <a:ext cx="160655" cy="266700"/>
            </a:xfrm>
            <a:custGeom>
              <a:avLst/>
              <a:gdLst/>
              <a:ahLst/>
              <a:cxnLst/>
              <a:rect l="l" t="t" r="r" b="b"/>
              <a:pathLst>
                <a:path w="160655" h="266700">
                  <a:moveTo>
                    <a:pt x="80200" y="266318"/>
                  </a:moveTo>
                  <a:lnTo>
                    <a:pt x="46974" y="257972"/>
                  </a:lnTo>
                  <a:lnTo>
                    <a:pt x="21705" y="232910"/>
                  </a:lnTo>
                  <a:lnTo>
                    <a:pt x="5633" y="191095"/>
                  </a:lnTo>
                  <a:lnTo>
                    <a:pt x="0" y="132492"/>
                  </a:lnTo>
                  <a:lnTo>
                    <a:pt x="5633" y="74058"/>
                  </a:lnTo>
                  <a:lnTo>
                    <a:pt x="21705" y="32706"/>
                  </a:lnTo>
                  <a:lnTo>
                    <a:pt x="46974" y="8124"/>
                  </a:lnTo>
                  <a:lnTo>
                    <a:pt x="80200" y="0"/>
                  </a:lnTo>
                  <a:lnTo>
                    <a:pt x="113261" y="8178"/>
                  </a:lnTo>
                  <a:lnTo>
                    <a:pt x="131360" y="25907"/>
                  </a:lnTo>
                  <a:lnTo>
                    <a:pt x="80200" y="25907"/>
                  </a:lnTo>
                  <a:lnTo>
                    <a:pt x="60119" y="32006"/>
                  </a:lnTo>
                  <a:lnTo>
                    <a:pt x="44636" y="51053"/>
                  </a:lnTo>
                  <a:lnTo>
                    <a:pt x="34672" y="84174"/>
                  </a:lnTo>
                  <a:lnTo>
                    <a:pt x="31146" y="132492"/>
                  </a:lnTo>
                  <a:lnTo>
                    <a:pt x="34672" y="181360"/>
                  </a:lnTo>
                  <a:lnTo>
                    <a:pt x="44636" y="215038"/>
                  </a:lnTo>
                  <a:lnTo>
                    <a:pt x="60119" y="234518"/>
                  </a:lnTo>
                  <a:lnTo>
                    <a:pt x="80200" y="240791"/>
                  </a:lnTo>
                  <a:lnTo>
                    <a:pt x="130525" y="240791"/>
                  </a:lnTo>
                  <a:lnTo>
                    <a:pt x="113261" y="257972"/>
                  </a:lnTo>
                  <a:lnTo>
                    <a:pt x="80200" y="266318"/>
                  </a:lnTo>
                  <a:close/>
                </a:path>
                <a:path w="160655" h="266700">
                  <a:moveTo>
                    <a:pt x="130525" y="240791"/>
                  </a:moveTo>
                  <a:lnTo>
                    <a:pt x="80200" y="240791"/>
                  </a:lnTo>
                  <a:lnTo>
                    <a:pt x="100116" y="234518"/>
                  </a:lnTo>
                  <a:lnTo>
                    <a:pt x="115514" y="215038"/>
                  </a:lnTo>
                  <a:lnTo>
                    <a:pt x="125447" y="181360"/>
                  </a:lnTo>
                  <a:lnTo>
                    <a:pt x="128968" y="132492"/>
                  </a:lnTo>
                  <a:lnTo>
                    <a:pt x="125447" y="84174"/>
                  </a:lnTo>
                  <a:lnTo>
                    <a:pt x="115514" y="51053"/>
                  </a:lnTo>
                  <a:lnTo>
                    <a:pt x="100116" y="32006"/>
                  </a:lnTo>
                  <a:lnTo>
                    <a:pt x="80200" y="25907"/>
                  </a:lnTo>
                  <a:lnTo>
                    <a:pt x="131360" y="25907"/>
                  </a:lnTo>
                  <a:lnTo>
                    <a:pt x="138445" y="32849"/>
                  </a:lnTo>
                  <a:lnTo>
                    <a:pt x="154486" y="74219"/>
                  </a:lnTo>
                  <a:lnTo>
                    <a:pt x="160115" y="132492"/>
                  </a:lnTo>
                  <a:lnTo>
                    <a:pt x="154486" y="191095"/>
                  </a:lnTo>
                  <a:lnTo>
                    <a:pt x="138445" y="232910"/>
                  </a:lnTo>
                  <a:lnTo>
                    <a:pt x="130525" y="2407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3486853" y="3526013"/>
              <a:ext cx="160655" cy="266700"/>
            </a:xfrm>
            <a:custGeom>
              <a:avLst/>
              <a:gdLst/>
              <a:ahLst/>
              <a:cxnLst/>
              <a:rect l="l" t="t" r="r" b="b"/>
              <a:pathLst>
                <a:path w="160655" h="266700">
                  <a:moveTo>
                    <a:pt x="80200" y="266318"/>
                  </a:moveTo>
                  <a:lnTo>
                    <a:pt x="113261" y="257972"/>
                  </a:lnTo>
                  <a:lnTo>
                    <a:pt x="138445" y="232910"/>
                  </a:lnTo>
                  <a:lnTo>
                    <a:pt x="154486" y="191095"/>
                  </a:lnTo>
                  <a:lnTo>
                    <a:pt x="160115" y="132492"/>
                  </a:lnTo>
                  <a:lnTo>
                    <a:pt x="154486" y="74219"/>
                  </a:lnTo>
                  <a:lnTo>
                    <a:pt x="138445" y="32849"/>
                  </a:lnTo>
                  <a:lnTo>
                    <a:pt x="113261" y="8178"/>
                  </a:lnTo>
                  <a:lnTo>
                    <a:pt x="80200" y="0"/>
                  </a:lnTo>
                  <a:lnTo>
                    <a:pt x="46974" y="8124"/>
                  </a:lnTo>
                  <a:lnTo>
                    <a:pt x="21705" y="32706"/>
                  </a:lnTo>
                  <a:lnTo>
                    <a:pt x="5633" y="74058"/>
                  </a:lnTo>
                  <a:lnTo>
                    <a:pt x="0" y="132492"/>
                  </a:lnTo>
                  <a:lnTo>
                    <a:pt x="5633" y="191095"/>
                  </a:lnTo>
                  <a:lnTo>
                    <a:pt x="21705" y="232910"/>
                  </a:lnTo>
                  <a:lnTo>
                    <a:pt x="46974" y="257972"/>
                  </a:lnTo>
                  <a:lnTo>
                    <a:pt x="80200" y="266318"/>
                  </a:lnTo>
                  <a:close/>
                </a:path>
                <a:path w="160655" h="266700">
                  <a:moveTo>
                    <a:pt x="80200" y="240791"/>
                  </a:moveTo>
                  <a:lnTo>
                    <a:pt x="60119" y="234518"/>
                  </a:lnTo>
                  <a:lnTo>
                    <a:pt x="44636" y="215038"/>
                  </a:lnTo>
                  <a:lnTo>
                    <a:pt x="34672" y="181360"/>
                  </a:lnTo>
                  <a:lnTo>
                    <a:pt x="31146" y="132492"/>
                  </a:lnTo>
                  <a:lnTo>
                    <a:pt x="34672" y="84174"/>
                  </a:lnTo>
                  <a:lnTo>
                    <a:pt x="44636" y="51053"/>
                  </a:lnTo>
                  <a:lnTo>
                    <a:pt x="60119" y="32006"/>
                  </a:lnTo>
                  <a:lnTo>
                    <a:pt x="80200" y="25907"/>
                  </a:lnTo>
                  <a:lnTo>
                    <a:pt x="100116" y="32006"/>
                  </a:lnTo>
                  <a:lnTo>
                    <a:pt x="115514" y="51053"/>
                  </a:lnTo>
                  <a:lnTo>
                    <a:pt x="125447" y="84174"/>
                  </a:lnTo>
                  <a:lnTo>
                    <a:pt x="128968" y="132492"/>
                  </a:lnTo>
                  <a:lnTo>
                    <a:pt x="125447" y="181360"/>
                  </a:lnTo>
                  <a:lnTo>
                    <a:pt x="115514" y="215038"/>
                  </a:lnTo>
                  <a:lnTo>
                    <a:pt x="100116" y="234518"/>
                  </a:lnTo>
                  <a:lnTo>
                    <a:pt x="80200" y="240791"/>
                  </a:lnTo>
                  <a:close/>
                </a:path>
              </a:pathLst>
            </a:custGeom>
            <a:ln w="7886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2795619" y="3526015"/>
              <a:ext cx="851535" cy="328930"/>
            </a:xfrm>
            <a:custGeom>
              <a:avLst/>
              <a:gdLst/>
              <a:ahLst/>
              <a:cxnLst/>
              <a:rect l="l" t="t" r="r" b="b"/>
              <a:pathLst>
                <a:path w="851534" h="328929">
                  <a:moveTo>
                    <a:pt x="176301" y="165455"/>
                  </a:moveTo>
                  <a:lnTo>
                    <a:pt x="142303" y="165455"/>
                  </a:lnTo>
                  <a:lnTo>
                    <a:pt x="142303" y="39916"/>
                  </a:lnTo>
                  <a:lnTo>
                    <a:pt x="142303" y="4864"/>
                  </a:lnTo>
                  <a:lnTo>
                    <a:pt x="113919" y="4864"/>
                  </a:lnTo>
                  <a:lnTo>
                    <a:pt x="113919" y="39916"/>
                  </a:lnTo>
                  <a:lnTo>
                    <a:pt x="113360" y="49403"/>
                  </a:lnTo>
                  <a:lnTo>
                    <a:pt x="112585" y="63500"/>
                  </a:lnTo>
                  <a:lnTo>
                    <a:pt x="112039" y="75819"/>
                  </a:lnTo>
                  <a:lnTo>
                    <a:pt x="111823" y="86588"/>
                  </a:lnTo>
                  <a:lnTo>
                    <a:pt x="111823" y="165455"/>
                  </a:lnTo>
                  <a:lnTo>
                    <a:pt x="33235" y="165455"/>
                  </a:lnTo>
                  <a:lnTo>
                    <a:pt x="91821" y="77825"/>
                  </a:lnTo>
                  <a:lnTo>
                    <a:pt x="112483" y="39916"/>
                  </a:lnTo>
                  <a:lnTo>
                    <a:pt x="113919" y="39916"/>
                  </a:lnTo>
                  <a:lnTo>
                    <a:pt x="113919" y="4864"/>
                  </a:lnTo>
                  <a:lnTo>
                    <a:pt x="106870" y="4864"/>
                  </a:lnTo>
                  <a:lnTo>
                    <a:pt x="0" y="169926"/>
                  </a:lnTo>
                  <a:lnTo>
                    <a:pt x="0" y="190982"/>
                  </a:lnTo>
                  <a:lnTo>
                    <a:pt x="111823" y="190982"/>
                  </a:lnTo>
                  <a:lnTo>
                    <a:pt x="111823" y="261848"/>
                  </a:lnTo>
                  <a:lnTo>
                    <a:pt x="142303" y="261848"/>
                  </a:lnTo>
                  <a:lnTo>
                    <a:pt x="142303" y="190982"/>
                  </a:lnTo>
                  <a:lnTo>
                    <a:pt x="176301" y="190982"/>
                  </a:lnTo>
                  <a:lnTo>
                    <a:pt x="176301" y="165455"/>
                  </a:lnTo>
                  <a:close/>
                </a:path>
                <a:path w="851534" h="328929">
                  <a:moveTo>
                    <a:pt x="264985" y="255181"/>
                  </a:moveTo>
                  <a:lnTo>
                    <a:pt x="263131" y="239331"/>
                  </a:lnTo>
                  <a:lnTo>
                    <a:pt x="257784" y="227406"/>
                  </a:lnTo>
                  <a:lnTo>
                    <a:pt x="249275" y="219887"/>
                  </a:lnTo>
                  <a:lnTo>
                    <a:pt x="237934" y="217271"/>
                  </a:lnTo>
                  <a:lnTo>
                    <a:pt x="228688" y="218859"/>
                  </a:lnTo>
                  <a:lnTo>
                    <a:pt x="220980" y="223367"/>
                  </a:lnTo>
                  <a:lnTo>
                    <a:pt x="215696" y="230454"/>
                  </a:lnTo>
                  <a:lnTo>
                    <a:pt x="213741" y="239750"/>
                  </a:lnTo>
                  <a:lnTo>
                    <a:pt x="215684" y="249428"/>
                  </a:lnTo>
                  <a:lnTo>
                    <a:pt x="220891" y="256438"/>
                  </a:lnTo>
                  <a:lnTo>
                    <a:pt x="228409" y="260692"/>
                  </a:lnTo>
                  <a:lnTo>
                    <a:pt x="237261" y="262128"/>
                  </a:lnTo>
                  <a:lnTo>
                    <a:pt x="239737" y="262128"/>
                  </a:lnTo>
                  <a:lnTo>
                    <a:pt x="241071" y="261848"/>
                  </a:lnTo>
                  <a:lnTo>
                    <a:pt x="238544" y="276961"/>
                  </a:lnTo>
                  <a:lnTo>
                    <a:pt x="231622" y="290118"/>
                  </a:lnTo>
                  <a:lnTo>
                    <a:pt x="220662" y="301053"/>
                  </a:lnTo>
                  <a:lnTo>
                    <a:pt x="206019" y="309473"/>
                  </a:lnTo>
                  <a:lnTo>
                    <a:pt x="213741" y="328422"/>
                  </a:lnTo>
                  <a:lnTo>
                    <a:pt x="235089" y="316077"/>
                  </a:lnTo>
                  <a:lnTo>
                    <a:pt x="251218" y="299415"/>
                  </a:lnTo>
                  <a:lnTo>
                    <a:pt x="261429" y="278930"/>
                  </a:lnTo>
                  <a:lnTo>
                    <a:pt x="264985" y="255181"/>
                  </a:lnTo>
                  <a:close/>
                </a:path>
                <a:path w="851534" h="328929">
                  <a:moveTo>
                    <a:pt x="461962" y="234124"/>
                  </a:moveTo>
                  <a:lnTo>
                    <a:pt x="390804" y="234124"/>
                  </a:lnTo>
                  <a:lnTo>
                    <a:pt x="380644" y="234365"/>
                  </a:lnTo>
                  <a:lnTo>
                    <a:pt x="369900" y="234975"/>
                  </a:lnTo>
                  <a:lnTo>
                    <a:pt x="348703" y="236601"/>
                  </a:lnTo>
                  <a:lnTo>
                    <a:pt x="389864" y="194589"/>
                  </a:lnTo>
                  <a:lnTo>
                    <a:pt x="421614" y="154063"/>
                  </a:lnTo>
                  <a:lnTo>
                    <a:pt x="442061" y="114642"/>
                  </a:lnTo>
                  <a:lnTo>
                    <a:pt x="449287" y="76009"/>
                  </a:lnTo>
                  <a:lnTo>
                    <a:pt x="444093" y="44767"/>
                  </a:lnTo>
                  <a:lnTo>
                    <a:pt x="429221" y="20789"/>
                  </a:lnTo>
                  <a:lnTo>
                    <a:pt x="405739" y="5422"/>
                  </a:lnTo>
                  <a:lnTo>
                    <a:pt x="374713" y="0"/>
                  </a:lnTo>
                  <a:lnTo>
                    <a:pt x="352044" y="2717"/>
                  </a:lnTo>
                  <a:lnTo>
                    <a:pt x="332460" y="10375"/>
                  </a:lnTo>
                  <a:lnTo>
                    <a:pt x="315061" y="22301"/>
                  </a:lnTo>
                  <a:lnTo>
                    <a:pt x="298983" y="37820"/>
                  </a:lnTo>
                  <a:lnTo>
                    <a:pt x="317563" y="56007"/>
                  </a:lnTo>
                  <a:lnTo>
                    <a:pt x="328828" y="44297"/>
                  </a:lnTo>
                  <a:lnTo>
                    <a:pt x="341541" y="34861"/>
                  </a:lnTo>
                  <a:lnTo>
                    <a:pt x="355574" y="28575"/>
                  </a:lnTo>
                  <a:lnTo>
                    <a:pt x="370801" y="26289"/>
                  </a:lnTo>
                  <a:lnTo>
                    <a:pt x="391668" y="30086"/>
                  </a:lnTo>
                  <a:lnTo>
                    <a:pt x="406438" y="40640"/>
                  </a:lnTo>
                  <a:lnTo>
                    <a:pt x="415239" y="56718"/>
                  </a:lnTo>
                  <a:lnTo>
                    <a:pt x="418147" y="77063"/>
                  </a:lnTo>
                  <a:lnTo>
                    <a:pt x="411086" y="111709"/>
                  </a:lnTo>
                  <a:lnTo>
                    <a:pt x="389483" y="150114"/>
                  </a:lnTo>
                  <a:lnTo>
                    <a:pt x="352767" y="193459"/>
                  </a:lnTo>
                  <a:lnTo>
                    <a:pt x="300316" y="242887"/>
                  </a:lnTo>
                  <a:lnTo>
                    <a:pt x="300316" y="261848"/>
                  </a:lnTo>
                  <a:lnTo>
                    <a:pt x="461962" y="261848"/>
                  </a:lnTo>
                  <a:lnTo>
                    <a:pt x="461962" y="234124"/>
                  </a:lnTo>
                  <a:close/>
                </a:path>
                <a:path w="851534" h="328929">
                  <a:moveTo>
                    <a:pt x="656844" y="132499"/>
                  </a:moveTo>
                  <a:lnTo>
                    <a:pt x="651205" y="74218"/>
                  </a:lnTo>
                  <a:lnTo>
                    <a:pt x="635139" y="32854"/>
                  </a:lnTo>
                  <a:lnTo>
                    <a:pt x="628053" y="25908"/>
                  </a:lnTo>
                  <a:lnTo>
                    <a:pt x="625602" y="23520"/>
                  </a:lnTo>
                  <a:lnTo>
                    <a:pt x="625602" y="132499"/>
                  </a:lnTo>
                  <a:lnTo>
                    <a:pt x="622084" y="181368"/>
                  </a:lnTo>
                  <a:lnTo>
                    <a:pt x="612165" y="215049"/>
                  </a:lnTo>
                  <a:lnTo>
                    <a:pt x="596785" y="234518"/>
                  </a:lnTo>
                  <a:lnTo>
                    <a:pt x="576922" y="240792"/>
                  </a:lnTo>
                  <a:lnTo>
                    <a:pt x="556844" y="234518"/>
                  </a:lnTo>
                  <a:lnTo>
                    <a:pt x="541362" y="215049"/>
                  </a:lnTo>
                  <a:lnTo>
                    <a:pt x="531406" y="181368"/>
                  </a:lnTo>
                  <a:lnTo>
                    <a:pt x="527875" y="132499"/>
                  </a:lnTo>
                  <a:lnTo>
                    <a:pt x="531406" y="84175"/>
                  </a:lnTo>
                  <a:lnTo>
                    <a:pt x="541362" y="51054"/>
                  </a:lnTo>
                  <a:lnTo>
                    <a:pt x="556844" y="32016"/>
                  </a:lnTo>
                  <a:lnTo>
                    <a:pt x="576922" y="25908"/>
                  </a:lnTo>
                  <a:lnTo>
                    <a:pt x="596785" y="32016"/>
                  </a:lnTo>
                  <a:lnTo>
                    <a:pt x="612165" y="51054"/>
                  </a:lnTo>
                  <a:lnTo>
                    <a:pt x="622084" y="84175"/>
                  </a:lnTo>
                  <a:lnTo>
                    <a:pt x="625602" y="132499"/>
                  </a:lnTo>
                  <a:lnTo>
                    <a:pt x="625602" y="23520"/>
                  </a:lnTo>
                  <a:lnTo>
                    <a:pt x="609942" y="8178"/>
                  </a:lnTo>
                  <a:lnTo>
                    <a:pt x="576922" y="0"/>
                  </a:lnTo>
                  <a:lnTo>
                    <a:pt x="543687" y="8128"/>
                  </a:lnTo>
                  <a:lnTo>
                    <a:pt x="518388" y="32715"/>
                  </a:lnTo>
                  <a:lnTo>
                    <a:pt x="502285" y="74066"/>
                  </a:lnTo>
                  <a:lnTo>
                    <a:pt x="496633" y="132499"/>
                  </a:lnTo>
                  <a:lnTo>
                    <a:pt x="502285" y="191096"/>
                  </a:lnTo>
                  <a:lnTo>
                    <a:pt x="518388" y="232918"/>
                  </a:lnTo>
                  <a:lnTo>
                    <a:pt x="543687" y="257975"/>
                  </a:lnTo>
                  <a:lnTo>
                    <a:pt x="576922" y="266319"/>
                  </a:lnTo>
                  <a:lnTo>
                    <a:pt x="609942" y="257975"/>
                  </a:lnTo>
                  <a:lnTo>
                    <a:pt x="627214" y="240792"/>
                  </a:lnTo>
                  <a:lnTo>
                    <a:pt x="635139" y="232918"/>
                  </a:lnTo>
                  <a:lnTo>
                    <a:pt x="651205" y="191096"/>
                  </a:lnTo>
                  <a:lnTo>
                    <a:pt x="656844" y="132499"/>
                  </a:lnTo>
                  <a:close/>
                </a:path>
                <a:path w="851534" h="328929">
                  <a:moveTo>
                    <a:pt x="851344" y="132499"/>
                  </a:moveTo>
                  <a:lnTo>
                    <a:pt x="845718" y="74218"/>
                  </a:lnTo>
                  <a:lnTo>
                    <a:pt x="829678" y="32854"/>
                  </a:lnTo>
                  <a:lnTo>
                    <a:pt x="822591" y="25908"/>
                  </a:lnTo>
                  <a:lnTo>
                    <a:pt x="820191" y="23558"/>
                  </a:lnTo>
                  <a:lnTo>
                    <a:pt x="820191" y="132499"/>
                  </a:lnTo>
                  <a:lnTo>
                    <a:pt x="816673" y="181368"/>
                  </a:lnTo>
                  <a:lnTo>
                    <a:pt x="806742" y="215049"/>
                  </a:lnTo>
                  <a:lnTo>
                    <a:pt x="791349" y="234518"/>
                  </a:lnTo>
                  <a:lnTo>
                    <a:pt x="771423" y="240792"/>
                  </a:lnTo>
                  <a:lnTo>
                    <a:pt x="751344" y="234518"/>
                  </a:lnTo>
                  <a:lnTo>
                    <a:pt x="735863" y="215049"/>
                  </a:lnTo>
                  <a:lnTo>
                    <a:pt x="725906" y="181368"/>
                  </a:lnTo>
                  <a:lnTo>
                    <a:pt x="722376" y="132499"/>
                  </a:lnTo>
                  <a:lnTo>
                    <a:pt x="725906" y="84175"/>
                  </a:lnTo>
                  <a:lnTo>
                    <a:pt x="735863" y="51054"/>
                  </a:lnTo>
                  <a:lnTo>
                    <a:pt x="751344" y="32016"/>
                  </a:lnTo>
                  <a:lnTo>
                    <a:pt x="771423" y="25908"/>
                  </a:lnTo>
                  <a:lnTo>
                    <a:pt x="791349" y="32016"/>
                  </a:lnTo>
                  <a:lnTo>
                    <a:pt x="806742" y="51054"/>
                  </a:lnTo>
                  <a:lnTo>
                    <a:pt x="816673" y="84175"/>
                  </a:lnTo>
                  <a:lnTo>
                    <a:pt x="820191" y="132499"/>
                  </a:lnTo>
                  <a:lnTo>
                    <a:pt x="820191" y="23558"/>
                  </a:lnTo>
                  <a:lnTo>
                    <a:pt x="804494" y="8178"/>
                  </a:lnTo>
                  <a:lnTo>
                    <a:pt x="771423" y="0"/>
                  </a:lnTo>
                  <a:lnTo>
                    <a:pt x="738200" y="8128"/>
                  </a:lnTo>
                  <a:lnTo>
                    <a:pt x="712939" y="32715"/>
                  </a:lnTo>
                  <a:lnTo>
                    <a:pt x="696861" y="74066"/>
                  </a:lnTo>
                  <a:lnTo>
                    <a:pt x="691222" y="132499"/>
                  </a:lnTo>
                  <a:lnTo>
                    <a:pt x="696861" y="191096"/>
                  </a:lnTo>
                  <a:lnTo>
                    <a:pt x="712939" y="232918"/>
                  </a:lnTo>
                  <a:lnTo>
                    <a:pt x="738200" y="257975"/>
                  </a:lnTo>
                  <a:lnTo>
                    <a:pt x="771423" y="266319"/>
                  </a:lnTo>
                  <a:lnTo>
                    <a:pt x="804494" y="257975"/>
                  </a:lnTo>
                  <a:lnTo>
                    <a:pt x="821753" y="240792"/>
                  </a:lnTo>
                  <a:lnTo>
                    <a:pt x="829678" y="232918"/>
                  </a:lnTo>
                  <a:lnTo>
                    <a:pt x="845718" y="191096"/>
                  </a:lnTo>
                  <a:lnTo>
                    <a:pt x="851344" y="1324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5" name="object 6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018437" y="2386465"/>
            <a:ext cx="927449" cy="407288"/>
          </a:xfrm>
          <a:prstGeom prst="rect">
            <a:avLst/>
          </a:prstGeom>
        </p:spPr>
      </p:pic>
      <p:grpSp>
        <p:nvGrpSpPr>
          <p:cNvPr id="66" name="object 66"/>
          <p:cNvGrpSpPr/>
          <p:nvPr/>
        </p:nvGrpSpPr>
        <p:grpSpPr>
          <a:xfrm>
            <a:off x="8332385" y="2328275"/>
            <a:ext cx="9783445" cy="6005830"/>
            <a:chOff x="8332385" y="2328275"/>
            <a:chExt cx="9783445" cy="6005830"/>
          </a:xfrm>
        </p:grpSpPr>
        <p:sp>
          <p:nvSpPr>
            <p:cNvPr id="67" name="object 67"/>
            <p:cNvSpPr/>
            <p:nvPr/>
          </p:nvSpPr>
          <p:spPr>
            <a:xfrm>
              <a:off x="8337148" y="8328898"/>
              <a:ext cx="9779000" cy="0"/>
            </a:xfrm>
            <a:custGeom>
              <a:avLst/>
              <a:gdLst/>
              <a:ahLst/>
              <a:cxnLst/>
              <a:rect l="l" t="t" r="r" b="b"/>
              <a:pathLst>
                <a:path w="9779000">
                  <a:moveTo>
                    <a:pt x="9778452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8337148" y="8328898"/>
              <a:ext cx="9779000" cy="0"/>
            </a:xfrm>
            <a:custGeom>
              <a:avLst/>
              <a:gdLst/>
              <a:ahLst/>
              <a:cxnLst/>
              <a:rect l="l" t="t" r="r" b="b"/>
              <a:pathLst>
                <a:path w="9779000">
                  <a:moveTo>
                    <a:pt x="0" y="0"/>
                  </a:moveTo>
                  <a:lnTo>
                    <a:pt x="9778452" y="0"/>
                  </a:lnTo>
                </a:path>
              </a:pathLst>
            </a:custGeom>
            <a:ln w="9524">
              <a:solidFill>
                <a:srgbClr val="4B4D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8337148" y="2328275"/>
              <a:ext cx="0" cy="6000750"/>
            </a:xfrm>
            <a:custGeom>
              <a:avLst/>
              <a:gdLst/>
              <a:ahLst/>
              <a:cxnLst/>
              <a:rect l="l" t="t" r="r" b="b"/>
              <a:pathLst>
                <a:path h="6000750">
                  <a:moveTo>
                    <a:pt x="0" y="6000622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8337148" y="2328275"/>
              <a:ext cx="0" cy="6000750"/>
            </a:xfrm>
            <a:custGeom>
              <a:avLst/>
              <a:gdLst/>
              <a:ahLst/>
              <a:cxnLst/>
              <a:rect l="l" t="t" r="r" b="b"/>
              <a:pathLst>
                <a:path h="6000750">
                  <a:moveTo>
                    <a:pt x="0" y="0"/>
                  </a:moveTo>
                  <a:lnTo>
                    <a:pt x="0" y="6000622"/>
                  </a:lnTo>
                </a:path>
              </a:pathLst>
            </a:custGeom>
            <a:ln w="9524">
              <a:solidFill>
                <a:srgbClr val="4B4D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1" name="object 7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216506" y="9972298"/>
            <a:ext cx="145042" cy="159444"/>
          </a:xfrm>
          <a:prstGeom prst="rect">
            <a:avLst/>
          </a:prstGeom>
        </p:spPr>
      </p:pic>
      <p:sp>
        <p:nvSpPr>
          <p:cNvPr id="72" name="object 72"/>
          <p:cNvSpPr/>
          <p:nvPr/>
        </p:nvSpPr>
        <p:spPr>
          <a:xfrm>
            <a:off x="11507227" y="9891033"/>
            <a:ext cx="292100" cy="302260"/>
          </a:xfrm>
          <a:custGeom>
            <a:avLst/>
            <a:gdLst/>
            <a:ahLst/>
            <a:cxnLst/>
            <a:rect l="l" t="t" r="r" b="b"/>
            <a:pathLst>
              <a:path w="292100" h="302259">
                <a:moveTo>
                  <a:pt x="163215" y="18858"/>
                </a:moveTo>
                <a:lnTo>
                  <a:pt x="3428" y="18858"/>
                </a:lnTo>
                <a:lnTo>
                  <a:pt x="3428" y="5829"/>
                </a:lnTo>
                <a:lnTo>
                  <a:pt x="163215" y="5829"/>
                </a:lnTo>
                <a:lnTo>
                  <a:pt x="163215" y="18858"/>
                </a:lnTo>
                <a:close/>
              </a:path>
              <a:path w="292100" h="302259">
                <a:moveTo>
                  <a:pt x="0" y="280827"/>
                </a:moveTo>
                <a:lnTo>
                  <a:pt x="0" y="267454"/>
                </a:lnTo>
                <a:lnTo>
                  <a:pt x="26595" y="249431"/>
                </a:lnTo>
                <a:lnTo>
                  <a:pt x="51004" y="220735"/>
                </a:lnTo>
                <a:lnTo>
                  <a:pt x="68807" y="181731"/>
                </a:lnTo>
                <a:lnTo>
                  <a:pt x="68904" y="181287"/>
                </a:lnTo>
                <a:lnTo>
                  <a:pt x="75778" y="132355"/>
                </a:lnTo>
                <a:lnTo>
                  <a:pt x="75778" y="18858"/>
                </a:lnTo>
                <a:lnTo>
                  <a:pt x="90180" y="18858"/>
                </a:lnTo>
                <a:lnTo>
                  <a:pt x="90180" y="132355"/>
                </a:lnTo>
                <a:lnTo>
                  <a:pt x="96909" y="181287"/>
                </a:lnTo>
                <a:lnTo>
                  <a:pt x="97110" y="181731"/>
                </a:lnTo>
                <a:lnTo>
                  <a:pt x="83322" y="181731"/>
                </a:lnTo>
                <a:lnTo>
                  <a:pt x="71605" y="212597"/>
                </a:lnTo>
                <a:lnTo>
                  <a:pt x="52590" y="240666"/>
                </a:lnTo>
                <a:lnTo>
                  <a:pt x="28111" y="264041"/>
                </a:lnTo>
                <a:lnTo>
                  <a:pt x="0" y="280827"/>
                </a:lnTo>
                <a:close/>
              </a:path>
              <a:path w="292100" h="302259">
                <a:moveTo>
                  <a:pt x="165958" y="280827"/>
                </a:moveTo>
                <a:lnTo>
                  <a:pt x="137424" y="263414"/>
                </a:lnTo>
                <a:lnTo>
                  <a:pt x="113325" y="240023"/>
                </a:lnTo>
                <a:lnTo>
                  <a:pt x="94884" y="212259"/>
                </a:lnTo>
                <a:lnTo>
                  <a:pt x="83322" y="181731"/>
                </a:lnTo>
                <a:lnTo>
                  <a:pt x="97110" y="181731"/>
                </a:lnTo>
                <a:lnTo>
                  <a:pt x="114439" y="220092"/>
                </a:lnTo>
                <a:lnTo>
                  <a:pt x="138784" y="248804"/>
                </a:lnTo>
                <a:lnTo>
                  <a:pt x="165958" y="267454"/>
                </a:lnTo>
                <a:lnTo>
                  <a:pt x="165958" y="280827"/>
                </a:lnTo>
                <a:close/>
              </a:path>
              <a:path w="292100" h="302259">
                <a:moveTo>
                  <a:pt x="240366" y="302086"/>
                </a:moveTo>
                <a:lnTo>
                  <a:pt x="225964" y="302086"/>
                </a:lnTo>
                <a:lnTo>
                  <a:pt x="225964" y="0"/>
                </a:lnTo>
                <a:lnTo>
                  <a:pt x="240366" y="0"/>
                </a:lnTo>
                <a:lnTo>
                  <a:pt x="240366" y="132012"/>
                </a:lnTo>
                <a:lnTo>
                  <a:pt x="291799" y="132012"/>
                </a:lnTo>
                <a:lnTo>
                  <a:pt x="291799" y="144699"/>
                </a:lnTo>
                <a:lnTo>
                  <a:pt x="240366" y="144699"/>
                </a:lnTo>
                <a:lnTo>
                  <a:pt x="240366" y="302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1834686" y="9896691"/>
            <a:ext cx="268605" cy="281940"/>
          </a:xfrm>
          <a:custGeom>
            <a:avLst/>
            <a:gdLst/>
            <a:ahLst/>
            <a:cxnLst/>
            <a:rect l="l" t="t" r="r" b="b"/>
            <a:pathLst>
              <a:path w="268604" h="281940">
                <a:moveTo>
                  <a:pt x="255104" y="171450"/>
                </a:moveTo>
                <a:lnTo>
                  <a:pt x="31546" y="171450"/>
                </a:lnTo>
                <a:lnTo>
                  <a:pt x="31546" y="99060"/>
                </a:lnTo>
                <a:lnTo>
                  <a:pt x="250990" y="99060"/>
                </a:lnTo>
                <a:lnTo>
                  <a:pt x="250990" y="86360"/>
                </a:lnTo>
                <a:lnTo>
                  <a:pt x="250990" y="12700"/>
                </a:lnTo>
                <a:lnTo>
                  <a:pt x="250990" y="0"/>
                </a:lnTo>
                <a:lnTo>
                  <a:pt x="17487" y="0"/>
                </a:lnTo>
                <a:lnTo>
                  <a:pt x="17487" y="12700"/>
                </a:lnTo>
                <a:lnTo>
                  <a:pt x="236931" y="12700"/>
                </a:lnTo>
                <a:lnTo>
                  <a:pt x="236931" y="86360"/>
                </a:lnTo>
                <a:lnTo>
                  <a:pt x="17487" y="86360"/>
                </a:lnTo>
                <a:lnTo>
                  <a:pt x="17487" y="99060"/>
                </a:lnTo>
                <a:lnTo>
                  <a:pt x="17487" y="171450"/>
                </a:lnTo>
                <a:lnTo>
                  <a:pt x="17487" y="184150"/>
                </a:lnTo>
                <a:lnTo>
                  <a:pt x="255104" y="184150"/>
                </a:lnTo>
                <a:lnTo>
                  <a:pt x="255104" y="171450"/>
                </a:lnTo>
                <a:close/>
              </a:path>
              <a:path w="268604" h="281940">
                <a:moveTo>
                  <a:pt x="268478" y="269341"/>
                </a:moveTo>
                <a:lnTo>
                  <a:pt x="200926" y="269341"/>
                </a:lnTo>
                <a:lnTo>
                  <a:pt x="200926" y="184315"/>
                </a:lnTo>
                <a:lnTo>
                  <a:pt x="186524" y="184315"/>
                </a:lnTo>
                <a:lnTo>
                  <a:pt x="186524" y="269341"/>
                </a:lnTo>
                <a:lnTo>
                  <a:pt x="83667" y="269341"/>
                </a:lnTo>
                <a:lnTo>
                  <a:pt x="83667" y="184315"/>
                </a:lnTo>
                <a:lnTo>
                  <a:pt x="69608" y="184315"/>
                </a:lnTo>
                <a:lnTo>
                  <a:pt x="69608" y="269341"/>
                </a:lnTo>
                <a:lnTo>
                  <a:pt x="0" y="269341"/>
                </a:lnTo>
                <a:lnTo>
                  <a:pt x="0" y="281686"/>
                </a:lnTo>
                <a:lnTo>
                  <a:pt x="268478" y="281686"/>
                </a:lnTo>
                <a:lnTo>
                  <a:pt x="268478" y="2693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2275437" y="10142715"/>
            <a:ext cx="18415" cy="33655"/>
          </a:xfrm>
          <a:custGeom>
            <a:avLst/>
            <a:gdLst/>
            <a:ahLst/>
            <a:cxnLst/>
            <a:rect l="l" t="t" r="r" b="b"/>
            <a:pathLst>
              <a:path w="18415" h="33654">
                <a:moveTo>
                  <a:pt x="17830" y="33260"/>
                </a:moveTo>
                <a:lnTo>
                  <a:pt x="0" y="33260"/>
                </a:lnTo>
                <a:lnTo>
                  <a:pt x="0" y="0"/>
                </a:lnTo>
                <a:lnTo>
                  <a:pt x="17830" y="0"/>
                </a:lnTo>
                <a:lnTo>
                  <a:pt x="17830" y="332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2275437" y="9985671"/>
            <a:ext cx="18415" cy="33655"/>
          </a:xfrm>
          <a:custGeom>
            <a:avLst/>
            <a:gdLst/>
            <a:ahLst/>
            <a:cxnLst/>
            <a:rect l="l" t="t" r="r" b="b"/>
            <a:pathLst>
              <a:path w="18415" h="33654">
                <a:moveTo>
                  <a:pt x="17830" y="33260"/>
                </a:moveTo>
                <a:lnTo>
                  <a:pt x="0" y="33260"/>
                </a:lnTo>
                <a:lnTo>
                  <a:pt x="0" y="0"/>
                </a:lnTo>
                <a:lnTo>
                  <a:pt x="17830" y="0"/>
                </a:lnTo>
                <a:lnTo>
                  <a:pt x="17830" y="332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2463442" y="9895147"/>
            <a:ext cx="272415" cy="300990"/>
          </a:xfrm>
          <a:custGeom>
            <a:avLst/>
            <a:gdLst/>
            <a:ahLst/>
            <a:cxnLst/>
            <a:rect l="l" t="t" r="r" b="b"/>
            <a:pathLst>
              <a:path w="272415" h="300990">
                <a:moveTo>
                  <a:pt x="246538" y="90180"/>
                </a:moveTo>
                <a:lnTo>
                  <a:pt x="232136" y="90180"/>
                </a:lnTo>
                <a:lnTo>
                  <a:pt x="233738" y="79507"/>
                </a:lnTo>
                <a:lnTo>
                  <a:pt x="234922" y="68063"/>
                </a:lnTo>
                <a:lnTo>
                  <a:pt x="235659" y="56523"/>
                </a:lnTo>
                <a:lnTo>
                  <a:pt x="235908" y="45947"/>
                </a:lnTo>
                <a:lnTo>
                  <a:pt x="235908" y="12344"/>
                </a:lnTo>
                <a:lnTo>
                  <a:pt x="19544" y="12344"/>
                </a:lnTo>
                <a:lnTo>
                  <a:pt x="19544" y="0"/>
                </a:lnTo>
                <a:lnTo>
                  <a:pt x="250652" y="0"/>
                </a:lnTo>
                <a:lnTo>
                  <a:pt x="250641" y="45947"/>
                </a:lnTo>
                <a:lnTo>
                  <a:pt x="250291" y="56619"/>
                </a:lnTo>
                <a:lnTo>
                  <a:pt x="249367" y="68149"/>
                </a:lnTo>
                <a:lnTo>
                  <a:pt x="248049" y="79647"/>
                </a:lnTo>
                <a:lnTo>
                  <a:pt x="246538" y="90180"/>
                </a:lnTo>
                <a:close/>
              </a:path>
              <a:path w="272415" h="300990">
                <a:moveTo>
                  <a:pt x="271912" y="127898"/>
                </a:moveTo>
                <a:lnTo>
                  <a:pt x="0" y="127898"/>
                </a:lnTo>
                <a:lnTo>
                  <a:pt x="0" y="115554"/>
                </a:lnTo>
                <a:lnTo>
                  <a:pt x="271912" y="115554"/>
                </a:lnTo>
                <a:lnTo>
                  <a:pt x="271912" y="127898"/>
                </a:lnTo>
                <a:close/>
              </a:path>
              <a:path w="272415" h="300990">
                <a:moveTo>
                  <a:pt x="258196" y="300714"/>
                </a:moveTo>
                <a:lnTo>
                  <a:pt x="21602" y="300714"/>
                </a:lnTo>
                <a:lnTo>
                  <a:pt x="21602" y="231108"/>
                </a:lnTo>
                <a:lnTo>
                  <a:pt x="235908" y="231108"/>
                </a:lnTo>
                <a:lnTo>
                  <a:pt x="235908" y="187561"/>
                </a:lnTo>
                <a:lnTo>
                  <a:pt x="21602" y="187561"/>
                </a:lnTo>
                <a:lnTo>
                  <a:pt x="21602" y="175217"/>
                </a:lnTo>
                <a:lnTo>
                  <a:pt x="250310" y="175217"/>
                </a:lnTo>
                <a:lnTo>
                  <a:pt x="250310" y="243452"/>
                </a:lnTo>
                <a:lnTo>
                  <a:pt x="36003" y="243452"/>
                </a:lnTo>
                <a:lnTo>
                  <a:pt x="36003" y="288370"/>
                </a:lnTo>
                <a:lnTo>
                  <a:pt x="258196" y="288370"/>
                </a:lnTo>
                <a:lnTo>
                  <a:pt x="258196" y="3007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2794323" y="9896691"/>
            <a:ext cx="268605" cy="281940"/>
          </a:xfrm>
          <a:custGeom>
            <a:avLst/>
            <a:gdLst/>
            <a:ahLst/>
            <a:cxnLst/>
            <a:rect l="l" t="t" r="r" b="b"/>
            <a:pathLst>
              <a:path w="268605" h="281940">
                <a:moveTo>
                  <a:pt x="268490" y="269240"/>
                </a:moveTo>
                <a:lnTo>
                  <a:pt x="141960" y="269240"/>
                </a:lnTo>
                <a:lnTo>
                  <a:pt x="141960" y="184150"/>
                </a:lnTo>
                <a:lnTo>
                  <a:pt x="255117" y="184150"/>
                </a:lnTo>
                <a:lnTo>
                  <a:pt x="255117" y="171450"/>
                </a:lnTo>
                <a:lnTo>
                  <a:pt x="31546" y="171450"/>
                </a:lnTo>
                <a:lnTo>
                  <a:pt x="31546" y="99060"/>
                </a:lnTo>
                <a:lnTo>
                  <a:pt x="251002" y="99060"/>
                </a:lnTo>
                <a:lnTo>
                  <a:pt x="251002" y="86360"/>
                </a:lnTo>
                <a:lnTo>
                  <a:pt x="251002" y="12700"/>
                </a:lnTo>
                <a:lnTo>
                  <a:pt x="251002" y="0"/>
                </a:lnTo>
                <a:lnTo>
                  <a:pt x="17487" y="0"/>
                </a:lnTo>
                <a:lnTo>
                  <a:pt x="17487" y="12700"/>
                </a:lnTo>
                <a:lnTo>
                  <a:pt x="236943" y="12700"/>
                </a:lnTo>
                <a:lnTo>
                  <a:pt x="236943" y="86360"/>
                </a:lnTo>
                <a:lnTo>
                  <a:pt x="17487" y="86360"/>
                </a:lnTo>
                <a:lnTo>
                  <a:pt x="17487" y="99060"/>
                </a:lnTo>
                <a:lnTo>
                  <a:pt x="17487" y="171450"/>
                </a:lnTo>
                <a:lnTo>
                  <a:pt x="17487" y="184150"/>
                </a:lnTo>
                <a:lnTo>
                  <a:pt x="127901" y="184150"/>
                </a:lnTo>
                <a:lnTo>
                  <a:pt x="127901" y="269240"/>
                </a:lnTo>
                <a:lnTo>
                  <a:pt x="0" y="269240"/>
                </a:lnTo>
                <a:lnTo>
                  <a:pt x="0" y="281940"/>
                </a:lnTo>
                <a:lnTo>
                  <a:pt x="268490" y="281940"/>
                </a:lnTo>
                <a:lnTo>
                  <a:pt x="268490" y="269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3132410" y="9895154"/>
            <a:ext cx="140335" cy="132715"/>
          </a:xfrm>
          <a:custGeom>
            <a:avLst/>
            <a:gdLst/>
            <a:ahLst/>
            <a:cxnLst/>
            <a:rect l="l" t="t" r="r" b="b"/>
            <a:pathLst>
              <a:path w="140334" h="132715">
                <a:moveTo>
                  <a:pt x="140246" y="49796"/>
                </a:moveTo>
                <a:lnTo>
                  <a:pt x="14401" y="49796"/>
                </a:lnTo>
                <a:lnTo>
                  <a:pt x="14401" y="266"/>
                </a:lnTo>
                <a:lnTo>
                  <a:pt x="0" y="266"/>
                </a:lnTo>
                <a:lnTo>
                  <a:pt x="0" y="49796"/>
                </a:lnTo>
                <a:lnTo>
                  <a:pt x="0" y="62496"/>
                </a:lnTo>
                <a:lnTo>
                  <a:pt x="0" y="120916"/>
                </a:lnTo>
                <a:lnTo>
                  <a:pt x="0" y="132346"/>
                </a:lnTo>
                <a:lnTo>
                  <a:pt x="140246" y="132346"/>
                </a:lnTo>
                <a:lnTo>
                  <a:pt x="140246" y="120916"/>
                </a:lnTo>
                <a:lnTo>
                  <a:pt x="14401" y="120916"/>
                </a:lnTo>
                <a:lnTo>
                  <a:pt x="14401" y="62496"/>
                </a:lnTo>
                <a:lnTo>
                  <a:pt x="125844" y="62496"/>
                </a:lnTo>
                <a:lnTo>
                  <a:pt x="125844" y="120357"/>
                </a:lnTo>
                <a:lnTo>
                  <a:pt x="140246" y="120357"/>
                </a:lnTo>
                <a:lnTo>
                  <a:pt x="140246" y="62496"/>
                </a:lnTo>
                <a:lnTo>
                  <a:pt x="140246" y="62064"/>
                </a:lnTo>
                <a:lnTo>
                  <a:pt x="140246" y="49796"/>
                </a:lnTo>
                <a:close/>
              </a:path>
              <a:path w="140334" h="132715">
                <a:moveTo>
                  <a:pt x="140246" y="0"/>
                </a:moveTo>
                <a:lnTo>
                  <a:pt x="125844" y="0"/>
                </a:lnTo>
                <a:lnTo>
                  <a:pt x="125844" y="49377"/>
                </a:lnTo>
                <a:lnTo>
                  <a:pt x="140246" y="49377"/>
                </a:lnTo>
                <a:lnTo>
                  <a:pt x="1402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3152297" y="9891610"/>
            <a:ext cx="226060" cy="304800"/>
          </a:xfrm>
          <a:custGeom>
            <a:avLst/>
            <a:gdLst/>
            <a:ahLst/>
            <a:cxnLst/>
            <a:rect l="l" t="t" r="r" b="b"/>
            <a:pathLst>
              <a:path w="226059" h="304800">
                <a:moveTo>
                  <a:pt x="221856" y="0"/>
                </a:moveTo>
                <a:lnTo>
                  <a:pt x="207454" y="0"/>
                </a:lnTo>
                <a:lnTo>
                  <a:pt x="207454" y="62230"/>
                </a:lnTo>
                <a:lnTo>
                  <a:pt x="140246" y="62230"/>
                </a:lnTo>
                <a:lnTo>
                  <a:pt x="140246" y="73660"/>
                </a:lnTo>
                <a:lnTo>
                  <a:pt x="207454" y="73660"/>
                </a:lnTo>
                <a:lnTo>
                  <a:pt x="207454" y="147320"/>
                </a:lnTo>
                <a:lnTo>
                  <a:pt x="221856" y="147320"/>
                </a:lnTo>
                <a:lnTo>
                  <a:pt x="221856" y="73660"/>
                </a:lnTo>
                <a:lnTo>
                  <a:pt x="221856" y="62230"/>
                </a:lnTo>
                <a:lnTo>
                  <a:pt x="221856" y="0"/>
                </a:lnTo>
                <a:close/>
              </a:path>
              <a:path w="226059" h="304800">
                <a:moveTo>
                  <a:pt x="225971" y="292100"/>
                </a:moveTo>
                <a:lnTo>
                  <a:pt x="14744" y="292100"/>
                </a:lnTo>
                <a:lnTo>
                  <a:pt x="14744" y="246380"/>
                </a:lnTo>
                <a:lnTo>
                  <a:pt x="221856" y="246380"/>
                </a:lnTo>
                <a:lnTo>
                  <a:pt x="221856" y="233680"/>
                </a:lnTo>
                <a:lnTo>
                  <a:pt x="221856" y="189230"/>
                </a:lnTo>
                <a:lnTo>
                  <a:pt x="221856" y="176530"/>
                </a:lnTo>
                <a:lnTo>
                  <a:pt x="0" y="176530"/>
                </a:lnTo>
                <a:lnTo>
                  <a:pt x="0" y="189230"/>
                </a:lnTo>
                <a:lnTo>
                  <a:pt x="207454" y="189230"/>
                </a:lnTo>
                <a:lnTo>
                  <a:pt x="207454" y="233680"/>
                </a:lnTo>
                <a:lnTo>
                  <a:pt x="0" y="233680"/>
                </a:lnTo>
                <a:lnTo>
                  <a:pt x="0" y="246380"/>
                </a:lnTo>
                <a:lnTo>
                  <a:pt x="0" y="292100"/>
                </a:lnTo>
                <a:lnTo>
                  <a:pt x="0" y="304800"/>
                </a:lnTo>
                <a:lnTo>
                  <a:pt x="225971" y="304800"/>
                </a:lnTo>
                <a:lnTo>
                  <a:pt x="225971" y="292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3568756" y="9895420"/>
            <a:ext cx="237490" cy="157480"/>
          </a:xfrm>
          <a:custGeom>
            <a:avLst/>
            <a:gdLst/>
            <a:ahLst/>
            <a:cxnLst/>
            <a:rect l="l" t="t" r="r" b="b"/>
            <a:pathLst>
              <a:path w="237490" h="157479">
                <a:moveTo>
                  <a:pt x="237274" y="144780"/>
                </a:moveTo>
                <a:lnTo>
                  <a:pt x="14058" y="144780"/>
                </a:lnTo>
                <a:lnTo>
                  <a:pt x="14058" y="85090"/>
                </a:lnTo>
                <a:lnTo>
                  <a:pt x="229387" y="85090"/>
                </a:lnTo>
                <a:lnTo>
                  <a:pt x="229387" y="72390"/>
                </a:lnTo>
                <a:lnTo>
                  <a:pt x="14058" y="72390"/>
                </a:lnTo>
                <a:lnTo>
                  <a:pt x="14058" y="12700"/>
                </a:lnTo>
                <a:lnTo>
                  <a:pt x="233502" y="12700"/>
                </a:lnTo>
                <a:lnTo>
                  <a:pt x="233502" y="0"/>
                </a:lnTo>
                <a:lnTo>
                  <a:pt x="0" y="0"/>
                </a:lnTo>
                <a:lnTo>
                  <a:pt x="0" y="12700"/>
                </a:lnTo>
                <a:lnTo>
                  <a:pt x="0" y="72390"/>
                </a:lnTo>
                <a:lnTo>
                  <a:pt x="0" y="85090"/>
                </a:lnTo>
                <a:lnTo>
                  <a:pt x="0" y="144780"/>
                </a:lnTo>
                <a:lnTo>
                  <a:pt x="0" y="157480"/>
                </a:lnTo>
                <a:lnTo>
                  <a:pt x="237274" y="157480"/>
                </a:lnTo>
                <a:lnTo>
                  <a:pt x="237274" y="144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3551268" y="10109466"/>
            <a:ext cx="268605" cy="88900"/>
          </a:xfrm>
          <a:custGeom>
            <a:avLst/>
            <a:gdLst/>
            <a:ahLst/>
            <a:cxnLst/>
            <a:rect l="l" t="t" r="r" b="b"/>
            <a:pathLst>
              <a:path w="268605" h="88900">
                <a:moveTo>
                  <a:pt x="268478" y="0"/>
                </a:moveTo>
                <a:lnTo>
                  <a:pt x="0" y="0"/>
                </a:lnTo>
                <a:lnTo>
                  <a:pt x="0" y="12687"/>
                </a:lnTo>
                <a:lnTo>
                  <a:pt x="126873" y="12687"/>
                </a:lnTo>
                <a:lnTo>
                  <a:pt x="126873" y="88798"/>
                </a:lnTo>
                <a:lnTo>
                  <a:pt x="140931" y="88798"/>
                </a:lnTo>
                <a:lnTo>
                  <a:pt x="140931" y="12687"/>
                </a:lnTo>
                <a:lnTo>
                  <a:pt x="268478" y="12687"/>
                </a:lnTo>
                <a:lnTo>
                  <a:pt x="2684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3882154" y="9890696"/>
            <a:ext cx="598170" cy="303530"/>
          </a:xfrm>
          <a:custGeom>
            <a:avLst/>
            <a:gdLst/>
            <a:ahLst/>
            <a:cxnLst/>
            <a:rect l="l" t="t" r="r" b="b"/>
            <a:pathLst>
              <a:path w="598169" h="303529">
                <a:moveTo>
                  <a:pt x="165963" y="267792"/>
                </a:moveTo>
                <a:lnTo>
                  <a:pt x="138785" y="249148"/>
                </a:lnTo>
                <a:lnTo>
                  <a:pt x="114439" y="220433"/>
                </a:lnTo>
                <a:lnTo>
                  <a:pt x="97116" y="182079"/>
                </a:lnTo>
                <a:lnTo>
                  <a:pt x="96913" y="181635"/>
                </a:lnTo>
                <a:lnTo>
                  <a:pt x="90182" y="132702"/>
                </a:lnTo>
                <a:lnTo>
                  <a:pt x="90182" y="19202"/>
                </a:lnTo>
                <a:lnTo>
                  <a:pt x="163220" y="19202"/>
                </a:lnTo>
                <a:lnTo>
                  <a:pt x="163220" y="6172"/>
                </a:lnTo>
                <a:lnTo>
                  <a:pt x="3429" y="6172"/>
                </a:lnTo>
                <a:lnTo>
                  <a:pt x="3429" y="19202"/>
                </a:lnTo>
                <a:lnTo>
                  <a:pt x="75780" y="19202"/>
                </a:lnTo>
                <a:lnTo>
                  <a:pt x="75780" y="132702"/>
                </a:lnTo>
                <a:lnTo>
                  <a:pt x="68910" y="181635"/>
                </a:lnTo>
                <a:lnTo>
                  <a:pt x="51003" y="221081"/>
                </a:lnTo>
                <a:lnTo>
                  <a:pt x="0" y="267792"/>
                </a:lnTo>
                <a:lnTo>
                  <a:pt x="0" y="281165"/>
                </a:lnTo>
                <a:lnTo>
                  <a:pt x="28117" y="264388"/>
                </a:lnTo>
                <a:lnTo>
                  <a:pt x="52590" y="241007"/>
                </a:lnTo>
                <a:lnTo>
                  <a:pt x="71602" y="212940"/>
                </a:lnTo>
                <a:lnTo>
                  <a:pt x="83324" y="182079"/>
                </a:lnTo>
                <a:lnTo>
                  <a:pt x="94881" y="212598"/>
                </a:lnTo>
                <a:lnTo>
                  <a:pt x="113322" y="240372"/>
                </a:lnTo>
                <a:lnTo>
                  <a:pt x="137426" y="263753"/>
                </a:lnTo>
                <a:lnTo>
                  <a:pt x="165963" y="281165"/>
                </a:lnTo>
                <a:lnTo>
                  <a:pt x="165963" y="267792"/>
                </a:lnTo>
                <a:close/>
              </a:path>
              <a:path w="598169" h="303529">
                <a:moveTo>
                  <a:pt x="291807" y="132359"/>
                </a:moveTo>
                <a:lnTo>
                  <a:pt x="240372" y="132359"/>
                </a:lnTo>
                <a:lnTo>
                  <a:pt x="240372" y="342"/>
                </a:lnTo>
                <a:lnTo>
                  <a:pt x="225971" y="342"/>
                </a:lnTo>
                <a:lnTo>
                  <a:pt x="225971" y="302425"/>
                </a:lnTo>
                <a:lnTo>
                  <a:pt x="240372" y="302425"/>
                </a:lnTo>
                <a:lnTo>
                  <a:pt x="240372" y="145046"/>
                </a:lnTo>
                <a:lnTo>
                  <a:pt x="291807" y="145046"/>
                </a:lnTo>
                <a:lnTo>
                  <a:pt x="291807" y="132359"/>
                </a:lnTo>
                <a:close/>
              </a:path>
              <a:path w="598169" h="303529">
                <a:moveTo>
                  <a:pt x="582231" y="290423"/>
                </a:moveTo>
                <a:lnTo>
                  <a:pt x="361746" y="290423"/>
                </a:lnTo>
                <a:lnTo>
                  <a:pt x="361746" y="221513"/>
                </a:lnTo>
                <a:lnTo>
                  <a:pt x="347345" y="221513"/>
                </a:lnTo>
                <a:lnTo>
                  <a:pt x="347345" y="303453"/>
                </a:lnTo>
                <a:lnTo>
                  <a:pt x="582231" y="303453"/>
                </a:lnTo>
                <a:lnTo>
                  <a:pt x="582231" y="290423"/>
                </a:lnTo>
                <a:close/>
              </a:path>
              <a:path w="598169" h="303529">
                <a:moveTo>
                  <a:pt x="583260" y="58635"/>
                </a:moveTo>
                <a:lnTo>
                  <a:pt x="581888" y="46634"/>
                </a:lnTo>
                <a:lnTo>
                  <a:pt x="577735" y="35915"/>
                </a:lnTo>
                <a:lnTo>
                  <a:pt x="570674" y="26619"/>
                </a:lnTo>
                <a:lnTo>
                  <a:pt x="568515" y="24955"/>
                </a:lnTo>
                <a:lnTo>
                  <a:pt x="568515" y="58635"/>
                </a:lnTo>
                <a:lnTo>
                  <a:pt x="567423" y="67691"/>
                </a:lnTo>
                <a:lnTo>
                  <a:pt x="536041" y="95758"/>
                </a:lnTo>
                <a:lnTo>
                  <a:pt x="491667" y="103606"/>
                </a:lnTo>
                <a:lnTo>
                  <a:pt x="462216" y="104584"/>
                </a:lnTo>
                <a:lnTo>
                  <a:pt x="432714" y="103606"/>
                </a:lnTo>
                <a:lnTo>
                  <a:pt x="388251" y="95758"/>
                </a:lnTo>
                <a:lnTo>
                  <a:pt x="356971" y="67691"/>
                </a:lnTo>
                <a:lnTo>
                  <a:pt x="355917" y="58635"/>
                </a:lnTo>
                <a:lnTo>
                  <a:pt x="356971" y="49784"/>
                </a:lnTo>
                <a:lnTo>
                  <a:pt x="388251" y="21602"/>
                </a:lnTo>
                <a:lnTo>
                  <a:pt x="432714" y="13373"/>
                </a:lnTo>
                <a:lnTo>
                  <a:pt x="462216" y="12344"/>
                </a:lnTo>
                <a:lnTo>
                  <a:pt x="491667" y="13373"/>
                </a:lnTo>
                <a:lnTo>
                  <a:pt x="536041" y="21602"/>
                </a:lnTo>
                <a:lnTo>
                  <a:pt x="567423" y="49784"/>
                </a:lnTo>
                <a:lnTo>
                  <a:pt x="568515" y="58635"/>
                </a:lnTo>
                <a:lnTo>
                  <a:pt x="568515" y="24955"/>
                </a:lnTo>
                <a:lnTo>
                  <a:pt x="520814" y="4546"/>
                </a:lnTo>
                <a:lnTo>
                  <a:pt x="462216" y="0"/>
                </a:lnTo>
                <a:lnTo>
                  <a:pt x="430542" y="1117"/>
                </a:lnTo>
                <a:lnTo>
                  <a:pt x="381215" y="10414"/>
                </a:lnTo>
                <a:lnTo>
                  <a:pt x="346710" y="35915"/>
                </a:lnTo>
                <a:lnTo>
                  <a:pt x="341172" y="58635"/>
                </a:lnTo>
                <a:lnTo>
                  <a:pt x="342544" y="70599"/>
                </a:lnTo>
                <a:lnTo>
                  <a:pt x="381215" y="106997"/>
                </a:lnTo>
                <a:lnTo>
                  <a:pt x="430542" y="116154"/>
                </a:lnTo>
                <a:lnTo>
                  <a:pt x="462216" y="117271"/>
                </a:lnTo>
                <a:lnTo>
                  <a:pt x="493839" y="116154"/>
                </a:lnTo>
                <a:lnTo>
                  <a:pt x="543077" y="106997"/>
                </a:lnTo>
                <a:lnTo>
                  <a:pt x="577735" y="81267"/>
                </a:lnTo>
                <a:lnTo>
                  <a:pt x="581888" y="70599"/>
                </a:lnTo>
                <a:lnTo>
                  <a:pt x="583260" y="58635"/>
                </a:lnTo>
                <a:close/>
              </a:path>
              <a:path w="598169" h="303529">
                <a:moveTo>
                  <a:pt x="597662" y="165620"/>
                </a:moveTo>
                <a:lnTo>
                  <a:pt x="325755" y="165620"/>
                </a:lnTo>
                <a:lnTo>
                  <a:pt x="325755" y="177965"/>
                </a:lnTo>
                <a:lnTo>
                  <a:pt x="597662" y="177965"/>
                </a:lnTo>
                <a:lnTo>
                  <a:pt x="597662" y="165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4539827" y="9881089"/>
            <a:ext cx="259079" cy="319405"/>
          </a:xfrm>
          <a:custGeom>
            <a:avLst/>
            <a:gdLst/>
            <a:ahLst/>
            <a:cxnLst/>
            <a:rect l="l" t="t" r="r" b="b"/>
            <a:pathLst>
              <a:path w="259080" h="319404">
                <a:moveTo>
                  <a:pt x="72349" y="35660"/>
                </a:moveTo>
                <a:lnTo>
                  <a:pt x="58291" y="35660"/>
                </a:lnTo>
                <a:lnTo>
                  <a:pt x="58291" y="0"/>
                </a:lnTo>
                <a:lnTo>
                  <a:pt x="72349" y="0"/>
                </a:lnTo>
                <a:lnTo>
                  <a:pt x="72349" y="35660"/>
                </a:lnTo>
                <a:close/>
              </a:path>
              <a:path w="259080" h="319404">
                <a:moveTo>
                  <a:pt x="130298" y="48004"/>
                </a:moveTo>
                <a:lnTo>
                  <a:pt x="0" y="48004"/>
                </a:lnTo>
                <a:lnTo>
                  <a:pt x="0" y="35660"/>
                </a:lnTo>
                <a:lnTo>
                  <a:pt x="130298" y="35660"/>
                </a:lnTo>
                <a:lnTo>
                  <a:pt x="130298" y="48004"/>
                </a:lnTo>
                <a:close/>
              </a:path>
              <a:path w="259080" h="319404">
                <a:moveTo>
                  <a:pt x="65149" y="185503"/>
                </a:moveTo>
                <a:lnTo>
                  <a:pt x="23316" y="170416"/>
                </a:lnTo>
                <a:lnTo>
                  <a:pt x="6172" y="131669"/>
                </a:lnTo>
                <a:lnTo>
                  <a:pt x="7307" y="120167"/>
                </a:lnTo>
                <a:lnTo>
                  <a:pt x="32070" y="86515"/>
                </a:lnTo>
                <a:lnTo>
                  <a:pt x="65149" y="77836"/>
                </a:lnTo>
                <a:lnTo>
                  <a:pt x="77187" y="78843"/>
                </a:lnTo>
                <a:lnTo>
                  <a:pt x="88422" y="81779"/>
                </a:lnTo>
                <a:lnTo>
                  <a:pt x="98564" y="86515"/>
                </a:lnTo>
                <a:lnTo>
                  <a:pt x="103105" y="89837"/>
                </a:lnTo>
                <a:lnTo>
                  <a:pt x="65149" y="89837"/>
                </a:lnTo>
                <a:lnTo>
                  <a:pt x="56009" y="90710"/>
                </a:lnTo>
                <a:lnTo>
                  <a:pt x="23273" y="115168"/>
                </a:lnTo>
                <a:lnTo>
                  <a:pt x="19887" y="131669"/>
                </a:lnTo>
                <a:lnTo>
                  <a:pt x="20760" y="140472"/>
                </a:lnTo>
                <a:lnTo>
                  <a:pt x="47318" y="169987"/>
                </a:lnTo>
                <a:lnTo>
                  <a:pt x="65149" y="173159"/>
                </a:lnTo>
                <a:lnTo>
                  <a:pt x="103657" y="173159"/>
                </a:lnTo>
                <a:lnTo>
                  <a:pt x="98564" y="176968"/>
                </a:lnTo>
                <a:lnTo>
                  <a:pt x="88422" y="181689"/>
                </a:lnTo>
                <a:lnTo>
                  <a:pt x="77187" y="184544"/>
                </a:lnTo>
                <a:lnTo>
                  <a:pt x="65149" y="185503"/>
                </a:lnTo>
                <a:close/>
              </a:path>
              <a:path w="259080" h="319404">
                <a:moveTo>
                  <a:pt x="103657" y="173159"/>
                </a:moveTo>
                <a:lnTo>
                  <a:pt x="65149" y="173159"/>
                </a:lnTo>
                <a:lnTo>
                  <a:pt x="74487" y="172345"/>
                </a:lnTo>
                <a:lnTo>
                  <a:pt x="83279" y="169987"/>
                </a:lnTo>
                <a:lnTo>
                  <a:pt x="109880" y="140472"/>
                </a:lnTo>
                <a:lnTo>
                  <a:pt x="110753" y="131669"/>
                </a:lnTo>
                <a:lnTo>
                  <a:pt x="109880" y="123017"/>
                </a:lnTo>
                <a:lnTo>
                  <a:pt x="83279" y="93223"/>
                </a:lnTo>
                <a:lnTo>
                  <a:pt x="65149" y="89837"/>
                </a:lnTo>
                <a:lnTo>
                  <a:pt x="103105" y="89837"/>
                </a:lnTo>
                <a:lnTo>
                  <a:pt x="124469" y="131669"/>
                </a:lnTo>
                <a:lnTo>
                  <a:pt x="123285" y="143076"/>
                </a:lnTo>
                <a:lnTo>
                  <a:pt x="119883" y="153486"/>
                </a:lnTo>
                <a:lnTo>
                  <a:pt x="114487" y="162674"/>
                </a:lnTo>
                <a:lnTo>
                  <a:pt x="107324" y="170416"/>
                </a:lnTo>
                <a:lnTo>
                  <a:pt x="103657" y="173159"/>
                </a:lnTo>
                <a:close/>
              </a:path>
              <a:path w="259080" h="319404">
                <a:moveTo>
                  <a:pt x="254424" y="90865"/>
                </a:moveTo>
                <a:lnTo>
                  <a:pt x="240023" y="90865"/>
                </a:lnTo>
                <a:lnTo>
                  <a:pt x="240023" y="9943"/>
                </a:lnTo>
                <a:lnTo>
                  <a:pt x="254424" y="9943"/>
                </a:lnTo>
                <a:lnTo>
                  <a:pt x="254424" y="90865"/>
                </a:lnTo>
                <a:close/>
              </a:path>
              <a:path w="259080" h="319404">
                <a:moveTo>
                  <a:pt x="181046" y="187561"/>
                </a:moveTo>
                <a:lnTo>
                  <a:pt x="166987" y="187561"/>
                </a:lnTo>
                <a:lnTo>
                  <a:pt x="166987" y="11658"/>
                </a:lnTo>
                <a:lnTo>
                  <a:pt x="181046" y="11658"/>
                </a:lnTo>
                <a:lnTo>
                  <a:pt x="181046" y="90865"/>
                </a:lnTo>
                <a:lnTo>
                  <a:pt x="254424" y="90865"/>
                </a:lnTo>
                <a:lnTo>
                  <a:pt x="254424" y="103552"/>
                </a:lnTo>
                <a:lnTo>
                  <a:pt x="181046" y="103552"/>
                </a:lnTo>
                <a:lnTo>
                  <a:pt x="181046" y="187561"/>
                </a:lnTo>
                <a:close/>
              </a:path>
              <a:path w="259080" h="319404">
                <a:moveTo>
                  <a:pt x="254424" y="193047"/>
                </a:moveTo>
                <a:lnTo>
                  <a:pt x="240023" y="193047"/>
                </a:lnTo>
                <a:lnTo>
                  <a:pt x="240023" y="103552"/>
                </a:lnTo>
                <a:lnTo>
                  <a:pt x="254424" y="103552"/>
                </a:lnTo>
                <a:lnTo>
                  <a:pt x="254424" y="193047"/>
                </a:lnTo>
                <a:close/>
              </a:path>
              <a:path w="259080" h="319404">
                <a:moveTo>
                  <a:pt x="139899" y="319231"/>
                </a:moveTo>
                <a:lnTo>
                  <a:pt x="83751" y="314987"/>
                </a:lnTo>
                <a:lnTo>
                  <a:pt x="43547" y="301743"/>
                </a:lnTo>
                <a:lnTo>
                  <a:pt x="21259" y="266768"/>
                </a:lnTo>
                <a:lnTo>
                  <a:pt x="22716" y="256144"/>
                </a:lnTo>
                <a:lnTo>
                  <a:pt x="61398" y="223944"/>
                </a:lnTo>
                <a:lnTo>
                  <a:pt x="110089" y="215061"/>
                </a:lnTo>
                <a:lnTo>
                  <a:pt x="139899" y="213963"/>
                </a:lnTo>
                <a:lnTo>
                  <a:pt x="169564" y="215061"/>
                </a:lnTo>
                <a:lnTo>
                  <a:pt x="195919" y="218378"/>
                </a:lnTo>
                <a:lnTo>
                  <a:pt x="218351" y="223944"/>
                </a:lnTo>
                <a:lnTo>
                  <a:pt x="224521" y="226650"/>
                </a:lnTo>
                <a:lnTo>
                  <a:pt x="139899" y="226650"/>
                </a:lnTo>
                <a:lnTo>
                  <a:pt x="111900" y="227716"/>
                </a:lnTo>
                <a:lnTo>
                  <a:pt x="67088" y="235763"/>
                </a:lnTo>
                <a:lnTo>
                  <a:pt x="36341" y="259878"/>
                </a:lnTo>
                <a:lnTo>
                  <a:pt x="35317" y="266768"/>
                </a:lnTo>
                <a:lnTo>
                  <a:pt x="36341" y="273803"/>
                </a:lnTo>
                <a:lnTo>
                  <a:pt x="67088" y="298062"/>
                </a:lnTo>
                <a:lnTo>
                  <a:pt x="111900" y="305917"/>
                </a:lnTo>
                <a:lnTo>
                  <a:pt x="139899" y="306886"/>
                </a:lnTo>
                <a:lnTo>
                  <a:pt x="224441" y="306886"/>
                </a:lnTo>
                <a:lnTo>
                  <a:pt x="218351" y="309539"/>
                </a:lnTo>
                <a:lnTo>
                  <a:pt x="195919" y="314987"/>
                </a:lnTo>
                <a:lnTo>
                  <a:pt x="169564" y="318186"/>
                </a:lnTo>
                <a:lnTo>
                  <a:pt x="139899" y="319231"/>
                </a:lnTo>
                <a:close/>
              </a:path>
              <a:path w="259080" h="319404">
                <a:moveTo>
                  <a:pt x="224441" y="306886"/>
                </a:moveTo>
                <a:lnTo>
                  <a:pt x="139899" y="306886"/>
                </a:lnTo>
                <a:lnTo>
                  <a:pt x="167893" y="305917"/>
                </a:lnTo>
                <a:lnTo>
                  <a:pt x="192318" y="302986"/>
                </a:lnTo>
                <a:lnTo>
                  <a:pt x="235024" y="285815"/>
                </a:lnTo>
                <a:lnTo>
                  <a:pt x="244138" y="266768"/>
                </a:lnTo>
                <a:lnTo>
                  <a:pt x="243114" y="259878"/>
                </a:lnTo>
                <a:lnTo>
                  <a:pt x="212565" y="235763"/>
                </a:lnTo>
                <a:lnTo>
                  <a:pt x="167893" y="227716"/>
                </a:lnTo>
                <a:lnTo>
                  <a:pt x="139899" y="226650"/>
                </a:lnTo>
                <a:lnTo>
                  <a:pt x="224521" y="226650"/>
                </a:lnTo>
                <a:lnTo>
                  <a:pt x="257033" y="256144"/>
                </a:lnTo>
                <a:lnTo>
                  <a:pt x="258539" y="266768"/>
                </a:lnTo>
                <a:lnTo>
                  <a:pt x="257033" y="277393"/>
                </a:lnTo>
                <a:lnTo>
                  <a:pt x="252667" y="286699"/>
                </a:lnTo>
                <a:lnTo>
                  <a:pt x="245664" y="294784"/>
                </a:lnTo>
                <a:lnTo>
                  <a:pt x="236251" y="301743"/>
                </a:lnTo>
                <a:lnTo>
                  <a:pt x="224441" y="3068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4970633" y="9871836"/>
            <a:ext cx="128270" cy="345440"/>
          </a:xfrm>
          <a:custGeom>
            <a:avLst/>
            <a:gdLst/>
            <a:ahLst/>
            <a:cxnLst/>
            <a:rect l="l" t="t" r="r" b="b"/>
            <a:pathLst>
              <a:path w="128269" h="345440">
                <a:moveTo>
                  <a:pt x="74752" y="0"/>
                </a:moveTo>
                <a:lnTo>
                  <a:pt x="25628" y="18542"/>
                </a:lnTo>
                <a:lnTo>
                  <a:pt x="2705" y="98310"/>
                </a:lnTo>
                <a:lnTo>
                  <a:pt x="0" y="172478"/>
                </a:lnTo>
                <a:lnTo>
                  <a:pt x="2705" y="246634"/>
                </a:lnTo>
                <a:lnTo>
                  <a:pt x="11112" y="296430"/>
                </a:lnTo>
                <a:lnTo>
                  <a:pt x="25628" y="326402"/>
                </a:lnTo>
                <a:lnTo>
                  <a:pt x="46697" y="341071"/>
                </a:lnTo>
                <a:lnTo>
                  <a:pt x="74752" y="344944"/>
                </a:lnTo>
                <a:lnTo>
                  <a:pt x="74752" y="332943"/>
                </a:lnTo>
                <a:lnTo>
                  <a:pt x="46748" y="326923"/>
                </a:lnTo>
                <a:lnTo>
                  <a:pt x="27952" y="303504"/>
                </a:lnTo>
                <a:lnTo>
                  <a:pt x="17373" y="254685"/>
                </a:lnTo>
                <a:lnTo>
                  <a:pt x="14058" y="172478"/>
                </a:lnTo>
                <a:lnTo>
                  <a:pt x="17373" y="90258"/>
                </a:lnTo>
                <a:lnTo>
                  <a:pt x="27952" y="41452"/>
                </a:lnTo>
                <a:lnTo>
                  <a:pt x="46748" y="18034"/>
                </a:lnTo>
                <a:lnTo>
                  <a:pt x="74752" y="12001"/>
                </a:lnTo>
                <a:lnTo>
                  <a:pt x="74752" y="0"/>
                </a:lnTo>
                <a:close/>
              </a:path>
              <a:path w="128269" h="345440">
                <a:moveTo>
                  <a:pt x="128244" y="37719"/>
                </a:moveTo>
                <a:lnTo>
                  <a:pt x="113842" y="37719"/>
                </a:lnTo>
                <a:lnTo>
                  <a:pt x="113842" y="304139"/>
                </a:lnTo>
                <a:lnTo>
                  <a:pt x="128244" y="304139"/>
                </a:lnTo>
                <a:lnTo>
                  <a:pt x="128244" y="377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5159572" y="9871836"/>
            <a:ext cx="278130" cy="345440"/>
          </a:xfrm>
          <a:custGeom>
            <a:avLst/>
            <a:gdLst/>
            <a:ahLst/>
            <a:cxnLst/>
            <a:rect l="l" t="t" r="r" b="b"/>
            <a:pathLst>
              <a:path w="278130" h="345440">
                <a:moveTo>
                  <a:pt x="177609" y="233172"/>
                </a:moveTo>
                <a:lnTo>
                  <a:pt x="174358" y="208038"/>
                </a:lnTo>
                <a:lnTo>
                  <a:pt x="164719" y="188722"/>
                </a:lnTo>
                <a:lnTo>
                  <a:pt x="162864" y="187159"/>
                </a:lnTo>
                <a:lnTo>
                  <a:pt x="162864" y="232829"/>
                </a:lnTo>
                <a:lnTo>
                  <a:pt x="159219" y="257505"/>
                </a:lnTo>
                <a:lnTo>
                  <a:pt x="147269" y="275678"/>
                </a:lnTo>
                <a:lnTo>
                  <a:pt x="125552" y="286931"/>
                </a:lnTo>
                <a:lnTo>
                  <a:pt x="92583" y="290766"/>
                </a:lnTo>
                <a:lnTo>
                  <a:pt x="14401" y="290766"/>
                </a:lnTo>
                <a:lnTo>
                  <a:pt x="14401" y="174193"/>
                </a:lnTo>
                <a:lnTo>
                  <a:pt x="92583" y="174193"/>
                </a:lnTo>
                <a:lnTo>
                  <a:pt x="125552" y="178142"/>
                </a:lnTo>
                <a:lnTo>
                  <a:pt x="147269" y="189623"/>
                </a:lnTo>
                <a:lnTo>
                  <a:pt x="159207" y="208038"/>
                </a:lnTo>
                <a:lnTo>
                  <a:pt x="162864" y="232829"/>
                </a:lnTo>
                <a:lnTo>
                  <a:pt x="162864" y="187159"/>
                </a:lnTo>
                <a:lnTo>
                  <a:pt x="148831" y="175260"/>
                </a:lnTo>
                <a:lnTo>
                  <a:pt x="145745" y="174193"/>
                </a:lnTo>
                <a:lnTo>
                  <a:pt x="126860" y="167678"/>
                </a:lnTo>
                <a:lnTo>
                  <a:pt x="141401" y="161163"/>
                </a:lnTo>
                <a:lnTo>
                  <a:pt x="144754" y="159664"/>
                </a:lnTo>
                <a:lnTo>
                  <a:pt x="158369" y="146761"/>
                </a:lnTo>
                <a:lnTo>
                  <a:pt x="167030" y="128714"/>
                </a:lnTo>
                <a:lnTo>
                  <a:pt x="170065" y="105270"/>
                </a:lnTo>
                <a:lnTo>
                  <a:pt x="165366" y="76771"/>
                </a:lnTo>
                <a:lnTo>
                  <a:pt x="155321" y="61760"/>
                </a:lnTo>
                <a:lnTo>
                  <a:pt x="155321" y="105956"/>
                </a:lnTo>
                <a:lnTo>
                  <a:pt x="151587" y="129476"/>
                </a:lnTo>
                <a:lnTo>
                  <a:pt x="140030" y="146799"/>
                </a:lnTo>
                <a:lnTo>
                  <a:pt x="120180" y="157505"/>
                </a:lnTo>
                <a:lnTo>
                  <a:pt x="91554" y="161163"/>
                </a:lnTo>
                <a:lnTo>
                  <a:pt x="14401" y="161163"/>
                </a:lnTo>
                <a:lnTo>
                  <a:pt x="14401" y="51092"/>
                </a:lnTo>
                <a:lnTo>
                  <a:pt x="91554" y="51092"/>
                </a:lnTo>
                <a:lnTo>
                  <a:pt x="120180" y="54749"/>
                </a:lnTo>
                <a:lnTo>
                  <a:pt x="140030" y="65405"/>
                </a:lnTo>
                <a:lnTo>
                  <a:pt x="151587" y="82626"/>
                </a:lnTo>
                <a:lnTo>
                  <a:pt x="155321" y="105956"/>
                </a:lnTo>
                <a:lnTo>
                  <a:pt x="155321" y="61760"/>
                </a:lnTo>
                <a:lnTo>
                  <a:pt x="151168" y="55549"/>
                </a:lnTo>
                <a:lnTo>
                  <a:pt x="143179" y="51092"/>
                </a:lnTo>
                <a:lnTo>
                  <a:pt x="127393" y="42291"/>
                </a:lnTo>
                <a:lnTo>
                  <a:pt x="93954" y="37719"/>
                </a:lnTo>
                <a:lnTo>
                  <a:pt x="0" y="37719"/>
                </a:lnTo>
                <a:lnTo>
                  <a:pt x="0" y="304139"/>
                </a:lnTo>
                <a:lnTo>
                  <a:pt x="95326" y="304139"/>
                </a:lnTo>
                <a:lnTo>
                  <a:pt x="130886" y="299948"/>
                </a:lnTo>
                <a:lnTo>
                  <a:pt x="149212" y="290766"/>
                </a:lnTo>
                <a:lnTo>
                  <a:pt x="156654" y="287045"/>
                </a:lnTo>
                <a:lnTo>
                  <a:pt x="172326" y="264947"/>
                </a:lnTo>
                <a:lnTo>
                  <a:pt x="177609" y="233172"/>
                </a:lnTo>
                <a:close/>
              </a:path>
              <a:path w="278130" h="345440">
                <a:moveTo>
                  <a:pt x="277736" y="172478"/>
                </a:moveTo>
                <a:lnTo>
                  <a:pt x="275069" y="98310"/>
                </a:lnTo>
                <a:lnTo>
                  <a:pt x="266750" y="48514"/>
                </a:lnTo>
                <a:lnTo>
                  <a:pt x="231343" y="3886"/>
                </a:lnTo>
                <a:lnTo>
                  <a:pt x="203327" y="0"/>
                </a:lnTo>
                <a:lnTo>
                  <a:pt x="203327" y="12001"/>
                </a:lnTo>
                <a:lnTo>
                  <a:pt x="231330" y="18034"/>
                </a:lnTo>
                <a:lnTo>
                  <a:pt x="250139" y="41452"/>
                </a:lnTo>
                <a:lnTo>
                  <a:pt x="260705" y="90258"/>
                </a:lnTo>
                <a:lnTo>
                  <a:pt x="264020" y="172478"/>
                </a:lnTo>
                <a:lnTo>
                  <a:pt x="260705" y="254685"/>
                </a:lnTo>
                <a:lnTo>
                  <a:pt x="250139" y="303504"/>
                </a:lnTo>
                <a:lnTo>
                  <a:pt x="231330" y="326923"/>
                </a:lnTo>
                <a:lnTo>
                  <a:pt x="203327" y="332943"/>
                </a:lnTo>
                <a:lnTo>
                  <a:pt x="203327" y="344944"/>
                </a:lnTo>
                <a:lnTo>
                  <a:pt x="231343" y="341071"/>
                </a:lnTo>
                <a:lnTo>
                  <a:pt x="252336" y="326402"/>
                </a:lnTo>
                <a:lnTo>
                  <a:pt x="266750" y="296430"/>
                </a:lnTo>
                <a:lnTo>
                  <a:pt x="275069" y="246634"/>
                </a:lnTo>
                <a:lnTo>
                  <a:pt x="277736" y="1724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5699951" y="9896862"/>
            <a:ext cx="268605" cy="281940"/>
          </a:xfrm>
          <a:custGeom>
            <a:avLst/>
            <a:gdLst/>
            <a:ahLst/>
            <a:cxnLst/>
            <a:rect l="l" t="t" r="r" b="b"/>
            <a:pathLst>
              <a:path w="268605" h="281940">
                <a:moveTo>
                  <a:pt x="129955" y="137156"/>
                </a:moveTo>
                <a:lnTo>
                  <a:pt x="17487" y="137156"/>
                </a:lnTo>
                <a:lnTo>
                  <a:pt x="17487" y="124469"/>
                </a:lnTo>
                <a:lnTo>
                  <a:pt x="129955" y="124469"/>
                </a:lnTo>
                <a:lnTo>
                  <a:pt x="157954" y="123879"/>
                </a:lnTo>
                <a:lnTo>
                  <a:pt x="186789" y="122069"/>
                </a:lnTo>
                <a:lnTo>
                  <a:pt x="213952" y="118972"/>
                </a:lnTo>
                <a:lnTo>
                  <a:pt x="236937" y="114525"/>
                </a:lnTo>
                <a:lnTo>
                  <a:pt x="236937" y="13029"/>
                </a:lnTo>
                <a:lnTo>
                  <a:pt x="17487" y="13029"/>
                </a:lnTo>
                <a:lnTo>
                  <a:pt x="17487" y="0"/>
                </a:lnTo>
                <a:lnTo>
                  <a:pt x="251338" y="0"/>
                </a:lnTo>
                <a:lnTo>
                  <a:pt x="251230" y="124469"/>
                </a:lnTo>
                <a:lnTo>
                  <a:pt x="251185" y="126869"/>
                </a:lnTo>
                <a:lnTo>
                  <a:pt x="236937" y="126869"/>
                </a:lnTo>
                <a:lnTo>
                  <a:pt x="214386" y="131659"/>
                </a:lnTo>
                <a:lnTo>
                  <a:pt x="187432" y="134841"/>
                </a:lnTo>
                <a:lnTo>
                  <a:pt x="158485" y="136609"/>
                </a:lnTo>
                <a:lnTo>
                  <a:pt x="129955" y="137156"/>
                </a:lnTo>
                <a:close/>
              </a:path>
              <a:path w="268605" h="281940">
                <a:moveTo>
                  <a:pt x="243452" y="220821"/>
                </a:moveTo>
                <a:lnTo>
                  <a:pt x="229050" y="220821"/>
                </a:lnTo>
                <a:lnTo>
                  <a:pt x="232260" y="200065"/>
                </a:lnTo>
                <a:lnTo>
                  <a:pt x="234665" y="176674"/>
                </a:lnTo>
                <a:lnTo>
                  <a:pt x="236235" y="151868"/>
                </a:lnTo>
                <a:lnTo>
                  <a:pt x="236937" y="126869"/>
                </a:lnTo>
                <a:lnTo>
                  <a:pt x="251185" y="126869"/>
                </a:lnTo>
                <a:lnTo>
                  <a:pt x="250829" y="145985"/>
                </a:lnTo>
                <a:lnTo>
                  <a:pt x="249324" y="173073"/>
                </a:lnTo>
                <a:lnTo>
                  <a:pt x="246854" y="198490"/>
                </a:lnTo>
                <a:lnTo>
                  <a:pt x="243452" y="220821"/>
                </a:lnTo>
                <a:close/>
              </a:path>
              <a:path w="268605" h="281940">
                <a:moveTo>
                  <a:pt x="268483" y="281513"/>
                </a:moveTo>
                <a:lnTo>
                  <a:pt x="0" y="281513"/>
                </a:lnTo>
                <a:lnTo>
                  <a:pt x="0" y="269169"/>
                </a:lnTo>
                <a:lnTo>
                  <a:pt x="268483" y="269169"/>
                </a:lnTo>
                <a:lnTo>
                  <a:pt x="268483" y="2815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6039755" y="9891033"/>
            <a:ext cx="243840" cy="302260"/>
          </a:xfrm>
          <a:custGeom>
            <a:avLst/>
            <a:gdLst/>
            <a:ahLst/>
            <a:cxnLst/>
            <a:rect l="l" t="t" r="r" b="b"/>
            <a:pathLst>
              <a:path w="243840" h="302259">
                <a:moveTo>
                  <a:pt x="176245" y="297971"/>
                </a:moveTo>
                <a:lnTo>
                  <a:pt x="162187" y="297971"/>
                </a:lnTo>
                <a:lnTo>
                  <a:pt x="162187" y="144014"/>
                </a:lnTo>
                <a:lnTo>
                  <a:pt x="113839" y="144014"/>
                </a:lnTo>
                <a:lnTo>
                  <a:pt x="113839" y="130984"/>
                </a:lnTo>
                <a:lnTo>
                  <a:pt x="162187" y="130984"/>
                </a:lnTo>
                <a:lnTo>
                  <a:pt x="162187" y="1714"/>
                </a:lnTo>
                <a:lnTo>
                  <a:pt x="176245" y="1714"/>
                </a:lnTo>
                <a:lnTo>
                  <a:pt x="176245" y="297971"/>
                </a:lnTo>
                <a:close/>
              </a:path>
              <a:path w="243840" h="302259">
                <a:moveTo>
                  <a:pt x="65492" y="280484"/>
                </a:moveTo>
                <a:lnTo>
                  <a:pt x="0" y="280484"/>
                </a:lnTo>
                <a:lnTo>
                  <a:pt x="0" y="135441"/>
                </a:lnTo>
                <a:lnTo>
                  <a:pt x="80236" y="135441"/>
                </a:lnTo>
                <a:lnTo>
                  <a:pt x="80236" y="18858"/>
                </a:lnTo>
                <a:lnTo>
                  <a:pt x="0" y="18858"/>
                </a:lnTo>
                <a:lnTo>
                  <a:pt x="0" y="5829"/>
                </a:lnTo>
                <a:lnTo>
                  <a:pt x="94294" y="5829"/>
                </a:lnTo>
                <a:lnTo>
                  <a:pt x="94294" y="148128"/>
                </a:lnTo>
                <a:lnTo>
                  <a:pt x="14401" y="148128"/>
                </a:lnTo>
                <a:lnTo>
                  <a:pt x="14401" y="267454"/>
                </a:lnTo>
                <a:lnTo>
                  <a:pt x="129612" y="267454"/>
                </a:lnTo>
                <a:lnTo>
                  <a:pt x="129612" y="268826"/>
                </a:lnTo>
                <a:lnTo>
                  <a:pt x="116700" y="274408"/>
                </a:lnTo>
                <a:lnTo>
                  <a:pt x="101409" y="277998"/>
                </a:lnTo>
                <a:lnTo>
                  <a:pt x="84190" y="279916"/>
                </a:lnTo>
                <a:lnTo>
                  <a:pt x="65492" y="280484"/>
                </a:lnTo>
                <a:close/>
              </a:path>
              <a:path w="243840" h="302259">
                <a:moveTo>
                  <a:pt x="129612" y="267454"/>
                </a:moveTo>
                <a:lnTo>
                  <a:pt x="65834" y="267454"/>
                </a:lnTo>
                <a:lnTo>
                  <a:pt x="83949" y="266993"/>
                </a:lnTo>
                <a:lnTo>
                  <a:pt x="100938" y="265311"/>
                </a:lnTo>
                <a:lnTo>
                  <a:pt x="116320" y="261957"/>
                </a:lnTo>
                <a:lnTo>
                  <a:pt x="129612" y="256482"/>
                </a:lnTo>
                <a:lnTo>
                  <a:pt x="129612" y="267454"/>
                </a:lnTo>
                <a:close/>
              </a:path>
              <a:path w="243840" h="302259">
                <a:moveTo>
                  <a:pt x="243452" y="302086"/>
                </a:moveTo>
                <a:lnTo>
                  <a:pt x="229050" y="302086"/>
                </a:lnTo>
                <a:lnTo>
                  <a:pt x="229050" y="0"/>
                </a:lnTo>
                <a:lnTo>
                  <a:pt x="243452" y="0"/>
                </a:lnTo>
                <a:lnTo>
                  <a:pt x="243452" y="302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6370988" y="9891033"/>
            <a:ext cx="236854" cy="302260"/>
          </a:xfrm>
          <a:custGeom>
            <a:avLst/>
            <a:gdLst/>
            <a:ahLst/>
            <a:cxnLst/>
            <a:rect l="l" t="t" r="r" b="b"/>
            <a:pathLst>
              <a:path w="236855" h="302259">
                <a:moveTo>
                  <a:pt x="236251" y="301743"/>
                </a:moveTo>
                <a:lnTo>
                  <a:pt x="221850" y="301743"/>
                </a:lnTo>
                <a:lnTo>
                  <a:pt x="221850" y="250652"/>
                </a:lnTo>
                <a:lnTo>
                  <a:pt x="205643" y="263270"/>
                </a:lnTo>
                <a:lnTo>
                  <a:pt x="184260" y="272640"/>
                </a:lnTo>
                <a:lnTo>
                  <a:pt x="159213" y="278475"/>
                </a:lnTo>
                <a:lnTo>
                  <a:pt x="132012" y="280484"/>
                </a:lnTo>
                <a:lnTo>
                  <a:pt x="0" y="280484"/>
                </a:lnTo>
                <a:lnTo>
                  <a:pt x="0" y="5829"/>
                </a:lnTo>
                <a:lnTo>
                  <a:pt x="138184" y="5829"/>
                </a:lnTo>
                <a:lnTo>
                  <a:pt x="138184" y="18858"/>
                </a:lnTo>
                <a:lnTo>
                  <a:pt x="14058" y="18858"/>
                </a:lnTo>
                <a:lnTo>
                  <a:pt x="14058" y="267454"/>
                </a:lnTo>
                <a:lnTo>
                  <a:pt x="133727" y="267454"/>
                </a:lnTo>
                <a:lnTo>
                  <a:pt x="159695" y="265493"/>
                </a:lnTo>
                <a:lnTo>
                  <a:pt x="183832" y="259739"/>
                </a:lnTo>
                <a:lnTo>
                  <a:pt x="204946" y="250385"/>
                </a:lnTo>
                <a:lnTo>
                  <a:pt x="221850" y="237623"/>
                </a:lnTo>
                <a:lnTo>
                  <a:pt x="221850" y="0"/>
                </a:lnTo>
                <a:lnTo>
                  <a:pt x="236251" y="0"/>
                </a:lnTo>
                <a:lnTo>
                  <a:pt x="236251" y="3017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6704958" y="9896691"/>
            <a:ext cx="238125" cy="189230"/>
          </a:xfrm>
          <a:custGeom>
            <a:avLst/>
            <a:gdLst/>
            <a:ahLst/>
            <a:cxnLst/>
            <a:rect l="l" t="t" r="r" b="b"/>
            <a:pathLst>
              <a:path w="238125" h="189229">
                <a:moveTo>
                  <a:pt x="237617" y="176530"/>
                </a:moveTo>
                <a:lnTo>
                  <a:pt x="14058" y="176530"/>
                </a:lnTo>
                <a:lnTo>
                  <a:pt x="14058" y="101600"/>
                </a:lnTo>
                <a:lnTo>
                  <a:pt x="229387" y="101600"/>
                </a:lnTo>
                <a:lnTo>
                  <a:pt x="229387" y="88900"/>
                </a:lnTo>
                <a:lnTo>
                  <a:pt x="14058" y="88900"/>
                </a:lnTo>
                <a:lnTo>
                  <a:pt x="14058" y="12700"/>
                </a:lnTo>
                <a:lnTo>
                  <a:pt x="233502" y="12700"/>
                </a:lnTo>
                <a:lnTo>
                  <a:pt x="233502" y="0"/>
                </a:lnTo>
                <a:lnTo>
                  <a:pt x="0" y="0"/>
                </a:lnTo>
                <a:lnTo>
                  <a:pt x="0" y="12700"/>
                </a:lnTo>
                <a:lnTo>
                  <a:pt x="0" y="88900"/>
                </a:lnTo>
                <a:lnTo>
                  <a:pt x="0" y="101600"/>
                </a:lnTo>
                <a:lnTo>
                  <a:pt x="0" y="176530"/>
                </a:lnTo>
                <a:lnTo>
                  <a:pt x="0" y="189230"/>
                </a:lnTo>
                <a:lnTo>
                  <a:pt x="237617" y="189230"/>
                </a:lnTo>
                <a:lnTo>
                  <a:pt x="237617" y="1765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6687475" y="10166031"/>
            <a:ext cx="268605" cy="12700"/>
          </a:xfrm>
          <a:custGeom>
            <a:avLst/>
            <a:gdLst/>
            <a:ahLst/>
            <a:cxnLst/>
            <a:rect l="l" t="t" r="r" b="b"/>
            <a:pathLst>
              <a:path w="268605" h="12700">
                <a:moveTo>
                  <a:pt x="268483" y="12344"/>
                </a:moveTo>
                <a:lnTo>
                  <a:pt x="0" y="12344"/>
                </a:lnTo>
                <a:lnTo>
                  <a:pt x="0" y="0"/>
                </a:lnTo>
                <a:lnTo>
                  <a:pt x="268483" y="0"/>
                </a:lnTo>
                <a:lnTo>
                  <a:pt x="268483" y="123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7115204" y="9895147"/>
            <a:ext cx="268605" cy="283845"/>
          </a:xfrm>
          <a:custGeom>
            <a:avLst/>
            <a:gdLst/>
            <a:ahLst/>
            <a:cxnLst/>
            <a:rect l="l" t="t" r="r" b="b"/>
            <a:pathLst>
              <a:path w="268605" h="283845">
                <a:moveTo>
                  <a:pt x="5486" y="176588"/>
                </a:moveTo>
                <a:lnTo>
                  <a:pt x="5486" y="162872"/>
                </a:lnTo>
                <a:lnTo>
                  <a:pt x="54107" y="145557"/>
                </a:lnTo>
                <a:lnTo>
                  <a:pt x="92537" y="117182"/>
                </a:lnTo>
                <a:lnTo>
                  <a:pt x="117788" y="79164"/>
                </a:lnTo>
                <a:lnTo>
                  <a:pt x="126869" y="32917"/>
                </a:lnTo>
                <a:lnTo>
                  <a:pt x="126869" y="0"/>
                </a:lnTo>
                <a:lnTo>
                  <a:pt x="141270" y="0"/>
                </a:lnTo>
                <a:lnTo>
                  <a:pt x="141270" y="32917"/>
                </a:lnTo>
                <a:lnTo>
                  <a:pt x="150250" y="76807"/>
                </a:lnTo>
                <a:lnTo>
                  <a:pt x="134070" y="76807"/>
                </a:lnTo>
                <a:lnTo>
                  <a:pt x="117064" y="109371"/>
                </a:lnTo>
                <a:lnTo>
                  <a:pt x="90351" y="138013"/>
                </a:lnTo>
                <a:lnTo>
                  <a:pt x="53351" y="160997"/>
                </a:lnTo>
                <a:lnTo>
                  <a:pt x="5486" y="176588"/>
                </a:lnTo>
                <a:close/>
              </a:path>
              <a:path w="268605" h="283845">
                <a:moveTo>
                  <a:pt x="262311" y="176588"/>
                </a:moveTo>
                <a:lnTo>
                  <a:pt x="215270" y="160853"/>
                </a:lnTo>
                <a:lnTo>
                  <a:pt x="178388" y="137884"/>
                </a:lnTo>
                <a:lnTo>
                  <a:pt x="151407" y="109323"/>
                </a:lnTo>
                <a:lnTo>
                  <a:pt x="134070" y="76807"/>
                </a:lnTo>
                <a:lnTo>
                  <a:pt x="150250" y="76807"/>
                </a:lnTo>
                <a:lnTo>
                  <a:pt x="150732" y="79164"/>
                </a:lnTo>
                <a:lnTo>
                  <a:pt x="176588" y="117182"/>
                </a:lnTo>
                <a:lnTo>
                  <a:pt x="215045" y="145557"/>
                </a:lnTo>
                <a:lnTo>
                  <a:pt x="262311" y="162872"/>
                </a:lnTo>
                <a:lnTo>
                  <a:pt x="262311" y="176588"/>
                </a:lnTo>
                <a:close/>
              </a:path>
              <a:path w="268605" h="283845">
                <a:moveTo>
                  <a:pt x="268483" y="283227"/>
                </a:moveTo>
                <a:lnTo>
                  <a:pt x="0" y="283227"/>
                </a:lnTo>
                <a:lnTo>
                  <a:pt x="0" y="270883"/>
                </a:lnTo>
                <a:lnTo>
                  <a:pt x="268483" y="270883"/>
                </a:lnTo>
                <a:lnTo>
                  <a:pt x="268483" y="2832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7445752" y="9891033"/>
            <a:ext cx="252095" cy="302895"/>
          </a:xfrm>
          <a:custGeom>
            <a:avLst/>
            <a:gdLst/>
            <a:ahLst/>
            <a:cxnLst/>
            <a:rect l="l" t="t" r="r" b="b"/>
            <a:pathLst>
              <a:path w="252094" h="302895">
                <a:moveTo>
                  <a:pt x="153272" y="206762"/>
                </a:moveTo>
                <a:lnTo>
                  <a:pt x="0" y="206762"/>
                </a:lnTo>
                <a:lnTo>
                  <a:pt x="0" y="193733"/>
                </a:lnTo>
                <a:lnTo>
                  <a:pt x="154986" y="193733"/>
                </a:lnTo>
                <a:lnTo>
                  <a:pt x="179074" y="192307"/>
                </a:lnTo>
                <a:lnTo>
                  <a:pt x="201105" y="187989"/>
                </a:lnTo>
                <a:lnTo>
                  <a:pt x="220564" y="180714"/>
                </a:lnTo>
                <a:lnTo>
                  <a:pt x="236937" y="170416"/>
                </a:lnTo>
                <a:lnTo>
                  <a:pt x="236937" y="0"/>
                </a:lnTo>
                <a:lnTo>
                  <a:pt x="251681" y="0"/>
                </a:lnTo>
                <a:lnTo>
                  <a:pt x="251681" y="182760"/>
                </a:lnTo>
                <a:lnTo>
                  <a:pt x="236937" y="182760"/>
                </a:lnTo>
                <a:lnTo>
                  <a:pt x="220875" y="193165"/>
                </a:lnTo>
                <a:lnTo>
                  <a:pt x="201276" y="200676"/>
                </a:lnTo>
                <a:lnTo>
                  <a:pt x="178592" y="205230"/>
                </a:lnTo>
                <a:lnTo>
                  <a:pt x="153272" y="206762"/>
                </a:lnTo>
                <a:close/>
              </a:path>
              <a:path w="252094" h="302895">
                <a:moveTo>
                  <a:pt x="93266" y="148471"/>
                </a:moveTo>
                <a:lnTo>
                  <a:pt x="47940" y="137766"/>
                </a:lnTo>
                <a:lnTo>
                  <a:pt x="19759" y="106724"/>
                </a:lnTo>
                <a:lnTo>
                  <a:pt x="13715" y="75093"/>
                </a:lnTo>
                <a:lnTo>
                  <a:pt x="15274" y="58478"/>
                </a:lnTo>
                <a:lnTo>
                  <a:pt x="36346" y="20916"/>
                </a:lnTo>
                <a:lnTo>
                  <a:pt x="76657" y="2930"/>
                </a:lnTo>
                <a:lnTo>
                  <a:pt x="93266" y="1714"/>
                </a:lnTo>
                <a:lnTo>
                  <a:pt x="109928" y="2930"/>
                </a:lnTo>
                <a:lnTo>
                  <a:pt x="125240" y="6557"/>
                </a:lnTo>
                <a:lnTo>
                  <a:pt x="138881" y="12563"/>
                </a:lnTo>
                <a:lnTo>
                  <a:pt x="141922" y="14744"/>
                </a:lnTo>
                <a:lnTo>
                  <a:pt x="93266" y="14744"/>
                </a:lnTo>
                <a:lnTo>
                  <a:pt x="79357" y="15821"/>
                </a:lnTo>
                <a:lnTo>
                  <a:pt x="38296" y="39748"/>
                </a:lnTo>
                <a:lnTo>
                  <a:pt x="28459" y="75093"/>
                </a:lnTo>
                <a:lnTo>
                  <a:pt x="29595" y="88658"/>
                </a:lnTo>
                <a:lnTo>
                  <a:pt x="55269" y="126381"/>
                </a:lnTo>
                <a:lnTo>
                  <a:pt x="93266" y="135784"/>
                </a:lnTo>
                <a:lnTo>
                  <a:pt x="141712" y="135784"/>
                </a:lnTo>
                <a:lnTo>
                  <a:pt x="138881" y="137766"/>
                </a:lnTo>
                <a:lnTo>
                  <a:pt x="125240" y="143671"/>
                </a:lnTo>
                <a:lnTo>
                  <a:pt x="109928" y="147260"/>
                </a:lnTo>
                <a:lnTo>
                  <a:pt x="93266" y="148471"/>
                </a:lnTo>
                <a:close/>
              </a:path>
              <a:path w="252094" h="302895">
                <a:moveTo>
                  <a:pt x="141712" y="135784"/>
                </a:moveTo>
                <a:lnTo>
                  <a:pt x="93266" y="135784"/>
                </a:lnTo>
                <a:lnTo>
                  <a:pt x="107324" y="134707"/>
                </a:lnTo>
                <a:lnTo>
                  <a:pt x="120097" y="131541"/>
                </a:lnTo>
                <a:lnTo>
                  <a:pt x="153957" y="100552"/>
                </a:lnTo>
                <a:lnTo>
                  <a:pt x="158415" y="75093"/>
                </a:lnTo>
                <a:lnTo>
                  <a:pt x="157279" y="61725"/>
                </a:lnTo>
                <a:lnTo>
                  <a:pt x="131455" y="24146"/>
                </a:lnTo>
                <a:lnTo>
                  <a:pt x="93266" y="14744"/>
                </a:lnTo>
                <a:lnTo>
                  <a:pt x="141922" y="14744"/>
                </a:lnTo>
                <a:lnTo>
                  <a:pt x="167116" y="43761"/>
                </a:lnTo>
                <a:lnTo>
                  <a:pt x="173159" y="75093"/>
                </a:lnTo>
                <a:lnTo>
                  <a:pt x="171600" y="91905"/>
                </a:lnTo>
                <a:lnTo>
                  <a:pt x="167116" y="106724"/>
                </a:lnTo>
                <a:lnTo>
                  <a:pt x="159995" y="119358"/>
                </a:lnTo>
                <a:lnTo>
                  <a:pt x="150528" y="129612"/>
                </a:lnTo>
                <a:lnTo>
                  <a:pt x="141712" y="135784"/>
                </a:lnTo>
                <a:close/>
              </a:path>
              <a:path w="252094" h="302895">
                <a:moveTo>
                  <a:pt x="251681" y="302086"/>
                </a:moveTo>
                <a:lnTo>
                  <a:pt x="236937" y="302086"/>
                </a:lnTo>
                <a:lnTo>
                  <a:pt x="236937" y="182760"/>
                </a:lnTo>
                <a:lnTo>
                  <a:pt x="251681" y="182760"/>
                </a:lnTo>
                <a:lnTo>
                  <a:pt x="251681" y="302086"/>
                </a:lnTo>
                <a:close/>
              </a:path>
              <a:path w="252094" h="302895">
                <a:moveTo>
                  <a:pt x="94637" y="302429"/>
                </a:moveTo>
                <a:lnTo>
                  <a:pt x="79893" y="302429"/>
                </a:lnTo>
                <a:lnTo>
                  <a:pt x="79893" y="206762"/>
                </a:lnTo>
                <a:lnTo>
                  <a:pt x="94637" y="206762"/>
                </a:lnTo>
                <a:lnTo>
                  <a:pt x="94637" y="3024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7773555" y="9895147"/>
            <a:ext cx="268605" cy="283845"/>
          </a:xfrm>
          <a:custGeom>
            <a:avLst/>
            <a:gdLst/>
            <a:ahLst/>
            <a:cxnLst/>
            <a:rect l="l" t="t" r="r" b="b"/>
            <a:pathLst>
              <a:path w="268605" h="283845">
                <a:moveTo>
                  <a:pt x="5486" y="176588"/>
                </a:moveTo>
                <a:lnTo>
                  <a:pt x="5486" y="162872"/>
                </a:lnTo>
                <a:lnTo>
                  <a:pt x="54107" y="145557"/>
                </a:lnTo>
                <a:lnTo>
                  <a:pt x="92537" y="117182"/>
                </a:lnTo>
                <a:lnTo>
                  <a:pt x="117788" y="79164"/>
                </a:lnTo>
                <a:lnTo>
                  <a:pt x="126869" y="32917"/>
                </a:lnTo>
                <a:lnTo>
                  <a:pt x="126869" y="0"/>
                </a:lnTo>
                <a:lnTo>
                  <a:pt x="141270" y="0"/>
                </a:lnTo>
                <a:lnTo>
                  <a:pt x="141270" y="32917"/>
                </a:lnTo>
                <a:lnTo>
                  <a:pt x="150250" y="76807"/>
                </a:lnTo>
                <a:lnTo>
                  <a:pt x="134070" y="76807"/>
                </a:lnTo>
                <a:lnTo>
                  <a:pt x="117064" y="109371"/>
                </a:lnTo>
                <a:lnTo>
                  <a:pt x="90351" y="138013"/>
                </a:lnTo>
                <a:lnTo>
                  <a:pt x="53351" y="160997"/>
                </a:lnTo>
                <a:lnTo>
                  <a:pt x="5486" y="176588"/>
                </a:lnTo>
                <a:close/>
              </a:path>
              <a:path w="268605" h="283845">
                <a:moveTo>
                  <a:pt x="262311" y="176588"/>
                </a:moveTo>
                <a:lnTo>
                  <a:pt x="215270" y="160853"/>
                </a:lnTo>
                <a:lnTo>
                  <a:pt x="178388" y="137884"/>
                </a:lnTo>
                <a:lnTo>
                  <a:pt x="151407" y="109323"/>
                </a:lnTo>
                <a:lnTo>
                  <a:pt x="134070" y="76807"/>
                </a:lnTo>
                <a:lnTo>
                  <a:pt x="150250" y="76807"/>
                </a:lnTo>
                <a:lnTo>
                  <a:pt x="150732" y="79164"/>
                </a:lnTo>
                <a:lnTo>
                  <a:pt x="176588" y="117182"/>
                </a:lnTo>
                <a:lnTo>
                  <a:pt x="215045" y="145557"/>
                </a:lnTo>
                <a:lnTo>
                  <a:pt x="262311" y="162872"/>
                </a:lnTo>
                <a:lnTo>
                  <a:pt x="262311" y="176588"/>
                </a:lnTo>
                <a:close/>
              </a:path>
              <a:path w="268605" h="283845">
                <a:moveTo>
                  <a:pt x="268483" y="283227"/>
                </a:moveTo>
                <a:lnTo>
                  <a:pt x="0" y="283227"/>
                </a:lnTo>
                <a:lnTo>
                  <a:pt x="0" y="270883"/>
                </a:lnTo>
                <a:lnTo>
                  <a:pt x="268483" y="270883"/>
                </a:lnTo>
                <a:lnTo>
                  <a:pt x="268483" y="2832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9051442" y="4995811"/>
            <a:ext cx="403860" cy="345440"/>
          </a:xfrm>
          <a:custGeom>
            <a:avLst/>
            <a:gdLst/>
            <a:ahLst/>
            <a:cxnLst/>
            <a:rect l="l" t="t" r="r" b="b"/>
            <a:pathLst>
              <a:path w="403859" h="345439">
                <a:moveTo>
                  <a:pt x="74752" y="0"/>
                </a:moveTo>
                <a:lnTo>
                  <a:pt x="25628" y="18554"/>
                </a:lnTo>
                <a:lnTo>
                  <a:pt x="2705" y="98323"/>
                </a:lnTo>
                <a:lnTo>
                  <a:pt x="0" y="172478"/>
                </a:lnTo>
                <a:lnTo>
                  <a:pt x="2705" y="246646"/>
                </a:lnTo>
                <a:lnTo>
                  <a:pt x="11099" y="296443"/>
                </a:lnTo>
                <a:lnTo>
                  <a:pt x="25628" y="326415"/>
                </a:lnTo>
                <a:lnTo>
                  <a:pt x="46697" y="341071"/>
                </a:lnTo>
                <a:lnTo>
                  <a:pt x="74752" y="344957"/>
                </a:lnTo>
                <a:lnTo>
                  <a:pt x="74752" y="332955"/>
                </a:lnTo>
                <a:lnTo>
                  <a:pt x="46748" y="326923"/>
                </a:lnTo>
                <a:lnTo>
                  <a:pt x="27940" y="303504"/>
                </a:lnTo>
                <a:lnTo>
                  <a:pt x="17373" y="254698"/>
                </a:lnTo>
                <a:lnTo>
                  <a:pt x="14058" y="172478"/>
                </a:lnTo>
                <a:lnTo>
                  <a:pt x="17373" y="90271"/>
                </a:lnTo>
                <a:lnTo>
                  <a:pt x="27940" y="41452"/>
                </a:lnTo>
                <a:lnTo>
                  <a:pt x="46748" y="18034"/>
                </a:lnTo>
                <a:lnTo>
                  <a:pt x="74752" y="12001"/>
                </a:lnTo>
                <a:lnTo>
                  <a:pt x="74752" y="0"/>
                </a:lnTo>
                <a:close/>
              </a:path>
              <a:path w="403859" h="345439">
                <a:moveTo>
                  <a:pt x="269163" y="97040"/>
                </a:moveTo>
                <a:lnTo>
                  <a:pt x="267487" y="78041"/>
                </a:lnTo>
                <a:lnTo>
                  <a:pt x="262610" y="61302"/>
                </a:lnTo>
                <a:lnTo>
                  <a:pt x="254850" y="46990"/>
                </a:lnTo>
                <a:lnTo>
                  <a:pt x="254419" y="46507"/>
                </a:lnTo>
                <a:lnTo>
                  <a:pt x="254419" y="97040"/>
                </a:lnTo>
                <a:lnTo>
                  <a:pt x="253161" y="112699"/>
                </a:lnTo>
                <a:lnTo>
                  <a:pt x="234886" y="148475"/>
                </a:lnTo>
                <a:lnTo>
                  <a:pt x="191681" y="163906"/>
                </a:lnTo>
                <a:lnTo>
                  <a:pt x="179095" y="162890"/>
                </a:lnTo>
                <a:lnTo>
                  <a:pt x="140360" y="138607"/>
                </a:lnTo>
                <a:lnTo>
                  <a:pt x="128930" y="97040"/>
                </a:lnTo>
                <a:lnTo>
                  <a:pt x="130289" y="81191"/>
                </a:lnTo>
                <a:lnTo>
                  <a:pt x="148475" y="45262"/>
                </a:lnTo>
                <a:lnTo>
                  <a:pt x="191681" y="29832"/>
                </a:lnTo>
                <a:lnTo>
                  <a:pt x="204457" y="30848"/>
                </a:lnTo>
                <a:lnTo>
                  <a:pt x="243281" y="55143"/>
                </a:lnTo>
                <a:lnTo>
                  <a:pt x="254419" y="97040"/>
                </a:lnTo>
                <a:lnTo>
                  <a:pt x="254419" y="46507"/>
                </a:lnTo>
                <a:lnTo>
                  <a:pt x="221170" y="21869"/>
                </a:lnTo>
                <a:lnTo>
                  <a:pt x="191681" y="17145"/>
                </a:lnTo>
                <a:lnTo>
                  <a:pt x="176390" y="18351"/>
                </a:lnTo>
                <a:lnTo>
                  <a:pt x="139217" y="35318"/>
                </a:lnTo>
                <a:lnTo>
                  <a:pt x="116459" y="78041"/>
                </a:lnTo>
                <a:lnTo>
                  <a:pt x="114871" y="97040"/>
                </a:lnTo>
                <a:lnTo>
                  <a:pt x="116459" y="115849"/>
                </a:lnTo>
                <a:lnTo>
                  <a:pt x="139217" y="158762"/>
                </a:lnTo>
                <a:lnTo>
                  <a:pt x="176390" y="175399"/>
                </a:lnTo>
                <a:lnTo>
                  <a:pt x="191681" y="176593"/>
                </a:lnTo>
                <a:lnTo>
                  <a:pt x="207060" y="175399"/>
                </a:lnTo>
                <a:lnTo>
                  <a:pt x="244487" y="158762"/>
                </a:lnTo>
                <a:lnTo>
                  <a:pt x="267487" y="115849"/>
                </a:lnTo>
                <a:lnTo>
                  <a:pt x="269163" y="97040"/>
                </a:lnTo>
                <a:close/>
              </a:path>
              <a:path w="403859" h="345439">
                <a:moveTo>
                  <a:pt x="355917" y="224599"/>
                </a:moveTo>
                <a:lnTo>
                  <a:pt x="133045" y="224599"/>
                </a:lnTo>
                <a:lnTo>
                  <a:pt x="133045" y="237629"/>
                </a:lnTo>
                <a:lnTo>
                  <a:pt x="341515" y="237629"/>
                </a:lnTo>
                <a:lnTo>
                  <a:pt x="341515" y="326097"/>
                </a:lnTo>
                <a:lnTo>
                  <a:pt x="355917" y="326097"/>
                </a:lnTo>
                <a:lnTo>
                  <a:pt x="355917" y="224599"/>
                </a:lnTo>
                <a:close/>
              </a:path>
              <a:path w="403859" h="345439">
                <a:moveTo>
                  <a:pt x="403237" y="61036"/>
                </a:moveTo>
                <a:lnTo>
                  <a:pt x="355917" y="61036"/>
                </a:lnTo>
                <a:lnTo>
                  <a:pt x="355917" y="19202"/>
                </a:lnTo>
                <a:lnTo>
                  <a:pt x="341515" y="19202"/>
                </a:lnTo>
                <a:lnTo>
                  <a:pt x="341515" y="190995"/>
                </a:lnTo>
                <a:lnTo>
                  <a:pt x="355917" y="190995"/>
                </a:lnTo>
                <a:lnTo>
                  <a:pt x="355917" y="144360"/>
                </a:lnTo>
                <a:lnTo>
                  <a:pt x="403237" y="144360"/>
                </a:lnTo>
                <a:lnTo>
                  <a:pt x="403237" y="131673"/>
                </a:lnTo>
                <a:lnTo>
                  <a:pt x="355917" y="131673"/>
                </a:lnTo>
                <a:lnTo>
                  <a:pt x="355917" y="74066"/>
                </a:lnTo>
                <a:lnTo>
                  <a:pt x="403237" y="74066"/>
                </a:lnTo>
                <a:lnTo>
                  <a:pt x="403237" y="610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9590126" y="5029072"/>
            <a:ext cx="157480" cy="271145"/>
          </a:xfrm>
          <a:custGeom>
            <a:avLst/>
            <a:gdLst/>
            <a:ahLst/>
            <a:cxnLst/>
            <a:rect l="l" t="t" r="r" b="b"/>
            <a:pathLst>
              <a:path w="157479" h="271145">
                <a:moveTo>
                  <a:pt x="157386" y="270883"/>
                </a:moveTo>
                <a:lnTo>
                  <a:pt x="3771" y="270883"/>
                </a:lnTo>
                <a:lnTo>
                  <a:pt x="3771" y="258882"/>
                </a:lnTo>
                <a:lnTo>
                  <a:pt x="115896" y="132355"/>
                </a:lnTo>
                <a:lnTo>
                  <a:pt x="126681" y="118382"/>
                </a:lnTo>
                <a:lnTo>
                  <a:pt x="134027" y="104924"/>
                </a:lnTo>
                <a:lnTo>
                  <a:pt x="138222" y="91466"/>
                </a:lnTo>
                <a:lnTo>
                  <a:pt x="139556" y="77493"/>
                </a:lnTo>
                <a:lnTo>
                  <a:pt x="135393" y="52033"/>
                </a:lnTo>
                <a:lnTo>
                  <a:pt x="123226" y="31460"/>
                </a:lnTo>
                <a:lnTo>
                  <a:pt x="103536" y="17701"/>
                </a:lnTo>
                <a:lnTo>
                  <a:pt x="76807" y="12686"/>
                </a:lnTo>
                <a:lnTo>
                  <a:pt x="49933" y="17701"/>
                </a:lnTo>
                <a:lnTo>
                  <a:pt x="30260" y="31460"/>
                </a:lnTo>
                <a:lnTo>
                  <a:pt x="18173" y="52033"/>
                </a:lnTo>
                <a:lnTo>
                  <a:pt x="14058" y="77493"/>
                </a:lnTo>
                <a:lnTo>
                  <a:pt x="14058" y="84693"/>
                </a:lnTo>
                <a:lnTo>
                  <a:pt x="0" y="84693"/>
                </a:lnTo>
                <a:lnTo>
                  <a:pt x="0" y="77150"/>
                </a:lnTo>
                <a:lnTo>
                  <a:pt x="4912" y="47592"/>
                </a:lnTo>
                <a:lnTo>
                  <a:pt x="19501" y="23016"/>
                </a:lnTo>
                <a:lnTo>
                  <a:pt x="43541" y="6220"/>
                </a:lnTo>
                <a:lnTo>
                  <a:pt x="76807" y="0"/>
                </a:lnTo>
                <a:lnTo>
                  <a:pt x="110019" y="6220"/>
                </a:lnTo>
                <a:lnTo>
                  <a:pt x="133941" y="23016"/>
                </a:lnTo>
                <a:lnTo>
                  <a:pt x="148412" y="47592"/>
                </a:lnTo>
                <a:lnTo>
                  <a:pt x="153272" y="77150"/>
                </a:lnTo>
                <a:lnTo>
                  <a:pt x="152136" y="93619"/>
                </a:lnTo>
                <a:lnTo>
                  <a:pt x="148042" y="108867"/>
                </a:lnTo>
                <a:lnTo>
                  <a:pt x="139963" y="124115"/>
                </a:lnTo>
                <a:lnTo>
                  <a:pt x="126869" y="140585"/>
                </a:lnTo>
                <a:lnTo>
                  <a:pt x="22287" y="258196"/>
                </a:lnTo>
                <a:lnTo>
                  <a:pt x="157386" y="258196"/>
                </a:lnTo>
                <a:lnTo>
                  <a:pt x="157386" y="2708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9797574" y="5033529"/>
            <a:ext cx="156845" cy="271145"/>
          </a:xfrm>
          <a:custGeom>
            <a:avLst/>
            <a:gdLst/>
            <a:ahLst/>
            <a:cxnLst/>
            <a:rect l="l" t="t" r="r" b="b"/>
            <a:pathLst>
              <a:path w="156845" h="271145">
                <a:moveTo>
                  <a:pt x="77836" y="270883"/>
                </a:moveTo>
                <a:lnTo>
                  <a:pt x="46965" y="265831"/>
                </a:lnTo>
                <a:lnTo>
                  <a:pt x="23487" y="251295"/>
                </a:lnTo>
                <a:lnTo>
                  <a:pt x="7725" y="228209"/>
                </a:lnTo>
                <a:lnTo>
                  <a:pt x="0" y="197504"/>
                </a:lnTo>
                <a:lnTo>
                  <a:pt x="14058" y="197504"/>
                </a:lnTo>
                <a:lnTo>
                  <a:pt x="20793" y="223912"/>
                </a:lnTo>
                <a:lnTo>
                  <a:pt x="33989" y="242895"/>
                </a:lnTo>
                <a:lnTo>
                  <a:pt x="53164" y="254355"/>
                </a:lnTo>
                <a:lnTo>
                  <a:pt x="77836" y="258196"/>
                </a:lnTo>
                <a:lnTo>
                  <a:pt x="105465" y="253154"/>
                </a:lnTo>
                <a:lnTo>
                  <a:pt x="125797" y="238437"/>
                </a:lnTo>
                <a:lnTo>
                  <a:pt x="138350" y="214654"/>
                </a:lnTo>
                <a:lnTo>
                  <a:pt x="142642" y="182417"/>
                </a:lnTo>
                <a:lnTo>
                  <a:pt x="138350" y="149982"/>
                </a:lnTo>
                <a:lnTo>
                  <a:pt x="125797" y="126097"/>
                </a:lnTo>
                <a:lnTo>
                  <a:pt x="105465" y="111342"/>
                </a:lnTo>
                <a:lnTo>
                  <a:pt x="77836" y="106296"/>
                </a:lnTo>
                <a:lnTo>
                  <a:pt x="60193" y="108787"/>
                </a:lnTo>
                <a:lnTo>
                  <a:pt x="44704" y="116197"/>
                </a:lnTo>
                <a:lnTo>
                  <a:pt x="31979" y="128428"/>
                </a:lnTo>
                <a:lnTo>
                  <a:pt x="22630" y="145385"/>
                </a:lnTo>
                <a:lnTo>
                  <a:pt x="8572" y="145385"/>
                </a:lnTo>
                <a:lnTo>
                  <a:pt x="15430" y="0"/>
                </a:lnTo>
                <a:lnTo>
                  <a:pt x="141956" y="0"/>
                </a:lnTo>
                <a:lnTo>
                  <a:pt x="141956" y="12686"/>
                </a:lnTo>
                <a:lnTo>
                  <a:pt x="29145" y="12686"/>
                </a:lnTo>
                <a:lnTo>
                  <a:pt x="23659" y="123783"/>
                </a:lnTo>
                <a:lnTo>
                  <a:pt x="33067" y="111257"/>
                </a:lnTo>
                <a:lnTo>
                  <a:pt x="45690" y="101752"/>
                </a:lnTo>
                <a:lnTo>
                  <a:pt x="61270" y="95720"/>
                </a:lnTo>
                <a:lnTo>
                  <a:pt x="79550" y="93609"/>
                </a:lnTo>
                <a:lnTo>
                  <a:pt x="111659" y="99486"/>
                </a:lnTo>
                <a:lnTo>
                  <a:pt x="135827" y="116711"/>
                </a:lnTo>
                <a:lnTo>
                  <a:pt x="151059" y="144672"/>
                </a:lnTo>
                <a:lnTo>
                  <a:pt x="156358" y="182760"/>
                </a:lnTo>
                <a:lnTo>
                  <a:pt x="151032" y="220108"/>
                </a:lnTo>
                <a:lnTo>
                  <a:pt x="135613" y="247781"/>
                </a:lnTo>
                <a:lnTo>
                  <a:pt x="110935" y="264973"/>
                </a:lnTo>
                <a:lnTo>
                  <a:pt x="77836" y="2708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0004338" y="5029072"/>
            <a:ext cx="157480" cy="271145"/>
          </a:xfrm>
          <a:custGeom>
            <a:avLst/>
            <a:gdLst/>
            <a:ahLst/>
            <a:cxnLst/>
            <a:rect l="l" t="t" r="r" b="b"/>
            <a:pathLst>
              <a:path w="157479" h="271145">
                <a:moveTo>
                  <a:pt x="157386" y="270883"/>
                </a:moveTo>
                <a:lnTo>
                  <a:pt x="3771" y="270883"/>
                </a:lnTo>
                <a:lnTo>
                  <a:pt x="3771" y="258882"/>
                </a:lnTo>
                <a:lnTo>
                  <a:pt x="115896" y="132355"/>
                </a:lnTo>
                <a:lnTo>
                  <a:pt x="126681" y="118382"/>
                </a:lnTo>
                <a:lnTo>
                  <a:pt x="134027" y="104924"/>
                </a:lnTo>
                <a:lnTo>
                  <a:pt x="138222" y="91466"/>
                </a:lnTo>
                <a:lnTo>
                  <a:pt x="139556" y="77493"/>
                </a:lnTo>
                <a:lnTo>
                  <a:pt x="135393" y="52033"/>
                </a:lnTo>
                <a:lnTo>
                  <a:pt x="123226" y="31460"/>
                </a:lnTo>
                <a:lnTo>
                  <a:pt x="103536" y="17701"/>
                </a:lnTo>
                <a:lnTo>
                  <a:pt x="76807" y="12686"/>
                </a:lnTo>
                <a:lnTo>
                  <a:pt x="49933" y="17701"/>
                </a:lnTo>
                <a:lnTo>
                  <a:pt x="30260" y="31460"/>
                </a:lnTo>
                <a:lnTo>
                  <a:pt x="18173" y="52033"/>
                </a:lnTo>
                <a:lnTo>
                  <a:pt x="14058" y="77493"/>
                </a:lnTo>
                <a:lnTo>
                  <a:pt x="14058" y="84693"/>
                </a:lnTo>
                <a:lnTo>
                  <a:pt x="0" y="84693"/>
                </a:lnTo>
                <a:lnTo>
                  <a:pt x="0" y="77150"/>
                </a:lnTo>
                <a:lnTo>
                  <a:pt x="4912" y="47592"/>
                </a:lnTo>
                <a:lnTo>
                  <a:pt x="19501" y="23016"/>
                </a:lnTo>
                <a:lnTo>
                  <a:pt x="43541" y="6220"/>
                </a:lnTo>
                <a:lnTo>
                  <a:pt x="76807" y="0"/>
                </a:lnTo>
                <a:lnTo>
                  <a:pt x="110019" y="6220"/>
                </a:lnTo>
                <a:lnTo>
                  <a:pt x="133941" y="23016"/>
                </a:lnTo>
                <a:lnTo>
                  <a:pt x="148412" y="47592"/>
                </a:lnTo>
                <a:lnTo>
                  <a:pt x="153272" y="77150"/>
                </a:lnTo>
                <a:lnTo>
                  <a:pt x="152136" y="93619"/>
                </a:lnTo>
                <a:lnTo>
                  <a:pt x="148042" y="108867"/>
                </a:lnTo>
                <a:lnTo>
                  <a:pt x="139963" y="124115"/>
                </a:lnTo>
                <a:lnTo>
                  <a:pt x="126869" y="140585"/>
                </a:lnTo>
                <a:lnTo>
                  <a:pt x="22287" y="258196"/>
                </a:lnTo>
                <a:lnTo>
                  <a:pt x="157386" y="258196"/>
                </a:lnTo>
                <a:lnTo>
                  <a:pt x="157386" y="2708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0214872" y="5020842"/>
            <a:ext cx="268605" cy="281940"/>
          </a:xfrm>
          <a:custGeom>
            <a:avLst/>
            <a:gdLst/>
            <a:ahLst/>
            <a:cxnLst/>
            <a:rect l="l" t="t" r="r" b="b"/>
            <a:pathLst>
              <a:path w="268604" h="281939">
                <a:moveTo>
                  <a:pt x="250995" y="13029"/>
                </a:moveTo>
                <a:lnTo>
                  <a:pt x="17487" y="13029"/>
                </a:lnTo>
                <a:lnTo>
                  <a:pt x="17487" y="0"/>
                </a:lnTo>
                <a:lnTo>
                  <a:pt x="250995" y="0"/>
                </a:lnTo>
                <a:lnTo>
                  <a:pt x="250995" y="13029"/>
                </a:lnTo>
                <a:close/>
              </a:path>
              <a:path w="268604" h="281939">
                <a:moveTo>
                  <a:pt x="13715" y="168016"/>
                </a:moveTo>
                <a:lnTo>
                  <a:pt x="13715" y="154986"/>
                </a:lnTo>
                <a:lnTo>
                  <a:pt x="54107" y="142181"/>
                </a:lnTo>
                <a:lnTo>
                  <a:pt x="90480" y="119411"/>
                </a:lnTo>
                <a:lnTo>
                  <a:pt x="116759" y="86997"/>
                </a:lnTo>
                <a:lnTo>
                  <a:pt x="126869" y="45261"/>
                </a:lnTo>
                <a:lnTo>
                  <a:pt x="126869" y="13029"/>
                </a:lnTo>
                <a:lnTo>
                  <a:pt x="140927" y="13029"/>
                </a:lnTo>
                <a:lnTo>
                  <a:pt x="140927" y="45261"/>
                </a:lnTo>
                <a:lnTo>
                  <a:pt x="150330" y="85036"/>
                </a:lnTo>
                <a:lnTo>
                  <a:pt x="134070" y="85036"/>
                </a:lnTo>
                <a:lnTo>
                  <a:pt x="115120" y="114011"/>
                </a:lnTo>
                <a:lnTo>
                  <a:pt x="87651" y="138099"/>
                </a:lnTo>
                <a:lnTo>
                  <a:pt x="53303" y="156400"/>
                </a:lnTo>
                <a:lnTo>
                  <a:pt x="13715" y="168016"/>
                </a:lnTo>
                <a:close/>
              </a:path>
              <a:path w="268604" h="281939">
                <a:moveTo>
                  <a:pt x="254081" y="168016"/>
                </a:moveTo>
                <a:lnTo>
                  <a:pt x="213727" y="156352"/>
                </a:lnTo>
                <a:lnTo>
                  <a:pt x="179674" y="137970"/>
                </a:lnTo>
                <a:lnTo>
                  <a:pt x="152822" y="113866"/>
                </a:lnTo>
                <a:lnTo>
                  <a:pt x="134070" y="85036"/>
                </a:lnTo>
                <a:lnTo>
                  <a:pt x="150330" y="85036"/>
                </a:lnTo>
                <a:lnTo>
                  <a:pt x="150748" y="86804"/>
                </a:lnTo>
                <a:lnTo>
                  <a:pt x="176545" y="119154"/>
                </a:lnTo>
                <a:lnTo>
                  <a:pt x="212822" y="141988"/>
                </a:lnTo>
                <a:lnTo>
                  <a:pt x="254081" y="154986"/>
                </a:lnTo>
                <a:lnTo>
                  <a:pt x="254081" y="168016"/>
                </a:lnTo>
                <a:close/>
              </a:path>
              <a:path w="268604" h="281939">
                <a:moveTo>
                  <a:pt x="140927" y="269169"/>
                </a:moveTo>
                <a:lnTo>
                  <a:pt x="126869" y="269169"/>
                </a:lnTo>
                <a:lnTo>
                  <a:pt x="126869" y="165958"/>
                </a:lnTo>
                <a:lnTo>
                  <a:pt x="140927" y="165958"/>
                </a:lnTo>
                <a:lnTo>
                  <a:pt x="140927" y="269169"/>
                </a:lnTo>
                <a:close/>
              </a:path>
              <a:path w="268604" h="281939">
                <a:moveTo>
                  <a:pt x="268483" y="281513"/>
                </a:moveTo>
                <a:lnTo>
                  <a:pt x="0" y="281513"/>
                </a:lnTo>
                <a:lnTo>
                  <a:pt x="0" y="269169"/>
                </a:lnTo>
                <a:lnTo>
                  <a:pt x="268483" y="269169"/>
                </a:lnTo>
                <a:lnTo>
                  <a:pt x="268483" y="2815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0541304" y="5012956"/>
            <a:ext cx="259715" cy="307340"/>
          </a:xfrm>
          <a:custGeom>
            <a:avLst/>
            <a:gdLst/>
            <a:ahLst/>
            <a:cxnLst/>
            <a:rect l="l" t="t" r="r" b="b"/>
            <a:pathLst>
              <a:path w="259715" h="307339">
                <a:moveTo>
                  <a:pt x="92923" y="105267"/>
                </a:moveTo>
                <a:lnTo>
                  <a:pt x="45186" y="96587"/>
                </a:lnTo>
                <a:lnTo>
                  <a:pt x="15076" y="63991"/>
                </a:lnTo>
                <a:lnTo>
                  <a:pt x="13715" y="52462"/>
                </a:lnTo>
                <a:lnTo>
                  <a:pt x="15076" y="41082"/>
                </a:lnTo>
                <a:lnTo>
                  <a:pt x="45186" y="8534"/>
                </a:lnTo>
                <a:lnTo>
                  <a:pt x="92923" y="0"/>
                </a:lnTo>
                <a:lnTo>
                  <a:pt x="110008" y="916"/>
                </a:lnTo>
                <a:lnTo>
                  <a:pt x="125969" y="3728"/>
                </a:lnTo>
                <a:lnTo>
                  <a:pt x="140322" y="8534"/>
                </a:lnTo>
                <a:lnTo>
                  <a:pt x="146487" y="12001"/>
                </a:lnTo>
                <a:lnTo>
                  <a:pt x="92923" y="12001"/>
                </a:lnTo>
                <a:lnTo>
                  <a:pt x="78345" y="12826"/>
                </a:lnTo>
                <a:lnTo>
                  <a:pt x="36507" y="30233"/>
                </a:lnTo>
                <a:lnTo>
                  <a:pt x="28117" y="52462"/>
                </a:lnTo>
                <a:lnTo>
                  <a:pt x="29113" y="60948"/>
                </a:lnTo>
                <a:lnTo>
                  <a:pt x="64763" y="89794"/>
                </a:lnTo>
                <a:lnTo>
                  <a:pt x="92923" y="92923"/>
                </a:lnTo>
                <a:lnTo>
                  <a:pt x="146980" y="92923"/>
                </a:lnTo>
                <a:lnTo>
                  <a:pt x="140322" y="96587"/>
                </a:lnTo>
                <a:lnTo>
                  <a:pt x="125969" y="101409"/>
                </a:lnTo>
                <a:lnTo>
                  <a:pt x="110008" y="104302"/>
                </a:lnTo>
                <a:lnTo>
                  <a:pt x="92923" y="105267"/>
                </a:lnTo>
                <a:close/>
              </a:path>
              <a:path w="259715" h="307339">
                <a:moveTo>
                  <a:pt x="253396" y="233508"/>
                </a:moveTo>
                <a:lnTo>
                  <a:pt x="238994" y="233508"/>
                </a:lnTo>
                <a:lnTo>
                  <a:pt x="238994" y="199219"/>
                </a:lnTo>
                <a:lnTo>
                  <a:pt x="164587" y="199219"/>
                </a:lnTo>
                <a:lnTo>
                  <a:pt x="164587" y="186875"/>
                </a:lnTo>
                <a:lnTo>
                  <a:pt x="238994" y="186875"/>
                </a:lnTo>
                <a:lnTo>
                  <a:pt x="238994" y="2057"/>
                </a:lnTo>
                <a:lnTo>
                  <a:pt x="253396" y="2057"/>
                </a:lnTo>
                <a:lnTo>
                  <a:pt x="253396" y="233508"/>
                </a:lnTo>
                <a:close/>
              </a:path>
              <a:path w="259715" h="307339">
                <a:moveTo>
                  <a:pt x="146980" y="92923"/>
                </a:moveTo>
                <a:lnTo>
                  <a:pt x="92923" y="92923"/>
                </a:lnTo>
                <a:lnTo>
                  <a:pt x="107501" y="92146"/>
                </a:lnTo>
                <a:lnTo>
                  <a:pt x="121083" y="89794"/>
                </a:lnTo>
                <a:lnTo>
                  <a:pt x="153872" y="68406"/>
                </a:lnTo>
                <a:lnTo>
                  <a:pt x="157729" y="52462"/>
                </a:lnTo>
                <a:lnTo>
                  <a:pt x="156733" y="44023"/>
                </a:lnTo>
                <a:lnTo>
                  <a:pt x="121083" y="15258"/>
                </a:lnTo>
                <a:lnTo>
                  <a:pt x="92923" y="12001"/>
                </a:lnTo>
                <a:lnTo>
                  <a:pt x="146487" y="12001"/>
                </a:lnTo>
                <a:lnTo>
                  <a:pt x="171788" y="52462"/>
                </a:lnTo>
                <a:lnTo>
                  <a:pt x="170427" y="63991"/>
                </a:lnTo>
                <a:lnTo>
                  <a:pt x="166559" y="73978"/>
                </a:lnTo>
                <a:lnTo>
                  <a:pt x="160504" y="82550"/>
                </a:lnTo>
                <a:lnTo>
                  <a:pt x="152586" y="89837"/>
                </a:lnTo>
                <a:lnTo>
                  <a:pt x="146980" y="92923"/>
                </a:lnTo>
                <a:close/>
              </a:path>
              <a:path w="259715" h="307339">
                <a:moveTo>
                  <a:pt x="125497" y="150528"/>
                </a:moveTo>
                <a:lnTo>
                  <a:pt x="0" y="150528"/>
                </a:lnTo>
                <a:lnTo>
                  <a:pt x="0" y="138184"/>
                </a:lnTo>
                <a:lnTo>
                  <a:pt x="124469" y="138184"/>
                </a:lnTo>
                <a:lnTo>
                  <a:pt x="146955" y="137724"/>
                </a:lnTo>
                <a:lnTo>
                  <a:pt x="168830" y="136041"/>
                </a:lnTo>
                <a:lnTo>
                  <a:pt x="188841" y="132687"/>
                </a:lnTo>
                <a:lnTo>
                  <a:pt x="205734" y="127212"/>
                </a:lnTo>
                <a:lnTo>
                  <a:pt x="205734" y="139213"/>
                </a:lnTo>
                <a:lnTo>
                  <a:pt x="189725" y="144887"/>
                </a:lnTo>
                <a:lnTo>
                  <a:pt x="170245" y="148342"/>
                </a:lnTo>
                <a:lnTo>
                  <a:pt x="148450" y="150062"/>
                </a:lnTo>
                <a:lnTo>
                  <a:pt x="125497" y="150528"/>
                </a:lnTo>
                <a:close/>
              </a:path>
              <a:path w="259715" h="307339">
                <a:moveTo>
                  <a:pt x="85379" y="216363"/>
                </a:moveTo>
                <a:lnTo>
                  <a:pt x="70978" y="216363"/>
                </a:lnTo>
                <a:lnTo>
                  <a:pt x="70978" y="150528"/>
                </a:lnTo>
                <a:lnTo>
                  <a:pt x="85379" y="150528"/>
                </a:lnTo>
                <a:lnTo>
                  <a:pt x="85379" y="216363"/>
                </a:lnTo>
                <a:close/>
              </a:path>
              <a:path w="259715" h="307339">
                <a:moveTo>
                  <a:pt x="259568" y="306886"/>
                </a:moveTo>
                <a:lnTo>
                  <a:pt x="31545" y="306886"/>
                </a:lnTo>
                <a:lnTo>
                  <a:pt x="31545" y="228022"/>
                </a:lnTo>
                <a:lnTo>
                  <a:pt x="46290" y="228022"/>
                </a:lnTo>
                <a:lnTo>
                  <a:pt x="46290" y="294200"/>
                </a:lnTo>
                <a:lnTo>
                  <a:pt x="259568" y="294200"/>
                </a:lnTo>
                <a:lnTo>
                  <a:pt x="259568" y="3068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0851963" y="4995811"/>
            <a:ext cx="74930" cy="345440"/>
          </a:xfrm>
          <a:custGeom>
            <a:avLst/>
            <a:gdLst/>
            <a:ahLst/>
            <a:cxnLst/>
            <a:rect l="l" t="t" r="r" b="b"/>
            <a:pathLst>
              <a:path w="74929" h="345439">
                <a:moveTo>
                  <a:pt x="0" y="344947"/>
                </a:moveTo>
                <a:lnTo>
                  <a:pt x="0" y="332946"/>
                </a:lnTo>
                <a:lnTo>
                  <a:pt x="27999" y="326919"/>
                </a:lnTo>
                <a:lnTo>
                  <a:pt x="46804" y="303500"/>
                </a:lnTo>
                <a:lnTo>
                  <a:pt x="57380" y="254687"/>
                </a:lnTo>
                <a:lnTo>
                  <a:pt x="60691" y="172473"/>
                </a:lnTo>
                <a:lnTo>
                  <a:pt x="57380" y="90260"/>
                </a:lnTo>
                <a:lnTo>
                  <a:pt x="46804" y="41446"/>
                </a:lnTo>
                <a:lnTo>
                  <a:pt x="27999" y="18028"/>
                </a:lnTo>
                <a:lnTo>
                  <a:pt x="0" y="12001"/>
                </a:lnTo>
                <a:lnTo>
                  <a:pt x="0" y="0"/>
                </a:lnTo>
                <a:lnTo>
                  <a:pt x="49003" y="18543"/>
                </a:lnTo>
                <a:lnTo>
                  <a:pt x="71738" y="98313"/>
                </a:lnTo>
                <a:lnTo>
                  <a:pt x="74407" y="172473"/>
                </a:lnTo>
                <a:lnTo>
                  <a:pt x="71738" y="246634"/>
                </a:lnTo>
                <a:lnTo>
                  <a:pt x="63423" y="296435"/>
                </a:lnTo>
                <a:lnTo>
                  <a:pt x="49003" y="326404"/>
                </a:lnTo>
                <a:lnTo>
                  <a:pt x="28015" y="341066"/>
                </a:lnTo>
                <a:lnTo>
                  <a:pt x="0" y="3449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2390882" y="2996526"/>
            <a:ext cx="403860" cy="345440"/>
          </a:xfrm>
          <a:custGeom>
            <a:avLst/>
            <a:gdLst/>
            <a:ahLst/>
            <a:cxnLst/>
            <a:rect l="l" t="t" r="r" b="b"/>
            <a:pathLst>
              <a:path w="403859" h="345439">
                <a:moveTo>
                  <a:pt x="74739" y="0"/>
                </a:moveTo>
                <a:lnTo>
                  <a:pt x="25615" y="18542"/>
                </a:lnTo>
                <a:lnTo>
                  <a:pt x="2705" y="98310"/>
                </a:lnTo>
                <a:lnTo>
                  <a:pt x="0" y="172466"/>
                </a:lnTo>
                <a:lnTo>
                  <a:pt x="2705" y="246634"/>
                </a:lnTo>
                <a:lnTo>
                  <a:pt x="11099" y="296430"/>
                </a:lnTo>
                <a:lnTo>
                  <a:pt x="25615" y="326402"/>
                </a:lnTo>
                <a:lnTo>
                  <a:pt x="46697" y="341058"/>
                </a:lnTo>
                <a:lnTo>
                  <a:pt x="74739" y="344944"/>
                </a:lnTo>
                <a:lnTo>
                  <a:pt x="74739" y="332943"/>
                </a:lnTo>
                <a:lnTo>
                  <a:pt x="46748" y="326910"/>
                </a:lnTo>
                <a:lnTo>
                  <a:pt x="27940" y="303491"/>
                </a:lnTo>
                <a:lnTo>
                  <a:pt x="17360" y="254685"/>
                </a:lnTo>
                <a:lnTo>
                  <a:pt x="14058" y="172466"/>
                </a:lnTo>
                <a:lnTo>
                  <a:pt x="17360" y="90258"/>
                </a:lnTo>
                <a:lnTo>
                  <a:pt x="27940" y="41440"/>
                </a:lnTo>
                <a:lnTo>
                  <a:pt x="46748" y="18021"/>
                </a:lnTo>
                <a:lnTo>
                  <a:pt x="74739" y="12001"/>
                </a:lnTo>
                <a:lnTo>
                  <a:pt x="74739" y="0"/>
                </a:lnTo>
                <a:close/>
              </a:path>
              <a:path w="403859" h="345439">
                <a:moveTo>
                  <a:pt x="269163" y="97028"/>
                </a:moveTo>
                <a:lnTo>
                  <a:pt x="267474" y="78028"/>
                </a:lnTo>
                <a:lnTo>
                  <a:pt x="262610" y="61290"/>
                </a:lnTo>
                <a:lnTo>
                  <a:pt x="254838" y="46977"/>
                </a:lnTo>
                <a:lnTo>
                  <a:pt x="254419" y="46507"/>
                </a:lnTo>
                <a:lnTo>
                  <a:pt x="254419" y="97028"/>
                </a:lnTo>
                <a:lnTo>
                  <a:pt x="253149" y="112687"/>
                </a:lnTo>
                <a:lnTo>
                  <a:pt x="234873" y="148463"/>
                </a:lnTo>
                <a:lnTo>
                  <a:pt x="191668" y="163893"/>
                </a:lnTo>
                <a:lnTo>
                  <a:pt x="179082" y="162890"/>
                </a:lnTo>
                <a:lnTo>
                  <a:pt x="140347" y="138595"/>
                </a:lnTo>
                <a:lnTo>
                  <a:pt x="128917" y="97028"/>
                </a:lnTo>
                <a:lnTo>
                  <a:pt x="130289" y="81178"/>
                </a:lnTo>
                <a:lnTo>
                  <a:pt x="148463" y="45250"/>
                </a:lnTo>
                <a:lnTo>
                  <a:pt x="191668" y="29832"/>
                </a:lnTo>
                <a:lnTo>
                  <a:pt x="204444" y="30835"/>
                </a:lnTo>
                <a:lnTo>
                  <a:pt x="243281" y="55130"/>
                </a:lnTo>
                <a:lnTo>
                  <a:pt x="254419" y="97028"/>
                </a:lnTo>
                <a:lnTo>
                  <a:pt x="254419" y="46507"/>
                </a:lnTo>
                <a:lnTo>
                  <a:pt x="244475" y="35318"/>
                </a:lnTo>
                <a:lnTo>
                  <a:pt x="236867" y="29832"/>
                </a:lnTo>
                <a:lnTo>
                  <a:pt x="233718" y="27559"/>
                </a:lnTo>
                <a:lnTo>
                  <a:pt x="221157" y="21856"/>
                </a:lnTo>
                <a:lnTo>
                  <a:pt x="207060" y="18338"/>
                </a:lnTo>
                <a:lnTo>
                  <a:pt x="191668" y="17145"/>
                </a:lnTo>
                <a:lnTo>
                  <a:pt x="176390" y="18338"/>
                </a:lnTo>
                <a:lnTo>
                  <a:pt x="139204" y="35318"/>
                </a:lnTo>
                <a:lnTo>
                  <a:pt x="116446" y="78028"/>
                </a:lnTo>
                <a:lnTo>
                  <a:pt x="114858" y="97028"/>
                </a:lnTo>
                <a:lnTo>
                  <a:pt x="116446" y="115836"/>
                </a:lnTo>
                <a:lnTo>
                  <a:pt x="139204" y="158750"/>
                </a:lnTo>
                <a:lnTo>
                  <a:pt x="176390" y="175387"/>
                </a:lnTo>
                <a:lnTo>
                  <a:pt x="191668" y="176580"/>
                </a:lnTo>
                <a:lnTo>
                  <a:pt x="207060" y="175387"/>
                </a:lnTo>
                <a:lnTo>
                  <a:pt x="221157" y="171907"/>
                </a:lnTo>
                <a:lnTo>
                  <a:pt x="233718" y="166319"/>
                </a:lnTo>
                <a:lnTo>
                  <a:pt x="237159" y="163893"/>
                </a:lnTo>
                <a:lnTo>
                  <a:pt x="244475" y="158750"/>
                </a:lnTo>
                <a:lnTo>
                  <a:pt x="254838" y="146888"/>
                </a:lnTo>
                <a:lnTo>
                  <a:pt x="262610" y="132524"/>
                </a:lnTo>
                <a:lnTo>
                  <a:pt x="267474" y="115836"/>
                </a:lnTo>
                <a:lnTo>
                  <a:pt x="269163" y="97028"/>
                </a:lnTo>
                <a:close/>
              </a:path>
              <a:path w="403859" h="345439">
                <a:moveTo>
                  <a:pt x="355917" y="224586"/>
                </a:moveTo>
                <a:lnTo>
                  <a:pt x="133032" y="224586"/>
                </a:lnTo>
                <a:lnTo>
                  <a:pt x="133032" y="237617"/>
                </a:lnTo>
                <a:lnTo>
                  <a:pt x="341515" y="237617"/>
                </a:lnTo>
                <a:lnTo>
                  <a:pt x="341515" y="326085"/>
                </a:lnTo>
                <a:lnTo>
                  <a:pt x="355917" y="326085"/>
                </a:lnTo>
                <a:lnTo>
                  <a:pt x="355917" y="224586"/>
                </a:lnTo>
                <a:close/>
              </a:path>
              <a:path w="403859" h="345439">
                <a:moveTo>
                  <a:pt x="403237" y="61023"/>
                </a:moveTo>
                <a:lnTo>
                  <a:pt x="355917" y="61023"/>
                </a:lnTo>
                <a:lnTo>
                  <a:pt x="355917" y="19202"/>
                </a:lnTo>
                <a:lnTo>
                  <a:pt x="341515" y="19202"/>
                </a:lnTo>
                <a:lnTo>
                  <a:pt x="341515" y="190982"/>
                </a:lnTo>
                <a:lnTo>
                  <a:pt x="355917" y="190982"/>
                </a:lnTo>
                <a:lnTo>
                  <a:pt x="355917" y="144348"/>
                </a:lnTo>
                <a:lnTo>
                  <a:pt x="403237" y="144348"/>
                </a:lnTo>
                <a:lnTo>
                  <a:pt x="403237" y="131660"/>
                </a:lnTo>
                <a:lnTo>
                  <a:pt x="355917" y="131660"/>
                </a:lnTo>
                <a:lnTo>
                  <a:pt x="355917" y="74053"/>
                </a:lnTo>
                <a:lnTo>
                  <a:pt x="403237" y="74053"/>
                </a:lnTo>
                <a:lnTo>
                  <a:pt x="403237" y="610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2924421" y="3029787"/>
            <a:ext cx="367665" cy="275590"/>
          </a:xfrm>
          <a:custGeom>
            <a:avLst/>
            <a:gdLst/>
            <a:ahLst/>
            <a:cxnLst/>
            <a:rect l="l" t="t" r="r" b="b"/>
            <a:pathLst>
              <a:path w="367665" h="275589">
                <a:moveTo>
                  <a:pt x="169037" y="194068"/>
                </a:moveTo>
                <a:lnTo>
                  <a:pt x="131318" y="194068"/>
                </a:lnTo>
                <a:lnTo>
                  <a:pt x="131318" y="28448"/>
                </a:lnTo>
                <a:lnTo>
                  <a:pt x="131318" y="4445"/>
                </a:lnTo>
                <a:lnTo>
                  <a:pt x="117259" y="4445"/>
                </a:lnTo>
                <a:lnTo>
                  <a:pt x="117259" y="28448"/>
                </a:lnTo>
                <a:lnTo>
                  <a:pt x="117259" y="194068"/>
                </a:lnTo>
                <a:lnTo>
                  <a:pt x="15773" y="194068"/>
                </a:lnTo>
                <a:lnTo>
                  <a:pt x="117259" y="28448"/>
                </a:lnTo>
                <a:lnTo>
                  <a:pt x="117259" y="4445"/>
                </a:lnTo>
                <a:lnTo>
                  <a:pt x="116573" y="4445"/>
                </a:lnTo>
                <a:lnTo>
                  <a:pt x="0" y="194068"/>
                </a:lnTo>
                <a:lnTo>
                  <a:pt x="0" y="206756"/>
                </a:lnTo>
                <a:lnTo>
                  <a:pt x="117259" y="206756"/>
                </a:lnTo>
                <a:lnTo>
                  <a:pt x="117259" y="270878"/>
                </a:lnTo>
                <a:lnTo>
                  <a:pt x="131318" y="270878"/>
                </a:lnTo>
                <a:lnTo>
                  <a:pt x="131318" y="206756"/>
                </a:lnTo>
                <a:lnTo>
                  <a:pt x="169037" y="206756"/>
                </a:lnTo>
                <a:lnTo>
                  <a:pt x="169037" y="194068"/>
                </a:lnTo>
                <a:close/>
              </a:path>
              <a:path w="367665" h="275589">
                <a:moveTo>
                  <a:pt x="367576" y="115201"/>
                </a:moveTo>
                <a:lnTo>
                  <a:pt x="366877" y="87439"/>
                </a:lnTo>
                <a:lnTo>
                  <a:pt x="364058" y="63855"/>
                </a:lnTo>
                <a:lnTo>
                  <a:pt x="358025" y="43738"/>
                </a:lnTo>
                <a:lnTo>
                  <a:pt x="353174" y="35598"/>
                </a:lnTo>
                <a:lnTo>
                  <a:pt x="353174" y="88455"/>
                </a:lnTo>
                <a:lnTo>
                  <a:pt x="348373" y="120802"/>
                </a:lnTo>
                <a:lnTo>
                  <a:pt x="334873" y="144818"/>
                </a:lnTo>
                <a:lnTo>
                  <a:pt x="313969" y="159778"/>
                </a:lnTo>
                <a:lnTo>
                  <a:pt x="286994" y="164922"/>
                </a:lnTo>
                <a:lnTo>
                  <a:pt x="260159" y="159778"/>
                </a:lnTo>
                <a:lnTo>
                  <a:pt x="239242" y="144818"/>
                </a:lnTo>
                <a:lnTo>
                  <a:pt x="225666" y="120802"/>
                </a:lnTo>
                <a:lnTo>
                  <a:pt x="220814" y="88455"/>
                </a:lnTo>
                <a:lnTo>
                  <a:pt x="225666" y="56515"/>
                </a:lnTo>
                <a:lnTo>
                  <a:pt x="239242" y="32702"/>
                </a:lnTo>
                <a:lnTo>
                  <a:pt x="260159" y="17818"/>
                </a:lnTo>
                <a:lnTo>
                  <a:pt x="286994" y="12674"/>
                </a:lnTo>
                <a:lnTo>
                  <a:pt x="313969" y="17818"/>
                </a:lnTo>
                <a:lnTo>
                  <a:pt x="334873" y="32702"/>
                </a:lnTo>
                <a:lnTo>
                  <a:pt x="348373" y="56515"/>
                </a:lnTo>
                <a:lnTo>
                  <a:pt x="353174" y="88455"/>
                </a:lnTo>
                <a:lnTo>
                  <a:pt x="353174" y="35598"/>
                </a:lnTo>
                <a:lnTo>
                  <a:pt x="321195" y="6502"/>
                </a:lnTo>
                <a:lnTo>
                  <a:pt x="286994" y="0"/>
                </a:lnTo>
                <a:lnTo>
                  <a:pt x="254063" y="6096"/>
                </a:lnTo>
                <a:lnTo>
                  <a:pt x="228752" y="23647"/>
                </a:lnTo>
                <a:lnTo>
                  <a:pt x="212496" y="51485"/>
                </a:lnTo>
                <a:lnTo>
                  <a:pt x="206756" y="88455"/>
                </a:lnTo>
                <a:lnTo>
                  <a:pt x="212344" y="125476"/>
                </a:lnTo>
                <a:lnTo>
                  <a:pt x="228269" y="153441"/>
                </a:lnTo>
                <a:lnTo>
                  <a:pt x="253339" y="171107"/>
                </a:lnTo>
                <a:lnTo>
                  <a:pt x="286308" y="177266"/>
                </a:lnTo>
                <a:lnTo>
                  <a:pt x="309346" y="174434"/>
                </a:lnTo>
                <a:lnTo>
                  <a:pt x="328358" y="166382"/>
                </a:lnTo>
                <a:lnTo>
                  <a:pt x="330060" y="164922"/>
                </a:lnTo>
                <a:lnTo>
                  <a:pt x="343065" y="153835"/>
                </a:lnTo>
                <a:lnTo>
                  <a:pt x="353174" y="137490"/>
                </a:lnTo>
                <a:lnTo>
                  <a:pt x="349300" y="194945"/>
                </a:lnTo>
                <a:lnTo>
                  <a:pt x="337908" y="233756"/>
                </a:lnTo>
                <a:lnTo>
                  <a:pt x="317779" y="255727"/>
                </a:lnTo>
                <a:lnTo>
                  <a:pt x="287680" y="262648"/>
                </a:lnTo>
                <a:lnTo>
                  <a:pt x="266319" y="259676"/>
                </a:lnTo>
                <a:lnTo>
                  <a:pt x="248767" y="250482"/>
                </a:lnTo>
                <a:lnTo>
                  <a:pt x="236080" y="234581"/>
                </a:lnTo>
                <a:lnTo>
                  <a:pt x="229387" y="211556"/>
                </a:lnTo>
                <a:lnTo>
                  <a:pt x="214642" y="211556"/>
                </a:lnTo>
                <a:lnTo>
                  <a:pt x="222580" y="239458"/>
                </a:lnTo>
                <a:lnTo>
                  <a:pt x="238048" y="259397"/>
                </a:lnTo>
                <a:lnTo>
                  <a:pt x="260070" y="271348"/>
                </a:lnTo>
                <a:lnTo>
                  <a:pt x="287680" y="275336"/>
                </a:lnTo>
                <a:lnTo>
                  <a:pt x="324180" y="267690"/>
                </a:lnTo>
                <a:lnTo>
                  <a:pt x="329031" y="262648"/>
                </a:lnTo>
                <a:lnTo>
                  <a:pt x="348970" y="241947"/>
                </a:lnTo>
                <a:lnTo>
                  <a:pt x="363093" y="193890"/>
                </a:lnTo>
                <a:lnTo>
                  <a:pt x="366483" y="137490"/>
                </a:lnTo>
                <a:lnTo>
                  <a:pt x="367487" y="120802"/>
                </a:lnTo>
                <a:lnTo>
                  <a:pt x="367576" y="1152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3343779" y="3029775"/>
            <a:ext cx="157480" cy="271145"/>
          </a:xfrm>
          <a:custGeom>
            <a:avLst/>
            <a:gdLst/>
            <a:ahLst/>
            <a:cxnLst/>
            <a:rect l="l" t="t" r="r" b="b"/>
            <a:pathLst>
              <a:path w="157480" h="271145">
                <a:moveTo>
                  <a:pt x="157387" y="270884"/>
                </a:moveTo>
                <a:lnTo>
                  <a:pt x="3771" y="270884"/>
                </a:lnTo>
                <a:lnTo>
                  <a:pt x="3771" y="258883"/>
                </a:lnTo>
                <a:lnTo>
                  <a:pt x="115897" y="132356"/>
                </a:lnTo>
                <a:lnTo>
                  <a:pt x="126682" y="118383"/>
                </a:lnTo>
                <a:lnTo>
                  <a:pt x="134027" y="104924"/>
                </a:lnTo>
                <a:lnTo>
                  <a:pt x="138222" y="91466"/>
                </a:lnTo>
                <a:lnTo>
                  <a:pt x="139556" y="77493"/>
                </a:lnTo>
                <a:lnTo>
                  <a:pt x="135393" y="52033"/>
                </a:lnTo>
                <a:lnTo>
                  <a:pt x="123226" y="31460"/>
                </a:lnTo>
                <a:lnTo>
                  <a:pt x="103537" y="17701"/>
                </a:lnTo>
                <a:lnTo>
                  <a:pt x="76807" y="12686"/>
                </a:lnTo>
                <a:lnTo>
                  <a:pt x="49933" y="17701"/>
                </a:lnTo>
                <a:lnTo>
                  <a:pt x="30260" y="31460"/>
                </a:lnTo>
                <a:lnTo>
                  <a:pt x="18173" y="52033"/>
                </a:lnTo>
                <a:lnTo>
                  <a:pt x="14058" y="77493"/>
                </a:lnTo>
                <a:lnTo>
                  <a:pt x="14058" y="84694"/>
                </a:lnTo>
                <a:lnTo>
                  <a:pt x="0" y="84694"/>
                </a:lnTo>
                <a:lnTo>
                  <a:pt x="0" y="77150"/>
                </a:lnTo>
                <a:lnTo>
                  <a:pt x="4912" y="47592"/>
                </a:lnTo>
                <a:lnTo>
                  <a:pt x="19501" y="23016"/>
                </a:lnTo>
                <a:lnTo>
                  <a:pt x="43541" y="6220"/>
                </a:lnTo>
                <a:lnTo>
                  <a:pt x="76807" y="0"/>
                </a:lnTo>
                <a:lnTo>
                  <a:pt x="110019" y="6220"/>
                </a:lnTo>
                <a:lnTo>
                  <a:pt x="133942" y="23016"/>
                </a:lnTo>
                <a:lnTo>
                  <a:pt x="148413" y="47592"/>
                </a:lnTo>
                <a:lnTo>
                  <a:pt x="153272" y="77150"/>
                </a:lnTo>
                <a:lnTo>
                  <a:pt x="152136" y="93620"/>
                </a:lnTo>
                <a:lnTo>
                  <a:pt x="148043" y="108868"/>
                </a:lnTo>
                <a:lnTo>
                  <a:pt x="139964" y="124116"/>
                </a:lnTo>
                <a:lnTo>
                  <a:pt x="126869" y="140585"/>
                </a:lnTo>
                <a:lnTo>
                  <a:pt x="22287" y="258197"/>
                </a:lnTo>
                <a:lnTo>
                  <a:pt x="157387" y="258197"/>
                </a:lnTo>
                <a:lnTo>
                  <a:pt x="157387" y="2708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3554313" y="3021546"/>
            <a:ext cx="268605" cy="281940"/>
          </a:xfrm>
          <a:custGeom>
            <a:avLst/>
            <a:gdLst/>
            <a:ahLst/>
            <a:cxnLst/>
            <a:rect l="l" t="t" r="r" b="b"/>
            <a:pathLst>
              <a:path w="268605" h="281939">
                <a:moveTo>
                  <a:pt x="250996" y="13029"/>
                </a:moveTo>
                <a:lnTo>
                  <a:pt x="17487" y="13029"/>
                </a:lnTo>
                <a:lnTo>
                  <a:pt x="17487" y="0"/>
                </a:lnTo>
                <a:lnTo>
                  <a:pt x="250996" y="0"/>
                </a:lnTo>
                <a:lnTo>
                  <a:pt x="250996" y="13029"/>
                </a:lnTo>
                <a:close/>
              </a:path>
              <a:path w="268605" h="281939">
                <a:moveTo>
                  <a:pt x="13715" y="168016"/>
                </a:moveTo>
                <a:lnTo>
                  <a:pt x="13715" y="154986"/>
                </a:lnTo>
                <a:lnTo>
                  <a:pt x="54107" y="142182"/>
                </a:lnTo>
                <a:lnTo>
                  <a:pt x="90480" y="119411"/>
                </a:lnTo>
                <a:lnTo>
                  <a:pt x="116759" y="86998"/>
                </a:lnTo>
                <a:lnTo>
                  <a:pt x="126869" y="45261"/>
                </a:lnTo>
                <a:lnTo>
                  <a:pt x="126869" y="13029"/>
                </a:lnTo>
                <a:lnTo>
                  <a:pt x="140928" y="13029"/>
                </a:lnTo>
                <a:lnTo>
                  <a:pt x="140928" y="45261"/>
                </a:lnTo>
                <a:lnTo>
                  <a:pt x="150331" y="85037"/>
                </a:lnTo>
                <a:lnTo>
                  <a:pt x="134070" y="85037"/>
                </a:lnTo>
                <a:lnTo>
                  <a:pt x="115120" y="114011"/>
                </a:lnTo>
                <a:lnTo>
                  <a:pt x="87651" y="138099"/>
                </a:lnTo>
                <a:lnTo>
                  <a:pt x="53303" y="156401"/>
                </a:lnTo>
                <a:lnTo>
                  <a:pt x="13715" y="168016"/>
                </a:lnTo>
                <a:close/>
              </a:path>
              <a:path w="268605" h="281939">
                <a:moveTo>
                  <a:pt x="254082" y="168016"/>
                </a:moveTo>
                <a:lnTo>
                  <a:pt x="213728" y="156353"/>
                </a:lnTo>
                <a:lnTo>
                  <a:pt x="179675" y="137970"/>
                </a:lnTo>
                <a:lnTo>
                  <a:pt x="152822" y="113866"/>
                </a:lnTo>
                <a:lnTo>
                  <a:pt x="134070" y="85037"/>
                </a:lnTo>
                <a:lnTo>
                  <a:pt x="150331" y="85037"/>
                </a:lnTo>
                <a:lnTo>
                  <a:pt x="150749" y="86805"/>
                </a:lnTo>
                <a:lnTo>
                  <a:pt x="176546" y="119154"/>
                </a:lnTo>
                <a:lnTo>
                  <a:pt x="212823" y="141989"/>
                </a:lnTo>
                <a:lnTo>
                  <a:pt x="254082" y="154986"/>
                </a:lnTo>
                <a:lnTo>
                  <a:pt x="254082" y="168016"/>
                </a:lnTo>
                <a:close/>
              </a:path>
              <a:path w="268605" h="281939">
                <a:moveTo>
                  <a:pt x="140928" y="269169"/>
                </a:moveTo>
                <a:lnTo>
                  <a:pt x="126869" y="269169"/>
                </a:lnTo>
                <a:lnTo>
                  <a:pt x="126869" y="165959"/>
                </a:lnTo>
                <a:lnTo>
                  <a:pt x="140928" y="165959"/>
                </a:lnTo>
                <a:lnTo>
                  <a:pt x="140928" y="269169"/>
                </a:lnTo>
                <a:close/>
              </a:path>
              <a:path w="268605" h="281939">
                <a:moveTo>
                  <a:pt x="268484" y="281513"/>
                </a:moveTo>
                <a:lnTo>
                  <a:pt x="0" y="281513"/>
                </a:lnTo>
                <a:lnTo>
                  <a:pt x="0" y="269169"/>
                </a:lnTo>
                <a:lnTo>
                  <a:pt x="268484" y="269169"/>
                </a:lnTo>
                <a:lnTo>
                  <a:pt x="268484" y="2815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3880746" y="3013659"/>
            <a:ext cx="259715" cy="307340"/>
          </a:xfrm>
          <a:custGeom>
            <a:avLst/>
            <a:gdLst/>
            <a:ahLst/>
            <a:cxnLst/>
            <a:rect l="l" t="t" r="r" b="b"/>
            <a:pathLst>
              <a:path w="259715" h="307339">
                <a:moveTo>
                  <a:pt x="92923" y="105267"/>
                </a:moveTo>
                <a:lnTo>
                  <a:pt x="45186" y="96588"/>
                </a:lnTo>
                <a:lnTo>
                  <a:pt x="15076" y="63992"/>
                </a:lnTo>
                <a:lnTo>
                  <a:pt x="13715" y="52462"/>
                </a:lnTo>
                <a:lnTo>
                  <a:pt x="15076" y="41082"/>
                </a:lnTo>
                <a:lnTo>
                  <a:pt x="45186" y="8534"/>
                </a:lnTo>
                <a:lnTo>
                  <a:pt x="92923" y="0"/>
                </a:lnTo>
                <a:lnTo>
                  <a:pt x="110009" y="916"/>
                </a:lnTo>
                <a:lnTo>
                  <a:pt x="125969" y="3728"/>
                </a:lnTo>
                <a:lnTo>
                  <a:pt x="140323" y="8534"/>
                </a:lnTo>
                <a:lnTo>
                  <a:pt x="146488" y="12001"/>
                </a:lnTo>
                <a:lnTo>
                  <a:pt x="92923" y="12001"/>
                </a:lnTo>
                <a:lnTo>
                  <a:pt x="78345" y="12826"/>
                </a:lnTo>
                <a:lnTo>
                  <a:pt x="36507" y="30233"/>
                </a:lnTo>
                <a:lnTo>
                  <a:pt x="28117" y="52462"/>
                </a:lnTo>
                <a:lnTo>
                  <a:pt x="29113" y="60948"/>
                </a:lnTo>
                <a:lnTo>
                  <a:pt x="64763" y="89794"/>
                </a:lnTo>
                <a:lnTo>
                  <a:pt x="92923" y="92923"/>
                </a:lnTo>
                <a:lnTo>
                  <a:pt x="146980" y="92923"/>
                </a:lnTo>
                <a:lnTo>
                  <a:pt x="140323" y="96588"/>
                </a:lnTo>
                <a:lnTo>
                  <a:pt x="125969" y="101410"/>
                </a:lnTo>
                <a:lnTo>
                  <a:pt x="110009" y="104303"/>
                </a:lnTo>
                <a:lnTo>
                  <a:pt x="92923" y="105267"/>
                </a:lnTo>
                <a:close/>
              </a:path>
              <a:path w="259715" h="307339">
                <a:moveTo>
                  <a:pt x="253396" y="233509"/>
                </a:moveTo>
                <a:lnTo>
                  <a:pt x="238995" y="233509"/>
                </a:lnTo>
                <a:lnTo>
                  <a:pt x="238995" y="199219"/>
                </a:lnTo>
                <a:lnTo>
                  <a:pt x="164587" y="199219"/>
                </a:lnTo>
                <a:lnTo>
                  <a:pt x="164587" y="186875"/>
                </a:lnTo>
                <a:lnTo>
                  <a:pt x="238995" y="186875"/>
                </a:lnTo>
                <a:lnTo>
                  <a:pt x="238995" y="2057"/>
                </a:lnTo>
                <a:lnTo>
                  <a:pt x="253396" y="2057"/>
                </a:lnTo>
                <a:lnTo>
                  <a:pt x="253396" y="233509"/>
                </a:lnTo>
                <a:close/>
              </a:path>
              <a:path w="259715" h="307339">
                <a:moveTo>
                  <a:pt x="146980" y="92923"/>
                </a:moveTo>
                <a:lnTo>
                  <a:pt x="92923" y="92923"/>
                </a:lnTo>
                <a:lnTo>
                  <a:pt x="107501" y="92146"/>
                </a:lnTo>
                <a:lnTo>
                  <a:pt x="121083" y="89794"/>
                </a:lnTo>
                <a:lnTo>
                  <a:pt x="153872" y="68406"/>
                </a:lnTo>
                <a:lnTo>
                  <a:pt x="157730" y="52462"/>
                </a:lnTo>
                <a:lnTo>
                  <a:pt x="156733" y="44024"/>
                </a:lnTo>
                <a:lnTo>
                  <a:pt x="121083" y="15258"/>
                </a:lnTo>
                <a:lnTo>
                  <a:pt x="92923" y="12001"/>
                </a:lnTo>
                <a:lnTo>
                  <a:pt x="146488" y="12001"/>
                </a:lnTo>
                <a:lnTo>
                  <a:pt x="171788" y="52462"/>
                </a:lnTo>
                <a:lnTo>
                  <a:pt x="170427" y="63992"/>
                </a:lnTo>
                <a:lnTo>
                  <a:pt x="166559" y="73978"/>
                </a:lnTo>
                <a:lnTo>
                  <a:pt x="160505" y="82551"/>
                </a:lnTo>
                <a:lnTo>
                  <a:pt x="152586" y="89837"/>
                </a:lnTo>
                <a:lnTo>
                  <a:pt x="146980" y="92923"/>
                </a:lnTo>
                <a:close/>
              </a:path>
              <a:path w="259715" h="307339">
                <a:moveTo>
                  <a:pt x="125498" y="150529"/>
                </a:moveTo>
                <a:lnTo>
                  <a:pt x="0" y="150529"/>
                </a:lnTo>
                <a:lnTo>
                  <a:pt x="0" y="138185"/>
                </a:lnTo>
                <a:lnTo>
                  <a:pt x="124469" y="138185"/>
                </a:lnTo>
                <a:lnTo>
                  <a:pt x="146955" y="137724"/>
                </a:lnTo>
                <a:lnTo>
                  <a:pt x="168831" y="136042"/>
                </a:lnTo>
                <a:lnTo>
                  <a:pt x="188842" y="132688"/>
                </a:lnTo>
                <a:lnTo>
                  <a:pt x="205734" y="127212"/>
                </a:lnTo>
                <a:lnTo>
                  <a:pt x="205734" y="139213"/>
                </a:lnTo>
                <a:lnTo>
                  <a:pt x="189726" y="144887"/>
                </a:lnTo>
                <a:lnTo>
                  <a:pt x="170245" y="148343"/>
                </a:lnTo>
                <a:lnTo>
                  <a:pt x="148450" y="150063"/>
                </a:lnTo>
                <a:lnTo>
                  <a:pt x="125498" y="150529"/>
                </a:lnTo>
                <a:close/>
              </a:path>
              <a:path w="259715" h="307339">
                <a:moveTo>
                  <a:pt x="85379" y="216364"/>
                </a:moveTo>
                <a:lnTo>
                  <a:pt x="70978" y="216364"/>
                </a:lnTo>
                <a:lnTo>
                  <a:pt x="70978" y="150529"/>
                </a:lnTo>
                <a:lnTo>
                  <a:pt x="85379" y="150529"/>
                </a:lnTo>
                <a:lnTo>
                  <a:pt x="85379" y="216364"/>
                </a:lnTo>
                <a:close/>
              </a:path>
              <a:path w="259715" h="307339">
                <a:moveTo>
                  <a:pt x="259568" y="306887"/>
                </a:moveTo>
                <a:lnTo>
                  <a:pt x="31546" y="306887"/>
                </a:lnTo>
                <a:lnTo>
                  <a:pt x="31546" y="228022"/>
                </a:lnTo>
                <a:lnTo>
                  <a:pt x="46290" y="228022"/>
                </a:lnTo>
                <a:lnTo>
                  <a:pt x="46290" y="294200"/>
                </a:lnTo>
                <a:lnTo>
                  <a:pt x="259568" y="294200"/>
                </a:lnTo>
                <a:lnTo>
                  <a:pt x="259568" y="3068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4191406" y="2996515"/>
            <a:ext cx="74930" cy="345440"/>
          </a:xfrm>
          <a:custGeom>
            <a:avLst/>
            <a:gdLst/>
            <a:ahLst/>
            <a:cxnLst/>
            <a:rect l="l" t="t" r="r" b="b"/>
            <a:pathLst>
              <a:path w="74930" h="345439">
                <a:moveTo>
                  <a:pt x="0" y="344948"/>
                </a:moveTo>
                <a:lnTo>
                  <a:pt x="0" y="332947"/>
                </a:lnTo>
                <a:lnTo>
                  <a:pt x="27999" y="326920"/>
                </a:lnTo>
                <a:lnTo>
                  <a:pt x="46804" y="303501"/>
                </a:lnTo>
                <a:lnTo>
                  <a:pt x="57380" y="254688"/>
                </a:lnTo>
                <a:lnTo>
                  <a:pt x="60691" y="172474"/>
                </a:lnTo>
                <a:lnTo>
                  <a:pt x="57380" y="90260"/>
                </a:lnTo>
                <a:lnTo>
                  <a:pt x="46804" y="41447"/>
                </a:lnTo>
                <a:lnTo>
                  <a:pt x="27999" y="18028"/>
                </a:lnTo>
                <a:lnTo>
                  <a:pt x="0" y="12001"/>
                </a:lnTo>
                <a:lnTo>
                  <a:pt x="0" y="0"/>
                </a:lnTo>
                <a:lnTo>
                  <a:pt x="49003" y="18543"/>
                </a:lnTo>
                <a:lnTo>
                  <a:pt x="71738" y="98313"/>
                </a:lnTo>
                <a:lnTo>
                  <a:pt x="74407" y="172474"/>
                </a:lnTo>
                <a:lnTo>
                  <a:pt x="71738" y="246635"/>
                </a:lnTo>
                <a:lnTo>
                  <a:pt x="63423" y="296436"/>
                </a:lnTo>
                <a:lnTo>
                  <a:pt x="49003" y="326405"/>
                </a:lnTo>
                <a:lnTo>
                  <a:pt x="28015" y="341067"/>
                </a:lnTo>
                <a:lnTo>
                  <a:pt x="0" y="3449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5967265" y="1969071"/>
            <a:ext cx="403860" cy="345440"/>
          </a:xfrm>
          <a:custGeom>
            <a:avLst/>
            <a:gdLst/>
            <a:ahLst/>
            <a:cxnLst/>
            <a:rect l="l" t="t" r="r" b="b"/>
            <a:pathLst>
              <a:path w="403859" h="345439">
                <a:moveTo>
                  <a:pt x="74752" y="0"/>
                </a:moveTo>
                <a:lnTo>
                  <a:pt x="25628" y="18542"/>
                </a:lnTo>
                <a:lnTo>
                  <a:pt x="2705" y="98323"/>
                </a:lnTo>
                <a:lnTo>
                  <a:pt x="0" y="172478"/>
                </a:lnTo>
                <a:lnTo>
                  <a:pt x="2705" y="246634"/>
                </a:lnTo>
                <a:lnTo>
                  <a:pt x="11099" y="296443"/>
                </a:lnTo>
                <a:lnTo>
                  <a:pt x="25628" y="326415"/>
                </a:lnTo>
                <a:lnTo>
                  <a:pt x="46697" y="341071"/>
                </a:lnTo>
                <a:lnTo>
                  <a:pt x="74752" y="344957"/>
                </a:lnTo>
                <a:lnTo>
                  <a:pt x="74752" y="332955"/>
                </a:lnTo>
                <a:lnTo>
                  <a:pt x="46748" y="326923"/>
                </a:lnTo>
                <a:lnTo>
                  <a:pt x="27940" y="303504"/>
                </a:lnTo>
                <a:lnTo>
                  <a:pt x="17373" y="254698"/>
                </a:lnTo>
                <a:lnTo>
                  <a:pt x="14058" y="172478"/>
                </a:lnTo>
                <a:lnTo>
                  <a:pt x="17373" y="90258"/>
                </a:lnTo>
                <a:lnTo>
                  <a:pt x="27940" y="41452"/>
                </a:lnTo>
                <a:lnTo>
                  <a:pt x="46748" y="18034"/>
                </a:lnTo>
                <a:lnTo>
                  <a:pt x="74752" y="12001"/>
                </a:lnTo>
                <a:lnTo>
                  <a:pt x="74752" y="0"/>
                </a:lnTo>
                <a:close/>
              </a:path>
              <a:path w="403859" h="345439">
                <a:moveTo>
                  <a:pt x="269163" y="97040"/>
                </a:moveTo>
                <a:lnTo>
                  <a:pt x="267474" y="78041"/>
                </a:lnTo>
                <a:lnTo>
                  <a:pt x="262610" y="61290"/>
                </a:lnTo>
                <a:lnTo>
                  <a:pt x="254850" y="46990"/>
                </a:lnTo>
                <a:lnTo>
                  <a:pt x="254419" y="46507"/>
                </a:lnTo>
                <a:lnTo>
                  <a:pt x="254419" y="97040"/>
                </a:lnTo>
                <a:lnTo>
                  <a:pt x="253149" y="112699"/>
                </a:lnTo>
                <a:lnTo>
                  <a:pt x="234873" y="148475"/>
                </a:lnTo>
                <a:lnTo>
                  <a:pt x="191668" y="163906"/>
                </a:lnTo>
                <a:lnTo>
                  <a:pt x="179095" y="162890"/>
                </a:lnTo>
                <a:lnTo>
                  <a:pt x="140347" y="138607"/>
                </a:lnTo>
                <a:lnTo>
                  <a:pt x="128930" y="97040"/>
                </a:lnTo>
                <a:lnTo>
                  <a:pt x="130289" y="81191"/>
                </a:lnTo>
                <a:lnTo>
                  <a:pt x="148475" y="45262"/>
                </a:lnTo>
                <a:lnTo>
                  <a:pt x="191668" y="29832"/>
                </a:lnTo>
                <a:lnTo>
                  <a:pt x="204457" y="30848"/>
                </a:lnTo>
                <a:lnTo>
                  <a:pt x="243281" y="55143"/>
                </a:lnTo>
                <a:lnTo>
                  <a:pt x="254419" y="97040"/>
                </a:lnTo>
                <a:lnTo>
                  <a:pt x="254419" y="46507"/>
                </a:lnTo>
                <a:lnTo>
                  <a:pt x="244475" y="35318"/>
                </a:lnTo>
                <a:lnTo>
                  <a:pt x="236867" y="29832"/>
                </a:lnTo>
                <a:lnTo>
                  <a:pt x="233718" y="27559"/>
                </a:lnTo>
                <a:lnTo>
                  <a:pt x="221157" y="21869"/>
                </a:lnTo>
                <a:lnTo>
                  <a:pt x="207060" y="18351"/>
                </a:lnTo>
                <a:lnTo>
                  <a:pt x="191668" y="17145"/>
                </a:lnTo>
                <a:lnTo>
                  <a:pt x="176390" y="18351"/>
                </a:lnTo>
                <a:lnTo>
                  <a:pt x="139217" y="35318"/>
                </a:lnTo>
                <a:lnTo>
                  <a:pt x="116459" y="78041"/>
                </a:lnTo>
                <a:lnTo>
                  <a:pt x="114871" y="97040"/>
                </a:lnTo>
                <a:lnTo>
                  <a:pt x="116459" y="115849"/>
                </a:lnTo>
                <a:lnTo>
                  <a:pt x="139217" y="158762"/>
                </a:lnTo>
                <a:lnTo>
                  <a:pt x="176390" y="175399"/>
                </a:lnTo>
                <a:lnTo>
                  <a:pt x="191668" y="176593"/>
                </a:lnTo>
                <a:lnTo>
                  <a:pt x="207060" y="175399"/>
                </a:lnTo>
                <a:lnTo>
                  <a:pt x="244475" y="158762"/>
                </a:lnTo>
                <a:lnTo>
                  <a:pt x="267474" y="115849"/>
                </a:lnTo>
                <a:lnTo>
                  <a:pt x="269163" y="97040"/>
                </a:lnTo>
                <a:close/>
              </a:path>
              <a:path w="403859" h="345439">
                <a:moveTo>
                  <a:pt x="355917" y="224599"/>
                </a:moveTo>
                <a:lnTo>
                  <a:pt x="133045" y="224599"/>
                </a:lnTo>
                <a:lnTo>
                  <a:pt x="133045" y="237629"/>
                </a:lnTo>
                <a:lnTo>
                  <a:pt x="341515" y="237629"/>
                </a:lnTo>
                <a:lnTo>
                  <a:pt x="341515" y="326097"/>
                </a:lnTo>
                <a:lnTo>
                  <a:pt x="355917" y="326097"/>
                </a:lnTo>
                <a:lnTo>
                  <a:pt x="355917" y="224599"/>
                </a:lnTo>
                <a:close/>
              </a:path>
              <a:path w="403859" h="345439">
                <a:moveTo>
                  <a:pt x="403237" y="61036"/>
                </a:moveTo>
                <a:lnTo>
                  <a:pt x="355917" y="61036"/>
                </a:lnTo>
                <a:lnTo>
                  <a:pt x="355917" y="19202"/>
                </a:lnTo>
                <a:lnTo>
                  <a:pt x="341515" y="19202"/>
                </a:lnTo>
                <a:lnTo>
                  <a:pt x="341515" y="190995"/>
                </a:lnTo>
                <a:lnTo>
                  <a:pt x="355917" y="190995"/>
                </a:lnTo>
                <a:lnTo>
                  <a:pt x="355917" y="144360"/>
                </a:lnTo>
                <a:lnTo>
                  <a:pt x="403237" y="144360"/>
                </a:lnTo>
                <a:lnTo>
                  <a:pt x="403237" y="131673"/>
                </a:lnTo>
                <a:lnTo>
                  <a:pt x="355917" y="131673"/>
                </a:lnTo>
                <a:lnTo>
                  <a:pt x="355917" y="74066"/>
                </a:lnTo>
                <a:lnTo>
                  <a:pt x="403237" y="74066"/>
                </a:lnTo>
                <a:lnTo>
                  <a:pt x="403237" y="610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6503894" y="2002329"/>
            <a:ext cx="160655" cy="275590"/>
          </a:xfrm>
          <a:custGeom>
            <a:avLst/>
            <a:gdLst/>
            <a:ahLst/>
            <a:cxnLst/>
            <a:rect l="l" t="t" r="r" b="b"/>
            <a:pathLst>
              <a:path w="160655" h="275589">
                <a:moveTo>
                  <a:pt x="80579" y="275341"/>
                </a:moveTo>
                <a:lnTo>
                  <a:pt x="32022" y="260586"/>
                </a:lnTo>
                <a:lnTo>
                  <a:pt x="3557" y="211521"/>
                </a:lnTo>
                <a:lnTo>
                  <a:pt x="0" y="160473"/>
                </a:lnTo>
                <a:lnTo>
                  <a:pt x="95" y="154729"/>
                </a:lnTo>
                <a:lnTo>
                  <a:pt x="4339" y="82165"/>
                </a:lnTo>
                <a:lnTo>
                  <a:pt x="18258" y="33946"/>
                </a:lnTo>
                <a:lnTo>
                  <a:pt x="43107" y="7843"/>
                </a:lnTo>
                <a:lnTo>
                  <a:pt x="80236" y="0"/>
                </a:lnTo>
                <a:lnTo>
                  <a:pt x="107651" y="3991"/>
                </a:lnTo>
                <a:lnTo>
                  <a:pt x="123539" y="12686"/>
                </a:lnTo>
                <a:lnTo>
                  <a:pt x="79893" y="12686"/>
                </a:lnTo>
                <a:lnTo>
                  <a:pt x="49697" y="19753"/>
                </a:lnTo>
                <a:lnTo>
                  <a:pt x="29660" y="41961"/>
                </a:lnTo>
                <a:lnTo>
                  <a:pt x="18366" y="80820"/>
                </a:lnTo>
                <a:lnTo>
                  <a:pt x="14401" y="137842"/>
                </a:lnTo>
                <a:lnTo>
                  <a:pt x="28733" y="137842"/>
                </a:lnTo>
                <a:lnTo>
                  <a:pt x="19196" y="154729"/>
                </a:lnTo>
                <a:lnTo>
                  <a:pt x="14401" y="186875"/>
                </a:lnTo>
                <a:lnTo>
                  <a:pt x="19196" y="218968"/>
                </a:lnTo>
                <a:lnTo>
                  <a:pt x="32703" y="242767"/>
                </a:lnTo>
                <a:lnTo>
                  <a:pt x="53603" y="257565"/>
                </a:lnTo>
                <a:lnTo>
                  <a:pt x="80579" y="262654"/>
                </a:lnTo>
                <a:lnTo>
                  <a:pt x="123043" y="262654"/>
                </a:lnTo>
                <a:lnTo>
                  <a:pt x="113604" y="269234"/>
                </a:lnTo>
                <a:lnTo>
                  <a:pt x="80579" y="275341"/>
                </a:lnTo>
                <a:close/>
              </a:path>
              <a:path w="160655" h="275589">
                <a:moveTo>
                  <a:pt x="152929" y="64120"/>
                </a:moveTo>
                <a:lnTo>
                  <a:pt x="138185" y="64120"/>
                </a:lnTo>
                <a:lnTo>
                  <a:pt x="131439" y="40750"/>
                </a:lnTo>
                <a:lnTo>
                  <a:pt x="118683" y="24773"/>
                </a:lnTo>
                <a:lnTo>
                  <a:pt x="101104" y="15612"/>
                </a:lnTo>
                <a:lnTo>
                  <a:pt x="79893" y="12686"/>
                </a:lnTo>
                <a:lnTo>
                  <a:pt x="123539" y="12686"/>
                </a:lnTo>
                <a:lnTo>
                  <a:pt x="129570" y="15987"/>
                </a:lnTo>
                <a:lnTo>
                  <a:pt x="144994" y="36019"/>
                </a:lnTo>
                <a:lnTo>
                  <a:pt x="152929" y="64120"/>
                </a:lnTo>
                <a:close/>
              </a:path>
              <a:path w="160655" h="275589">
                <a:moveTo>
                  <a:pt x="28733" y="137842"/>
                </a:moveTo>
                <a:lnTo>
                  <a:pt x="14401" y="137842"/>
                </a:lnTo>
                <a:lnTo>
                  <a:pt x="24559" y="121646"/>
                </a:lnTo>
                <a:lnTo>
                  <a:pt x="39346" y="109082"/>
                </a:lnTo>
                <a:lnTo>
                  <a:pt x="58377" y="100954"/>
                </a:lnTo>
                <a:lnTo>
                  <a:pt x="81265" y="98066"/>
                </a:lnTo>
                <a:lnTo>
                  <a:pt x="114182" y="104228"/>
                </a:lnTo>
                <a:lnTo>
                  <a:pt x="123395" y="110753"/>
                </a:lnTo>
                <a:lnTo>
                  <a:pt x="80579" y="110753"/>
                </a:lnTo>
                <a:lnTo>
                  <a:pt x="53603" y="115897"/>
                </a:lnTo>
                <a:lnTo>
                  <a:pt x="32703" y="130813"/>
                </a:lnTo>
                <a:lnTo>
                  <a:pt x="28733" y="137842"/>
                </a:lnTo>
                <a:close/>
              </a:path>
              <a:path w="160655" h="275589">
                <a:moveTo>
                  <a:pt x="123043" y="262654"/>
                </a:moveTo>
                <a:lnTo>
                  <a:pt x="80579" y="262654"/>
                </a:lnTo>
                <a:lnTo>
                  <a:pt x="107555" y="257565"/>
                </a:lnTo>
                <a:lnTo>
                  <a:pt x="128455" y="242767"/>
                </a:lnTo>
                <a:lnTo>
                  <a:pt x="141962" y="218968"/>
                </a:lnTo>
                <a:lnTo>
                  <a:pt x="146757" y="186875"/>
                </a:lnTo>
                <a:lnTo>
                  <a:pt x="141962" y="154729"/>
                </a:lnTo>
                <a:lnTo>
                  <a:pt x="128455" y="130813"/>
                </a:lnTo>
                <a:lnTo>
                  <a:pt x="107555" y="115897"/>
                </a:lnTo>
                <a:lnTo>
                  <a:pt x="80579" y="110753"/>
                </a:lnTo>
                <a:lnTo>
                  <a:pt x="123395" y="110753"/>
                </a:lnTo>
                <a:lnTo>
                  <a:pt x="139128" y="121897"/>
                </a:lnTo>
                <a:lnTo>
                  <a:pt x="154944" y="149854"/>
                </a:lnTo>
                <a:lnTo>
                  <a:pt x="160473" y="186875"/>
                </a:lnTo>
                <a:lnTo>
                  <a:pt x="154836" y="223843"/>
                </a:lnTo>
                <a:lnTo>
                  <a:pt x="138785" y="251682"/>
                </a:lnTo>
                <a:lnTo>
                  <a:pt x="123043" y="2626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6713058" y="2002329"/>
            <a:ext cx="157480" cy="271145"/>
          </a:xfrm>
          <a:custGeom>
            <a:avLst/>
            <a:gdLst/>
            <a:ahLst/>
            <a:cxnLst/>
            <a:rect l="l" t="t" r="r" b="b"/>
            <a:pathLst>
              <a:path w="157480" h="271144">
                <a:moveTo>
                  <a:pt x="157387" y="270884"/>
                </a:moveTo>
                <a:lnTo>
                  <a:pt x="3771" y="270884"/>
                </a:lnTo>
                <a:lnTo>
                  <a:pt x="3771" y="258883"/>
                </a:lnTo>
                <a:lnTo>
                  <a:pt x="115897" y="132356"/>
                </a:lnTo>
                <a:lnTo>
                  <a:pt x="126682" y="118383"/>
                </a:lnTo>
                <a:lnTo>
                  <a:pt x="134027" y="104924"/>
                </a:lnTo>
                <a:lnTo>
                  <a:pt x="138222" y="91466"/>
                </a:lnTo>
                <a:lnTo>
                  <a:pt x="139556" y="77493"/>
                </a:lnTo>
                <a:lnTo>
                  <a:pt x="135393" y="52033"/>
                </a:lnTo>
                <a:lnTo>
                  <a:pt x="123226" y="31460"/>
                </a:lnTo>
                <a:lnTo>
                  <a:pt x="103537" y="17701"/>
                </a:lnTo>
                <a:lnTo>
                  <a:pt x="76807" y="12686"/>
                </a:lnTo>
                <a:lnTo>
                  <a:pt x="49933" y="17701"/>
                </a:lnTo>
                <a:lnTo>
                  <a:pt x="30260" y="31460"/>
                </a:lnTo>
                <a:lnTo>
                  <a:pt x="18173" y="52033"/>
                </a:lnTo>
                <a:lnTo>
                  <a:pt x="14058" y="77493"/>
                </a:lnTo>
                <a:lnTo>
                  <a:pt x="14058" y="84694"/>
                </a:lnTo>
                <a:lnTo>
                  <a:pt x="0" y="84694"/>
                </a:lnTo>
                <a:lnTo>
                  <a:pt x="0" y="77150"/>
                </a:lnTo>
                <a:lnTo>
                  <a:pt x="4912" y="47592"/>
                </a:lnTo>
                <a:lnTo>
                  <a:pt x="19501" y="23016"/>
                </a:lnTo>
                <a:lnTo>
                  <a:pt x="43541" y="6220"/>
                </a:lnTo>
                <a:lnTo>
                  <a:pt x="76807" y="0"/>
                </a:lnTo>
                <a:lnTo>
                  <a:pt x="110019" y="6220"/>
                </a:lnTo>
                <a:lnTo>
                  <a:pt x="133942" y="23016"/>
                </a:lnTo>
                <a:lnTo>
                  <a:pt x="148413" y="47592"/>
                </a:lnTo>
                <a:lnTo>
                  <a:pt x="153272" y="77150"/>
                </a:lnTo>
                <a:lnTo>
                  <a:pt x="152136" y="93620"/>
                </a:lnTo>
                <a:lnTo>
                  <a:pt x="148043" y="108868"/>
                </a:lnTo>
                <a:lnTo>
                  <a:pt x="139964" y="124116"/>
                </a:lnTo>
                <a:lnTo>
                  <a:pt x="126869" y="140585"/>
                </a:lnTo>
                <a:lnTo>
                  <a:pt x="22287" y="258197"/>
                </a:lnTo>
                <a:lnTo>
                  <a:pt x="157387" y="258197"/>
                </a:lnTo>
                <a:lnTo>
                  <a:pt x="157387" y="2708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6940739" y="2006787"/>
            <a:ext cx="85725" cy="266700"/>
          </a:xfrm>
          <a:custGeom>
            <a:avLst/>
            <a:gdLst/>
            <a:ahLst/>
            <a:cxnLst/>
            <a:rect l="l" t="t" r="r" b="b"/>
            <a:pathLst>
              <a:path w="85725" h="266700">
                <a:moveTo>
                  <a:pt x="85722" y="266426"/>
                </a:moveTo>
                <a:lnTo>
                  <a:pt x="71664" y="266426"/>
                </a:lnTo>
                <a:lnTo>
                  <a:pt x="71664" y="14744"/>
                </a:lnTo>
                <a:lnTo>
                  <a:pt x="0" y="46976"/>
                </a:lnTo>
                <a:lnTo>
                  <a:pt x="0" y="32917"/>
                </a:lnTo>
                <a:lnTo>
                  <a:pt x="73035" y="0"/>
                </a:lnTo>
                <a:lnTo>
                  <a:pt x="85722" y="0"/>
                </a:lnTo>
                <a:lnTo>
                  <a:pt x="85722" y="2664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7130701" y="1994100"/>
            <a:ext cx="268605" cy="281940"/>
          </a:xfrm>
          <a:custGeom>
            <a:avLst/>
            <a:gdLst/>
            <a:ahLst/>
            <a:cxnLst/>
            <a:rect l="l" t="t" r="r" b="b"/>
            <a:pathLst>
              <a:path w="268605" h="281939">
                <a:moveTo>
                  <a:pt x="250996" y="13029"/>
                </a:moveTo>
                <a:lnTo>
                  <a:pt x="17487" y="13029"/>
                </a:lnTo>
                <a:lnTo>
                  <a:pt x="17487" y="0"/>
                </a:lnTo>
                <a:lnTo>
                  <a:pt x="250996" y="0"/>
                </a:lnTo>
                <a:lnTo>
                  <a:pt x="250996" y="13029"/>
                </a:lnTo>
                <a:close/>
              </a:path>
              <a:path w="268605" h="281939">
                <a:moveTo>
                  <a:pt x="13715" y="168016"/>
                </a:moveTo>
                <a:lnTo>
                  <a:pt x="13715" y="154986"/>
                </a:lnTo>
                <a:lnTo>
                  <a:pt x="54107" y="142182"/>
                </a:lnTo>
                <a:lnTo>
                  <a:pt x="90480" y="119411"/>
                </a:lnTo>
                <a:lnTo>
                  <a:pt x="116759" y="86998"/>
                </a:lnTo>
                <a:lnTo>
                  <a:pt x="126869" y="45261"/>
                </a:lnTo>
                <a:lnTo>
                  <a:pt x="126869" y="13029"/>
                </a:lnTo>
                <a:lnTo>
                  <a:pt x="140928" y="13029"/>
                </a:lnTo>
                <a:lnTo>
                  <a:pt x="140928" y="45261"/>
                </a:lnTo>
                <a:lnTo>
                  <a:pt x="150331" y="85037"/>
                </a:lnTo>
                <a:lnTo>
                  <a:pt x="134070" y="85037"/>
                </a:lnTo>
                <a:lnTo>
                  <a:pt x="115120" y="114011"/>
                </a:lnTo>
                <a:lnTo>
                  <a:pt x="87651" y="138099"/>
                </a:lnTo>
                <a:lnTo>
                  <a:pt x="53303" y="156401"/>
                </a:lnTo>
                <a:lnTo>
                  <a:pt x="13715" y="168016"/>
                </a:lnTo>
                <a:close/>
              </a:path>
              <a:path w="268605" h="281939">
                <a:moveTo>
                  <a:pt x="254082" y="168016"/>
                </a:moveTo>
                <a:lnTo>
                  <a:pt x="213728" y="156353"/>
                </a:lnTo>
                <a:lnTo>
                  <a:pt x="179675" y="137970"/>
                </a:lnTo>
                <a:lnTo>
                  <a:pt x="152822" y="113866"/>
                </a:lnTo>
                <a:lnTo>
                  <a:pt x="134070" y="85037"/>
                </a:lnTo>
                <a:lnTo>
                  <a:pt x="150331" y="85037"/>
                </a:lnTo>
                <a:lnTo>
                  <a:pt x="150749" y="86805"/>
                </a:lnTo>
                <a:lnTo>
                  <a:pt x="176546" y="119154"/>
                </a:lnTo>
                <a:lnTo>
                  <a:pt x="212823" y="141989"/>
                </a:lnTo>
                <a:lnTo>
                  <a:pt x="254082" y="154986"/>
                </a:lnTo>
                <a:lnTo>
                  <a:pt x="254082" y="168016"/>
                </a:lnTo>
                <a:close/>
              </a:path>
              <a:path w="268605" h="281939">
                <a:moveTo>
                  <a:pt x="140928" y="269169"/>
                </a:moveTo>
                <a:lnTo>
                  <a:pt x="126869" y="269169"/>
                </a:lnTo>
                <a:lnTo>
                  <a:pt x="126869" y="165959"/>
                </a:lnTo>
                <a:lnTo>
                  <a:pt x="140928" y="165959"/>
                </a:lnTo>
                <a:lnTo>
                  <a:pt x="140928" y="269169"/>
                </a:lnTo>
                <a:close/>
              </a:path>
              <a:path w="268605" h="281939">
                <a:moveTo>
                  <a:pt x="268484" y="281513"/>
                </a:moveTo>
                <a:lnTo>
                  <a:pt x="0" y="281513"/>
                </a:lnTo>
                <a:lnTo>
                  <a:pt x="0" y="269169"/>
                </a:lnTo>
                <a:lnTo>
                  <a:pt x="268484" y="269169"/>
                </a:lnTo>
                <a:lnTo>
                  <a:pt x="268484" y="2815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7457134" y="1986214"/>
            <a:ext cx="259715" cy="307340"/>
          </a:xfrm>
          <a:custGeom>
            <a:avLst/>
            <a:gdLst/>
            <a:ahLst/>
            <a:cxnLst/>
            <a:rect l="l" t="t" r="r" b="b"/>
            <a:pathLst>
              <a:path w="259715" h="307339">
                <a:moveTo>
                  <a:pt x="92923" y="105267"/>
                </a:moveTo>
                <a:lnTo>
                  <a:pt x="45186" y="96588"/>
                </a:lnTo>
                <a:lnTo>
                  <a:pt x="15076" y="63992"/>
                </a:lnTo>
                <a:lnTo>
                  <a:pt x="13715" y="52462"/>
                </a:lnTo>
                <a:lnTo>
                  <a:pt x="15076" y="41082"/>
                </a:lnTo>
                <a:lnTo>
                  <a:pt x="45186" y="8534"/>
                </a:lnTo>
                <a:lnTo>
                  <a:pt x="92923" y="0"/>
                </a:lnTo>
                <a:lnTo>
                  <a:pt x="110009" y="916"/>
                </a:lnTo>
                <a:lnTo>
                  <a:pt x="125969" y="3728"/>
                </a:lnTo>
                <a:lnTo>
                  <a:pt x="140323" y="8534"/>
                </a:lnTo>
                <a:lnTo>
                  <a:pt x="146488" y="12001"/>
                </a:lnTo>
                <a:lnTo>
                  <a:pt x="92923" y="12001"/>
                </a:lnTo>
                <a:lnTo>
                  <a:pt x="78345" y="12826"/>
                </a:lnTo>
                <a:lnTo>
                  <a:pt x="36507" y="30233"/>
                </a:lnTo>
                <a:lnTo>
                  <a:pt x="28117" y="52462"/>
                </a:lnTo>
                <a:lnTo>
                  <a:pt x="29113" y="60948"/>
                </a:lnTo>
                <a:lnTo>
                  <a:pt x="64763" y="89794"/>
                </a:lnTo>
                <a:lnTo>
                  <a:pt x="92923" y="92923"/>
                </a:lnTo>
                <a:lnTo>
                  <a:pt x="146980" y="92923"/>
                </a:lnTo>
                <a:lnTo>
                  <a:pt x="140323" y="96588"/>
                </a:lnTo>
                <a:lnTo>
                  <a:pt x="125969" y="101410"/>
                </a:lnTo>
                <a:lnTo>
                  <a:pt x="110009" y="104303"/>
                </a:lnTo>
                <a:lnTo>
                  <a:pt x="92923" y="105267"/>
                </a:lnTo>
                <a:close/>
              </a:path>
              <a:path w="259715" h="307339">
                <a:moveTo>
                  <a:pt x="253396" y="233509"/>
                </a:moveTo>
                <a:lnTo>
                  <a:pt x="238995" y="233509"/>
                </a:lnTo>
                <a:lnTo>
                  <a:pt x="238995" y="199219"/>
                </a:lnTo>
                <a:lnTo>
                  <a:pt x="164587" y="199219"/>
                </a:lnTo>
                <a:lnTo>
                  <a:pt x="164587" y="186875"/>
                </a:lnTo>
                <a:lnTo>
                  <a:pt x="238995" y="186875"/>
                </a:lnTo>
                <a:lnTo>
                  <a:pt x="238995" y="2057"/>
                </a:lnTo>
                <a:lnTo>
                  <a:pt x="253396" y="2057"/>
                </a:lnTo>
                <a:lnTo>
                  <a:pt x="253396" y="233509"/>
                </a:lnTo>
                <a:close/>
              </a:path>
              <a:path w="259715" h="307339">
                <a:moveTo>
                  <a:pt x="146980" y="92923"/>
                </a:moveTo>
                <a:lnTo>
                  <a:pt x="92923" y="92923"/>
                </a:lnTo>
                <a:lnTo>
                  <a:pt x="107501" y="92146"/>
                </a:lnTo>
                <a:lnTo>
                  <a:pt x="121083" y="89794"/>
                </a:lnTo>
                <a:lnTo>
                  <a:pt x="153872" y="68406"/>
                </a:lnTo>
                <a:lnTo>
                  <a:pt x="157730" y="52462"/>
                </a:lnTo>
                <a:lnTo>
                  <a:pt x="156733" y="44024"/>
                </a:lnTo>
                <a:lnTo>
                  <a:pt x="121083" y="15258"/>
                </a:lnTo>
                <a:lnTo>
                  <a:pt x="92923" y="12001"/>
                </a:lnTo>
                <a:lnTo>
                  <a:pt x="146488" y="12001"/>
                </a:lnTo>
                <a:lnTo>
                  <a:pt x="171788" y="52462"/>
                </a:lnTo>
                <a:lnTo>
                  <a:pt x="170427" y="63992"/>
                </a:lnTo>
                <a:lnTo>
                  <a:pt x="166559" y="73978"/>
                </a:lnTo>
                <a:lnTo>
                  <a:pt x="160505" y="82551"/>
                </a:lnTo>
                <a:lnTo>
                  <a:pt x="152586" y="89837"/>
                </a:lnTo>
                <a:lnTo>
                  <a:pt x="146980" y="92923"/>
                </a:lnTo>
                <a:close/>
              </a:path>
              <a:path w="259715" h="307339">
                <a:moveTo>
                  <a:pt x="125498" y="150529"/>
                </a:moveTo>
                <a:lnTo>
                  <a:pt x="0" y="150529"/>
                </a:lnTo>
                <a:lnTo>
                  <a:pt x="0" y="138185"/>
                </a:lnTo>
                <a:lnTo>
                  <a:pt x="124469" y="138185"/>
                </a:lnTo>
                <a:lnTo>
                  <a:pt x="146955" y="137724"/>
                </a:lnTo>
                <a:lnTo>
                  <a:pt x="168831" y="136042"/>
                </a:lnTo>
                <a:lnTo>
                  <a:pt x="188842" y="132688"/>
                </a:lnTo>
                <a:lnTo>
                  <a:pt x="205734" y="127212"/>
                </a:lnTo>
                <a:lnTo>
                  <a:pt x="205734" y="139213"/>
                </a:lnTo>
                <a:lnTo>
                  <a:pt x="189726" y="144887"/>
                </a:lnTo>
                <a:lnTo>
                  <a:pt x="170245" y="148343"/>
                </a:lnTo>
                <a:lnTo>
                  <a:pt x="148450" y="150063"/>
                </a:lnTo>
                <a:lnTo>
                  <a:pt x="125498" y="150529"/>
                </a:lnTo>
                <a:close/>
              </a:path>
              <a:path w="259715" h="307339">
                <a:moveTo>
                  <a:pt x="85379" y="216364"/>
                </a:moveTo>
                <a:lnTo>
                  <a:pt x="70978" y="216364"/>
                </a:lnTo>
                <a:lnTo>
                  <a:pt x="70978" y="150529"/>
                </a:lnTo>
                <a:lnTo>
                  <a:pt x="85379" y="150529"/>
                </a:lnTo>
                <a:lnTo>
                  <a:pt x="85379" y="216364"/>
                </a:lnTo>
                <a:close/>
              </a:path>
              <a:path w="259715" h="307339">
                <a:moveTo>
                  <a:pt x="259568" y="306887"/>
                </a:moveTo>
                <a:lnTo>
                  <a:pt x="31546" y="306887"/>
                </a:lnTo>
                <a:lnTo>
                  <a:pt x="31546" y="228022"/>
                </a:lnTo>
                <a:lnTo>
                  <a:pt x="46290" y="228022"/>
                </a:lnTo>
                <a:lnTo>
                  <a:pt x="46290" y="294200"/>
                </a:lnTo>
                <a:lnTo>
                  <a:pt x="259568" y="294200"/>
                </a:lnTo>
                <a:lnTo>
                  <a:pt x="259568" y="3068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7767792" y="1969069"/>
            <a:ext cx="74930" cy="345440"/>
          </a:xfrm>
          <a:custGeom>
            <a:avLst/>
            <a:gdLst/>
            <a:ahLst/>
            <a:cxnLst/>
            <a:rect l="l" t="t" r="r" b="b"/>
            <a:pathLst>
              <a:path w="74930" h="345439">
                <a:moveTo>
                  <a:pt x="0" y="344948"/>
                </a:moveTo>
                <a:lnTo>
                  <a:pt x="0" y="332947"/>
                </a:lnTo>
                <a:lnTo>
                  <a:pt x="27999" y="326920"/>
                </a:lnTo>
                <a:lnTo>
                  <a:pt x="46804" y="303501"/>
                </a:lnTo>
                <a:lnTo>
                  <a:pt x="57380" y="254688"/>
                </a:lnTo>
                <a:lnTo>
                  <a:pt x="60691" y="172474"/>
                </a:lnTo>
                <a:lnTo>
                  <a:pt x="57380" y="90260"/>
                </a:lnTo>
                <a:lnTo>
                  <a:pt x="46804" y="41447"/>
                </a:lnTo>
                <a:lnTo>
                  <a:pt x="27999" y="18028"/>
                </a:lnTo>
                <a:lnTo>
                  <a:pt x="0" y="12001"/>
                </a:lnTo>
                <a:lnTo>
                  <a:pt x="0" y="0"/>
                </a:lnTo>
                <a:lnTo>
                  <a:pt x="49003" y="18543"/>
                </a:lnTo>
                <a:lnTo>
                  <a:pt x="71738" y="98313"/>
                </a:lnTo>
                <a:lnTo>
                  <a:pt x="74407" y="172474"/>
                </a:lnTo>
                <a:lnTo>
                  <a:pt x="71738" y="246635"/>
                </a:lnTo>
                <a:lnTo>
                  <a:pt x="63423" y="296436"/>
                </a:lnTo>
                <a:lnTo>
                  <a:pt x="49003" y="326405"/>
                </a:lnTo>
                <a:lnTo>
                  <a:pt x="28015" y="341067"/>
                </a:lnTo>
                <a:lnTo>
                  <a:pt x="0" y="3449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6263515" y="7798885"/>
            <a:ext cx="249554" cy="302895"/>
          </a:xfrm>
          <a:custGeom>
            <a:avLst/>
            <a:gdLst/>
            <a:ahLst/>
            <a:cxnLst/>
            <a:rect l="l" t="t" r="r" b="b"/>
            <a:pathLst>
              <a:path w="249555" h="302895">
                <a:moveTo>
                  <a:pt x="59320" y="284599"/>
                </a:moveTo>
                <a:lnTo>
                  <a:pt x="14755" y="254125"/>
                </a:lnTo>
                <a:lnTo>
                  <a:pt x="1489" y="189233"/>
                </a:lnTo>
                <a:lnTo>
                  <a:pt x="0" y="142642"/>
                </a:lnTo>
                <a:lnTo>
                  <a:pt x="1489" y="95854"/>
                </a:lnTo>
                <a:lnTo>
                  <a:pt x="14755" y="30822"/>
                </a:lnTo>
                <a:lnTo>
                  <a:pt x="41318" y="3043"/>
                </a:lnTo>
                <a:lnTo>
                  <a:pt x="59320" y="0"/>
                </a:lnTo>
                <a:lnTo>
                  <a:pt x="68642" y="766"/>
                </a:lnTo>
                <a:lnTo>
                  <a:pt x="77064" y="3043"/>
                </a:lnTo>
                <a:lnTo>
                  <a:pt x="84587" y="6798"/>
                </a:lnTo>
                <a:lnTo>
                  <a:pt x="91209" y="12001"/>
                </a:lnTo>
                <a:lnTo>
                  <a:pt x="91669" y="12686"/>
                </a:lnTo>
                <a:lnTo>
                  <a:pt x="50062" y="12686"/>
                </a:lnTo>
                <a:lnTo>
                  <a:pt x="42175" y="16115"/>
                </a:lnTo>
                <a:lnTo>
                  <a:pt x="19201" y="65106"/>
                </a:lnTo>
                <a:lnTo>
                  <a:pt x="14401" y="142642"/>
                </a:lnTo>
                <a:lnTo>
                  <a:pt x="15515" y="185745"/>
                </a:lnTo>
                <a:lnTo>
                  <a:pt x="25974" y="245590"/>
                </a:lnTo>
                <a:lnTo>
                  <a:pt x="50062" y="272255"/>
                </a:lnTo>
                <a:lnTo>
                  <a:pt x="91669" y="272255"/>
                </a:lnTo>
                <a:lnTo>
                  <a:pt x="91209" y="272941"/>
                </a:lnTo>
                <a:lnTo>
                  <a:pt x="84587" y="278235"/>
                </a:lnTo>
                <a:lnTo>
                  <a:pt x="77064" y="281856"/>
                </a:lnTo>
                <a:lnTo>
                  <a:pt x="68642" y="283935"/>
                </a:lnTo>
                <a:lnTo>
                  <a:pt x="59320" y="284599"/>
                </a:lnTo>
                <a:close/>
              </a:path>
              <a:path w="249555" h="302895">
                <a:moveTo>
                  <a:pt x="91669" y="272255"/>
                </a:moveTo>
                <a:lnTo>
                  <a:pt x="68235" y="272255"/>
                </a:lnTo>
                <a:lnTo>
                  <a:pt x="76121" y="268826"/>
                </a:lnTo>
                <a:lnTo>
                  <a:pt x="81951" y="262654"/>
                </a:lnTo>
                <a:lnTo>
                  <a:pt x="92323" y="245590"/>
                </a:lnTo>
                <a:lnTo>
                  <a:pt x="99095" y="220007"/>
                </a:lnTo>
                <a:lnTo>
                  <a:pt x="102781" y="185745"/>
                </a:lnTo>
                <a:lnTo>
                  <a:pt x="103896" y="142642"/>
                </a:lnTo>
                <a:lnTo>
                  <a:pt x="102781" y="99390"/>
                </a:lnTo>
                <a:lnTo>
                  <a:pt x="92323" y="39502"/>
                </a:lnTo>
                <a:lnTo>
                  <a:pt x="68235" y="12686"/>
                </a:lnTo>
                <a:lnTo>
                  <a:pt x="91669" y="12686"/>
                </a:lnTo>
                <a:lnTo>
                  <a:pt x="103831" y="30822"/>
                </a:lnTo>
                <a:lnTo>
                  <a:pt x="112211" y="58677"/>
                </a:lnTo>
                <a:lnTo>
                  <a:pt x="116861" y="95854"/>
                </a:lnTo>
                <a:lnTo>
                  <a:pt x="118297" y="142642"/>
                </a:lnTo>
                <a:lnTo>
                  <a:pt x="116861" y="189233"/>
                </a:lnTo>
                <a:lnTo>
                  <a:pt x="112211" y="226308"/>
                </a:lnTo>
                <a:lnTo>
                  <a:pt x="103831" y="254125"/>
                </a:lnTo>
                <a:lnTo>
                  <a:pt x="91669" y="272255"/>
                </a:lnTo>
                <a:close/>
              </a:path>
              <a:path w="249555" h="302895">
                <a:moveTo>
                  <a:pt x="183446" y="298658"/>
                </a:moveTo>
                <a:lnTo>
                  <a:pt x="169388" y="298658"/>
                </a:lnTo>
                <a:lnTo>
                  <a:pt x="169388" y="204706"/>
                </a:lnTo>
                <a:lnTo>
                  <a:pt x="125498" y="204706"/>
                </a:lnTo>
                <a:lnTo>
                  <a:pt x="125498" y="192019"/>
                </a:lnTo>
                <a:lnTo>
                  <a:pt x="169388" y="192019"/>
                </a:lnTo>
                <a:lnTo>
                  <a:pt x="169388" y="86065"/>
                </a:lnTo>
                <a:lnTo>
                  <a:pt x="125498" y="86065"/>
                </a:lnTo>
                <a:lnTo>
                  <a:pt x="125498" y="73378"/>
                </a:lnTo>
                <a:lnTo>
                  <a:pt x="169388" y="73378"/>
                </a:lnTo>
                <a:lnTo>
                  <a:pt x="169388" y="2057"/>
                </a:lnTo>
                <a:lnTo>
                  <a:pt x="183446" y="2057"/>
                </a:lnTo>
                <a:lnTo>
                  <a:pt x="183446" y="298658"/>
                </a:lnTo>
                <a:close/>
              </a:path>
              <a:path w="249555" h="302895">
                <a:moveTo>
                  <a:pt x="248939" y="302430"/>
                </a:moveTo>
                <a:lnTo>
                  <a:pt x="234537" y="302430"/>
                </a:lnTo>
                <a:lnTo>
                  <a:pt x="234537" y="0"/>
                </a:lnTo>
                <a:lnTo>
                  <a:pt x="248939" y="0"/>
                </a:lnTo>
                <a:lnTo>
                  <a:pt x="248939" y="3024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6580347" y="7799227"/>
            <a:ext cx="298450" cy="309880"/>
          </a:xfrm>
          <a:custGeom>
            <a:avLst/>
            <a:gdLst/>
            <a:ahLst/>
            <a:cxnLst/>
            <a:rect l="l" t="t" r="r" b="b"/>
            <a:pathLst>
              <a:path w="298450" h="309879">
                <a:moveTo>
                  <a:pt x="0" y="158758"/>
                </a:moveTo>
                <a:lnTo>
                  <a:pt x="76" y="145348"/>
                </a:lnTo>
                <a:lnTo>
                  <a:pt x="29086" y="131129"/>
                </a:lnTo>
                <a:lnTo>
                  <a:pt x="53962" y="108996"/>
                </a:lnTo>
                <a:lnTo>
                  <a:pt x="71316" y="79856"/>
                </a:lnTo>
                <a:lnTo>
                  <a:pt x="77836" y="44575"/>
                </a:lnTo>
                <a:lnTo>
                  <a:pt x="77836" y="2400"/>
                </a:lnTo>
                <a:lnTo>
                  <a:pt x="92580" y="2400"/>
                </a:lnTo>
                <a:lnTo>
                  <a:pt x="92580" y="44575"/>
                </a:lnTo>
                <a:lnTo>
                  <a:pt x="99288" y="79507"/>
                </a:lnTo>
                <a:lnTo>
                  <a:pt x="100395" y="81265"/>
                </a:lnTo>
                <a:lnTo>
                  <a:pt x="84694" y="81265"/>
                </a:lnTo>
                <a:lnTo>
                  <a:pt x="73823" y="104898"/>
                </a:lnTo>
                <a:lnTo>
                  <a:pt x="55334" y="126827"/>
                </a:lnTo>
                <a:lnTo>
                  <a:pt x="30351" y="145348"/>
                </a:lnTo>
                <a:lnTo>
                  <a:pt x="0" y="158758"/>
                </a:lnTo>
                <a:close/>
              </a:path>
              <a:path w="298450" h="309879">
                <a:moveTo>
                  <a:pt x="170074" y="155329"/>
                </a:moveTo>
                <a:lnTo>
                  <a:pt x="141014" y="142551"/>
                </a:lnTo>
                <a:lnTo>
                  <a:pt x="116325" y="125112"/>
                </a:lnTo>
                <a:lnTo>
                  <a:pt x="97166" y="104265"/>
                </a:lnTo>
                <a:lnTo>
                  <a:pt x="84694" y="81265"/>
                </a:lnTo>
                <a:lnTo>
                  <a:pt x="100395" y="81265"/>
                </a:lnTo>
                <a:lnTo>
                  <a:pt x="116926" y="107496"/>
                </a:lnTo>
                <a:lnTo>
                  <a:pt x="141764" y="128284"/>
                </a:lnTo>
                <a:lnTo>
                  <a:pt x="170074" y="141614"/>
                </a:lnTo>
                <a:lnTo>
                  <a:pt x="170074" y="155329"/>
                </a:lnTo>
                <a:close/>
              </a:path>
              <a:path w="298450" h="309879">
                <a:moveTo>
                  <a:pt x="249282" y="171445"/>
                </a:moveTo>
                <a:lnTo>
                  <a:pt x="234880" y="171445"/>
                </a:lnTo>
                <a:lnTo>
                  <a:pt x="234880" y="0"/>
                </a:lnTo>
                <a:lnTo>
                  <a:pt x="249282" y="0"/>
                </a:lnTo>
                <a:lnTo>
                  <a:pt x="249282" y="74407"/>
                </a:lnTo>
                <a:lnTo>
                  <a:pt x="298315" y="74407"/>
                </a:lnTo>
                <a:lnTo>
                  <a:pt x="298315" y="87437"/>
                </a:lnTo>
                <a:lnTo>
                  <a:pt x="249282" y="87437"/>
                </a:lnTo>
                <a:lnTo>
                  <a:pt x="249282" y="171445"/>
                </a:lnTo>
                <a:close/>
              </a:path>
              <a:path w="298450" h="309879">
                <a:moveTo>
                  <a:pt x="141957" y="309288"/>
                </a:moveTo>
                <a:lnTo>
                  <a:pt x="87608" y="304144"/>
                </a:lnTo>
                <a:lnTo>
                  <a:pt x="48690" y="288714"/>
                </a:lnTo>
                <a:lnTo>
                  <a:pt x="26402" y="249282"/>
                </a:lnTo>
                <a:lnTo>
                  <a:pt x="27908" y="237720"/>
                </a:lnTo>
                <a:lnTo>
                  <a:pt x="66060" y="200596"/>
                </a:lnTo>
                <a:lnTo>
                  <a:pt x="113014" y="189935"/>
                </a:lnTo>
                <a:lnTo>
                  <a:pt x="141957" y="188590"/>
                </a:lnTo>
                <a:lnTo>
                  <a:pt x="170893" y="189935"/>
                </a:lnTo>
                <a:lnTo>
                  <a:pt x="196262" y="193948"/>
                </a:lnTo>
                <a:lnTo>
                  <a:pt x="217709" y="200596"/>
                </a:lnTo>
                <a:lnTo>
                  <a:pt x="219608" y="201620"/>
                </a:lnTo>
                <a:lnTo>
                  <a:pt x="141957" y="201620"/>
                </a:lnTo>
                <a:lnTo>
                  <a:pt x="115334" y="202820"/>
                </a:lnTo>
                <a:lnTo>
                  <a:pt x="73148" y="212035"/>
                </a:lnTo>
                <a:lnTo>
                  <a:pt x="42234" y="240720"/>
                </a:lnTo>
                <a:lnTo>
                  <a:pt x="41146" y="249282"/>
                </a:lnTo>
                <a:lnTo>
                  <a:pt x="42234" y="257699"/>
                </a:lnTo>
                <a:lnTo>
                  <a:pt x="73148" y="286384"/>
                </a:lnTo>
                <a:lnTo>
                  <a:pt x="115334" y="295695"/>
                </a:lnTo>
                <a:lnTo>
                  <a:pt x="141957" y="296944"/>
                </a:lnTo>
                <a:lnTo>
                  <a:pt x="219181" y="296944"/>
                </a:lnTo>
                <a:lnTo>
                  <a:pt x="217709" y="297715"/>
                </a:lnTo>
                <a:lnTo>
                  <a:pt x="196262" y="304144"/>
                </a:lnTo>
                <a:lnTo>
                  <a:pt x="170893" y="308002"/>
                </a:lnTo>
                <a:lnTo>
                  <a:pt x="141957" y="309288"/>
                </a:lnTo>
                <a:close/>
              </a:path>
              <a:path w="298450" h="309879">
                <a:moveTo>
                  <a:pt x="219181" y="296944"/>
                </a:moveTo>
                <a:lnTo>
                  <a:pt x="141957" y="296944"/>
                </a:lnTo>
                <a:lnTo>
                  <a:pt x="168579" y="295695"/>
                </a:lnTo>
                <a:lnTo>
                  <a:pt x="191633" y="292100"/>
                </a:lnTo>
                <a:lnTo>
                  <a:pt x="233075" y="272475"/>
                </a:lnTo>
                <a:lnTo>
                  <a:pt x="242767" y="249282"/>
                </a:lnTo>
                <a:lnTo>
                  <a:pt x="241679" y="240720"/>
                </a:lnTo>
                <a:lnTo>
                  <a:pt x="210765" y="212035"/>
                </a:lnTo>
                <a:lnTo>
                  <a:pt x="168579" y="202820"/>
                </a:lnTo>
                <a:lnTo>
                  <a:pt x="141957" y="201620"/>
                </a:lnTo>
                <a:lnTo>
                  <a:pt x="219608" y="201620"/>
                </a:lnTo>
                <a:lnTo>
                  <a:pt x="251596" y="227251"/>
                </a:lnTo>
                <a:lnTo>
                  <a:pt x="257511" y="249282"/>
                </a:lnTo>
                <a:lnTo>
                  <a:pt x="256000" y="260795"/>
                </a:lnTo>
                <a:lnTo>
                  <a:pt x="251596" y="271184"/>
                </a:lnTo>
                <a:lnTo>
                  <a:pt x="244492" y="280479"/>
                </a:lnTo>
                <a:lnTo>
                  <a:pt x="234880" y="288714"/>
                </a:lnTo>
                <a:lnTo>
                  <a:pt x="219181" y="2969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81453" y="513251"/>
            <a:ext cx="701040" cy="788670"/>
          </a:xfrm>
          <a:custGeom>
            <a:avLst/>
            <a:gdLst/>
            <a:ahLst/>
            <a:cxnLst/>
            <a:rect l="l" t="t" r="r" b="b"/>
            <a:pathLst>
              <a:path w="701040" h="788669">
                <a:moveTo>
                  <a:pt x="649656" y="388803"/>
                </a:moveTo>
                <a:lnTo>
                  <a:pt x="487035" y="388803"/>
                </a:lnTo>
                <a:lnTo>
                  <a:pt x="493755" y="345568"/>
                </a:lnTo>
                <a:lnTo>
                  <a:pt x="498076" y="297380"/>
                </a:lnTo>
                <a:lnTo>
                  <a:pt x="500385" y="247645"/>
                </a:lnTo>
                <a:lnTo>
                  <a:pt x="501068" y="199767"/>
                </a:lnTo>
                <a:lnTo>
                  <a:pt x="501068" y="132902"/>
                </a:lnTo>
                <a:lnTo>
                  <a:pt x="32193" y="132902"/>
                </a:lnTo>
                <a:lnTo>
                  <a:pt x="32193" y="0"/>
                </a:lnTo>
                <a:lnTo>
                  <a:pt x="664514" y="0"/>
                </a:lnTo>
                <a:lnTo>
                  <a:pt x="664514" y="183257"/>
                </a:lnTo>
                <a:lnTo>
                  <a:pt x="663818" y="237429"/>
                </a:lnTo>
                <a:lnTo>
                  <a:pt x="661419" y="291602"/>
                </a:lnTo>
                <a:lnTo>
                  <a:pt x="656853" y="342988"/>
                </a:lnTo>
                <a:lnTo>
                  <a:pt x="649656" y="388803"/>
                </a:lnTo>
                <a:close/>
              </a:path>
              <a:path w="701040" h="788669">
                <a:moveTo>
                  <a:pt x="700836" y="562980"/>
                </a:moveTo>
                <a:lnTo>
                  <a:pt x="0" y="562980"/>
                </a:lnTo>
                <a:lnTo>
                  <a:pt x="0" y="430077"/>
                </a:lnTo>
                <a:lnTo>
                  <a:pt x="700836" y="430077"/>
                </a:lnTo>
                <a:lnTo>
                  <a:pt x="700836" y="562980"/>
                </a:lnTo>
                <a:close/>
              </a:path>
              <a:path w="701040" h="788669">
                <a:moveTo>
                  <a:pt x="430902" y="788337"/>
                </a:moveTo>
                <a:lnTo>
                  <a:pt x="267456" y="788337"/>
                </a:lnTo>
                <a:lnTo>
                  <a:pt x="267456" y="562980"/>
                </a:lnTo>
                <a:lnTo>
                  <a:pt x="430902" y="562980"/>
                </a:lnTo>
                <a:lnTo>
                  <a:pt x="430902" y="7883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441526" y="512660"/>
            <a:ext cx="709295" cy="788670"/>
          </a:xfrm>
          <a:custGeom>
            <a:avLst/>
            <a:gdLst/>
            <a:ahLst/>
            <a:cxnLst/>
            <a:rect l="l" t="t" r="r" b="b"/>
            <a:pathLst>
              <a:path w="709294" h="788669">
                <a:moveTo>
                  <a:pt x="663689" y="516890"/>
                </a:moveTo>
                <a:lnTo>
                  <a:pt x="41275" y="516890"/>
                </a:lnTo>
                <a:lnTo>
                  <a:pt x="41275" y="642620"/>
                </a:lnTo>
                <a:lnTo>
                  <a:pt x="500240" y="642620"/>
                </a:lnTo>
                <a:lnTo>
                  <a:pt x="500240" y="788670"/>
                </a:lnTo>
                <a:lnTo>
                  <a:pt x="663689" y="788670"/>
                </a:lnTo>
                <a:lnTo>
                  <a:pt x="663689" y="642620"/>
                </a:lnTo>
                <a:lnTo>
                  <a:pt x="663689" y="516890"/>
                </a:lnTo>
                <a:close/>
              </a:path>
              <a:path w="709294" h="788669">
                <a:moveTo>
                  <a:pt x="667816" y="182880"/>
                </a:moveTo>
                <a:lnTo>
                  <a:pt x="207200" y="182880"/>
                </a:lnTo>
                <a:lnTo>
                  <a:pt x="207200" y="120650"/>
                </a:lnTo>
                <a:lnTo>
                  <a:pt x="663689" y="120650"/>
                </a:lnTo>
                <a:lnTo>
                  <a:pt x="663689" y="0"/>
                </a:lnTo>
                <a:lnTo>
                  <a:pt x="46228" y="0"/>
                </a:lnTo>
                <a:lnTo>
                  <a:pt x="46228" y="120650"/>
                </a:lnTo>
                <a:lnTo>
                  <a:pt x="46228" y="182880"/>
                </a:lnTo>
                <a:lnTo>
                  <a:pt x="46228" y="302260"/>
                </a:lnTo>
                <a:lnTo>
                  <a:pt x="667816" y="302260"/>
                </a:lnTo>
                <a:lnTo>
                  <a:pt x="667816" y="182880"/>
                </a:lnTo>
                <a:close/>
              </a:path>
              <a:path w="709294" h="788669">
                <a:moveTo>
                  <a:pt x="709091" y="348945"/>
                </a:moveTo>
                <a:lnTo>
                  <a:pt x="434200" y="348945"/>
                </a:lnTo>
                <a:lnTo>
                  <a:pt x="434200" y="302729"/>
                </a:lnTo>
                <a:lnTo>
                  <a:pt x="273240" y="302729"/>
                </a:lnTo>
                <a:lnTo>
                  <a:pt x="273240" y="348945"/>
                </a:lnTo>
                <a:lnTo>
                  <a:pt x="0" y="348945"/>
                </a:lnTo>
                <a:lnTo>
                  <a:pt x="0" y="474421"/>
                </a:lnTo>
                <a:lnTo>
                  <a:pt x="709091" y="474421"/>
                </a:lnTo>
                <a:lnTo>
                  <a:pt x="709091" y="3489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210695" y="504170"/>
            <a:ext cx="679450" cy="802005"/>
          </a:xfrm>
          <a:custGeom>
            <a:avLst/>
            <a:gdLst/>
            <a:ahLst/>
            <a:cxnLst/>
            <a:rect l="l" t="t" r="r" b="b"/>
            <a:pathLst>
              <a:path w="679450" h="802005">
                <a:moveTo>
                  <a:pt x="662863" y="62736"/>
                </a:moveTo>
                <a:lnTo>
                  <a:pt x="499417" y="62736"/>
                </a:lnTo>
                <a:lnTo>
                  <a:pt x="499417" y="0"/>
                </a:lnTo>
                <a:lnTo>
                  <a:pt x="662863" y="0"/>
                </a:lnTo>
                <a:lnTo>
                  <a:pt x="662863" y="62736"/>
                </a:lnTo>
                <a:close/>
              </a:path>
              <a:path w="679450" h="802005">
                <a:moveTo>
                  <a:pt x="0" y="449888"/>
                </a:moveTo>
                <a:lnTo>
                  <a:pt x="0" y="317811"/>
                </a:lnTo>
                <a:lnTo>
                  <a:pt x="69846" y="309359"/>
                </a:lnTo>
                <a:lnTo>
                  <a:pt x="127663" y="295275"/>
                </a:lnTo>
                <a:lnTo>
                  <a:pt x="174059" y="275487"/>
                </a:lnTo>
                <a:lnTo>
                  <a:pt x="209639" y="249924"/>
                </a:lnTo>
                <a:lnTo>
                  <a:pt x="235010" y="218512"/>
                </a:lnTo>
                <a:lnTo>
                  <a:pt x="250778" y="181180"/>
                </a:lnTo>
                <a:lnTo>
                  <a:pt x="257551" y="137855"/>
                </a:lnTo>
                <a:lnTo>
                  <a:pt x="18160" y="137855"/>
                </a:lnTo>
                <a:lnTo>
                  <a:pt x="18160" y="9080"/>
                </a:lnTo>
                <a:lnTo>
                  <a:pt x="416044" y="9080"/>
                </a:lnTo>
                <a:lnTo>
                  <a:pt x="416044" y="62736"/>
                </a:lnTo>
                <a:lnTo>
                  <a:pt x="662863" y="62736"/>
                </a:lnTo>
                <a:lnTo>
                  <a:pt x="662863" y="188210"/>
                </a:lnTo>
                <a:lnTo>
                  <a:pt x="406138" y="188210"/>
                </a:lnTo>
                <a:lnTo>
                  <a:pt x="402745" y="202295"/>
                </a:lnTo>
                <a:lnTo>
                  <a:pt x="398812" y="216070"/>
                </a:lnTo>
                <a:lnTo>
                  <a:pt x="394413" y="229536"/>
                </a:lnTo>
                <a:lnTo>
                  <a:pt x="389628" y="242692"/>
                </a:lnTo>
                <a:lnTo>
                  <a:pt x="662863" y="242692"/>
                </a:lnTo>
                <a:lnTo>
                  <a:pt x="662863" y="293046"/>
                </a:lnTo>
                <a:lnTo>
                  <a:pt x="364038" y="293046"/>
                </a:lnTo>
                <a:lnTo>
                  <a:pt x="338171" y="326364"/>
                </a:lnTo>
                <a:lnTo>
                  <a:pt x="306925" y="355744"/>
                </a:lnTo>
                <a:lnTo>
                  <a:pt x="270184" y="381197"/>
                </a:lnTo>
                <a:lnTo>
                  <a:pt x="227833" y="402733"/>
                </a:lnTo>
                <a:lnTo>
                  <a:pt x="179755" y="420360"/>
                </a:lnTo>
                <a:lnTo>
                  <a:pt x="125834" y="434088"/>
                </a:lnTo>
                <a:lnTo>
                  <a:pt x="65954" y="443928"/>
                </a:lnTo>
                <a:lnTo>
                  <a:pt x="0" y="449888"/>
                </a:lnTo>
                <a:close/>
              </a:path>
              <a:path w="679450" h="802005">
                <a:moveTo>
                  <a:pt x="662863" y="242692"/>
                </a:moveTo>
                <a:lnTo>
                  <a:pt x="499417" y="242692"/>
                </a:lnTo>
                <a:lnTo>
                  <a:pt x="499417" y="188210"/>
                </a:lnTo>
                <a:lnTo>
                  <a:pt x="662863" y="188210"/>
                </a:lnTo>
                <a:lnTo>
                  <a:pt x="662863" y="242692"/>
                </a:lnTo>
                <a:close/>
              </a:path>
              <a:path w="679450" h="802005">
                <a:moveTo>
                  <a:pt x="662863" y="441634"/>
                </a:moveTo>
                <a:lnTo>
                  <a:pt x="499417" y="441634"/>
                </a:lnTo>
                <a:lnTo>
                  <a:pt x="499417" y="368165"/>
                </a:lnTo>
                <a:lnTo>
                  <a:pt x="364038" y="368165"/>
                </a:lnTo>
                <a:lnTo>
                  <a:pt x="364038" y="293046"/>
                </a:lnTo>
                <a:lnTo>
                  <a:pt x="662863" y="293046"/>
                </a:lnTo>
                <a:lnTo>
                  <a:pt x="662863" y="441634"/>
                </a:lnTo>
                <a:close/>
              </a:path>
              <a:path w="679450" h="802005">
                <a:moveTo>
                  <a:pt x="365689" y="801545"/>
                </a:moveTo>
                <a:lnTo>
                  <a:pt x="301572" y="799134"/>
                </a:lnTo>
                <a:lnTo>
                  <a:pt x="242646" y="791771"/>
                </a:lnTo>
                <a:lnTo>
                  <a:pt x="189940" y="779257"/>
                </a:lnTo>
                <a:lnTo>
                  <a:pt x="144486" y="761393"/>
                </a:lnTo>
                <a:lnTo>
                  <a:pt x="107312" y="737982"/>
                </a:lnTo>
                <a:lnTo>
                  <a:pt x="66657" y="689795"/>
                </a:lnTo>
                <a:lnTo>
                  <a:pt x="52005" y="627367"/>
                </a:lnTo>
                <a:lnTo>
                  <a:pt x="55771" y="593935"/>
                </a:lnTo>
                <a:lnTo>
                  <a:pt x="84044" y="538215"/>
                </a:lnTo>
                <a:lnTo>
                  <a:pt x="144486" y="492516"/>
                </a:lnTo>
                <a:lnTo>
                  <a:pt x="189940" y="474653"/>
                </a:lnTo>
                <a:lnTo>
                  <a:pt x="242646" y="462139"/>
                </a:lnTo>
                <a:lnTo>
                  <a:pt x="301572" y="454775"/>
                </a:lnTo>
                <a:lnTo>
                  <a:pt x="365689" y="452365"/>
                </a:lnTo>
                <a:lnTo>
                  <a:pt x="430209" y="454775"/>
                </a:lnTo>
                <a:lnTo>
                  <a:pt x="489380" y="462139"/>
                </a:lnTo>
                <a:lnTo>
                  <a:pt x="542211" y="474653"/>
                </a:lnTo>
                <a:lnTo>
                  <a:pt x="587711" y="492516"/>
                </a:lnTo>
                <a:lnTo>
                  <a:pt x="624891" y="515927"/>
                </a:lnTo>
                <a:lnTo>
                  <a:pt x="665133" y="564218"/>
                </a:lnTo>
                <a:lnTo>
                  <a:pt x="670582" y="579489"/>
                </a:lnTo>
                <a:lnTo>
                  <a:pt x="365689" y="579489"/>
                </a:lnTo>
                <a:lnTo>
                  <a:pt x="317089" y="580766"/>
                </a:lnTo>
                <a:lnTo>
                  <a:pt x="277775" y="584752"/>
                </a:lnTo>
                <a:lnTo>
                  <a:pt x="227008" y="601777"/>
                </a:lnTo>
                <a:lnTo>
                  <a:pt x="212974" y="627367"/>
                </a:lnTo>
                <a:lnTo>
                  <a:pt x="213890" y="634500"/>
                </a:lnTo>
                <a:lnTo>
                  <a:pt x="247748" y="662580"/>
                </a:lnTo>
                <a:lnTo>
                  <a:pt x="317089" y="673156"/>
                </a:lnTo>
                <a:lnTo>
                  <a:pt x="365689" y="674420"/>
                </a:lnTo>
                <a:lnTo>
                  <a:pt x="670664" y="674420"/>
                </a:lnTo>
                <a:lnTo>
                  <a:pt x="665133" y="689795"/>
                </a:lnTo>
                <a:lnTo>
                  <a:pt x="624891" y="737982"/>
                </a:lnTo>
                <a:lnTo>
                  <a:pt x="587711" y="761393"/>
                </a:lnTo>
                <a:lnTo>
                  <a:pt x="542211" y="779257"/>
                </a:lnTo>
                <a:lnTo>
                  <a:pt x="489380" y="791771"/>
                </a:lnTo>
                <a:lnTo>
                  <a:pt x="430209" y="799134"/>
                </a:lnTo>
                <a:lnTo>
                  <a:pt x="365689" y="801545"/>
                </a:lnTo>
                <a:close/>
              </a:path>
              <a:path w="679450" h="802005">
                <a:moveTo>
                  <a:pt x="670664" y="674420"/>
                </a:moveTo>
                <a:lnTo>
                  <a:pt x="365689" y="674420"/>
                </a:lnTo>
                <a:lnTo>
                  <a:pt x="414754" y="673156"/>
                </a:lnTo>
                <a:lnTo>
                  <a:pt x="454222" y="669261"/>
                </a:lnTo>
                <a:lnTo>
                  <a:pt x="504370" y="652957"/>
                </a:lnTo>
                <a:lnTo>
                  <a:pt x="518404" y="627367"/>
                </a:lnTo>
                <a:lnTo>
                  <a:pt x="517604" y="619770"/>
                </a:lnTo>
                <a:lnTo>
                  <a:pt x="484094" y="591678"/>
                </a:lnTo>
                <a:lnTo>
                  <a:pt x="414754" y="580766"/>
                </a:lnTo>
                <a:lnTo>
                  <a:pt x="365689" y="579489"/>
                </a:lnTo>
                <a:lnTo>
                  <a:pt x="670582" y="579489"/>
                </a:lnTo>
                <a:lnTo>
                  <a:pt x="675736" y="593935"/>
                </a:lnTo>
                <a:lnTo>
                  <a:pt x="679373" y="627367"/>
                </a:lnTo>
                <a:lnTo>
                  <a:pt x="675736" y="660322"/>
                </a:lnTo>
                <a:lnTo>
                  <a:pt x="670664" y="6744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988111" y="504170"/>
            <a:ext cx="659765" cy="785495"/>
          </a:xfrm>
          <a:custGeom>
            <a:avLst/>
            <a:gdLst/>
            <a:ahLst/>
            <a:cxnLst/>
            <a:rect l="l" t="t" r="r" b="b"/>
            <a:pathLst>
              <a:path w="659764" h="785494">
                <a:moveTo>
                  <a:pt x="491988" y="775955"/>
                </a:moveTo>
                <a:lnTo>
                  <a:pt x="357434" y="775955"/>
                </a:lnTo>
                <a:lnTo>
                  <a:pt x="357434" y="423473"/>
                </a:lnTo>
                <a:lnTo>
                  <a:pt x="273235" y="423473"/>
                </a:lnTo>
                <a:lnTo>
                  <a:pt x="273235" y="288919"/>
                </a:lnTo>
                <a:lnTo>
                  <a:pt x="357434" y="288919"/>
                </a:lnTo>
                <a:lnTo>
                  <a:pt x="357434" y="4127"/>
                </a:lnTo>
                <a:lnTo>
                  <a:pt x="491988" y="4127"/>
                </a:lnTo>
                <a:lnTo>
                  <a:pt x="491988" y="775955"/>
                </a:lnTo>
                <a:close/>
              </a:path>
              <a:path w="659764" h="785494">
                <a:moveTo>
                  <a:pt x="326066" y="141983"/>
                </a:moveTo>
                <a:lnTo>
                  <a:pt x="4952" y="141983"/>
                </a:lnTo>
                <a:lnTo>
                  <a:pt x="4952" y="13207"/>
                </a:lnTo>
                <a:lnTo>
                  <a:pt x="326066" y="13207"/>
                </a:lnTo>
                <a:lnTo>
                  <a:pt x="326066" y="141983"/>
                </a:lnTo>
                <a:close/>
              </a:path>
              <a:path w="659764" h="785494">
                <a:moveTo>
                  <a:pt x="0" y="745412"/>
                </a:moveTo>
                <a:lnTo>
                  <a:pt x="0" y="610858"/>
                </a:lnTo>
                <a:lnTo>
                  <a:pt x="29614" y="596656"/>
                </a:lnTo>
                <a:lnTo>
                  <a:pt x="53381" y="575943"/>
                </a:lnTo>
                <a:lnTo>
                  <a:pt x="71507" y="545645"/>
                </a:lnTo>
                <a:lnTo>
                  <a:pt x="84199" y="502689"/>
                </a:lnTo>
                <a:lnTo>
                  <a:pt x="91663" y="444003"/>
                </a:lnTo>
                <a:lnTo>
                  <a:pt x="94105" y="366514"/>
                </a:lnTo>
                <a:lnTo>
                  <a:pt x="94105" y="141983"/>
                </a:lnTo>
                <a:lnTo>
                  <a:pt x="237739" y="141983"/>
                </a:lnTo>
                <a:lnTo>
                  <a:pt x="237739" y="366514"/>
                </a:lnTo>
                <a:lnTo>
                  <a:pt x="240750" y="444347"/>
                </a:lnTo>
                <a:lnTo>
                  <a:pt x="249449" y="503789"/>
                </a:lnTo>
                <a:lnTo>
                  <a:pt x="263329" y="547502"/>
                </a:lnTo>
                <a:lnTo>
                  <a:pt x="304618" y="598376"/>
                </a:lnTo>
                <a:lnTo>
                  <a:pt x="331019" y="610858"/>
                </a:lnTo>
                <a:lnTo>
                  <a:pt x="331019" y="643052"/>
                </a:lnTo>
                <a:lnTo>
                  <a:pt x="165096" y="643052"/>
                </a:lnTo>
                <a:lnTo>
                  <a:pt x="133960" y="677735"/>
                </a:lnTo>
                <a:lnTo>
                  <a:pt x="93073" y="708162"/>
                </a:lnTo>
                <a:lnTo>
                  <a:pt x="46923" y="731624"/>
                </a:lnTo>
                <a:lnTo>
                  <a:pt x="0" y="745412"/>
                </a:lnTo>
                <a:close/>
              </a:path>
              <a:path w="659764" h="785494">
                <a:moveTo>
                  <a:pt x="331019" y="745412"/>
                </a:moveTo>
                <a:lnTo>
                  <a:pt x="284082" y="732088"/>
                </a:lnTo>
                <a:lnTo>
                  <a:pt x="237842" y="708781"/>
                </a:lnTo>
                <a:lnTo>
                  <a:pt x="196710" y="678199"/>
                </a:lnTo>
                <a:lnTo>
                  <a:pt x="165096" y="643052"/>
                </a:lnTo>
                <a:lnTo>
                  <a:pt x="331019" y="643052"/>
                </a:lnTo>
                <a:lnTo>
                  <a:pt x="331019" y="745412"/>
                </a:lnTo>
                <a:close/>
              </a:path>
              <a:path w="659764" h="785494">
                <a:moveTo>
                  <a:pt x="659561" y="785035"/>
                </a:moveTo>
                <a:lnTo>
                  <a:pt x="520055" y="785035"/>
                </a:lnTo>
                <a:lnTo>
                  <a:pt x="520055" y="0"/>
                </a:lnTo>
                <a:lnTo>
                  <a:pt x="659561" y="0"/>
                </a:lnTo>
                <a:lnTo>
                  <a:pt x="659561" y="7850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953446" y="504170"/>
            <a:ext cx="666750" cy="785495"/>
          </a:xfrm>
          <a:custGeom>
            <a:avLst/>
            <a:gdLst/>
            <a:ahLst/>
            <a:cxnLst/>
            <a:rect l="l" t="t" r="r" b="b"/>
            <a:pathLst>
              <a:path w="666750" h="785494">
                <a:moveTo>
                  <a:pt x="0" y="742935"/>
                </a:moveTo>
                <a:lnTo>
                  <a:pt x="0" y="603428"/>
                </a:lnTo>
                <a:lnTo>
                  <a:pt x="32005" y="589282"/>
                </a:lnTo>
                <a:lnTo>
                  <a:pt x="60402" y="571209"/>
                </a:lnTo>
                <a:lnTo>
                  <a:pt x="105558" y="517165"/>
                </a:lnTo>
                <a:lnTo>
                  <a:pt x="121912" y="478139"/>
                </a:lnTo>
                <a:lnTo>
                  <a:pt x="133844" y="429071"/>
                </a:lnTo>
                <a:lnTo>
                  <a:pt x="141157" y="368298"/>
                </a:lnTo>
                <a:lnTo>
                  <a:pt x="143634" y="294697"/>
                </a:lnTo>
                <a:lnTo>
                  <a:pt x="143634" y="9080"/>
                </a:lnTo>
                <a:lnTo>
                  <a:pt x="307080" y="9080"/>
                </a:lnTo>
                <a:lnTo>
                  <a:pt x="307080" y="294697"/>
                </a:lnTo>
                <a:lnTo>
                  <a:pt x="309511" y="368433"/>
                </a:lnTo>
                <a:lnTo>
                  <a:pt x="316650" y="428606"/>
                </a:lnTo>
                <a:lnTo>
                  <a:pt x="328410" y="477268"/>
                </a:lnTo>
                <a:lnTo>
                  <a:pt x="344639" y="515927"/>
                </a:lnTo>
                <a:lnTo>
                  <a:pt x="389963" y="569816"/>
                </a:lnTo>
                <a:lnTo>
                  <a:pt x="451539" y="603428"/>
                </a:lnTo>
                <a:lnTo>
                  <a:pt x="451539" y="607556"/>
                </a:lnTo>
                <a:lnTo>
                  <a:pt x="226182" y="607556"/>
                </a:lnTo>
                <a:lnTo>
                  <a:pt x="203007" y="638909"/>
                </a:lnTo>
                <a:lnTo>
                  <a:pt x="172312" y="667969"/>
                </a:lnTo>
                <a:lnTo>
                  <a:pt x="135379" y="693819"/>
                </a:lnTo>
                <a:lnTo>
                  <a:pt x="93493" y="715541"/>
                </a:lnTo>
                <a:lnTo>
                  <a:pt x="47939" y="732219"/>
                </a:lnTo>
                <a:lnTo>
                  <a:pt x="0" y="742935"/>
                </a:lnTo>
                <a:close/>
              </a:path>
              <a:path w="666750" h="785494">
                <a:moveTo>
                  <a:pt x="451539" y="742935"/>
                </a:moveTo>
                <a:lnTo>
                  <a:pt x="395136" y="729648"/>
                </a:lnTo>
                <a:lnTo>
                  <a:pt x="342853" y="707763"/>
                </a:lnTo>
                <a:lnTo>
                  <a:pt x="296236" y="678983"/>
                </a:lnTo>
                <a:lnTo>
                  <a:pt x="256831" y="645013"/>
                </a:lnTo>
                <a:lnTo>
                  <a:pt x="226182" y="607556"/>
                </a:lnTo>
                <a:lnTo>
                  <a:pt x="451539" y="607556"/>
                </a:lnTo>
                <a:lnTo>
                  <a:pt x="451539" y="742935"/>
                </a:lnTo>
                <a:close/>
              </a:path>
              <a:path w="666750" h="785494">
                <a:moveTo>
                  <a:pt x="666165" y="785035"/>
                </a:moveTo>
                <a:lnTo>
                  <a:pt x="502719" y="785035"/>
                </a:lnTo>
                <a:lnTo>
                  <a:pt x="502719" y="0"/>
                </a:lnTo>
                <a:lnTo>
                  <a:pt x="666165" y="0"/>
                </a:lnTo>
                <a:lnTo>
                  <a:pt x="666165" y="7850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719306" y="504170"/>
            <a:ext cx="745490" cy="802005"/>
          </a:xfrm>
          <a:custGeom>
            <a:avLst/>
            <a:gdLst/>
            <a:ahLst/>
            <a:cxnLst/>
            <a:rect l="l" t="t" r="r" b="b"/>
            <a:pathLst>
              <a:path w="745489" h="802005">
                <a:moveTo>
                  <a:pt x="439157" y="138681"/>
                </a:moveTo>
                <a:lnTo>
                  <a:pt x="12382" y="138681"/>
                </a:lnTo>
                <a:lnTo>
                  <a:pt x="12382" y="9080"/>
                </a:lnTo>
                <a:lnTo>
                  <a:pt x="439157" y="9080"/>
                </a:lnTo>
                <a:lnTo>
                  <a:pt x="439157" y="138681"/>
                </a:lnTo>
                <a:close/>
              </a:path>
              <a:path w="745489" h="802005">
                <a:moveTo>
                  <a:pt x="0" y="439983"/>
                </a:moveTo>
                <a:lnTo>
                  <a:pt x="0" y="309556"/>
                </a:lnTo>
                <a:lnTo>
                  <a:pt x="48637" y="297095"/>
                </a:lnTo>
                <a:lnTo>
                  <a:pt x="88161" y="276035"/>
                </a:lnTo>
                <a:lnTo>
                  <a:pt x="117978" y="244118"/>
                </a:lnTo>
                <a:lnTo>
                  <a:pt x="137492" y="199086"/>
                </a:lnTo>
                <a:lnTo>
                  <a:pt x="146110" y="138681"/>
                </a:lnTo>
                <a:lnTo>
                  <a:pt x="304603" y="138681"/>
                </a:lnTo>
                <a:lnTo>
                  <a:pt x="312515" y="196564"/>
                </a:lnTo>
                <a:lnTo>
                  <a:pt x="331243" y="239192"/>
                </a:lnTo>
                <a:lnTo>
                  <a:pt x="360710" y="269140"/>
                </a:lnTo>
                <a:lnTo>
                  <a:pt x="400835" y="288985"/>
                </a:lnTo>
                <a:lnTo>
                  <a:pt x="451539" y="301301"/>
                </a:lnTo>
                <a:lnTo>
                  <a:pt x="451539" y="340924"/>
                </a:lnTo>
                <a:lnTo>
                  <a:pt x="226182" y="340924"/>
                </a:lnTo>
                <a:lnTo>
                  <a:pt x="192040" y="371117"/>
                </a:lnTo>
                <a:lnTo>
                  <a:pt x="149181" y="396833"/>
                </a:lnTo>
                <a:lnTo>
                  <a:pt x="100775" y="417358"/>
                </a:lnTo>
                <a:lnTo>
                  <a:pt x="49991" y="431979"/>
                </a:lnTo>
                <a:lnTo>
                  <a:pt x="0" y="439983"/>
                </a:lnTo>
                <a:close/>
              </a:path>
              <a:path w="745489" h="802005">
                <a:moveTo>
                  <a:pt x="451539" y="431728"/>
                </a:moveTo>
                <a:lnTo>
                  <a:pt x="399256" y="424107"/>
                </a:lnTo>
                <a:lnTo>
                  <a:pt x="348083" y="411176"/>
                </a:lnTo>
                <a:lnTo>
                  <a:pt x="300515" y="392976"/>
                </a:lnTo>
                <a:lnTo>
                  <a:pt x="259050" y="369546"/>
                </a:lnTo>
                <a:lnTo>
                  <a:pt x="226182" y="340924"/>
                </a:lnTo>
                <a:lnTo>
                  <a:pt x="451539" y="340924"/>
                </a:lnTo>
                <a:lnTo>
                  <a:pt x="451539" y="431728"/>
                </a:lnTo>
                <a:close/>
              </a:path>
              <a:path w="745489" h="802005">
                <a:moveTo>
                  <a:pt x="646354" y="441634"/>
                </a:moveTo>
                <a:lnTo>
                  <a:pt x="482908" y="441634"/>
                </a:lnTo>
                <a:lnTo>
                  <a:pt x="482908" y="0"/>
                </a:lnTo>
                <a:lnTo>
                  <a:pt x="646354" y="0"/>
                </a:lnTo>
                <a:lnTo>
                  <a:pt x="646354" y="156016"/>
                </a:lnTo>
                <a:lnTo>
                  <a:pt x="745412" y="156016"/>
                </a:lnTo>
                <a:lnTo>
                  <a:pt x="745412" y="289744"/>
                </a:lnTo>
                <a:lnTo>
                  <a:pt x="646354" y="289744"/>
                </a:lnTo>
                <a:lnTo>
                  <a:pt x="646354" y="441634"/>
                </a:lnTo>
                <a:close/>
              </a:path>
              <a:path w="745489" h="802005">
                <a:moveTo>
                  <a:pt x="352481" y="801545"/>
                </a:moveTo>
                <a:lnTo>
                  <a:pt x="296516" y="799798"/>
                </a:lnTo>
                <a:lnTo>
                  <a:pt x="244587" y="794452"/>
                </a:lnTo>
                <a:lnTo>
                  <a:pt x="197290" y="785344"/>
                </a:lnTo>
                <a:lnTo>
                  <a:pt x="155221" y="772316"/>
                </a:lnTo>
                <a:lnTo>
                  <a:pt x="118976" y="755207"/>
                </a:lnTo>
                <a:lnTo>
                  <a:pt x="68786" y="712225"/>
                </a:lnTo>
                <a:lnTo>
                  <a:pt x="44460" y="658749"/>
                </a:lnTo>
                <a:lnTo>
                  <a:pt x="41274" y="627367"/>
                </a:lnTo>
                <a:lnTo>
                  <a:pt x="44460" y="595509"/>
                </a:lnTo>
                <a:lnTo>
                  <a:pt x="68786" y="541698"/>
                </a:lnTo>
                <a:lnTo>
                  <a:pt x="118976" y="498703"/>
                </a:lnTo>
                <a:lnTo>
                  <a:pt x="155221" y="481593"/>
                </a:lnTo>
                <a:lnTo>
                  <a:pt x="197290" y="468565"/>
                </a:lnTo>
                <a:lnTo>
                  <a:pt x="244587" y="459458"/>
                </a:lnTo>
                <a:lnTo>
                  <a:pt x="296516" y="454111"/>
                </a:lnTo>
                <a:lnTo>
                  <a:pt x="352481" y="452365"/>
                </a:lnTo>
                <a:lnTo>
                  <a:pt x="408446" y="454111"/>
                </a:lnTo>
                <a:lnTo>
                  <a:pt x="460375" y="459458"/>
                </a:lnTo>
                <a:lnTo>
                  <a:pt x="507672" y="468565"/>
                </a:lnTo>
                <a:lnTo>
                  <a:pt x="549741" y="481593"/>
                </a:lnTo>
                <a:lnTo>
                  <a:pt x="585986" y="498703"/>
                </a:lnTo>
                <a:lnTo>
                  <a:pt x="636177" y="541698"/>
                </a:lnTo>
                <a:lnTo>
                  <a:pt x="655295" y="579489"/>
                </a:lnTo>
                <a:lnTo>
                  <a:pt x="352481" y="579489"/>
                </a:lnTo>
                <a:lnTo>
                  <a:pt x="303326" y="580766"/>
                </a:lnTo>
                <a:lnTo>
                  <a:pt x="264464" y="584752"/>
                </a:lnTo>
                <a:lnTo>
                  <a:pt x="215451" y="601777"/>
                </a:lnTo>
                <a:lnTo>
                  <a:pt x="202243" y="627367"/>
                </a:lnTo>
                <a:lnTo>
                  <a:pt x="203146" y="634500"/>
                </a:lnTo>
                <a:lnTo>
                  <a:pt x="235353" y="662580"/>
                </a:lnTo>
                <a:lnTo>
                  <a:pt x="303326" y="673156"/>
                </a:lnTo>
                <a:lnTo>
                  <a:pt x="352481" y="674420"/>
                </a:lnTo>
                <a:lnTo>
                  <a:pt x="655365" y="674420"/>
                </a:lnTo>
                <a:lnTo>
                  <a:pt x="651203" y="687112"/>
                </a:lnTo>
                <a:lnTo>
                  <a:pt x="615811" y="733855"/>
                </a:lnTo>
                <a:lnTo>
                  <a:pt x="549741" y="772316"/>
                </a:lnTo>
                <a:lnTo>
                  <a:pt x="507672" y="785344"/>
                </a:lnTo>
                <a:lnTo>
                  <a:pt x="460375" y="794452"/>
                </a:lnTo>
                <a:lnTo>
                  <a:pt x="408446" y="799798"/>
                </a:lnTo>
                <a:lnTo>
                  <a:pt x="352481" y="801545"/>
                </a:lnTo>
                <a:close/>
              </a:path>
              <a:path w="745489" h="802005">
                <a:moveTo>
                  <a:pt x="655365" y="674420"/>
                </a:moveTo>
                <a:lnTo>
                  <a:pt x="352481" y="674420"/>
                </a:lnTo>
                <a:lnTo>
                  <a:pt x="401636" y="673156"/>
                </a:lnTo>
                <a:lnTo>
                  <a:pt x="440498" y="669261"/>
                </a:lnTo>
                <a:lnTo>
                  <a:pt x="489512" y="652957"/>
                </a:lnTo>
                <a:lnTo>
                  <a:pt x="502719" y="627367"/>
                </a:lnTo>
                <a:lnTo>
                  <a:pt x="501933" y="619770"/>
                </a:lnTo>
                <a:lnTo>
                  <a:pt x="469610" y="591678"/>
                </a:lnTo>
                <a:lnTo>
                  <a:pt x="401636" y="580766"/>
                </a:lnTo>
                <a:lnTo>
                  <a:pt x="352481" y="579489"/>
                </a:lnTo>
                <a:lnTo>
                  <a:pt x="655295" y="579489"/>
                </a:lnTo>
                <a:lnTo>
                  <a:pt x="660503" y="595509"/>
                </a:lnTo>
                <a:lnTo>
                  <a:pt x="663689" y="627367"/>
                </a:lnTo>
                <a:lnTo>
                  <a:pt x="660503" y="658749"/>
                </a:lnTo>
                <a:lnTo>
                  <a:pt x="655365" y="6744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703433" y="513251"/>
            <a:ext cx="701040" cy="784225"/>
          </a:xfrm>
          <a:custGeom>
            <a:avLst/>
            <a:gdLst/>
            <a:ahLst/>
            <a:cxnLst/>
            <a:rect l="l" t="t" r="r" b="b"/>
            <a:pathLst>
              <a:path w="701039" h="784225">
                <a:moveTo>
                  <a:pt x="649656" y="388803"/>
                </a:moveTo>
                <a:lnTo>
                  <a:pt x="487035" y="388803"/>
                </a:lnTo>
                <a:lnTo>
                  <a:pt x="493755" y="345568"/>
                </a:lnTo>
                <a:lnTo>
                  <a:pt x="498076" y="297380"/>
                </a:lnTo>
                <a:lnTo>
                  <a:pt x="500385" y="247645"/>
                </a:lnTo>
                <a:lnTo>
                  <a:pt x="501068" y="199767"/>
                </a:lnTo>
                <a:lnTo>
                  <a:pt x="501068" y="132902"/>
                </a:lnTo>
                <a:lnTo>
                  <a:pt x="32193" y="132902"/>
                </a:lnTo>
                <a:lnTo>
                  <a:pt x="32193" y="0"/>
                </a:lnTo>
                <a:lnTo>
                  <a:pt x="664514" y="0"/>
                </a:lnTo>
                <a:lnTo>
                  <a:pt x="664514" y="183257"/>
                </a:lnTo>
                <a:lnTo>
                  <a:pt x="663818" y="237429"/>
                </a:lnTo>
                <a:lnTo>
                  <a:pt x="661419" y="291602"/>
                </a:lnTo>
                <a:lnTo>
                  <a:pt x="656853" y="342988"/>
                </a:lnTo>
                <a:lnTo>
                  <a:pt x="649656" y="388803"/>
                </a:lnTo>
                <a:close/>
              </a:path>
              <a:path w="701039" h="784225">
                <a:moveTo>
                  <a:pt x="700836" y="562980"/>
                </a:moveTo>
                <a:lnTo>
                  <a:pt x="0" y="562980"/>
                </a:lnTo>
                <a:lnTo>
                  <a:pt x="0" y="430077"/>
                </a:lnTo>
                <a:lnTo>
                  <a:pt x="700836" y="430077"/>
                </a:lnTo>
                <a:lnTo>
                  <a:pt x="700836" y="562980"/>
                </a:lnTo>
                <a:close/>
              </a:path>
              <a:path w="701039" h="784225">
                <a:moveTo>
                  <a:pt x="287268" y="784209"/>
                </a:moveTo>
                <a:lnTo>
                  <a:pt x="127124" y="784209"/>
                </a:lnTo>
                <a:lnTo>
                  <a:pt x="127124" y="562980"/>
                </a:lnTo>
                <a:lnTo>
                  <a:pt x="287268" y="562980"/>
                </a:lnTo>
                <a:lnTo>
                  <a:pt x="287268" y="784209"/>
                </a:lnTo>
                <a:close/>
              </a:path>
              <a:path w="701039" h="784225">
                <a:moveTo>
                  <a:pt x="574536" y="784209"/>
                </a:moveTo>
                <a:lnTo>
                  <a:pt x="414393" y="784209"/>
                </a:lnTo>
                <a:lnTo>
                  <a:pt x="414393" y="562980"/>
                </a:lnTo>
                <a:lnTo>
                  <a:pt x="574536" y="562980"/>
                </a:lnTo>
                <a:lnTo>
                  <a:pt x="574536" y="7842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467640" y="517740"/>
            <a:ext cx="701040" cy="740410"/>
          </a:xfrm>
          <a:custGeom>
            <a:avLst/>
            <a:gdLst/>
            <a:ahLst/>
            <a:cxnLst/>
            <a:rect l="l" t="t" r="r" b="b"/>
            <a:pathLst>
              <a:path w="701040" h="740410">
                <a:moveTo>
                  <a:pt x="664514" y="130898"/>
                </a:moveTo>
                <a:lnTo>
                  <a:pt x="501065" y="130898"/>
                </a:lnTo>
                <a:lnTo>
                  <a:pt x="501065" y="323227"/>
                </a:lnTo>
                <a:lnTo>
                  <a:pt x="664514" y="323227"/>
                </a:lnTo>
                <a:lnTo>
                  <a:pt x="664514" y="130898"/>
                </a:lnTo>
                <a:close/>
              </a:path>
              <a:path w="701040" h="740410">
                <a:moveTo>
                  <a:pt x="700836" y="606374"/>
                </a:moveTo>
                <a:lnTo>
                  <a:pt x="433374" y="606374"/>
                </a:lnTo>
                <a:lnTo>
                  <a:pt x="433374" y="454660"/>
                </a:lnTo>
                <a:lnTo>
                  <a:pt x="664514" y="454660"/>
                </a:lnTo>
                <a:lnTo>
                  <a:pt x="664514" y="323850"/>
                </a:lnTo>
                <a:lnTo>
                  <a:pt x="199758" y="323850"/>
                </a:lnTo>
                <a:lnTo>
                  <a:pt x="199758" y="130810"/>
                </a:lnTo>
                <a:lnTo>
                  <a:pt x="664514" y="130810"/>
                </a:lnTo>
                <a:lnTo>
                  <a:pt x="664514" y="0"/>
                </a:lnTo>
                <a:lnTo>
                  <a:pt x="36322" y="0"/>
                </a:lnTo>
                <a:lnTo>
                  <a:pt x="36322" y="130810"/>
                </a:lnTo>
                <a:lnTo>
                  <a:pt x="36322" y="323850"/>
                </a:lnTo>
                <a:lnTo>
                  <a:pt x="36322" y="454660"/>
                </a:lnTo>
                <a:lnTo>
                  <a:pt x="269925" y="454660"/>
                </a:lnTo>
                <a:lnTo>
                  <a:pt x="269925" y="606374"/>
                </a:lnTo>
                <a:lnTo>
                  <a:pt x="0" y="606374"/>
                </a:lnTo>
                <a:lnTo>
                  <a:pt x="0" y="740105"/>
                </a:lnTo>
                <a:lnTo>
                  <a:pt x="700836" y="740105"/>
                </a:lnTo>
                <a:lnTo>
                  <a:pt x="700836" y="6063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447416" y="504170"/>
            <a:ext cx="683895" cy="802005"/>
          </a:xfrm>
          <a:custGeom>
            <a:avLst/>
            <a:gdLst/>
            <a:ahLst/>
            <a:cxnLst/>
            <a:rect l="l" t="t" r="r" b="b"/>
            <a:pathLst>
              <a:path w="683895" h="802005">
                <a:moveTo>
                  <a:pt x="666991" y="441634"/>
                </a:moveTo>
                <a:lnTo>
                  <a:pt x="503545" y="441634"/>
                </a:lnTo>
                <a:lnTo>
                  <a:pt x="503545" y="231961"/>
                </a:lnTo>
                <a:lnTo>
                  <a:pt x="374769" y="231961"/>
                </a:lnTo>
                <a:lnTo>
                  <a:pt x="374769" y="100709"/>
                </a:lnTo>
                <a:lnTo>
                  <a:pt x="503545" y="100709"/>
                </a:lnTo>
                <a:lnTo>
                  <a:pt x="503545" y="0"/>
                </a:lnTo>
                <a:lnTo>
                  <a:pt x="666991" y="0"/>
                </a:lnTo>
                <a:lnTo>
                  <a:pt x="666991" y="441634"/>
                </a:lnTo>
                <a:close/>
              </a:path>
              <a:path w="683895" h="802005">
                <a:moveTo>
                  <a:pt x="0" y="442459"/>
                </a:moveTo>
                <a:lnTo>
                  <a:pt x="0" y="309556"/>
                </a:lnTo>
                <a:lnTo>
                  <a:pt x="43620" y="293964"/>
                </a:lnTo>
                <a:lnTo>
                  <a:pt x="80133" y="272042"/>
                </a:lnTo>
                <a:lnTo>
                  <a:pt x="109170" y="242692"/>
                </a:lnTo>
                <a:lnTo>
                  <a:pt x="130365" y="204811"/>
                </a:lnTo>
                <a:lnTo>
                  <a:pt x="143351" y="157300"/>
                </a:lnTo>
                <a:lnTo>
                  <a:pt x="147636" y="100709"/>
                </a:lnTo>
                <a:lnTo>
                  <a:pt x="147761" y="4127"/>
                </a:lnTo>
                <a:lnTo>
                  <a:pt x="311207" y="4127"/>
                </a:lnTo>
                <a:lnTo>
                  <a:pt x="311270" y="99058"/>
                </a:lnTo>
                <a:lnTo>
                  <a:pt x="315556" y="155347"/>
                </a:lnTo>
                <a:lnTo>
                  <a:pt x="328389" y="201295"/>
                </a:lnTo>
                <a:lnTo>
                  <a:pt x="349386" y="237429"/>
                </a:lnTo>
                <a:lnTo>
                  <a:pt x="378224" y="265102"/>
                </a:lnTo>
                <a:lnTo>
                  <a:pt x="414584" y="285667"/>
                </a:lnTo>
                <a:lnTo>
                  <a:pt x="458143" y="300476"/>
                </a:lnTo>
                <a:lnTo>
                  <a:pt x="458143" y="334321"/>
                </a:lnTo>
                <a:lnTo>
                  <a:pt x="230310" y="334321"/>
                </a:lnTo>
                <a:lnTo>
                  <a:pt x="197640" y="366013"/>
                </a:lnTo>
                <a:lnTo>
                  <a:pt x="155184" y="393901"/>
                </a:lnTo>
                <a:lnTo>
                  <a:pt x="106031" y="416757"/>
                </a:lnTo>
                <a:lnTo>
                  <a:pt x="53273" y="433352"/>
                </a:lnTo>
                <a:lnTo>
                  <a:pt x="0" y="442459"/>
                </a:lnTo>
                <a:close/>
              </a:path>
              <a:path w="683895" h="802005">
                <a:moveTo>
                  <a:pt x="458143" y="432553"/>
                </a:moveTo>
                <a:lnTo>
                  <a:pt x="406237" y="425586"/>
                </a:lnTo>
                <a:lnTo>
                  <a:pt x="354528" y="411289"/>
                </a:lnTo>
                <a:lnTo>
                  <a:pt x="305990" y="390652"/>
                </a:lnTo>
                <a:lnTo>
                  <a:pt x="263593" y="364665"/>
                </a:lnTo>
                <a:lnTo>
                  <a:pt x="230310" y="334321"/>
                </a:lnTo>
                <a:lnTo>
                  <a:pt x="458143" y="334321"/>
                </a:lnTo>
                <a:lnTo>
                  <a:pt x="458143" y="432553"/>
                </a:lnTo>
                <a:close/>
              </a:path>
              <a:path w="683895" h="802005">
                <a:moveTo>
                  <a:pt x="369816" y="801545"/>
                </a:moveTo>
                <a:lnTo>
                  <a:pt x="305699" y="799134"/>
                </a:lnTo>
                <a:lnTo>
                  <a:pt x="246773" y="791771"/>
                </a:lnTo>
                <a:lnTo>
                  <a:pt x="194068" y="779257"/>
                </a:lnTo>
                <a:lnTo>
                  <a:pt x="148613" y="761393"/>
                </a:lnTo>
                <a:lnTo>
                  <a:pt x="111440" y="737982"/>
                </a:lnTo>
                <a:lnTo>
                  <a:pt x="70785" y="689795"/>
                </a:lnTo>
                <a:lnTo>
                  <a:pt x="56132" y="627367"/>
                </a:lnTo>
                <a:lnTo>
                  <a:pt x="59899" y="593935"/>
                </a:lnTo>
                <a:lnTo>
                  <a:pt x="88172" y="538215"/>
                </a:lnTo>
                <a:lnTo>
                  <a:pt x="148613" y="492516"/>
                </a:lnTo>
                <a:lnTo>
                  <a:pt x="194068" y="474653"/>
                </a:lnTo>
                <a:lnTo>
                  <a:pt x="246773" y="462139"/>
                </a:lnTo>
                <a:lnTo>
                  <a:pt x="305699" y="454775"/>
                </a:lnTo>
                <a:lnTo>
                  <a:pt x="369816" y="452365"/>
                </a:lnTo>
                <a:lnTo>
                  <a:pt x="434336" y="454775"/>
                </a:lnTo>
                <a:lnTo>
                  <a:pt x="493507" y="462139"/>
                </a:lnTo>
                <a:lnTo>
                  <a:pt x="546338" y="474653"/>
                </a:lnTo>
                <a:lnTo>
                  <a:pt x="591839" y="492516"/>
                </a:lnTo>
                <a:lnTo>
                  <a:pt x="629018" y="515927"/>
                </a:lnTo>
                <a:lnTo>
                  <a:pt x="669261" y="564218"/>
                </a:lnTo>
                <a:lnTo>
                  <a:pt x="674709" y="579489"/>
                </a:lnTo>
                <a:lnTo>
                  <a:pt x="369816" y="579489"/>
                </a:lnTo>
                <a:lnTo>
                  <a:pt x="321216" y="580766"/>
                </a:lnTo>
                <a:lnTo>
                  <a:pt x="281902" y="584752"/>
                </a:lnTo>
                <a:lnTo>
                  <a:pt x="231135" y="601777"/>
                </a:lnTo>
                <a:lnTo>
                  <a:pt x="217102" y="627367"/>
                </a:lnTo>
                <a:lnTo>
                  <a:pt x="218018" y="634500"/>
                </a:lnTo>
                <a:lnTo>
                  <a:pt x="251875" y="662580"/>
                </a:lnTo>
                <a:lnTo>
                  <a:pt x="321216" y="673156"/>
                </a:lnTo>
                <a:lnTo>
                  <a:pt x="369816" y="674420"/>
                </a:lnTo>
                <a:lnTo>
                  <a:pt x="674792" y="674420"/>
                </a:lnTo>
                <a:lnTo>
                  <a:pt x="669261" y="689795"/>
                </a:lnTo>
                <a:lnTo>
                  <a:pt x="629018" y="737982"/>
                </a:lnTo>
                <a:lnTo>
                  <a:pt x="591839" y="761393"/>
                </a:lnTo>
                <a:lnTo>
                  <a:pt x="546338" y="779257"/>
                </a:lnTo>
                <a:lnTo>
                  <a:pt x="493507" y="791771"/>
                </a:lnTo>
                <a:lnTo>
                  <a:pt x="434336" y="799134"/>
                </a:lnTo>
                <a:lnTo>
                  <a:pt x="369816" y="801545"/>
                </a:lnTo>
                <a:close/>
              </a:path>
              <a:path w="683895" h="802005">
                <a:moveTo>
                  <a:pt x="674792" y="674420"/>
                </a:moveTo>
                <a:lnTo>
                  <a:pt x="369816" y="674420"/>
                </a:lnTo>
                <a:lnTo>
                  <a:pt x="418881" y="673156"/>
                </a:lnTo>
                <a:lnTo>
                  <a:pt x="458350" y="669261"/>
                </a:lnTo>
                <a:lnTo>
                  <a:pt x="508498" y="652957"/>
                </a:lnTo>
                <a:lnTo>
                  <a:pt x="522531" y="627367"/>
                </a:lnTo>
                <a:lnTo>
                  <a:pt x="521731" y="619770"/>
                </a:lnTo>
                <a:lnTo>
                  <a:pt x="488222" y="591678"/>
                </a:lnTo>
                <a:lnTo>
                  <a:pt x="418881" y="580766"/>
                </a:lnTo>
                <a:lnTo>
                  <a:pt x="369816" y="579489"/>
                </a:lnTo>
                <a:lnTo>
                  <a:pt x="674709" y="579489"/>
                </a:lnTo>
                <a:lnTo>
                  <a:pt x="679863" y="593935"/>
                </a:lnTo>
                <a:lnTo>
                  <a:pt x="683500" y="627367"/>
                </a:lnTo>
                <a:lnTo>
                  <a:pt x="679863" y="660322"/>
                </a:lnTo>
                <a:lnTo>
                  <a:pt x="674792" y="6744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8213276" y="504170"/>
            <a:ext cx="745490" cy="802005"/>
          </a:xfrm>
          <a:custGeom>
            <a:avLst/>
            <a:gdLst/>
            <a:ahLst/>
            <a:cxnLst/>
            <a:rect l="l" t="t" r="r" b="b"/>
            <a:pathLst>
              <a:path w="745490" h="802005">
                <a:moveTo>
                  <a:pt x="439157" y="138681"/>
                </a:moveTo>
                <a:lnTo>
                  <a:pt x="12382" y="138681"/>
                </a:lnTo>
                <a:lnTo>
                  <a:pt x="12382" y="9080"/>
                </a:lnTo>
                <a:lnTo>
                  <a:pt x="439157" y="9080"/>
                </a:lnTo>
                <a:lnTo>
                  <a:pt x="439157" y="138681"/>
                </a:lnTo>
                <a:close/>
              </a:path>
              <a:path w="745490" h="802005">
                <a:moveTo>
                  <a:pt x="0" y="439983"/>
                </a:moveTo>
                <a:lnTo>
                  <a:pt x="0" y="309556"/>
                </a:lnTo>
                <a:lnTo>
                  <a:pt x="48637" y="297095"/>
                </a:lnTo>
                <a:lnTo>
                  <a:pt x="88161" y="276035"/>
                </a:lnTo>
                <a:lnTo>
                  <a:pt x="117978" y="244118"/>
                </a:lnTo>
                <a:lnTo>
                  <a:pt x="137492" y="199086"/>
                </a:lnTo>
                <a:lnTo>
                  <a:pt x="146110" y="138681"/>
                </a:lnTo>
                <a:lnTo>
                  <a:pt x="304603" y="138681"/>
                </a:lnTo>
                <a:lnTo>
                  <a:pt x="312515" y="196564"/>
                </a:lnTo>
                <a:lnTo>
                  <a:pt x="331243" y="239192"/>
                </a:lnTo>
                <a:lnTo>
                  <a:pt x="360710" y="269140"/>
                </a:lnTo>
                <a:lnTo>
                  <a:pt x="400835" y="288985"/>
                </a:lnTo>
                <a:lnTo>
                  <a:pt x="451539" y="301301"/>
                </a:lnTo>
                <a:lnTo>
                  <a:pt x="451539" y="340924"/>
                </a:lnTo>
                <a:lnTo>
                  <a:pt x="226182" y="340924"/>
                </a:lnTo>
                <a:lnTo>
                  <a:pt x="192040" y="371117"/>
                </a:lnTo>
                <a:lnTo>
                  <a:pt x="149181" y="396833"/>
                </a:lnTo>
                <a:lnTo>
                  <a:pt x="100775" y="417358"/>
                </a:lnTo>
                <a:lnTo>
                  <a:pt x="49991" y="431979"/>
                </a:lnTo>
                <a:lnTo>
                  <a:pt x="0" y="439983"/>
                </a:lnTo>
                <a:close/>
              </a:path>
              <a:path w="745490" h="802005">
                <a:moveTo>
                  <a:pt x="451539" y="431728"/>
                </a:moveTo>
                <a:lnTo>
                  <a:pt x="399256" y="424107"/>
                </a:lnTo>
                <a:lnTo>
                  <a:pt x="348083" y="411176"/>
                </a:lnTo>
                <a:lnTo>
                  <a:pt x="300515" y="392976"/>
                </a:lnTo>
                <a:lnTo>
                  <a:pt x="259050" y="369546"/>
                </a:lnTo>
                <a:lnTo>
                  <a:pt x="226182" y="340924"/>
                </a:lnTo>
                <a:lnTo>
                  <a:pt x="451539" y="340924"/>
                </a:lnTo>
                <a:lnTo>
                  <a:pt x="451539" y="431728"/>
                </a:lnTo>
                <a:close/>
              </a:path>
              <a:path w="745490" h="802005">
                <a:moveTo>
                  <a:pt x="646354" y="441634"/>
                </a:moveTo>
                <a:lnTo>
                  <a:pt x="482908" y="441634"/>
                </a:lnTo>
                <a:lnTo>
                  <a:pt x="482908" y="0"/>
                </a:lnTo>
                <a:lnTo>
                  <a:pt x="646354" y="0"/>
                </a:lnTo>
                <a:lnTo>
                  <a:pt x="646354" y="156016"/>
                </a:lnTo>
                <a:lnTo>
                  <a:pt x="745412" y="156016"/>
                </a:lnTo>
                <a:lnTo>
                  <a:pt x="745412" y="289744"/>
                </a:lnTo>
                <a:lnTo>
                  <a:pt x="646354" y="289744"/>
                </a:lnTo>
                <a:lnTo>
                  <a:pt x="646354" y="441634"/>
                </a:lnTo>
                <a:close/>
              </a:path>
              <a:path w="745490" h="802005">
                <a:moveTo>
                  <a:pt x="352481" y="801545"/>
                </a:moveTo>
                <a:lnTo>
                  <a:pt x="296516" y="799798"/>
                </a:lnTo>
                <a:lnTo>
                  <a:pt x="244587" y="794452"/>
                </a:lnTo>
                <a:lnTo>
                  <a:pt x="197290" y="785344"/>
                </a:lnTo>
                <a:lnTo>
                  <a:pt x="155221" y="772316"/>
                </a:lnTo>
                <a:lnTo>
                  <a:pt x="118976" y="755207"/>
                </a:lnTo>
                <a:lnTo>
                  <a:pt x="68786" y="712225"/>
                </a:lnTo>
                <a:lnTo>
                  <a:pt x="44460" y="658749"/>
                </a:lnTo>
                <a:lnTo>
                  <a:pt x="41274" y="627367"/>
                </a:lnTo>
                <a:lnTo>
                  <a:pt x="44460" y="595509"/>
                </a:lnTo>
                <a:lnTo>
                  <a:pt x="68786" y="541698"/>
                </a:lnTo>
                <a:lnTo>
                  <a:pt x="118976" y="498703"/>
                </a:lnTo>
                <a:lnTo>
                  <a:pt x="155221" y="481593"/>
                </a:lnTo>
                <a:lnTo>
                  <a:pt x="197290" y="468565"/>
                </a:lnTo>
                <a:lnTo>
                  <a:pt x="244587" y="459458"/>
                </a:lnTo>
                <a:lnTo>
                  <a:pt x="296516" y="454111"/>
                </a:lnTo>
                <a:lnTo>
                  <a:pt x="352481" y="452365"/>
                </a:lnTo>
                <a:lnTo>
                  <a:pt x="408446" y="454111"/>
                </a:lnTo>
                <a:lnTo>
                  <a:pt x="460375" y="459458"/>
                </a:lnTo>
                <a:lnTo>
                  <a:pt x="507672" y="468565"/>
                </a:lnTo>
                <a:lnTo>
                  <a:pt x="549741" y="481593"/>
                </a:lnTo>
                <a:lnTo>
                  <a:pt x="585986" y="498703"/>
                </a:lnTo>
                <a:lnTo>
                  <a:pt x="636177" y="541698"/>
                </a:lnTo>
                <a:lnTo>
                  <a:pt x="655295" y="579489"/>
                </a:lnTo>
                <a:lnTo>
                  <a:pt x="352481" y="579489"/>
                </a:lnTo>
                <a:lnTo>
                  <a:pt x="303326" y="580766"/>
                </a:lnTo>
                <a:lnTo>
                  <a:pt x="264464" y="584752"/>
                </a:lnTo>
                <a:lnTo>
                  <a:pt x="215451" y="601777"/>
                </a:lnTo>
                <a:lnTo>
                  <a:pt x="202243" y="627367"/>
                </a:lnTo>
                <a:lnTo>
                  <a:pt x="203146" y="634500"/>
                </a:lnTo>
                <a:lnTo>
                  <a:pt x="235353" y="662580"/>
                </a:lnTo>
                <a:lnTo>
                  <a:pt x="303326" y="673156"/>
                </a:lnTo>
                <a:lnTo>
                  <a:pt x="352481" y="674420"/>
                </a:lnTo>
                <a:lnTo>
                  <a:pt x="655365" y="674420"/>
                </a:lnTo>
                <a:lnTo>
                  <a:pt x="651203" y="687112"/>
                </a:lnTo>
                <a:lnTo>
                  <a:pt x="615811" y="733855"/>
                </a:lnTo>
                <a:lnTo>
                  <a:pt x="549741" y="772316"/>
                </a:lnTo>
                <a:lnTo>
                  <a:pt x="507672" y="785344"/>
                </a:lnTo>
                <a:lnTo>
                  <a:pt x="460375" y="794452"/>
                </a:lnTo>
                <a:lnTo>
                  <a:pt x="408446" y="799798"/>
                </a:lnTo>
                <a:lnTo>
                  <a:pt x="352481" y="801545"/>
                </a:lnTo>
                <a:close/>
              </a:path>
              <a:path w="745490" h="802005">
                <a:moveTo>
                  <a:pt x="655365" y="674420"/>
                </a:moveTo>
                <a:lnTo>
                  <a:pt x="352481" y="674420"/>
                </a:lnTo>
                <a:lnTo>
                  <a:pt x="401636" y="673156"/>
                </a:lnTo>
                <a:lnTo>
                  <a:pt x="440498" y="669261"/>
                </a:lnTo>
                <a:lnTo>
                  <a:pt x="489512" y="652957"/>
                </a:lnTo>
                <a:lnTo>
                  <a:pt x="502719" y="627367"/>
                </a:lnTo>
                <a:lnTo>
                  <a:pt x="501933" y="619770"/>
                </a:lnTo>
                <a:lnTo>
                  <a:pt x="469610" y="591678"/>
                </a:lnTo>
                <a:lnTo>
                  <a:pt x="401636" y="580766"/>
                </a:lnTo>
                <a:lnTo>
                  <a:pt x="352481" y="579489"/>
                </a:lnTo>
                <a:lnTo>
                  <a:pt x="655295" y="579489"/>
                </a:lnTo>
                <a:lnTo>
                  <a:pt x="660503" y="595509"/>
                </a:lnTo>
                <a:lnTo>
                  <a:pt x="663689" y="627367"/>
                </a:lnTo>
                <a:lnTo>
                  <a:pt x="660503" y="658749"/>
                </a:lnTo>
                <a:lnTo>
                  <a:pt x="655365" y="6744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9197403" y="478580"/>
            <a:ext cx="701040" cy="823594"/>
          </a:xfrm>
          <a:custGeom>
            <a:avLst/>
            <a:gdLst/>
            <a:ahLst/>
            <a:cxnLst/>
            <a:rect l="l" t="t" r="r" b="b"/>
            <a:pathLst>
              <a:path w="701040" h="823594">
                <a:moveTo>
                  <a:pt x="430902" y="87501"/>
                </a:moveTo>
                <a:lnTo>
                  <a:pt x="267456" y="87501"/>
                </a:lnTo>
                <a:lnTo>
                  <a:pt x="267456" y="0"/>
                </a:lnTo>
                <a:lnTo>
                  <a:pt x="430902" y="0"/>
                </a:lnTo>
                <a:lnTo>
                  <a:pt x="430902" y="87501"/>
                </a:lnTo>
                <a:close/>
              </a:path>
              <a:path w="701040" h="823594">
                <a:moveTo>
                  <a:pt x="664514" y="220404"/>
                </a:moveTo>
                <a:lnTo>
                  <a:pt x="36321" y="220404"/>
                </a:lnTo>
                <a:lnTo>
                  <a:pt x="36321" y="87501"/>
                </a:lnTo>
                <a:lnTo>
                  <a:pt x="664514" y="87501"/>
                </a:lnTo>
                <a:lnTo>
                  <a:pt x="664514" y="220404"/>
                </a:lnTo>
                <a:close/>
              </a:path>
              <a:path w="701040" h="823594">
                <a:moveTo>
                  <a:pt x="27240" y="472176"/>
                </a:moveTo>
                <a:lnTo>
                  <a:pt x="27240" y="337623"/>
                </a:lnTo>
                <a:lnTo>
                  <a:pt x="82536" y="329914"/>
                </a:lnTo>
                <a:lnTo>
                  <a:pt x="132260" y="318606"/>
                </a:lnTo>
                <a:lnTo>
                  <a:pt x="175518" y="302849"/>
                </a:lnTo>
                <a:lnTo>
                  <a:pt x="211415" y="281795"/>
                </a:lnTo>
                <a:lnTo>
                  <a:pt x="239057" y="254596"/>
                </a:lnTo>
                <a:lnTo>
                  <a:pt x="257551" y="220404"/>
                </a:lnTo>
                <a:lnTo>
                  <a:pt x="440808" y="220404"/>
                </a:lnTo>
                <a:lnTo>
                  <a:pt x="459542" y="253679"/>
                </a:lnTo>
                <a:lnTo>
                  <a:pt x="487219" y="280511"/>
                </a:lnTo>
                <a:lnTo>
                  <a:pt x="523150" y="301611"/>
                </a:lnTo>
                <a:lnTo>
                  <a:pt x="566649" y="317689"/>
                </a:lnTo>
                <a:lnTo>
                  <a:pt x="617026" y="329456"/>
                </a:lnTo>
                <a:lnTo>
                  <a:pt x="673595" y="337623"/>
                </a:lnTo>
                <a:lnTo>
                  <a:pt x="673595" y="364863"/>
                </a:lnTo>
                <a:lnTo>
                  <a:pt x="350005" y="364863"/>
                </a:lnTo>
                <a:lnTo>
                  <a:pt x="317657" y="390562"/>
                </a:lnTo>
                <a:lnTo>
                  <a:pt x="278219" y="413069"/>
                </a:lnTo>
                <a:lnTo>
                  <a:pt x="233193" y="432226"/>
                </a:lnTo>
                <a:lnTo>
                  <a:pt x="184080" y="447874"/>
                </a:lnTo>
                <a:lnTo>
                  <a:pt x="132383" y="459854"/>
                </a:lnTo>
                <a:lnTo>
                  <a:pt x="79602" y="468008"/>
                </a:lnTo>
                <a:lnTo>
                  <a:pt x="27240" y="472176"/>
                </a:lnTo>
                <a:close/>
              </a:path>
              <a:path w="701040" h="823594">
                <a:moveTo>
                  <a:pt x="673595" y="472176"/>
                </a:moveTo>
                <a:lnTo>
                  <a:pt x="622010" y="468528"/>
                </a:lnTo>
                <a:lnTo>
                  <a:pt x="569516" y="460576"/>
                </a:lnTo>
                <a:lnTo>
                  <a:pt x="517730" y="448567"/>
                </a:lnTo>
                <a:lnTo>
                  <a:pt x="468268" y="432746"/>
                </a:lnTo>
                <a:lnTo>
                  <a:pt x="422748" y="413358"/>
                </a:lnTo>
                <a:lnTo>
                  <a:pt x="382788" y="390648"/>
                </a:lnTo>
                <a:lnTo>
                  <a:pt x="350005" y="364863"/>
                </a:lnTo>
                <a:lnTo>
                  <a:pt x="673595" y="364863"/>
                </a:lnTo>
                <a:lnTo>
                  <a:pt x="673595" y="472176"/>
                </a:lnTo>
                <a:close/>
              </a:path>
              <a:path w="701040" h="823594">
                <a:moveTo>
                  <a:pt x="700836" y="637273"/>
                </a:moveTo>
                <a:lnTo>
                  <a:pt x="0" y="637273"/>
                </a:lnTo>
                <a:lnTo>
                  <a:pt x="0" y="504370"/>
                </a:lnTo>
                <a:lnTo>
                  <a:pt x="700836" y="504370"/>
                </a:lnTo>
                <a:lnTo>
                  <a:pt x="700836" y="637273"/>
                </a:lnTo>
                <a:close/>
              </a:path>
              <a:path w="701040" h="823594">
                <a:moveTo>
                  <a:pt x="430902" y="823007"/>
                </a:moveTo>
                <a:lnTo>
                  <a:pt x="267456" y="823007"/>
                </a:lnTo>
                <a:lnTo>
                  <a:pt x="267456" y="637273"/>
                </a:lnTo>
                <a:lnTo>
                  <a:pt x="430902" y="637273"/>
                </a:lnTo>
                <a:lnTo>
                  <a:pt x="430902" y="8230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9973168" y="504170"/>
            <a:ext cx="651510" cy="785495"/>
          </a:xfrm>
          <a:custGeom>
            <a:avLst/>
            <a:gdLst/>
            <a:ahLst/>
            <a:cxnLst/>
            <a:rect l="l" t="t" r="r" b="b"/>
            <a:pathLst>
              <a:path w="651509" h="785494">
                <a:moveTo>
                  <a:pt x="216276" y="747888"/>
                </a:moveTo>
                <a:lnTo>
                  <a:pt x="176344" y="745051"/>
                </a:lnTo>
                <a:lnTo>
                  <a:pt x="109479" y="721421"/>
                </a:lnTo>
                <a:lnTo>
                  <a:pt x="59781" y="673243"/>
                </a:lnTo>
                <a:lnTo>
                  <a:pt x="25799" y="600764"/>
                </a:lnTo>
                <a:lnTo>
                  <a:pt x="14295" y="554677"/>
                </a:lnTo>
                <a:lnTo>
                  <a:pt x="6257" y="501774"/>
                </a:lnTo>
                <a:lnTo>
                  <a:pt x="1540" y="441867"/>
                </a:lnTo>
                <a:lnTo>
                  <a:pt x="0" y="374769"/>
                </a:lnTo>
                <a:lnTo>
                  <a:pt x="1540" y="307366"/>
                </a:lnTo>
                <a:lnTo>
                  <a:pt x="6257" y="247240"/>
                </a:lnTo>
                <a:lnTo>
                  <a:pt x="14295" y="194190"/>
                </a:lnTo>
                <a:lnTo>
                  <a:pt x="25799" y="148014"/>
                </a:lnTo>
                <a:lnTo>
                  <a:pt x="40913" y="108509"/>
                </a:lnTo>
                <a:lnTo>
                  <a:pt x="82548" y="48703"/>
                </a:lnTo>
                <a:lnTo>
                  <a:pt x="140745" y="12382"/>
                </a:lnTo>
                <a:lnTo>
                  <a:pt x="216276" y="825"/>
                </a:lnTo>
                <a:lnTo>
                  <a:pt x="256570" y="3663"/>
                </a:lnTo>
                <a:lnTo>
                  <a:pt x="323538" y="27292"/>
                </a:lnTo>
                <a:lnTo>
                  <a:pt x="373552" y="75472"/>
                </a:lnTo>
                <a:lnTo>
                  <a:pt x="401535" y="132902"/>
                </a:lnTo>
                <a:lnTo>
                  <a:pt x="216276" y="132902"/>
                </a:lnTo>
                <a:lnTo>
                  <a:pt x="209492" y="133663"/>
                </a:lnTo>
                <a:lnTo>
                  <a:pt x="179988" y="163974"/>
                </a:lnTo>
                <a:lnTo>
                  <a:pt x="165724" y="239258"/>
                </a:lnTo>
                <a:lnTo>
                  <a:pt x="162158" y="298594"/>
                </a:lnTo>
                <a:lnTo>
                  <a:pt x="160969" y="374769"/>
                </a:lnTo>
                <a:lnTo>
                  <a:pt x="162158" y="450542"/>
                </a:lnTo>
                <a:lnTo>
                  <a:pt x="165724" y="509634"/>
                </a:lnTo>
                <a:lnTo>
                  <a:pt x="171667" y="553787"/>
                </a:lnTo>
                <a:lnTo>
                  <a:pt x="190686" y="604254"/>
                </a:lnTo>
                <a:lnTo>
                  <a:pt x="216276" y="615811"/>
                </a:lnTo>
                <a:lnTo>
                  <a:pt x="401553" y="615811"/>
                </a:lnTo>
                <a:lnTo>
                  <a:pt x="392302" y="640224"/>
                </a:lnTo>
                <a:lnTo>
                  <a:pt x="350830" y="700010"/>
                </a:lnTo>
                <a:lnTo>
                  <a:pt x="292221" y="736331"/>
                </a:lnTo>
                <a:lnTo>
                  <a:pt x="256570" y="745051"/>
                </a:lnTo>
                <a:lnTo>
                  <a:pt x="216276" y="747888"/>
                </a:lnTo>
                <a:close/>
              </a:path>
              <a:path w="651509" h="785494">
                <a:moveTo>
                  <a:pt x="401553" y="615811"/>
                </a:moveTo>
                <a:lnTo>
                  <a:pt x="216276" y="615811"/>
                </a:lnTo>
                <a:lnTo>
                  <a:pt x="223525" y="615050"/>
                </a:lnTo>
                <a:lnTo>
                  <a:pt x="230310" y="612818"/>
                </a:lnTo>
                <a:lnTo>
                  <a:pt x="261533" y="553787"/>
                </a:lnTo>
                <a:lnTo>
                  <a:pt x="267602" y="509634"/>
                </a:lnTo>
                <a:lnTo>
                  <a:pt x="271214" y="450542"/>
                </a:lnTo>
                <a:lnTo>
                  <a:pt x="272409" y="374769"/>
                </a:lnTo>
                <a:lnTo>
                  <a:pt x="271214" y="298594"/>
                </a:lnTo>
                <a:lnTo>
                  <a:pt x="267602" y="239258"/>
                </a:lnTo>
                <a:lnTo>
                  <a:pt x="261533" y="194979"/>
                </a:lnTo>
                <a:lnTo>
                  <a:pt x="241866" y="144459"/>
                </a:lnTo>
                <a:lnTo>
                  <a:pt x="216276" y="132902"/>
                </a:lnTo>
                <a:lnTo>
                  <a:pt x="401535" y="132902"/>
                </a:lnTo>
                <a:lnTo>
                  <a:pt x="418583" y="194190"/>
                </a:lnTo>
                <a:lnTo>
                  <a:pt x="426460" y="247240"/>
                </a:lnTo>
                <a:lnTo>
                  <a:pt x="431059" y="307366"/>
                </a:lnTo>
                <a:lnTo>
                  <a:pt x="432553" y="374769"/>
                </a:lnTo>
                <a:lnTo>
                  <a:pt x="431059" y="441867"/>
                </a:lnTo>
                <a:lnTo>
                  <a:pt x="426460" y="501774"/>
                </a:lnTo>
                <a:lnTo>
                  <a:pt x="418583" y="554677"/>
                </a:lnTo>
                <a:lnTo>
                  <a:pt x="407254" y="600764"/>
                </a:lnTo>
                <a:lnTo>
                  <a:pt x="401553" y="615811"/>
                </a:lnTo>
                <a:close/>
              </a:path>
              <a:path w="651509" h="785494">
                <a:moveTo>
                  <a:pt x="651306" y="785035"/>
                </a:moveTo>
                <a:lnTo>
                  <a:pt x="487861" y="785035"/>
                </a:lnTo>
                <a:lnTo>
                  <a:pt x="487861" y="0"/>
                </a:lnTo>
                <a:lnTo>
                  <a:pt x="651306" y="0"/>
                </a:lnTo>
                <a:lnTo>
                  <a:pt x="651306" y="7850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6946170" y="2459611"/>
            <a:ext cx="210185" cy="263525"/>
          </a:xfrm>
          <a:custGeom>
            <a:avLst/>
            <a:gdLst/>
            <a:ahLst/>
            <a:cxnLst/>
            <a:rect l="l" t="t" r="r" b="b"/>
            <a:pathLst>
              <a:path w="210184" h="263525">
                <a:moveTo>
                  <a:pt x="65720" y="135823"/>
                </a:moveTo>
                <a:lnTo>
                  <a:pt x="21030" y="120634"/>
                </a:lnTo>
                <a:lnTo>
                  <a:pt x="1396" y="84077"/>
                </a:lnTo>
                <a:lnTo>
                  <a:pt x="0" y="68057"/>
                </a:lnTo>
                <a:lnTo>
                  <a:pt x="1396" y="51873"/>
                </a:lnTo>
                <a:lnTo>
                  <a:pt x="21030" y="15480"/>
                </a:lnTo>
                <a:lnTo>
                  <a:pt x="65720" y="0"/>
                </a:lnTo>
                <a:lnTo>
                  <a:pt x="78787" y="1022"/>
                </a:lnTo>
                <a:lnTo>
                  <a:pt x="90731" y="4016"/>
                </a:lnTo>
                <a:lnTo>
                  <a:pt x="101415" y="8872"/>
                </a:lnTo>
                <a:lnTo>
                  <a:pt x="104135" y="10807"/>
                </a:lnTo>
                <a:lnTo>
                  <a:pt x="65720" y="10807"/>
                </a:lnTo>
                <a:lnTo>
                  <a:pt x="55000" y="11670"/>
                </a:lnTo>
                <a:lnTo>
                  <a:pt x="21879" y="32362"/>
                </a:lnTo>
                <a:lnTo>
                  <a:pt x="12267" y="68057"/>
                </a:lnTo>
                <a:lnTo>
                  <a:pt x="13390" y="81393"/>
                </a:lnTo>
                <a:lnTo>
                  <a:pt x="36516" y="117498"/>
                </a:lnTo>
                <a:lnTo>
                  <a:pt x="65720" y="125015"/>
                </a:lnTo>
                <a:lnTo>
                  <a:pt x="104384" y="125015"/>
                </a:lnTo>
                <a:lnTo>
                  <a:pt x="101415" y="127074"/>
                </a:lnTo>
                <a:lnTo>
                  <a:pt x="90731" y="131843"/>
                </a:lnTo>
                <a:lnTo>
                  <a:pt x="78787" y="134805"/>
                </a:lnTo>
                <a:lnTo>
                  <a:pt x="65720" y="135823"/>
                </a:lnTo>
                <a:close/>
              </a:path>
              <a:path w="210184" h="263525">
                <a:moveTo>
                  <a:pt x="104384" y="125015"/>
                </a:moveTo>
                <a:lnTo>
                  <a:pt x="65720" y="125015"/>
                </a:lnTo>
                <a:lnTo>
                  <a:pt x="76482" y="124153"/>
                </a:lnTo>
                <a:lnTo>
                  <a:pt x="86313" y="121620"/>
                </a:lnTo>
                <a:lnTo>
                  <a:pt x="114901" y="93250"/>
                </a:lnTo>
                <a:lnTo>
                  <a:pt x="119173" y="68057"/>
                </a:lnTo>
                <a:lnTo>
                  <a:pt x="118092" y="54552"/>
                </a:lnTo>
                <a:lnTo>
                  <a:pt x="95048" y="18324"/>
                </a:lnTo>
                <a:lnTo>
                  <a:pt x="65720" y="10807"/>
                </a:lnTo>
                <a:lnTo>
                  <a:pt x="104135" y="10807"/>
                </a:lnTo>
                <a:lnTo>
                  <a:pt x="130296" y="51873"/>
                </a:lnTo>
                <a:lnTo>
                  <a:pt x="131733" y="68057"/>
                </a:lnTo>
                <a:lnTo>
                  <a:pt x="130296" y="84077"/>
                </a:lnTo>
                <a:lnTo>
                  <a:pt x="126147" y="98289"/>
                </a:lnTo>
                <a:lnTo>
                  <a:pt x="119534" y="110529"/>
                </a:lnTo>
                <a:lnTo>
                  <a:pt x="110703" y="120634"/>
                </a:lnTo>
                <a:lnTo>
                  <a:pt x="104384" y="125015"/>
                </a:lnTo>
                <a:close/>
              </a:path>
              <a:path w="210184" h="263525">
                <a:moveTo>
                  <a:pt x="209722" y="148090"/>
                </a:moveTo>
                <a:lnTo>
                  <a:pt x="197454" y="148090"/>
                </a:lnTo>
                <a:lnTo>
                  <a:pt x="197454" y="73315"/>
                </a:lnTo>
                <a:lnTo>
                  <a:pt x="143125" y="73315"/>
                </a:lnTo>
                <a:lnTo>
                  <a:pt x="143125" y="62507"/>
                </a:lnTo>
                <a:lnTo>
                  <a:pt x="197454" y="62507"/>
                </a:lnTo>
                <a:lnTo>
                  <a:pt x="197454" y="1752"/>
                </a:lnTo>
                <a:lnTo>
                  <a:pt x="209722" y="1752"/>
                </a:lnTo>
                <a:lnTo>
                  <a:pt x="209722" y="148090"/>
                </a:lnTo>
                <a:close/>
              </a:path>
              <a:path w="210184" h="263525">
                <a:moveTo>
                  <a:pt x="209722" y="263175"/>
                </a:moveTo>
                <a:lnTo>
                  <a:pt x="197454" y="263175"/>
                </a:lnTo>
                <a:lnTo>
                  <a:pt x="197454" y="187815"/>
                </a:lnTo>
                <a:lnTo>
                  <a:pt x="17233" y="187815"/>
                </a:lnTo>
                <a:lnTo>
                  <a:pt x="17233" y="176716"/>
                </a:lnTo>
                <a:lnTo>
                  <a:pt x="209722" y="176716"/>
                </a:lnTo>
                <a:lnTo>
                  <a:pt x="209722" y="2631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7226864" y="2461373"/>
            <a:ext cx="488950" cy="259715"/>
          </a:xfrm>
          <a:custGeom>
            <a:avLst/>
            <a:gdLst/>
            <a:ahLst/>
            <a:cxnLst/>
            <a:rect l="l" t="t" r="r" b="b"/>
            <a:pathLst>
              <a:path w="488950" h="259714">
                <a:moveTo>
                  <a:pt x="205346" y="249148"/>
                </a:moveTo>
                <a:lnTo>
                  <a:pt x="28333" y="249148"/>
                </a:lnTo>
                <a:lnTo>
                  <a:pt x="28333" y="209130"/>
                </a:lnTo>
                <a:lnTo>
                  <a:pt x="202133" y="209130"/>
                </a:lnTo>
                <a:lnTo>
                  <a:pt x="202133" y="147789"/>
                </a:lnTo>
                <a:lnTo>
                  <a:pt x="15773" y="147789"/>
                </a:lnTo>
                <a:lnTo>
                  <a:pt x="15773" y="158305"/>
                </a:lnTo>
                <a:lnTo>
                  <a:pt x="189865" y="158305"/>
                </a:lnTo>
                <a:lnTo>
                  <a:pt x="189865" y="198615"/>
                </a:lnTo>
                <a:lnTo>
                  <a:pt x="15773" y="198615"/>
                </a:lnTo>
                <a:lnTo>
                  <a:pt x="15773" y="259664"/>
                </a:lnTo>
                <a:lnTo>
                  <a:pt x="205346" y="259664"/>
                </a:lnTo>
                <a:lnTo>
                  <a:pt x="205346" y="249148"/>
                </a:lnTo>
                <a:close/>
              </a:path>
              <a:path w="488950" h="259714">
                <a:moveTo>
                  <a:pt x="243903" y="53454"/>
                </a:moveTo>
                <a:lnTo>
                  <a:pt x="202133" y="53454"/>
                </a:lnTo>
                <a:lnTo>
                  <a:pt x="202133" y="0"/>
                </a:lnTo>
                <a:lnTo>
                  <a:pt x="189865" y="0"/>
                </a:lnTo>
                <a:lnTo>
                  <a:pt x="189865" y="80619"/>
                </a:lnTo>
                <a:lnTo>
                  <a:pt x="176161" y="88823"/>
                </a:lnTo>
                <a:lnTo>
                  <a:pt x="159816" y="94335"/>
                </a:lnTo>
                <a:lnTo>
                  <a:pt x="141109" y="97459"/>
                </a:lnTo>
                <a:lnTo>
                  <a:pt x="120345" y="98425"/>
                </a:lnTo>
                <a:lnTo>
                  <a:pt x="12268" y="98425"/>
                </a:lnTo>
                <a:lnTo>
                  <a:pt x="12268" y="14312"/>
                </a:lnTo>
                <a:lnTo>
                  <a:pt x="119761" y="14312"/>
                </a:lnTo>
                <a:lnTo>
                  <a:pt x="119761" y="3505"/>
                </a:lnTo>
                <a:lnTo>
                  <a:pt x="0" y="3505"/>
                </a:lnTo>
                <a:lnTo>
                  <a:pt x="0" y="109524"/>
                </a:lnTo>
                <a:lnTo>
                  <a:pt x="118592" y="109524"/>
                </a:lnTo>
                <a:lnTo>
                  <a:pt x="140360" y="108508"/>
                </a:lnTo>
                <a:lnTo>
                  <a:pt x="159816" y="105295"/>
                </a:lnTo>
                <a:lnTo>
                  <a:pt x="176466" y="99669"/>
                </a:lnTo>
                <a:lnTo>
                  <a:pt x="178485" y="98425"/>
                </a:lnTo>
                <a:lnTo>
                  <a:pt x="189865" y="91414"/>
                </a:lnTo>
                <a:lnTo>
                  <a:pt x="189865" y="122961"/>
                </a:lnTo>
                <a:lnTo>
                  <a:pt x="202133" y="122961"/>
                </a:lnTo>
                <a:lnTo>
                  <a:pt x="202133" y="91414"/>
                </a:lnTo>
                <a:lnTo>
                  <a:pt x="202133" y="64554"/>
                </a:lnTo>
                <a:lnTo>
                  <a:pt x="243903" y="64554"/>
                </a:lnTo>
                <a:lnTo>
                  <a:pt x="243903" y="53454"/>
                </a:lnTo>
                <a:close/>
              </a:path>
              <a:path w="488950" h="259714">
                <a:moveTo>
                  <a:pt x="436676" y="215557"/>
                </a:moveTo>
                <a:lnTo>
                  <a:pt x="423379" y="221297"/>
                </a:lnTo>
                <a:lnTo>
                  <a:pt x="407365" y="225094"/>
                </a:lnTo>
                <a:lnTo>
                  <a:pt x="389648" y="227190"/>
                </a:lnTo>
                <a:lnTo>
                  <a:pt x="371246" y="227825"/>
                </a:lnTo>
                <a:lnTo>
                  <a:pt x="299097" y="227825"/>
                </a:lnTo>
                <a:lnTo>
                  <a:pt x="299097" y="126174"/>
                </a:lnTo>
                <a:lnTo>
                  <a:pt x="395198" y="126174"/>
                </a:lnTo>
                <a:lnTo>
                  <a:pt x="395198" y="4965"/>
                </a:lnTo>
                <a:lnTo>
                  <a:pt x="287134" y="4965"/>
                </a:lnTo>
                <a:lnTo>
                  <a:pt x="287134" y="16065"/>
                </a:lnTo>
                <a:lnTo>
                  <a:pt x="382638" y="16065"/>
                </a:lnTo>
                <a:lnTo>
                  <a:pt x="382638" y="115366"/>
                </a:lnTo>
                <a:lnTo>
                  <a:pt x="287134" y="115366"/>
                </a:lnTo>
                <a:lnTo>
                  <a:pt x="287134" y="238925"/>
                </a:lnTo>
                <a:lnTo>
                  <a:pt x="370954" y="238925"/>
                </a:lnTo>
                <a:lnTo>
                  <a:pt x="389724" y="238290"/>
                </a:lnTo>
                <a:lnTo>
                  <a:pt x="407657" y="236194"/>
                </a:lnTo>
                <a:lnTo>
                  <a:pt x="423659" y="232397"/>
                </a:lnTo>
                <a:lnTo>
                  <a:pt x="434022" y="227825"/>
                </a:lnTo>
                <a:lnTo>
                  <a:pt x="436676" y="226656"/>
                </a:lnTo>
                <a:lnTo>
                  <a:pt x="436676" y="215557"/>
                </a:lnTo>
                <a:close/>
              </a:path>
              <a:path w="488950" h="259714">
                <a:moveTo>
                  <a:pt x="488378" y="0"/>
                </a:moveTo>
                <a:lnTo>
                  <a:pt x="476110" y="0"/>
                </a:lnTo>
                <a:lnTo>
                  <a:pt x="476110" y="111569"/>
                </a:lnTo>
                <a:lnTo>
                  <a:pt x="414769" y="111569"/>
                </a:lnTo>
                <a:lnTo>
                  <a:pt x="414769" y="122669"/>
                </a:lnTo>
                <a:lnTo>
                  <a:pt x="476110" y="122669"/>
                </a:lnTo>
                <a:lnTo>
                  <a:pt x="476110" y="257327"/>
                </a:lnTo>
                <a:lnTo>
                  <a:pt x="488378" y="257327"/>
                </a:lnTo>
                <a:lnTo>
                  <a:pt x="4883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0541858" y="5537000"/>
            <a:ext cx="204470" cy="256540"/>
          </a:xfrm>
          <a:custGeom>
            <a:avLst/>
            <a:gdLst/>
            <a:ahLst/>
            <a:cxnLst/>
            <a:rect l="l" t="t" r="r" b="b"/>
            <a:pathLst>
              <a:path w="204470" h="256539">
                <a:moveTo>
                  <a:pt x="63985" y="132235"/>
                </a:moveTo>
                <a:lnTo>
                  <a:pt x="20475" y="117448"/>
                </a:lnTo>
                <a:lnTo>
                  <a:pt x="1359" y="81856"/>
                </a:lnTo>
                <a:lnTo>
                  <a:pt x="0" y="66260"/>
                </a:lnTo>
                <a:lnTo>
                  <a:pt x="1359" y="50503"/>
                </a:lnTo>
                <a:lnTo>
                  <a:pt x="20475" y="15072"/>
                </a:lnTo>
                <a:lnTo>
                  <a:pt x="63985" y="0"/>
                </a:lnTo>
                <a:lnTo>
                  <a:pt x="76706" y="995"/>
                </a:lnTo>
                <a:lnTo>
                  <a:pt x="88335" y="3910"/>
                </a:lnTo>
                <a:lnTo>
                  <a:pt x="98737" y="8637"/>
                </a:lnTo>
                <a:lnTo>
                  <a:pt x="101384" y="10522"/>
                </a:lnTo>
                <a:lnTo>
                  <a:pt x="63985" y="10522"/>
                </a:lnTo>
                <a:lnTo>
                  <a:pt x="53547" y="11361"/>
                </a:lnTo>
                <a:lnTo>
                  <a:pt x="16209" y="41483"/>
                </a:lnTo>
                <a:lnTo>
                  <a:pt x="11943" y="66260"/>
                </a:lnTo>
                <a:lnTo>
                  <a:pt x="13036" y="79243"/>
                </a:lnTo>
                <a:lnTo>
                  <a:pt x="35551" y="114395"/>
                </a:lnTo>
                <a:lnTo>
                  <a:pt x="63985" y="121713"/>
                </a:lnTo>
                <a:lnTo>
                  <a:pt x="101627" y="121713"/>
                </a:lnTo>
                <a:lnTo>
                  <a:pt x="98737" y="123717"/>
                </a:lnTo>
                <a:lnTo>
                  <a:pt x="88335" y="128361"/>
                </a:lnTo>
                <a:lnTo>
                  <a:pt x="76706" y="131245"/>
                </a:lnTo>
                <a:lnTo>
                  <a:pt x="63985" y="132235"/>
                </a:lnTo>
                <a:close/>
              </a:path>
              <a:path w="204470" h="256539">
                <a:moveTo>
                  <a:pt x="101627" y="121713"/>
                </a:moveTo>
                <a:lnTo>
                  <a:pt x="63985" y="121713"/>
                </a:lnTo>
                <a:lnTo>
                  <a:pt x="74462" y="120874"/>
                </a:lnTo>
                <a:lnTo>
                  <a:pt x="84033" y="118408"/>
                </a:lnTo>
                <a:lnTo>
                  <a:pt x="111867" y="90787"/>
                </a:lnTo>
                <a:lnTo>
                  <a:pt x="116026" y="66260"/>
                </a:lnTo>
                <a:lnTo>
                  <a:pt x="114973" y="53112"/>
                </a:lnTo>
                <a:lnTo>
                  <a:pt x="92538" y="17840"/>
                </a:lnTo>
                <a:lnTo>
                  <a:pt x="63985" y="10522"/>
                </a:lnTo>
                <a:lnTo>
                  <a:pt x="101384" y="10522"/>
                </a:lnTo>
                <a:lnTo>
                  <a:pt x="126854" y="50503"/>
                </a:lnTo>
                <a:lnTo>
                  <a:pt x="128254" y="66260"/>
                </a:lnTo>
                <a:lnTo>
                  <a:pt x="126854" y="81856"/>
                </a:lnTo>
                <a:lnTo>
                  <a:pt x="122815" y="95693"/>
                </a:lnTo>
                <a:lnTo>
                  <a:pt x="116377" y="107610"/>
                </a:lnTo>
                <a:lnTo>
                  <a:pt x="107779" y="117448"/>
                </a:lnTo>
                <a:lnTo>
                  <a:pt x="101627" y="121713"/>
                </a:lnTo>
                <a:close/>
              </a:path>
              <a:path w="204470" h="256539">
                <a:moveTo>
                  <a:pt x="204183" y="144179"/>
                </a:moveTo>
                <a:lnTo>
                  <a:pt x="192239" y="144179"/>
                </a:lnTo>
                <a:lnTo>
                  <a:pt x="192239" y="71378"/>
                </a:lnTo>
                <a:lnTo>
                  <a:pt x="139345" y="71378"/>
                </a:lnTo>
                <a:lnTo>
                  <a:pt x="139345" y="60856"/>
                </a:lnTo>
                <a:lnTo>
                  <a:pt x="192239" y="60856"/>
                </a:lnTo>
                <a:lnTo>
                  <a:pt x="192239" y="1706"/>
                </a:lnTo>
                <a:lnTo>
                  <a:pt x="204183" y="1706"/>
                </a:lnTo>
                <a:lnTo>
                  <a:pt x="204183" y="144179"/>
                </a:lnTo>
                <a:close/>
              </a:path>
              <a:path w="204470" h="256539">
                <a:moveTo>
                  <a:pt x="204183" y="256224"/>
                </a:moveTo>
                <a:lnTo>
                  <a:pt x="192239" y="256224"/>
                </a:lnTo>
                <a:lnTo>
                  <a:pt x="192239" y="182855"/>
                </a:lnTo>
                <a:lnTo>
                  <a:pt x="16778" y="182855"/>
                </a:lnTo>
                <a:lnTo>
                  <a:pt x="16778" y="172048"/>
                </a:lnTo>
                <a:lnTo>
                  <a:pt x="204183" y="172048"/>
                </a:lnTo>
                <a:lnTo>
                  <a:pt x="204183" y="256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1" name="object 131"/>
          <p:cNvGrpSpPr/>
          <p:nvPr/>
        </p:nvGrpSpPr>
        <p:grpSpPr>
          <a:xfrm>
            <a:off x="10815146" y="5538706"/>
            <a:ext cx="475615" cy="253365"/>
            <a:chOff x="10815146" y="5538706"/>
            <a:chExt cx="475615" cy="253365"/>
          </a:xfrm>
        </p:grpSpPr>
        <p:pic>
          <p:nvPicPr>
            <p:cNvPr id="132" name="object 1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15146" y="5538706"/>
              <a:ext cx="237455" cy="252812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94690" y="5538706"/>
              <a:ext cx="195936" cy="250537"/>
            </a:xfrm>
            <a:prstGeom prst="rect">
              <a:avLst/>
            </a:prstGeom>
          </p:spPr>
        </p:pic>
      </p:grpSp>
      <p:grpSp>
        <p:nvGrpSpPr>
          <p:cNvPr id="134" name="object 134"/>
          <p:cNvGrpSpPr/>
          <p:nvPr/>
        </p:nvGrpSpPr>
        <p:grpSpPr>
          <a:xfrm>
            <a:off x="218659" y="1459151"/>
            <a:ext cx="7117080" cy="8584565"/>
            <a:chOff x="218659" y="1459151"/>
            <a:chExt cx="7117080" cy="8584565"/>
          </a:xfrm>
        </p:grpSpPr>
        <p:pic>
          <p:nvPicPr>
            <p:cNvPr id="135" name="object 1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8659" y="1459151"/>
              <a:ext cx="6801109" cy="2927626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9965" y="4323342"/>
              <a:ext cx="6746477" cy="2880591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19214" y="7010139"/>
              <a:ext cx="3716247" cy="3033443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0920" y="7241954"/>
              <a:ext cx="3108293" cy="2558211"/>
            </a:xfrm>
            <a:prstGeom prst="rect">
              <a:avLst/>
            </a:prstGeom>
          </p:spPr>
        </p:pic>
      </p:grpSp>
      <p:sp>
        <p:nvSpPr>
          <p:cNvPr id="139" name="object 139"/>
          <p:cNvSpPr/>
          <p:nvPr/>
        </p:nvSpPr>
        <p:spPr>
          <a:xfrm>
            <a:off x="13690865" y="3540577"/>
            <a:ext cx="210185" cy="263525"/>
          </a:xfrm>
          <a:custGeom>
            <a:avLst/>
            <a:gdLst/>
            <a:ahLst/>
            <a:cxnLst/>
            <a:rect l="l" t="t" r="r" b="b"/>
            <a:pathLst>
              <a:path w="210184" h="263525">
                <a:moveTo>
                  <a:pt x="65720" y="135823"/>
                </a:moveTo>
                <a:lnTo>
                  <a:pt x="21030" y="120634"/>
                </a:lnTo>
                <a:lnTo>
                  <a:pt x="1396" y="84077"/>
                </a:lnTo>
                <a:lnTo>
                  <a:pt x="0" y="68057"/>
                </a:lnTo>
                <a:lnTo>
                  <a:pt x="1396" y="51873"/>
                </a:lnTo>
                <a:lnTo>
                  <a:pt x="21030" y="15480"/>
                </a:lnTo>
                <a:lnTo>
                  <a:pt x="65720" y="0"/>
                </a:lnTo>
                <a:lnTo>
                  <a:pt x="78787" y="1022"/>
                </a:lnTo>
                <a:lnTo>
                  <a:pt x="90731" y="4016"/>
                </a:lnTo>
                <a:lnTo>
                  <a:pt x="101415" y="8872"/>
                </a:lnTo>
                <a:lnTo>
                  <a:pt x="104135" y="10807"/>
                </a:lnTo>
                <a:lnTo>
                  <a:pt x="65720" y="10807"/>
                </a:lnTo>
                <a:lnTo>
                  <a:pt x="55000" y="11670"/>
                </a:lnTo>
                <a:lnTo>
                  <a:pt x="21879" y="32362"/>
                </a:lnTo>
                <a:lnTo>
                  <a:pt x="12267" y="68057"/>
                </a:lnTo>
                <a:lnTo>
                  <a:pt x="13390" y="81393"/>
                </a:lnTo>
                <a:lnTo>
                  <a:pt x="36516" y="117498"/>
                </a:lnTo>
                <a:lnTo>
                  <a:pt x="65720" y="125015"/>
                </a:lnTo>
                <a:lnTo>
                  <a:pt x="104384" y="125015"/>
                </a:lnTo>
                <a:lnTo>
                  <a:pt x="101415" y="127074"/>
                </a:lnTo>
                <a:lnTo>
                  <a:pt x="90731" y="131843"/>
                </a:lnTo>
                <a:lnTo>
                  <a:pt x="78787" y="134805"/>
                </a:lnTo>
                <a:lnTo>
                  <a:pt x="65720" y="135823"/>
                </a:lnTo>
                <a:close/>
              </a:path>
              <a:path w="210184" h="263525">
                <a:moveTo>
                  <a:pt x="104384" y="125015"/>
                </a:moveTo>
                <a:lnTo>
                  <a:pt x="65720" y="125015"/>
                </a:lnTo>
                <a:lnTo>
                  <a:pt x="76482" y="124153"/>
                </a:lnTo>
                <a:lnTo>
                  <a:pt x="86313" y="121620"/>
                </a:lnTo>
                <a:lnTo>
                  <a:pt x="114901" y="93250"/>
                </a:lnTo>
                <a:lnTo>
                  <a:pt x="119173" y="68057"/>
                </a:lnTo>
                <a:lnTo>
                  <a:pt x="118092" y="54552"/>
                </a:lnTo>
                <a:lnTo>
                  <a:pt x="95048" y="18324"/>
                </a:lnTo>
                <a:lnTo>
                  <a:pt x="65720" y="10807"/>
                </a:lnTo>
                <a:lnTo>
                  <a:pt x="104135" y="10807"/>
                </a:lnTo>
                <a:lnTo>
                  <a:pt x="130296" y="51873"/>
                </a:lnTo>
                <a:lnTo>
                  <a:pt x="131733" y="68057"/>
                </a:lnTo>
                <a:lnTo>
                  <a:pt x="130296" y="84077"/>
                </a:lnTo>
                <a:lnTo>
                  <a:pt x="126147" y="98289"/>
                </a:lnTo>
                <a:lnTo>
                  <a:pt x="119534" y="110529"/>
                </a:lnTo>
                <a:lnTo>
                  <a:pt x="110703" y="120634"/>
                </a:lnTo>
                <a:lnTo>
                  <a:pt x="104384" y="125015"/>
                </a:lnTo>
                <a:close/>
              </a:path>
              <a:path w="210184" h="263525">
                <a:moveTo>
                  <a:pt x="209722" y="148090"/>
                </a:moveTo>
                <a:lnTo>
                  <a:pt x="197454" y="148090"/>
                </a:lnTo>
                <a:lnTo>
                  <a:pt x="197454" y="73315"/>
                </a:lnTo>
                <a:lnTo>
                  <a:pt x="143125" y="73315"/>
                </a:lnTo>
                <a:lnTo>
                  <a:pt x="143125" y="62507"/>
                </a:lnTo>
                <a:lnTo>
                  <a:pt x="197454" y="62507"/>
                </a:lnTo>
                <a:lnTo>
                  <a:pt x="197454" y="1752"/>
                </a:lnTo>
                <a:lnTo>
                  <a:pt x="209722" y="1752"/>
                </a:lnTo>
                <a:lnTo>
                  <a:pt x="209722" y="148090"/>
                </a:lnTo>
                <a:close/>
              </a:path>
              <a:path w="210184" h="263525">
                <a:moveTo>
                  <a:pt x="209722" y="263175"/>
                </a:moveTo>
                <a:lnTo>
                  <a:pt x="197454" y="263175"/>
                </a:lnTo>
                <a:lnTo>
                  <a:pt x="197454" y="187815"/>
                </a:lnTo>
                <a:lnTo>
                  <a:pt x="17233" y="187815"/>
                </a:lnTo>
                <a:lnTo>
                  <a:pt x="17233" y="176716"/>
                </a:lnTo>
                <a:lnTo>
                  <a:pt x="209722" y="176716"/>
                </a:lnTo>
                <a:lnTo>
                  <a:pt x="209722" y="2631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3971562" y="3542334"/>
            <a:ext cx="488950" cy="259715"/>
          </a:xfrm>
          <a:custGeom>
            <a:avLst/>
            <a:gdLst/>
            <a:ahLst/>
            <a:cxnLst/>
            <a:rect l="l" t="t" r="r" b="b"/>
            <a:pathLst>
              <a:path w="488950" h="259714">
                <a:moveTo>
                  <a:pt x="205333" y="249161"/>
                </a:moveTo>
                <a:lnTo>
                  <a:pt x="28333" y="249161"/>
                </a:lnTo>
                <a:lnTo>
                  <a:pt x="28333" y="209143"/>
                </a:lnTo>
                <a:lnTo>
                  <a:pt x="202120" y="209143"/>
                </a:lnTo>
                <a:lnTo>
                  <a:pt x="202120" y="147802"/>
                </a:lnTo>
                <a:lnTo>
                  <a:pt x="15773" y="147802"/>
                </a:lnTo>
                <a:lnTo>
                  <a:pt x="15773" y="158318"/>
                </a:lnTo>
                <a:lnTo>
                  <a:pt x="189852" y="158318"/>
                </a:lnTo>
                <a:lnTo>
                  <a:pt x="189852" y="198628"/>
                </a:lnTo>
                <a:lnTo>
                  <a:pt x="15773" y="198628"/>
                </a:lnTo>
                <a:lnTo>
                  <a:pt x="15773" y="259676"/>
                </a:lnTo>
                <a:lnTo>
                  <a:pt x="205333" y="259676"/>
                </a:lnTo>
                <a:lnTo>
                  <a:pt x="205333" y="249161"/>
                </a:lnTo>
                <a:close/>
              </a:path>
              <a:path w="488950" h="259714">
                <a:moveTo>
                  <a:pt x="243890" y="53454"/>
                </a:moveTo>
                <a:lnTo>
                  <a:pt x="202120" y="53454"/>
                </a:lnTo>
                <a:lnTo>
                  <a:pt x="202120" y="0"/>
                </a:lnTo>
                <a:lnTo>
                  <a:pt x="189852" y="0"/>
                </a:lnTo>
                <a:lnTo>
                  <a:pt x="189852" y="80619"/>
                </a:lnTo>
                <a:lnTo>
                  <a:pt x="176161" y="88823"/>
                </a:lnTo>
                <a:lnTo>
                  <a:pt x="159804" y="94348"/>
                </a:lnTo>
                <a:lnTo>
                  <a:pt x="141097" y="97459"/>
                </a:lnTo>
                <a:lnTo>
                  <a:pt x="120345" y="98437"/>
                </a:lnTo>
                <a:lnTo>
                  <a:pt x="12268" y="98437"/>
                </a:lnTo>
                <a:lnTo>
                  <a:pt x="12268" y="14312"/>
                </a:lnTo>
                <a:lnTo>
                  <a:pt x="119761" y="14312"/>
                </a:lnTo>
                <a:lnTo>
                  <a:pt x="119761" y="3505"/>
                </a:lnTo>
                <a:lnTo>
                  <a:pt x="0" y="3505"/>
                </a:lnTo>
                <a:lnTo>
                  <a:pt x="0" y="109537"/>
                </a:lnTo>
                <a:lnTo>
                  <a:pt x="118592" y="109537"/>
                </a:lnTo>
                <a:lnTo>
                  <a:pt x="140360" y="108508"/>
                </a:lnTo>
                <a:lnTo>
                  <a:pt x="159804" y="105295"/>
                </a:lnTo>
                <a:lnTo>
                  <a:pt x="176466" y="99682"/>
                </a:lnTo>
                <a:lnTo>
                  <a:pt x="178473" y="98437"/>
                </a:lnTo>
                <a:lnTo>
                  <a:pt x="189852" y="91427"/>
                </a:lnTo>
                <a:lnTo>
                  <a:pt x="189852" y="122974"/>
                </a:lnTo>
                <a:lnTo>
                  <a:pt x="202120" y="122974"/>
                </a:lnTo>
                <a:lnTo>
                  <a:pt x="202120" y="91427"/>
                </a:lnTo>
                <a:lnTo>
                  <a:pt x="202120" y="64554"/>
                </a:lnTo>
                <a:lnTo>
                  <a:pt x="243890" y="64554"/>
                </a:lnTo>
                <a:lnTo>
                  <a:pt x="243890" y="53454"/>
                </a:lnTo>
                <a:close/>
              </a:path>
              <a:path w="488950" h="259714">
                <a:moveTo>
                  <a:pt x="436676" y="215569"/>
                </a:moveTo>
                <a:lnTo>
                  <a:pt x="423367" y="221297"/>
                </a:lnTo>
                <a:lnTo>
                  <a:pt x="407352" y="225094"/>
                </a:lnTo>
                <a:lnTo>
                  <a:pt x="389648" y="227190"/>
                </a:lnTo>
                <a:lnTo>
                  <a:pt x="371246" y="227838"/>
                </a:lnTo>
                <a:lnTo>
                  <a:pt x="299097" y="227838"/>
                </a:lnTo>
                <a:lnTo>
                  <a:pt x="299097" y="126187"/>
                </a:lnTo>
                <a:lnTo>
                  <a:pt x="395198" y="126187"/>
                </a:lnTo>
                <a:lnTo>
                  <a:pt x="395198" y="4965"/>
                </a:lnTo>
                <a:lnTo>
                  <a:pt x="287121" y="4965"/>
                </a:lnTo>
                <a:lnTo>
                  <a:pt x="287121" y="16065"/>
                </a:lnTo>
                <a:lnTo>
                  <a:pt x="382638" y="16065"/>
                </a:lnTo>
                <a:lnTo>
                  <a:pt x="382638" y="115379"/>
                </a:lnTo>
                <a:lnTo>
                  <a:pt x="287121" y="115379"/>
                </a:lnTo>
                <a:lnTo>
                  <a:pt x="287121" y="238937"/>
                </a:lnTo>
                <a:lnTo>
                  <a:pt x="370954" y="238937"/>
                </a:lnTo>
                <a:lnTo>
                  <a:pt x="389724" y="238290"/>
                </a:lnTo>
                <a:lnTo>
                  <a:pt x="407644" y="236194"/>
                </a:lnTo>
                <a:lnTo>
                  <a:pt x="423659" y="232397"/>
                </a:lnTo>
                <a:lnTo>
                  <a:pt x="434022" y="227838"/>
                </a:lnTo>
                <a:lnTo>
                  <a:pt x="436676" y="226669"/>
                </a:lnTo>
                <a:lnTo>
                  <a:pt x="436676" y="215569"/>
                </a:lnTo>
                <a:close/>
              </a:path>
              <a:path w="488950" h="259714">
                <a:moveTo>
                  <a:pt x="488378" y="0"/>
                </a:moveTo>
                <a:lnTo>
                  <a:pt x="476110" y="0"/>
                </a:lnTo>
                <a:lnTo>
                  <a:pt x="476110" y="111582"/>
                </a:lnTo>
                <a:lnTo>
                  <a:pt x="414769" y="111582"/>
                </a:lnTo>
                <a:lnTo>
                  <a:pt x="414769" y="122682"/>
                </a:lnTo>
                <a:lnTo>
                  <a:pt x="476110" y="122682"/>
                </a:lnTo>
                <a:lnTo>
                  <a:pt x="476110" y="257340"/>
                </a:lnTo>
                <a:lnTo>
                  <a:pt x="488378" y="257340"/>
                </a:lnTo>
                <a:lnTo>
                  <a:pt x="4883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37820" y="8328740"/>
            <a:ext cx="11015980" cy="45085"/>
          </a:xfrm>
          <a:custGeom>
            <a:avLst/>
            <a:gdLst/>
            <a:ahLst/>
            <a:cxnLst/>
            <a:rect l="l" t="t" r="r" b="b"/>
            <a:pathLst>
              <a:path w="11015980" h="45084">
                <a:moveTo>
                  <a:pt x="11015662" y="44648"/>
                </a:moveTo>
                <a:lnTo>
                  <a:pt x="0" y="44648"/>
                </a:lnTo>
                <a:lnTo>
                  <a:pt x="0" y="0"/>
                </a:lnTo>
                <a:lnTo>
                  <a:pt x="11015662" y="0"/>
                </a:lnTo>
                <a:lnTo>
                  <a:pt x="11015662" y="446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24300" y="5581650"/>
            <a:ext cx="45085" cy="2386330"/>
          </a:xfrm>
          <a:custGeom>
            <a:avLst/>
            <a:gdLst/>
            <a:ahLst/>
            <a:cxnLst/>
            <a:rect l="l" t="t" r="r" b="b"/>
            <a:pathLst>
              <a:path w="45085" h="2386329">
                <a:moveTo>
                  <a:pt x="0" y="2386012"/>
                </a:moveTo>
                <a:lnTo>
                  <a:pt x="0" y="0"/>
                </a:lnTo>
                <a:lnTo>
                  <a:pt x="44648" y="0"/>
                </a:lnTo>
                <a:lnTo>
                  <a:pt x="44648" y="2386012"/>
                </a:lnTo>
                <a:lnTo>
                  <a:pt x="0" y="23860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31944" y="5810250"/>
            <a:ext cx="45085" cy="2157730"/>
          </a:xfrm>
          <a:custGeom>
            <a:avLst/>
            <a:gdLst/>
            <a:ahLst/>
            <a:cxnLst/>
            <a:rect l="l" t="t" r="r" b="b"/>
            <a:pathLst>
              <a:path w="45084" h="2157729">
                <a:moveTo>
                  <a:pt x="0" y="2157412"/>
                </a:moveTo>
                <a:lnTo>
                  <a:pt x="0" y="0"/>
                </a:lnTo>
                <a:lnTo>
                  <a:pt x="44648" y="0"/>
                </a:lnTo>
                <a:lnTo>
                  <a:pt x="44648" y="2157412"/>
                </a:lnTo>
                <a:lnTo>
                  <a:pt x="0" y="21574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883632" y="5772150"/>
            <a:ext cx="45085" cy="2200275"/>
          </a:xfrm>
          <a:custGeom>
            <a:avLst/>
            <a:gdLst/>
            <a:ahLst/>
            <a:cxnLst/>
            <a:rect l="l" t="t" r="r" b="b"/>
            <a:pathLst>
              <a:path w="45084" h="2200275">
                <a:moveTo>
                  <a:pt x="0" y="2200274"/>
                </a:moveTo>
                <a:lnTo>
                  <a:pt x="0" y="0"/>
                </a:lnTo>
                <a:lnTo>
                  <a:pt x="44648" y="0"/>
                </a:lnTo>
                <a:lnTo>
                  <a:pt x="44648" y="2200274"/>
                </a:lnTo>
                <a:lnTo>
                  <a:pt x="0" y="22002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79755" y="5210324"/>
            <a:ext cx="11015980" cy="45085"/>
          </a:xfrm>
          <a:custGeom>
            <a:avLst/>
            <a:gdLst/>
            <a:ahLst/>
            <a:cxnLst/>
            <a:rect l="l" t="t" r="r" b="b"/>
            <a:pathLst>
              <a:path w="11015980" h="45085">
                <a:moveTo>
                  <a:pt x="11015662" y="44648"/>
                </a:moveTo>
                <a:lnTo>
                  <a:pt x="0" y="44648"/>
                </a:lnTo>
                <a:lnTo>
                  <a:pt x="0" y="0"/>
                </a:lnTo>
                <a:lnTo>
                  <a:pt x="11015662" y="0"/>
                </a:lnTo>
                <a:lnTo>
                  <a:pt x="11015662" y="446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7297711" y="7836198"/>
            <a:ext cx="3693160" cy="1042035"/>
            <a:chOff x="7297711" y="7836198"/>
            <a:chExt cx="3693160" cy="1042035"/>
          </a:xfrm>
        </p:grpSpPr>
        <p:sp>
          <p:nvSpPr>
            <p:cNvPr id="9" name="object 9"/>
            <p:cNvSpPr/>
            <p:nvPr/>
          </p:nvSpPr>
          <p:spPr>
            <a:xfrm>
              <a:off x="7297711" y="7836198"/>
              <a:ext cx="3693160" cy="1042035"/>
            </a:xfrm>
            <a:custGeom>
              <a:avLst/>
              <a:gdLst/>
              <a:ahLst/>
              <a:cxnLst/>
              <a:rect l="l" t="t" r="r" b="b"/>
              <a:pathLst>
                <a:path w="3693159" h="1042034">
                  <a:moveTo>
                    <a:pt x="3692577" y="1041637"/>
                  </a:moveTo>
                  <a:lnTo>
                    <a:pt x="0" y="1041637"/>
                  </a:lnTo>
                  <a:lnTo>
                    <a:pt x="0" y="0"/>
                  </a:lnTo>
                  <a:lnTo>
                    <a:pt x="3692577" y="0"/>
                  </a:lnTo>
                  <a:lnTo>
                    <a:pt x="3692577" y="10416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317954" y="8194865"/>
              <a:ext cx="1633220" cy="313055"/>
            </a:xfrm>
            <a:custGeom>
              <a:avLst/>
              <a:gdLst/>
              <a:ahLst/>
              <a:cxnLst/>
              <a:rect l="l" t="t" r="r" b="b"/>
              <a:pathLst>
                <a:path w="1633220" h="313054">
                  <a:moveTo>
                    <a:pt x="151396" y="5892"/>
                  </a:moveTo>
                  <a:lnTo>
                    <a:pt x="8305" y="5892"/>
                  </a:lnTo>
                  <a:lnTo>
                    <a:pt x="8305" y="24599"/>
                  </a:lnTo>
                  <a:lnTo>
                    <a:pt x="130263" y="24599"/>
                  </a:lnTo>
                  <a:lnTo>
                    <a:pt x="120726" y="67310"/>
                  </a:lnTo>
                  <a:lnTo>
                    <a:pt x="93967" y="98907"/>
                  </a:lnTo>
                  <a:lnTo>
                    <a:pt x="52793" y="119595"/>
                  </a:lnTo>
                  <a:lnTo>
                    <a:pt x="0" y="129565"/>
                  </a:lnTo>
                  <a:lnTo>
                    <a:pt x="0" y="148272"/>
                  </a:lnTo>
                  <a:lnTo>
                    <a:pt x="50203" y="139827"/>
                  </a:lnTo>
                  <a:lnTo>
                    <a:pt x="92049" y="123469"/>
                  </a:lnTo>
                  <a:lnTo>
                    <a:pt x="123939" y="98386"/>
                  </a:lnTo>
                  <a:lnTo>
                    <a:pt x="144259" y="63741"/>
                  </a:lnTo>
                  <a:lnTo>
                    <a:pt x="151396" y="18707"/>
                  </a:lnTo>
                  <a:lnTo>
                    <a:pt x="151396" y="5892"/>
                  </a:lnTo>
                  <a:close/>
                </a:path>
                <a:path w="1633220" h="313054">
                  <a:moveTo>
                    <a:pt x="254977" y="1727"/>
                  </a:moveTo>
                  <a:lnTo>
                    <a:pt x="233845" y="1727"/>
                  </a:lnTo>
                  <a:lnTo>
                    <a:pt x="233845" y="34988"/>
                  </a:lnTo>
                  <a:lnTo>
                    <a:pt x="163169" y="34988"/>
                  </a:lnTo>
                  <a:lnTo>
                    <a:pt x="163169" y="53352"/>
                  </a:lnTo>
                  <a:lnTo>
                    <a:pt x="233845" y="53352"/>
                  </a:lnTo>
                  <a:lnTo>
                    <a:pt x="233845" y="91808"/>
                  </a:lnTo>
                  <a:lnTo>
                    <a:pt x="159016" y="91808"/>
                  </a:lnTo>
                  <a:lnTo>
                    <a:pt x="159016" y="109816"/>
                  </a:lnTo>
                  <a:lnTo>
                    <a:pt x="233845" y="109816"/>
                  </a:lnTo>
                  <a:lnTo>
                    <a:pt x="233845" y="150012"/>
                  </a:lnTo>
                  <a:lnTo>
                    <a:pt x="254977" y="150012"/>
                  </a:lnTo>
                  <a:lnTo>
                    <a:pt x="254977" y="1727"/>
                  </a:lnTo>
                  <a:close/>
                </a:path>
                <a:path w="1633220" h="313054">
                  <a:moveTo>
                    <a:pt x="259130" y="295173"/>
                  </a:moveTo>
                  <a:lnTo>
                    <a:pt x="49187" y="295173"/>
                  </a:lnTo>
                  <a:lnTo>
                    <a:pt x="49187" y="253250"/>
                  </a:lnTo>
                  <a:lnTo>
                    <a:pt x="254977" y="253250"/>
                  </a:lnTo>
                  <a:lnTo>
                    <a:pt x="254977" y="176339"/>
                  </a:lnTo>
                  <a:lnTo>
                    <a:pt x="28054" y="176339"/>
                  </a:lnTo>
                  <a:lnTo>
                    <a:pt x="28054" y="193662"/>
                  </a:lnTo>
                  <a:lnTo>
                    <a:pt x="233845" y="193662"/>
                  </a:lnTo>
                  <a:lnTo>
                    <a:pt x="233845" y="235927"/>
                  </a:lnTo>
                  <a:lnTo>
                    <a:pt x="28054" y="235927"/>
                  </a:lnTo>
                  <a:lnTo>
                    <a:pt x="28054" y="312483"/>
                  </a:lnTo>
                  <a:lnTo>
                    <a:pt x="259130" y="312483"/>
                  </a:lnTo>
                  <a:lnTo>
                    <a:pt x="259130" y="295173"/>
                  </a:lnTo>
                  <a:close/>
                </a:path>
                <a:path w="1633220" h="313054">
                  <a:moveTo>
                    <a:pt x="457530" y="268490"/>
                  </a:moveTo>
                  <a:lnTo>
                    <a:pt x="436524" y="254215"/>
                  </a:lnTo>
                  <a:lnTo>
                    <a:pt x="419341" y="231940"/>
                  </a:lnTo>
                  <a:lnTo>
                    <a:pt x="412902" y="214096"/>
                  </a:lnTo>
                  <a:lnTo>
                    <a:pt x="407758" y="199847"/>
                  </a:lnTo>
                  <a:lnTo>
                    <a:pt x="403491" y="155892"/>
                  </a:lnTo>
                  <a:lnTo>
                    <a:pt x="403491" y="26327"/>
                  </a:lnTo>
                  <a:lnTo>
                    <a:pt x="453720" y="26327"/>
                  </a:lnTo>
                  <a:lnTo>
                    <a:pt x="453720" y="7620"/>
                  </a:lnTo>
                  <a:lnTo>
                    <a:pt x="331774" y="7620"/>
                  </a:lnTo>
                  <a:lnTo>
                    <a:pt x="331774" y="26327"/>
                  </a:lnTo>
                  <a:lnTo>
                    <a:pt x="382701" y="26327"/>
                  </a:lnTo>
                  <a:lnTo>
                    <a:pt x="382701" y="155892"/>
                  </a:lnTo>
                  <a:lnTo>
                    <a:pt x="378256" y="199796"/>
                  </a:lnTo>
                  <a:lnTo>
                    <a:pt x="366293" y="231762"/>
                  </a:lnTo>
                  <a:lnTo>
                    <a:pt x="348945" y="253822"/>
                  </a:lnTo>
                  <a:lnTo>
                    <a:pt x="328307" y="268147"/>
                  </a:lnTo>
                  <a:lnTo>
                    <a:pt x="328307" y="287197"/>
                  </a:lnTo>
                  <a:lnTo>
                    <a:pt x="351485" y="274408"/>
                  </a:lnTo>
                  <a:lnTo>
                    <a:pt x="370319" y="257149"/>
                  </a:lnTo>
                  <a:lnTo>
                    <a:pt x="384340" y="236626"/>
                  </a:lnTo>
                  <a:lnTo>
                    <a:pt x="393090" y="214096"/>
                  </a:lnTo>
                  <a:lnTo>
                    <a:pt x="401599" y="236537"/>
                  </a:lnTo>
                  <a:lnTo>
                    <a:pt x="415417" y="257149"/>
                  </a:lnTo>
                  <a:lnTo>
                    <a:pt x="434213" y="274662"/>
                  </a:lnTo>
                  <a:lnTo>
                    <a:pt x="457530" y="287540"/>
                  </a:lnTo>
                  <a:lnTo>
                    <a:pt x="457530" y="268490"/>
                  </a:lnTo>
                  <a:close/>
                </a:path>
                <a:path w="1633220" h="313054">
                  <a:moveTo>
                    <a:pt x="513651" y="3467"/>
                  </a:moveTo>
                  <a:lnTo>
                    <a:pt x="493560" y="3467"/>
                  </a:lnTo>
                  <a:lnTo>
                    <a:pt x="493560" y="128181"/>
                  </a:lnTo>
                  <a:lnTo>
                    <a:pt x="439521" y="128181"/>
                  </a:lnTo>
                  <a:lnTo>
                    <a:pt x="439521" y="146545"/>
                  </a:lnTo>
                  <a:lnTo>
                    <a:pt x="493560" y="146545"/>
                  </a:lnTo>
                  <a:lnTo>
                    <a:pt x="493560" y="305219"/>
                  </a:lnTo>
                  <a:lnTo>
                    <a:pt x="513651" y="305219"/>
                  </a:lnTo>
                  <a:lnTo>
                    <a:pt x="513651" y="3467"/>
                  </a:lnTo>
                  <a:close/>
                </a:path>
                <a:path w="1633220" h="313054">
                  <a:moveTo>
                    <a:pt x="580872" y="1727"/>
                  </a:moveTo>
                  <a:lnTo>
                    <a:pt x="560082" y="1727"/>
                  </a:lnTo>
                  <a:lnTo>
                    <a:pt x="560082" y="308330"/>
                  </a:lnTo>
                  <a:lnTo>
                    <a:pt x="580872" y="308330"/>
                  </a:lnTo>
                  <a:lnTo>
                    <a:pt x="580872" y="1727"/>
                  </a:lnTo>
                  <a:close/>
                </a:path>
                <a:path w="1633220" h="313054">
                  <a:moveTo>
                    <a:pt x="806983" y="71018"/>
                  </a:moveTo>
                  <a:lnTo>
                    <a:pt x="805281" y="54546"/>
                  </a:lnTo>
                  <a:lnTo>
                    <a:pt x="800392" y="40017"/>
                  </a:lnTo>
                  <a:lnTo>
                    <a:pt x="792657" y="27559"/>
                  </a:lnTo>
                  <a:lnTo>
                    <a:pt x="786193" y="21120"/>
                  </a:lnTo>
                  <a:lnTo>
                    <a:pt x="786193" y="71018"/>
                  </a:lnTo>
                  <a:lnTo>
                    <a:pt x="785063" y="83083"/>
                  </a:lnTo>
                  <a:lnTo>
                    <a:pt x="760971" y="116484"/>
                  </a:lnTo>
                  <a:lnTo>
                    <a:pt x="727989" y="124371"/>
                  </a:lnTo>
                  <a:lnTo>
                    <a:pt x="715886" y="123469"/>
                  </a:lnTo>
                  <a:lnTo>
                    <a:pt x="679094" y="102933"/>
                  </a:lnTo>
                  <a:lnTo>
                    <a:pt x="669442" y="71018"/>
                  </a:lnTo>
                  <a:lnTo>
                    <a:pt x="670585" y="58953"/>
                  </a:lnTo>
                  <a:lnTo>
                    <a:pt x="694664" y="25704"/>
                  </a:lnTo>
                  <a:lnTo>
                    <a:pt x="727989" y="17665"/>
                  </a:lnTo>
                  <a:lnTo>
                    <a:pt x="739889" y="18567"/>
                  </a:lnTo>
                  <a:lnTo>
                    <a:pt x="776541" y="39255"/>
                  </a:lnTo>
                  <a:lnTo>
                    <a:pt x="786193" y="71018"/>
                  </a:lnTo>
                  <a:lnTo>
                    <a:pt x="786193" y="21120"/>
                  </a:lnTo>
                  <a:lnTo>
                    <a:pt x="782726" y="17665"/>
                  </a:lnTo>
                  <a:lnTo>
                    <a:pt x="782383" y="17322"/>
                  </a:lnTo>
                  <a:lnTo>
                    <a:pt x="771055" y="9791"/>
                  </a:lnTo>
                  <a:lnTo>
                    <a:pt x="758050" y="4368"/>
                  </a:lnTo>
                  <a:lnTo>
                    <a:pt x="743597" y="1092"/>
                  </a:lnTo>
                  <a:lnTo>
                    <a:pt x="727989" y="0"/>
                  </a:lnTo>
                  <a:lnTo>
                    <a:pt x="712177" y="1092"/>
                  </a:lnTo>
                  <a:lnTo>
                    <a:pt x="673252" y="17322"/>
                  </a:lnTo>
                  <a:lnTo>
                    <a:pt x="650405" y="54546"/>
                  </a:lnTo>
                  <a:lnTo>
                    <a:pt x="648652" y="71018"/>
                  </a:lnTo>
                  <a:lnTo>
                    <a:pt x="650405" y="87553"/>
                  </a:lnTo>
                  <a:lnTo>
                    <a:pt x="673252" y="125069"/>
                  </a:lnTo>
                  <a:lnTo>
                    <a:pt x="712177" y="141579"/>
                  </a:lnTo>
                  <a:lnTo>
                    <a:pt x="727989" y="142735"/>
                  </a:lnTo>
                  <a:lnTo>
                    <a:pt x="743597" y="141579"/>
                  </a:lnTo>
                  <a:lnTo>
                    <a:pt x="758050" y="138188"/>
                  </a:lnTo>
                  <a:lnTo>
                    <a:pt x="771055" y="132651"/>
                  </a:lnTo>
                  <a:lnTo>
                    <a:pt x="782383" y="125069"/>
                  </a:lnTo>
                  <a:lnTo>
                    <a:pt x="783069" y="124371"/>
                  </a:lnTo>
                  <a:lnTo>
                    <a:pt x="792657" y="114769"/>
                  </a:lnTo>
                  <a:lnTo>
                    <a:pt x="800392" y="102196"/>
                  </a:lnTo>
                  <a:lnTo>
                    <a:pt x="805281" y="87553"/>
                  </a:lnTo>
                  <a:lnTo>
                    <a:pt x="806983" y="71018"/>
                  </a:lnTo>
                  <a:close/>
                </a:path>
                <a:path w="1633220" h="313054">
                  <a:moveTo>
                    <a:pt x="899833" y="1727"/>
                  </a:moveTo>
                  <a:lnTo>
                    <a:pt x="878700" y="1727"/>
                  </a:lnTo>
                  <a:lnTo>
                    <a:pt x="878700" y="146888"/>
                  </a:lnTo>
                  <a:lnTo>
                    <a:pt x="899833" y="146888"/>
                  </a:lnTo>
                  <a:lnTo>
                    <a:pt x="899833" y="1727"/>
                  </a:lnTo>
                  <a:close/>
                </a:path>
                <a:path w="1633220" h="313054">
                  <a:moveTo>
                    <a:pt x="903986" y="295173"/>
                  </a:moveTo>
                  <a:lnTo>
                    <a:pt x="694042" y="295173"/>
                  </a:lnTo>
                  <a:lnTo>
                    <a:pt x="694042" y="253250"/>
                  </a:lnTo>
                  <a:lnTo>
                    <a:pt x="899833" y="253250"/>
                  </a:lnTo>
                  <a:lnTo>
                    <a:pt x="899833" y="176339"/>
                  </a:lnTo>
                  <a:lnTo>
                    <a:pt x="672909" y="176339"/>
                  </a:lnTo>
                  <a:lnTo>
                    <a:pt x="672909" y="193662"/>
                  </a:lnTo>
                  <a:lnTo>
                    <a:pt x="878700" y="193662"/>
                  </a:lnTo>
                  <a:lnTo>
                    <a:pt x="878700" y="235927"/>
                  </a:lnTo>
                  <a:lnTo>
                    <a:pt x="672909" y="235927"/>
                  </a:lnTo>
                  <a:lnTo>
                    <a:pt x="672909" y="312483"/>
                  </a:lnTo>
                  <a:lnTo>
                    <a:pt x="903986" y="312483"/>
                  </a:lnTo>
                  <a:lnTo>
                    <a:pt x="903986" y="295173"/>
                  </a:lnTo>
                  <a:close/>
                </a:path>
                <a:path w="1633220" h="313054">
                  <a:moveTo>
                    <a:pt x="1219327" y="5892"/>
                  </a:moveTo>
                  <a:lnTo>
                    <a:pt x="1068273" y="5892"/>
                  </a:lnTo>
                  <a:lnTo>
                    <a:pt x="1068273" y="24599"/>
                  </a:lnTo>
                  <a:lnTo>
                    <a:pt x="1198194" y="24599"/>
                  </a:lnTo>
                  <a:lnTo>
                    <a:pt x="1198194" y="63398"/>
                  </a:lnTo>
                  <a:lnTo>
                    <a:pt x="1197864" y="78066"/>
                  </a:lnTo>
                  <a:lnTo>
                    <a:pt x="1196860" y="92583"/>
                  </a:lnTo>
                  <a:lnTo>
                    <a:pt x="1195120" y="106883"/>
                  </a:lnTo>
                  <a:lnTo>
                    <a:pt x="1192644" y="120218"/>
                  </a:lnTo>
                  <a:lnTo>
                    <a:pt x="1213777" y="120218"/>
                  </a:lnTo>
                  <a:lnTo>
                    <a:pt x="1216253" y="106908"/>
                  </a:lnTo>
                  <a:lnTo>
                    <a:pt x="1217968" y="92710"/>
                  </a:lnTo>
                  <a:lnTo>
                    <a:pt x="1218996" y="77635"/>
                  </a:lnTo>
                  <a:lnTo>
                    <a:pt x="1219301" y="63398"/>
                  </a:lnTo>
                  <a:lnTo>
                    <a:pt x="1219327" y="5892"/>
                  </a:lnTo>
                  <a:close/>
                </a:path>
                <a:path w="1633220" h="313054">
                  <a:moveTo>
                    <a:pt x="1309395" y="293776"/>
                  </a:moveTo>
                  <a:lnTo>
                    <a:pt x="1100836" y="293776"/>
                  </a:lnTo>
                  <a:lnTo>
                    <a:pt x="1100836" y="223456"/>
                  </a:lnTo>
                  <a:lnTo>
                    <a:pt x="1079703" y="223456"/>
                  </a:lnTo>
                  <a:lnTo>
                    <a:pt x="1079703" y="311797"/>
                  </a:lnTo>
                  <a:lnTo>
                    <a:pt x="1309395" y="311797"/>
                  </a:lnTo>
                  <a:lnTo>
                    <a:pt x="1309395" y="293776"/>
                  </a:lnTo>
                  <a:close/>
                </a:path>
                <a:path w="1633220" h="313054">
                  <a:moveTo>
                    <a:pt x="1352702" y="97688"/>
                  </a:moveTo>
                  <a:lnTo>
                    <a:pt x="1303858" y="97688"/>
                  </a:lnTo>
                  <a:lnTo>
                    <a:pt x="1303858" y="1384"/>
                  </a:lnTo>
                  <a:lnTo>
                    <a:pt x="1282725" y="1384"/>
                  </a:lnTo>
                  <a:lnTo>
                    <a:pt x="1282725" y="144462"/>
                  </a:lnTo>
                  <a:lnTo>
                    <a:pt x="1269263" y="151244"/>
                  </a:lnTo>
                  <a:lnTo>
                    <a:pt x="1252499" y="156375"/>
                  </a:lnTo>
                  <a:lnTo>
                    <a:pt x="1232738" y="159613"/>
                  </a:lnTo>
                  <a:lnTo>
                    <a:pt x="1210310" y="160743"/>
                  </a:lnTo>
                  <a:lnTo>
                    <a:pt x="1133055" y="160743"/>
                  </a:lnTo>
                  <a:lnTo>
                    <a:pt x="1133055" y="82448"/>
                  </a:lnTo>
                  <a:lnTo>
                    <a:pt x="1111923" y="82448"/>
                  </a:lnTo>
                  <a:lnTo>
                    <a:pt x="1111923" y="160743"/>
                  </a:lnTo>
                  <a:lnTo>
                    <a:pt x="1054061" y="160743"/>
                  </a:lnTo>
                  <a:lnTo>
                    <a:pt x="1054061" y="179108"/>
                  </a:lnTo>
                  <a:lnTo>
                    <a:pt x="1205814" y="179108"/>
                  </a:lnTo>
                  <a:lnTo>
                    <a:pt x="1230439" y="178104"/>
                  </a:lnTo>
                  <a:lnTo>
                    <a:pt x="1251407" y="174993"/>
                  </a:lnTo>
                  <a:lnTo>
                    <a:pt x="1268806" y="169608"/>
                  </a:lnTo>
                  <a:lnTo>
                    <a:pt x="1282725" y="161785"/>
                  </a:lnTo>
                  <a:lnTo>
                    <a:pt x="1282725" y="220687"/>
                  </a:lnTo>
                  <a:lnTo>
                    <a:pt x="1303858" y="220687"/>
                  </a:lnTo>
                  <a:lnTo>
                    <a:pt x="1303858" y="161785"/>
                  </a:lnTo>
                  <a:lnTo>
                    <a:pt x="1303858" y="116408"/>
                  </a:lnTo>
                  <a:lnTo>
                    <a:pt x="1352702" y="116408"/>
                  </a:lnTo>
                  <a:lnTo>
                    <a:pt x="1352702" y="97688"/>
                  </a:lnTo>
                  <a:close/>
                </a:path>
                <a:path w="1633220" h="313054">
                  <a:moveTo>
                    <a:pt x="1633207" y="1727"/>
                  </a:moveTo>
                  <a:lnTo>
                    <a:pt x="1612074" y="1727"/>
                  </a:lnTo>
                  <a:lnTo>
                    <a:pt x="1612074" y="242163"/>
                  </a:lnTo>
                  <a:lnTo>
                    <a:pt x="1596364" y="253492"/>
                  </a:lnTo>
                  <a:lnTo>
                    <a:pt x="1576870" y="261861"/>
                  </a:lnTo>
                  <a:lnTo>
                    <a:pt x="1554441" y="267055"/>
                  </a:lnTo>
                  <a:lnTo>
                    <a:pt x="1529969" y="268833"/>
                  </a:lnTo>
                  <a:lnTo>
                    <a:pt x="1411833" y="268833"/>
                  </a:lnTo>
                  <a:lnTo>
                    <a:pt x="1411833" y="155549"/>
                  </a:lnTo>
                  <a:lnTo>
                    <a:pt x="1527886" y="155549"/>
                  </a:lnTo>
                  <a:lnTo>
                    <a:pt x="1527886" y="7277"/>
                  </a:lnTo>
                  <a:lnTo>
                    <a:pt x="1390700" y="7277"/>
                  </a:lnTo>
                  <a:lnTo>
                    <a:pt x="1390700" y="26327"/>
                  </a:lnTo>
                  <a:lnTo>
                    <a:pt x="1507096" y="26327"/>
                  </a:lnTo>
                  <a:lnTo>
                    <a:pt x="1507096" y="136499"/>
                  </a:lnTo>
                  <a:lnTo>
                    <a:pt x="1390700" y="136499"/>
                  </a:lnTo>
                  <a:lnTo>
                    <a:pt x="1390700" y="287197"/>
                  </a:lnTo>
                  <a:lnTo>
                    <a:pt x="1526844" y="287197"/>
                  </a:lnTo>
                  <a:lnTo>
                    <a:pt x="1553070" y="285457"/>
                  </a:lnTo>
                  <a:lnTo>
                    <a:pt x="1576870" y="280314"/>
                  </a:lnTo>
                  <a:lnTo>
                    <a:pt x="1596948" y="271856"/>
                  </a:lnTo>
                  <a:lnTo>
                    <a:pt x="1612074" y="260172"/>
                  </a:lnTo>
                  <a:lnTo>
                    <a:pt x="1612074" y="308330"/>
                  </a:lnTo>
                  <a:lnTo>
                    <a:pt x="1633207" y="308330"/>
                  </a:lnTo>
                  <a:lnTo>
                    <a:pt x="1633207" y="17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13148964" y="4833746"/>
            <a:ext cx="3693160" cy="1042035"/>
          </a:xfrm>
          <a:custGeom>
            <a:avLst/>
            <a:gdLst/>
            <a:ahLst/>
            <a:cxnLst/>
            <a:rect l="l" t="t" r="r" b="b"/>
            <a:pathLst>
              <a:path w="3693159" h="1042035">
                <a:moveTo>
                  <a:pt x="3692577" y="1041637"/>
                </a:moveTo>
                <a:lnTo>
                  <a:pt x="0" y="1041637"/>
                </a:lnTo>
                <a:lnTo>
                  <a:pt x="0" y="0"/>
                </a:lnTo>
                <a:lnTo>
                  <a:pt x="3692577" y="0"/>
                </a:lnTo>
                <a:lnTo>
                  <a:pt x="3692577" y="10416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7297711" y="4843860"/>
            <a:ext cx="3693160" cy="1031875"/>
            <a:chOff x="7297711" y="4843860"/>
            <a:chExt cx="3693160" cy="1031875"/>
          </a:xfrm>
        </p:grpSpPr>
        <p:sp>
          <p:nvSpPr>
            <p:cNvPr id="13" name="object 13"/>
            <p:cNvSpPr/>
            <p:nvPr/>
          </p:nvSpPr>
          <p:spPr>
            <a:xfrm>
              <a:off x="7297711" y="4843860"/>
              <a:ext cx="3693160" cy="1031875"/>
            </a:xfrm>
            <a:custGeom>
              <a:avLst/>
              <a:gdLst/>
              <a:ahLst/>
              <a:cxnLst/>
              <a:rect l="l" t="t" r="r" b="b"/>
              <a:pathLst>
                <a:path w="3693159" h="1031875">
                  <a:moveTo>
                    <a:pt x="3692577" y="1031692"/>
                  </a:moveTo>
                  <a:lnTo>
                    <a:pt x="0" y="1031692"/>
                  </a:lnTo>
                  <a:lnTo>
                    <a:pt x="0" y="0"/>
                  </a:lnTo>
                  <a:lnTo>
                    <a:pt x="3692577" y="0"/>
                  </a:lnTo>
                  <a:lnTo>
                    <a:pt x="3692577" y="10316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698448" y="5213997"/>
              <a:ext cx="2914650" cy="307975"/>
            </a:xfrm>
            <a:custGeom>
              <a:avLst/>
              <a:gdLst/>
              <a:ahLst/>
              <a:cxnLst/>
              <a:rect l="l" t="t" r="r" b="b"/>
              <a:pathLst>
                <a:path w="2914650" h="307975">
                  <a:moveTo>
                    <a:pt x="244348" y="13538"/>
                  </a:moveTo>
                  <a:lnTo>
                    <a:pt x="14528" y="13538"/>
                  </a:lnTo>
                  <a:lnTo>
                    <a:pt x="14528" y="31369"/>
                  </a:lnTo>
                  <a:lnTo>
                    <a:pt x="224205" y="31369"/>
                  </a:lnTo>
                  <a:lnTo>
                    <a:pt x="224205" y="79248"/>
                  </a:lnTo>
                  <a:lnTo>
                    <a:pt x="223761" y="99542"/>
                  </a:lnTo>
                  <a:lnTo>
                    <a:pt x="222427" y="120027"/>
                  </a:lnTo>
                  <a:lnTo>
                    <a:pt x="220167" y="139522"/>
                  </a:lnTo>
                  <a:lnTo>
                    <a:pt x="216941" y="156845"/>
                  </a:lnTo>
                  <a:lnTo>
                    <a:pt x="237083" y="156845"/>
                  </a:lnTo>
                  <a:lnTo>
                    <a:pt x="240169" y="139954"/>
                  </a:lnTo>
                  <a:lnTo>
                    <a:pt x="242443" y="120319"/>
                  </a:lnTo>
                  <a:lnTo>
                    <a:pt x="243865" y="99123"/>
                  </a:lnTo>
                  <a:lnTo>
                    <a:pt x="244309" y="79248"/>
                  </a:lnTo>
                  <a:lnTo>
                    <a:pt x="244348" y="13538"/>
                  </a:lnTo>
                  <a:close/>
                </a:path>
                <a:path w="2914650" h="307975">
                  <a:moveTo>
                    <a:pt x="260527" y="191185"/>
                  </a:moveTo>
                  <a:lnTo>
                    <a:pt x="0" y="191185"/>
                  </a:lnTo>
                  <a:lnTo>
                    <a:pt x="0" y="208686"/>
                  </a:lnTo>
                  <a:lnTo>
                    <a:pt x="119862" y="208686"/>
                  </a:lnTo>
                  <a:lnTo>
                    <a:pt x="119862" y="307403"/>
                  </a:lnTo>
                  <a:lnTo>
                    <a:pt x="140004" y="307403"/>
                  </a:lnTo>
                  <a:lnTo>
                    <a:pt x="140004" y="208686"/>
                  </a:lnTo>
                  <a:lnTo>
                    <a:pt x="260527" y="208686"/>
                  </a:lnTo>
                  <a:lnTo>
                    <a:pt x="260527" y="191185"/>
                  </a:lnTo>
                  <a:close/>
                </a:path>
                <a:path w="2914650" h="307975">
                  <a:moveTo>
                    <a:pt x="548995" y="224142"/>
                  </a:moveTo>
                  <a:lnTo>
                    <a:pt x="323811" y="224142"/>
                  </a:lnTo>
                  <a:lnTo>
                    <a:pt x="323811" y="241922"/>
                  </a:lnTo>
                  <a:lnTo>
                    <a:pt x="528853" y="241922"/>
                  </a:lnTo>
                  <a:lnTo>
                    <a:pt x="528853" y="307962"/>
                  </a:lnTo>
                  <a:lnTo>
                    <a:pt x="548995" y="307962"/>
                  </a:lnTo>
                  <a:lnTo>
                    <a:pt x="548995" y="241922"/>
                  </a:lnTo>
                  <a:lnTo>
                    <a:pt x="548995" y="224142"/>
                  </a:lnTo>
                  <a:close/>
                </a:path>
                <a:path w="2914650" h="307975">
                  <a:moveTo>
                    <a:pt x="550646" y="94602"/>
                  </a:moveTo>
                  <a:lnTo>
                    <a:pt x="346265" y="94602"/>
                  </a:lnTo>
                  <a:lnTo>
                    <a:pt x="346265" y="31102"/>
                  </a:lnTo>
                  <a:lnTo>
                    <a:pt x="548995" y="31102"/>
                  </a:lnTo>
                  <a:lnTo>
                    <a:pt x="548995" y="13322"/>
                  </a:lnTo>
                  <a:lnTo>
                    <a:pt x="326123" y="13322"/>
                  </a:lnTo>
                  <a:lnTo>
                    <a:pt x="326123" y="31102"/>
                  </a:lnTo>
                  <a:lnTo>
                    <a:pt x="326123" y="94602"/>
                  </a:lnTo>
                  <a:lnTo>
                    <a:pt x="326123" y="111112"/>
                  </a:lnTo>
                  <a:lnTo>
                    <a:pt x="550646" y="111112"/>
                  </a:lnTo>
                  <a:lnTo>
                    <a:pt x="550646" y="94602"/>
                  </a:lnTo>
                  <a:close/>
                </a:path>
                <a:path w="2914650" h="307975">
                  <a:moveTo>
                    <a:pt x="569468" y="160807"/>
                  </a:moveTo>
                  <a:lnTo>
                    <a:pt x="447306" y="160807"/>
                  </a:lnTo>
                  <a:lnTo>
                    <a:pt x="447306" y="111277"/>
                  </a:lnTo>
                  <a:lnTo>
                    <a:pt x="427164" y="111277"/>
                  </a:lnTo>
                  <a:lnTo>
                    <a:pt x="427164" y="160807"/>
                  </a:lnTo>
                  <a:lnTo>
                    <a:pt x="305650" y="160807"/>
                  </a:lnTo>
                  <a:lnTo>
                    <a:pt x="305650" y="177977"/>
                  </a:lnTo>
                  <a:lnTo>
                    <a:pt x="569468" y="177977"/>
                  </a:lnTo>
                  <a:lnTo>
                    <a:pt x="569468" y="160807"/>
                  </a:lnTo>
                  <a:close/>
                </a:path>
                <a:path w="2914650" h="307975">
                  <a:moveTo>
                    <a:pt x="866203" y="263499"/>
                  </a:moveTo>
                  <a:lnTo>
                    <a:pt x="814895" y="220408"/>
                  </a:lnTo>
                  <a:lnTo>
                    <a:pt x="797991" y="182880"/>
                  </a:lnTo>
                  <a:lnTo>
                    <a:pt x="791578" y="130759"/>
                  </a:lnTo>
                  <a:lnTo>
                    <a:pt x="791578" y="13208"/>
                  </a:lnTo>
                  <a:lnTo>
                    <a:pt x="771436" y="13208"/>
                  </a:lnTo>
                  <a:lnTo>
                    <a:pt x="771436" y="130759"/>
                  </a:lnTo>
                  <a:lnTo>
                    <a:pt x="765111" y="183070"/>
                  </a:lnTo>
                  <a:lnTo>
                    <a:pt x="748398" y="220903"/>
                  </a:lnTo>
                  <a:lnTo>
                    <a:pt x="724623" y="246837"/>
                  </a:lnTo>
                  <a:lnTo>
                    <a:pt x="697141" y="263499"/>
                  </a:lnTo>
                  <a:lnTo>
                    <a:pt x="697141" y="281990"/>
                  </a:lnTo>
                  <a:lnTo>
                    <a:pt x="726274" y="266941"/>
                  </a:lnTo>
                  <a:lnTo>
                    <a:pt x="751166" y="245872"/>
                  </a:lnTo>
                  <a:lnTo>
                    <a:pt x="770178" y="219900"/>
                  </a:lnTo>
                  <a:lnTo>
                    <a:pt x="781672" y="190195"/>
                  </a:lnTo>
                  <a:lnTo>
                    <a:pt x="793254" y="219760"/>
                  </a:lnTo>
                  <a:lnTo>
                    <a:pt x="812419" y="245503"/>
                  </a:lnTo>
                  <a:lnTo>
                    <a:pt x="837336" y="266522"/>
                  </a:lnTo>
                  <a:lnTo>
                    <a:pt x="866203" y="281990"/>
                  </a:lnTo>
                  <a:lnTo>
                    <a:pt x="866203" y="263499"/>
                  </a:lnTo>
                  <a:close/>
                </a:path>
                <a:path w="2914650" h="307975">
                  <a:moveTo>
                    <a:pt x="942467" y="9575"/>
                  </a:moveTo>
                  <a:lnTo>
                    <a:pt x="922337" y="9575"/>
                  </a:lnTo>
                  <a:lnTo>
                    <a:pt x="922337" y="120192"/>
                  </a:lnTo>
                  <a:lnTo>
                    <a:pt x="846391" y="120192"/>
                  </a:lnTo>
                  <a:lnTo>
                    <a:pt x="846391" y="138023"/>
                  </a:lnTo>
                  <a:lnTo>
                    <a:pt x="922337" y="138023"/>
                  </a:lnTo>
                  <a:lnTo>
                    <a:pt x="922337" y="302120"/>
                  </a:lnTo>
                  <a:lnTo>
                    <a:pt x="942467" y="302120"/>
                  </a:lnTo>
                  <a:lnTo>
                    <a:pt x="942467" y="9575"/>
                  </a:lnTo>
                  <a:close/>
                </a:path>
                <a:path w="2914650" h="307975">
                  <a:moveTo>
                    <a:pt x="1156322" y="143306"/>
                  </a:moveTo>
                  <a:lnTo>
                    <a:pt x="1136180" y="143306"/>
                  </a:lnTo>
                  <a:lnTo>
                    <a:pt x="1136180" y="264490"/>
                  </a:lnTo>
                  <a:lnTo>
                    <a:pt x="1156322" y="264490"/>
                  </a:lnTo>
                  <a:lnTo>
                    <a:pt x="1156322" y="143306"/>
                  </a:lnTo>
                  <a:close/>
                </a:path>
                <a:path w="2914650" h="307975">
                  <a:moveTo>
                    <a:pt x="1156322" y="126352"/>
                  </a:moveTo>
                  <a:lnTo>
                    <a:pt x="1038440" y="126352"/>
                  </a:lnTo>
                  <a:lnTo>
                    <a:pt x="1038440" y="14592"/>
                  </a:lnTo>
                  <a:lnTo>
                    <a:pt x="1018628" y="14592"/>
                  </a:lnTo>
                  <a:lnTo>
                    <a:pt x="1018628" y="126352"/>
                  </a:lnTo>
                  <a:lnTo>
                    <a:pt x="1018628" y="142862"/>
                  </a:lnTo>
                  <a:lnTo>
                    <a:pt x="1018628" y="264782"/>
                  </a:lnTo>
                  <a:lnTo>
                    <a:pt x="1018628" y="281292"/>
                  </a:lnTo>
                  <a:lnTo>
                    <a:pt x="1156322" y="281292"/>
                  </a:lnTo>
                  <a:lnTo>
                    <a:pt x="1156322" y="264782"/>
                  </a:lnTo>
                  <a:lnTo>
                    <a:pt x="1038440" y="264782"/>
                  </a:lnTo>
                  <a:lnTo>
                    <a:pt x="1038440" y="142862"/>
                  </a:lnTo>
                  <a:lnTo>
                    <a:pt x="1156322" y="142862"/>
                  </a:lnTo>
                  <a:lnTo>
                    <a:pt x="1156322" y="126352"/>
                  </a:lnTo>
                  <a:close/>
                </a:path>
                <a:path w="2914650" h="307975">
                  <a:moveTo>
                    <a:pt x="1156322" y="15189"/>
                  </a:moveTo>
                  <a:lnTo>
                    <a:pt x="1136180" y="15189"/>
                  </a:lnTo>
                  <a:lnTo>
                    <a:pt x="1136180" y="125806"/>
                  </a:lnTo>
                  <a:lnTo>
                    <a:pt x="1156322" y="125806"/>
                  </a:lnTo>
                  <a:lnTo>
                    <a:pt x="1156322" y="15189"/>
                  </a:lnTo>
                  <a:close/>
                </a:path>
                <a:path w="2914650" h="307975">
                  <a:moveTo>
                    <a:pt x="1249768" y="9575"/>
                  </a:moveTo>
                  <a:lnTo>
                    <a:pt x="1229626" y="9575"/>
                  </a:lnTo>
                  <a:lnTo>
                    <a:pt x="1229626" y="301790"/>
                  </a:lnTo>
                  <a:lnTo>
                    <a:pt x="1249768" y="301790"/>
                  </a:lnTo>
                  <a:lnTo>
                    <a:pt x="1249768" y="9575"/>
                  </a:lnTo>
                  <a:close/>
                </a:path>
                <a:path w="2914650" h="307975">
                  <a:moveTo>
                    <a:pt x="1569935" y="167741"/>
                  </a:moveTo>
                  <a:lnTo>
                    <a:pt x="1524076" y="151028"/>
                  </a:lnTo>
                  <a:lnTo>
                    <a:pt x="1487551" y="123939"/>
                  </a:lnTo>
                  <a:lnTo>
                    <a:pt x="1467942" y="94437"/>
                  </a:lnTo>
                  <a:lnTo>
                    <a:pt x="1463421" y="87642"/>
                  </a:lnTo>
                  <a:lnTo>
                    <a:pt x="1454708" y="43256"/>
                  </a:lnTo>
                  <a:lnTo>
                    <a:pt x="1454708" y="13208"/>
                  </a:lnTo>
                  <a:lnTo>
                    <a:pt x="1434566" y="13208"/>
                  </a:lnTo>
                  <a:lnTo>
                    <a:pt x="1434566" y="43256"/>
                  </a:lnTo>
                  <a:lnTo>
                    <a:pt x="1426171" y="87642"/>
                  </a:lnTo>
                  <a:lnTo>
                    <a:pt x="1402613" y="123939"/>
                  </a:lnTo>
                  <a:lnTo>
                    <a:pt x="1366304" y="151028"/>
                  </a:lnTo>
                  <a:lnTo>
                    <a:pt x="1319657" y="167741"/>
                  </a:lnTo>
                  <a:lnTo>
                    <a:pt x="1319657" y="186232"/>
                  </a:lnTo>
                  <a:lnTo>
                    <a:pt x="1365491" y="171843"/>
                  </a:lnTo>
                  <a:lnTo>
                    <a:pt x="1401292" y="150609"/>
                  </a:lnTo>
                  <a:lnTo>
                    <a:pt x="1427568" y="124244"/>
                  </a:lnTo>
                  <a:lnTo>
                    <a:pt x="1444802" y="94437"/>
                  </a:lnTo>
                  <a:lnTo>
                    <a:pt x="1462163" y="124142"/>
                  </a:lnTo>
                  <a:lnTo>
                    <a:pt x="1488668" y="150355"/>
                  </a:lnTo>
                  <a:lnTo>
                    <a:pt x="1524520" y="171564"/>
                  </a:lnTo>
                  <a:lnTo>
                    <a:pt x="1569935" y="186232"/>
                  </a:lnTo>
                  <a:lnTo>
                    <a:pt x="1569935" y="167741"/>
                  </a:lnTo>
                  <a:close/>
                </a:path>
                <a:path w="2914650" h="307975">
                  <a:moveTo>
                    <a:pt x="1575219" y="271754"/>
                  </a:moveTo>
                  <a:lnTo>
                    <a:pt x="1314704" y="271754"/>
                  </a:lnTo>
                  <a:lnTo>
                    <a:pt x="1314704" y="288582"/>
                  </a:lnTo>
                  <a:lnTo>
                    <a:pt x="1575219" y="288582"/>
                  </a:lnTo>
                  <a:lnTo>
                    <a:pt x="1575219" y="271754"/>
                  </a:lnTo>
                  <a:close/>
                </a:path>
                <a:path w="2914650" h="307975">
                  <a:moveTo>
                    <a:pt x="1950072" y="9575"/>
                  </a:moveTo>
                  <a:lnTo>
                    <a:pt x="1929930" y="9575"/>
                  </a:lnTo>
                  <a:lnTo>
                    <a:pt x="1929930" y="238734"/>
                  </a:lnTo>
                  <a:lnTo>
                    <a:pt x="1914969" y="249529"/>
                  </a:lnTo>
                  <a:lnTo>
                    <a:pt x="1896376" y="257505"/>
                  </a:lnTo>
                  <a:lnTo>
                    <a:pt x="1875002" y="262458"/>
                  </a:lnTo>
                  <a:lnTo>
                    <a:pt x="1851672" y="264160"/>
                  </a:lnTo>
                  <a:lnTo>
                    <a:pt x="1739087" y="264160"/>
                  </a:lnTo>
                  <a:lnTo>
                    <a:pt x="1739087" y="156184"/>
                  </a:lnTo>
                  <a:lnTo>
                    <a:pt x="1849691" y="156184"/>
                  </a:lnTo>
                  <a:lnTo>
                    <a:pt x="1849691" y="14859"/>
                  </a:lnTo>
                  <a:lnTo>
                    <a:pt x="1718945" y="14859"/>
                  </a:lnTo>
                  <a:lnTo>
                    <a:pt x="1718945" y="33020"/>
                  </a:lnTo>
                  <a:lnTo>
                    <a:pt x="1829879" y="33020"/>
                  </a:lnTo>
                  <a:lnTo>
                    <a:pt x="1829879" y="138023"/>
                  </a:lnTo>
                  <a:lnTo>
                    <a:pt x="1718945" y="138023"/>
                  </a:lnTo>
                  <a:lnTo>
                    <a:pt x="1718945" y="281660"/>
                  </a:lnTo>
                  <a:lnTo>
                    <a:pt x="1848700" y="281660"/>
                  </a:lnTo>
                  <a:lnTo>
                    <a:pt x="1873707" y="279996"/>
                  </a:lnTo>
                  <a:lnTo>
                    <a:pt x="1896376" y="275094"/>
                  </a:lnTo>
                  <a:lnTo>
                    <a:pt x="1915528" y="267030"/>
                  </a:lnTo>
                  <a:lnTo>
                    <a:pt x="1929930" y="255905"/>
                  </a:lnTo>
                  <a:lnTo>
                    <a:pt x="1929930" y="301790"/>
                  </a:lnTo>
                  <a:lnTo>
                    <a:pt x="1950072" y="301790"/>
                  </a:lnTo>
                  <a:lnTo>
                    <a:pt x="1950072" y="9575"/>
                  </a:lnTo>
                  <a:close/>
                </a:path>
                <a:path w="2914650" h="307975">
                  <a:moveTo>
                    <a:pt x="2270252" y="167741"/>
                  </a:moveTo>
                  <a:lnTo>
                    <a:pt x="2224379" y="151028"/>
                  </a:lnTo>
                  <a:lnTo>
                    <a:pt x="2187867" y="123939"/>
                  </a:lnTo>
                  <a:lnTo>
                    <a:pt x="2168245" y="94437"/>
                  </a:lnTo>
                  <a:lnTo>
                    <a:pt x="2163724" y="87642"/>
                  </a:lnTo>
                  <a:lnTo>
                    <a:pt x="2155012" y="43256"/>
                  </a:lnTo>
                  <a:lnTo>
                    <a:pt x="2155012" y="13208"/>
                  </a:lnTo>
                  <a:lnTo>
                    <a:pt x="2134870" y="13208"/>
                  </a:lnTo>
                  <a:lnTo>
                    <a:pt x="2134870" y="43256"/>
                  </a:lnTo>
                  <a:lnTo>
                    <a:pt x="2126475" y="87642"/>
                  </a:lnTo>
                  <a:lnTo>
                    <a:pt x="2102916" y="123939"/>
                  </a:lnTo>
                  <a:lnTo>
                    <a:pt x="2066607" y="151028"/>
                  </a:lnTo>
                  <a:lnTo>
                    <a:pt x="2019960" y="167741"/>
                  </a:lnTo>
                  <a:lnTo>
                    <a:pt x="2019960" y="186232"/>
                  </a:lnTo>
                  <a:lnTo>
                    <a:pt x="2065794" y="171843"/>
                  </a:lnTo>
                  <a:lnTo>
                    <a:pt x="2101596" y="150609"/>
                  </a:lnTo>
                  <a:lnTo>
                    <a:pt x="2127872" y="124244"/>
                  </a:lnTo>
                  <a:lnTo>
                    <a:pt x="2145106" y="94437"/>
                  </a:lnTo>
                  <a:lnTo>
                    <a:pt x="2162479" y="124142"/>
                  </a:lnTo>
                  <a:lnTo>
                    <a:pt x="2188984" y="150355"/>
                  </a:lnTo>
                  <a:lnTo>
                    <a:pt x="2224824" y="171564"/>
                  </a:lnTo>
                  <a:lnTo>
                    <a:pt x="2270252" y="186232"/>
                  </a:lnTo>
                  <a:lnTo>
                    <a:pt x="2270252" y="167741"/>
                  </a:lnTo>
                  <a:close/>
                </a:path>
                <a:path w="2914650" h="307975">
                  <a:moveTo>
                    <a:pt x="2275535" y="271754"/>
                  </a:moveTo>
                  <a:lnTo>
                    <a:pt x="2015007" y="271754"/>
                  </a:lnTo>
                  <a:lnTo>
                    <a:pt x="2015007" y="288582"/>
                  </a:lnTo>
                  <a:lnTo>
                    <a:pt x="2275535" y="288582"/>
                  </a:lnTo>
                  <a:lnTo>
                    <a:pt x="2275535" y="271754"/>
                  </a:lnTo>
                  <a:close/>
                </a:path>
                <a:path w="2914650" h="307975">
                  <a:moveTo>
                    <a:pt x="2570276" y="183502"/>
                  </a:moveTo>
                  <a:lnTo>
                    <a:pt x="2358618" y="183502"/>
                  </a:lnTo>
                  <a:lnTo>
                    <a:pt x="2358618" y="117462"/>
                  </a:lnTo>
                  <a:lnTo>
                    <a:pt x="2562682" y="117462"/>
                  </a:lnTo>
                  <a:lnTo>
                    <a:pt x="2562682" y="99682"/>
                  </a:lnTo>
                  <a:lnTo>
                    <a:pt x="2358618" y="99682"/>
                  </a:lnTo>
                  <a:lnTo>
                    <a:pt x="2358618" y="33642"/>
                  </a:lnTo>
                  <a:lnTo>
                    <a:pt x="2566644" y="33642"/>
                  </a:lnTo>
                  <a:lnTo>
                    <a:pt x="2566644" y="14592"/>
                  </a:lnTo>
                  <a:lnTo>
                    <a:pt x="2338476" y="14592"/>
                  </a:lnTo>
                  <a:lnTo>
                    <a:pt x="2338476" y="33642"/>
                  </a:lnTo>
                  <a:lnTo>
                    <a:pt x="2338476" y="99682"/>
                  </a:lnTo>
                  <a:lnTo>
                    <a:pt x="2338476" y="117462"/>
                  </a:lnTo>
                  <a:lnTo>
                    <a:pt x="2338476" y="183502"/>
                  </a:lnTo>
                  <a:lnTo>
                    <a:pt x="2338476" y="201282"/>
                  </a:lnTo>
                  <a:lnTo>
                    <a:pt x="2570276" y="201282"/>
                  </a:lnTo>
                  <a:lnTo>
                    <a:pt x="2570276" y="183502"/>
                  </a:lnTo>
                  <a:close/>
                </a:path>
                <a:path w="2914650" h="307975">
                  <a:moveTo>
                    <a:pt x="2582824" y="271754"/>
                  </a:moveTo>
                  <a:lnTo>
                    <a:pt x="2322296" y="271754"/>
                  </a:lnTo>
                  <a:lnTo>
                    <a:pt x="2322296" y="288582"/>
                  </a:lnTo>
                  <a:lnTo>
                    <a:pt x="2582824" y="288582"/>
                  </a:lnTo>
                  <a:lnTo>
                    <a:pt x="2582824" y="271754"/>
                  </a:lnTo>
                  <a:close/>
                </a:path>
                <a:path w="2914650" h="307975">
                  <a:moveTo>
                    <a:pt x="2795359" y="38963"/>
                  </a:moveTo>
                  <a:lnTo>
                    <a:pt x="2725026" y="38963"/>
                  </a:lnTo>
                  <a:lnTo>
                    <a:pt x="2725026" y="0"/>
                  </a:lnTo>
                  <a:lnTo>
                    <a:pt x="2705214" y="0"/>
                  </a:lnTo>
                  <a:lnTo>
                    <a:pt x="2705214" y="38963"/>
                  </a:lnTo>
                  <a:lnTo>
                    <a:pt x="2635212" y="38963"/>
                  </a:lnTo>
                  <a:lnTo>
                    <a:pt x="2635212" y="56134"/>
                  </a:lnTo>
                  <a:lnTo>
                    <a:pt x="2795359" y="56134"/>
                  </a:lnTo>
                  <a:lnTo>
                    <a:pt x="2795359" y="38963"/>
                  </a:lnTo>
                  <a:close/>
                </a:path>
                <a:path w="2914650" h="307975">
                  <a:moveTo>
                    <a:pt x="2914218" y="135051"/>
                  </a:moveTo>
                  <a:lnTo>
                    <a:pt x="2865361" y="135051"/>
                  </a:lnTo>
                  <a:lnTo>
                    <a:pt x="2865361" y="9245"/>
                  </a:lnTo>
                  <a:lnTo>
                    <a:pt x="2845219" y="9245"/>
                  </a:lnTo>
                  <a:lnTo>
                    <a:pt x="2845219" y="246659"/>
                  </a:lnTo>
                  <a:lnTo>
                    <a:pt x="2831058" y="255752"/>
                  </a:lnTo>
                  <a:lnTo>
                    <a:pt x="2813685" y="262255"/>
                  </a:lnTo>
                  <a:lnTo>
                    <a:pt x="2793581" y="266153"/>
                  </a:lnTo>
                  <a:lnTo>
                    <a:pt x="2771254" y="267462"/>
                  </a:lnTo>
                  <a:lnTo>
                    <a:pt x="2725356" y="267462"/>
                  </a:lnTo>
                  <a:lnTo>
                    <a:pt x="2725356" y="212318"/>
                  </a:lnTo>
                  <a:lnTo>
                    <a:pt x="2737574" y="210223"/>
                  </a:lnTo>
                  <a:lnTo>
                    <a:pt x="2748800" y="206540"/>
                  </a:lnTo>
                  <a:lnTo>
                    <a:pt x="2758783" y="201358"/>
                  </a:lnTo>
                  <a:lnTo>
                    <a:pt x="2765996" y="195808"/>
                  </a:lnTo>
                  <a:lnTo>
                    <a:pt x="2767253" y="194843"/>
                  </a:lnTo>
                  <a:lnTo>
                    <a:pt x="2775674" y="185420"/>
                  </a:lnTo>
                  <a:lnTo>
                    <a:pt x="2781897" y="174625"/>
                  </a:lnTo>
                  <a:lnTo>
                    <a:pt x="2785770" y="162547"/>
                  </a:lnTo>
                  <a:lnTo>
                    <a:pt x="2787104" y="149250"/>
                  </a:lnTo>
                  <a:lnTo>
                    <a:pt x="2785770" y="135763"/>
                  </a:lnTo>
                  <a:lnTo>
                    <a:pt x="2781897" y="123609"/>
                  </a:lnTo>
                  <a:lnTo>
                    <a:pt x="2775674" y="112890"/>
                  </a:lnTo>
                  <a:lnTo>
                    <a:pt x="2767292" y="103682"/>
                  </a:lnTo>
                  <a:lnTo>
                    <a:pt x="2766961" y="103441"/>
                  </a:lnTo>
                  <a:lnTo>
                    <a:pt x="2766961" y="149250"/>
                  </a:lnTo>
                  <a:lnTo>
                    <a:pt x="2766047" y="158584"/>
                  </a:lnTo>
                  <a:lnTo>
                    <a:pt x="2736786" y="192087"/>
                  </a:lnTo>
                  <a:lnTo>
                    <a:pt x="2715450" y="195808"/>
                  </a:lnTo>
                  <a:lnTo>
                    <a:pt x="2704515" y="194843"/>
                  </a:lnTo>
                  <a:lnTo>
                    <a:pt x="2667863" y="167195"/>
                  </a:lnTo>
                  <a:lnTo>
                    <a:pt x="2664269" y="149250"/>
                  </a:lnTo>
                  <a:lnTo>
                    <a:pt x="2665184" y="139725"/>
                  </a:lnTo>
                  <a:lnTo>
                    <a:pt x="2694559" y="105956"/>
                  </a:lnTo>
                  <a:lnTo>
                    <a:pt x="2715450" y="102362"/>
                  </a:lnTo>
                  <a:lnTo>
                    <a:pt x="2726626" y="103276"/>
                  </a:lnTo>
                  <a:lnTo>
                    <a:pt x="2759151" y="123151"/>
                  </a:lnTo>
                  <a:lnTo>
                    <a:pt x="2766961" y="149250"/>
                  </a:lnTo>
                  <a:lnTo>
                    <a:pt x="2766961" y="103441"/>
                  </a:lnTo>
                  <a:lnTo>
                    <a:pt x="2730741" y="86410"/>
                  </a:lnTo>
                  <a:lnTo>
                    <a:pt x="2715450" y="85191"/>
                  </a:lnTo>
                  <a:lnTo>
                    <a:pt x="2700197" y="86410"/>
                  </a:lnTo>
                  <a:lnTo>
                    <a:pt x="2663939" y="103682"/>
                  </a:lnTo>
                  <a:lnTo>
                    <a:pt x="2644127" y="149250"/>
                  </a:lnTo>
                  <a:lnTo>
                    <a:pt x="2645410" y="162547"/>
                  </a:lnTo>
                  <a:lnTo>
                    <a:pt x="2672334" y="201358"/>
                  </a:lnTo>
                  <a:lnTo>
                    <a:pt x="2705214" y="212318"/>
                  </a:lnTo>
                  <a:lnTo>
                    <a:pt x="2705214" y="267462"/>
                  </a:lnTo>
                  <a:lnTo>
                    <a:pt x="2630589" y="267462"/>
                  </a:lnTo>
                  <a:lnTo>
                    <a:pt x="2630589" y="285292"/>
                  </a:lnTo>
                  <a:lnTo>
                    <a:pt x="2768612" y="285292"/>
                  </a:lnTo>
                  <a:lnTo>
                    <a:pt x="2791955" y="283933"/>
                  </a:lnTo>
                  <a:lnTo>
                    <a:pt x="2812973" y="279882"/>
                  </a:lnTo>
                  <a:lnTo>
                    <a:pt x="2830969" y="273164"/>
                  </a:lnTo>
                  <a:lnTo>
                    <a:pt x="2845219" y="263829"/>
                  </a:lnTo>
                  <a:lnTo>
                    <a:pt x="2845219" y="302120"/>
                  </a:lnTo>
                  <a:lnTo>
                    <a:pt x="2865361" y="302120"/>
                  </a:lnTo>
                  <a:lnTo>
                    <a:pt x="2865361" y="263829"/>
                  </a:lnTo>
                  <a:lnTo>
                    <a:pt x="2865361" y="152552"/>
                  </a:lnTo>
                  <a:lnTo>
                    <a:pt x="2914218" y="152552"/>
                  </a:lnTo>
                  <a:lnTo>
                    <a:pt x="2914218" y="135051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1552950" y="2450693"/>
            <a:ext cx="403860" cy="731520"/>
          </a:xfrm>
          <a:custGeom>
            <a:avLst/>
            <a:gdLst/>
            <a:ahLst/>
            <a:cxnLst/>
            <a:rect l="l" t="t" r="r" b="b"/>
            <a:pathLst>
              <a:path w="403860" h="731519">
                <a:moveTo>
                  <a:pt x="241038" y="194812"/>
                </a:moveTo>
                <a:lnTo>
                  <a:pt x="241038" y="132075"/>
                </a:lnTo>
                <a:lnTo>
                  <a:pt x="4127" y="132075"/>
                </a:lnTo>
                <a:lnTo>
                  <a:pt x="4127" y="0"/>
                </a:lnTo>
                <a:lnTo>
                  <a:pt x="403657" y="0"/>
                </a:lnTo>
                <a:lnTo>
                  <a:pt x="403657" y="176651"/>
                </a:lnTo>
                <a:lnTo>
                  <a:pt x="402098" y="239389"/>
                </a:lnTo>
                <a:lnTo>
                  <a:pt x="397417" y="297691"/>
                </a:lnTo>
                <a:lnTo>
                  <a:pt x="389607" y="351705"/>
                </a:lnTo>
                <a:lnTo>
                  <a:pt x="378660" y="401580"/>
                </a:lnTo>
                <a:lnTo>
                  <a:pt x="364569" y="447465"/>
                </a:lnTo>
                <a:lnTo>
                  <a:pt x="347328" y="489508"/>
                </a:lnTo>
                <a:lnTo>
                  <a:pt x="326927" y="527858"/>
                </a:lnTo>
                <a:lnTo>
                  <a:pt x="303361" y="562664"/>
                </a:lnTo>
                <a:lnTo>
                  <a:pt x="276623" y="594074"/>
                </a:lnTo>
                <a:lnTo>
                  <a:pt x="246704" y="622238"/>
                </a:lnTo>
                <a:lnTo>
                  <a:pt x="213597" y="647304"/>
                </a:lnTo>
                <a:lnTo>
                  <a:pt x="177296" y="669421"/>
                </a:lnTo>
                <a:lnTo>
                  <a:pt x="137793" y="688737"/>
                </a:lnTo>
                <a:lnTo>
                  <a:pt x="95081" y="705401"/>
                </a:lnTo>
                <a:lnTo>
                  <a:pt x="49152" y="719563"/>
                </a:lnTo>
                <a:lnTo>
                  <a:pt x="0" y="731370"/>
                </a:lnTo>
                <a:lnTo>
                  <a:pt x="0" y="590214"/>
                </a:lnTo>
                <a:lnTo>
                  <a:pt x="42453" y="575404"/>
                </a:lnTo>
                <a:lnTo>
                  <a:pt x="80686" y="556959"/>
                </a:lnTo>
                <a:lnTo>
                  <a:pt x="114737" y="534681"/>
                </a:lnTo>
                <a:lnTo>
                  <a:pt x="144643" y="508373"/>
                </a:lnTo>
                <a:lnTo>
                  <a:pt x="170440" y="477838"/>
                </a:lnTo>
                <a:lnTo>
                  <a:pt x="192167" y="442879"/>
                </a:lnTo>
                <a:lnTo>
                  <a:pt x="209860" y="403297"/>
                </a:lnTo>
                <a:lnTo>
                  <a:pt x="223556" y="358897"/>
                </a:lnTo>
                <a:lnTo>
                  <a:pt x="233293" y="309481"/>
                </a:lnTo>
                <a:lnTo>
                  <a:pt x="239108" y="254852"/>
                </a:lnTo>
                <a:lnTo>
                  <a:pt x="241038" y="194812"/>
                </a:lnTo>
                <a:close/>
              </a:path>
            </a:pathLst>
          </a:custGeom>
          <a:ln w="2063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33377" y="2437485"/>
            <a:ext cx="163830" cy="785495"/>
          </a:xfrm>
          <a:custGeom>
            <a:avLst/>
            <a:gdLst/>
            <a:ahLst/>
            <a:cxnLst/>
            <a:rect l="l" t="t" r="r" b="b"/>
            <a:pathLst>
              <a:path w="163830" h="785494">
                <a:moveTo>
                  <a:pt x="163443" y="785026"/>
                </a:moveTo>
                <a:lnTo>
                  <a:pt x="0" y="785026"/>
                </a:lnTo>
                <a:lnTo>
                  <a:pt x="0" y="0"/>
                </a:lnTo>
                <a:lnTo>
                  <a:pt x="163443" y="0"/>
                </a:lnTo>
                <a:lnTo>
                  <a:pt x="163443" y="785026"/>
                </a:lnTo>
                <a:close/>
              </a:path>
            </a:pathLst>
          </a:custGeom>
          <a:ln w="2063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94037" y="2441612"/>
            <a:ext cx="709295" cy="435609"/>
          </a:xfrm>
          <a:custGeom>
            <a:avLst/>
            <a:gdLst/>
            <a:ahLst/>
            <a:cxnLst/>
            <a:rect l="l" t="t" r="r" b="b"/>
            <a:pathLst>
              <a:path w="709294" h="435610">
                <a:moveTo>
                  <a:pt x="207194" y="140330"/>
                </a:moveTo>
                <a:lnTo>
                  <a:pt x="667808" y="140330"/>
                </a:lnTo>
                <a:lnTo>
                  <a:pt x="667808" y="265802"/>
                </a:lnTo>
                <a:lnTo>
                  <a:pt x="46226" y="265802"/>
                </a:lnTo>
                <a:lnTo>
                  <a:pt x="46226" y="0"/>
                </a:lnTo>
                <a:lnTo>
                  <a:pt x="207194" y="0"/>
                </a:lnTo>
                <a:lnTo>
                  <a:pt x="207194" y="140330"/>
                </a:lnTo>
                <a:close/>
              </a:path>
              <a:path w="709294" h="435610">
                <a:moveTo>
                  <a:pt x="0" y="307902"/>
                </a:moveTo>
                <a:lnTo>
                  <a:pt x="709082" y="307902"/>
                </a:lnTo>
                <a:lnTo>
                  <a:pt x="709082" y="435025"/>
                </a:lnTo>
                <a:lnTo>
                  <a:pt x="0" y="435025"/>
                </a:lnTo>
                <a:lnTo>
                  <a:pt x="0" y="307902"/>
                </a:lnTo>
                <a:close/>
              </a:path>
            </a:pathLst>
          </a:custGeom>
          <a:ln w="2063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327881" y="2908831"/>
            <a:ext cx="643255" cy="330200"/>
          </a:xfrm>
          <a:custGeom>
            <a:avLst/>
            <a:gdLst/>
            <a:ahLst/>
            <a:cxnLst/>
            <a:rect l="l" t="t" r="r" b="b"/>
            <a:pathLst>
              <a:path w="643255" h="330200">
                <a:moveTo>
                  <a:pt x="482902" y="165094"/>
                </a:moveTo>
                <a:lnTo>
                  <a:pt x="482902" y="158491"/>
                </a:lnTo>
                <a:lnTo>
                  <a:pt x="480426" y="151061"/>
                </a:lnTo>
                <a:lnTo>
                  <a:pt x="423158" y="127226"/>
                </a:lnTo>
                <a:lnTo>
                  <a:pt x="378983" y="122776"/>
                </a:lnTo>
                <a:lnTo>
                  <a:pt x="321109" y="121344"/>
                </a:lnTo>
                <a:lnTo>
                  <a:pt x="263236" y="122776"/>
                </a:lnTo>
                <a:lnTo>
                  <a:pt x="219060" y="127226"/>
                </a:lnTo>
                <a:lnTo>
                  <a:pt x="168396" y="146109"/>
                </a:lnTo>
                <a:lnTo>
                  <a:pt x="159316" y="158491"/>
                </a:lnTo>
                <a:lnTo>
                  <a:pt x="159316" y="165094"/>
                </a:lnTo>
                <a:lnTo>
                  <a:pt x="159316" y="172524"/>
                </a:lnTo>
                <a:lnTo>
                  <a:pt x="219060" y="203479"/>
                </a:lnTo>
                <a:lnTo>
                  <a:pt x="263236" y="208122"/>
                </a:lnTo>
                <a:lnTo>
                  <a:pt x="321109" y="209670"/>
                </a:lnTo>
                <a:lnTo>
                  <a:pt x="378983" y="208122"/>
                </a:lnTo>
                <a:lnTo>
                  <a:pt x="423158" y="203479"/>
                </a:lnTo>
                <a:lnTo>
                  <a:pt x="473822" y="184906"/>
                </a:lnTo>
                <a:lnTo>
                  <a:pt x="482902" y="172524"/>
                </a:lnTo>
                <a:lnTo>
                  <a:pt x="482902" y="165094"/>
                </a:lnTo>
                <a:close/>
              </a:path>
              <a:path w="643255" h="330200">
                <a:moveTo>
                  <a:pt x="0" y="165094"/>
                </a:moveTo>
                <a:lnTo>
                  <a:pt x="12175" y="108859"/>
                </a:lnTo>
                <a:lnTo>
                  <a:pt x="47877" y="64387"/>
                </a:lnTo>
                <a:lnTo>
                  <a:pt x="114863" y="28616"/>
                </a:lnTo>
                <a:lnTo>
                  <a:pt x="157872" y="16096"/>
                </a:lnTo>
                <a:lnTo>
                  <a:pt x="206796" y="7154"/>
                </a:lnTo>
                <a:lnTo>
                  <a:pt x="261316" y="1788"/>
                </a:lnTo>
                <a:lnTo>
                  <a:pt x="321109" y="0"/>
                </a:lnTo>
                <a:lnTo>
                  <a:pt x="380960" y="1788"/>
                </a:lnTo>
                <a:lnTo>
                  <a:pt x="435606" y="7154"/>
                </a:lnTo>
                <a:lnTo>
                  <a:pt x="484656" y="16096"/>
                </a:lnTo>
                <a:lnTo>
                  <a:pt x="527722" y="28616"/>
                </a:lnTo>
                <a:lnTo>
                  <a:pt x="564414" y="44713"/>
                </a:lnTo>
                <a:lnTo>
                  <a:pt x="615184" y="85114"/>
                </a:lnTo>
                <a:lnTo>
                  <a:pt x="639845" y="135545"/>
                </a:lnTo>
                <a:lnTo>
                  <a:pt x="643044" y="165094"/>
                </a:lnTo>
                <a:lnTo>
                  <a:pt x="639845" y="194992"/>
                </a:lnTo>
                <a:lnTo>
                  <a:pt x="615184" y="245191"/>
                </a:lnTo>
                <a:lnTo>
                  <a:pt x="564414" y="285763"/>
                </a:lnTo>
                <a:lnTo>
                  <a:pt x="527722" y="301940"/>
                </a:lnTo>
                <a:lnTo>
                  <a:pt x="484656" y="314402"/>
                </a:lnTo>
                <a:lnTo>
                  <a:pt x="435606" y="323219"/>
                </a:lnTo>
                <a:lnTo>
                  <a:pt x="380960" y="328458"/>
                </a:lnTo>
                <a:lnTo>
                  <a:pt x="321109" y="330189"/>
                </a:lnTo>
                <a:lnTo>
                  <a:pt x="261316" y="328458"/>
                </a:lnTo>
                <a:lnTo>
                  <a:pt x="206796" y="323219"/>
                </a:lnTo>
                <a:lnTo>
                  <a:pt x="157872" y="314402"/>
                </a:lnTo>
                <a:lnTo>
                  <a:pt x="114863" y="301940"/>
                </a:lnTo>
                <a:lnTo>
                  <a:pt x="78091" y="285763"/>
                </a:lnTo>
                <a:lnTo>
                  <a:pt x="27163" y="245191"/>
                </a:lnTo>
                <a:lnTo>
                  <a:pt x="3069" y="194992"/>
                </a:lnTo>
                <a:lnTo>
                  <a:pt x="0" y="165094"/>
                </a:lnTo>
                <a:close/>
              </a:path>
            </a:pathLst>
          </a:custGeom>
          <a:ln w="2063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52950" y="2437485"/>
            <a:ext cx="643890" cy="785495"/>
          </a:xfrm>
          <a:custGeom>
            <a:avLst/>
            <a:gdLst/>
            <a:ahLst/>
            <a:cxnLst/>
            <a:rect l="l" t="t" r="r" b="b"/>
            <a:pathLst>
              <a:path w="643889" h="785494">
                <a:moveTo>
                  <a:pt x="0" y="744578"/>
                </a:moveTo>
                <a:lnTo>
                  <a:pt x="0" y="603421"/>
                </a:lnTo>
                <a:lnTo>
                  <a:pt x="42453" y="588612"/>
                </a:lnTo>
                <a:lnTo>
                  <a:pt x="80686" y="570167"/>
                </a:lnTo>
                <a:lnTo>
                  <a:pt x="114737" y="547889"/>
                </a:lnTo>
                <a:lnTo>
                  <a:pt x="144643" y="521581"/>
                </a:lnTo>
                <a:lnTo>
                  <a:pt x="170440" y="491046"/>
                </a:lnTo>
                <a:lnTo>
                  <a:pt x="192167" y="456086"/>
                </a:lnTo>
                <a:lnTo>
                  <a:pt x="209860" y="416505"/>
                </a:lnTo>
                <a:lnTo>
                  <a:pt x="223556" y="372105"/>
                </a:lnTo>
                <a:lnTo>
                  <a:pt x="233293" y="322689"/>
                </a:lnTo>
                <a:lnTo>
                  <a:pt x="239108" y="268059"/>
                </a:lnTo>
                <a:lnTo>
                  <a:pt x="241038" y="208019"/>
                </a:lnTo>
                <a:lnTo>
                  <a:pt x="241038" y="145283"/>
                </a:lnTo>
                <a:lnTo>
                  <a:pt x="4127" y="145283"/>
                </a:lnTo>
                <a:lnTo>
                  <a:pt x="4127" y="13207"/>
                </a:lnTo>
                <a:lnTo>
                  <a:pt x="403657" y="13207"/>
                </a:lnTo>
                <a:lnTo>
                  <a:pt x="403657" y="189859"/>
                </a:lnTo>
                <a:lnTo>
                  <a:pt x="402098" y="252597"/>
                </a:lnTo>
                <a:lnTo>
                  <a:pt x="397417" y="310899"/>
                </a:lnTo>
                <a:lnTo>
                  <a:pt x="389607" y="364913"/>
                </a:lnTo>
                <a:lnTo>
                  <a:pt x="378660" y="414788"/>
                </a:lnTo>
                <a:lnTo>
                  <a:pt x="364569" y="460672"/>
                </a:lnTo>
                <a:lnTo>
                  <a:pt x="347328" y="502715"/>
                </a:lnTo>
                <a:lnTo>
                  <a:pt x="326927" y="541065"/>
                </a:lnTo>
                <a:lnTo>
                  <a:pt x="303361" y="575871"/>
                </a:lnTo>
                <a:lnTo>
                  <a:pt x="276623" y="607282"/>
                </a:lnTo>
                <a:lnTo>
                  <a:pt x="246704" y="635446"/>
                </a:lnTo>
                <a:lnTo>
                  <a:pt x="213597" y="660512"/>
                </a:lnTo>
                <a:lnTo>
                  <a:pt x="177296" y="682628"/>
                </a:lnTo>
                <a:lnTo>
                  <a:pt x="137793" y="701945"/>
                </a:lnTo>
                <a:lnTo>
                  <a:pt x="95081" y="718609"/>
                </a:lnTo>
                <a:lnTo>
                  <a:pt x="49152" y="732770"/>
                </a:lnTo>
                <a:lnTo>
                  <a:pt x="0" y="744578"/>
                </a:lnTo>
                <a:close/>
              </a:path>
              <a:path w="643889" h="785494">
                <a:moveTo>
                  <a:pt x="643870" y="785026"/>
                </a:moveTo>
                <a:lnTo>
                  <a:pt x="480426" y="785026"/>
                </a:lnTo>
                <a:lnTo>
                  <a:pt x="480426" y="0"/>
                </a:lnTo>
                <a:lnTo>
                  <a:pt x="643870" y="0"/>
                </a:lnTo>
                <a:lnTo>
                  <a:pt x="643870" y="785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94037" y="2441612"/>
            <a:ext cx="709295" cy="797560"/>
          </a:xfrm>
          <a:custGeom>
            <a:avLst/>
            <a:gdLst/>
            <a:ahLst/>
            <a:cxnLst/>
            <a:rect l="l" t="t" r="r" b="b"/>
            <a:pathLst>
              <a:path w="709294" h="797560">
                <a:moveTo>
                  <a:pt x="667808" y="265802"/>
                </a:moveTo>
                <a:lnTo>
                  <a:pt x="46226" y="265802"/>
                </a:lnTo>
                <a:lnTo>
                  <a:pt x="46226" y="0"/>
                </a:lnTo>
                <a:lnTo>
                  <a:pt x="207194" y="0"/>
                </a:lnTo>
                <a:lnTo>
                  <a:pt x="207194" y="140330"/>
                </a:lnTo>
                <a:lnTo>
                  <a:pt x="667808" y="140330"/>
                </a:lnTo>
                <a:lnTo>
                  <a:pt x="667808" y="265802"/>
                </a:lnTo>
                <a:close/>
              </a:path>
              <a:path w="709294" h="797560">
                <a:moveTo>
                  <a:pt x="709082" y="435025"/>
                </a:moveTo>
                <a:lnTo>
                  <a:pt x="0" y="435025"/>
                </a:lnTo>
                <a:lnTo>
                  <a:pt x="0" y="307902"/>
                </a:lnTo>
                <a:lnTo>
                  <a:pt x="709082" y="307902"/>
                </a:lnTo>
                <a:lnTo>
                  <a:pt x="709082" y="435025"/>
                </a:lnTo>
                <a:close/>
              </a:path>
              <a:path w="709294" h="797560">
                <a:moveTo>
                  <a:pt x="354954" y="797408"/>
                </a:moveTo>
                <a:lnTo>
                  <a:pt x="295160" y="795677"/>
                </a:lnTo>
                <a:lnTo>
                  <a:pt x="240641" y="790437"/>
                </a:lnTo>
                <a:lnTo>
                  <a:pt x="191716" y="781621"/>
                </a:lnTo>
                <a:lnTo>
                  <a:pt x="148707" y="769158"/>
                </a:lnTo>
                <a:lnTo>
                  <a:pt x="111935" y="752981"/>
                </a:lnTo>
                <a:lnTo>
                  <a:pt x="61007" y="712410"/>
                </a:lnTo>
                <a:lnTo>
                  <a:pt x="36914" y="662211"/>
                </a:lnTo>
                <a:lnTo>
                  <a:pt x="33844" y="632313"/>
                </a:lnTo>
                <a:lnTo>
                  <a:pt x="36914" y="602764"/>
                </a:lnTo>
                <a:lnTo>
                  <a:pt x="61007" y="552332"/>
                </a:lnTo>
                <a:lnTo>
                  <a:pt x="111935" y="511931"/>
                </a:lnTo>
                <a:lnTo>
                  <a:pt x="148707" y="495835"/>
                </a:lnTo>
                <a:lnTo>
                  <a:pt x="191716" y="483315"/>
                </a:lnTo>
                <a:lnTo>
                  <a:pt x="240641" y="474372"/>
                </a:lnTo>
                <a:lnTo>
                  <a:pt x="295160" y="469007"/>
                </a:lnTo>
                <a:lnTo>
                  <a:pt x="354954" y="467218"/>
                </a:lnTo>
                <a:lnTo>
                  <a:pt x="414804" y="469007"/>
                </a:lnTo>
                <a:lnTo>
                  <a:pt x="469450" y="474372"/>
                </a:lnTo>
                <a:lnTo>
                  <a:pt x="518501" y="483315"/>
                </a:lnTo>
                <a:lnTo>
                  <a:pt x="561567" y="495835"/>
                </a:lnTo>
                <a:lnTo>
                  <a:pt x="598258" y="511931"/>
                </a:lnTo>
                <a:lnTo>
                  <a:pt x="649029" y="552332"/>
                </a:lnTo>
                <a:lnTo>
                  <a:pt x="668693" y="588563"/>
                </a:lnTo>
                <a:lnTo>
                  <a:pt x="354954" y="588563"/>
                </a:lnTo>
                <a:lnTo>
                  <a:pt x="297080" y="589995"/>
                </a:lnTo>
                <a:lnTo>
                  <a:pt x="252904" y="594444"/>
                </a:lnTo>
                <a:lnTo>
                  <a:pt x="202241" y="613327"/>
                </a:lnTo>
                <a:lnTo>
                  <a:pt x="193161" y="625709"/>
                </a:lnTo>
                <a:lnTo>
                  <a:pt x="193161" y="639742"/>
                </a:lnTo>
                <a:lnTo>
                  <a:pt x="252904" y="670698"/>
                </a:lnTo>
                <a:lnTo>
                  <a:pt x="297080" y="675341"/>
                </a:lnTo>
                <a:lnTo>
                  <a:pt x="354954" y="676889"/>
                </a:lnTo>
                <a:lnTo>
                  <a:pt x="668518" y="676889"/>
                </a:lnTo>
                <a:lnTo>
                  <a:pt x="664300" y="688858"/>
                </a:lnTo>
                <a:lnTo>
                  <a:pt x="628186" y="733021"/>
                </a:lnTo>
                <a:lnTo>
                  <a:pt x="561567" y="769158"/>
                </a:lnTo>
                <a:lnTo>
                  <a:pt x="518501" y="781621"/>
                </a:lnTo>
                <a:lnTo>
                  <a:pt x="469450" y="790437"/>
                </a:lnTo>
                <a:lnTo>
                  <a:pt x="414804" y="795677"/>
                </a:lnTo>
                <a:lnTo>
                  <a:pt x="354954" y="797408"/>
                </a:lnTo>
                <a:close/>
              </a:path>
              <a:path w="709294" h="797560">
                <a:moveTo>
                  <a:pt x="668518" y="676889"/>
                </a:moveTo>
                <a:lnTo>
                  <a:pt x="354954" y="676889"/>
                </a:lnTo>
                <a:lnTo>
                  <a:pt x="412827" y="675341"/>
                </a:lnTo>
                <a:lnTo>
                  <a:pt x="457003" y="670698"/>
                </a:lnTo>
                <a:lnTo>
                  <a:pt x="488332" y="662959"/>
                </a:lnTo>
                <a:lnTo>
                  <a:pt x="507666" y="652124"/>
                </a:lnTo>
                <a:lnTo>
                  <a:pt x="514270" y="646346"/>
                </a:lnTo>
                <a:lnTo>
                  <a:pt x="516747" y="639742"/>
                </a:lnTo>
                <a:lnTo>
                  <a:pt x="516747" y="625709"/>
                </a:lnTo>
                <a:lnTo>
                  <a:pt x="457003" y="594444"/>
                </a:lnTo>
                <a:lnTo>
                  <a:pt x="412827" y="589995"/>
                </a:lnTo>
                <a:lnTo>
                  <a:pt x="354954" y="588563"/>
                </a:lnTo>
                <a:lnTo>
                  <a:pt x="668693" y="588563"/>
                </a:lnTo>
                <a:lnTo>
                  <a:pt x="673690" y="602764"/>
                </a:lnTo>
                <a:lnTo>
                  <a:pt x="676889" y="632313"/>
                </a:lnTo>
                <a:lnTo>
                  <a:pt x="673690" y="662211"/>
                </a:lnTo>
                <a:lnTo>
                  <a:pt x="668518" y="6768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87738" y="7836198"/>
            <a:ext cx="3695065" cy="1024255"/>
          </a:xfrm>
          <a:custGeom>
            <a:avLst/>
            <a:gdLst/>
            <a:ahLst/>
            <a:cxnLst/>
            <a:rect l="l" t="t" r="r" b="b"/>
            <a:pathLst>
              <a:path w="3695065" h="1024254">
                <a:moveTo>
                  <a:pt x="3694471" y="1024036"/>
                </a:moveTo>
                <a:lnTo>
                  <a:pt x="0" y="1024036"/>
                </a:lnTo>
                <a:lnTo>
                  <a:pt x="0" y="0"/>
                </a:lnTo>
                <a:lnTo>
                  <a:pt x="3694471" y="0"/>
                </a:lnTo>
                <a:lnTo>
                  <a:pt x="3694471" y="10240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148964" y="7830075"/>
            <a:ext cx="3693160" cy="1042035"/>
          </a:xfrm>
          <a:custGeom>
            <a:avLst/>
            <a:gdLst/>
            <a:ahLst/>
            <a:cxnLst/>
            <a:rect l="l" t="t" r="r" b="b"/>
            <a:pathLst>
              <a:path w="3693159" h="1042034">
                <a:moveTo>
                  <a:pt x="3692577" y="1041637"/>
                </a:moveTo>
                <a:lnTo>
                  <a:pt x="0" y="1041637"/>
                </a:lnTo>
                <a:lnTo>
                  <a:pt x="0" y="0"/>
                </a:lnTo>
                <a:lnTo>
                  <a:pt x="3692577" y="0"/>
                </a:lnTo>
                <a:lnTo>
                  <a:pt x="3692577" y="10416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681610" y="8200956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19" h="67309">
                <a:moveTo>
                  <a:pt x="20093" y="66863"/>
                </a:moveTo>
                <a:lnTo>
                  <a:pt x="0" y="66863"/>
                </a:lnTo>
                <a:lnTo>
                  <a:pt x="0" y="0"/>
                </a:lnTo>
                <a:lnTo>
                  <a:pt x="20093" y="0"/>
                </a:lnTo>
                <a:lnTo>
                  <a:pt x="20093" y="668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15654" y="8203196"/>
            <a:ext cx="186055" cy="165735"/>
          </a:xfrm>
          <a:custGeom>
            <a:avLst/>
            <a:gdLst/>
            <a:ahLst/>
            <a:cxnLst/>
            <a:rect l="l" t="t" r="r" b="b"/>
            <a:pathLst>
              <a:path w="186055" h="165734">
                <a:moveTo>
                  <a:pt x="186042" y="82994"/>
                </a:moveTo>
                <a:lnTo>
                  <a:pt x="165950" y="82994"/>
                </a:lnTo>
                <a:lnTo>
                  <a:pt x="165950" y="165442"/>
                </a:lnTo>
                <a:lnTo>
                  <a:pt x="186042" y="165442"/>
                </a:lnTo>
                <a:lnTo>
                  <a:pt x="186042" y="82994"/>
                </a:lnTo>
                <a:close/>
              </a:path>
              <a:path w="186055" h="165734">
                <a:moveTo>
                  <a:pt x="186042" y="64770"/>
                </a:moveTo>
                <a:lnTo>
                  <a:pt x="115709" y="64770"/>
                </a:lnTo>
                <a:lnTo>
                  <a:pt x="115709" y="19050"/>
                </a:lnTo>
                <a:lnTo>
                  <a:pt x="115709" y="0"/>
                </a:lnTo>
                <a:lnTo>
                  <a:pt x="95618" y="0"/>
                </a:lnTo>
                <a:lnTo>
                  <a:pt x="95618" y="19050"/>
                </a:lnTo>
                <a:lnTo>
                  <a:pt x="95618" y="64770"/>
                </a:lnTo>
                <a:lnTo>
                  <a:pt x="95618" y="82550"/>
                </a:lnTo>
                <a:lnTo>
                  <a:pt x="95618" y="133350"/>
                </a:lnTo>
                <a:lnTo>
                  <a:pt x="20091" y="133350"/>
                </a:lnTo>
                <a:lnTo>
                  <a:pt x="20091" y="19050"/>
                </a:lnTo>
                <a:lnTo>
                  <a:pt x="95618" y="19050"/>
                </a:lnTo>
                <a:lnTo>
                  <a:pt x="95618" y="0"/>
                </a:lnTo>
                <a:lnTo>
                  <a:pt x="0" y="0"/>
                </a:lnTo>
                <a:lnTo>
                  <a:pt x="0" y="19050"/>
                </a:lnTo>
                <a:lnTo>
                  <a:pt x="0" y="133350"/>
                </a:lnTo>
                <a:lnTo>
                  <a:pt x="0" y="151130"/>
                </a:lnTo>
                <a:lnTo>
                  <a:pt x="115709" y="151130"/>
                </a:lnTo>
                <a:lnTo>
                  <a:pt x="115709" y="133350"/>
                </a:lnTo>
                <a:lnTo>
                  <a:pt x="115709" y="82550"/>
                </a:lnTo>
                <a:lnTo>
                  <a:pt x="186042" y="82550"/>
                </a:lnTo>
                <a:lnTo>
                  <a:pt x="186042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749512" y="8199223"/>
            <a:ext cx="20320" cy="171450"/>
          </a:xfrm>
          <a:custGeom>
            <a:avLst/>
            <a:gdLst/>
            <a:ahLst/>
            <a:cxnLst/>
            <a:rect l="l" t="t" r="r" b="b"/>
            <a:pathLst>
              <a:path w="20319" h="171450">
                <a:moveTo>
                  <a:pt x="20093" y="171142"/>
                </a:moveTo>
                <a:lnTo>
                  <a:pt x="0" y="171142"/>
                </a:lnTo>
                <a:lnTo>
                  <a:pt x="0" y="0"/>
                </a:lnTo>
                <a:lnTo>
                  <a:pt x="20093" y="0"/>
                </a:lnTo>
                <a:lnTo>
                  <a:pt x="20093" y="1711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539568" y="8400046"/>
            <a:ext cx="230504" cy="110489"/>
          </a:xfrm>
          <a:custGeom>
            <a:avLst/>
            <a:gdLst/>
            <a:ahLst/>
            <a:cxnLst/>
            <a:rect l="l" t="t" r="r" b="b"/>
            <a:pathLst>
              <a:path w="230505" h="110490">
                <a:moveTo>
                  <a:pt x="230035" y="17792"/>
                </a:moveTo>
                <a:lnTo>
                  <a:pt x="208902" y="17792"/>
                </a:lnTo>
                <a:lnTo>
                  <a:pt x="208902" y="92278"/>
                </a:lnTo>
                <a:lnTo>
                  <a:pt x="230035" y="92278"/>
                </a:lnTo>
                <a:lnTo>
                  <a:pt x="230035" y="17792"/>
                </a:lnTo>
                <a:close/>
              </a:path>
              <a:path w="230505" h="110490">
                <a:moveTo>
                  <a:pt x="230035" y="0"/>
                </a:moveTo>
                <a:lnTo>
                  <a:pt x="0" y="0"/>
                </a:lnTo>
                <a:lnTo>
                  <a:pt x="0" y="17780"/>
                </a:lnTo>
                <a:lnTo>
                  <a:pt x="0" y="92710"/>
                </a:lnTo>
                <a:lnTo>
                  <a:pt x="0" y="110490"/>
                </a:lnTo>
                <a:lnTo>
                  <a:pt x="230035" y="110490"/>
                </a:lnTo>
                <a:lnTo>
                  <a:pt x="230035" y="92710"/>
                </a:lnTo>
                <a:lnTo>
                  <a:pt x="21132" y="92710"/>
                </a:lnTo>
                <a:lnTo>
                  <a:pt x="21132" y="17780"/>
                </a:lnTo>
                <a:lnTo>
                  <a:pt x="230035" y="17780"/>
                </a:lnTo>
                <a:lnTo>
                  <a:pt x="2300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064662" y="8199570"/>
            <a:ext cx="21590" cy="128905"/>
          </a:xfrm>
          <a:custGeom>
            <a:avLst/>
            <a:gdLst/>
            <a:ahLst/>
            <a:cxnLst/>
            <a:rect l="l" t="t" r="r" b="b"/>
            <a:pathLst>
              <a:path w="21589" h="128904">
                <a:moveTo>
                  <a:pt x="21133" y="128876"/>
                </a:moveTo>
                <a:lnTo>
                  <a:pt x="0" y="128876"/>
                </a:lnTo>
                <a:lnTo>
                  <a:pt x="0" y="0"/>
                </a:lnTo>
                <a:lnTo>
                  <a:pt x="21133" y="0"/>
                </a:lnTo>
                <a:lnTo>
                  <a:pt x="21133" y="1288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843276" y="8205469"/>
            <a:ext cx="242570" cy="301625"/>
          </a:xfrm>
          <a:custGeom>
            <a:avLst/>
            <a:gdLst/>
            <a:ahLst/>
            <a:cxnLst/>
            <a:rect l="l" t="t" r="r" b="b"/>
            <a:pathLst>
              <a:path w="242569" h="301625">
                <a:moveTo>
                  <a:pt x="242519" y="141693"/>
                </a:moveTo>
                <a:lnTo>
                  <a:pt x="221373" y="141693"/>
                </a:lnTo>
                <a:lnTo>
                  <a:pt x="221373" y="301053"/>
                </a:lnTo>
                <a:lnTo>
                  <a:pt x="242519" y="301053"/>
                </a:lnTo>
                <a:lnTo>
                  <a:pt x="242519" y="141693"/>
                </a:lnTo>
                <a:close/>
              </a:path>
              <a:path w="242569" h="301625">
                <a:moveTo>
                  <a:pt x="242519" y="123456"/>
                </a:moveTo>
                <a:lnTo>
                  <a:pt x="144475" y="123456"/>
                </a:lnTo>
                <a:lnTo>
                  <a:pt x="144475" y="116052"/>
                </a:lnTo>
                <a:lnTo>
                  <a:pt x="144475" y="115836"/>
                </a:lnTo>
                <a:lnTo>
                  <a:pt x="144475" y="0"/>
                </a:lnTo>
                <a:lnTo>
                  <a:pt x="123342" y="0"/>
                </a:lnTo>
                <a:lnTo>
                  <a:pt x="123342" y="115836"/>
                </a:lnTo>
                <a:lnTo>
                  <a:pt x="123342" y="134886"/>
                </a:lnTo>
                <a:lnTo>
                  <a:pt x="123342" y="141236"/>
                </a:lnTo>
                <a:lnTo>
                  <a:pt x="123342" y="261886"/>
                </a:lnTo>
                <a:lnTo>
                  <a:pt x="20789" y="261886"/>
                </a:lnTo>
                <a:lnTo>
                  <a:pt x="20789" y="134886"/>
                </a:lnTo>
                <a:lnTo>
                  <a:pt x="123342" y="134886"/>
                </a:lnTo>
                <a:lnTo>
                  <a:pt x="123342" y="115836"/>
                </a:lnTo>
                <a:lnTo>
                  <a:pt x="20789" y="115836"/>
                </a:lnTo>
                <a:lnTo>
                  <a:pt x="20789" y="266"/>
                </a:lnTo>
                <a:lnTo>
                  <a:pt x="0" y="266"/>
                </a:lnTo>
                <a:lnTo>
                  <a:pt x="0" y="279666"/>
                </a:lnTo>
                <a:lnTo>
                  <a:pt x="144475" y="279666"/>
                </a:lnTo>
                <a:lnTo>
                  <a:pt x="144475" y="261886"/>
                </a:lnTo>
                <a:lnTo>
                  <a:pt x="144475" y="141236"/>
                </a:lnTo>
                <a:lnTo>
                  <a:pt x="242519" y="141236"/>
                </a:lnTo>
                <a:lnTo>
                  <a:pt x="242519" y="134886"/>
                </a:lnTo>
                <a:lnTo>
                  <a:pt x="242519" y="1234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244688" y="8199570"/>
            <a:ext cx="258445" cy="307340"/>
          </a:xfrm>
          <a:custGeom>
            <a:avLst/>
            <a:gdLst/>
            <a:ahLst/>
            <a:cxnLst/>
            <a:rect l="l" t="t" r="r" b="b"/>
            <a:pathLst>
              <a:path w="258445" h="307340">
                <a:moveTo>
                  <a:pt x="192968" y="303484"/>
                </a:moveTo>
                <a:lnTo>
                  <a:pt x="172528" y="303484"/>
                </a:lnTo>
                <a:lnTo>
                  <a:pt x="172528" y="260871"/>
                </a:lnTo>
                <a:lnTo>
                  <a:pt x="119522" y="260871"/>
                </a:lnTo>
                <a:lnTo>
                  <a:pt x="119522" y="242510"/>
                </a:lnTo>
                <a:lnTo>
                  <a:pt x="172528" y="242510"/>
                </a:lnTo>
                <a:lnTo>
                  <a:pt x="172528" y="1732"/>
                </a:lnTo>
                <a:lnTo>
                  <a:pt x="192968" y="1732"/>
                </a:lnTo>
                <a:lnTo>
                  <a:pt x="192968" y="303484"/>
                </a:lnTo>
                <a:close/>
              </a:path>
              <a:path w="258445" h="307340">
                <a:moveTo>
                  <a:pt x="6582" y="151049"/>
                </a:moveTo>
                <a:lnTo>
                  <a:pt x="6582" y="131648"/>
                </a:lnTo>
                <a:lnTo>
                  <a:pt x="27260" y="120378"/>
                </a:lnTo>
                <a:lnTo>
                  <a:pt x="45730" y="103066"/>
                </a:lnTo>
                <a:lnTo>
                  <a:pt x="59003" y="79519"/>
                </a:lnTo>
                <a:lnTo>
                  <a:pt x="64092" y="49541"/>
                </a:lnTo>
                <a:lnTo>
                  <a:pt x="64092" y="3810"/>
                </a:lnTo>
                <a:lnTo>
                  <a:pt x="85225" y="3810"/>
                </a:lnTo>
                <a:lnTo>
                  <a:pt x="85225" y="49541"/>
                </a:lnTo>
                <a:lnTo>
                  <a:pt x="90226" y="78891"/>
                </a:lnTo>
                <a:lnTo>
                  <a:pt x="98394" y="92846"/>
                </a:lnTo>
                <a:lnTo>
                  <a:pt x="75178" y="92846"/>
                </a:lnTo>
                <a:lnTo>
                  <a:pt x="63924" y="110807"/>
                </a:lnTo>
                <a:lnTo>
                  <a:pt x="48025" y="127144"/>
                </a:lnTo>
                <a:lnTo>
                  <a:pt x="28554" y="140883"/>
                </a:lnTo>
                <a:lnTo>
                  <a:pt x="6582" y="151049"/>
                </a:lnTo>
                <a:close/>
              </a:path>
              <a:path w="258445" h="307340">
                <a:moveTo>
                  <a:pt x="143427" y="148624"/>
                </a:moveTo>
                <a:lnTo>
                  <a:pt x="121265" y="138885"/>
                </a:lnTo>
                <a:lnTo>
                  <a:pt x="102027" y="125802"/>
                </a:lnTo>
                <a:lnTo>
                  <a:pt x="86426" y="110185"/>
                </a:lnTo>
                <a:lnTo>
                  <a:pt x="75178" y="92846"/>
                </a:lnTo>
                <a:lnTo>
                  <a:pt x="98394" y="92846"/>
                </a:lnTo>
                <a:lnTo>
                  <a:pt x="103413" y="101421"/>
                </a:lnTo>
                <a:lnTo>
                  <a:pt x="122056" y="117844"/>
                </a:lnTo>
                <a:lnTo>
                  <a:pt x="143427" y="128876"/>
                </a:lnTo>
                <a:lnTo>
                  <a:pt x="143427" y="148624"/>
                </a:lnTo>
                <a:close/>
              </a:path>
              <a:path w="258445" h="307340">
                <a:moveTo>
                  <a:pt x="88689" y="204055"/>
                </a:moveTo>
                <a:lnTo>
                  <a:pt x="0" y="204055"/>
                </a:lnTo>
                <a:lnTo>
                  <a:pt x="0" y="185693"/>
                </a:lnTo>
                <a:lnTo>
                  <a:pt x="89382" y="185693"/>
                </a:lnTo>
                <a:lnTo>
                  <a:pt x="106666" y="185298"/>
                </a:lnTo>
                <a:lnTo>
                  <a:pt x="122944" y="183831"/>
                </a:lnTo>
                <a:lnTo>
                  <a:pt x="137857" y="180870"/>
                </a:lnTo>
                <a:lnTo>
                  <a:pt x="151049" y="175993"/>
                </a:lnTo>
                <a:lnTo>
                  <a:pt x="151049" y="194008"/>
                </a:lnTo>
                <a:lnTo>
                  <a:pt x="138236" y="198939"/>
                </a:lnTo>
                <a:lnTo>
                  <a:pt x="123377" y="202019"/>
                </a:lnTo>
                <a:lnTo>
                  <a:pt x="106764" y="203605"/>
                </a:lnTo>
                <a:lnTo>
                  <a:pt x="88689" y="204055"/>
                </a:lnTo>
                <a:close/>
              </a:path>
              <a:path w="258445" h="307340">
                <a:moveTo>
                  <a:pt x="76910" y="307295"/>
                </a:moveTo>
                <a:lnTo>
                  <a:pt x="56123" y="307295"/>
                </a:lnTo>
                <a:lnTo>
                  <a:pt x="56123" y="204055"/>
                </a:lnTo>
                <a:lnTo>
                  <a:pt x="76910" y="204055"/>
                </a:lnTo>
                <a:lnTo>
                  <a:pt x="76910" y="307295"/>
                </a:lnTo>
                <a:close/>
              </a:path>
              <a:path w="258445" h="307340">
                <a:moveTo>
                  <a:pt x="258100" y="306948"/>
                </a:moveTo>
                <a:lnTo>
                  <a:pt x="237313" y="306948"/>
                </a:lnTo>
                <a:lnTo>
                  <a:pt x="237313" y="0"/>
                </a:lnTo>
                <a:lnTo>
                  <a:pt x="258100" y="0"/>
                </a:lnTo>
                <a:lnTo>
                  <a:pt x="258100" y="3069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574388" y="8199570"/>
            <a:ext cx="246379" cy="307340"/>
          </a:xfrm>
          <a:custGeom>
            <a:avLst/>
            <a:gdLst/>
            <a:ahLst/>
            <a:cxnLst/>
            <a:rect l="l" t="t" r="r" b="b"/>
            <a:pathLst>
              <a:path w="246379" h="307340">
                <a:moveTo>
                  <a:pt x="77949" y="289626"/>
                </a:moveTo>
                <a:lnTo>
                  <a:pt x="38536" y="279249"/>
                </a:lnTo>
                <a:lnTo>
                  <a:pt x="6322" y="221247"/>
                </a:lnTo>
                <a:lnTo>
                  <a:pt x="0" y="145159"/>
                </a:lnTo>
                <a:lnTo>
                  <a:pt x="1472" y="104035"/>
                </a:lnTo>
                <a:lnTo>
                  <a:pt x="15200" y="41145"/>
                </a:lnTo>
                <a:lnTo>
                  <a:pt x="50104" y="5110"/>
                </a:lnTo>
                <a:lnTo>
                  <a:pt x="77949" y="0"/>
                </a:lnTo>
                <a:lnTo>
                  <a:pt x="92554" y="1288"/>
                </a:lnTo>
                <a:lnTo>
                  <a:pt x="105665" y="5110"/>
                </a:lnTo>
                <a:lnTo>
                  <a:pt x="117216" y="11400"/>
                </a:lnTo>
                <a:lnTo>
                  <a:pt x="125166" y="18361"/>
                </a:lnTo>
                <a:lnTo>
                  <a:pt x="77949" y="18361"/>
                </a:lnTo>
                <a:lnTo>
                  <a:pt x="68016" y="19319"/>
                </a:lnTo>
                <a:lnTo>
                  <a:pt x="33263" y="51035"/>
                </a:lnTo>
                <a:lnTo>
                  <a:pt x="22318" y="107548"/>
                </a:lnTo>
                <a:lnTo>
                  <a:pt x="21133" y="145159"/>
                </a:lnTo>
                <a:lnTo>
                  <a:pt x="22318" y="183024"/>
                </a:lnTo>
                <a:lnTo>
                  <a:pt x="33263" y="239917"/>
                </a:lnTo>
                <a:lnTo>
                  <a:pt x="59025" y="268406"/>
                </a:lnTo>
                <a:lnTo>
                  <a:pt x="77949" y="271957"/>
                </a:lnTo>
                <a:lnTo>
                  <a:pt x="125559" y="271957"/>
                </a:lnTo>
                <a:lnTo>
                  <a:pt x="117216" y="279249"/>
                </a:lnTo>
                <a:lnTo>
                  <a:pt x="105665" y="285166"/>
                </a:lnTo>
                <a:lnTo>
                  <a:pt x="92554" y="288549"/>
                </a:lnTo>
                <a:lnTo>
                  <a:pt x="77949" y="289626"/>
                </a:lnTo>
                <a:close/>
              </a:path>
              <a:path w="246379" h="307340">
                <a:moveTo>
                  <a:pt x="245974" y="128876"/>
                </a:moveTo>
                <a:lnTo>
                  <a:pt x="224841" y="128876"/>
                </a:lnTo>
                <a:lnTo>
                  <a:pt x="224841" y="0"/>
                </a:lnTo>
                <a:lnTo>
                  <a:pt x="245974" y="0"/>
                </a:lnTo>
                <a:lnTo>
                  <a:pt x="245974" y="128876"/>
                </a:lnTo>
                <a:close/>
              </a:path>
              <a:path w="246379" h="307340">
                <a:moveTo>
                  <a:pt x="125559" y="271957"/>
                </a:moveTo>
                <a:lnTo>
                  <a:pt x="77949" y="271957"/>
                </a:lnTo>
                <a:lnTo>
                  <a:pt x="88077" y="271059"/>
                </a:lnTo>
                <a:lnTo>
                  <a:pt x="97134" y="268406"/>
                </a:lnTo>
                <a:lnTo>
                  <a:pt x="122835" y="239917"/>
                </a:lnTo>
                <a:lnTo>
                  <a:pt x="133921" y="183024"/>
                </a:lnTo>
                <a:lnTo>
                  <a:pt x="135112" y="145159"/>
                </a:lnTo>
                <a:lnTo>
                  <a:pt x="133921" y="107548"/>
                </a:lnTo>
                <a:lnTo>
                  <a:pt x="122835" y="51035"/>
                </a:lnTo>
                <a:lnTo>
                  <a:pt x="97134" y="22129"/>
                </a:lnTo>
                <a:lnTo>
                  <a:pt x="77949" y="18361"/>
                </a:lnTo>
                <a:lnTo>
                  <a:pt x="125166" y="18361"/>
                </a:lnTo>
                <a:lnTo>
                  <a:pt x="148537" y="63442"/>
                </a:lnTo>
                <a:lnTo>
                  <a:pt x="155899" y="128876"/>
                </a:lnTo>
                <a:lnTo>
                  <a:pt x="245974" y="128876"/>
                </a:lnTo>
                <a:lnTo>
                  <a:pt x="245974" y="147584"/>
                </a:lnTo>
                <a:lnTo>
                  <a:pt x="156245" y="147584"/>
                </a:lnTo>
                <a:lnTo>
                  <a:pt x="154573" y="187848"/>
                </a:lnTo>
                <a:lnTo>
                  <a:pt x="149620" y="222070"/>
                </a:lnTo>
                <a:lnTo>
                  <a:pt x="140704" y="249796"/>
                </a:lnTo>
                <a:lnTo>
                  <a:pt x="127144" y="270572"/>
                </a:lnTo>
                <a:lnTo>
                  <a:pt x="125559" y="271957"/>
                </a:lnTo>
                <a:close/>
              </a:path>
              <a:path w="246379" h="307340">
                <a:moveTo>
                  <a:pt x="245974" y="306948"/>
                </a:moveTo>
                <a:lnTo>
                  <a:pt x="224841" y="306948"/>
                </a:lnTo>
                <a:lnTo>
                  <a:pt x="224841" y="147584"/>
                </a:lnTo>
                <a:lnTo>
                  <a:pt x="245974" y="147584"/>
                </a:lnTo>
                <a:lnTo>
                  <a:pt x="245974" y="3069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897505" y="8199570"/>
            <a:ext cx="254000" cy="314960"/>
          </a:xfrm>
          <a:custGeom>
            <a:avLst/>
            <a:gdLst/>
            <a:ahLst/>
            <a:cxnLst/>
            <a:rect l="l" t="t" r="r" b="b"/>
            <a:pathLst>
              <a:path w="254000" h="314959">
                <a:moveTo>
                  <a:pt x="222664" y="148970"/>
                </a:moveTo>
                <a:lnTo>
                  <a:pt x="148970" y="148970"/>
                </a:lnTo>
                <a:lnTo>
                  <a:pt x="171992" y="147893"/>
                </a:lnTo>
                <a:lnTo>
                  <a:pt x="192579" y="144510"/>
                </a:lnTo>
                <a:lnTo>
                  <a:pt x="210502" y="138593"/>
                </a:lnTo>
                <a:lnTo>
                  <a:pt x="225534" y="129916"/>
                </a:lnTo>
                <a:lnTo>
                  <a:pt x="225534" y="0"/>
                </a:lnTo>
                <a:lnTo>
                  <a:pt x="246667" y="0"/>
                </a:lnTo>
                <a:lnTo>
                  <a:pt x="246667" y="147238"/>
                </a:lnTo>
                <a:lnTo>
                  <a:pt x="225534" y="147238"/>
                </a:lnTo>
                <a:lnTo>
                  <a:pt x="222664" y="148970"/>
                </a:lnTo>
                <a:close/>
              </a:path>
              <a:path w="254000" h="314959">
                <a:moveTo>
                  <a:pt x="144813" y="166639"/>
                </a:moveTo>
                <a:lnTo>
                  <a:pt x="0" y="166639"/>
                </a:lnTo>
                <a:lnTo>
                  <a:pt x="0" y="75524"/>
                </a:lnTo>
                <a:lnTo>
                  <a:pt x="121948" y="75524"/>
                </a:lnTo>
                <a:lnTo>
                  <a:pt x="121948" y="21825"/>
                </a:lnTo>
                <a:lnTo>
                  <a:pt x="0" y="21825"/>
                </a:lnTo>
                <a:lnTo>
                  <a:pt x="0" y="3810"/>
                </a:lnTo>
                <a:lnTo>
                  <a:pt x="143081" y="3810"/>
                </a:lnTo>
                <a:lnTo>
                  <a:pt x="143081" y="93886"/>
                </a:lnTo>
                <a:lnTo>
                  <a:pt x="21133" y="93886"/>
                </a:lnTo>
                <a:lnTo>
                  <a:pt x="21133" y="148970"/>
                </a:lnTo>
                <a:lnTo>
                  <a:pt x="222664" y="148970"/>
                </a:lnTo>
                <a:lnTo>
                  <a:pt x="210583" y="156262"/>
                </a:lnTo>
                <a:lnTo>
                  <a:pt x="191929" y="162265"/>
                </a:lnTo>
                <a:lnTo>
                  <a:pt x="169897" y="165605"/>
                </a:lnTo>
                <a:lnTo>
                  <a:pt x="144813" y="166639"/>
                </a:lnTo>
                <a:close/>
              </a:path>
              <a:path w="254000" h="314959">
                <a:moveTo>
                  <a:pt x="246667" y="187425"/>
                </a:moveTo>
                <a:lnTo>
                  <a:pt x="225534" y="187425"/>
                </a:lnTo>
                <a:lnTo>
                  <a:pt x="225534" y="147238"/>
                </a:lnTo>
                <a:lnTo>
                  <a:pt x="246667" y="147238"/>
                </a:lnTo>
                <a:lnTo>
                  <a:pt x="246667" y="187425"/>
                </a:lnTo>
                <a:close/>
              </a:path>
              <a:path w="254000" h="314959">
                <a:moveTo>
                  <a:pt x="134073" y="314916"/>
                </a:moveTo>
                <a:lnTo>
                  <a:pt x="76823" y="310326"/>
                </a:lnTo>
                <a:lnTo>
                  <a:pt x="35683" y="295862"/>
                </a:lnTo>
                <a:lnTo>
                  <a:pt x="14550" y="259486"/>
                </a:lnTo>
                <a:lnTo>
                  <a:pt x="15903" y="248686"/>
                </a:lnTo>
                <a:lnTo>
                  <a:pt x="53980" y="214524"/>
                </a:lnTo>
                <a:lnTo>
                  <a:pt x="103694" y="204888"/>
                </a:lnTo>
                <a:lnTo>
                  <a:pt x="134073" y="203708"/>
                </a:lnTo>
                <a:lnTo>
                  <a:pt x="164501" y="204888"/>
                </a:lnTo>
                <a:lnTo>
                  <a:pt x="191453" y="208472"/>
                </a:lnTo>
                <a:lnTo>
                  <a:pt x="214313" y="214524"/>
                </a:lnTo>
                <a:lnTo>
                  <a:pt x="230266" y="222070"/>
                </a:lnTo>
                <a:lnTo>
                  <a:pt x="134073" y="222070"/>
                </a:lnTo>
                <a:lnTo>
                  <a:pt x="106931" y="223039"/>
                </a:lnTo>
                <a:lnTo>
                  <a:pt x="64211" y="230693"/>
                </a:lnTo>
                <a:lnTo>
                  <a:pt x="35683" y="259486"/>
                </a:lnTo>
                <a:lnTo>
                  <a:pt x="36630" y="266117"/>
                </a:lnTo>
                <a:lnTo>
                  <a:pt x="83492" y="293177"/>
                </a:lnTo>
                <a:lnTo>
                  <a:pt x="134073" y="296901"/>
                </a:lnTo>
                <a:lnTo>
                  <a:pt x="230252" y="296901"/>
                </a:lnTo>
                <a:lnTo>
                  <a:pt x="214313" y="304393"/>
                </a:lnTo>
                <a:lnTo>
                  <a:pt x="191453" y="310326"/>
                </a:lnTo>
                <a:lnTo>
                  <a:pt x="164501" y="313791"/>
                </a:lnTo>
                <a:lnTo>
                  <a:pt x="134073" y="314916"/>
                </a:lnTo>
                <a:close/>
              </a:path>
              <a:path w="254000" h="314959">
                <a:moveTo>
                  <a:pt x="230252" y="296901"/>
                </a:moveTo>
                <a:lnTo>
                  <a:pt x="134073" y="296901"/>
                </a:lnTo>
                <a:lnTo>
                  <a:pt x="161215" y="295981"/>
                </a:lnTo>
                <a:lnTo>
                  <a:pt x="184654" y="293177"/>
                </a:lnTo>
                <a:lnTo>
                  <a:pt x="224625" y="277170"/>
                </a:lnTo>
                <a:lnTo>
                  <a:pt x="232809" y="259486"/>
                </a:lnTo>
                <a:lnTo>
                  <a:pt x="231857" y="253049"/>
                </a:lnTo>
                <a:lnTo>
                  <a:pt x="184654" y="225924"/>
                </a:lnTo>
                <a:lnTo>
                  <a:pt x="134073" y="222070"/>
                </a:lnTo>
                <a:lnTo>
                  <a:pt x="230266" y="222070"/>
                </a:lnTo>
                <a:lnTo>
                  <a:pt x="253942" y="259486"/>
                </a:lnTo>
                <a:lnTo>
                  <a:pt x="252486" y="270480"/>
                </a:lnTo>
                <a:lnTo>
                  <a:pt x="248269" y="280142"/>
                </a:lnTo>
                <a:lnTo>
                  <a:pt x="241519" y="288571"/>
                </a:lnTo>
                <a:lnTo>
                  <a:pt x="232463" y="295862"/>
                </a:lnTo>
                <a:lnTo>
                  <a:pt x="230252" y="2969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827940" y="4912284"/>
            <a:ext cx="243840" cy="274955"/>
          </a:xfrm>
          <a:custGeom>
            <a:avLst/>
            <a:gdLst/>
            <a:ahLst/>
            <a:cxnLst/>
            <a:rect l="l" t="t" r="r" b="b"/>
            <a:pathLst>
              <a:path w="243840" h="274954">
                <a:moveTo>
                  <a:pt x="221575" y="133932"/>
                </a:moveTo>
                <a:lnTo>
                  <a:pt x="202750" y="133932"/>
                </a:lnTo>
                <a:lnTo>
                  <a:pt x="205764" y="117740"/>
                </a:lnTo>
                <a:lnTo>
                  <a:pt x="207881" y="99523"/>
                </a:lnTo>
                <a:lnTo>
                  <a:pt x="209129" y="80380"/>
                </a:lnTo>
                <a:lnTo>
                  <a:pt x="209539" y="61411"/>
                </a:lnTo>
                <a:lnTo>
                  <a:pt x="209539" y="16664"/>
                </a:lnTo>
                <a:lnTo>
                  <a:pt x="13578" y="16664"/>
                </a:lnTo>
                <a:lnTo>
                  <a:pt x="13578" y="0"/>
                </a:lnTo>
                <a:lnTo>
                  <a:pt x="228364" y="0"/>
                </a:lnTo>
                <a:lnTo>
                  <a:pt x="228329" y="61411"/>
                </a:lnTo>
                <a:lnTo>
                  <a:pt x="227911" y="79990"/>
                </a:lnTo>
                <a:lnTo>
                  <a:pt x="226589" y="99793"/>
                </a:lnTo>
                <a:lnTo>
                  <a:pt x="224458" y="118150"/>
                </a:lnTo>
                <a:lnTo>
                  <a:pt x="221575" y="133932"/>
                </a:lnTo>
                <a:close/>
              </a:path>
              <a:path w="243840" h="274954">
                <a:moveTo>
                  <a:pt x="243485" y="182382"/>
                </a:moveTo>
                <a:lnTo>
                  <a:pt x="0" y="182382"/>
                </a:lnTo>
                <a:lnTo>
                  <a:pt x="0" y="166027"/>
                </a:lnTo>
                <a:lnTo>
                  <a:pt x="243485" y="166027"/>
                </a:lnTo>
                <a:lnTo>
                  <a:pt x="243485" y="182382"/>
                </a:lnTo>
                <a:close/>
              </a:path>
              <a:path w="243840" h="274954">
                <a:moveTo>
                  <a:pt x="130846" y="274654"/>
                </a:moveTo>
                <a:lnTo>
                  <a:pt x="112021" y="274654"/>
                </a:lnTo>
                <a:lnTo>
                  <a:pt x="112021" y="182382"/>
                </a:lnTo>
                <a:lnTo>
                  <a:pt x="130846" y="182382"/>
                </a:lnTo>
                <a:lnTo>
                  <a:pt x="130846" y="2746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4113598" y="4899634"/>
            <a:ext cx="523240" cy="289560"/>
          </a:xfrm>
          <a:custGeom>
            <a:avLst/>
            <a:gdLst/>
            <a:ahLst/>
            <a:cxnLst/>
            <a:rect l="l" t="t" r="r" b="b"/>
            <a:pathLst>
              <a:path w="523240" h="289560">
                <a:moveTo>
                  <a:pt x="227431" y="208432"/>
                </a:moveTo>
                <a:lnTo>
                  <a:pt x="16967" y="208432"/>
                </a:lnTo>
                <a:lnTo>
                  <a:pt x="16967" y="226212"/>
                </a:lnTo>
                <a:lnTo>
                  <a:pt x="208610" y="226212"/>
                </a:lnTo>
                <a:lnTo>
                  <a:pt x="208610" y="287172"/>
                </a:lnTo>
                <a:lnTo>
                  <a:pt x="227431" y="287172"/>
                </a:lnTo>
                <a:lnTo>
                  <a:pt x="227431" y="226212"/>
                </a:lnTo>
                <a:lnTo>
                  <a:pt x="227431" y="208432"/>
                </a:lnTo>
                <a:close/>
              </a:path>
              <a:path w="523240" h="289560">
                <a:moveTo>
                  <a:pt x="246570" y="150291"/>
                </a:moveTo>
                <a:lnTo>
                  <a:pt x="132384" y="150291"/>
                </a:lnTo>
                <a:lnTo>
                  <a:pt x="132384" y="104292"/>
                </a:lnTo>
                <a:lnTo>
                  <a:pt x="228981" y="104292"/>
                </a:lnTo>
                <a:lnTo>
                  <a:pt x="228981" y="87782"/>
                </a:lnTo>
                <a:lnTo>
                  <a:pt x="37960" y="87782"/>
                </a:lnTo>
                <a:lnTo>
                  <a:pt x="37960" y="28092"/>
                </a:lnTo>
                <a:lnTo>
                  <a:pt x="227431" y="28092"/>
                </a:lnTo>
                <a:lnTo>
                  <a:pt x="227431" y="12852"/>
                </a:lnTo>
                <a:lnTo>
                  <a:pt x="19126" y="12852"/>
                </a:lnTo>
                <a:lnTo>
                  <a:pt x="19126" y="28092"/>
                </a:lnTo>
                <a:lnTo>
                  <a:pt x="19126" y="87782"/>
                </a:lnTo>
                <a:lnTo>
                  <a:pt x="19126" y="104292"/>
                </a:lnTo>
                <a:lnTo>
                  <a:pt x="113563" y="104292"/>
                </a:lnTo>
                <a:lnTo>
                  <a:pt x="113563" y="150291"/>
                </a:lnTo>
                <a:lnTo>
                  <a:pt x="0" y="150291"/>
                </a:lnTo>
                <a:lnTo>
                  <a:pt x="0" y="166344"/>
                </a:lnTo>
                <a:lnTo>
                  <a:pt x="246570" y="166344"/>
                </a:lnTo>
                <a:lnTo>
                  <a:pt x="246570" y="150291"/>
                </a:lnTo>
                <a:close/>
              </a:path>
              <a:path w="523240" h="289560">
                <a:moveTo>
                  <a:pt x="432866" y="117894"/>
                </a:moveTo>
                <a:lnTo>
                  <a:pt x="431685" y="107772"/>
                </a:lnTo>
                <a:lnTo>
                  <a:pt x="428269" y="98755"/>
                </a:lnTo>
                <a:lnTo>
                  <a:pt x="422833" y="90893"/>
                </a:lnTo>
                <a:lnTo>
                  <a:pt x="416255" y="84874"/>
                </a:lnTo>
                <a:lnTo>
                  <a:pt x="415582" y="84251"/>
                </a:lnTo>
                <a:lnTo>
                  <a:pt x="414350" y="83515"/>
                </a:lnTo>
                <a:lnTo>
                  <a:pt x="414350" y="108940"/>
                </a:lnTo>
                <a:lnTo>
                  <a:pt x="414350" y="126834"/>
                </a:lnTo>
                <a:lnTo>
                  <a:pt x="375285" y="150469"/>
                </a:lnTo>
                <a:lnTo>
                  <a:pt x="363740" y="151218"/>
                </a:lnTo>
                <a:lnTo>
                  <a:pt x="352234" y="150469"/>
                </a:lnTo>
                <a:lnTo>
                  <a:pt x="317449" y="134556"/>
                </a:lnTo>
                <a:lnTo>
                  <a:pt x="313118" y="126834"/>
                </a:lnTo>
                <a:lnTo>
                  <a:pt x="313118" y="108940"/>
                </a:lnTo>
                <a:lnTo>
                  <a:pt x="352234" y="85610"/>
                </a:lnTo>
                <a:lnTo>
                  <a:pt x="363740" y="84874"/>
                </a:lnTo>
                <a:lnTo>
                  <a:pt x="375285" y="85610"/>
                </a:lnTo>
                <a:lnTo>
                  <a:pt x="410019" y="101841"/>
                </a:lnTo>
                <a:lnTo>
                  <a:pt x="414350" y="108940"/>
                </a:lnTo>
                <a:lnTo>
                  <a:pt x="414350" y="83515"/>
                </a:lnTo>
                <a:lnTo>
                  <a:pt x="405130" y="77952"/>
                </a:lnTo>
                <a:lnTo>
                  <a:pt x="392899" y="73406"/>
                </a:lnTo>
                <a:lnTo>
                  <a:pt x="379044" y="70662"/>
                </a:lnTo>
                <a:lnTo>
                  <a:pt x="363740" y="69748"/>
                </a:lnTo>
                <a:lnTo>
                  <a:pt x="348564" y="70662"/>
                </a:lnTo>
                <a:lnTo>
                  <a:pt x="311886" y="84251"/>
                </a:lnTo>
                <a:lnTo>
                  <a:pt x="294614" y="117894"/>
                </a:lnTo>
                <a:lnTo>
                  <a:pt x="295795" y="128016"/>
                </a:lnTo>
                <a:lnTo>
                  <a:pt x="322376" y="158013"/>
                </a:lnTo>
                <a:lnTo>
                  <a:pt x="363740" y="166344"/>
                </a:lnTo>
                <a:lnTo>
                  <a:pt x="379044" y="165379"/>
                </a:lnTo>
                <a:lnTo>
                  <a:pt x="392899" y="162560"/>
                </a:lnTo>
                <a:lnTo>
                  <a:pt x="405130" y="158013"/>
                </a:lnTo>
                <a:lnTo>
                  <a:pt x="415582" y="151841"/>
                </a:lnTo>
                <a:lnTo>
                  <a:pt x="416242" y="151218"/>
                </a:lnTo>
                <a:lnTo>
                  <a:pt x="422833" y="145008"/>
                </a:lnTo>
                <a:lnTo>
                  <a:pt x="428269" y="137058"/>
                </a:lnTo>
                <a:lnTo>
                  <a:pt x="431685" y="128016"/>
                </a:lnTo>
                <a:lnTo>
                  <a:pt x="432866" y="117894"/>
                </a:lnTo>
                <a:close/>
              </a:path>
              <a:path w="523240" h="289560">
                <a:moveTo>
                  <a:pt x="440575" y="30861"/>
                </a:moveTo>
                <a:lnTo>
                  <a:pt x="373303" y="30861"/>
                </a:lnTo>
                <a:lnTo>
                  <a:pt x="373303" y="0"/>
                </a:lnTo>
                <a:lnTo>
                  <a:pt x="354787" y="0"/>
                </a:lnTo>
                <a:lnTo>
                  <a:pt x="354787" y="30861"/>
                </a:lnTo>
                <a:lnTo>
                  <a:pt x="286270" y="30861"/>
                </a:lnTo>
                <a:lnTo>
                  <a:pt x="286270" y="46596"/>
                </a:lnTo>
                <a:lnTo>
                  <a:pt x="440575" y="46596"/>
                </a:lnTo>
                <a:lnTo>
                  <a:pt x="440575" y="30861"/>
                </a:lnTo>
                <a:close/>
              </a:path>
              <a:path w="523240" h="289560">
                <a:moveTo>
                  <a:pt x="516496" y="8953"/>
                </a:moveTo>
                <a:lnTo>
                  <a:pt x="497662" y="8953"/>
                </a:lnTo>
                <a:lnTo>
                  <a:pt x="497662" y="67894"/>
                </a:lnTo>
                <a:lnTo>
                  <a:pt x="444284" y="67894"/>
                </a:lnTo>
                <a:lnTo>
                  <a:pt x="444284" y="83629"/>
                </a:lnTo>
                <a:lnTo>
                  <a:pt x="497662" y="83629"/>
                </a:lnTo>
                <a:lnTo>
                  <a:pt x="497662" y="122516"/>
                </a:lnTo>
                <a:lnTo>
                  <a:pt x="444284" y="122516"/>
                </a:lnTo>
                <a:lnTo>
                  <a:pt x="444284" y="138252"/>
                </a:lnTo>
                <a:lnTo>
                  <a:pt x="497662" y="138252"/>
                </a:lnTo>
                <a:lnTo>
                  <a:pt x="497662" y="176212"/>
                </a:lnTo>
                <a:lnTo>
                  <a:pt x="516496" y="176212"/>
                </a:lnTo>
                <a:lnTo>
                  <a:pt x="516496" y="8953"/>
                </a:lnTo>
                <a:close/>
              </a:path>
              <a:path w="523240" h="289560">
                <a:moveTo>
                  <a:pt x="522973" y="240715"/>
                </a:moveTo>
                <a:lnTo>
                  <a:pt x="521614" y="230873"/>
                </a:lnTo>
                <a:lnTo>
                  <a:pt x="517690" y="222199"/>
                </a:lnTo>
                <a:lnTo>
                  <a:pt x="511390" y="214668"/>
                </a:lnTo>
                <a:lnTo>
                  <a:pt x="504151" y="209232"/>
                </a:lnTo>
                <a:lnTo>
                  <a:pt x="504151" y="232689"/>
                </a:lnTo>
                <a:lnTo>
                  <a:pt x="504151" y="248729"/>
                </a:lnTo>
                <a:lnTo>
                  <a:pt x="461022" y="270256"/>
                </a:lnTo>
                <a:lnTo>
                  <a:pt x="416191" y="273418"/>
                </a:lnTo>
                <a:lnTo>
                  <a:pt x="392150" y="272656"/>
                </a:lnTo>
                <a:lnTo>
                  <a:pt x="354012" y="266128"/>
                </a:lnTo>
                <a:lnTo>
                  <a:pt x="328549" y="248729"/>
                </a:lnTo>
                <a:lnTo>
                  <a:pt x="328549" y="232689"/>
                </a:lnTo>
                <a:lnTo>
                  <a:pt x="371259" y="211277"/>
                </a:lnTo>
                <a:lnTo>
                  <a:pt x="416191" y="208000"/>
                </a:lnTo>
                <a:lnTo>
                  <a:pt x="440194" y="208813"/>
                </a:lnTo>
                <a:lnTo>
                  <a:pt x="478256" y="215417"/>
                </a:lnTo>
                <a:lnTo>
                  <a:pt x="504151" y="232689"/>
                </a:lnTo>
                <a:lnTo>
                  <a:pt x="504151" y="209232"/>
                </a:lnTo>
                <a:lnTo>
                  <a:pt x="502920" y="208305"/>
                </a:lnTo>
                <a:lnTo>
                  <a:pt x="502234" y="208000"/>
                </a:lnTo>
                <a:lnTo>
                  <a:pt x="486803" y="200939"/>
                </a:lnTo>
                <a:lnTo>
                  <a:pt x="466610" y="195846"/>
                </a:lnTo>
                <a:lnTo>
                  <a:pt x="442899" y="192900"/>
                </a:lnTo>
                <a:lnTo>
                  <a:pt x="416191" y="191947"/>
                </a:lnTo>
                <a:lnTo>
                  <a:pt x="389547" y="192900"/>
                </a:lnTo>
                <a:lnTo>
                  <a:pt x="345846" y="200939"/>
                </a:lnTo>
                <a:lnTo>
                  <a:pt x="311035" y="230873"/>
                </a:lnTo>
                <a:lnTo>
                  <a:pt x="309727" y="240715"/>
                </a:lnTo>
                <a:lnTo>
                  <a:pt x="311035" y="250723"/>
                </a:lnTo>
                <a:lnTo>
                  <a:pt x="345846" y="280619"/>
                </a:lnTo>
                <a:lnTo>
                  <a:pt x="389547" y="288531"/>
                </a:lnTo>
                <a:lnTo>
                  <a:pt x="416191" y="289471"/>
                </a:lnTo>
                <a:lnTo>
                  <a:pt x="442899" y="288531"/>
                </a:lnTo>
                <a:lnTo>
                  <a:pt x="486803" y="280619"/>
                </a:lnTo>
                <a:lnTo>
                  <a:pt x="521614" y="250723"/>
                </a:lnTo>
                <a:lnTo>
                  <a:pt x="522973" y="2407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4766880" y="4908581"/>
            <a:ext cx="229870" cy="273685"/>
          </a:xfrm>
          <a:custGeom>
            <a:avLst/>
            <a:gdLst/>
            <a:ahLst/>
            <a:cxnLst/>
            <a:rect l="l" t="t" r="r" b="b"/>
            <a:pathLst>
              <a:path w="229869" h="273685">
                <a:moveTo>
                  <a:pt x="229290" y="273420"/>
                </a:moveTo>
                <a:lnTo>
                  <a:pt x="210465" y="273420"/>
                </a:lnTo>
                <a:lnTo>
                  <a:pt x="210465" y="120045"/>
                </a:lnTo>
                <a:lnTo>
                  <a:pt x="139487" y="120045"/>
                </a:lnTo>
                <a:lnTo>
                  <a:pt x="139487" y="103381"/>
                </a:lnTo>
                <a:lnTo>
                  <a:pt x="210465" y="103381"/>
                </a:lnTo>
                <a:lnTo>
                  <a:pt x="210465" y="0"/>
                </a:lnTo>
                <a:lnTo>
                  <a:pt x="229290" y="0"/>
                </a:lnTo>
                <a:lnTo>
                  <a:pt x="229290" y="273420"/>
                </a:lnTo>
                <a:close/>
              </a:path>
              <a:path w="229869" h="273685">
                <a:moveTo>
                  <a:pt x="0" y="254595"/>
                </a:moveTo>
                <a:lnTo>
                  <a:pt x="0" y="237313"/>
                </a:lnTo>
                <a:lnTo>
                  <a:pt x="25690" y="221748"/>
                </a:lnTo>
                <a:lnTo>
                  <a:pt x="47910" y="197504"/>
                </a:lnTo>
                <a:lnTo>
                  <a:pt x="63533" y="162150"/>
                </a:lnTo>
                <a:lnTo>
                  <a:pt x="69435" y="113256"/>
                </a:lnTo>
                <a:lnTo>
                  <a:pt x="69435" y="3394"/>
                </a:lnTo>
                <a:lnTo>
                  <a:pt x="88259" y="3394"/>
                </a:lnTo>
                <a:lnTo>
                  <a:pt x="88259" y="113256"/>
                </a:lnTo>
                <a:lnTo>
                  <a:pt x="94253" y="161976"/>
                </a:lnTo>
                <a:lnTo>
                  <a:pt x="97330" y="168804"/>
                </a:lnTo>
                <a:lnTo>
                  <a:pt x="79001" y="168804"/>
                </a:lnTo>
                <a:lnTo>
                  <a:pt x="68263" y="196573"/>
                </a:lnTo>
                <a:lnTo>
                  <a:pt x="50494" y="220842"/>
                </a:lnTo>
                <a:lnTo>
                  <a:pt x="27229" y="240539"/>
                </a:lnTo>
                <a:lnTo>
                  <a:pt x="0" y="254595"/>
                </a:lnTo>
                <a:close/>
              </a:path>
              <a:path w="229869" h="273685">
                <a:moveTo>
                  <a:pt x="158003" y="254595"/>
                </a:moveTo>
                <a:lnTo>
                  <a:pt x="131034" y="240149"/>
                </a:lnTo>
                <a:lnTo>
                  <a:pt x="107740" y="220495"/>
                </a:lnTo>
                <a:lnTo>
                  <a:pt x="89826" y="196443"/>
                </a:lnTo>
                <a:lnTo>
                  <a:pt x="79001" y="168804"/>
                </a:lnTo>
                <a:lnTo>
                  <a:pt x="97330" y="168804"/>
                </a:lnTo>
                <a:lnTo>
                  <a:pt x="110054" y="197041"/>
                </a:lnTo>
                <a:lnTo>
                  <a:pt x="132394" y="221227"/>
                </a:lnTo>
                <a:lnTo>
                  <a:pt x="158003" y="237313"/>
                </a:lnTo>
                <a:lnTo>
                  <a:pt x="158003" y="2545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5067343" y="4913756"/>
            <a:ext cx="128905" cy="248920"/>
          </a:xfrm>
          <a:custGeom>
            <a:avLst/>
            <a:gdLst/>
            <a:ahLst/>
            <a:cxnLst/>
            <a:rect l="l" t="t" r="r" b="b"/>
            <a:pathLst>
              <a:path w="128905" h="248920">
                <a:moveTo>
                  <a:pt x="128689" y="119811"/>
                </a:moveTo>
                <a:lnTo>
                  <a:pt x="109867" y="119811"/>
                </a:lnTo>
                <a:lnTo>
                  <a:pt x="109867" y="233070"/>
                </a:lnTo>
                <a:lnTo>
                  <a:pt x="128689" y="233070"/>
                </a:lnTo>
                <a:lnTo>
                  <a:pt x="128689" y="119811"/>
                </a:lnTo>
                <a:close/>
              </a:path>
              <a:path w="128905" h="248920">
                <a:moveTo>
                  <a:pt x="128689" y="76"/>
                </a:moveTo>
                <a:lnTo>
                  <a:pt x="109867" y="76"/>
                </a:lnTo>
                <a:lnTo>
                  <a:pt x="109867" y="102870"/>
                </a:lnTo>
                <a:lnTo>
                  <a:pt x="18516" y="102870"/>
                </a:lnTo>
                <a:lnTo>
                  <a:pt x="18516" y="0"/>
                </a:lnTo>
                <a:lnTo>
                  <a:pt x="0" y="0"/>
                </a:lnTo>
                <a:lnTo>
                  <a:pt x="0" y="102870"/>
                </a:lnTo>
                <a:lnTo>
                  <a:pt x="0" y="119380"/>
                </a:lnTo>
                <a:lnTo>
                  <a:pt x="0" y="233680"/>
                </a:lnTo>
                <a:lnTo>
                  <a:pt x="0" y="248920"/>
                </a:lnTo>
                <a:lnTo>
                  <a:pt x="128689" y="248920"/>
                </a:lnTo>
                <a:lnTo>
                  <a:pt x="128689" y="233680"/>
                </a:lnTo>
                <a:lnTo>
                  <a:pt x="18516" y="233680"/>
                </a:lnTo>
                <a:lnTo>
                  <a:pt x="18516" y="119380"/>
                </a:lnTo>
                <a:lnTo>
                  <a:pt x="128689" y="119380"/>
                </a:lnTo>
                <a:lnTo>
                  <a:pt x="128689" y="103454"/>
                </a:lnTo>
                <a:lnTo>
                  <a:pt x="128689" y="102870"/>
                </a:lnTo>
                <a:lnTo>
                  <a:pt x="128689" y="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264550" y="4908581"/>
            <a:ext cx="19050" cy="273685"/>
          </a:xfrm>
          <a:custGeom>
            <a:avLst/>
            <a:gdLst/>
            <a:ahLst/>
            <a:cxnLst/>
            <a:rect l="l" t="t" r="r" b="b"/>
            <a:pathLst>
              <a:path w="19050" h="273685">
                <a:moveTo>
                  <a:pt x="18824" y="273111"/>
                </a:moveTo>
                <a:lnTo>
                  <a:pt x="0" y="273111"/>
                </a:lnTo>
                <a:lnTo>
                  <a:pt x="0" y="0"/>
                </a:lnTo>
                <a:lnTo>
                  <a:pt x="18824" y="0"/>
                </a:lnTo>
                <a:lnTo>
                  <a:pt x="18824" y="2731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344064" y="4908282"/>
            <a:ext cx="807720" cy="276860"/>
          </a:xfrm>
          <a:custGeom>
            <a:avLst/>
            <a:gdLst/>
            <a:ahLst/>
            <a:cxnLst/>
            <a:rect l="l" t="t" r="r" b="b"/>
            <a:pathLst>
              <a:path w="807719" h="276860">
                <a:moveTo>
                  <a:pt x="238544" y="148120"/>
                </a:moveTo>
                <a:lnTo>
                  <a:pt x="195681" y="132511"/>
                </a:lnTo>
                <a:lnTo>
                  <a:pt x="161556" y="107200"/>
                </a:lnTo>
                <a:lnTo>
                  <a:pt x="143217" y="79616"/>
                </a:lnTo>
                <a:lnTo>
                  <a:pt x="138988" y="73266"/>
                </a:lnTo>
                <a:lnTo>
                  <a:pt x="130848" y="31788"/>
                </a:lnTo>
                <a:lnTo>
                  <a:pt x="130848" y="3695"/>
                </a:lnTo>
                <a:lnTo>
                  <a:pt x="112014" y="3695"/>
                </a:lnTo>
                <a:lnTo>
                  <a:pt x="112014" y="31788"/>
                </a:lnTo>
                <a:lnTo>
                  <a:pt x="104178" y="73266"/>
                </a:lnTo>
                <a:lnTo>
                  <a:pt x="82169" y="107200"/>
                </a:lnTo>
                <a:lnTo>
                  <a:pt x="48221" y="132511"/>
                </a:lnTo>
                <a:lnTo>
                  <a:pt x="4622" y="148120"/>
                </a:lnTo>
                <a:lnTo>
                  <a:pt x="4622" y="165404"/>
                </a:lnTo>
                <a:lnTo>
                  <a:pt x="47459" y="151955"/>
                </a:lnTo>
                <a:lnTo>
                  <a:pt x="80924" y="132118"/>
                </a:lnTo>
                <a:lnTo>
                  <a:pt x="105486" y="107467"/>
                </a:lnTo>
                <a:lnTo>
                  <a:pt x="121589" y="79616"/>
                </a:lnTo>
                <a:lnTo>
                  <a:pt x="137820" y="107378"/>
                </a:lnTo>
                <a:lnTo>
                  <a:pt x="162598" y="131889"/>
                </a:lnTo>
                <a:lnTo>
                  <a:pt x="196100" y="151701"/>
                </a:lnTo>
                <a:lnTo>
                  <a:pt x="238544" y="165404"/>
                </a:lnTo>
                <a:lnTo>
                  <a:pt x="238544" y="148120"/>
                </a:lnTo>
                <a:close/>
              </a:path>
              <a:path w="807719" h="276860">
                <a:moveTo>
                  <a:pt x="243484" y="245338"/>
                </a:moveTo>
                <a:lnTo>
                  <a:pt x="0" y="245338"/>
                </a:lnTo>
                <a:lnTo>
                  <a:pt x="0" y="261073"/>
                </a:lnTo>
                <a:lnTo>
                  <a:pt x="243484" y="261073"/>
                </a:lnTo>
                <a:lnTo>
                  <a:pt x="243484" y="245338"/>
                </a:lnTo>
                <a:close/>
              </a:path>
              <a:path w="807719" h="276860">
                <a:moveTo>
                  <a:pt x="432244" y="4013"/>
                </a:moveTo>
                <a:lnTo>
                  <a:pt x="297700" y="4013"/>
                </a:lnTo>
                <a:lnTo>
                  <a:pt x="297700" y="20675"/>
                </a:lnTo>
                <a:lnTo>
                  <a:pt x="413423" y="20675"/>
                </a:lnTo>
                <a:lnTo>
                  <a:pt x="413423" y="55232"/>
                </a:lnTo>
                <a:lnTo>
                  <a:pt x="413131" y="68313"/>
                </a:lnTo>
                <a:lnTo>
                  <a:pt x="412229" y="81229"/>
                </a:lnTo>
                <a:lnTo>
                  <a:pt x="410692" y="93980"/>
                </a:lnTo>
                <a:lnTo>
                  <a:pt x="408482" y="105841"/>
                </a:lnTo>
                <a:lnTo>
                  <a:pt x="427304" y="105841"/>
                </a:lnTo>
                <a:lnTo>
                  <a:pt x="429514" y="93992"/>
                </a:lnTo>
                <a:lnTo>
                  <a:pt x="431038" y="81356"/>
                </a:lnTo>
                <a:lnTo>
                  <a:pt x="431952" y="67919"/>
                </a:lnTo>
                <a:lnTo>
                  <a:pt x="432231" y="55232"/>
                </a:lnTo>
                <a:lnTo>
                  <a:pt x="432244" y="4013"/>
                </a:lnTo>
                <a:close/>
              </a:path>
              <a:path w="807719" h="276860">
                <a:moveTo>
                  <a:pt x="512483" y="260451"/>
                </a:moveTo>
                <a:lnTo>
                  <a:pt x="326707" y="260451"/>
                </a:lnTo>
                <a:lnTo>
                  <a:pt x="326707" y="197802"/>
                </a:lnTo>
                <a:lnTo>
                  <a:pt x="307873" y="197802"/>
                </a:lnTo>
                <a:lnTo>
                  <a:pt x="307873" y="276504"/>
                </a:lnTo>
                <a:lnTo>
                  <a:pt x="512483" y="276504"/>
                </a:lnTo>
                <a:lnTo>
                  <a:pt x="512483" y="260451"/>
                </a:lnTo>
                <a:close/>
              </a:path>
              <a:path w="807719" h="276860">
                <a:moveTo>
                  <a:pt x="551053" y="85788"/>
                </a:moveTo>
                <a:lnTo>
                  <a:pt x="507542" y="85788"/>
                </a:lnTo>
                <a:lnTo>
                  <a:pt x="507542" y="0"/>
                </a:lnTo>
                <a:lnTo>
                  <a:pt x="488721" y="0"/>
                </a:lnTo>
                <a:lnTo>
                  <a:pt x="488721" y="127444"/>
                </a:lnTo>
                <a:lnTo>
                  <a:pt x="476732" y="133489"/>
                </a:lnTo>
                <a:lnTo>
                  <a:pt x="461797" y="138061"/>
                </a:lnTo>
                <a:lnTo>
                  <a:pt x="444195" y="140944"/>
                </a:lnTo>
                <a:lnTo>
                  <a:pt x="424218" y="141947"/>
                </a:lnTo>
                <a:lnTo>
                  <a:pt x="355409" y="141947"/>
                </a:lnTo>
                <a:lnTo>
                  <a:pt x="355409" y="72212"/>
                </a:lnTo>
                <a:lnTo>
                  <a:pt x="336575" y="72212"/>
                </a:lnTo>
                <a:lnTo>
                  <a:pt x="336575" y="141947"/>
                </a:lnTo>
                <a:lnTo>
                  <a:pt x="285038" y="141947"/>
                </a:lnTo>
                <a:lnTo>
                  <a:pt x="285038" y="158305"/>
                </a:lnTo>
                <a:lnTo>
                  <a:pt x="420204" y="158305"/>
                </a:lnTo>
                <a:lnTo>
                  <a:pt x="442150" y="157416"/>
                </a:lnTo>
                <a:lnTo>
                  <a:pt x="460832" y="154647"/>
                </a:lnTo>
                <a:lnTo>
                  <a:pt x="476326" y="149847"/>
                </a:lnTo>
                <a:lnTo>
                  <a:pt x="488721" y="142875"/>
                </a:lnTo>
                <a:lnTo>
                  <a:pt x="488721" y="195338"/>
                </a:lnTo>
                <a:lnTo>
                  <a:pt x="507542" y="195338"/>
                </a:lnTo>
                <a:lnTo>
                  <a:pt x="507542" y="142875"/>
                </a:lnTo>
                <a:lnTo>
                  <a:pt x="507542" y="102450"/>
                </a:lnTo>
                <a:lnTo>
                  <a:pt x="551053" y="102450"/>
                </a:lnTo>
                <a:lnTo>
                  <a:pt x="551053" y="85788"/>
                </a:lnTo>
                <a:close/>
              </a:path>
              <a:path w="807719" h="276860">
                <a:moveTo>
                  <a:pt x="744143" y="135775"/>
                </a:moveTo>
                <a:lnTo>
                  <a:pt x="731012" y="140728"/>
                </a:lnTo>
                <a:lnTo>
                  <a:pt x="715708" y="144068"/>
                </a:lnTo>
                <a:lnTo>
                  <a:pt x="698957" y="145973"/>
                </a:lnTo>
                <a:lnTo>
                  <a:pt x="681494" y="146583"/>
                </a:lnTo>
                <a:lnTo>
                  <a:pt x="601256" y="146583"/>
                </a:lnTo>
                <a:lnTo>
                  <a:pt x="601256" y="90411"/>
                </a:lnTo>
                <a:lnTo>
                  <a:pt x="704634" y="90411"/>
                </a:lnTo>
                <a:lnTo>
                  <a:pt x="704634" y="3695"/>
                </a:lnTo>
                <a:lnTo>
                  <a:pt x="582434" y="3695"/>
                </a:lnTo>
                <a:lnTo>
                  <a:pt x="582434" y="19748"/>
                </a:lnTo>
                <a:lnTo>
                  <a:pt x="685812" y="19748"/>
                </a:lnTo>
                <a:lnTo>
                  <a:pt x="685812" y="74676"/>
                </a:lnTo>
                <a:lnTo>
                  <a:pt x="582434" y="74676"/>
                </a:lnTo>
                <a:lnTo>
                  <a:pt x="582434" y="162318"/>
                </a:lnTo>
                <a:lnTo>
                  <a:pt x="680872" y="162318"/>
                </a:lnTo>
                <a:lnTo>
                  <a:pt x="698792" y="161747"/>
                </a:lnTo>
                <a:lnTo>
                  <a:pt x="715860" y="159854"/>
                </a:lnTo>
                <a:lnTo>
                  <a:pt x="731253" y="156337"/>
                </a:lnTo>
                <a:lnTo>
                  <a:pt x="744143" y="150901"/>
                </a:lnTo>
                <a:lnTo>
                  <a:pt x="744143" y="146583"/>
                </a:lnTo>
                <a:lnTo>
                  <a:pt x="744143" y="135775"/>
                </a:lnTo>
                <a:close/>
              </a:path>
              <a:path w="807719" h="276860">
                <a:moveTo>
                  <a:pt x="802157" y="304"/>
                </a:moveTo>
                <a:lnTo>
                  <a:pt x="783336" y="304"/>
                </a:lnTo>
                <a:lnTo>
                  <a:pt x="783336" y="36410"/>
                </a:lnTo>
                <a:lnTo>
                  <a:pt x="723773" y="36410"/>
                </a:lnTo>
                <a:lnTo>
                  <a:pt x="723773" y="52768"/>
                </a:lnTo>
                <a:lnTo>
                  <a:pt x="783336" y="52768"/>
                </a:lnTo>
                <a:lnTo>
                  <a:pt x="783336" y="94119"/>
                </a:lnTo>
                <a:lnTo>
                  <a:pt x="723773" y="94119"/>
                </a:lnTo>
                <a:lnTo>
                  <a:pt x="723773" y="110477"/>
                </a:lnTo>
                <a:lnTo>
                  <a:pt x="783336" y="110477"/>
                </a:lnTo>
                <a:lnTo>
                  <a:pt x="783336" y="197192"/>
                </a:lnTo>
                <a:lnTo>
                  <a:pt x="802157" y="197192"/>
                </a:lnTo>
                <a:lnTo>
                  <a:pt x="802157" y="304"/>
                </a:lnTo>
                <a:close/>
              </a:path>
              <a:path w="807719" h="276860">
                <a:moveTo>
                  <a:pt x="807707" y="258914"/>
                </a:moveTo>
                <a:lnTo>
                  <a:pt x="618845" y="258914"/>
                </a:lnTo>
                <a:lnTo>
                  <a:pt x="618845" y="195338"/>
                </a:lnTo>
                <a:lnTo>
                  <a:pt x="600024" y="195338"/>
                </a:lnTo>
                <a:lnTo>
                  <a:pt x="600024" y="275272"/>
                </a:lnTo>
                <a:lnTo>
                  <a:pt x="807707" y="275272"/>
                </a:lnTo>
                <a:lnTo>
                  <a:pt x="807707" y="2589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755059" y="5475880"/>
            <a:ext cx="219710" cy="273685"/>
          </a:xfrm>
          <a:custGeom>
            <a:avLst/>
            <a:gdLst/>
            <a:ahLst/>
            <a:cxnLst/>
            <a:rect l="l" t="t" r="r" b="b"/>
            <a:pathLst>
              <a:path w="219709" h="273685">
                <a:moveTo>
                  <a:pt x="69435" y="257990"/>
                </a:moveTo>
                <a:lnTo>
                  <a:pt x="25613" y="241016"/>
                </a:lnTo>
                <a:lnTo>
                  <a:pt x="5631" y="197079"/>
                </a:lnTo>
                <a:lnTo>
                  <a:pt x="0" y="129303"/>
                </a:lnTo>
                <a:lnTo>
                  <a:pt x="1311" y="92671"/>
                </a:lnTo>
                <a:lnTo>
                  <a:pt x="13539" y="36651"/>
                </a:lnTo>
                <a:lnTo>
                  <a:pt x="44631" y="4551"/>
                </a:lnTo>
                <a:lnTo>
                  <a:pt x="69435" y="0"/>
                </a:lnTo>
                <a:lnTo>
                  <a:pt x="82444" y="1147"/>
                </a:lnTo>
                <a:lnTo>
                  <a:pt x="94123" y="4551"/>
                </a:lnTo>
                <a:lnTo>
                  <a:pt x="104413" y="10154"/>
                </a:lnTo>
                <a:lnTo>
                  <a:pt x="111494" y="16355"/>
                </a:lnTo>
                <a:lnTo>
                  <a:pt x="69435" y="16355"/>
                </a:lnTo>
                <a:lnTo>
                  <a:pt x="60586" y="17209"/>
                </a:lnTo>
                <a:lnTo>
                  <a:pt x="29630" y="45460"/>
                </a:lnTo>
                <a:lnTo>
                  <a:pt x="19880" y="95801"/>
                </a:lnTo>
                <a:lnTo>
                  <a:pt x="18824" y="129303"/>
                </a:lnTo>
                <a:lnTo>
                  <a:pt x="19880" y="163032"/>
                </a:lnTo>
                <a:lnTo>
                  <a:pt x="29630" y="213710"/>
                </a:lnTo>
                <a:lnTo>
                  <a:pt x="60586" y="241450"/>
                </a:lnTo>
                <a:lnTo>
                  <a:pt x="69435" y="242251"/>
                </a:lnTo>
                <a:lnTo>
                  <a:pt x="111844" y="242251"/>
                </a:lnTo>
                <a:lnTo>
                  <a:pt x="104413" y="248746"/>
                </a:lnTo>
                <a:lnTo>
                  <a:pt x="94123" y="254016"/>
                </a:lnTo>
                <a:lnTo>
                  <a:pt x="82444" y="257030"/>
                </a:lnTo>
                <a:lnTo>
                  <a:pt x="69435" y="257990"/>
                </a:lnTo>
                <a:close/>
              </a:path>
              <a:path w="219709" h="273685">
                <a:moveTo>
                  <a:pt x="111844" y="242251"/>
                </a:moveTo>
                <a:lnTo>
                  <a:pt x="69435" y="242251"/>
                </a:lnTo>
                <a:lnTo>
                  <a:pt x="78456" y="241450"/>
                </a:lnTo>
                <a:lnTo>
                  <a:pt x="86523" y="239088"/>
                </a:lnTo>
                <a:lnTo>
                  <a:pt x="115802" y="191293"/>
                </a:lnTo>
                <a:lnTo>
                  <a:pt x="120354" y="129303"/>
                </a:lnTo>
                <a:lnTo>
                  <a:pt x="119293" y="95801"/>
                </a:lnTo>
                <a:lnTo>
                  <a:pt x="109418" y="45460"/>
                </a:lnTo>
                <a:lnTo>
                  <a:pt x="78456" y="17209"/>
                </a:lnTo>
                <a:lnTo>
                  <a:pt x="69435" y="16355"/>
                </a:lnTo>
                <a:lnTo>
                  <a:pt x="111494" y="16355"/>
                </a:lnTo>
                <a:lnTo>
                  <a:pt x="133508" y="61681"/>
                </a:lnTo>
                <a:lnTo>
                  <a:pt x="139178" y="129303"/>
                </a:lnTo>
                <a:lnTo>
                  <a:pt x="137862" y="165983"/>
                </a:lnTo>
                <a:lnTo>
                  <a:pt x="133508" y="197079"/>
                </a:lnTo>
                <a:lnTo>
                  <a:pt x="125508" y="222216"/>
                </a:lnTo>
                <a:lnTo>
                  <a:pt x="113256" y="241016"/>
                </a:lnTo>
                <a:lnTo>
                  <a:pt x="111844" y="242251"/>
                </a:lnTo>
                <a:close/>
              </a:path>
              <a:path w="219709" h="273685">
                <a:moveTo>
                  <a:pt x="219106" y="273111"/>
                </a:moveTo>
                <a:lnTo>
                  <a:pt x="200281" y="273111"/>
                </a:lnTo>
                <a:lnTo>
                  <a:pt x="200281" y="0"/>
                </a:lnTo>
                <a:lnTo>
                  <a:pt x="219106" y="0"/>
                </a:lnTo>
                <a:lnTo>
                  <a:pt x="219106" y="2731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188850" y="5477115"/>
            <a:ext cx="19050" cy="113664"/>
          </a:xfrm>
          <a:custGeom>
            <a:avLst/>
            <a:gdLst/>
            <a:ahLst/>
            <a:cxnLst/>
            <a:rect l="l" t="t" r="r" b="b"/>
            <a:pathLst>
              <a:path w="19050" h="113664">
                <a:moveTo>
                  <a:pt x="18516" y="113256"/>
                </a:moveTo>
                <a:lnTo>
                  <a:pt x="0" y="113256"/>
                </a:lnTo>
                <a:lnTo>
                  <a:pt x="0" y="0"/>
                </a:lnTo>
                <a:lnTo>
                  <a:pt x="18516" y="0"/>
                </a:lnTo>
                <a:lnTo>
                  <a:pt x="18516" y="1132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043800" y="5475579"/>
            <a:ext cx="222250" cy="274320"/>
          </a:xfrm>
          <a:custGeom>
            <a:avLst/>
            <a:gdLst/>
            <a:ahLst/>
            <a:cxnLst/>
            <a:rect l="l" t="t" r="r" b="b"/>
            <a:pathLst>
              <a:path w="222250" h="274320">
                <a:moveTo>
                  <a:pt x="163563" y="115087"/>
                </a:moveTo>
                <a:lnTo>
                  <a:pt x="98450" y="115087"/>
                </a:lnTo>
                <a:lnTo>
                  <a:pt x="98450" y="22377"/>
                </a:lnTo>
                <a:lnTo>
                  <a:pt x="98450" y="5867"/>
                </a:lnTo>
                <a:lnTo>
                  <a:pt x="79933" y="5867"/>
                </a:lnTo>
                <a:lnTo>
                  <a:pt x="79933" y="22377"/>
                </a:lnTo>
                <a:lnTo>
                  <a:pt x="79933" y="115087"/>
                </a:lnTo>
                <a:lnTo>
                  <a:pt x="79933" y="131597"/>
                </a:lnTo>
                <a:lnTo>
                  <a:pt x="79933" y="238277"/>
                </a:lnTo>
                <a:lnTo>
                  <a:pt x="18211" y="238277"/>
                </a:lnTo>
                <a:lnTo>
                  <a:pt x="18211" y="22377"/>
                </a:lnTo>
                <a:lnTo>
                  <a:pt x="79933" y="22377"/>
                </a:lnTo>
                <a:lnTo>
                  <a:pt x="79933" y="5867"/>
                </a:lnTo>
                <a:lnTo>
                  <a:pt x="0" y="5867"/>
                </a:lnTo>
                <a:lnTo>
                  <a:pt x="0" y="22377"/>
                </a:lnTo>
                <a:lnTo>
                  <a:pt x="0" y="238277"/>
                </a:lnTo>
                <a:lnTo>
                  <a:pt x="0" y="254787"/>
                </a:lnTo>
                <a:lnTo>
                  <a:pt x="98450" y="254787"/>
                </a:lnTo>
                <a:lnTo>
                  <a:pt x="98450" y="238277"/>
                </a:lnTo>
                <a:lnTo>
                  <a:pt x="98450" y="131597"/>
                </a:lnTo>
                <a:lnTo>
                  <a:pt x="145046" y="131597"/>
                </a:lnTo>
                <a:lnTo>
                  <a:pt x="145046" y="270637"/>
                </a:lnTo>
                <a:lnTo>
                  <a:pt x="163563" y="270637"/>
                </a:lnTo>
                <a:lnTo>
                  <a:pt x="163563" y="131597"/>
                </a:lnTo>
                <a:lnTo>
                  <a:pt x="163563" y="131457"/>
                </a:lnTo>
                <a:lnTo>
                  <a:pt x="163563" y="115087"/>
                </a:lnTo>
                <a:close/>
              </a:path>
              <a:path w="222250" h="274320">
                <a:moveTo>
                  <a:pt x="222199" y="0"/>
                </a:moveTo>
                <a:lnTo>
                  <a:pt x="203682" y="0"/>
                </a:lnTo>
                <a:lnTo>
                  <a:pt x="203682" y="273723"/>
                </a:lnTo>
                <a:lnTo>
                  <a:pt x="222199" y="273723"/>
                </a:lnTo>
                <a:lnTo>
                  <a:pt x="222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4326075" y="5474337"/>
            <a:ext cx="227965" cy="278765"/>
          </a:xfrm>
          <a:custGeom>
            <a:avLst/>
            <a:gdLst/>
            <a:ahLst/>
            <a:cxnLst/>
            <a:rect l="l" t="t" r="r" b="b"/>
            <a:pathLst>
              <a:path w="227965" h="278764">
                <a:moveTo>
                  <a:pt x="70669" y="127143"/>
                </a:moveTo>
                <a:lnTo>
                  <a:pt x="32002" y="118160"/>
                </a:lnTo>
                <a:lnTo>
                  <a:pt x="1557" y="77989"/>
                </a:lnTo>
                <a:lnTo>
                  <a:pt x="0" y="63263"/>
                </a:lnTo>
                <a:lnTo>
                  <a:pt x="1557" y="48585"/>
                </a:lnTo>
                <a:lnTo>
                  <a:pt x="21910" y="15430"/>
                </a:lnTo>
                <a:lnTo>
                  <a:pt x="70669" y="0"/>
                </a:lnTo>
                <a:lnTo>
                  <a:pt x="84575" y="978"/>
                </a:lnTo>
                <a:lnTo>
                  <a:pt x="97440" y="3896"/>
                </a:lnTo>
                <a:lnTo>
                  <a:pt x="109032" y="8722"/>
                </a:lnTo>
                <a:lnTo>
                  <a:pt x="119119" y="15430"/>
                </a:lnTo>
                <a:lnTo>
                  <a:pt x="119429" y="15738"/>
                </a:lnTo>
                <a:lnTo>
                  <a:pt x="70669" y="15738"/>
                </a:lnTo>
                <a:lnTo>
                  <a:pt x="59887" y="16543"/>
                </a:lnTo>
                <a:lnTo>
                  <a:pt x="22450" y="43049"/>
                </a:lnTo>
                <a:lnTo>
                  <a:pt x="18516" y="63263"/>
                </a:lnTo>
                <a:lnTo>
                  <a:pt x="19528" y="74011"/>
                </a:lnTo>
                <a:lnTo>
                  <a:pt x="49916" y="107624"/>
                </a:lnTo>
                <a:lnTo>
                  <a:pt x="70669" y="110787"/>
                </a:lnTo>
                <a:lnTo>
                  <a:pt x="119735" y="110787"/>
                </a:lnTo>
                <a:lnTo>
                  <a:pt x="119119" y="111404"/>
                </a:lnTo>
                <a:lnTo>
                  <a:pt x="109032" y="118160"/>
                </a:lnTo>
                <a:lnTo>
                  <a:pt x="97440" y="123093"/>
                </a:lnTo>
                <a:lnTo>
                  <a:pt x="84575" y="126116"/>
                </a:lnTo>
                <a:lnTo>
                  <a:pt x="70669" y="127143"/>
                </a:lnTo>
                <a:close/>
              </a:path>
              <a:path w="227965" h="278764">
                <a:moveTo>
                  <a:pt x="119735" y="110787"/>
                </a:moveTo>
                <a:lnTo>
                  <a:pt x="70669" y="110787"/>
                </a:lnTo>
                <a:lnTo>
                  <a:pt x="81272" y="109987"/>
                </a:lnTo>
                <a:lnTo>
                  <a:pt x="91152" y="107624"/>
                </a:lnTo>
                <a:lnTo>
                  <a:pt x="121501" y="74011"/>
                </a:lnTo>
                <a:lnTo>
                  <a:pt x="122514" y="63263"/>
                </a:lnTo>
                <a:lnTo>
                  <a:pt x="121501" y="52519"/>
                </a:lnTo>
                <a:lnTo>
                  <a:pt x="91152" y="18940"/>
                </a:lnTo>
                <a:lnTo>
                  <a:pt x="70669" y="15738"/>
                </a:lnTo>
                <a:lnTo>
                  <a:pt x="119429" y="15738"/>
                </a:lnTo>
                <a:lnTo>
                  <a:pt x="128271" y="24553"/>
                </a:lnTo>
                <a:lnTo>
                  <a:pt x="135167" y="35643"/>
                </a:lnTo>
                <a:lnTo>
                  <a:pt x="139516" y="48585"/>
                </a:lnTo>
                <a:lnTo>
                  <a:pt x="141030" y="63263"/>
                </a:lnTo>
                <a:lnTo>
                  <a:pt x="139516" y="77989"/>
                </a:lnTo>
                <a:lnTo>
                  <a:pt x="135167" y="91037"/>
                </a:lnTo>
                <a:lnTo>
                  <a:pt x="128271" y="102233"/>
                </a:lnTo>
                <a:lnTo>
                  <a:pt x="119735" y="110787"/>
                </a:lnTo>
                <a:close/>
              </a:path>
              <a:path w="227965" h="278764">
                <a:moveTo>
                  <a:pt x="223735" y="130846"/>
                </a:moveTo>
                <a:lnTo>
                  <a:pt x="204910" y="130846"/>
                </a:lnTo>
                <a:lnTo>
                  <a:pt x="204910" y="1543"/>
                </a:lnTo>
                <a:lnTo>
                  <a:pt x="223735" y="1543"/>
                </a:lnTo>
                <a:lnTo>
                  <a:pt x="223735" y="130846"/>
                </a:lnTo>
                <a:close/>
              </a:path>
              <a:path w="227965" h="278764">
                <a:moveTo>
                  <a:pt x="227438" y="278357"/>
                </a:moveTo>
                <a:lnTo>
                  <a:pt x="21602" y="278357"/>
                </a:lnTo>
                <a:lnTo>
                  <a:pt x="21602" y="210156"/>
                </a:lnTo>
                <a:lnTo>
                  <a:pt x="204910" y="210156"/>
                </a:lnTo>
                <a:lnTo>
                  <a:pt x="204910" y="172507"/>
                </a:lnTo>
                <a:lnTo>
                  <a:pt x="21602" y="172507"/>
                </a:lnTo>
                <a:lnTo>
                  <a:pt x="21602" y="157077"/>
                </a:lnTo>
                <a:lnTo>
                  <a:pt x="223735" y="157077"/>
                </a:lnTo>
                <a:lnTo>
                  <a:pt x="223735" y="225586"/>
                </a:lnTo>
                <a:lnTo>
                  <a:pt x="40426" y="225586"/>
                </a:lnTo>
                <a:lnTo>
                  <a:pt x="40426" y="262927"/>
                </a:lnTo>
                <a:lnTo>
                  <a:pt x="227438" y="262927"/>
                </a:lnTo>
                <a:lnTo>
                  <a:pt x="227438" y="2783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4687207" y="5475579"/>
            <a:ext cx="516255" cy="276860"/>
          </a:xfrm>
          <a:custGeom>
            <a:avLst/>
            <a:gdLst/>
            <a:ahLst/>
            <a:cxnLst/>
            <a:rect l="l" t="t" r="r" b="b"/>
            <a:pathLst>
              <a:path w="516255" h="276860">
                <a:moveTo>
                  <a:pt x="147205" y="4013"/>
                </a:moveTo>
                <a:lnTo>
                  <a:pt x="12649" y="4013"/>
                </a:lnTo>
                <a:lnTo>
                  <a:pt x="12649" y="20675"/>
                </a:lnTo>
                <a:lnTo>
                  <a:pt x="128371" y="20675"/>
                </a:lnTo>
                <a:lnTo>
                  <a:pt x="128371" y="55232"/>
                </a:lnTo>
                <a:lnTo>
                  <a:pt x="128079" y="68313"/>
                </a:lnTo>
                <a:lnTo>
                  <a:pt x="127190" y="81241"/>
                </a:lnTo>
                <a:lnTo>
                  <a:pt x="125641" y="93980"/>
                </a:lnTo>
                <a:lnTo>
                  <a:pt x="123444" y="105854"/>
                </a:lnTo>
                <a:lnTo>
                  <a:pt x="142265" y="105854"/>
                </a:lnTo>
                <a:lnTo>
                  <a:pt x="144462" y="93992"/>
                </a:lnTo>
                <a:lnTo>
                  <a:pt x="145986" y="81356"/>
                </a:lnTo>
                <a:lnTo>
                  <a:pt x="146900" y="67919"/>
                </a:lnTo>
                <a:lnTo>
                  <a:pt x="147180" y="55232"/>
                </a:lnTo>
                <a:lnTo>
                  <a:pt x="147205" y="4013"/>
                </a:lnTo>
                <a:close/>
              </a:path>
              <a:path w="516255" h="276860">
                <a:moveTo>
                  <a:pt x="227431" y="260451"/>
                </a:moveTo>
                <a:lnTo>
                  <a:pt x="41656" y="260451"/>
                </a:lnTo>
                <a:lnTo>
                  <a:pt x="41656" y="197815"/>
                </a:lnTo>
                <a:lnTo>
                  <a:pt x="22834" y="197815"/>
                </a:lnTo>
                <a:lnTo>
                  <a:pt x="22834" y="276504"/>
                </a:lnTo>
                <a:lnTo>
                  <a:pt x="227431" y="276504"/>
                </a:lnTo>
                <a:lnTo>
                  <a:pt x="227431" y="260451"/>
                </a:lnTo>
                <a:close/>
              </a:path>
              <a:path w="516255" h="276860">
                <a:moveTo>
                  <a:pt x="266014" y="85788"/>
                </a:moveTo>
                <a:lnTo>
                  <a:pt x="222504" y="85788"/>
                </a:lnTo>
                <a:lnTo>
                  <a:pt x="222504" y="0"/>
                </a:lnTo>
                <a:lnTo>
                  <a:pt x="203669" y="0"/>
                </a:lnTo>
                <a:lnTo>
                  <a:pt x="203669" y="127457"/>
                </a:lnTo>
                <a:lnTo>
                  <a:pt x="191681" y="133489"/>
                </a:lnTo>
                <a:lnTo>
                  <a:pt x="176745" y="138061"/>
                </a:lnTo>
                <a:lnTo>
                  <a:pt x="159143" y="140944"/>
                </a:lnTo>
                <a:lnTo>
                  <a:pt x="139179" y="141960"/>
                </a:lnTo>
                <a:lnTo>
                  <a:pt x="70358" y="141960"/>
                </a:lnTo>
                <a:lnTo>
                  <a:pt x="70358" y="72212"/>
                </a:lnTo>
                <a:lnTo>
                  <a:pt x="51536" y="72212"/>
                </a:lnTo>
                <a:lnTo>
                  <a:pt x="51536" y="141960"/>
                </a:lnTo>
                <a:lnTo>
                  <a:pt x="0" y="141960"/>
                </a:lnTo>
                <a:lnTo>
                  <a:pt x="0" y="158305"/>
                </a:lnTo>
                <a:lnTo>
                  <a:pt x="135166" y="158305"/>
                </a:lnTo>
                <a:lnTo>
                  <a:pt x="157111" y="157416"/>
                </a:lnTo>
                <a:lnTo>
                  <a:pt x="175780" y="154647"/>
                </a:lnTo>
                <a:lnTo>
                  <a:pt x="191274" y="149847"/>
                </a:lnTo>
                <a:lnTo>
                  <a:pt x="203669" y="142875"/>
                </a:lnTo>
                <a:lnTo>
                  <a:pt x="203669" y="195338"/>
                </a:lnTo>
                <a:lnTo>
                  <a:pt x="222504" y="195338"/>
                </a:lnTo>
                <a:lnTo>
                  <a:pt x="222504" y="142875"/>
                </a:lnTo>
                <a:lnTo>
                  <a:pt x="222504" y="102450"/>
                </a:lnTo>
                <a:lnTo>
                  <a:pt x="266014" y="102450"/>
                </a:lnTo>
                <a:lnTo>
                  <a:pt x="266014" y="85788"/>
                </a:lnTo>
                <a:close/>
              </a:path>
              <a:path w="516255" h="276860">
                <a:moveTo>
                  <a:pt x="515874" y="304"/>
                </a:moveTo>
                <a:lnTo>
                  <a:pt x="497052" y="304"/>
                </a:lnTo>
                <a:lnTo>
                  <a:pt x="497052" y="214477"/>
                </a:lnTo>
                <a:lnTo>
                  <a:pt x="483057" y="224574"/>
                </a:lnTo>
                <a:lnTo>
                  <a:pt x="465683" y="232029"/>
                </a:lnTo>
                <a:lnTo>
                  <a:pt x="445706" y="236651"/>
                </a:lnTo>
                <a:lnTo>
                  <a:pt x="423913" y="238239"/>
                </a:lnTo>
                <a:lnTo>
                  <a:pt x="318681" y="238239"/>
                </a:lnTo>
                <a:lnTo>
                  <a:pt x="318681" y="137325"/>
                </a:lnTo>
                <a:lnTo>
                  <a:pt x="422059" y="137325"/>
                </a:lnTo>
                <a:lnTo>
                  <a:pt x="422059" y="5245"/>
                </a:lnTo>
                <a:lnTo>
                  <a:pt x="299859" y="5245"/>
                </a:lnTo>
                <a:lnTo>
                  <a:pt x="299859" y="22212"/>
                </a:lnTo>
                <a:lnTo>
                  <a:pt x="403542" y="22212"/>
                </a:lnTo>
                <a:lnTo>
                  <a:pt x="403542" y="120357"/>
                </a:lnTo>
                <a:lnTo>
                  <a:pt x="299859" y="120357"/>
                </a:lnTo>
                <a:lnTo>
                  <a:pt x="299859" y="254596"/>
                </a:lnTo>
                <a:lnTo>
                  <a:pt x="421132" y="254596"/>
                </a:lnTo>
                <a:lnTo>
                  <a:pt x="444500" y="253047"/>
                </a:lnTo>
                <a:lnTo>
                  <a:pt x="465683" y="248462"/>
                </a:lnTo>
                <a:lnTo>
                  <a:pt x="483577" y="240919"/>
                </a:lnTo>
                <a:lnTo>
                  <a:pt x="497052" y="230517"/>
                </a:lnTo>
                <a:lnTo>
                  <a:pt x="497052" y="273418"/>
                </a:lnTo>
                <a:lnTo>
                  <a:pt x="515874" y="273418"/>
                </a:lnTo>
                <a:lnTo>
                  <a:pt x="515874" y="3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5351662" y="5475880"/>
            <a:ext cx="228600" cy="276860"/>
          </a:xfrm>
          <a:custGeom>
            <a:avLst/>
            <a:gdLst/>
            <a:ahLst/>
            <a:cxnLst/>
            <a:rect l="l" t="t" r="r" b="b"/>
            <a:pathLst>
              <a:path w="228600" h="276860">
                <a:moveTo>
                  <a:pt x="128995" y="130538"/>
                </a:moveTo>
                <a:lnTo>
                  <a:pt x="0" y="130538"/>
                </a:lnTo>
                <a:lnTo>
                  <a:pt x="0" y="3703"/>
                </a:lnTo>
                <a:lnTo>
                  <a:pt x="128995" y="3703"/>
                </a:lnTo>
                <a:lnTo>
                  <a:pt x="128995" y="20059"/>
                </a:lnTo>
                <a:lnTo>
                  <a:pt x="18824" y="20059"/>
                </a:lnTo>
                <a:lnTo>
                  <a:pt x="18824" y="114182"/>
                </a:lnTo>
                <a:lnTo>
                  <a:pt x="128995" y="114182"/>
                </a:lnTo>
                <a:lnTo>
                  <a:pt x="128995" y="130538"/>
                </a:lnTo>
                <a:close/>
              </a:path>
              <a:path w="228600" h="276860">
                <a:moveTo>
                  <a:pt x="128995" y="114182"/>
                </a:moveTo>
                <a:lnTo>
                  <a:pt x="110478" y="114182"/>
                </a:lnTo>
                <a:lnTo>
                  <a:pt x="110478" y="20059"/>
                </a:lnTo>
                <a:lnTo>
                  <a:pt x="128995" y="20059"/>
                </a:lnTo>
                <a:lnTo>
                  <a:pt x="128995" y="114182"/>
                </a:lnTo>
                <a:close/>
              </a:path>
              <a:path w="228600" h="276860">
                <a:moveTo>
                  <a:pt x="220032" y="152757"/>
                </a:moveTo>
                <a:lnTo>
                  <a:pt x="201207" y="152757"/>
                </a:lnTo>
                <a:lnTo>
                  <a:pt x="201207" y="0"/>
                </a:lnTo>
                <a:lnTo>
                  <a:pt x="220032" y="0"/>
                </a:lnTo>
                <a:lnTo>
                  <a:pt x="220032" y="152757"/>
                </a:lnTo>
                <a:close/>
              </a:path>
              <a:path w="228600" h="276860">
                <a:moveTo>
                  <a:pt x="127451" y="187629"/>
                </a:moveTo>
                <a:lnTo>
                  <a:pt x="108627" y="187629"/>
                </a:lnTo>
                <a:lnTo>
                  <a:pt x="108627" y="154917"/>
                </a:lnTo>
                <a:lnTo>
                  <a:pt x="127451" y="154917"/>
                </a:lnTo>
                <a:lnTo>
                  <a:pt x="127451" y="187629"/>
                </a:lnTo>
                <a:close/>
              </a:path>
              <a:path w="228600" h="276860">
                <a:moveTo>
                  <a:pt x="220032" y="203676"/>
                </a:moveTo>
                <a:lnTo>
                  <a:pt x="17281" y="203676"/>
                </a:lnTo>
                <a:lnTo>
                  <a:pt x="17281" y="187629"/>
                </a:lnTo>
                <a:lnTo>
                  <a:pt x="220032" y="187629"/>
                </a:lnTo>
                <a:lnTo>
                  <a:pt x="220032" y="203676"/>
                </a:lnTo>
                <a:close/>
              </a:path>
              <a:path w="228600" h="276860">
                <a:moveTo>
                  <a:pt x="8949" y="276814"/>
                </a:moveTo>
                <a:lnTo>
                  <a:pt x="8949" y="260767"/>
                </a:lnTo>
                <a:lnTo>
                  <a:pt x="45745" y="256962"/>
                </a:lnTo>
                <a:lnTo>
                  <a:pt x="77651" y="246533"/>
                </a:lnTo>
                <a:lnTo>
                  <a:pt x="100126" y="230259"/>
                </a:lnTo>
                <a:lnTo>
                  <a:pt x="108627" y="208922"/>
                </a:lnTo>
                <a:lnTo>
                  <a:pt x="108627" y="203676"/>
                </a:lnTo>
                <a:lnTo>
                  <a:pt x="127451" y="203676"/>
                </a:lnTo>
                <a:lnTo>
                  <a:pt x="127451" y="208922"/>
                </a:lnTo>
                <a:lnTo>
                  <a:pt x="136015" y="230215"/>
                </a:lnTo>
                <a:lnTo>
                  <a:pt x="143360" y="235462"/>
                </a:lnTo>
                <a:lnTo>
                  <a:pt x="118193" y="235462"/>
                </a:lnTo>
                <a:lnTo>
                  <a:pt x="101992" y="252078"/>
                </a:lnTo>
                <a:lnTo>
                  <a:pt x="77227" y="264933"/>
                </a:lnTo>
                <a:lnTo>
                  <a:pt x="45634" y="273391"/>
                </a:lnTo>
                <a:lnTo>
                  <a:pt x="8949" y="276814"/>
                </a:lnTo>
                <a:close/>
              </a:path>
              <a:path w="228600" h="276860">
                <a:moveTo>
                  <a:pt x="228364" y="276814"/>
                </a:moveTo>
                <a:lnTo>
                  <a:pt x="191187" y="273391"/>
                </a:lnTo>
                <a:lnTo>
                  <a:pt x="159392" y="264933"/>
                </a:lnTo>
                <a:lnTo>
                  <a:pt x="134540" y="252078"/>
                </a:lnTo>
                <a:lnTo>
                  <a:pt x="118193" y="235462"/>
                </a:lnTo>
                <a:lnTo>
                  <a:pt x="143360" y="235462"/>
                </a:lnTo>
                <a:lnTo>
                  <a:pt x="158697" y="246417"/>
                </a:lnTo>
                <a:lnTo>
                  <a:pt x="190985" y="256832"/>
                </a:lnTo>
                <a:lnTo>
                  <a:pt x="228364" y="260767"/>
                </a:lnTo>
                <a:lnTo>
                  <a:pt x="228364" y="2768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5714532" y="5475880"/>
            <a:ext cx="230504" cy="275590"/>
          </a:xfrm>
          <a:custGeom>
            <a:avLst/>
            <a:gdLst/>
            <a:ahLst/>
            <a:cxnLst/>
            <a:rect l="l" t="t" r="r" b="b"/>
            <a:pathLst>
              <a:path w="230505" h="275589">
                <a:moveTo>
                  <a:pt x="224352" y="190097"/>
                </a:moveTo>
                <a:lnTo>
                  <a:pt x="205527" y="190097"/>
                </a:lnTo>
                <a:lnTo>
                  <a:pt x="205527" y="84556"/>
                </a:lnTo>
                <a:lnTo>
                  <a:pt x="141339" y="84556"/>
                </a:lnTo>
                <a:lnTo>
                  <a:pt x="141339" y="68200"/>
                </a:lnTo>
                <a:lnTo>
                  <a:pt x="205527" y="68200"/>
                </a:lnTo>
                <a:lnTo>
                  <a:pt x="205527" y="0"/>
                </a:lnTo>
                <a:lnTo>
                  <a:pt x="224352" y="0"/>
                </a:lnTo>
                <a:lnTo>
                  <a:pt x="224352" y="190097"/>
                </a:lnTo>
                <a:close/>
              </a:path>
              <a:path w="230505" h="275589">
                <a:moveTo>
                  <a:pt x="141956" y="20059"/>
                </a:moveTo>
                <a:lnTo>
                  <a:pt x="4320" y="20059"/>
                </a:lnTo>
                <a:lnTo>
                  <a:pt x="4320" y="3703"/>
                </a:lnTo>
                <a:lnTo>
                  <a:pt x="141956" y="3703"/>
                </a:lnTo>
                <a:lnTo>
                  <a:pt x="141956" y="20059"/>
                </a:lnTo>
                <a:close/>
              </a:path>
              <a:path w="230505" h="275589">
                <a:moveTo>
                  <a:pt x="0" y="160163"/>
                </a:moveTo>
                <a:lnTo>
                  <a:pt x="0" y="142882"/>
                </a:lnTo>
                <a:lnTo>
                  <a:pt x="23993" y="133291"/>
                </a:lnTo>
                <a:lnTo>
                  <a:pt x="44284" y="115918"/>
                </a:lnTo>
                <a:lnTo>
                  <a:pt x="58325" y="91196"/>
                </a:lnTo>
                <a:lnTo>
                  <a:pt x="63571" y="59559"/>
                </a:lnTo>
                <a:lnTo>
                  <a:pt x="63571" y="20059"/>
                </a:lnTo>
                <a:lnTo>
                  <a:pt x="82396" y="20059"/>
                </a:lnTo>
                <a:lnTo>
                  <a:pt x="82396" y="59559"/>
                </a:lnTo>
                <a:lnTo>
                  <a:pt x="87912" y="90010"/>
                </a:lnTo>
                <a:lnTo>
                  <a:pt x="94122" y="99986"/>
                </a:lnTo>
                <a:lnTo>
                  <a:pt x="73446" y="99986"/>
                </a:lnTo>
                <a:lnTo>
                  <a:pt x="62101" y="120021"/>
                </a:lnTo>
                <a:lnTo>
                  <a:pt x="45402" y="137597"/>
                </a:lnTo>
                <a:lnTo>
                  <a:pt x="24364" y="151411"/>
                </a:lnTo>
                <a:lnTo>
                  <a:pt x="0" y="160163"/>
                </a:lnTo>
                <a:close/>
              </a:path>
              <a:path w="230505" h="275589">
                <a:moveTo>
                  <a:pt x="146585" y="156151"/>
                </a:moveTo>
                <a:lnTo>
                  <a:pt x="122745" y="147940"/>
                </a:lnTo>
                <a:lnTo>
                  <a:pt x="101915" y="135359"/>
                </a:lnTo>
                <a:lnTo>
                  <a:pt x="85135" y="119134"/>
                </a:lnTo>
                <a:lnTo>
                  <a:pt x="73446" y="99986"/>
                </a:lnTo>
                <a:lnTo>
                  <a:pt x="94122" y="99986"/>
                </a:lnTo>
                <a:lnTo>
                  <a:pt x="102455" y="113372"/>
                </a:lnTo>
                <a:lnTo>
                  <a:pt x="123015" y="129732"/>
                </a:lnTo>
                <a:lnTo>
                  <a:pt x="146585" y="139178"/>
                </a:lnTo>
                <a:lnTo>
                  <a:pt x="146585" y="156151"/>
                </a:lnTo>
                <a:close/>
              </a:path>
              <a:path w="230505" h="275589">
                <a:moveTo>
                  <a:pt x="229907" y="274963"/>
                </a:moveTo>
                <a:lnTo>
                  <a:pt x="22219" y="274963"/>
                </a:lnTo>
                <a:lnTo>
                  <a:pt x="22219" y="188246"/>
                </a:lnTo>
                <a:lnTo>
                  <a:pt x="41043" y="188246"/>
                </a:lnTo>
                <a:lnTo>
                  <a:pt x="41043" y="258607"/>
                </a:lnTo>
                <a:lnTo>
                  <a:pt x="229907" y="258607"/>
                </a:lnTo>
                <a:lnTo>
                  <a:pt x="229907" y="2749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6002355" y="5475880"/>
            <a:ext cx="259715" cy="276860"/>
          </a:xfrm>
          <a:custGeom>
            <a:avLst/>
            <a:gdLst/>
            <a:ahLst/>
            <a:cxnLst/>
            <a:rect l="l" t="t" r="r" b="b"/>
            <a:pathLst>
              <a:path w="259715" h="276860">
                <a:moveTo>
                  <a:pt x="195653" y="102146"/>
                </a:moveTo>
                <a:lnTo>
                  <a:pt x="128995" y="102146"/>
                </a:lnTo>
                <a:lnTo>
                  <a:pt x="149806" y="101192"/>
                </a:lnTo>
                <a:lnTo>
                  <a:pt x="168187" y="98212"/>
                </a:lnTo>
                <a:lnTo>
                  <a:pt x="184022" y="93033"/>
                </a:lnTo>
                <a:lnTo>
                  <a:pt x="197195" y="85482"/>
                </a:lnTo>
                <a:lnTo>
                  <a:pt x="197195" y="0"/>
                </a:lnTo>
                <a:lnTo>
                  <a:pt x="216020" y="0"/>
                </a:lnTo>
                <a:lnTo>
                  <a:pt x="216020" y="55239"/>
                </a:lnTo>
                <a:lnTo>
                  <a:pt x="259224" y="55239"/>
                </a:lnTo>
                <a:lnTo>
                  <a:pt x="259224" y="71903"/>
                </a:lnTo>
                <a:lnTo>
                  <a:pt x="216020" y="71903"/>
                </a:lnTo>
                <a:lnTo>
                  <a:pt x="216020" y="101220"/>
                </a:lnTo>
                <a:lnTo>
                  <a:pt x="197195" y="101220"/>
                </a:lnTo>
                <a:lnTo>
                  <a:pt x="195653" y="102146"/>
                </a:lnTo>
                <a:close/>
              </a:path>
              <a:path w="259715" h="276860">
                <a:moveTo>
                  <a:pt x="125600" y="118193"/>
                </a:moveTo>
                <a:lnTo>
                  <a:pt x="0" y="118193"/>
                </a:lnTo>
                <a:lnTo>
                  <a:pt x="0" y="3394"/>
                </a:lnTo>
                <a:lnTo>
                  <a:pt x="129303" y="3394"/>
                </a:lnTo>
                <a:lnTo>
                  <a:pt x="129303" y="19750"/>
                </a:lnTo>
                <a:lnTo>
                  <a:pt x="18824" y="19750"/>
                </a:lnTo>
                <a:lnTo>
                  <a:pt x="18824" y="102146"/>
                </a:lnTo>
                <a:lnTo>
                  <a:pt x="195653" y="102146"/>
                </a:lnTo>
                <a:lnTo>
                  <a:pt x="184099" y="109080"/>
                </a:lnTo>
                <a:lnTo>
                  <a:pt x="167647" y="114336"/>
                </a:lnTo>
                <a:lnTo>
                  <a:pt x="148070" y="117277"/>
                </a:lnTo>
                <a:lnTo>
                  <a:pt x="125600" y="118193"/>
                </a:lnTo>
                <a:close/>
              </a:path>
              <a:path w="259715" h="276860">
                <a:moveTo>
                  <a:pt x="216020" y="131463"/>
                </a:moveTo>
                <a:lnTo>
                  <a:pt x="197195" y="131463"/>
                </a:lnTo>
                <a:lnTo>
                  <a:pt x="197195" y="101220"/>
                </a:lnTo>
                <a:lnTo>
                  <a:pt x="216020" y="101220"/>
                </a:lnTo>
                <a:lnTo>
                  <a:pt x="216020" y="131463"/>
                </a:lnTo>
                <a:close/>
              </a:path>
              <a:path w="259715" h="276860">
                <a:moveTo>
                  <a:pt x="219723" y="276814"/>
                </a:moveTo>
                <a:lnTo>
                  <a:pt x="16664" y="276814"/>
                </a:lnTo>
                <a:lnTo>
                  <a:pt x="16664" y="208613"/>
                </a:lnTo>
                <a:lnTo>
                  <a:pt x="197195" y="208613"/>
                </a:lnTo>
                <a:lnTo>
                  <a:pt x="197195" y="170964"/>
                </a:lnTo>
                <a:lnTo>
                  <a:pt x="16664" y="170964"/>
                </a:lnTo>
                <a:lnTo>
                  <a:pt x="16664" y="155534"/>
                </a:lnTo>
                <a:lnTo>
                  <a:pt x="216020" y="155534"/>
                </a:lnTo>
                <a:lnTo>
                  <a:pt x="216020" y="224043"/>
                </a:lnTo>
                <a:lnTo>
                  <a:pt x="35489" y="224043"/>
                </a:lnTo>
                <a:lnTo>
                  <a:pt x="35489" y="261384"/>
                </a:lnTo>
                <a:lnTo>
                  <a:pt x="219723" y="261384"/>
                </a:lnTo>
                <a:lnTo>
                  <a:pt x="219723" y="2768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6" name="object 46"/>
          <p:cNvGrpSpPr/>
          <p:nvPr/>
        </p:nvGrpSpPr>
        <p:grpSpPr>
          <a:xfrm>
            <a:off x="1489632" y="4747274"/>
            <a:ext cx="3693160" cy="1042035"/>
            <a:chOff x="1489632" y="4747274"/>
            <a:chExt cx="3693160" cy="1042035"/>
          </a:xfrm>
        </p:grpSpPr>
        <p:sp>
          <p:nvSpPr>
            <p:cNvPr id="47" name="object 47"/>
            <p:cNvSpPr/>
            <p:nvPr/>
          </p:nvSpPr>
          <p:spPr>
            <a:xfrm>
              <a:off x="1489632" y="4747274"/>
              <a:ext cx="3693160" cy="1042035"/>
            </a:xfrm>
            <a:custGeom>
              <a:avLst/>
              <a:gdLst/>
              <a:ahLst/>
              <a:cxnLst/>
              <a:rect l="l" t="t" r="r" b="b"/>
              <a:pathLst>
                <a:path w="3693160" h="1042035">
                  <a:moveTo>
                    <a:pt x="3692577" y="1041637"/>
                  </a:moveTo>
                  <a:lnTo>
                    <a:pt x="0" y="1041637"/>
                  </a:lnTo>
                  <a:lnTo>
                    <a:pt x="0" y="0"/>
                  </a:lnTo>
                  <a:lnTo>
                    <a:pt x="3692577" y="0"/>
                  </a:lnTo>
                  <a:lnTo>
                    <a:pt x="3692577" y="10416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279383" y="4836185"/>
              <a:ext cx="1106170" cy="263525"/>
            </a:xfrm>
            <a:custGeom>
              <a:avLst/>
              <a:gdLst/>
              <a:ahLst/>
              <a:cxnLst/>
              <a:rect l="l" t="t" r="r" b="b"/>
              <a:pathLst>
                <a:path w="1106170" h="263525">
                  <a:moveTo>
                    <a:pt x="216154" y="3505"/>
                  </a:moveTo>
                  <a:lnTo>
                    <a:pt x="12852" y="3505"/>
                  </a:lnTo>
                  <a:lnTo>
                    <a:pt x="12852" y="19278"/>
                  </a:lnTo>
                  <a:lnTo>
                    <a:pt x="198335" y="19278"/>
                  </a:lnTo>
                  <a:lnTo>
                    <a:pt x="198335" y="61633"/>
                  </a:lnTo>
                  <a:lnTo>
                    <a:pt x="197942" y="79590"/>
                  </a:lnTo>
                  <a:lnTo>
                    <a:pt x="196761" y="97713"/>
                  </a:lnTo>
                  <a:lnTo>
                    <a:pt x="194754" y="114947"/>
                  </a:lnTo>
                  <a:lnTo>
                    <a:pt x="191909" y="130276"/>
                  </a:lnTo>
                  <a:lnTo>
                    <a:pt x="209727" y="130276"/>
                  </a:lnTo>
                  <a:lnTo>
                    <a:pt x="212445" y="115341"/>
                  </a:lnTo>
                  <a:lnTo>
                    <a:pt x="214464" y="97967"/>
                  </a:lnTo>
                  <a:lnTo>
                    <a:pt x="215722" y="79222"/>
                  </a:lnTo>
                  <a:lnTo>
                    <a:pt x="216115" y="61633"/>
                  </a:lnTo>
                  <a:lnTo>
                    <a:pt x="216154" y="3505"/>
                  </a:lnTo>
                  <a:close/>
                </a:path>
                <a:path w="1106170" h="263525">
                  <a:moveTo>
                    <a:pt x="230454" y="160655"/>
                  </a:moveTo>
                  <a:lnTo>
                    <a:pt x="0" y="160655"/>
                  </a:lnTo>
                  <a:lnTo>
                    <a:pt x="0" y="176136"/>
                  </a:lnTo>
                  <a:lnTo>
                    <a:pt x="106032" y="176136"/>
                  </a:lnTo>
                  <a:lnTo>
                    <a:pt x="106032" y="263474"/>
                  </a:lnTo>
                  <a:lnTo>
                    <a:pt x="123850" y="263474"/>
                  </a:lnTo>
                  <a:lnTo>
                    <a:pt x="123850" y="176136"/>
                  </a:lnTo>
                  <a:lnTo>
                    <a:pt x="230454" y="176136"/>
                  </a:lnTo>
                  <a:lnTo>
                    <a:pt x="230454" y="160655"/>
                  </a:lnTo>
                  <a:close/>
                </a:path>
                <a:path w="1106170" h="263525">
                  <a:moveTo>
                    <a:pt x="485648" y="189839"/>
                  </a:moveTo>
                  <a:lnTo>
                    <a:pt x="286435" y="189839"/>
                  </a:lnTo>
                  <a:lnTo>
                    <a:pt x="286435" y="205079"/>
                  </a:lnTo>
                  <a:lnTo>
                    <a:pt x="467829" y="205079"/>
                  </a:lnTo>
                  <a:lnTo>
                    <a:pt x="467829" y="263499"/>
                  </a:lnTo>
                  <a:lnTo>
                    <a:pt x="485648" y="263499"/>
                  </a:lnTo>
                  <a:lnTo>
                    <a:pt x="485648" y="205079"/>
                  </a:lnTo>
                  <a:lnTo>
                    <a:pt x="485648" y="189839"/>
                  </a:lnTo>
                  <a:close/>
                </a:path>
                <a:path w="1106170" h="263525">
                  <a:moveTo>
                    <a:pt x="487108" y="75539"/>
                  </a:moveTo>
                  <a:lnTo>
                    <a:pt x="306298" y="75539"/>
                  </a:lnTo>
                  <a:lnTo>
                    <a:pt x="306298" y="18389"/>
                  </a:lnTo>
                  <a:lnTo>
                    <a:pt x="485648" y="18389"/>
                  </a:lnTo>
                  <a:lnTo>
                    <a:pt x="485648" y="3149"/>
                  </a:lnTo>
                  <a:lnTo>
                    <a:pt x="288480" y="3149"/>
                  </a:lnTo>
                  <a:lnTo>
                    <a:pt x="288480" y="18389"/>
                  </a:lnTo>
                  <a:lnTo>
                    <a:pt x="288480" y="75539"/>
                  </a:lnTo>
                  <a:lnTo>
                    <a:pt x="288480" y="89509"/>
                  </a:lnTo>
                  <a:lnTo>
                    <a:pt x="487108" y="89509"/>
                  </a:lnTo>
                  <a:lnTo>
                    <a:pt x="487108" y="75539"/>
                  </a:lnTo>
                  <a:close/>
                </a:path>
                <a:path w="1106170" h="263525">
                  <a:moveTo>
                    <a:pt x="503758" y="133781"/>
                  </a:moveTo>
                  <a:lnTo>
                    <a:pt x="395681" y="133781"/>
                  </a:lnTo>
                  <a:lnTo>
                    <a:pt x="395681" y="89966"/>
                  </a:lnTo>
                  <a:lnTo>
                    <a:pt x="377863" y="89966"/>
                  </a:lnTo>
                  <a:lnTo>
                    <a:pt x="377863" y="133781"/>
                  </a:lnTo>
                  <a:lnTo>
                    <a:pt x="270370" y="133781"/>
                  </a:lnTo>
                  <a:lnTo>
                    <a:pt x="270370" y="148971"/>
                  </a:lnTo>
                  <a:lnTo>
                    <a:pt x="503758" y="148971"/>
                  </a:lnTo>
                  <a:lnTo>
                    <a:pt x="503758" y="133781"/>
                  </a:lnTo>
                  <a:close/>
                </a:path>
                <a:path w="1106170" h="263525">
                  <a:moveTo>
                    <a:pt x="766432" y="224624"/>
                  </a:moveTo>
                  <a:lnTo>
                    <a:pt x="742200" y="209397"/>
                  </a:lnTo>
                  <a:lnTo>
                    <a:pt x="721055" y="186499"/>
                  </a:lnTo>
                  <a:lnTo>
                    <a:pt x="709015" y="159778"/>
                  </a:lnTo>
                  <a:lnTo>
                    <a:pt x="706094" y="153314"/>
                  </a:lnTo>
                  <a:lnTo>
                    <a:pt x="700430" y="107200"/>
                  </a:lnTo>
                  <a:lnTo>
                    <a:pt x="700430" y="3213"/>
                  </a:lnTo>
                  <a:lnTo>
                    <a:pt x="682612" y="3213"/>
                  </a:lnTo>
                  <a:lnTo>
                    <a:pt x="682612" y="107200"/>
                  </a:lnTo>
                  <a:lnTo>
                    <a:pt x="677024" y="153479"/>
                  </a:lnTo>
                  <a:lnTo>
                    <a:pt x="662228" y="186944"/>
                  </a:lnTo>
                  <a:lnTo>
                    <a:pt x="641197" y="209892"/>
                  </a:lnTo>
                  <a:lnTo>
                    <a:pt x="616889" y="224624"/>
                  </a:lnTo>
                  <a:lnTo>
                    <a:pt x="616889" y="240982"/>
                  </a:lnTo>
                  <a:lnTo>
                    <a:pt x="642658" y="227672"/>
                  </a:lnTo>
                  <a:lnTo>
                    <a:pt x="664679" y="209029"/>
                  </a:lnTo>
                  <a:lnTo>
                    <a:pt x="681494" y="186067"/>
                  </a:lnTo>
                  <a:lnTo>
                    <a:pt x="691667" y="159778"/>
                  </a:lnTo>
                  <a:lnTo>
                    <a:pt x="701903" y="185940"/>
                  </a:lnTo>
                  <a:lnTo>
                    <a:pt x="718858" y="208699"/>
                  </a:lnTo>
                  <a:lnTo>
                    <a:pt x="740918" y="227304"/>
                  </a:lnTo>
                  <a:lnTo>
                    <a:pt x="766432" y="240982"/>
                  </a:lnTo>
                  <a:lnTo>
                    <a:pt x="766432" y="224624"/>
                  </a:lnTo>
                  <a:close/>
                </a:path>
                <a:path w="1106170" h="263525">
                  <a:moveTo>
                    <a:pt x="833907" y="0"/>
                  </a:moveTo>
                  <a:lnTo>
                    <a:pt x="816089" y="0"/>
                  </a:lnTo>
                  <a:lnTo>
                    <a:pt x="816089" y="97853"/>
                  </a:lnTo>
                  <a:lnTo>
                    <a:pt x="748906" y="97853"/>
                  </a:lnTo>
                  <a:lnTo>
                    <a:pt x="748906" y="113626"/>
                  </a:lnTo>
                  <a:lnTo>
                    <a:pt x="816089" y="113626"/>
                  </a:lnTo>
                  <a:lnTo>
                    <a:pt x="816089" y="258800"/>
                  </a:lnTo>
                  <a:lnTo>
                    <a:pt x="833907" y="258800"/>
                  </a:lnTo>
                  <a:lnTo>
                    <a:pt x="833907" y="0"/>
                  </a:lnTo>
                  <a:close/>
                </a:path>
                <a:path w="1106170" h="263525">
                  <a:moveTo>
                    <a:pt x="1023086" y="4965"/>
                  </a:moveTo>
                  <a:lnTo>
                    <a:pt x="1005268" y="4965"/>
                  </a:lnTo>
                  <a:lnTo>
                    <a:pt x="1005268" y="102209"/>
                  </a:lnTo>
                  <a:lnTo>
                    <a:pt x="1005268" y="118719"/>
                  </a:lnTo>
                  <a:lnTo>
                    <a:pt x="1005268" y="225399"/>
                  </a:lnTo>
                  <a:lnTo>
                    <a:pt x="918806" y="225399"/>
                  </a:lnTo>
                  <a:lnTo>
                    <a:pt x="918806" y="118719"/>
                  </a:lnTo>
                  <a:lnTo>
                    <a:pt x="1005268" y="118719"/>
                  </a:lnTo>
                  <a:lnTo>
                    <a:pt x="1005268" y="102209"/>
                  </a:lnTo>
                  <a:lnTo>
                    <a:pt x="918806" y="102209"/>
                  </a:lnTo>
                  <a:lnTo>
                    <a:pt x="918806" y="4419"/>
                  </a:lnTo>
                  <a:lnTo>
                    <a:pt x="901280" y="4419"/>
                  </a:lnTo>
                  <a:lnTo>
                    <a:pt x="901280" y="102209"/>
                  </a:lnTo>
                  <a:lnTo>
                    <a:pt x="901280" y="118719"/>
                  </a:lnTo>
                  <a:lnTo>
                    <a:pt x="901280" y="225399"/>
                  </a:lnTo>
                  <a:lnTo>
                    <a:pt x="901280" y="240639"/>
                  </a:lnTo>
                  <a:lnTo>
                    <a:pt x="1023086" y="240639"/>
                  </a:lnTo>
                  <a:lnTo>
                    <a:pt x="1023086" y="102209"/>
                  </a:lnTo>
                  <a:lnTo>
                    <a:pt x="1023086" y="4965"/>
                  </a:lnTo>
                  <a:close/>
                </a:path>
                <a:path w="1106170" h="263525">
                  <a:moveTo>
                    <a:pt x="1105750" y="0"/>
                  </a:moveTo>
                  <a:lnTo>
                    <a:pt x="1087932" y="0"/>
                  </a:lnTo>
                  <a:lnTo>
                    <a:pt x="1087932" y="258508"/>
                  </a:lnTo>
                  <a:lnTo>
                    <a:pt x="1105750" y="258508"/>
                  </a:lnTo>
                  <a:lnTo>
                    <a:pt x="110575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42578" y="4839395"/>
              <a:ext cx="230461" cy="243605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2417343" y="4836185"/>
              <a:ext cx="1877060" cy="804545"/>
            </a:xfrm>
            <a:custGeom>
              <a:avLst/>
              <a:gdLst/>
              <a:ahLst/>
              <a:cxnLst/>
              <a:rect l="l" t="t" r="r" b="b"/>
              <a:pathLst>
                <a:path w="1877060" h="804545">
                  <a:moveTo>
                    <a:pt x="216446" y="537159"/>
                  </a:moveTo>
                  <a:lnTo>
                    <a:pt x="199212" y="537159"/>
                  </a:lnTo>
                  <a:lnTo>
                    <a:pt x="199212" y="646404"/>
                  </a:lnTo>
                  <a:lnTo>
                    <a:pt x="158026" y="646404"/>
                  </a:lnTo>
                  <a:lnTo>
                    <a:pt x="158026" y="538619"/>
                  </a:lnTo>
                  <a:lnTo>
                    <a:pt x="140792" y="538619"/>
                  </a:lnTo>
                  <a:lnTo>
                    <a:pt x="140792" y="745718"/>
                  </a:lnTo>
                  <a:lnTo>
                    <a:pt x="131445" y="752144"/>
                  </a:lnTo>
                  <a:lnTo>
                    <a:pt x="119938" y="757288"/>
                  </a:lnTo>
                  <a:lnTo>
                    <a:pt x="106743" y="760958"/>
                  </a:lnTo>
                  <a:lnTo>
                    <a:pt x="92303" y="762952"/>
                  </a:lnTo>
                  <a:lnTo>
                    <a:pt x="94894" y="746340"/>
                  </a:lnTo>
                  <a:lnTo>
                    <a:pt x="96608" y="727100"/>
                  </a:lnTo>
                  <a:lnTo>
                    <a:pt x="97561" y="706424"/>
                  </a:lnTo>
                  <a:lnTo>
                    <a:pt x="97751" y="693140"/>
                  </a:lnTo>
                  <a:lnTo>
                    <a:pt x="97853" y="557022"/>
                  </a:lnTo>
                  <a:lnTo>
                    <a:pt x="118300" y="557022"/>
                  </a:lnTo>
                  <a:lnTo>
                    <a:pt x="118300" y="541832"/>
                  </a:lnTo>
                  <a:lnTo>
                    <a:pt x="80911" y="541832"/>
                  </a:lnTo>
                  <a:lnTo>
                    <a:pt x="80911" y="557022"/>
                  </a:lnTo>
                  <a:lnTo>
                    <a:pt x="80911" y="693140"/>
                  </a:lnTo>
                  <a:lnTo>
                    <a:pt x="80619" y="711809"/>
                  </a:lnTo>
                  <a:lnTo>
                    <a:pt x="79705" y="730377"/>
                  </a:lnTo>
                  <a:lnTo>
                    <a:pt x="78079" y="747852"/>
                  </a:lnTo>
                  <a:lnTo>
                    <a:pt x="75653" y="763244"/>
                  </a:lnTo>
                  <a:lnTo>
                    <a:pt x="42354" y="763244"/>
                  </a:lnTo>
                  <a:lnTo>
                    <a:pt x="42354" y="557022"/>
                  </a:lnTo>
                  <a:lnTo>
                    <a:pt x="80911" y="557022"/>
                  </a:lnTo>
                  <a:lnTo>
                    <a:pt x="80911" y="541832"/>
                  </a:lnTo>
                  <a:lnTo>
                    <a:pt x="3213" y="541832"/>
                  </a:lnTo>
                  <a:lnTo>
                    <a:pt x="3213" y="557022"/>
                  </a:lnTo>
                  <a:lnTo>
                    <a:pt x="25120" y="557022"/>
                  </a:lnTo>
                  <a:lnTo>
                    <a:pt x="25120" y="763244"/>
                  </a:lnTo>
                  <a:lnTo>
                    <a:pt x="0" y="763244"/>
                  </a:lnTo>
                  <a:lnTo>
                    <a:pt x="0" y="777849"/>
                  </a:lnTo>
                  <a:lnTo>
                    <a:pt x="80911" y="777849"/>
                  </a:lnTo>
                  <a:lnTo>
                    <a:pt x="99720" y="776795"/>
                  </a:lnTo>
                  <a:lnTo>
                    <a:pt x="116103" y="773607"/>
                  </a:lnTo>
                  <a:lnTo>
                    <a:pt x="129870" y="768235"/>
                  </a:lnTo>
                  <a:lnTo>
                    <a:pt x="137439" y="762952"/>
                  </a:lnTo>
                  <a:lnTo>
                    <a:pt x="140792" y="760615"/>
                  </a:lnTo>
                  <a:lnTo>
                    <a:pt x="140792" y="793038"/>
                  </a:lnTo>
                  <a:lnTo>
                    <a:pt x="158026" y="793038"/>
                  </a:lnTo>
                  <a:lnTo>
                    <a:pt x="158026" y="760615"/>
                  </a:lnTo>
                  <a:lnTo>
                    <a:pt x="158026" y="662470"/>
                  </a:lnTo>
                  <a:lnTo>
                    <a:pt x="199212" y="662470"/>
                  </a:lnTo>
                  <a:lnTo>
                    <a:pt x="199212" y="795959"/>
                  </a:lnTo>
                  <a:lnTo>
                    <a:pt x="216446" y="795959"/>
                  </a:lnTo>
                  <a:lnTo>
                    <a:pt x="216446" y="662470"/>
                  </a:lnTo>
                  <a:lnTo>
                    <a:pt x="216446" y="646404"/>
                  </a:lnTo>
                  <a:lnTo>
                    <a:pt x="216446" y="537159"/>
                  </a:lnTo>
                  <a:close/>
                </a:path>
                <a:path w="1877060" h="804545">
                  <a:moveTo>
                    <a:pt x="430441" y="665391"/>
                  </a:moveTo>
                  <a:lnTo>
                    <a:pt x="418020" y="670064"/>
                  </a:lnTo>
                  <a:lnTo>
                    <a:pt x="403542" y="673239"/>
                  </a:lnTo>
                  <a:lnTo>
                    <a:pt x="387680" y="675043"/>
                  </a:lnTo>
                  <a:lnTo>
                    <a:pt x="371144" y="675614"/>
                  </a:lnTo>
                  <a:lnTo>
                    <a:pt x="295211" y="675614"/>
                  </a:lnTo>
                  <a:lnTo>
                    <a:pt x="295211" y="622452"/>
                  </a:lnTo>
                  <a:lnTo>
                    <a:pt x="388670" y="622452"/>
                  </a:lnTo>
                  <a:lnTo>
                    <a:pt x="388670" y="607555"/>
                  </a:lnTo>
                  <a:lnTo>
                    <a:pt x="295211" y="607555"/>
                  </a:lnTo>
                  <a:lnTo>
                    <a:pt x="295211" y="555561"/>
                  </a:lnTo>
                  <a:lnTo>
                    <a:pt x="395097" y="555561"/>
                  </a:lnTo>
                  <a:lnTo>
                    <a:pt x="395097" y="540372"/>
                  </a:lnTo>
                  <a:lnTo>
                    <a:pt x="277393" y="540372"/>
                  </a:lnTo>
                  <a:lnTo>
                    <a:pt x="277393" y="690511"/>
                  </a:lnTo>
                  <a:lnTo>
                    <a:pt x="370560" y="690511"/>
                  </a:lnTo>
                  <a:lnTo>
                    <a:pt x="387515" y="689965"/>
                  </a:lnTo>
                  <a:lnTo>
                    <a:pt x="403682" y="688174"/>
                  </a:lnTo>
                  <a:lnTo>
                    <a:pt x="418249" y="684847"/>
                  </a:lnTo>
                  <a:lnTo>
                    <a:pt x="430441" y="679704"/>
                  </a:lnTo>
                  <a:lnTo>
                    <a:pt x="430441" y="675614"/>
                  </a:lnTo>
                  <a:lnTo>
                    <a:pt x="430441" y="665391"/>
                  </a:lnTo>
                  <a:close/>
                </a:path>
                <a:path w="1877060" h="804545">
                  <a:moveTo>
                    <a:pt x="485355" y="537159"/>
                  </a:moveTo>
                  <a:lnTo>
                    <a:pt x="467537" y="537159"/>
                  </a:lnTo>
                  <a:lnTo>
                    <a:pt x="467537" y="604634"/>
                  </a:lnTo>
                  <a:lnTo>
                    <a:pt x="411162" y="604634"/>
                  </a:lnTo>
                  <a:lnTo>
                    <a:pt x="411162" y="620407"/>
                  </a:lnTo>
                  <a:lnTo>
                    <a:pt x="467537" y="620407"/>
                  </a:lnTo>
                  <a:lnTo>
                    <a:pt x="467537" y="723519"/>
                  </a:lnTo>
                  <a:lnTo>
                    <a:pt x="485355" y="723519"/>
                  </a:lnTo>
                  <a:lnTo>
                    <a:pt x="485355" y="537159"/>
                  </a:lnTo>
                  <a:close/>
                </a:path>
                <a:path w="1877060" h="804545">
                  <a:moveTo>
                    <a:pt x="490613" y="781939"/>
                  </a:moveTo>
                  <a:lnTo>
                    <a:pt x="311861" y="781939"/>
                  </a:lnTo>
                  <a:lnTo>
                    <a:pt x="311861" y="721766"/>
                  </a:lnTo>
                  <a:lnTo>
                    <a:pt x="294043" y="721766"/>
                  </a:lnTo>
                  <a:lnTo>
                    <a:pt x="294043" y="797420"/>
                  </a:lnTo>
                  <a:lnTo>
                    <a:pt x="490613" y="797420"/>
                  </a:lnTo>
                  <a:lnTo>
                    <a:pt x="490613" y="781939"/>
                  </a:lnTo>
                  <a:close/>
                </a:path>
                <a:path w="1877060" h="804545">
                  <a:moveTo>
                    <a:pt x="831291" y="591197"/>
                  </a:moveTo>
                  <a:lnTo>
                    <a:pt x="813473" y="591197"/>
                  </a:lnTo>
                  <a:lnTo>
                    <a:pt x="813473" y="632675"/>
                  </a:lnTo>
                  <a:lnTo>
                    <a:pt x="831291" y="632675"/>
                  </a:lnTo>
                  <a:lnTo>
                    <a:pt x="831291" y="591197"/>
                  </a:lnTo>
                  <a:close/>
                </a:path>
                <a:path w="1877060" h="804545">
                  <a:moveTo>
                    <a:pt x="831291" y="540664"/>
                  </a:moveTo>
                  <a:lnTo>
                    <a:pt x="813473" y="540664"/>
                  </a:lnTo>
                  <a:lnTo>
                    <a:pt x="813473" y="575919"/>
                  </a:lnTo>
                  <a:lnTo>
                    <a:pt x="651941" y="575919"/>
                  </a:lnTo>
                  <a:lnTo>
                    <a:pt x="651941" y="540359"/>
                  </a:lnTo>
                  <a:lnTo>
                    <a:pt x="634123" y="540359"/>
                  </a:lnTo>
                  <a:lnTo>
                    <a:pt x="634123" y="575919"/>
                  </a:lnTo>
                  <a:lnTo>
                    <a:pt x="634123" y="591159"/>
                  </a:lnTo>
                  <a:lnTo>
                    <a:pt x="634123" y="633069"/>
                  </a:lnTo>
                  <a:lnTo>
                    <a:pt x="634123" y="648309"/>
                  </a:lnTo>
                  <a:lnTo>
                    <a:pt x="831291" y="648309"/>
                  </a:lnTo>
                  <a:lnTo>
                    <a:pt x="831291" y="633069"/>
                  </a:lnTo>
                  <a:lnTo>
                    <a:pt x="651941" y="633069"/>
                  </a:lnTo>
                  <a:lnTo>
                    <a:pt x="651941" y="591159"/>
                  </a:lnTo>
                  <a:lnTo>
                    <a:pt x="831291" y="591159"/>
                  </a:lnTo>
                  <a:lnTo>
                    <a:pt x="831291" y="576008"/>
                  </a:lnTo>
                  <a:lnTo>
                    <a:pt x="831291" y="540664"/>
                  </a:lnTo>
                  <a:close/>
                </a:path>
                <a:path w="1877060" h="804545">
                  <a:moveTo>
                    <a:pt x="836549" y="781659"/>
                  </a:moveTo>
                  <a:lnTo>
                    <a:pt x="651941" y="781659"/>
                  </a:lnTo>
                  <a:lnTo>
                    <a:pt x="651941" y="730859"/>
                  </a:lnTo>
                  <a:lnTo>
                    <a:pt x="634123" y="730859"/>
                  </a:lnTo>
                  <a:lnTo>
                    <a:pt x="634123" y="781659"/>
                  </a:lnTo>
                  <a:lnTo>
                    <a:pt x="634123" y="796899"/>
                  </a:lnTo>
                  <a:lnTo>
                    <a:pt x="836549" y="796899"/>
                  </a:lnTo>
                  <a:lnTo>
                    <a:pt x="836549" y="781659"/>
                  </a:lnTo>
                  <a:close/>
                </a:path>
                <a:path w="1877060" h="804545">
                  <a:moveTo>
                    <a:pt x="849401" y="682917"/>
                  </a:moveTo>
                  <a:lnTo>
                    <a:pt x="616013" y="682917"/>
                  </a:lnTo>
                  <a:lnTo>
                    <a:pt x="616013" y="698106"/>
                  </a:lnTo>
                  <a:lnTo>
                    <a:pt x="727011" y="698106"/>
                  </a:lnTo>
                  <a:lnTo>
                    <a:pt x="727011" y="748055"/>
                  </a:lnTo>
                  <a:lnTo>
                    <a:pt x="744829" y="748055"/>
                  </a:lnTo>
                  <a:lnTo>
                    <a:pt x="744829" y="698106"/>
                  </a:lnTo>
                  <a:lnTo>
                    <a:pt x="849401" y="698106"/>
                  </a:lnTo>
                  <a:lnTo>
                    <a:pt x="849401" y="682917"/>
                  </a:lnTo>
                  <a:close/>
                </a:path>
                <a:path w="1877060" h="804545">
                  <a:moveTo>
                    <a:pt x="1032725" y="661009"/>
                  </a:moveTo>
                  <a:lnTo>
                    <a:pt x="1008634" y="649909"/>
                  </a:lnTo>
                  <a:lnTo>
                    <a:pt x="988110" y="632498"/>
                  </a:lnTo>
                  <a:lnTo>
                    <a:pt x="979741" y="618655"/>
                  </a:lnTo>
                  <a:lnTo>
                    <a:pt x="973823" y="608888"/>
                  </a:lnTo>
                  <a:lnTo>
                    <a:pt x="968463" y="579221"/>
                  </a:lnTo>
                  <a:lnTo>
                    <a:pt x="968463" y="538911"/>
                  </a:lnTo>
                  <a:lnTo>
                    <a:pt x="950645" y="538911"/>
                  </a:lnTo>
                  <a:lnTo>
                    <a:pt x="950645" y="579221"/>
                  </a:lnTo>
                  <a:lnTo>
                    <a:pt x="945413" y="609295"/>
                  </a:lnTo>
                  <a:lnTo>
                    <a:pt x="931303" y="633844"/>
                  </a:lnTo>
                  <a:lnTo>
                    <a:pt x="910729" y="652259"/>
                  </a:lnTo>
                  <a:lnTo>
                    <a:pt x="886091" y="663930"/>
                  </a:lnTo>
                  <a:lnTo>
                    <a:pt x="886091" y="680580"/>
                  </a:lnTo>
                  <a:lnTo>
                    <a:pt x="911809" y="670001"/>
                  </a:lnTo>
                  <a:lnTo>
                    <a:pt x="933157" y="655307"/>
                  </a:lnTo>
                  <a:lnTo>
                    <a:pt x="949312" y="637781"/>
                  </a:lnTo>
                  <a:lnTo>
                    <a:pt x="959408" y="618655"/>
                  </a:lnTo>
                  <a:lnTo>
                    <a:pt x="970584" y="637108"/>
                  </a:lnTo>
                  <a:lnTo>
                    <a:pt x="987196" y="653707"/>
                  </a:lnTo>
                  <a:lnTo>
                    <a:pt x="1008253" y="667448"/>
                  </a:lnTo>
                  <a:lnTo>
                    <a:pt x="1032725" y="677367"/>
                  </a:lnTo>
                  <a:lnTo>
                    <a:pt x="1032725" y="661009"/>
                  </a:lnTo>
                  <a:close/>
                </a:path>
                <a:path w="1877060" h="804545">
                  <a:moveTo>
                    <a:pt x="1104874" y="711250"/>
                  </a:moveTo>
                  <a:lnTo>
                    <a:pt x="910043" y="711250"/>
                  </a:lnTo>
                  <a:lnTo>
                    <a:pt x="910043" y="726732"/>
                  </a:lnTo>
                  <a:lnTo>
                    <a:pt x="1087056" y="726732"/>
                  </a:lnTo>
                  <a:lnTo>
                    <a:pt x="1087056" y="800633"/>
                  </a:lnTo>
                  <a:lnTo>
                    <a:pt x="1104874" y="800633"/>
                  </a:lnTo>
                  <a:lnTo>
                    <a:pt x="1104874" y="711250"/>
                  </a:lnTo>
                  <a:close/>
                </a:path>
                <a:path w="1877060" h="804545">
                  <a:moveTo>
                    <a:pt x="1104874" y="537159"/>
                  </a:moveTo>
                  <a:lnTo>
                    <a:pt x="1087056" y="537159"/>
                  </a:lnTo>
                  <a:lnTo>
                    <a:pt x="1087056" y="587400"/>
                  </a:lnTo>
                  <a:lnTo>
                    <a:pt x="1022794" y="587400"/>
                  </a:lnTo>
                  <a:lnTo>
                    <a:pt x="1022794" y="603173"/>
                  </a:lnTo>
                  <a:lnTo>
                    <a:pt x="1087056" y="603173"/>
                  </a:lnTo>
                  <a:lnTo>
                    <a:pt x="1087056" y="685253"/>
                  </a:lnTo>
                  <a:lnTo>
                    <a:pt x="1104874" y="685253"/>
                  </a:lnTo>
                  <a:lnTo>
                    <a:pt x="1104874" y="537159"/>
                  </a:lnTo>
                  <a:close/>
                </a:path>
                <a:path w="1877060" h="804545">
                  <a:moveTo>
                    <a:pt x="1366672" y="542124"/>
                  </a:moveTo>
                  <a:lnTo>
                    <a:pt x="1246924" y="542124"/>
                  </a:lnTo>
                  <a:lnTo>
                    <a:pt x="1246924" y="558190"/>
                  </a:lnTo>
                  <a:lnTo>
                    <a:pt x="1348867" y="558190"/>
                  </a:lnTo>
                  <a:lnTo>
                    <a:pt x="1348867" y="596455"/>
                  </a:lnTo>
                  <a:lnTo>
                    <a:pt x="1342313" y="656818"/>
                  </a:lnTo>
                  <a:lnTo>
                    <a:pt x="1322755" y="705154"/>
                  </a:lnTo>
                  <a:lnTo>
                    <a:pt x="1290332" y="740841"/>
                  </a:lnTo>
                  <a:lnTo>
                    <a:pt x="1245171" y="763244"/>
                  </a:lnTo>
                  <a:lnTo>
                    <a:pt x="1245171" y="779310"/>
                  </a:lnTo>
                  <a:lnTo>
                    <a:pt x="1289431" y="761225"/>
                  </a:lnTo>
                  <a:lnTo>
                    <a:pt x="1323517" y="733259"/>
                  </a:lnTo>
                  <a:lnTo>
                    <a:pt x="1347635" y="695858"/>
                  </a:lnTo>
                  <a:lnTo>
                    <a:pt x="1361948" y="649516"/>
                  </a:lnTo>
                  <a:lnTo>
                    <a:pt x="1366672" y="594702"/>
                  </a:lnTo>
                  <a:lnTo>
                    <a:pt x="1366672" y="542124"/>
                  </a:lnTo>
                  <a:close/>
                </a:path>
                <a:path w="1877060" h="804545">
                  <a:moveTo>
                    <a:pt x="1451381" y="537159"/>
                  </a:moveTo>
                  <a:lnTo>
                    <a:pt x="1433563" y="537159"/>
                  </a:lnTo>
                  <a:lnTo>
                    <a:pt x="1433563" y="795667"/>
                  </a:lnTo>
                  <a:lnTo>
                    <a:pt x="1451381" y="795667"/>
                  </a:lnTo>
                  <a:lnTo>
                    <a:pt x="1451381" y="537159"/>
                  </a:lnTo>
                  <a:close/>
                </a:path>
                <a:path w="1877060" h="804545">
                  <a:moveTo>
                    <a:pt x="1511655" y="122389"/>
                  </a:moveTo>
                  <a:lnTo>
                    <a:pt x="1510411" y="87718"/>
                  </a:lnTo>
                  <a:lnTo>
                    <a:pt x="1506283" y="58381"/>
                  </a:lnTo>
                  <a:lnTo>
                    <a:pt x="1498714" y="34696"/>
                  </a:lnTo>
                  <a:lnTo>
                    <a:pt x="1493837" y="27241"/>
                  </a:lnTo>
                  <a:lnTo>
                    <a:pt x="1493837" y="122389"/>
                  </a:lnTo>
                  <a:lnTo>
                    <a:pt x="1492834" y="154317"/>
                  </a:lnTo>
                  <a:lnTo>
                    <a:pt x="1483487" y="202285"/>
                  </a:lnTo>
                  <a:lnTo>
                    <a:pt x="1454175" y="228536"/>
                  </a:lnTo>
                  <a:lnTo>
                    <a:pt x="1445641" y="229298"/>
                  </a:lnTo>
                  <a:lnTo>
                    <a:pt x="1437259" y="228536"/>
                  </a:lnTo>
                  <a:lnTo>
                    <a:pt x="1407960" y="202285"/>
                  </a:lnTo>
                  <a:lnTo>
                    <a:pt x="1398739" y="154317"/>
                  </a:lnTo>
                  <a:lnTo>
                    <a:pt x="1397736" y="122389"/>
                  </a:lnTo>
                  <a:lnTo>
                    <a:pt x="1398739" y="90678"/>
                  </a:lnTo>
                  <a:lnTo>
                    <a:pt x="1407960" y="43027"/>
                  </a:lnTo>
                  <a:lnTo>
                    <a:pt x="1437259" y="16294"/>
                  </a:lnTo>
                  <a:lnTo>
                    <a:pt x="1445641" y="15481"/>
                  </a:lnTo>
                  <a:lnTo>
                    <a:pt x="1454175" y="16294"/>
                  </a:lnTo>
                  <a:lnTo>
                    <a:pt x="1483487" y="43027"/>
                  </a:lnTo>
                  <a:lnTo>
                    <a:pt x="1492834" y="90678"/>
                  </a:lnTo>
                  <a:lnTo>
                    <a:pt x="1493837" y="122389"/>
                  </a:lnTo>
                  <a:lnTo>
                    <a:pt x="1493837" y="27241"/>
                  </a:lnTo>
                  <a:lnTo>
                    <a:pt x="1487119" y="16941"/>
                  </a:lnTo>
                  <a:lnTo>
                    <a:pt x="1485442" y="15481"/>
                  </a:lnTo>
                  <a:lnTo>
                    <a:pt x="1478749" y="9613"/>
                  </a:lnTo>
                  <a:lnTo>
                    <a:pt x="1469009" y="4305"/>
                  </a:lnTo>
                  <a:lnTo>
                    <a:pt x="1457947" y="1092"/>
                  </a:lnTo>
                  <a:lnTo>
                    <a:pt x="1445641" y="0"/>
                  </a:lnTo>
                  <a:lnTo>
                    <a:pt x="1433283" y="1092"/>
                  </a:lnTo>
                  <a:lnTo>
                    <a:pt x="1392732" y="34696"/>
                  </a:lnTo>
                  <a:lnTo>
                    <a:pt x="1381163" y="87718"/>
                  </a:lnTo>
                  <a:lnTo>
                    <a:pt x="1379918" y="122389"/>
                  </a:lnTo>
                  <a:lnTo>
                    <a:pt x="1381163" y="157111"/>
                  </a:lnTo>
                  <a:lnTo>
                    <a:pt x="1392732" y="210337"/>
                  </a:lnTo>
                  <a:lnTo>
                    <a:pt x="1422158" y="240436"/>
                  </a:lnTo>
                  <a:lnTo>
                    <a:pt x="1445641" y="244195"/>
                  </a:lnTo>
                  <a:lnTo>
                    <a:pt x="1457947" y="243281"/>
                  </a:lnTo>
                  <a:lnTo>
                    <a:pt x="1498714" y="210337"/>
                  </a:lnTo>
                  <a:lnTo>
                    <a:pt x="1510411" y="157111"/>
                  </a:lnTo>
                  <a:lnTo>
                    <a:pt x="1511655" y="122389"/>
                  </a:lnTo>
                  <a:close/>
                </a:path>
                <a:path w="1877060" h="804545">
                  <a:moveTo>
                    <a:pt x="1587309" y="0"/>
                  </a:moveTo>
                  <a:lnTo>
                    <a:pt x="1569491" y="0"/>
                  </a:lnTo>
                  <a:lnTo>
                    <a:pt x="1569491" y="258508"/>
                  </a:lnTo>
                  <a:lnTo>
                    <a:pt x="1587309" y="258508"/>
                  </a:lnTo>
                  <a:lnTo>
                    <a:pt x="1587309" y="0"/>
                  </a:lnTo>
                  <a:close/>
                </a:path>
                <a:path w="1877060" h="804545">
                  <a:moveTo>
                    <a:pt x="1724393" y="600544"/>
                  </a:moveTo>
                  <a:lnTo>
                    <a:pt x="1543291" y="600544"/>
                  </a:lnTo>
                  <a:lnTo>
                    <a:pt x="1543291" y="538911"/>
                  </a:lnTo>
                  <a:lnTo>
                    <a:pt x="1525473" y="538911"/>
                  </a:lnTo>
                  <a:lnTo>
                    <a:pt x="1525473" y="616026"/>
                  </a:lnTo>
                  <a:lnTo>
                    <a:pt x="1724393" y="616026"/>
                  </a:lnTo>
                  <a:lnTo>
                    <a:pt x="1724393" y="600544"/>
                  </a:lnTo>
                  <a:close/>
                </a:path>
                <a:path w="1877060" h="804545">
                  <a:moveTo>
                    <a:pt x="1728482" y="756818"/>
                  </a:moveTo>
                  <a:lnTo>
                    <a:pt x="1727238" y="746823"/>
                  </a:lnTo>
                  <a:lnTo>
                    <a:pt x="1723555" y="738225"/>
                  </a:lnTo>
                  <a:lnTo>
                    <a:pt x="1717509" y="730897"/>
                  </a:lnTo>
                  <a:lnTo>
                    <a:pt x="1710664" y="725779"/>
                  </a:lnTo>
                  <a:lnTo>
                    <a:pt x="1710664" y="748639"/>
                  </a:lnTo>
                  <a:lnTo>
                    <a:pt x="1710664" y="764705"/>
                  </a:lnTo>
                  <a:lnTo>
                    <a:pt x="1669884" y="785660"/>
                  </a:lnTo>
                  <a:lnTo>
                    <a:pt x="1624495" y="788949"/>
                  </a:lnTo>
                  <a:lnTo>
                    <a:pt x="1599831" y="788123"/>
                  </a:lnTo>
                  <a:lnTo>
                    <a:pt x="1562227" y="781558"/>
                  </a:lnTo>
                  <a:lnTo>
                    <a:pt x="1538325" y="764705"/>
                  </a:lnTo>
                  <a:lnTo>
                    <a:pt x="1538325" y="748639"/>
                  </a:lnTo>
                  <a:lnTo>
                    <a:pt x="1579003" y="727684"/>
                  </a:lnTo>
                  <a:lnTo>
                    <a:pt x="1624495" y="724395"/>
                  </a:lnTo>
                  <a:lnTo>
                    <a:pt x="1649031" y="725220"/>
                  </a:lnTo>
                  <a:lnTo>
                    <a:pt x="1686725" y="731786"/>
                  </a:lnTo>
                  <a:lnTo>
                    <a:pt x="1710664" y="748639"/>
                  </a:lnTo>
                  <a:lnTo>
                    <a:pt x="1710664" y="725779"/>
                  </a:lnTo>
                  <a:lnTo>
                    <a:pt x="1674190" y="712711"/>
                  </a:lnTo>
                  <a:lnTo>
                    <a:pt x="1624495" y="708621"/>
                  </a:lnTo>
                  <a:lnTo>
                    <a:pt x="1597990" y="709650"/>
                  </a:lnTo>
                  <a:lnTo>
                    <a:pt x="1555280" y="717740"/>
                  </a:lnTo>
                  <a:lnTo>
                    <a:pt x="1521752" y="746823"/>
                  </a:lnTo>
                  <a:lnTo>
                    <a:pt x="1520507" y="756818"/>
                  </a:lnTo>
                  <a:lnTo>
                    <a:pt x="1521752" y="766559"/>
                  </a:lnTo>
                  <a:lnTo>
                    <a:pt x="1555280" y="795756"/>
                  </a:lnTo>
                  <a:lnTo>
                    <a:pt x="1597990" y="803275"/>
                  </a:lnTo>
                  <a:lnTo>
                    <a:pt x="1624495" y="804138"/>
                  </a:lnTo>
                  <a:lnTo>
                    <a:pt x="1651000" y="803275"/>
                  </a:lnTo>
                  <a:lnTo>
                    <a:pt x="1693710" y="795756"/>
                  </a:lnTo>
                  <a:lnTo>
                    <a:pt x="1727238" y="766559"/>
                  </a:lnTo>
                  <a:lnTo>
                    <a:pt x="1728482" y="756818"/>
                  </a:lnTo>
                  <a:close/>
                </a:path>
                <a:path w="1877060" h="804545">
                  <a:moveTo>
                    <a:pt x="1740750" y="655167"/>
                  </a:moveTo>
                  <a:lnTo>
                    <a:pt x="1507363" y="655167"/>
                  </a:lnTo>
                  <a:lnTo>
                    <a:pt x="1507363" y="670941"/>
                  </a:lnTo>
                  <a:lnTo>
                    <a:pt x="1740750" y="670941"/>
                  </a:lnTo>
                  <a:lnTo>
                    <a:pt x="1740750" y="655167"/>
                  </a:lnTo>
                  <a:close/>
                </a:path>
                <a:path w="1877060" h="804545">
                  <a:moveTo>
                    <a:pt x="1864398" y="221119"/>
                  </a:moveTo>
                  <a:lnTo>
                    <a:pt x="1863242" y="211975"/>
                  </a:lnTo>
                  <a:lnTo>
                    <a:pt x="1859800" y="203885"/>
                  </a:lnTo>
                  <a:lnTo>
                    <a:pt x="1854047" y="196888"/>
                  </a:lnTo>
                  <a:lnTo>
                    <a:pt x="1846580" y="191465"/>
                  </a:lnTo>
                  <a:lnTo>
                    <a:pt x="1846580" y="214109"/>
                  </a:lnTo>
                  <a:lnTo>
                    <a:pt x="1846580" y="228130"/>
                  </a:lnTo>
                  <a:lnTo>
                    <a:pt x="1806638" y="248500"/>
                  </a:lnTo>
                  <a:lnTo>
                    <a:pt x="1760410" y="251790"/>
                  </a:lnTo>
                  <a:lnTo>
                    <a:pt x="1735251" y="250964"/>
                  </a:lnTo>
                  <a:lnTo>
                    <a:pt x="1697405" y="244398"/>
                  </a:lnTo>
                  <a:lnTo>
                    <a:pt x="1674241" y="228130"/>
                  </a:lnTo>
                  <a:lnTo>
                    <a:pt x="1674241" y="214109"/>
                  </a:lnTo>
                  <a:lnTo>
                    <a:pt x="1714195" y="193662"/>
                  </a:lnTo>
                  <a:lnTo>
                    <a:pt x="1760410" y="190449"/>
                  </a:lnTo>
                  <a:lnTo>
                    <a:pt x="1785581" y="191262"/>
                  </a:lnTo>
                  <a:lnTo>
                    <a:pt x="1823427" y="197599"/>
                  </a:lnTo>
                  <a:lnTo>
                    <a:pt x="1846580" y="214109"/>
                  </a:lnTo>
                  <a:lnTo>
                    <a:pt x="1846580" y="191465"/>
                  </a:lnTo>
                  <a:lnTo>
                    <a:pt x="1845995" y="191033"/>
                  </a:lnTo>
                  <a:lnTo>
                    <a:pt x="1844751" y="190449"/>
                  </a:lnTo>
                  <a:lnTo>
                    <a:pt x="1830895" y="183921"/>
                  </a:lnTo>
                  <a:lnTo>
                    <a:pt x="1811528" y="178803"/>
                  </a:lnTo>
                  <a:lnTo>
                    <a:pt x="1787994" y="175704"/>
                  </a:lnTo>
                  <a:lnTo>
                    <a:pt x="1760410" y="174675"/>
                  </a:lnTo>
                  <a:lnTo>
                    <a:pt x="1732826" y="175704"/>
                  </a:lnTo>
                  <a:lnTo>
                    <a:pt x="1689798" y="183921"/>
                  </a:lnTo>
                  <a:lnTo>
                    <a:pt x="1657527" y="211975"/>
                  </a:lnTo>
                  <a:lnTo>
                    <a:pt x="1656422" y="221119"/>
                  </a:lnTo>
                  <a:lnTo>
                    <a:pt x="1657527" y="230263"/>
                  </a:lnTo>
                  <a:lnTo>
                    <a:pt x="1689798" y="258470"/>
                  </a:lnTo>
                  <a:lnTo>
                    <a:pt x="1732826" y="266077"/>
                  </a:lnTo>
                  <a:lnTo>
                    <a:pt x="1760410" y="266979"/>
                  </a:lnTo>
                  <a:lnTo>
                    <a:pt x="1787994" y="266077"/>
                  </a:lnTo>
                  <a:lnTo>
                    <a:pt x="1811528" y="263283"/>
                  </a:lnTo>
                  <a:lnTo>
                    <a:pt x="1830895" y="258470"/>
                  </a:lnTo>
                  <a:lnTo>
                    <a:pt x="1845360" y="251790"/>
                  </a:lnTo>
                  <a:lnTo>
                    <a:pt x="1845995" y="251498"/>
                  </a:lnTo>
                  <a:lnTo>
                    <a:pt x="1854047" y="245478"/>
                  </a:lnTo>
                  <a:lnTo>
                    <a:pt x="1859800" y="238391"/>
                  </a:lnTo>
                  <a:lnTo>
                    <a:pt x="1863242" y="230263"/>
                  </a:lnTo>
                  <a:lnTo>
                    <a:pt x="1864398" y="221119"/>
                  </a:lnTo>
                  <a:close/>
                </a:path>
                <a:path w="1877060" h="804545">
                  <a:moveTo>
                    <a:pt x="1876666" y="126771"/>
                  </a:moveTo>
                  <a:lnTo>
                    <a:pt x="1818830" y="126771"/>
                  </a:lnTo>
                  <a:lnTo>
                    <a:pt x="1818830" y="89382"/>
                  </a:lnTo>
                  <a:lnTo>
                    <a:pt x="1818830" y="86461"/>
                  </a:lnTo>
                  <a:lnTo>
                    <a:pt x="1855406" y="69024"/>
                  </a:lnTo>
                  <a:lnTo>
                    <a:pt x="1864398" y="45859"/>
                  </a:lnTo>
                  <a:lnTo>
                    <a:pt x="1863369" y="37147"/>
                  </a:lnTo>
                  <a:lnTo>
                    <a:pt x="1860346" y="29425"/>
                  </a:lnTo>
                  <a:lnTo>
                    <a:pt x="1855406" y="22694"/>
                  </a:lnTo>
                  <a:lnTo>
                    <a:pt x="1848624" y="16941"/>
                  </a:lnTo>
                  <a:lnTo>
                    <a:pt x="1846580" y="15925"/>
                  </a:lnTo>
                  <a:lnTo>
                    <a:pt x="1846580" y="38849"/>
                  </a:lnTo>
                  <a:lnTo>
                    <a:pt x="1846580" y="52870"/>
                  </a:lnTo>
                  <a:lnTo>
                    <a:pt x="1806930" y="73202"/>
                  </a:lnTo>
                  <a:lnTo>
                    <a:pt x="1801304" y="73875"/>
                  </a:lnTo>
                  <a:lnTo>
                    <a:pt x="1801304" y="89382"/>
                  </a:lnTo>
                  <a:lnTo>
                    <a:pt x="1801304" y="126771"/>
                  </a:lnTo>
                  <a:lnTo>
                    <a:pt x="1719808" y="126771"/>
                  </a:lnTo>
                  <a:lnTo>
                    <a:pt x="1719808" y="89382"/>
                  </a:lnTo>
                  <a:lnTo>
                    <a:pt x="1729117" y="90487"/>
                  </a:lnTo>
                  <a:lnTo>
                    <a:pt x="1739023" y="91211"/>
                  </a:lnTo>
                  <a:lnTo>
                    <a:pt x="1749463" y="91605"/>
                  </a:lnTo>
                  <a:lnTo>
                    <a:pt x="1760410" y="91719"/>
                  </a:lnTo>
                  <a:lnTo>
                    <a:pt x="1771357" y="91554"/>
                  </a:lnTo>
                  <a:lnTo>
                    <a:pt x="1781848" y="91097"/>
                  </a:lnTo>
                  <a:lnTo>
                    <a:pt x="1791830" y="90360"/>
                  </a:lnTo>
                  <a:lnTo>
                    <a:pt x="1801304" y="89382"/>
                  </a:lnTo>
                  <a:lnTo>
                    <a:pt x="1801304" y="73875"/>
                  </a:lnTo>
                  <a:lnTo>
                    <a:pt x="1785670" y="75704"/>
                  </a:lnTo>
                  <a:lnTo>
                    <a:pt x="1760410" y="76530"/>
                  </a:lnTo>
                  <a:lnTo>
                    <a:pt x="1713903" y="73202"/>
                  </a:lnTo>
                  <a:lnTo>
                    <a:pt x="1677746" y="58712"/>
                  </a:lnTo>
                  <a:lnTo>
                    <a:pt x="1674241" y="52870"/>
                  </a:lnTo>
                  <a:lnTo>
                    <a:pt x="1674241" y="38849"/>
                  </a:lnTo>
                  <a:lnTo>
                    <a:pt x="1713903" y="18402"/>
                  </a:lnTo>
                  <a:lnTo>
                    <a:pt x="1760410" y="15189"/>
                  </a:lnTo>
                  <a:lnTo>
                    <a:pt x="1785670" y="15976"/>
                  </a:lnTo>
                  <a:lnTo>
                    <a:pt x="1823910" y="22580"/>
                  </a:lnTo>
                  <a:lnTo>
                    <a:pt x="1846580" y="38849"/>
                  </a:lnTo>
                  <a:lnTo>
                    <a:pt x="1846580" y="15925"/>
                  </a:lnTo>
                  <a:lnTo>
                    <a:pt x="1788655" y="965"/>
                  </a:lnTo>
                  <a:lnTo>
                    <a:pt x="1760410" y="0"/>
                  </a:lnTo>
                  <a:lnTo>
                    <a:pt x="1732051" y="965"/>
                  </a:lnTo>
                  <a:lnTo>
                    <a:pt x="1687588" y="9245"/>
                  </a:lnTo>
                  <a:lnTo>
                    <a:pt x="1657413" y="37147"/>
                  </a:lnTo>
                  <a:lnTo>
                    <a:pt x="1656422" y="45859"/>
                  </a:lnTo>
                  <a:lnTo>
                    <a:pt x="1657413" y="54571"/>
                  </a:lnTo>
                  <a:lnTo>
                    <a:pt x="1685378" y="81610"/>
                  </a:lnTo>
                  <a:lnTo>
                    <a:pt x="1702282" y="86461"/>
                  </a:lnTo>
                  <a:lnTo>
                    <a:pt x="1702282" y="126771"/>
                  </a:lnTo>
                  <a:lnTo>
                    <a:pt x="1643278" y="126771"/>
                  </a:lnTo>
                  <a:lnTo>
                    <a:pt x="1643278" y="142544"/>
                  </a:lnTo>
                  <a:lnTo>
                    <a:pt x="1876666" y="142544"/>
                  </a:lnTo>
                  <a:lnTo>
                    <a:pt x="1876666" y="126771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/>
          <p:nvPr/>
        </p:nvSpPr>
        <p:spPr>
          <a:xfrm>
            <a:off x="13983963" y="8175711"/>
            <a:ext cx="256540" cy="317500"/>
          </a:xfrm>
          <a:custGeom>
            <a:avLst/>
            <a:gdLst/>
            <a:ahLst/>
            <a:cxnLst/>
            <a:rect l="l" t="t" r="r" b="b"/>
            <a:pathLst>
              <a:path w="256540" h="317500">
                <a:moveTo>
                  <a:pt x="76274" y="49578"/>
                </a:moveTo>
                <a:lnTo>
                  <a:pt x="55125" y="49578"/>
                </a:lnTo>
                <a:lnTo>
                  <a:pt x="55125" y="0"/>
                </a:lnTo>
                <a:lnTo>
                  <a:pt x="76274" y="0"/>
                </a:lnTo>
                <a:lnTo>
                  <a:pt x="76274" y="49578"/>
                </a:lnTo>
                <a:close/>
              </a:path>
              <a:path w="256540" h="317500">
                <a:moveTo>
                  <a:pt x="130012" y="68299"/>
                </a:moveTo>
                <a:lnTo>
                  <a:pt x="0" y="68299"/>
                </a:lnTo>
                <a:lnTo>
                  <a:pt x="0" y="49578"/>
                </a:lnTo>
                <a:lnTo>
                  <a:pt x="130012" y="49578"/>
                </a:lnTo>
                <a:lnTo>
                  <a:pt x="130012" y="68299"/>
                </a:lnTo>
                <a:close/>
              </a:path>
              <a:path w="256540" h="317500">
                <a:moveTo>
                  <a:pt x="65873" y="301282"/>
                </a:moveTo>
                <a:lnTo>
                  <a:pt x="21852" y="276721"/>
                </a:lnTo>
                <a:lnTo>
                  <a:pt x="8613" y="232711"/>
                </a:lnTo>
                <a:lnTo>
                  <a:pt x="6934" y="202126"/>
                </a:lnTo>
                <a:lnTo>
                  <a:pt x="8613" y="171692"/>
                </a:lnTo>
                <a:lnTo>
                  <a:pt x="21852" y="127726"/>
                </a:lnTo>
                <a:lnTo>
                  <a:pt x="56636" y="103338"/>
                </a:lnTo>
                <a:lnTo>
                  <a:pt x="65873" y="102623"/>
                </a:lnTo>
                <a:lnTo>
                  <a:pt x="75158" y="103338"/>
                </a:lnTo>
                <a:lnTo>
                  <a:pt x="83728" y="105483"/>
                </a:lnTo>
                <a:lnTo>
                  <a:pt x="91518" y="109058"/>
                </a:lnTo>
                <a:lnTo>
                  <a:pt x="98462" y="114064"/>
                </a:lnTo>
                <a:lnTo>
                  <a:pt x="104264" y="120998"/>
                </a:lnTo>
                <a:lnTo>
                  <a:pt x="57898" y="120998"/>
                </a:lnTo>
                <a:lnTo>
                  <a:pt x="50618" y="123425"/>
                </a:lnTo>
                <a:lnTo>
                  <a:pt x="28543" y="176270"/>
                </a:lnTo>
                <a:lnTo>
                  <a:pt x="27389" y="202126"/>
                </a:lnTo>
                <a:lnTo>
                  <a:pt x="28543" y="228031"/>
                </a:lnTo>
                <a:lnTo>
                  <a:pt x="45071" y="274933"/>
                </a:lnTo>
                <a:lnTo>
                  <a:pt x="57898" y="283254"/>
                </a:lnTo>
                <a:lnTo>
                  <a:pt x="104487" y="283254"/>
                </a:lnTo>
                <a:lnTo>
                  <a:pt x="98462" y="290535"/>
                </a:lnTo>
                <a:lnTo>
                  <a:pt x="91518" y="295285"/>
                </a:lnTo>
                <a:lnTo>
                  <a:pt x="83728" y="298639"/>
                </a:lnTo>
                <a:lnTo>
                  <a:pt x="75158" y="300627"/>
                </a:lnTo>
                <a:lnTo>
                  <a:pt x="65873" y="301282"/>
                </a:lnTo>
                <a:close/>
              </a:path>
              <a:path w="256540" h="317500">
                <a:moveTo>
                  <a:pt x="104487" y="283254"/>
                </a:moveTo>
                <a:lnTo>
                  <a:pt x="73847" y="283254"/>
                </a:lnTo>
                <a:lnTo>
                  <a:pt x="80781" y="280827"/>
                </a:lnTo>
                <a:lnTo>
                  <a:pt x="86675" y="274933"/>
                </a:lnTo>
                <a:lnTo>
                  <a:pt x="94118" y="264239"/>
                </a:lnTo>
                <a:lnTo>
                  <a:pt x="99676" y="248670"/>
                </a:lnTo>
                <a:lnTo>
                  <a:pt x="103154" y="228031"/>
                </a:lnTo>
                <a:lnTo>
                  <a:pt x="104356" y="202126"/>
                </a:lnTo>
                <a:lnTo>
                  <a:pt x="103154" y="176270"/>
                </a:lnTo>
                <a:lnTo>
                  <a:pt x="86675" y="129319"/>
                </a:lnTo>
                <a:lnTo>
                  <a:pt x="73847" y="120998"/>
                </a:lnTo>
                <a:lnTo>
                  <a:pt x="104264" y="120998"/>
                </a:lnTo>
                <a:lnTo>
                  <a:pt x="109893" y="127726"/>
                </a:lnTo>
                <a:lnTo>
                  <a:pt x="118138" y="146914"/>
                </a:lnTo>
                <a:lnTo>
                  <a:pt x="123132" y="171692"/>
                </a:lnTo>
                <a:lnTo>
                  <a:pt x="124812" y="202126"/>
                </a:lnTo>
                <a:lnTo>
                  <a:pt x="123132" y="232711"/>
                </a:lnTo>
                <a:lnTo>
                  <a:pt x="118138" y="257511"/>
                </a:lnTo>
                <a:lnTo>
                  <a:pt x="109893" y="276721"/>
                </a:lnTo>
                <a:lnTo>
                  <a:pt x="104487" y="283254"/>
                </a:lnTo>
                <a:close/>
              </a:path>
              <a:path w="256540" h="317500">
                <a:moveTo>
                  <a:pt x="256211" y="139720"/>
                </a:moveTo>
                <a:lnTo>
                  <a:pt x="235756" y="139720"/>
                </a:lnTo>
                <a:lnTo>
                  <a:pt x="235756" y="10054"/>
                </a:lnTo>
                <a:lnTo>
                  <a:pt x="256211" y="10054"/>
                </a:lnTo>
                <a:lnTo>
                  <a:pt x="256211" y="139720"/>
                </a:lnTo>
                <a:close/>
              </a:path>
              <a:path w="256540" h="317500">
                <a:moveTo>
                  <a:pt x="186871" y="313763"/>
                </a:moveTo>
                <a:lnTo>
                  <a:pt x="166416" y="313763"/>
                </a:lnTo>
                <a:lnTo>
                  <a:pt x="166416" y="11787"/>
                </a:lnTo>
                <a:lnTo>
                  <a:pt x="186871" y="11787"/>
                </a:lnTo>
                <a:lnTo>
                  <a:pt x="186871" y="139720"/>
                </a:lnTo>
                <a:lnTo>
                  <a:pt x="256211" y="139720"/>
                </a:lnTo>
                <a:lnTo>
                  <a:pt x="256211" y="158788"/>
                </a:lnTo>
                <a:lnTo>
                  <a:pt x="186871" y="158788"/>
                </a:lnTo>
                <a:lnTo>
                  <a:pt x="186871" y="313763"/>
                </a:lnTo>
                <a:close/>
              </a:path>
              <a:path w="256540" h="317500">
                <a:moveTo>
                  <a:pt x="256211" y="317230"/>
                </a:moveTo>
                <a:lnTo>
                  <a:pt x="235756" y="317230"/>
                </a:lnTo>
                <a:lnTo>
                  <a:pt x="235756" y="158788"/>
                </a:lnTo>
                <a:lnTo>
                  <a:pt x="256211" y="158788"/>
                </a:lnTo>
                <a:lnTo>
                  <a:pt x="256211" y="31723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4308007" y="8185765"/>
            <a:ext cx="250190" cy="307340"/>
          </a:xfrm>
          <a:custGeom>
            <a:avLst/>
            <a:gdLst/>
            <a:ahLst/>
            <a:cxnLst/>
            <a:rect l="l" t="t" r="r" b="b"/>
            <a:pathLst>
              <a:path w="250190" h="307340">
                <a:moveTo>
                  <a:pt x="167803" y="24615"/>
                </a:moveTo>
                <a:lnTo>
                  <a:pt x="3813" y="24615"/>
                </a:lnTo>
                <a:lnTo>
                  <a:pt x="3813" y="5893"/>
                </a:lnTo>
                <a:lnTo>
                  <a:pt x="167803" y="5893"/>
                </a:lnTo>
                <a:lnTo>
                  <a:pt x="167803" y="24615"/>
                </a:lnTo>
                <a:close/>
              </a:path>
              <a:path w="250190" h="307340">
                <a:moveTo>
                  <a:pt x="0" y="286027"/>
                </a:moveTo>
                <a:lnTo>
                  <a:pt x="0" y="266959"/>
                </a:lnTo>
                <a:lnTo>
                  <a:pt x="26712" y="249234"/>
                </a:lnTo>
                <a:lnTo>
                  <a:pt x="50661" y="221108"/>
                </a:lnTo>
                <a:lnTo>
                  <a:pt x="67915" y="181931"/>
                </a:lnTo>
                <a:lnTo>
                  <a:pt x="74540" y="131052"/>
                </a:lnTo>
                <a:lnTo>
                  <a:pt x="74540" y="24615"/>
                </a:lnTo>
                <a:lnTo>
                  <a:pt x="95689" y="24615"/>
                </a:lnTo>
                <a:lnTo>
                  <a:pt x="95689" y="131052"/>
                </a:lnTo>
                <a:lnTo>
                  <a:pt x="102217" y="181784"/>
                </a:lnTo>
                <a:lnTo>
                  <a:pt x="106885" y="192418"/>
                </a:lnTo>
                <a:lnTo>
                  <a:pt x="85288" y="192418"/>
                </a:lnTo>
                <a:lnTo>
                  <a:pt x="72644" y="221964"/>
                </a:lnTo>
                <a:lnTo>
                  <a:pt x="53045" y="248584"/>
                </a:lnTo>
                <a:lnTo>
                  <a:pt x="28245" y="270523"/>
                </a:lnTo>
                <a:lnTo>
                  <a:pt x="0" y="286027"/>
                </a:lnTo>
                <a:close/>
              </a:path>
              <a:path w="250190" h="307340">
                <a:moveTo>
                  <a:pt x="170229" y="286027"/>
                </a:moveTo>
                <a:lnTo>
                  <a:pt x="141648" y="270036"/>
                </a:lnTo>
                <a:lnTo>
                  <a:pt x="117098" y="248064"/>
                </a:lnTo>
                <a:lnTo>
                  <a:pt x="97877" y="221671"/>
                </a:lnTo>
                <a:lnTo>
                  <a:pt x="85288" y="192418"/>
                </a:lnTo>
                <a:lnTo>
                  <a:pt x="106885" y="192418"/>
                </a:lnTo>
                <a:lnTo>
                  <a:pt x="119308" y="220718"/>
                </a:lnTo>
                <a:lnTo>
                  <a:pt x="143225" y="248795"/>
                </a:lnTo>
                <a:lnTo>
                  <a:pt x="170229" y="266959"/>
                </a:lnTo>
                <a:lnTo>
                  <a:pt x="170229" y="286027"/>
                </a:lnTo>
                <a:close/>
              </a:path>
              <a:path w="250190" h="307340">
                <a:moveTo>
                  <a:pt x="249971" y="306829"/>
                </a:moveTo>
                <a:lnTo>
                  <a:pt x="228822" y="306829"/>
                </a:lnTo>
                <a:lnTo>
                  <a:pt x="228822" y="0"/>
                </a:lnTo>
                <a:lnTo>
                  <a:pt x="249971" y="0"/>
                </a:lnTo>
                <a:lnTo>
                  <a:pt x="249971" y="30682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4715849" y="8173977"/>
            <a:ext cx="273685" cy="325120"/>
          </a:xfrm>
          <a:custGeom>
            <a:avLst/>
            <a:gdLst/>
            <a:ahLst/>
            <a:cxnLst/>
            <a:rect l="l" t="t" r="r" b="b"/>
            <a:pathLst>
              <a:path w="273684" h="325120">
                <a:moveTo>
                  <a:pt x="147001" y="40217"/>
                </a:moveTo>
                <a:lnTo>
                  <a:pt x="125852" y="40217"/>
                </a:lnTo>
                <a:lnTo>
                  <a:pt x="125852" y="0"/>
                </a:lnTo>
                <a:lnTo>
                  <a:pt x="147001" y="0"/>
                </a:lnTo>
                <a:lnTo>
                  <a:pt x="147001" y="40217"/>
                </a:lnTo>
                <a:close/>
              </a:path>
              <a:path w="273684" h="325120">
                <a:moveTo>
                  <a:pt x="256558" y="58939"/>
                </a:moveTo>
                <a:lnTo>
                  <a:pt x="16988" y="58939"/>
                </a:lnTo>
                <a:lnTo>
                  <a:pt x="16988" y="40217"/>
                </a:lnTo>
                <a:lnTo>
                  <a:pt x="256558" y="40217"/>
                </a:lnTo>
                <a:lnTo>
                  <a:pt x="256558" y="58939"/>
                </a:lnTo>
                <a:close/>
              </a:path>
              <a:path w="273684" h="325120">
                <a:moveTo>
                  <a:pt x="13521" y="177510"/>
                </a:moveTo>
                <a:lnTo>
                  <a:pt x="13521" y="158788"/>
                </a:lnTo>
                <a:lnTo>
                  <a:pt x="53743" y="147293"/>
                </a:lnTo>
                <a:lnTo>
                  <a:pt x="89838" y="126632"/>
                </a:lnTo>
                <a:lnTo>
                  <a:pt x="115857" y="97260"/>
                </a:lnTo>
                <a:lnTo>
                  <a:pt x="125852" y="59632"/>
                </a:lnTo>
                <a:lnTo>
                  <a:pt x="125852" y="58939"/>
                </a:lnTo>
                <a:lnTo>
                  <a:pt x="147001" y="58939"/>
                </a:lnTo>
                <a:lnTo>
                  <a:pt x="147001" y="59632"/>
                </a:lnTo>
                <a:lnTo>
                  <a:pt x="156703" y="97211"/>
                </a:lnTo>
                <a:lnTo>
                  <a:pt x="160815" y="101929"/>
                </a:lnTo>
                <a:lnTo>
                  <a:pt x="136599" y="101929"/>
                </a:lnTo>
                <a:lnTo>
                  <a:pt x="116783" y="128902"/>
                </a:lnTo>
                <a:lnTo>
                  <a:pt x="88321" y="150771"/>
                </a:lnTo>
                <a:lnTo>
                  <a:pt x="53229" y="167115"/>
                </a:lnTo>
                <a:lnTo>
                  <a:pt x="13521" y="177510"/>
                </a:lnTo>
                <a:close/>
              </a:path>
              <a:path w="273684" h="325120">
                <a:moveTo>
                  <a:pt x="259331" y="177510"/>
                </a:moveTo>
                <a:lnTo>
                  <a:pt x="218800" y="167115"/>
                </a:lnTo>
                <a:lnTo>
                  <a:pt x="183924" y="150771"/>
                </a:lnTo>
                <a:lnTo>
                  <a:pt x="156069" y="128902"/>
                </a:lnTo>
                <a:lnTo>
                  <a:pt x="136599" y="101929"/>
                </a:lnTo>
                <a:lnTo>
                  <a:pt x="160815" y="101929"/>
                </a:lnTo>
                <a:lnTo>
                  <a:pt x="182234" y="126502"/>
                </a:lnTo>
                <a:lnTo>
                  <a:pt x="218231" y="147147"/>
                </a:lnTo>
                <a:lnTo>
                  <a:pt x="259331" y="158788"/>
                </a:lnTo>
                <a:lnTo>
                  <a:pt x="259331" y="177510"/>
                </a:lnTo>
                <a:close/>
              </a:path>
              <a:path w="273684" h="325120">
                <a:moveTo>
                  <a:pt x="273546" y="239223"/>
                </a:moveTo>
                <a:lnTo>
                  <a:pt x="0" y="239223"/>
                </a:lnTo>
                <a:lnTo>
                  <a:pt x="0" y="220501"/>
                </a:lnTo>
                <a:lnTo>
                  <a:pt x="273546" y="220501"/>
                </a:lnTo>
                <a:lnTo>
                  <a:pt x="273546" y="239223"/>
                </a:lnTo>
                <a:close/>
              </a:path>
              <a:path w="273684" h="325120">
                <a:moveTo>
                  <a:pt x="147001" y="324511"/>
                </a:moveTo>
                <a:lnTo>
                  <a:pt x="125852" y="324511"/>
                </a:lnTo>
                <a:lnTo>
                  <a:pt x="125852" y="239223"/>
                </a:lnTo>
                <a:lnTo>
                  <a:pt x="147001" y="239223"/>
                </a:lnTo>
                <a:lnTo>
                  <a:pt x="147001" y="324511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5042319" y="8176058"/>
            <a:ext cx="258445" cy="318770"/>
          </a:xfrm>
          <a:custGeom>
            <a:avLst/>
            <a:gdLst/>
            <a:ahLst/>
            <a:cxnLst/>
            <a:rect l="l" t="t" r="r" b="b"/>
            <a:pathLst>
              <a:path w="258444" h="318770">
                <a:moveTo>
                  <a:pt x="92569" y="44030"/>
                </a:moveTo>
                <a:lnTo>
                  <a:pt x="71420" y="44030"/>
                </a:lnTo>
                <a:lnTo>
                  <a:pt x="71420" y="0"/>
                </a:lnTo>
                <a:lnTo>
                  <a:pt x="92569" y="0"/>
                </a:lnTo>
                <a:lnTo>
                  <a:pt x="92569" y="44030"/>
                </a:lnTo>
                <a:close/>
              </a:path>
              <a:path w="258444" h="318770">
                <a:moveTo>
                  <a:pt x="252051" y="226048"/>
                </a:moveTo>
                <a:lnTo>
                  <a:pt x="230902" y="226048"/>
                </a:lnTo>
                <a:lnTo>
                  <a:pt x="230902" y="119611"/>
                </a:lnTo>
                <a:lnTo>
                  <a:pt x="160175" y="119611"/>
                </a:lnTo>
                <a:lnTo>
                  <a:pt x="160175" y="100889"/>
                </a:lnTo>
                <a:lnTo>
                  <a:pt x="230902" y="100889"/>
                </a:lnTo>
                <a:lnTo>
                  <a:pt x="230902" y="9707"/>
                </a:lnTo>
                <a:lnTo>
                  <a:pt x="252051" y="9707"/>
                </a:lnTo>
                <a:lnTo>
                  <a:pt x="252051" y="226048"/>
                </a:lnTo>
                <a:close/>
              </a:path>
              <a:path w="258444" h="318770">
                <a:moveTo>
                  <a:pt x="159482" y="62752"/>
                </a:moveTo>
                <a:lnTo>
                  <a:pt x="4853" y="62752"/>
                </a:lnTo>
                <a:lnTo>
                  <a:pt x="4853" y="44030"/>
                </a:lnTo>
                <a:lnTo>
                  <a:pt x="159482" y="44030"/>
                </a:lnTo>
                <a:lnTo>
                  <a:pt x="159482" y="62752"/>
                </a:lnTo>
                <a:close/>
              </a:path>
              <a:path w="258444" h="318770">
                <a:moveTo>
                  <a:pt x="0" y="195192"/>
                </a:moveTo>
                <a:lnTo>
                  <a:pt x="0" y="176123"/>
                </a:lnTo>
                <a:lnTo>
                  <a:pt x="26955" y="165397"/>
                </a:lnTo>
                <a:lnTo>
                  <a:pt x="49751" y="145960"/>
                </a:lnTo>
                <a:lnTo>
                  <a:pt x="65526" y="118203"/>
                </a:lnTo>
                <a:lnTo>
                  <a:pt x="71420" y="82514"/>
                </a:lnTo>
                <a:lnTo>
                  <a:pt x="71420" y="62752"/>
                </a:lnTo>
                <a:lnTo>
                  <a:pt x="92569" y="62752"/>
                </a:lnTo>
                <a:lnTo>
                  <a:pt x="92569" y="82514"/>
                </a:lnTo>
                <a:lnTo>
                  <a:pt x="98766" y="117011"/>
                </a:lnTo>
                <a:lnTo>
                  <a:pt x="105582" y="127932"/>
                </a:lnTo>
                <a:lnTo>
                  <a:pt x="82514" y="127932"/>
                </a:lnTo>
                <a:lnTo>
                  <a:pt x="69768" y="150289"/>
                </a:lnTo>
                <a:lnTo>
                  <a:pt x="51008" y="170013"/>
                </a:lnTo>
                <a:lnTo>
                  <a:pt x="27373" y="185511"/>
                </a:lnTo>
                <a:lnTo>
                  <a:pt x="0" y="195192"/>
                </a:lnTo>
                <a:close/>
              </a:path>
              <a:path w="258444" h="318770">
                <a:moveTo>
                  <a:pt x="164682" y="191031"/>
                </a:moveTo>
                <a:lnTo>
                  <a:pt x="137900" y="181952"/>
                </a:lnTo>
                <a:lnTo>
                  <a:pt x="114497" y="167803"/>
                </a:lnTo>
                <a:lnTo>
                  <a:pt x="95645" y="149492"/>
                </a:lnTo>
                <a:lnTo>
                  <a:pt x="82514" y="127932"/>
                </a:lnTo>
                <a:lnTo>
                  <a:pt x="105582" y="127932"/>
                </a:lnTo>
                <a:lnTo>
                  <a:pt x="115104" y="143187"/>
                </a:lnTo>
                <a:lnTo>
                  <a:pt x="138203" y="161302"/>
                </a:lnTo>
                <a:lnTo>
                  <a:pt x="164682" y="171616"/>
                </a:lnTo>
                <a:lnTo>
                  <a:pt x="164682" y="191031"/>
                </a:lnTo>
                <a:close/>
              </a:path>
              <a:path w="258444" h="318770">
                <a:moveTo>
                  <a:pt x="258291" y="318617"/>
                </a:moveTo>
                <a:lnTo>
                  <a:pt x="24962" y="318617"/>
                </a:lnTo>
                <a:lnTo>
                  <a:pt x="24962" y="225355"/>
                </a:lnTo>
                <a:lnTo>
                  <a:pt x="46111" y="225355"/>
                </a:lnTo>
                <a:lnTo>
                  <a:pt x="46111" y="300242"/>
                </a:lnTo>
                <a:lnTo>
                  <a:pt x="258291" y="300242"/>
                </a:lnTo>
                <a:lnTo>
                  <a:pt x="258291" y="31861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5460839" y="8185765"/>
            <a:ext cx="245110" cy="307340"/>
          </a:xfrm>
          <a:custGeom>
            <a:avLst/>
            <a:gdLst/>
            <a:ahLst/>
            <a:cxnLst/>
            <a:rect l="l" t="t" r="r" b="b"/>
            <a:pathLst>
              <a:path w="245109" h="307340">
                <a:moveTo>
                  <a:pt x="0" y="287414"/>
                </a:moveTo>
                <a:lnTo>
                  <a:pt x="0" y="268346"/>
                </a:lnTo>
                <a:lnTo>
                  <a:pt x="44086" y="248356"/>
                </a:lnTo>
                <a:lnTo>
                  <a:pt x="78520" y="218182"/>
                </a:lnTo>
                <a:lnTo>
                  <a:pt x="103219" y="178206"/>
                </a:lnTo>
                <a:lnTo>
                  <a:pt x="118100" y="128811"/>
                </a:lnTo>
                <a:lnTo>
                  <a:pt x="123078" y="70380"/>
                </a:lnTo>
                <a:lnTo>
                  <a:pt x="123078" y="24962"/>
                </a:lnTo>
                <a:lnTo>
                  <a:pt x="2080" y="24962"/>
                </a:lnTo>
                <a:lnTo>
                  <a:pt x="2080" y="5893"/>
                </a:lnTo>
                <a:lnTo>
                  <a:pt x="144227" y="5893"/>
                </a:lnTo>
                <a:lnTo>
                  <a:pt x="144227" y="68299"/>
                </a:lnTo>
                <a:lnTo>
                  <a:pt x="140333" y="123197"/>
                </a:lnTo>
                <a:lnTo>
                  <a:pt x="128561" y="171180"/>
                </a:lnTo>
                <a:lnTo>
                  <a:pt x="108777" y="211920"/>
                </a:lnTo>
                <a:lnTo>
                  <a:pt x="80845" y="245091"/>
                </a:lnTo>
                <a:lnTo>
                  <a:pt x="44631" y="270365"/>
                </a:lnTo>
                <a:lnTo>
                  <a:pt x="0" y="287414"/>
                </a:lnTo>
                <a:close/>
              </a:path>
              <a:path w="245109" h="307340">
                <a:moveTo>
                  <a:pt x="244770" y="306829"/>
                </a:moveTo>
                <a:lnTo>
                  <a:pt x="223621" y="306829"/>
                </a:lnTo>
                <a:lnTo>
                  <a:pt x="223621" y="0"/>
                </a:lnTo>
                <a:lnTo>
                  <a:pt x="244770" y="0"/>
                </a:lnTo>
                <a:lnTo>
                  <a:pt x="244770" y="30682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5772054" y="8187845"/>
            <a:ext cx="277495" cy="314960"/>
          </a:xfrm>
          <a:custGeom>
            <a:avLst/>
            <a:gdLst/>
            <a:ahLst/>
            <a:cxnLst/>
            <a:rect l="l" t="t" r="r" b="b"/>
            <a:pathLst>
              <a:path w="277494" h="314959">
                <a:moveTo>
                  <a:pt x="257598" y="91528"/>
                </a:moveTo>
                <a:lnTo>
                  <a:pt x="21495" y="91528"/>
                </a:lnTo>
                <a:lnTo>
                  <a:pt x="21495" y="0"/>
                </a:lnTo>
                <a:lnTo>
                  <a:pt x="42644" y="0"/>
                </a:lnTo>
                <a:lnTo>
                  <a:pt x="42644" y="73153"/>
                </a:lnTo>
                <a:lnTo>
                  <a:pt x="257598" y="73153"/>
                </a:lnTo>
                <a:lnTo>
                  <a:pt x="257598" y="91528"/>
                </a:lnTo>
                <a:close/>
              </a:path>
              <a:path w="277494" h="314959">
                <a:moveTo>
                  <a:pt x="277013" y="156708"/>
                </a:moveTo>
                <a:lnTo>
                  <a:pt x="0" y="156708"/>
                </a:lnTo>
                <a:lnTo>
                  <a:pt x="0" y="137986"/>
                </a:lnTo>
                <a:lnTo>
                  <a:pt x="277013" y="137986"/>
                </a:lnTo>
                <a:lnTo>
                  <a:pt x="277013" y="156708"/>
                </a:lnTo>
                <a:close/>
              </a:path>
              <a:path w="277494" h="314959">
                <a:moveTo>
                  <a:pt x="139026" y="314804"/>
                </a:moveTo>
                <a:lnTo>
                  <a:pt x="80044" y="310556"/>
                </a:lnTo>
                <a:lnTo>
                  <a:pt x="38483" y="296428"/>
                </a:lnTo>
                <a:lnTo>
                  <a:pt x="15601" y="258638"/>
                </a:lnTo>
                <a:lnTo>
                  <a:pt x="17080" y="246780"/>
                </a:lnTo>
                <a:lnTo>
                  <a:pt x="56875" y="212256"/>
                </a:lnTo>
                <a:lnTo>
                  <a:pt x="107569" y="202657"/>
                </a:lnTo>
                <a:lnTo>
                  <a:pt x="139026" y="201432"/>
                </a:lnTo>
                <a:lnTo>
                  <a:pt x="170484" y="202657"/>
                </a:lnTo>
                <a:lnTo>
                  <a:pt x="198009" y="206286"/>
                </a:lnTo>
                <a:lnTo>
                  <a:pt x="221178" y="212256"/>
                </a:lnTo>
                <a:lnTo>
                  <a:pt x="238796" y="220154"/>
                </a:lnTo>
                <a:lnTo>
                  <a:pt x="139026" y="220154"/>
                </a:lnTo>
                <a:lnTo>
                  <a:pt x="109752" y="221129"/>
                </a:lnTo>
                <a:lnTo>
                  <a:pt x="65114" y="228930"/>
                </a:lnTo>
                <a:lnTo>
                  <a:pt x="36750" y="258638"/>
                </a:lnTo>
                <a:lnTo>
                  <a:pt x="37595" y="265280"/>
                </a:lnTo>
                <a:lnTo>
                  <a:pt x="85028" y="292875"/>
                </a:lnTo>
                <a:lnTo>
                  <a:pt x="139026" y="296775"/>
                </a:lnTo>
                <a:lnTo>
                  <a:pt x="238813" y="296775"/>
                </a:lnTo>
                <a:lnTo>
                  <a:pt x="221178" y="304858"/>
                </a:lnTo>
                <a:lnTo>
                  <a:pt x="198009" y="310556"/>
                </a:lnTo>
                <a:lnTo>
                  <a:pt x="170484" y="313785"/>
                </a:lnTo>
                <a:lnTo>
                  <a:pt x="139026" y="314804"/>
                </a:lnTo>
                <a:close/>
              </a:path>
              <a:path w="277494" h="314959">
                <a:moveTo>
                  <a:pt x="238813" y="296775"/>
                </a:moveTo>
                <a:lnTo>
                  <a:pt x="139026" y="296775"/>
                </a:lnTo>
                <a:lnTo>
                  <a:pt x="168155" y="295800"/>
                </a:lnTo>
                <a:lnTo>
                  <a:pt x="192895" y="292875"/>
                </a:lnTo>
                <a:lnTo>
                  <a:pt x="233551" y="276482"/>
                </a:lnTo>
                <a:lnTo>
                  <a:pt x="241303" y="258638"/>
                </a:lnTo>
                <a:lnTo>
                  <a:pt x="240409" y="251796"/>
                </a:lnTo>
                <a:lnTo>
                  <a:pt x="192895" y="224055"/>
                </a:lnTo>
                <a:lnTo>
                  <a:pt x="139026" y="220154"/>
                </a:lnTo>
                <a:lnTo>
                  <a:pt x="238796" y="220154"/>
                </a:lnTo>
                <a:lnTo>
                  <a:pt x="262452" y="258638"/>
                </a:lnTo>
                <a:lnTo>
                  <a:pt x="260973" y="270198"/>
                </a:lnTo>
                <a:lnTo>
                  <a:pt x="256601" y="280394"/>
                </a:lnTo>
                <a:lnTo>
                  <a:pt x="249434" y="289159"/>
                </a:lnTo>
                <a:lnTo>
                  <a:pt x="239570" y="296428"/>
                </a:lnTo>
                <a:lnTo>
                  <a:pt x="238813" y="29677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3789" y="737721"/>
            <a:ext cx="701040" cy="788670"/>
          </a:xfrm>
          <a:custGeom>
            <a:avLst/>
            <a:gdLst/>
            <a:ahLst/>
            <a:cxnLst/>
            <a:rect l="l" t="t" r="r" b="b"/>
            <a:pathLst>
              <a:path w="701039" h="788669">
                <a:moveTo>
                  <a:pt x="649648" y="388798"/>
                </a:moveTo>
                <a:lnTo>
                  <a:pt x="487030" y="388798"/>
                </a:lnTo>
                <a:lnTo>
                  <a:pt x="493749" y="345564"/>
                </a:lnTo>
                <a:lnTo>
                  <a:pt x="498070" y="297377"/>
                </a:lnTo>
                <a:lnTo>
                  <a:pt x="500379" y="247642"/>
                </a:lnTo>
                <a:lnTo>
                  <a:pt x="501063" y="199764"/>
                </a:lnTo>
                <a:lnTo>
                  <a:pt x="501063" y="132901"/>
                </a:lnTo>
                <a:lnTo>
                  <a:pt x="32193" y="132901"/>
                </a:lnTo>
                <a:lnTo>
                  <a:pt x="32193" y="0"/>
                </a:lnTo>
                <a:lnTo>
                  <a:pt x="664507" y="0"/>
                </a:lnTo>
                <a:lnTo>
                  <a:pt x="664507" y="183255"/>
                </a:lnTo>
                <a:lnTo>
                  <a:pt x="663810" y="237427"/>
                </a:lnTo>
                <a:lnTo>
                  <a:pt x="661411" y="291598"/>
                </a:lnTo>
                <a:lnTo>
                  <a:pt x="656845" y="342984"/>
                </a:lnTo>
                <a:lnTo>
                  <a:pt x="649648" y="388798"/>
                </a:lnTo>
                <a:close/>
              </a:path>
              <a:path w="701039" h="788669">
                <a:moveTo>
                  <a:pt x="700827" y="562973"/>
                </a:moveTo>
                <a:lnTo>
                  <a:pt x="0" y="562973"/>
                </a:lnTo>
                <a:lnTo>
                  <a:pt x="0" y="430072"/>
                </a:lnTo>
                <a:lnTo>
                  <a:pt x="700827" y="430072"/>
                </a:lnTo>
                <a:lnTo>
                  <a:pt x="700827" y="562973"/>
                </a:lnTo>
                <a:close/>
              </a:path>
              <a:path w="701039" h="788669">
                <a:moveTo>
                  <a:pt x="430897" y="788328"/>
                </a:moveTo>
                <a:lnTo>
                  <a:pt x="267453" y="788328"/>
                </a:lnTo>
                <a:lnTo>
                  <a:pt x="267453" y="562973"/>
                </a:lnTo>
                <a:lnTo>
                  <a:pt x="430897" y="562973"/>
                </a:lnTo>
                <a:lnTo>
                  <a:pt x="430897" y="7883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3853" y="738199"/>
            <a:ext cx="709295" cy="787400"/>
          </a:xfrm>
          <a:custGeom>
            <a:avLst/>
            <a:gdLst/>
            <a:ahLst/>
            <a:cxnLst/>
            <a:rect l="l" t="t" r="r" b="b"/>
            <a:pathLst>
              <a:path w="709294" h="787400">
                <a:moveTo>
                  <a:pt x="663676" y="516890"/>
                </a:moveTo>
                <a:lnTo>
                  <a:pt x="41275" y="516890"/>
                </a:lnTo>
                <a:lnTo>
                  <a:pt x="41275" y="641350"/>
                </a:lnTo>
                <a:lnTo>
                  <a:pt x="500240" y="641350"/>
                </a:lnTo>
                <a:lnTo>
                  <a:pt x="500240" y="787400"/>
                </a:lnTo>
                <a:lnTo>
                  <a:pt x="663676" y="787400"/>
                </a:lnTo>
                <a:lnTo>
                  <a:pt x="663676" y="641350"/>
                </a:lnTo>
                <a:lnTo>
                  <a:pt x="663676" y="516890"/>
                </a:lnTo>
                <a:close/>
              </a:path>
              <a:path w="709294" h="787400">
                <a:moveTo>
                  <a:pt x="709079" y="347878"/>
                </a:moveTo>
                <a:lnTo>
                  <a:pt x="434200" y="347878"/>
                </a:lnTo>
                <a:lnTo>
                  <a:pt x="434200" y="302260"/>
                </a:lnTo>
                <a:lnTo>
                  <a:pt x="667804" y="302260"/>
                </a:lnTo>
                <a:lnTo>
                  <a:pt x="667804" y="181610"/>
                </a:lnTo>
                <a:lnTo>
                  <a:pt x="207200" y="181610"/>
                </a:lnTo>
                <a:lnTo>
                  <a:pt x="207200" y="120650"/>
                </a:lnTo>
                <a:lnTo>
                  <a:pt x="663676" y="120650"/>
                </a:lnTo>
                <a:lnTo>
                  <a:pt x="663676" y="0"/>
                </a:lnTo>
                <a:lnTo>
                  <a:pt x="46228" y="0"/>
                </a:lnTo>
                <a:lnTo>
                  <a:pt x="46228" y="120650"/>
                </a:lnTo>
                <a:lnTo>
                  <a:pt x="46228" y="181610"/>
                </a:lnTo>
                <a:lnTo>
                  <a:pt x="46228" y="302260"/>
                </a:lnTo>
                <a:lnTo>
                  <a:pt x="273227" y="302260"/>
                </a:lnTo>
                <a:lnTo>
                  <a:pt x="273227" y="347878"/>
                </a:lnTo>
                <a:lnTo>
                  <a:pt x="0" y="347878"/>
                </a:lnTo>
                <a:lnTo>
                  <a:pt x="0" y="473354"/>
                </a:lnTo>
                <a:lnTo>
                  <a:pt x="709079" y="473354"/>
                </a:lnTo>
                <a:lnTo>
                  <a:pt x="709079" y="3478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67133" y="728641"/>
            <a:ext cx="666750" cy="785495"/>
          </a:xfrm>
          <a:custGeom>
            <a:avLst/>
            <a:gdLst/>
            <a:ahLst/>
            <a:cxnLst/>
            <a:rect l="l" t="t" r="r" b="b"/>
            <a:pathLst>
              <a:path w="666750" h="785494">
                <a:moveTo>
                  <a:pt x="666158" y="785026"/>
                </a:moveTo>
                <a:lnTo>
                  <a:pt x="502714" y="785026"/>
                </a:lnTo>
                <a:lnTo>
                  <a:pt x="502714" y="385496"/>
                </a:lnTo>
                <a:lnTo>
                  <a:pt x="362383" y="385496"/>
                </a:lnTo>
                <a:lnTo>
                  <a:pt x="362383" y="250944"/>
                </a:lnTo>
                <a:lnTo>
                  <a:pt x="502714" y="250944"/>
                </a:lnTo>
                <a:lnTo>
                  <a:pt x="502714" y="0"/>
                </a:lnTo>
                <a:lnTo>
                  <a:pt x="666158" y="0"/>
                </a:lnTo>
                <a:lnTo>
                  <a:pt x="666158" y="785026"/>
                </a:lnTo>
                <a:close/>
              </a:path>
              <a:path w="666750" h="785494">
                <a:moveTo>
                  <a:pt x="0" y="742927"/>
                </a:moveTo>
                <a:lnTo>
                  <a:pt x="0" y="603421"/>
                </a:lnTo>
                <a:lnTo>
                  <a:pt x="32004" y="589276"/>
                </a:lnTo>
                <a:lnTo>
                  <a:pt x="60401" y="571202"/>
                </a:lnTo>
                <a:lnTo>
                  <a:pt x="105557" y="517159"/>
                </a:lnTo>
                <a:lnTo>
                  <a:pt x="121910" y="478133"/>
                </a:lnTo>
                <a:lnTo>
                  <a:pt x="133842" y="429066"/>
                </a:lnTo>
                <a:lnTo>
                  <a:pt x="141155" y="368293"/>
                </a:lnTo>
                <a:lnTo>
                  <a:pt x="143632" y="294694"/>
                </a:lnTo>
                <a:lnTo>
                  <a:pt x="143632" y="9080"/>
                </a:lnTo>
                <a:lnTo>
                  <a:pt x="307076" y="9080"/>
                </a:lnTo>
                <a:lnTo>
                  <a:pt x="307076" y="294694"/>
                </a:lnTo>
                <a:lnTo>
                  <a:pt x="309507" y="368429"/>
                </a:lnTo>
                <a:lnTo>
                  <a:pt x="316646" y="428601"/>
                </a:lnTo>
                <a:lnTo>
                  <a:pt x="328406" y="477262"/>
                </a:lnTo>
                <a:lnTo>
                  <a:pt x="344635" y="515921"/>
                </a:lnTo>
                <a:lnTo>
                  <a:pt x="389959" y="569809"/>
                </a:lnTo>
                <a:lnTo>
                  <a:pt x="451534" y="603421"/>
                </a:lnTo>
                <a:lnTo>
                  <a:pt x="451534" y="607549"/>
                </a:lnTo>
                <a:lnTo>
                  <a:pt x="226180" y="607549"/>
                </a:lnTo>
                <a:lnTo>
                  <a:pt x="203005" y="638902"/>
                </a:lnTo>
                <a:lnTo>
                  <a:pt x="172310" y="667961"/>
                </a:lnTo>
                <a:lnTo>
                  <a:pt x="135377" y="693811"/>
                </a:lnTo>
                <a:lnTo>
                  <a:pt x="93492" y="715533"/>
                </a:lnTo>
                <a:lnTo>
                  <a:pt x="47938" y="732211"/>
                </a:lnTo>
                <a:lnTo>
                  <a:pt x="0" y="742927"/>
                </a:lnTo>
                <a:close/>
              </a:path>
              <a:path w="666750" h="785494">
                <a:moveTo>
                  <a:pt x="451534" y="742927"/>
                </a:moveTo>
                <a:lnTo>
                  <a:pt x="395131" y="729640"/>
                </a:lnTo>
                <a:lnTo>
                  <a:pt x="342849" y="707755"/>
                </a:lnTo>
                <a:lnTo>
                  <a:pt x="296233" y="678975"/>
                </a:lnTo>
                <a:lnTo>
                  <a:pt x="256828" y="645006"/>
                </a:lnTo>
                <a:lnTo>
                  <a:pt x="226180" y="607549"/>
                </a:lnTo>
                <a:lnTo>
                  <a:pt x="451534" y="607549"/>
                </a:lnTo>
                <a:lnTo>
                  <a:pt x="451534" y="7429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57739" y="741857"/>
            <a:ext cx="408305" cy="723265"/>
          </a:xfrm>
          <a:custGeom>
            <a:avLst/>
            <a:gdLst/>
            <a:ahLst/>
            <a:cxnLst/>
            <a:rect l="l" t="t" r="r" b="b"/>
            <a:pathLst>
              <a:path w="408304" h="723265">
                <a:moveTo>
                  <a:pt x="407784" y="378891"/>
                </a:moveTo>
                <a:lnTo>
                  <a:pt x="249301" y="378891"/>
                </a:lnTo>
                <a:lnTo>
                  <a:pt x="249301" y="590207"/>
                </a:lnTo>
                <a:lnTo>
                  <a:pt x="407784" y="590207"/>
                </a:lnTo>
                <a:lnTo>
                  <a:pt x="407784" y="378891"/>
                </a:lnTo>
                <a:close/>
              </a:path>
              <a:path w="408304" h="723265">
                <a:moveTo>
                  <a:pt x="407784" y="246532"/>
                </a:moveTo>
                <a:lnTo>
                  <a:pt x="160972" y="246532"/>
                </a:lnTo>
                <a:lnTo>
                  <a:pt x="160972" y="152"/>
                </a:lnTo>
                <a:lnTo>
                  <a:pt x="0" y="152"/>
                </a:lnTo>
                <a:lnTo>
                  <a:pt x="0" y="246532"/>
                </a:lnTo>
                <a:lnTo>
                  <a:pt x="0" y="378612"/>
                </a:lnTo>
                <a:lnTo>
                  <a:pt x="0" y="590702"/>
                </a:lnTo>
                <a:lnTo>
                  <a:pt x="0" y="722782"/>
                </a:lnTo>
                <a:lnTo>
                  <a:pt x="407784" y="722782"/>
                </a:lnTo>
                <a:lnTo>
                  <a:pt x="407784" y="590702"/>
                </a:lnTo>
                <a:lnTo>
                  <a:pt x="160972" y="590702"/>
                </a:lnTo>
                <a:lnTo>
                  <a:pt x="160972" y="378612"/>
                </a:lnTo>
                <a:lnTo>
                  <a:pt x="407784" y="378612"/>
                </a:lnTo>
                <a:lnTo>
                  <a:pt x="407784" y="246532"/>
                </a:lnTo>
                <a:close/>
              </a:path>
              <a:path w="408304" h="723265">
                <a:moveTo>
                  <a:pt x="407784" y="0"/>
                </a:moveTo>
                <a:lnTo>
                  <a:pt x="249301" y="0"/>
                </a:lnTo>
                <a:lnTo>
                  <a:pt x="249301" y="245986"/>
                </a:lnTo>
                <a:lnTo>
                  <a:pt x="407784" y="245986"/>
                </a:lnTo>
                <a:lnTo>
                  <a:pt x="407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34047" y="728641"/>
            <a:ext cx="163830" cy="785495"/>
          </a:xfrm>
          <a:custGeom>
            <a:avLst/>
            <a:gdLst/>
            <a:ahLst/>
            <a:cxnLst/>
            <a:rect l="l" t="t" r="r" b="b"/>
            <a:pathLst>
              <a:path w="163829" h="785494">
                <a:moveTo>
                  <a:pt x="163443" y="785026"/>
                </a:moveTo>
                <a:lnTo>
                  <a:pt x="0" y="785026"/>
                </a:lnTo>
                <a:lnTo>
                  <a:pt x="0" y="0"/>
                </a:lnTo>
                <a:lnTo>
                  <a:pt x="163443" y="0"/>
                </a:lnTo>
                <a:lnTo>
                  <a:pt x="163443" y="785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98835" y="737721"/>
            <a:ext cx="701040" cy="744855"/>
          </a:xfrm>
          <a:custGeom>
            <a:avLst/>
            <a:gdLst/>
            <a:ahLst/>
            <a:cxnLst/>
            <a:rect l="l" t="t" r="r" b="b"/>
            <a:pathLst>
              <a:path w="701039" h="744855">
                <a:moveTo>
                  <a:pt x="18985" y="468869"/>
                </a:moveTo>
                <a:lnTo>
                  <a:pt x="18985" y="333491"/>
                </a:lnTo>
                <a:lnTo>
                  <a:pt x="68597" y="321559"/>
                </a:lnTo>
                <a:lnTo>
                  <a:pt x="113262" y="305842"/>
                </a:lnTo>
                <a:lnTo>
                  <a:pt x="152743" y="285919"/>
                </a:lnTo>
                <a:lnTo>
                  <a:pt x="186802" y="261370"/>
                </a:lnTo>
                <a:lnTo>
                  <a:pt x="215203" y="231773"/>
                </a:lnTo>
                <a:lnTo>
                  <a:pt x="237706" y="196707"/>
                </a:lnTo>
                <a:lnTo>
                  <a:pt x="254074" y="155750"/>
                </a:lnTo>
                <a:lnTo>
                  <a:pt x="264069" y="108482"/>
                </a:lnTo>
                <a:lnTo>
                  <a:pt x="267453" y="54481"/>
                </a:lnTo>
                <a:lnTo>
                  <a:pt x="267453" y="0"/>
                </a:lnTo>
                <a:lnTo>
                  <a:pt x="430897" y="0"/>
                </a:lnTo>
                <a:lnTo>
                  <a:pt x="430897" y="54481"/>
                </a:lnTo>
                <a:lnTo>
                  <a:pt x="434204" y="107313"/>
                </a:lnTo>
                <a:lnTo>
                  <a:pt x="444019" y="153800"/>
                </a:lnTo>
                <a:lnTo>
                  <a:pt x="460186" y="194322"/>
                </a:lnTo>
                <a:lnTo>
                  <a:pt x="482550" y="229260"/>
                </a:lnTo>
                <a:lnTo>
                  <a:pt x="510954" y="258992"/>
                </a:lnTo>
                <a:lnTo>
                  <a:pt x="545241" y="283902"/>
                </a:lnTo>
                <a:lnTo>
                  <a:pt x="585255" y="304368"/>
                </a:lnTo>
                <a:lnTo>
                  <a:pt x="608841" y="312854"/>
                </a:lnTo>
                <a:lnTo>
                  <a:pt x="350001" y="312854"/>
                </a:lnTo>
                <a:lnTo>
                  <a:pt x="322912" y="341532"/>
                </a:lnTo>
                <a:lnTo>
                  <a:pt x="289457" y="368458"/>
                </a:lnTo>
                <a:lnTo>
                  <a:pt x="250779" y="393198"/>
                </a:lnTo>
                <a:lnTo>
                  <a:pt x="208019" y="415316"/>
                </a:lnTo>
                <a:lnTo>
                  <a:pt x="162318" y="434378"/>
                </a:lnTo>
                <a:lnTo>
                  <a:pt x="114818" y="449948"/>
                </a:lnTo>
                <a:lnTo>
                  <a:pt x="66660" y="461590"/>
                </a:lnTo>
                <a:lnTo>
                  <a:pt x="18985" y="468869"/>
                </a:lnTo>
                <a:close/>
              </a:path>
              <a:path w="701039" h="744855">
                <a:moveTo>
                  <a:pt x="681842" y="468869"/>
                </a:moveTo>
                <a:lnTo>
                  <a:pt x="635960" y="461590"/>
                </a:lnTo>
                <a:lnTo>
                  <a:pt x="588434" y="449948"/>
                </a:lnTo>
                <a:lnTo>
                  <a:pt x="540714" y="434378"/>
                </a:lnTo>
                <a:lnTo>
                  <a:pt x="494252" y="415316"/>
                </a:lnTo>
                <a:lnTo>
                  <a:pt x="450499" y="393198"/>
                </a:lnTo>
                <a:lnTo>
                  <a:pt x="410905" y="368458"/>
                </a:lnTo>
                <a:lnTo>
                  <a:pt x="376922" y="341532"/>
                </a:lnTo>
                <a:lnTo>
                  <a:pt x="350001" y="312854"/>
                </a:lnTo>
                <a:lnTo>
                  <a:pt x="608841" y="312854"/>
                </a:lnTo>
                <a:lnTo>
                  <a:pt x="630841" y="320771"/>
                </a:lnTo>
                <a:lnTo>
                  <a:pt x="681842" y="333491"/>
                </a:lnTo>
                <a:lnTo>
                  <a:pt x="681842" y="468869"/>
                </a:lnTo>
                <a:close/>
              </a:path>
              <a:path w="701039" h="744855">
                <a:moveTo>
                  <a:pt x="700827" y="744578"/>
                </a:moveTo>
                <a:lnTo>
                  <a:pt x="0" y="744578"/>
                </a:lnTo>
                <a:lnTo>
                  <a:pt x="0" y="609200"/>
                </a:lnTo>
                <a:lnTo>
                  <a:pt x="700827" y="609200"/>
                </a:lnTo>
                <a:lnTo>
                  <a:pt x="700827" y="7445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93020" y="728641"/>
            <a:ext cx="651510" cy="785495"/>
          </a:xfrm>
          <a:custGeom>
            <a:avLst/>
            <a:gdLst/>
            <a:ahLst/>
            <a:cxnLst/>
            <a:rect l="l" t="t" r="r" b="b"/>
            <a:pathLst>
              <a:path w="651510" h="785494">
                <a:moveTo>
                  <a:pt x="216274" y="747880"/>
                </a:moveTo>
                <a:lnTo>
                  <a:pt x="176342" y="745042"/>
                </a:lnTo>
                <a:lnTo>
                  <a:pt x="109478" y="721413"/>
                </a:lnTo>
                <a:lnTo>
                  <a:pt x="59780" y="673235"/>
                </a:lnTo>
                <a:lnTo>
                  <a:pt x="25799" y="600757"/>
                </a:lnTo>
                <a:lnTo>
                  <a:pt x="14295" y="554670"/>
                </a:lnTo>
                <a:lnTo>
                  <a:pt x="6257" y="501768"/>
                </a:lnTo>
                <a:lnTo>
                  <a:pt x="1540" y="441862"/>
                </a:lnTo>
                <a:lnTo>
                  <a:pt x="0" y="374765"/>
                </a:lnTo>
                <a:lnTo>
                  <a:pt x="1540" y="307362"/>
                </a:lnTo>
                <a:lnTo>
                  <a:pt x="6257" y="247238"/>
                </a:lnTo>
                <a:lnTo>
                  <a:pt x="14295" y="194188"/>
                </a:lnTo>
                <a:lnTo>
                  <a:pt x="25799" y="148012"/>
                </a:lnTo>
                <a:lnTo>
                  <a:pt x="40912" y="108507"/>
                </a:lnTo>
                <a:lnTo>
                  <a:pt x="82547" y="48703"/>
                </a:lnTo>
                <a:lnTo>
                  <a:pt x="140743" y="12382"/>
                </a:lnTo>
                <a:lnTo>
                  <a:pt x="216274" y="825"/>
                </a:lnTo>
                <a:lnTo>
                  <a:pt x="256567" y="3663"/>
                </a:lnTo>
                <a:lnTo>
                  <a:pt x="323534" y="27292"/>
                </a:lnTo>
                <a:lnTo>
                  <a:pt x="373547" y="75471"/>
                </a:lnTo>
                <a:lnTo>
                  <a:pt x="401530" y="132901"/>
                </a:lnTo>
                <a:lnTo>
                  <a:pt x="216274" y="132901"/>
                </a:lnTo>
                <a:lnTo>
                  <a:pt x="209489" y="133662"/>
                </a:lnTo>
                <a:lnTo>
                  <a:pt x="179986" y="163972"/>
                </a:lnTo>
                <a:lnTo>
                  <a:pt x="165722" y="239255"/>
                </a:lnTo>
                <a:lnTo>
                  <a:pt x="162156" y="298590"/>
                </a:lnTo>
                <a:lnTo>
                  <a:pt x="160967" y="374765"/>
                </a:lnTo>
                <a:lnTo>
                  <a:pt x="162156" y="450537"/>
                </a:lnTo>
                <a:lnTo>
                  <a:pt x="165722" y="509628"/>
                </a:lnTo>
                <a:lnTo>
                  <a:pt x="171665" y="553781"/>
                </a:lnTo>
                <a:lnTo>
                  <a:pt x="190684" y="604247"/>
                </a:lnTo>
                <a:lnTo>
                  <a:pt x="216274" y="615804"/>
                </a:lnTo>
                <a:lnTo>
                  <a:pt x="401548" y="615804"/>
                </a:lnTo>
                <a:lnTo>
                  <a:pt x="392297" y="640216"/>
                </a:lnTo>
                <a:lnTo>
                  <a:pt x="350826" y="700002"/>
                </a:lnTo>
                <a:lnTo>
                  <a:pt x="292218" y="736323"/>
                </a:lnTo>
                <a:lnTo>
                  <a:pt x="256567" y="745042"/>
                </a:lnTo>
                <a:lnTo>
                  <a:pt x="216274" y="747880"/>
                </a:lnTo>
                <a:close/>
              </a:path>
              <a:path w="651510" h="785494">
                <a:moveTo>
                  <a:pt x="401548" y="615804"/>
                </a:moveTo>
                <a:lnTo>
                  <a:pt x="216274" y="615804"/>
                </a:lnTo>
                <a:lnTo>
                  <a:pt x="223523" y="615043"/>
                </a:lnTo>
                <a:lnTo>
                  <a:pt x="230307" y="612811"/>
                </a:lnTo>
                <a:lnTo>
                  <a:pt x="261530" y="553781"/>
                </a:lnTo>
                <a:lnTo>
                  <a:pt x="267599" y="509628"/>
                </a:lnTo>
                <a:lnTo>
                  <a:pt x="271211" y="450537"/>
                </a:lnTo>
                <a:lnTo>
                  <a:pt x="272406" y="374765"/>
                </a:lnTo>
                <a:lnTo>
                  <a:pt x="271211" y="298590"/>
                </a:lnTo>
                <a:lnTo>
                  <a:pt x="267599" y="239255"/>
                </a:lnTo>
                <a:lnTo>
                  <a:pt x="261530" y="194977"/>
                </a:lnTo>
                <a:lnTo>
                  <a:pt x="241864" y="144458"/>
                </a:lnTo>
                <a:lnTo>
                  <a:pt x="216274" y="132901"/>
                </a:lnTo>
                <a:lnTo>
                  <a:pt x="401530" y="132901"/>
                </a:lnTo>
                <a:lnTo>
                  <a:pt x="418578" y="194188"/>
                </a:lnTo>
                <a:lnTo>
                  <a:pt x="426455" y="247238"/>
                </a:lnTo>
                <a:lnTo>
                  <a:pt x="431054" y="307362"/>
                </a:lnTo>
                <a:lnTo>
                  <a:pt x="432548" y="374765"/>
                </a:lnTo>
                <a:lnTo>
                  <a:pt x="431054" y="441862"/>
                </a:lnTo>
                <a:lnTo>
                  <a:pt x="426455" y="501768"/>
                </a:lnTo>
                <a:lnTo>
                  <a:pt x="418578" y="554670"/>
                </a:lnTo>
                <a:lnTo>
                  <a:pt x="407250" y="600757"/>
                </a:lnTo>
                <a:lnTo>
                  <a:pt x="401548" y="615804"/>
                </a:lnTo>
                <a:close/>
              </a:path>
              <a:path w="651510" h="785494">
                <a:moveTo>
                  <a:pt x="651299" y="785026"/>
                </a:moveTo>
                <a:lnTo>
                  <a:pt x="487855" y="785026"/>
                </a:lnTo>
                <a:lnTo>
                  <a:pt x="487855" y="0"/>
                </a:lnTo>
                <a:lnTo>
                  <a:pt x="651299" y="0"/>
                </a:lnTo>
                <a:lnTo>
                  <a:pt x="651299" y="785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41536" y="728641"/>
            <a:ext cx="709295" cy="802005"/>
          </a:xfrm>
          <a:custGeom>
            <a:avLst/>
            <a:gdLst/>
            <a:ahLst/>
            <a:cxnLst/>
            <a:rect l="l" t="t" r="r" b="b"/>
            <a:pathLst>
              <a:path w="709295" h="802005">
                <a:moveTo>
                  <a:pt x="292218" y="345048"/>
                </a:moveTo>
                <a:lnTo>
                  <a:pt x="132075" y="345048"/>
                </a:lnTo>
                <a:lnTo>
                  <a:pt x="132075" y="282312"/>
                </a:lnTo>
                <a:lnTo>
                  <a:pt x="118790" y="276920"/>
                </a:lnTo>
                <a:lnTo>
                  <a:pt x="84198" y="256722"/>
                </a:lnTo>
                <a:lnTo>
                  <a:pt x="46329" y="213488"/>
                </a:lnTo>
                <a:lnTo>
                  <a:pt x="33844" y="156014"/>
                </a:lnTo>
                <a:lnTo>
                  <a:pt x="36952" y="125652"/>
                </a:lnTo>
                <a:lnTo>
                  <a:pt x="62052" y="75453"/>
                </a:lnTo>
                <a:lnTo>
                  <a:pt x="113426" y="37738"/>
                </a:lnTo>
                <a:lnTo>
                  <a:pt x="149074" y="23724"/>
                </a:lnTo>
                <a:lnTo>
                  <a:pt x="191097" y="13104"/>
                </a:lnTo>
                <a:lnTo>
                  <a:pt x="239448" y="5717"/>
                </a:lnTo>
                <a:lnTo>
                  <a:pt x="294082" y="1402"/>
                </a:lnTo>
                <a:lnTo>
                  <a:pt x="354954" y="0"/>
                </a:lnTo>
                <a:lnTo>
                  <a:pt x="415829" y="1402"/>
                </a:lnTo>
                <a:lnTo>
                  <a:pt x="470489" y="5717"/>
                </a:lnTo>
                <a:lnTo>
                  <a:pt x="518913" y="13104"/>
                </a:lnTo>
                <a:lnTo>
                  <a:pt x="561078" y="23724"/>
                </a:lnTo>
                <a:lnTo>
                  <a:pt x="596959" y="37738"/>
                </a:lnTo>
                <a:lnTo>
                  <a:pt x="648332" y="75453"/>
                </a:lnTo>
                <a:lnTo>
                  <a:pt x="671536" y="119693"/>
                </a:lnTo>
                <a:lnTo>
                  <a:pt x="354954" y="119693"/>
                </a:lnTo>
                <a:lnTo>
                  <a:pt x="298267" y="120674"/>
                </a:lnTo>
                <a:lnTo>
                  <a:pt x="254968" y="123821"/>
                </a:lnTo>
                <a:lnTo>
                  <a:pt x="203892" y="137854"/>
                </a:lnTo>
                <a:lnTo>
                  <a:pt x="193161" y="148585"/>
                </a:lnTo>
                <a:lnTo>
                  <a:pt x="193161" y="164269"/>
                </a:lnTo>
                <a:lnTo>
                  <a:pt x="254968" y="188620"/>
                </a:lnTo>
                <a:lnTo>
                  <a:pt x="298267" y="191484"/>
                </a:lnTo>
                <a:lnTo>
                  <a:pt x="354954" y="192335"/>
                </a:lnTo>
                <a:lnTo>
                  <a:pt x="671658" y="192335"/>
                </a:lnTo>
                <a:lnTo>
                  <a:pt x="664094" y="213488"/>
                </a:lnTo>
                <a:lnTo>
                  <a:pt x="626535" y="256722"/>
                </a:lnTo>
                <a:lnTo>
                  <a:pt x="581134" y="281486"/>
                </a:lnTo>
                <a:lnTo>
                  <a:pt x="581134" y="311203"/>
                </a:lnTo>
                <a:lnTo>
                  <a:pt x="292218" y="311203"/>
                </a:lnTo>
                <a:lnTo>
                  <a:pt x="292218" y="345048"/>
                </a:lnTo>
                <a:close/>
              </a:path>
              <a:path w="709295" h="802005">
                <a:moveTo>
                  <a:pt x="671658" y="192335"/>
                </a:moveTo>
                <a:lnTo>
                  <a:pt x="354954" y="192335"/>
                </a:lnTo>
                <a:lnTo>
                  <a:pt x="411757" y="191484"/>
                </a:lnTo>
                <a:lnTo>
                  <a:pt x="455249" y="188620"/>
                </a:lnTo>
                <a:lnTo>
                  <a:pt x="486359" y="183281"/>
                </a:lnTo>
                <a:lnTo>
                  <a:pt x="506015" y="175000"/>
                </a:lnTo>
                <a:lnTo>
                  <a:pt x="513445" y="169222"/>
                </a:lnTo>
                <a:lnTo>
                  <a:pt x="516747" y="164269"/>
                </a:lnTo>
                <a:lnTo>
                  <a:pt x="516747" y="148585"/>
                </a:lnTo>
                <a:lnTo>
                  <a:pt x="455249" y="123821"/>
                </a:lnTo>
                <a:lnTo>
                  <a:pt x="411757" y="120674"/>
                </a:lnTo>
                <a:lnTo>
                  <a:pt x="354954" y="119693"/>
                </a:lnTo>
                <a:lnTo>
                  <a:pt x="671536" y="119693"/>
                </a:lnTo>
                <a:lnTo>
                  <a:pt x="673664" y="125652"/>
                </a:lnTo>
                <a:lnTo>
                  <a:pt x="676889" y="156014"/>
                </a:lnTo>
                <a:lnTo>
                  <a:pt x="673664" y="186724"/>
                </a:lnTo>
                <a:lnTo>
                  <a:pt x="671658" y="192335"/>
                </a:lnTo>
                <a:close/>
              </a:path>
              <a:path w="709295" h="802005">
                <a:moveTo>
                  <a:pt x="354954" y="312854"/>
                </a:moveTo>
                <a:lnTo>
                  <a:pt x="338534" y="312713"/>
                </a:lnTo>
                <a:lnTo>
                  <a:pt x="322657" y="312338"/>
                </a:lnTo>
                <a:lnTo>
                  <a:pt x="292218" y="311203"/>
                </a:lnTo>
                <a:lnTo>
                  <a:pt x="420992" y="311203"/>
                </a:lnTo>
                <a:lnTo>
                  <a:pt x="388901" y="312338"/>
                </a:lnTo>
                <a:lnTo>
                  <a:pt x="372121" y="312713"/>
                </a:lnTo>
                <a:lnTo>
                  <a:pt x="354954" y="312854"/>
                </a:lnTo>
                <a:close/>
              </a:path>
              <a:path w="709295" h="802005">
                <a:moveTo>
                  <a:pt x="581134" y="345048"/>
                </a:moveTo>
                <a:lnTo>
                  <a:pt x="420992" y="345048"/>
                </a:lnTo>
                <a:lnTo>
                  <a:pt x="420992" y="311203"/>
                </a:lnTo>
                <a:lnTo>
                  <a:pt x="581134" y="311203"/>
                </a:lnTo>
                <a:lnTo>
                  <a:pt x="581134" y="345048"/>
                </a:lnTo>
                <a:close/>
              </a:path>
              <a:path w="709295" h="802005">
                <a:moveTo>
                  <a:pt x="709082" y="468869"/>
                </a:moveTo>
                <a:lnTo>
                  <a:pt x="0" y="468869"/>
                </a:lnTo>
                <a:lnTo>
                  <a:pt x="0" y="345048"/>
                </a:lnTo>
                <a:lnTo>
                  <a:pt x="709082" y="345048"/>
                </a:lnTo>
                <a:lnTo>
                  <a:pt x="709082" y="468869"/>
                </a:lnTo>
                <a:close/>
              </a:path>
              <a:path w="709295" h="802005">
                <a:moveTo>
                  <a:pt x="354954" y="801535"/>
                </a:moveTo>
                <a:lnTo>
                  <a:pt x="297369" y="800075"/>
                </a:lnTo>
                <a:lnTo>
                  <a:pt x="244554" y="795635"/>
                </a:lnTo>
                <a:lnTo>
                  <a:pt x="196875" y="788121"/>
                </a:lnTo>
                <a:lnTo>
                  <a:pt x="154700" y="777444"/>
                </a:lnTo>
                <a:lnTo>
                  <a:pt x="118394" y="763510"/>
                </a:lnTo>
                <a:lnTo>
                  <a:pt x="64838" y="725966"/>
                </a:lnTo>
                <a:lnTo>
                  <a:pt x="37365" y="675534"/>
                </a:lnTo>
                <a:lnTo>
                  <a:pt x="33844" y="645521"/>
                </a:lnTo>
                <a:lnTo>
                  <a:pt x="37365" y="615507"/>
                </a:lnTo>
                <a:lnTo>
                  <a:pt x="64838" y="565076"/>
                </a:lnTo>
                <a:lnTo>
                  <a:pt x="118394" y="527531"/>
                </a:lnTo>
                <a:lnTo>
                  <a:pt x="154700" y="513598"/>
                </a:lnTo>
                <a:lnTo>
                  <a:pt x="196875" y="502920"/>
                </a:lnTo>
                <a:lnTo>
                  <a:pt x="244554" y="495407"/>
                </a:lnTo>
                <a:lnTo>
                  <a:pt x="297369" y="490966"/>
                </a:lnTo>
                <a:lnTo>
                  <a:pt x="354954" y="489506"/>
                </a:lnTo>
                <a:lnTo>
                  <a:pt x="412825" y="490966"/>
                </a:lnTo>
                <a:lnTo>
                  <a:pt x="465720" y="495407"/>
                </a:lnTo>
                <a:lnTo>
                  <a:pt x="513342" y="502920"/>
                </a:lnTo>
                <a:lnTo>
                  <a:pt x="555391" y="513598"/>
                </a:lnTo>
                <a:lnTo>
                  <a:pt x="591571" y="527531"/>
                </a:lnTo>
                <a:lnTo>
                  <a:pt x="645198" y="565076"/>
                </a:lnTo>
                <a:lnTo>
                  <a:pt x="670726" y="609200"/>
                </a:lnTo>
                <a:lnTo>
                  <a:pt x="354954" y="609200"/>
                </a:lnTo>
                <a:lnTo>
                  <a:pt x="298138" y="610438"/>
                </a:lnTo>
                <a:lnTo>
                  <a:pt x="254555" y="614153"/>
                </a:lnTo>
                <a:lnTo>
                  <a:pt x="203066" y="629011"/>
                </a:lnTo>
                <a:lnTo>
                  <a:pt x="193161" y="638091"/>
                </a:lnTo>
                <a:lnTo>
                  <a:pt x="193161" y="652950"/>
                </a:lnTo>
                <a:lnTo>
                  <a:pt x="254555" y="676889"/>
                </a:lnTo>
                <a:lnTo>
                  <a:pt x="298138" y="680603"/>
                </a:lnTo>
                <a:lnTo>
                  <a:pt x="354954" y="681842"/>
                </a:lnTo>
                <a:lnTo>
                  <a:pt x="670726" y="681842"/>
                </a:lnTo>
                <a:lnTo>
                  <a:pt x="662546" y="702375"/>
                </a:lnTo>
                <a:lnTo>
                  <a:pt x="621582" y="746229"/>
                </a:lnTo>
                <a:lnTo>
                  <a:pt x="555391" y="777444"/>
                </a:lnTo>
                <a:lnTo>
                  <a:pt x="513342" y="788121"/>
                </a:lnTo>
                <a:lnTo>
                  <a:pt x="465720" y="795635"/>
                </a:lnTo>
                <a:lnTo>
                  <a:pt x="412825" y="800075"/>
                </a:lnTo>
                <a:lnTo>
                  <a:pt x="354954" y="801535"/>
                </a:lnTo>
                <a:close/>
              </a:path>
              <a:path w="709295" h="802005">
                <a:moveTo>
                  <a:pt x="670726" y="681842"/>
                </a:moveTo>
                <a:lnTo>
                  <a:pt x="354954" y="681842"/>
                </a:lnTo>
                <a:lnTo>
                  <a:pt x="411886" y="680603"/>
                </a:lnTo>
                <a:lnTo>
                  <a:pt x="455661" y="676889"/>
                </a:lnTo>
                <a:lnTo>
                  <a:pt x="487055" y="670698"/>
                </a:lnTo>
                <a:lnTo>
                  <a:pt x="506841" y="662030"/>
                </a:lnTo>
                <a:lnTo>
                  <a:pt x="514270" y="657903"/>
                </a:lnTo>
                <a:lnTo>
                  <a:pt x="516747" y="652950"/>
                </a:lnTo>
                <a:lnTo>
                  <a:pt x="516747" y="638091"/>
                </a:lnTo>
                <a:lnTo>
                  <a:pt x="455661" y="614153"/>
                </a:lnTo>
                <a:lnTo>
                  <a:pt x="411886" y="610438"/>
                </a:lnTo>
                <a:lnTo>
                  <a:pt x="354954" y="609200"/>
                </a:lnTo>
                <a:lnTo>
                  <a:pt x="670726" y="609200"/>
                </a:lnTo>
                <a:lnTo>
                  <a:pt x="673239" y="615507"/>
                </a:lnTo>
                <a:lnTo>
                  <a:pt x="676889" y="645521"/>
                </a:lnTo>
                <a:lnTo>
                  <a:pt x="673239" y="675534"/>
                </a:lnTo>
                <a:lnTo>
                  <a:pt x="670726" y="681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19769" y="728641"/>
            <a:ext cx="664210" cy="785495"/>
          </a:xfrm>
          <a:custGeom>
            <a:avLst/>
            <a:gdLst/>
            <a:ahLst/>
            <a:cxnLst/>
            <a:rect l="l" t="t" r="r" b="b"/>
            <a:pathLst>
              <a:path w="664209" h="785494">
                <a:moveTo>
                  <a:pt x="663681" y="288090"/>
                </a:moveTo>
                <a:lnTo>
                  <a:pt x="527478" y="288090"/>
                </a:lnTo>
                <a:lnTo>
                  <a:pt x="527478" y="0"/>
                </a:lnTo>
                <a:lnTo>
                  <a:pt x="663681" y="0"/>
                </a:lnTo>
                <a:lnTo>
                  <a:pt x="663681" y="288090"/>
                </a:lnTo>
                <a:close/>
              </a:path>
              <a:path w="664209" h="785494">
                <a:moveTo>
                  <a:pt x="501888" y="606723"/>
                </a:moveTo>
                <a:lnTo>
                  <a:pt x="317807" y="606723"/>
                </a:lnTo>
                <a:lnTo>
                  <a:pt x="332550" y="603602"/>
                </a:lnTo>
                <a:lnTo>
                  <a:pt x="345977" y="599088"/>
                </a:lnTo>
                <a:lnTo>
                  <a:pt x="358320" y="593026"/>
                </a:lnTo>
                <a:lnTo>
                  <a:pt x="369812" y="585261"/>
                </a:lnTo>
                <a:lnTo>
                  <a:pt x="369812" y="4127"/>
                </a:lnTo>
                <a:lnTo>
                  <a:pt x="501888" y="4127"/>
                </a:lnTo>
                <a:lnTo>
                  <a:pt x="501888" y="288090"/>
                </a:lnTo>
                <a:lnTo>
                  <a:pt x="663681" y="288090"/>
                </a:lnTo>
                <a:lnTo>
                  <a:pt x="663681" y="420166"/>
                </a:lnTo>
                <a:lnTo>
                  <a:pt x="501888" y="420166"/>
                </a:lnTo>
                <a:lnTo>
                  <a:pt x="501888" y="606723"/>
                </a:lnTo>
                <a:close/>
              </a:path>
              <a:path w="664209" h="785494">
                <a:moveTo>
                  <a:pt x="351652" y="138679"/>
                </a:moveTo>
                <a:lnTo>
                  <a:pt x="9080" y="138679"/>
                </a:lnTo>
                <a:lnTo>
                  <a:pt x="9080" y="13207"/>
                </a:lnTo>
                <a:lnTo>
                  <a:pt x="351652" y="13207"/>
                </a:lnTo>
                <a:lnTo>
                  <a:pt x="351652" y="138679"/>
                </a:lnTo>
                <a:close/>
              </a:path>
              <a:path w="664209" h="785494">
                <a:moveTo>
                  <a:pt x="167571" y="610025"/>
                </a:moveTo>
                <a:lnTo>
                  <a:pt x="39622" y="610025"/>
                </a:lnTo>
                <a:lnTo>
                  <a:pt x="39622" y="138679"/>
                </a:lnTo>
                <a:lnTo>
                  <a:pt x="167571" y="138679"/>
                </a:lnTo>
                <a:lnTo>
                  <a:pt x="167571" y="610025"/>
                </a:lnTo>
                <a:close/>
              </a:path>
              <a:path w="664209" h="785494">
                <a:moveTo>
                  <a:pt x="247642" y="735497"/>
                </a:moveTo>
                <a:lnTo>
                  <a:pt x="0" y="735497"/>
                </a:lnTo>
                <a:lnTo>
                  <a:pt x="0" y="610025"/>
                </a:lnTo>
                <a:lnTo>
                  <a:pt x="192335" y="610025"/>
                </a:lnTo>
                <a:lnTo>
                  <a:pt x="195327" y="573962"/>
                </a:lnTo>
                <a:lnTo>
                  <a:pt x="197082" y="535113"/>
                </a:lnTo>
                <a:lnTo>
                  <a:pt x="197907" y="495336"/>
                </a:lnTo>
                <a:lnTo>
                  <a:pt x="198113" y="456487"/>
                </a:lnTo>
                <a:lnTo>
                  <a:pt x="198113" y="138679"/>
                </a:lnTo>
                <a:lnTo>
                  <a:pt x="326062" y="138679"/>
                </a:lnTo>
                <a:lnTo>
                  <a:pt x="326024" y="456487"/>
                </a:lnTo>
                <a:lnTo>
                  <a:pt x="324411" y="531399"/>
                </a:lnTo>
                <a:lnTo>
                  <a:pt x="321883" y="570299"/>
                </a:lnTo>
                <a:lnTo>
                  <a:pt x="317807" y="606723"/>
                </a:lnTo>
                <a:lnTo>
                  <a:pt x="501888" y="606723"/>
                </a:lnTo>
                <a:lnTo>
                  <a:pt x="501888" y="708257"/>
                </a:lnTo>
                <a:lnTo>
                  <a:pt x="369812" y="708257"/>
                </a:lnTo>
                <a:lnTo>
                  <a:pt x="347821" y="721568"/>
                </a:lnTo>
                <a:lnTo>
                  <a:pt x="321419" y="729925"/>
                </a:lnTo>
                <a:lnTo>
                  <a:pt x="288671" y="734259"/>
                </a:lnTo>
                <a:lnTo>
                  <a:pt x="247642" y="735497"/>
                </a:lnTo>
                <a:close/>
              </a:path>
              <a:path w="664209" h="785494">
                <a:moveTo>
                  <a:pt x="663681" y="785026"/>
                </a:moveTo>
                <a:lnTo>
                  <a:pt x="527478" y="785026"/>
                </a:lnTo>
                <a:lnTo>
                  <a:pt x="527478" y="420166"/>
                </a:lnTo>
                <a:lnTo>
                  <a:pt x="663681" y="420166"/>
                </a:lnTo>
                <a:lnTo>
                  <a:pt x="663681" y="785026"/>
                </a:lnTo>
                <a:close/>
              </a:path>
              <a:path w="664209" h="785494">
                <a:moveTo>
                  <a:pt x="501888" y="775946"/>
                </a:moveTo>
                <a:lnTo>
                  <a:pt x="369812" y="775946"/>
                </a:lnTo>
                <a:lnTo>
                  <a:pt x="369812" y="708257"/>
                </a:lnTo>
                <a:lnTo>
                  <a:pt x="501888" y="708257"/>
                </a:lnTo>
                <a:lnTo>
                  <a:pt x="501888" y="775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93048" y="728641"/>
            <a:ext cx="654050" cy="788670"/>
          </a:xfrm>
          <a:custGeom>
            <a:avLst/>
            <a:gdLst/>
            <a:ahLst/>
            <a:cxnLst/>
            <a:rect l="l" t="t" r="r" b="b"/>
            <a:pathLst>
              <a:path w="654050" h="788669">
                <a:moveTo>
                  <a:pt x="644695" y="573704"/>
                </a:moveTo>
                <a:lnTo>
                  <a:pt x="481251" y="573704"/>
                </a:lnTo>
                <a:lnTo>
                  <a:pt x="481251" y="300472"/>
                </a:lnTo>
                <a:lnTo>
                  <a:pt x="395402" y="300472"/>
                </a:lnTo>
                <a:lnTo>
                  <a:pt x="395402" y="166745"/>
                </a:lnTo>
                <a:lnTo>
                  <a:pt x="481251" y="166745"/>
                </a:lnTo>
                <a:lnTo>
                  <a:pt x="481251" y="0"/>
                </a:lnTo>
                <a:lnTo>
                  <a:pt x="644695" y="0"/>
                </a:lnTo>
                <a:lnTo>
                  <a:pt x="644695" y="573704"/>
                </a:lnTo>
                <a:close/>
              </a:path>
              <a:path w="654050" h="788669">
                <a:moveTo>
                  <a:pt x="305425" y="487855"/>
                </a:moveTo>
                <a:lnTo>
                  <a:pt x="0" y="487855"/>
                </a:lnTo>
                <a:lnTo>
                  <a:pt x="0" y="9080"/>
                </a:lnTo>
                <a:lnTo>
                  <a:pt x="388798" y="9080"/>
                </a:lnTo>
                <a:lnTo>
                  <a:pt x="388798" y="129599"/>
                </a:lnTo>
                <a:lnTo>
                  <a:pt x="157665" y="129599"/>
                </a:lnTo>
                <a:lnTo>
                  <a:pt x="157665" y="187382"/>
                </a:lnTo>
                <a:lnTo>
                  <a:pt x="371463" y="187382"/>
                </a:lnTo>
                <a:lnTo>
                  <a:pt x="371463" y="306251"/>
                </a:lnTo>
                <a:lnTo>
                  <a:pt x="157665" y="306251"/>
                </a:lnTo>
                <a:lnTo>
                  <a:pt x="157665" y="366510"/>
                </a:lnTo>
                <a:lnTo>
                  <a:pt x="444105" y="366510"/>
                </a:lnTo>
                <a:lnTo>
                  <a:pt x="444105" y="472996"/>
                </a:lnTo>
                <a:lnTo>
                  <a:pt x="415007" y="480542"/>
                </a:lnTo>
                <a:lnTo>
                  <a:pt x="381575" y="485069"/>
                </a:lnTo>
                <a:lnTo>
                  <a:pt x="344738" y="487275"/>
                </a:lnTo>
                <a:lnTo>
                  <a:pt x="305425" y="487855"/>
                </a:lnTo>
                <a:close/>
              </a:path>
              <a:path w="654050" h="788669">
                <a:moveTo>
                  <a:pt x="444105" y="366510"/>
                </a:moveTo>
                <a:lnTo>
                  <a:pt x="308727" y="366510"/>
                </a:lnTo>
                <a:lnTo>
                  <a:pt x="346131" y="366343"/>
                </a:lnTo>
                <a:lnTo>
                  <a:pt x="381369" y="365169"/>
                </a:lnTo>
                <a:lnTo>
                  <a:pt x="414130" y="361983"/>
                </a:lnTo>
                <a:lnTo>
                  <a:pt x="444105" y="355779"/>
                </a:lnTo>
                <a:lnTo>
                  <a:pt x="444105" y="366510"/>
                </a:lnTo>
                <a:close/>
              </a:path>
              <a:path w="654050" h="788669">
                <a:moveTo>
                  <a:pt x="653775" y="788328"/>
                </a:moveTo>
                <a:lnTo>
                  <a:pt x="42099" y="788328"/>
                </a:lnTo>
                <a:lnTo>
                  <a:pt x="42099" y="523350"/>
                </a:lnTo>
                <a:lnTo>
                  <a:pt x="205543" y="523350"/>
                </a:lnTo>
                <a:lnTo>
                  <a:pt x="205543" y="657077"/>
                </a:lnTo>
                <a:lnTo>
                  <a:pt x="653775" y="657077"/>
                </a:lnTo>
                <a:lnTo>
                  <a:pt x="653775" y="7883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052268" y="737729"/>
            <a:ext cx="709295" cy="779145"/>
          </a:xfrm>
          <a:custGeom>
            <a:avLst/>
            <a:gdLst/>
            <a:ahLst/>
            <a:cxnLst/>
            <a:rect l="l" t="t" r="r" b="b"/>
            <a:pathLst>
              <a:path w="709295" h="779144">
                <a:moveTo>
                  <a:pt x="663676" y="0"/>
                </a:moveTo>
                <a:lnTo>
                  <a:pt x="503529" y="0"/>
                </a:lnTo>
                <a:lnTo>
                  <a:pt x="503529" y="63969"/>
                </a:lnTo>
                <a:lnTo>
                  <a:pt x="205536" y="63969"/>
                </a:lnTo>
                <a:lnTo>
                  <a:pt x="205536" y="469"/>
                </a:lnTo>
                <a:lnTo>
                  <a:pt x="46228" y="469"/>
                </a:lnTo>
                <a:lnTo>
                  <a:pt x="46228" y="63969"/>
                </a:lnTo>
                <a:lnTo>
                  <a:pt x="46228" y="183349"/>
                </a:lnTo>
                <a:lnTo>
                  <a:pt x="46228" y="235419"/>
                </a:lnTo>
                <a:lnTo>
                  <a:pt x="46228" y="354799"/>
                </a:lnTo>
                <a:lnTo>
                  <a:pt x="663676" y="354799"/>
                </a:lnTo>
                <a:lnTo>
                  <a:pt x="663676" y="235419"/>
                </a:lnTo>
                <a:lnTo>
                  <a:pt x="205536" y="235419"/>
                </a:lnTo>
                <a:lnTo>
                  <a:pt x="205536" y="183349"/>
                </a:lnTo>
                <a:lnTo>
                  <a:pt x="503529" y="183349"/>
                </a:lnTo>
                <a:lnTo>
                  <a:pt x="503529" y="235254"/>
                </a:lnTo>
                <a:lnTo>
                  <a:pt x="663676" y="235254"/>
                </a:lnTo>
                <a:lnTo>
                  <a:pt x="663676" y="183349"/>
                </a:lnTo>
                <a:lnTo>
                  <a:pt x="663676" y="64389"/>
                </a:lnTo>
                <a:lnTo>
                  <a:pt x="663676" y="63969"/>
                </a:lnTo>
                <a:lnTo>
                  <a:pt x="663676" y="0"/>
                </a:lnTo>
                <a:close/>
              </a:path>
              <a:path w="709295" h="779144">
                <a:moveTo>
                  <a:pt x="675233" y="651979"/>
                </a:moveTo>
                <a:lnTo>
                  <a:pt x="209664" y="651979"/>
                </a:lnTo>
                <a:lnTo>
                  <a:pt x="209664" y="550379"/>
                </a:lnTo>
                <a:lnTo>
                  <a:pt x="46228" y="550379"/>
                </a:lnTo>
                <a:lnTo>
                  <a:pt x="46228" y="651979"/>
                </a:lnTo>
                <a:lnTo>
                  <a:pt x="46228" y="778979"/>
                </a:lnTo>
                <a:lnTo>
                  <a:pt x="675233" y="778979"/>
                </a:lnTo>
                <a:lnTo>
                  <a:pt x="675233" y="651979"/>
                </a:lnTo>
                <a:close/>
              </a:path>
              <a:path w="709295" h="779144">
                <a:moveTo>
                  <a:pt x="709079" y="386321"/>
                </a:moveTo>
                <a:lnTo>
                  <a:pt x="0" y="386321"/>
                </a:lnTo>
                <a:lnTo>
                  <a:pt x="0" y="511797"/>
                </a:lnTo>
                <a:lnTo>
                  <a:pt x="290563" y="511797"/>
                </a:lnTo>
                <a:lnTo>
                  <a:pt x="290563" y="618274"/>
                </a:lnTo>
                <a:lnTo>
                  <a:pt x="452361" y="618274"/>
                </a:lnTo>
                <a:lnTo>
                  <a:pt x="452361" y="511797"/>
                </a:lnTo>
                <a:lnTo>
                  <a:pt x="709079" y="511797"/>
                </a:lnTo>
                <a:lnTo>
                  <a:pt x="709079" y="3863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17295" y="728641"/>
            <a:ext cx="667385" cy="797560"/>
          </a:xfrm>
          <a:custGeom>
            <a:avLst/>
            <a:gdLst/>
            <a:ahLst/>
            <a:cxnLst/>
            <a:rect l="l" t="t" r="r" b="b"/>
            <a:pathLst>
              <a:path w="667384" h="797560">
                <a:moveTo>
                  <a:pt x="666983" y="458963"/>
                </a:moveTo>
                <a:lnTo>
                  <a:pt x="503539" y="458963"/>
                </a:lnTo>
                <a:lnTo>
                  <a:pt x="503539" y="241038"/>
                </a:lnTo>
                <a:lnTo>
                  <a:pt x="374765" y="241038"/>
                </a:lnTo>
                <a:lnTo>
                  <a:pt x="374765" y="109788"/>
                </a:lnTo>
                <a:lnTo>
                  <a:pt x="503539" y="109788"/>
                </a:lnTo>
                <a:lnTo>
                  <a:pt x="503539" y="0"/>
                </a:lnTo>
                <a:lnTo>
                  <a:pt x="666983" y="0"/>
                </a:lnTo>
                <a:lnTo>
                  <a:pt x="666983" y="458963"/>
                </a:lnTo>
                <a:close/>
              </a:path>
              <a:path w="667384" h="797560">
                <a:moveTo>
                  <a:pt x="0" y="455661"/>
                </a:moveTo>
                <a:lnTo>
                  <a:pt x="0" y="322760"/>
                </a:lnTo>
                <a:lnTo>
                  <a:pt x="43620" y="307168"/>
                </a:lnTo>
                <a:lnTo>
                  <a:pt x="80132" y="285247"/>
                </a:lnTo>
                <a:lnTo>
                  <a:pt x="109169" y="255897"/>
                </a:lnTo>
                <a:lnTo>
                  <a:pt x="130363" y="218017"/>
                </a:lnTo>
                <a:lnTo>
                  <a:pt x="143349" y="170506"/>
                </a:lnTo>
                <a:lnTo>
                  <a:pt x="147759" y="112264"/>
                </a:lnTo>
                <a:lnTo>
                  <a:pt x="147759" y="4127"/>
                </a:lnTo>
                <a:lnTo>
                  <a:pt x="311203" y="4127"/>
                </a:lnTo>
                <a:lnTo>
                  <a:pt x="311266" y="112264"/>
                </a:lnTo>
                <a:lnTo>
                  <a:pt x="315552" y="168553"/>
                </a:lnTo>
                <a:lnTo>
                  <a:pt x="328386" y="214501"/>
                </a:lnTo>
                <a:lnTo>
                  <a:pt x="349382" y="250634"/>
                </a:lnTo>
                <a:lnTo>
                  <a:pt x="378220" y="278307"/>
                </a:lnTo>
                <a:lnTo>
                  <a:pt x="414579" y="298871"/>
                </a:lnTo>
                <a:lnTo>
                  <a:pt x="458138" y="313680"/>
                </a:lnTo>
                <a:lnTo>
                  <a:pt x="458138" y="347524"/>
                </a:lnTo>
                <a:lnTo>
                  <a:pt x="230307" y="347524"/>
                </a:lnTo>
                <a:lnTo>
                  <a:pt x="197638" y="379216"/>
                </a:lnTo>
                <a:lnTo>
                  <a:pt x="155182" y="407104"/>
                </a:lnTo>
                <a:lnTo>
                  <a:pt x="106030" y="429960"/>
                </a:lnTo>
                <a:lnTo>
                  <a:pt x="53272" y="446555"/>
                </a:lnTo>
                <a:lnTo>
                  <a:pt x="0" y="455661"/>
                </a:lnTo>
                <a:close/>
              </a:path>
              <a:path w="667384" h="797560">
                <a:moveTo>
                  <a:pt x="458138" y="445756"/>
                </a:moveTo>
                <a:lnTo>
                  <a:pt x="406232" y="438789"/>
                </a:lnTo>
                <a:lnTo>
                  <a:pt x="354524" y="424492"/>
                </a:lnTo>
                <a:lnTo>
                  <a:pt x="305986" y="403855"/>
                </a:lnTo>
                <a:lnTo>
                  <a:pt x="263590" y="377869"/>
                </a:lnTo>
                <a:lnTo>
                  <a:pt x="230307" y="347524"/>
                </a:lnTo>
                <a:lnTo>
                  <a:pt x="458138" y="347524"/>
                </a:lnTo>
                <a:lnTo>
                  <a:pt x="458138" y="445756"/>
                </a:lnTo>
                <a:close/>
              </a:path>
              <a:path w="667384" h="797560">
                <a:moveTo>
                  <a:pt x="666983" y="797408"/>
                </a:moveTo>
                <a:lnTo>
                  <a:pt x="503539" y="797408"/>
                </a:lnTo>
                <a:lnTo>
                  <a:pt x="503539" y="617455"/>
                </a:lnTo>
                <a:lnTo>
                  <a:pt x="56132" y="617455"/>
                </a:lnTo>
                <a:lnTo>
                  <a:pt x="56132" y="485379"/>
                </a:lnTo>
                <a:lnTo>
                  <a:pt x="666983" y="485379"/>
                </a:lnTo>
                <a:lnTo>
                  <a:pt x="666983" y="797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822268" y="728641"/>
            <a:ext cx="643890" cy="785495"/>
          </a:xfrm>
          <a:custGeom>
            <a:avLst/>
            <a:gdLst/>
            <a:ahLst/>
            <a:cxnLst/>
            <a:rect l="l" t="t" r="r" b="b"/>
            <a:pathLst>
              <a:path w="643890" h="785494">
                <a:moveTo>
                  <a:pt x="0" y="744578"/>
                </a:moveTo>
                <a:lnTo>
                  <a:pt x="0" y="603421"/>
                </a:lnTo>
                <a:lnTo>
                  <a:pt x="42453" y="588612"/>
                </a:lnTo>
                <a:lnTo>
                  <a:pt x="80686" y="570167"/>
                </a:lnTo>
                <a:lnTo>
                  <a:pt x="114737" y="547889"/>
                </a:lnTo>
                <a:lnTo>
                  <a:pt x="144643" y="521581"/>
                </a:lnTo>
                <a:lnTo>
                  <a:pt x="170440" y="491046"/>
                </a:lnTo>
                <a:lnTo>
                  <a:pt x="192167" y="456086"/>
                </a:lnTo>
                <a:lnTo>
                  <a:pt x="209860" y="416505"/>
                </a:lnTo>
                <a:lnTo>
                  <a:pt x="223556" y="372105"/>
                </a:lnTo>
                <a:lnTo>
                  <a:pt x="233293" y="322689"/>
                </a:lnTo>
                <a:lnTo>
                  <a:pt x="239108" y="268059"/>
                </a:lnTo>
                <a:lnTo>
                  <a:pt x="241038" y="208019"/>
                </a:lnTo>
                <a:lnTo>
                  <a:pt x="241038" y="145283"/>
                </a:lnTo>
                <a:lnTo>
                  <a:pt x="4127" y="145283"/>
                </a:lnTo>
                <a:lnTo>
                  <a:pt x="4127" y="13207"/>
                </a:lnTo>
                <a:lnTo>
                  <a:pt x="403657" y="13207"/>
                </a:lnTo>
                <a:lnTo>
                  <a:pt x="403657" y="189859"/>
                </a:lnTo>
                <a:lnTo>
                  <a:pt x="402098" y="252597"/>
                </a:lnTo>
                <a:lnTo>
                  <a:pt x="397417" y="310899"/>
                </a:lnTo>
                <a:lnTo>
                  <a:pt x="389607" y="364913"/>
                </a:lnTo>
                <a:lnTo>
                  <a:pt x="378660" y="414788"/>
                </a:lnTo>
                <a:lnTo>
                  <a:pt x="364569" y="460672"/>
                </a:lnTo>
                <a:lnTo>
                  <a:pt x="347328" y="502715"/>
                </a:lnTo>
                <a:lnTo>
                  <a:pt x="326927" y="541065"/>
                </a:lnTo>
                <a:lnTo>
                  <a:pt x="303361" y="575871"/>
                </a:lnTo>
                <a:lnTo>
                  <a:pt x="276623" y="607282"/>
                </a:lnTo>
                <a:lnTo>
                  <a:pt x="246704" y="635446"/>
                </a:lnTo>
                <a:lnTo>
                  <a:pt x="213597" y="660512"/>
                </a:lnTo>
                <a:lnTo>
                  <a:pt x="177296" y="682628"/>
                </a:lnTo>
                <a:lnTo>
                  <a:pt x="137793" y="701945"/>
                </a:lnTo>
                <a:lnTo>
                  <a:pt x="95081" y="718609"/>
                </a:lnTo>
                <a:lnTo>
                  <a:pt x="49152" y="732770"/>
                </a:lnTo>
                <a:lnTo>
                  <a:pt x="0" y="744578"/>
                </a:lnTo>
                <a:close/>
              </a:path>
              <a:path w="643890" h="785494">
                <a:moveTo>
                  <a:pt x="643870" y="785026"/>
                </a:moveTo>
                <a:lnTo>
                  <a:pt x="480426" y="785026"/>
                </a:lnTo>
                <a:lnTo>
                  <a:pt x="480426" y="0"/>
                </a:lnTo>
                <a:lnTo>
                  <a:pt x="643870" y="0"/>
                </a:lnTo>
                <a:lnTo>
                  <a:pt x="643870" y="785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563354" y="732768"/>
            <a:ext cx="709295" cy="797560"/>
          </a:xfrm>
          <a:custGeom>
            <a:avLst/>
            <a:gdLst/>
            <a:ahLst/>
            <a:cxnLst/>
            <a:rect l="l" t="t" r="r" b="b"/>
            <a:pathLst>
              <a:path w="709295" h="797560">
                <a:moveTo>
                  <a:pt x="667808" y="265802"/>
                </a:moveTo>
                <a:lnTo>
                  <a:pt x="46226" y="265802"/>
                </a:lnTo>
                <a:lnTo>
                  <a:pt x="46226" y="0"/>
                </a:lnTo>
                <a:lnTo>
                  <a:pt x="207194" y="0"/>
                </a:lnTo>
                <a:lnTo>
                  <a:pt x="207194" y="140330"/>
                </a:lnTo>
                <a:lnTo>
                  <a:pt x="667808" y="140330"/>
                </a:lnTo>
                <a:lnTo>
                  <a:pt x="667808" y="265802"/>
                </a:lnTo>
                <a:close/>
              </a:path>
              <a:path w="709295" h="797560">
                <a:moveTo>
                  <a:pt x="709082" y="435025"/>
                </a:moveTo>
                <a:lnTo>
                  <a:pt x="0" y="435025"/>
                </a:lnTo>
                <a:lnTo>
                  <a:pt x="0" y="307902"/>
                </a:lnTo>
                <a:lnTo>
                  <a:pt x="709082" y="307902"/>
                </a:lnTo>
                <a:lnTo>
                  <a:pt x="709082" y="435025"/>
                </a:lnTo>
                <a:close/>
              </a:path>
              <a:path w="709295" h="797560">
                <a:moveTo>
                  <a:pt x="354954" y="797408"/>
                </a:moveTo>
                <a:lnTo>
                  <a:pt x="295160" y="795677"/>
                </a:lnTo>
                <a:lnTo>
                  <a:pt x="240641" y="790437"/>
                </a:lnTo>
                <a:lnTo>
                  <a:pt x="191716" y="781621"/>
                </a:lnTo>
                <a:lnTo>
                  <a:pt x="148707" y="769158"/>
                </a:lnTo>
                <a:lnTo>
                  <a:pt x="111935" y="752981"/>
                </a:lnTo>
                <a:lnTo>
                  <a:pt x="61007" y="712410"/>
                </a:lnTo>
                <a:lnTo>
                  <a:pt x="36914" y="662211"/>
                </a:lnTo>
                <a:lnTo>
                  <a:pt x="33844" y="632313"/>
                </a:lnTo>
                <a:lnTo>
                  <a:pt x="36914" y="602764"/>
                </a:lnTo>
                <a:lnTo>
                  <a:pt x="61007" y="552332"/>
                </a:lnTo>
                <a:lnTo>
                  <a:pt x="111935" y="511931"/>
                </a:lnTo>
                <a:lnTo>
                  <a:pt x="148707" y="495835"/>
                </a:lnTo>
                <a:lnTo>
                  <a:pt x="191716" y="483315"/>
                </a:lnTo>
                <a:lnTo>
                  <a:pt x="240641" y="474372"/>
                </a:lnTo>
                <a:lnTo>
                  <a:pt x="295160" y="469007"/>
                </a:lnTo>
                <a:lnTo>
                  <a:pt x="354954" y="467218"/>
                </a:lnTo>
                <a:lnTo>
                  <a:pt x="414804" y="469007"/>
                </a:lnTo>
                <a:lnTo>
                  <a:pt x="469450" y="474372"/>
                </a:lnTo>
                <a:lnTo>
                  <a:pt x="518501" y="483315"/>
                </a:lnTo>
                <a:lnTo>
                  <a:pt x="561567" y="495835"/>
                </a:lnTo>
                <a:lnTo>
                  <a:pt x="598258" y="511931"/>
                </a:lnTo>
                <a:lnTo>
                  <a:pt x="649029" y="552332"/>
                </a:lnTo>
                <a:lnTo>
                  <a:pt x="668693" y="588563"/>
                </a:lnTo>
                <a:lnTo>
                  <a:pt x="354954" y="588563"/>
                </a:lnTo>
                <a:lnTo>
                  <a:pt x="297080" y="589995"/>
                </a:lnTo>
                <a:lnTo>
                  <a:pt x="252904" y="594444"/>
                </a:lnTo>
                <a:lnTo>
                  <a:pt x="202241" y="613327"/>
                </a:lnTo>
                <a:lnTo>
                  <a:pt x="193161" y="625709"/>
                </a:lnTo>
                <a:lnTo>
                  <a:pt x="193161" y="639742"/>
                </a:lnTo>
                <a:lnTo>
                  <a:pt x="252904" y="670698"/>
                </a:lnTo>
                <a:lnTo>
                  <a:pt x="297080" y="675341"/>
                </a:lnTo>
                <a:lnTo>
                  <a:pt x="354954" y="676889"/>
                </a:lnTo>
                <a:lnTo>
                  <a:pt x="668518" y="676889"/>
                </a:lnTo>
                <a:lnTo>
                  <a:pt x="664300" y="688858"/>
                </a:lnTo>
                <a:lnTo>
                  <a:pt x="628186" y="733021"/>
                </a:lnTo>
                <a:lnTo>
                  <a:pt x="561567" y="769158"/>
                </a:lnTo>
                <a:lnTo>
                  <a:pt x="518501" y="781621"/>
                </a:lnTo>
                <a:lnTo>
                  <a:pt x="469450" y="790437"/>
                </a:lnTo>
                <a:lnTo>
                  <a:pt x="414804" y="795677"/>
                </a:lnTo>
                <a:lnTo>
                  <a:pt x="354954" y="797408"/>
                </a:lnTo>
                <a:close/>
              </a:path>
              <a:path w="709295" h="797560">
                <a:moveTo>
                  <a:pt x="668518" y="676889"/>
                </a:moveTo>
                <a:lnTo>
                  <a:pt x="354954" y="676889"/>
                </a:lnTo>
                <a:lnTo>
                  <a:pt x="412827" y="675341"/>
                </a:lnTo>
                <a:lnTo>
                  <a:pt x="457003" y="670698"/>
                </a:lnTo>
                <a:lnTo>
                  <a:pt x="488332" y="662959"/>
                </a:lnTo>
                <a:lnTo>
                  <a:pt x="507666" y="652124"/>
                </a:lnTo>
                <a:lnTo>
                  <a:pt x="514270" y="646346"/>
                </a:lnTo>
                <a:lnTo>
                  <a:pt x="516747" y="639742"/>
                </a:lnTo>
                <a:lnTo>
                  <a:pt x="516747" y="625709"/>
                </a:lnTo>
                <a:lnTo>
                  <a:pt x="457003" y="594444"/>
                </a:lnTo>
                <a:lnTo>
                  <a:pt x="412827" y="589995"/>
                </a:lnTo>
                <a:lnTo>
                  <a:pt x="354954" y="588563"/>
                </a:lnTo>
                <a:lnTo>
                  <a:pt x="668693" y="588563"/>
                </a:lnTo>
                <a:lnTo>
                  <a:pt x="673690" y="602764"/>
                </a:lnTo>
                <a:lnTo>
                  <a:pt x="676889" y="632313"/>
                </a:lnTo>
                <a:lnTo>
                  <a:pt x="673690" y="662211"/>
                </a:lnTo>
                <a:lnTo>
                  <a:pt x="668518" y="6768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1577726" y="2418678"/>
            <a:ext cx="1021715" cy="250825"/>
            <a:chOff x="1577726" y="2418678"/>
            <a:chExt cx="1021715" cy="250825"/>
          </a:xfrm>
        </p:grpSpPr>
        <p:sp>
          <p:nvSpPr>
            <p:cNvPr id="18" name="object 18"/>
            <p:cNvSpPr/>
            <p:nvPr/>
          </p:nvSpPr>
          <p:spPr>
            <a:xfrm>
              <a:off x="1577721" y="2418689"/>
              <a:ext cx="173355" cy="247015"/>
            </a:xfrm>
            <a:custGeom>
              <a:avLst/>
              <a:gdLst/>
              <a:ahLst/>
              <a:cxnLst/>
              <a:rect l="l" t="t" r="r" b="b"/>
              <a:pathLst>
                <a:path w="173355" h="247014">
                  <a:moveTo>
                    <a:pt x="138430" y="233832"/>
                  </a:moveTo>
                  <a:lnTo>
                    <a:pt x="13335" y="233832"/>
                  </a:lnTo>
                  <a:lnTo>
                    <a:pt x="13335" y="152"/>
                  </a:lnTo>
                  <a:lnTo>
                    <a:pt x="0" y="152"/>
                  </a:lnTo>
                  <a:lnTo>
                    <a:pt x="0" y="233832"/>
                  </a:lnTo>
                  <a:lnTo>
                    <a:pt x="0" y="246532"/>
                  </a:lnTo>
                  <a:lnTo>
                    <a:pt x="138430" y="246532"/>
                  </a:lnTo>
                  <a:lnTo>
                    <a:pt x="138430" y="233832"/>
                  </a:lnTo>
                  <a:close/>
                </a:path>
                <a:path w="173355" h="247014">
                  <a:moveTo>
                    <a:pt x="173355" y="70485"/>
                  </a:moveTo>
                  <a:lnTo>
                    <a:pt x="160337" y="70485"/>
                  </a:lnTo>
                  <a:lnTo>
                    <a:pt x="160337" y="246684"/>
                  </a:lnTo>
                  <a:lnTo>
                    <a:pt x="173355" y="246684"/>
                  </a:lnTo>
                  <a:lnTo>
                    <a:pt x="173355" y="70485"/>
                  </a:lnTo>
                  <a:close/>
                </a:path>
                <a:path w="173355" h="247014">
                  <a:moveTo>
                    <a:pt x="173355" y="0"/>
                  </a:moveTo>
                  <a:lnTo>
                    <a:pt x="160337" y="0"/>
                  </a:lnTo>
                  <a:lnTo>
                    <a:pt x="160337" y="30162"/>
                  </a:lnTo>
                  <a:lnTo>
                    <a:pt x="173355" y="30162"/>
                  </a:lnTo>
                  <a:lnTo>
                    <a:pt x="1733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4416" y="2485034"/>
              <a:ext cx="142873" cy="18446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51737" y="2485034"/>
              <a:ext cx="146366" cy="18446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29853" y="2485034"/>
              <a:ext cx="139063" cy="18033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00031" y="2485034"/>
              <a:ext cx="130173" cy="18446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52747" y="2485034"/>
              <a:ext cx="146366" cy="184465"/>
            </a:xfrm>
            <a:prstGeom prst="rect">
              <a:avLst/>
            </a:prstGeom>
          </p:spPr>
        </p:pic>
      </p:grpSp>
      <p:sp>
        <p:nvSpPr>
          <p:cNvPr id="24" name="object 24"/>
          <p:cNvSpPr/>
          <p:nvPr/>
        </p:nvSpPr>
        <p:spPr>
          <a:xfrm>
            <a:off x="2728901" y="2634576"/>
            <a:ext cx="16510" cy="31115"/>
          </a:xfrm>
          <a:custGeom>
            <a:avLst/>
            <a:gdLst/>
            <a:ahLst/>
            <a:cxnLst/>
            <a:rect l="l" t="t" r="r" b="b"/>
            <a:pathLst>
              <a:path w="16510" h="31114">
                <a:moveTo>
                  <a:pt x="16509" y="30797"/>
                </a:moveTo>
                <a:lnTo>
                  <a:pt x="0" y="30797"/>
                </a:lnTo>
                <a:lnTo>
                  <a:pt x="0" y="0"/>
                </a:lnTo>
                <a:lnTo>
                  <a:pt x="16509" y="0"/>
                </a:lnTo>
                <a:lnTo>
                  <a:pt x="16509" y="307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728901" y="2489162"/>
            <a:ext cx="16510" cy="31115"/>
          </a:xfrm>
          <a:custGeom>
            <a:avLst/>
            <a:gdLst/>
            <a:ahLst/>
            <a:cxnLst/>
            <a:rect l="l" t="t" r="r" b="b"/>
            <a:pathLst>
              <a:path w="16510" h="31114">
                <a:moveTo>
                  <a:pt x="16509" y="30797"/>
                </a:moveTo>
                <a:lnTo>
                  <a:pt x="0" y="30797"/>
                </a:lnTo>
                <a:lnTo>
                  <a:pt x="0" y="0"/>
                </a:lnTo>
                <a:lnTo>
                  <a:pt x="16509" y="0"/>
                </a:lnTo>
                <a:lnTo>
                  <a:pt x="16509" y="307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2862331" y="2418678"/>
            <a:ext cx="1049020" cy="323850"/>
            <a:chOff x="2862331" y="2418678"/>
            <a:chExt cx="1049020" cy="323850"/>
          </a:xfrm>
        </p:grpSpPr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62331" y="2418678"/>
              <a:ext cx="198435" cy="24669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079499" y="2485034"/>
              <a:ext cx="146685" cy="257175"/>
            </a:xfrm>
            <a:custGeom>
              <a:avLst/>
              <a:gdLst/>
              <a:ahLst/>
              <a:cxnLst/>
              <a:rect l="l" t="t" r="r" b="b"/>
              <a:pathLst>
                <a:path w="146685" h="257175">
                  <a:moveTo>
                    <a:pt x="24891" y="38734"/>
                  </a:moveTo>
                  <a:lnTo>
                    <a:pt x="13017" y="38734"/>
                  </a:lnTo>
                  <a:lnTo>
                    <a:pt x="21470" y="22770"/>
                  </a:lnTo>
                  <a:lnTo>
                    <a:pt x="34448" y="10556"/>
                  </a:lnTo>
                  <a:lnTo>
                    <a:pt x="51950" y="2748"/>
                  </a:lnTo>
                  <a:lnTo>
                    <a:pt x="73976" y="0"/>
                  </a:lnTo>
                  <a:lnTo>
                    <a:pt x="105647" y="6176"/>
                  </a:lnTo>
                  <a:lnTo>
                    <a:pt x="112651" y="11747"/>
                  </a:lnTo>
                  <a:lnTo>
                    <a:pt x="73341" y="11747"/>
                  </a:lnTo>
                  <a:lnTo>
                    <a:pt x="46369" y="17025"/>
                  </a:lnTo>
                  <a:lnTo>
                    <a:pt x="27582" y="32543"/>
                  </a:lnTo>
                  <a:lnTo>
                    <a:pt x="24891" y="38734"/>
                  </a:lnTo>
                  <a:close/>
                </a:path>
                <a:path w="146685" h="257175">
                  <a:moveTo>
                    <a:pt x="13017" y="257172"/>
                  </a:moveTo>
                  <a:lnTo>
                    <a:pt x="0" y="257172"/>
                  </a:lnTo>
                  <a:lnTo>
                    <a:pt x="0" y="4127"/>
                  </a:lnTo>
                  <a:lnTo>
                    <a:pt x="13017" y="4127"/>
                  </a:lnTo>
                  <a:lnTo>
                    <a:pt x="13017" y="38734"/>
                  </a:lnTo>
                  <a:lnTo>
                    <a:pt x="24891" y="38734"/>
                  </a:lnTo>
                  <a:lnTo>
                    <a:pt x="16594" y="57824"/>
                  </a:lnTo>
                  <a:lnTo>
                    <a:pt x="13017" y="92391"/>
                  </a:lnTo>
                  <a:lnTo>
                    <a:pt x="16594" y="126909"/>
                  </a:lnTo>
                  <a:lnTo>
                    <a:pt x="24949" y="146048"/>
                  </a:lnTo>
                  <a:lnTo>
                    <a:pt x="13017" y="146048"/>
                  </a:lnTo>
                  <a:lnTo>
                    <a:pt x="13017" y="257172"/>
                  </a:lnTo>
                  <a:close/>
                </a:path>
                <a:path w="146685" h="257175">
                  <a:moveTo>
                    <a:pt x="112756" y="172718"/>
                  </a:moveTo>
                  <a:lnTo>
                    <a:pt x="73341" y="172718"/>
                  </a:lnTo>
                  <a:lnTo>
                    <a:pt x="99996" y="167489"/>
                  </a:lnTo>
                  <a:lnTo>
                    <a:pt x="118704" y="152080"/>
                  </a:lnTo>
                  <a:lnTo>
                    <a:pt x="129732" y="126909"/>
                  </a:lnTo>
                  <a:lnTo>
                    <a:pt x="133348" y="92391"/>
                  </a:lnTo>
                  <a:lnTo>
                    <a:pt x="129732" y="57824"/>
                  </a:lnTo>
                  <a:lnTo>
                    <a:pt x="118704" y="32543"/>
                  </a:lnTo>
                  <a:lnTo>
                    <a:pt x="99996" y="17025"/>
                  </a:lnTo>
                  <a:lnTo>
                    <a:pt x="73341" y="11747"/>
                  </a:lnTo>
                  <a:lnTo>
                    <a:pt x="112651" y="11747"/>
                  </a:lnTo>
                  <a:lnTo>
                    <a:pt x="128268" y="24169"/>
                  </a:lnTo>
                  <a:lnTo>
                    <a:pt x="141841" y="53175"/>
                  </a:lnTo>
                  <a:lnTo>
                    <a:pt x="146366" y="92391"/>
                  </a:lnTo>
                  <a:lnTo>
                    <a:pt x="141841" y="131557"/>
                  </a:lnTo>
                  <a:lnTo>
                    <a:pt x="128268" y="160454"/>
                  </a:lnTo>
                  <a:lnTo>
                    <a:pt x="112756" y="172718"/>
                  </a:lnTo>
                  <a:close/>
                </a:path>
                <a:path w="146685" h="257175">
                  <a:moveTo>
                    <a:pt x="73976" y="184465"/>
                  </a:moveTo>
                  <a:lnTo>
                    <a:pt x="51950" y="181722"/>
                  </a:lnTo>
                  <a:lnTo>
                    <a:pt x="34448" y="173948"/>
                  </a:lnTo>
                  <a:lnTo>
                    <a:pt x="21470" y="161829"/>
                  </a:lnTo>
                  <a:lnTo>
                    <a:pt x="13017" y="146048"/>
                  </a:lnTo>
                  <a:lnTo>
                    <a:pt x="24949" y="146048"/>
                  </a:lnTo>
                  <a:lnTo>
                    <a:pt x="27582" y="152080"/>
                  </a:lnTo>
                  <a:lnTo>
                    <a:pt x="46369" y="167489"/>
                  </a:lnTo>
                  <a:lnTo>
                    <a:pt x="73341" y="172718"/>
                  </a:lnTo>
                  <a:lnTo>
                    <a:pt x="112756" y="172718"/>
                  </a:lnTo>
                  <a:lnTo>
                    <a:pt x="105647" y="178338"/>
                  </a:lnTo>
                  <a:lnTo>
                    <a:pt x="73976" y="1844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48725" y="2485034"/>
              <a:ext cx="146683" cy="18446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0173" y="2485034"/>
              <a:ext cx="142873" cy="18446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94796" y="2418678"/>
              <a:ext cx="139063" cy="24669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64657" y="2485034"/>
              <a:ext cx="146366" cy="184465"/>
            </a:xfrm>
            <a:prstGeom prst="rect">
              <a:avLst/>
            </a:prstGeom>
          </p:spPr>
        </p:pic>
      </p:grpSp>
      <p:pic>
        <p:nvPicPr>
          <p:cNvPr id="33" name="object 3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026048" y="2414550"/>
            <a:ext cx="145731" cy="250822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1530731" y="3014928"/>
            <a:ext cx="615950" cy="7272655"/>
          </a:xfrm>
          <a:custGeom>
            <a:avLst/>
            <a:gdLst/>
            <a:ahLst/>
            <a:cxnLst/>
            <a:rect l="l" t="t" r="r" b="b"/>
            <a:pathLst>
              <a:path w="615950" h="7272655">
                <a:moveTo>
                  <a:pt x="615340" y="5123332"/>
                </a:moveTo>
                <a:lnTo>
                  <a:pt x="358368" y="5123332"/>
                </a:lnTo>
                <a:lnTo>
                  <a:pt x="358368" y="3974515"/>
                </a:lnTo>
                <a:lnTo>
                  <a:pt x="591426" y="3974515"/>
                </a:lnTo>
                <a:lnTo>
                  <a:pt x="591426" y="3383076"/>
                </a:lnTo>
                <a:lnTo>
                  <a:pt x="358368" y="3383076"/>
                </a:lnTo>
                <a:lnTo>
                  <a:pt x="358368" y="2282977"/>
                </a:lnTo>
                <a:lnTo>
                  <a:pt x="591426" y="2282977"/>
                </a:lnTo>
                <a:lnTo>
                  <a:pt x="591426" y="1691538"/>
                </a:lnTo>
                <a:lnTo>
                  <a:pt x="358368" y="1691538"/>
                </a:lnTo>
                <a:lnTo>
                  <a:pt x="358368" y="591426"/>
                </a:lnTo>
                <a:lnTo>
                  <a:pt x="591426" y="591426"/>
                </a:lnTo>
                <a:lnTo>
                  <a:pt x="591426" y="0"/>
                </a:lnTo>
                <a:lnTo>
                  <a:pt x="0" y="0"/>
                </a:lnTo>
                <a:lnTo>
                  <a:pt x="0" y="591426"/>
                </a:lnTo>
                <a:lnTo>
                  <a:pt x="238569" y="591426"/>
                </a:lnTo>
                <a:lnTo>
                  <a:pt x="238569" y="1691538"/>
                </a:lnTo>
                <a:lnTo>
                  <a:pt x="0" y="1691538"/>
                </a:lnTo>
                <a:lnTo>
                  <a:pt x="0" y="2282977"/>
                </a:lnTo>
                <a:lnTo>
                  <a:pt x="238569" y="2282977"/>
                </a:lnTo>
                <a:lnTo>
                  <a:pt x="238569" y="3383076"/>
                </a:lnTo>
                <a:lnTo>
                  <a:pt x="0" y="3383076"/>
                </a:lnTo>
                <a:lnTo>
                  <a:pt x="0" y="3974515"/>
                </a:lnTo>
                <a:lnTo>
                  <a:pt x="238569" y="3974515"/>
                </a:lnTo>
                <a:lnTo>
                  <a:pt x="238569" y="5123332"/>
                </a:lnTo>
                <a:lnTo>
                  <a:pt x="23914" y="5123332"/>
                </a:lnTo>
                <a:lnTo>
                  <a:pt x="23914" y="5714758"/>
                </a:lnTo>
                <a:lnTo>
                  <a:pt x="238569" y="5714758"/>
                </a:lnTo>
                <a:lnTo>
                  <a:pt x="238569" y="7272071"/>
                </a:lnTo>
                <a:lnTo>
                  <a:pt x="358368" y="7272071"/>
                </a:lnTo>
                <a:lnTo>
                  <a:pt x="358368" y="5714758"/>
                </a:lnTo>
                <a:lnTo>
                  <a:pt x="615340" y="5714758"/>
                </a:lnTo>
                <a:lnTo>
                  <a:pt x="615340" y="51233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835439" y="3163870"/>
            <a:ext cx="280670" cy="339090"/>
          </a:xfrm>
          <a:custGeom>
            <a:avLst/>
            <a:gdLst/>
            <a:ahLst/>
            <a:cxnLst/>
            <a:rect l="l" t="t" r="r" b="b"/>
            <a:pathLst>
              <a:path w="280669" h="339089">
                <a:moveTo>
                  <a:pt x="85722" y="188971"/>
                </a:moveTo>
                <a:lnTo>
                  <a:pt x="39271" y="176595"/>
                </a:lnTo>
                <a:lnTo>
                  <a:pt x="7143" y="136585"/>
                </a:lnTo>
                <a:lnTo>
                  <a:pt x="0" y="94485"/>
                </a:lnTo>
                <a:lnTo>
                  <a:pt x="1821" y="72179"/>
                </a:lnTo>
                <a:lnTo>
                  <a:pt x="15751" y="35283"/>
                </a:lnTo>
                <a:lnTo>
                  <a:pt x="53005" y="5524"/>
                </a:lnTo>
                <a:lnTo>
                  <a:pt x="85722" y="0"/>
                </a:lnTo>
                <a:lnTo>
                  <a:pt x="102921" y="1404"/>
                </a:lnTo>
                <a:lnTo>
                  <a:pt x="118440" y="5524"/>
                </a:lnTo>
                <a:lnTo>
                  <a:pt x="132173" y="12215"/>
                </a:lnTo>
                <a:lnTo>
                  <a:pt x="134616" y="14096"/>
                </a:lnTo>
                <a:lnTo>
                  <a:pt x="85722" y="14096"/>
                </a:lnTo>
                <a:lnTo>
                  <a:pt x="71423" y="15287"/>
                </a:lnTo>
                <a:lnTo>
                  <a:pt x="28538" y="44123"/>
                </a:lnTo>
                <a:lnTo>
                  <a:pt x="16001" y="94485"/>
                </a:lnTo>
                <a:lnTo>
                  <a:pt x="17418" y="113082"/>
                </a:lnTo>
                <a:lnTo>
                  <a:pt x="38099" y="156587"/>
                </a:lnTo>
                <a:lnTo>
                  <a:pt x="85722" y="174874"/>
                </a:lnTo>
                <a:lnTo>
                  <a:pt x="134354" y="174874"/>
                </a:lnTo>
                <a:lnTo>
                  <a:pt x="132173" y="176595"/>
                </a:lnTo>
                <a:lnTo>
                  <a:pt x="118440" y="183399"/>
                </a:lnTo>
                <a:lnTo>
                  <a:pt x="102921" y="187560"/>
                </a:lnTo>
                <a:lnTo>
                  <a:pt x="85722" y="188971"/>
                </a:lnTo>
                <a:close/>
              </a:path>
              <a:path w="280669" h="339089">
                <a:moveTo>
                  <a:pt x="134354" y="174874"/>
                </a:moveTo>
                <a:lnTo>
                  <a:pt x="85722" y="174874"/>
                </a:lnTo>
                <a:lnTo>
                  <a:pt x="99920" y="173678"/>
                </a:lnTo>
                <a:lnTo>
                  <a:pt x="112725" y="170159"/>
                </a:lnTo>
                <a:lnTo>
                  <a:pt x="143228" y="144419"/>
                </a:lnTo>
                <a:lnTo>
                  <a:pt x="155444" y="94485"/>
                </a:lnTo>
                <a:lnTo>
                  <a:pt x="154086" y="75507"/>
                </a:lnTo>
                <a:lnTo>
                  <a:pt x="133727" y="32003"/>
                </a:lnTo>
                <a:lnTo>
                  <a:pt x="85722" y="14096"/>
                </a:lnTo>
                <a:lnTo>
                  <a:pt x="134616" y="14096"/>
                </a:lnTo>
                <a:lnTo>
                  <a:pt x="164492" y="52338"/>
                </a:lnTo>
                <a:lnTo>
                  <a:pt x="171826" y="94485"/>
                </a:lnTo>
                <a:lnTo>
                  <a:pt x="169945" y="116785"/>
                </a:lnTo>
                <a:lnTo>
                  <a:pt x="164492" y="136585"/>
                </a:lnTo>
                <a:lnTo>
                  <a:pt x="155753" y="153527"/>
                </a:lnTo>
                <a:lnTo>
                  <a:pt x="144014" y="167254"/>
                </a:lnTo>
                <a:lnTo>
                  <a:pt x="134354" y="174874"/>
                </a:lnTo>
                <a:close/>
              </a:path>
              <a:path w="280669" h="339089">
                <a:moveTo>
                  <a:pt x="273551" y="234690"/>
                </a:moveTo>
                <a:lnTo>
                  <a:pt x="257549" y="234690"/>
                </a:lnTo>
                <a:lnTo>
                  <a:pt x="257549" y="2285"/>
                </a:lnTo>
                <a:lnTo>
                  <a:pt x="273551" y="2285"/>
                </a:lnTo>
                <a:lnTo>
                  <a:pt x="273551" y="234690"/>
                </a:lnTo>
                <a:close/>
              </a:path>
              <a:path w="280669" h="339089">
                <a:moveTo>
                  <a:pt x="280408" y="339081"/>
                </a:moveTo>
                <a:lnTo>
                  <a:pt x="27050" y="339081"/>
                </a:lnTo>
                <a:lnTo>
                  <a:pt x="27050" y="235452"/>
                </a:lnTo>
                <a:lnTo>
                  <a:pt x="43432" y="235452"/>
                </a:lnTo>
                <a:lnTo>
                  <a:pt x="43432" y="324603"/>
                </a:lnTo>
                <a:lnTo>
                  <a:pt x="280408" y="324603"/>
                </a:lnTo>
                <a:lnTo>
                  <a:pt x="280408" y="3390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196553" y="3166155"/>
            <a:ext cx="265430" cy="335280"/>
          </a:xfrm>
          <a:custGeom>
            <a:avLst/>
            <a:gdLst/>
            <a:ahLst/>
            <a:cxnLst/>
            <a:rect l="l" t="t" r="r" b="b"/>
            <a:pathLst>
              <a:path w="265429" h="335279">
                <a:moveTo>
                  <a:pt x="0" y="312793"/>
                </a:moveTo>
                <a:lnTo>
                  <a:pt x="0" y="297553"/>
                </a:lnTo>
                <a:lnTo>
                  <a:pt x="41596" y="279883"/>
                </a:lnTo>
                <a:lnTo>
                  <a:pt x="75986" y="254106"/>
                </a:lnTo>
                <a:lnTo>
                  <a:pt x="103010" y="220498"/>
                </a:lnTo>
                <a:lnTo>
                  <a:pt x="122509" y="179333"/>
                </a:lnTo>
                <a:lnTo>
                  <a:pt x="134325" y="130887"/>
                </a:lnTo>
                <a:lnTo>
                  <a:pt x="138299" y="75436"/>
                </a:lnTo>
                <a:lnTo>
                  <a:pt x="138299" y="20954"/>
                </a:lnTo>
                <a:lnTo>
                  <a:pt x="2666" y="20954"/>
                </a:lnTo>
                <a:lnTo>
                  <a:pt x="2666" y="6476"/>
                </a:lnTo>
                <a:lnTo>
                  <a:pt x="154301" y="6476"/>
                </a:lnTo>
                <a:lnTo>
                  <a:pt x="154230" y="75436"/>
                </a:lnTo>
                <a:lnTo>
                  <a:pt x="151132" y="125852"/>
                </a:lnTo>
                <a:lnTo>
                  <a:pt x="141638" y="171960"/>
                </a:lnTo>
                <a:lnTo>
                  <a:pt x="125840" y="212389"/>
                </a:lnTo>
                <a:lnTo>
                  <a:pt x="103757" y="246914"/>
                </a:lnTo>
                <a:lnTo>
                  <a:pt x="75409" y="275307"/>
                </a:lnTo>
                <a:lnTo>
                  <a:pt x="40817" y="297342"/>
                </a:lnTo>
                <a:lnTo>
                  <a:pt x="0" y="312793"/>
                </a:lnTo>
                <a:close/>
              </a:path>
              <a:path w="265429" h="335279">
                <a:moveTo>
                  <a:pt x="265169" y="335271"/>
                </a:moveTo>
                <a:lnTo>
                  <a:pt x="249167" y="335271"/>
                </a:lnTo>
                <a:lnTo>
                  <a:pt x="249167" y="0"/>
                </a:lnTo>
                <a:lnTo>
                  <a:pt x="265169" y="0"/>
                </a:lnTo>
                <a:lnTo>
                  <a:pt x="265169" y="3352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544713" y="3445803"/>
            <a:ext cx="29209" cy="85725"/>
          </a:xfrm>
          <a:custGeom>
            <a:avLst/>
            <a:gdLst/>
            <a:ahLst/>
            <a:cxnLst/>
            <a:rect l="l" t="t" r="r" b="b"/>
            <a:pathLst>
              <a:path w="29210" h="85725">
                <a:moveTo>
                  <a:pt x="0" y="85722"/>
                </a:moveTo>
                <a:lnTo>
                  <a:pt x="0" y="73150"/>
                </a:lnTo>
                <a:lnTo>
                  <a:pt x="7703" y="68798"/>
                </a:lnTo>
                <a:lnTo>
                  <a:pt x="12763" y="62053"/>
                </a:lnTo>
                <a:lnTo>
                  <a:pt x="15537" y="52094"/>
                </a:lnTo>
                <a:lnTo>
                  <a:pt x="16382" y="38099"/>
                </a:lnTo>
                <a:lnTo>
                  <a:pt x="9143" y="38099"/>
                </a:lnTo>
                <a:lnTo>
                  <a:pt x="9143" y="0"/>
                </a:lnTo>
                <a:lnTo>
                  <a:pt x="28955" y="0"/>
                </a:lnTo>
                <a:lnTo>
                  <a:pt x="28955" y="41146"/>
                </a:lnTo>
                <a:lnTo>
                  <a:pt x="27270" y="58023"/>
                </a:lnTo>
                <a:lnTo>
                  <a:pt x="22049" y="70721"/>
                </a:lnTo>
                <a:lnTo>
                  <a:pt x="13042" y="79775"/>
                </a:lnTo>
                <a:lnTo>
                  <a:pt x="0" y="857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743790" y="3155488"/>
            <a:ext cx="275590" cy="346710"/>
          </a:xfrm>
          <a:custGeom>
            <a:avLst/>
            <a:gdLst/>
            <a:ahLst/>
            <a:cxnLst/>
            <a:rect l="l" t="t" r="r" b="b"/>
            <a:pathLst>
              <a:path w="275589" h="346710">
                <a:moveTo>
                  <a:pt x="107439" y="49147"/>
                </a:moveTo>
                <a:lnTo>
                  <a:pt x="91437" y="49147"/>
                </a:lnTo>
                <a:lnTo>
                  <a:pt x="91437" y="0"/>
                </a:lnTo>
                <a:lnTo>
                  <a:pt x="107439" y="0"/>
                </a:lnTo>
                <a:lnTo>
                  <a:pt x="107439" y="49147"/>
                </a:lnTo>
                <a:close/>
              </a:path>
              <a:path w="275589" h="346710">
                <a:moveTo>
                  <a:pt x="161158" y="325365"/>
                </a:moveTo>
                <a:lnTo>
                  <a:pt x="0" y="325365"/>
                </a:lnTo>
                <a:lnTo>
                  <a:pt x="0" y="311650"/>
                </a:lnTo>
                <a:lnTo>
                  <a:pt x="164968" y="311650"/>
                </a:lnTo>
                <a:lnTo>
                  <a:pt x="192263" y="310221"/>
                </a:lnTo>
                <a:lnTo>
                  <a:pt x="217593" y="305649"/>
                </a:lnTo>
                <a:lnTo>
                  <a:pt x="240137" y="297505"/>
                </a:lnTo>
                <a:lnTo>
                  <a:pt x="259073" y="285361"/>
                </a:lnTo>
                <a:lnTo>
                  <a:pt x="259073" y="10667"/>
                </a:lnTo>
                <a:lnTo>
                  <a:pt x="275075" y="10667"/>
                </a:lnTo>
                <a:lnTo>
                  <a:pt x="275075" y="299458"/>
                </a:lnTo>
                <a:lnTo>
                  <a:pt x="259073" y="299458"/>
                </a:lnTo>
                <a:lnTo>
                  <a:pt x="240559" y="311060"/>
                </a:lnTo>
                <a:lnTo>
                  <a:pt x="217545" y="319127"/>
                </a:lnTo>
                <a:lnTo>
                  <a:pt x="190816" y="323835"/>
                </a:lnTo>
                <a:lnTo>
                  <a:pt x="161158" y="325365"/>
                </a:lnTo>
                <a:close/>
              </a:path>
              <a:path w="275589" h="346710">
                <a:moveTo>
                  <a:pt x="184780" y="63244"/>
                </a:moveTo>
                <a:lnTo>
                  <a:pt x="12191" y="63244"/>
                </a:lnTo>
                <a:lnTo>
                  <a:pt x="12191" y="49147"/>
                </a:lnTo>
                <a:lnTo>
                  <a:pt x="184780" y="49147"/>
                </a:lnTo>
                <a:lnTo>
                  <a:pt x="184780" y="63244"/>
                </a:lnTo>
                <a:close/>
              </a:path>
              <a:path w="275589" h="346710">
                <a:moveTo>
                  <a:pt x="7619" y="214116"/>
                </a:moveTo>
                <a:lnTo>
                  <a:pt x="7619" y="198877"/>
                </a:lnTo>
                <a:lnTo>
                  <a:pt x="38235" y="183411"/>
                </a:lnTo>
                <a:lnTo>
                  <a:pt x="65101" y="159444"/>
                </a:lnTo>
                <a:lnTo>
                  <a:pt x="84181" y="128048"/>
                </a:lnTo>
                <a:lnTo>
                  <a:pt x="91437" y="90294"/>
                </a:lnTo>
                <a:lnTo>
                  <a:pt x="91437" y="63244"/>
                </a:lnTo>
                <a:lnTo>
                  <a:pt x="107439" y="63244"/>
                </a:lnTo>
                <a:lnTo>
                  <a:pt x="107439" y="90294"/>
                </a:lnTo>
                <a:lnTo>
                  <a:pt x="114743" y="127352"/>
                </a:lnTo>
                <a:lnTo>
                  <a:pt x="117330" y="131441"/>
                </a:lnTo>
                <a:lnTo>
                  <a:pt x="99819" y="131441"/>
                </a:lnTo>
                <a:lnTo>
                  <a:pt x="87074" y="156628"/>
                </a:lnTo>
                <a:lnTo>
                  <a:pt x="66720" y="179779"/>
                </a:lnTo>
                <a:lnTo>
                  <a:pt x="39867" y="199430"/>
                </a:lnTo>
                <a:lnTo>
                  <a:pt x="7619" y="214116"/>
                </a:lnTo>
                <a:close/>
              </a:path>
              <a:path w="275589" h="346710">
                <a:moveTo>
                  <a:pt x="190876" y="210306"/>
                </a:moveTo>
                <a:lnTo>
                  <a:pt x="159932" y="196537"/>
                </a:lnTo>
                <a:lnTo>
                  <a:pt x="133346" y="177874"/>
                </a:lnTo>
                <a:lnTo>
                  <a:pt x="112761" y="155712"/>
                </a:lnTo>
                <a:lnTo>
                  <a:pt x="99819" y="131441"/>
                </a:lnTo>
                <a:lnTo>
                  <a:pt x="117330" y="131441"/>
                </a:lnTo>
                <a:lnTo>
                  <a:pt x="133870" y="157587"/>
                </a:lnTo>
                <a:lnTo>
                  <a:pt x="160641" y="180464"/>
                </a:lnTo>
                <a:lnTo>
                  <a:pt x="190876" y="195448"/>
                </a:lnTo>
                <a:lnTo>
                  <a:pt x="190876" y="210306"/>
                </a:lnTo>
                <a:close/>
              </a:path>
              <a:path w="275589" h="346710">
                <a:moveTo>
                  <a:pt x="107820" y="311650"/>
                </a:moveTo>
                <a:lnTo>
                  <a:pt x="91437" y="311650"/>
                </a:lnTo>
                <a:lnTo>
                  <a:pt x="91437" y="217545"/>
                </a:lnTo>
                <a:lnTo>
                  <a:pt x="107820" y="217545"/>
                </a:lnTo>
                <a:lnTo>
                  <a:pt x="107820" y="311650"/>
                </a:lnTo>
                <a:close/>
              </a:path>
              <a:path w="275589" h="346710">
                <a:moveTo>
                  <a:pt x="275075" y="346320"/>
                </a:moveTo>
                <a:lnTo>
                  <a:pt x="259073" y="346320"/>
                </a:lnTo>
                <a:lnTo>
                  <a:pt x="259073" y="299458"/>
                </a:lnTo>
                <a:lnTo>
                  <a:pt x="275075" y="299458"/>
                </a:lnTo>
                <a:lnTo>
                  <a:pt x="275075" y="3463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93094" y="3166155"/>
            <a:ext cx="289560" cy="337185"/>
          </a:xfrm>
          <a:custGeom>
            <a:avLst/>
            <a:gdLst/>
            <a:ahLst/>
            <a:cxnLst/>
            <a:rect l="l" t="t" r="r" b="b"/>
            <a:pathLst>
              <a:path w="289560" h="337185">
                <a:moveTo>
                  <a:pt x="0" y="192781"/>
                </a:moveTo>
                <a:lnTo>
                  <a:pt x="0" y="177922"/>
                </a:lnTo>
                <a:lnTo>
                  <a:pt x="32157" y="162075"/>
                </a:lnTo>
                <a:lnTo>
                  <a:pt x="59815" y="137442"/>
                </a:lnTo>
                <a:lnTo>
                  <a:pt x="79186" y="104950"/>
                </a:lnTo>
                <a:lnTo>
                  <a:pt x="86484" y="65530"/>
                </a:lnTo>
                <a:lnTo>
                  <a:pt x="86484" y="2666"/>
                </a:lnTo>
                <a:lnTo>
                  <a:pt x="102486" y="2666"/>
                </a:lnTo>
                <a:lnTo>
                  <a:pt x="102486" y="65530"/>
                </a:lnTo>
                <a:lnTo>
                  <a:pt x="109999" y="104510"/>
                </a:lnTo>
                <a:lnTo>
                  <a:pt x="111131" y="106296"/>
                </a:lnTo>
                <a:lnTo>
                  <a:pt x="94104" y="106296"/>
                </a:lnTo>
                <a:lnTo>
                  <a:pt x="82026" y="132614"/>
                </a:lnTo>
                <a:lnTo>
                  <a:pt x="61482" y="157110"/>
                </a:lnTo>
                <a:lnTo>
                  <a:pt x="33723" y="177821"/>
                </a:lnTo>
                <a:lnTo>
                  <a:pt x="0" y="192781"/>
                </a:lnTo>
                <a:close/>
              </a:path>
              <a:path w="289560" h="337185">
                <a:moveTo>
                  <a:pt x="188971" y="188971"/>
                </a:moveTo>
                <a:lnTo>
                  <a:pt x="156521" y="174713"/>
                </a:lnTo>
                <a:lnTo>
                  <a:pt x="129108" y="155205"/>
                </a:lnTo>
                <a:lnTo>
                  <a:pt x="107909" y="131912"/>
                </a:lnTo>
                <a:lnTo>
                  <a:pt x="94104" y="106296"/>
                </a:lnTo>
                <a:lnTo>
                  <a:pt x="111131" y="106296"/>
                </a:lnTo>
                <a:lnTo>
                  <a:pt x="129727" y="135632"/>
                </a:lnTo>
                <a:lnTo>
                  <a:pt x="157456" y="158753"/>
                </a:lnTo>
                <a:lnTo>
                  <a:pt x="188971" y="173731"/>
                </a:lnTo>
                <a:lnTo>
                  <a:pt x="188971" y="188971"/>
                </a:lnTo>
                <a:close/>
              </a:path>
              <a:path w="289560" h="337185">
                <a:moveTo>
                  <a:pt x="282313" y="232404"/>
                </a:moveTo>
                <a:lnTo>
                  <a:pt x="266312" y="232404"/>
                </a:lnTo>
                <a:lnTo>
                  <a:pt x="266312" y="0"/>
                </a:lnTo>
                <a:lnTo>
                  <a:pt x="282313" y="0"/>
                </a:lnTo>
                <a:lnTo>
                  <a:pt x="282313" y="232404"/>
                </a:lnTo>
                <a:close/>
              </a:path>
              <a:path w="289560" h="337185">
                <a:moveTo>
                  <a:pt x="289171" y="336795"/>
                </a:moveTo>
                <a:lnTo>
                  <a:pt x="35813" y="336795"/>
                </a:lnTo>
                <a:lnTo>
                  <a:pt x="35813" y="233166"/>
                </a:lnTo>
                <a:lnTo>
                  <a:pt x="52195" y="233166"/>
                </a:lnTo>
                <a:lnTo>
                  <a:pt x="52195" y="322317"/>
                </a:lnTo>
                <a:lnTo>
                  <a:pt x="289171" y="322317"/>
                </a:lnTo>
                <a:lnTo>
                  <a:pt x="289171" y="3367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456494" y="3445803"/>
            <a:ext cx="29209" cy="85725"/>
          </a:xfrm>
          <a:custGeom>
            <a:avLst/>
            <a:gdLst/>
            <a:ahLst/>
            <a:cxnLst/>
            <a:rect l="l" t="t" r="r" b="b"/>
            <a:pathLst>
              <a:path w="29210" h="85725">
                <a:moveTo>
                  <a:pt x="0" y="85722"/>
                </a:moveTo>
                <a:lnTo>
                  <a:pt x="0" y="73150"/>
                </a:lnTo>
                <a:lnTo>
                  <a:pt x="7703" y="68798"/>
                </a:lnTo>
                <a:lnTo>
                  <a:pt x="12763" y="62053"/>
                </a:lnTo>
                <a:lnTo>
                  <a:pt x="15537" y="52094"/>
                </a:lnTo>
                <a:lnTo>
                  <a:pt x="16382" y="38099"/>
                </a:lnTo>
                <a:lnTo>
                  <a:pt x="9143" y="38099"/>
                </a:lnTo>
                <a:lnTo>
                  <a:pt x="9143" y="0"/>
                </a:lnTo>
                <a:lnTo>
                  <a:pt x="28955" y="0"/>
                </a:lnTo>
                <a:lnTo>
                  <a:pt x="28955" y="41146"/>
                </a:lnTo>
                <a:lnTo>
                  <a:pt x="27270" y="58023"/>
                </a:lnTo>
                <a:lnTo>
                  <a:pt x="22049" y="70721"/>
                </a:lnTo>
                <a:lnTo>
                  <a:pt x="13042" y="79775"/>
                </a:lnTo>
                <a:lnTo>
                  <a:pt x="0" y="857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48327" y="3165779"/>
            <a:ext cx="661035" cy="346075"/>
          </a:xfrm>
          <a:custGeom>
            <a:avLst/>
            <a:gdLst/>
            <a:ahLst/>
            <a:cxnLst/>
            <a:rect l="l" t="t" r="r" b="b"/>
            <a:pathLst>
              <a:path w="661035" h="346075">
                <a:moveTo>
                  <a:pt x="193548" y="297180"/>
                </a:moveTo>
                <a:lnTo>
                  <a:pt x="161188" y="276390"/>
                </a:lnTo>
                <a:lnTo>
                  <a:pt x="132727" y="245745"/>
                </a:lnTo>
                <a:lnTo>
                  <a:pt x="112483" y="202234"/>
                </a:lnTo>
                <a:lnTo>
                  <a:pt x="104775" y="142875"/>
                </a:lnTo>
                <a:lnTo>
                  <a:pt x="104775" y="4953"/>
                </a:lnTo>
                <a:lnTo>
                  <a:pt x="88773" y="4953"/>
                </a:lnTo>
                <a:lnTo>
                  <a:pt x="88773" y="142875"/>
                </a:lnTo>
                <a:lnTo>
                  <a:pt x="81114" y="202552"/>
                </a:lnTo>
                <a:lnTo>
                  <a:pt x="60960" y="246595"/>
                </a:lnTo>
                <a:lnTo>
                  <a:pt x="32512" y="277355"/>
                </a:lnTo>
                <a:lnTo>
                  <a:pt x="0" y="297180"/>
                </a:lnTo>
                <a:lnTo>
                  <a:pt x="0" y="312801"/>
                </a:lnTo>
                <a:lnTo>
                  <a:pt x="34569" y="293585"/>
                </a:lnTo>
                <a:lnTo>
                  <a:pt x="63385" y="267119"/>
                </a:lnTo>
                <a:lnTo>
                  <a:pt x="84709" y="234734"/>
                </a:lnTo>
                <a:lnTo>
                  <a:pt x="96774" y="197739"/>
                </a:lnTo>
                <a:lnTo>
                  <a:pt x="109321" y="234518"/>
                </a:lnTo>
                <a:lnTo>
                  <a:pt x="130873" y="266547"/>
                </a:lnTo>
                <a:lnTo>
                  <a:pt x="159562" y="292938"/>
                </a:lnTo>
                <a:lnTo>
                  <a:pt x="193548" y="312801"/>
                </a:lnTo>
                <a:lnTo>
                  <a:pt x="193548" y="297180"/>
                </a:lnTo>
                <a:close/>
              </a:path>
              <a:path w="661035" h="346075">
                <a:moveTo>
                  <a:pt x="331838" y="147066"/>
                </a:moveTo>
                <a:lnTo>
                  <a:pt x="274688" y="147066"/>
                </a:lnTo>
                <a:lnTo>
                  <a:pt x="274688" y="381"/>
                </a:lnTo>
                <a:lnTo>
                  <a:pt x="258686" y="381"/>
                </a:lnTo>
                <a:lnTo>
                  <a:pt x="258686" y="336029"/>
                </a:lnTo>
                <a:lnTo>
                  <a:pt x="274688" y="336029"/>
                </a:lnTo>
                <a:lnTo>
                  <a:pt x="274688" y="161163"/>
                </a:lnTo>
                <a:lnTo>
                  <a:pt x="331838" y="161163"/>
                </a:lnTo>
                <a:lnTo>
                  <a:pt x="331838" y="147066"/>
                </a:lnTo>
                <a:close/>
              </a:path>
              <a:path w="661035" h="346075">
                <a:moveTo>
                  <a:pt x="644575" y="288417"/>
                </a:moveTo>
                <a:lnTo>
                  <a:pt x="643153" y="277495"/>
                </a:lnTo>
                <a:lnTo>
                  <a:pt x="638898" y="267652"/>
                </a:lnTo>
                <a:lnTo>
                  <a:pt x="631875" y="258940"/>
                </a:lnTo>
                <a:lnTo>
                  <a:pt x="628192" y="256133"/>
                </a:lnTo>
                <a:lnTo>
                  <a:pt x="628192" y="288417"/>
                </a:lnTo>
                <a:lnTo>
                  <a:pt x="627303" y="295389"/>
                </a:lnTo>
                <a:lnTo>
                  <a:pt x="596176" y="321462"/>
                </a:lnTo>
                <a:lnTo>
                  <a:pt x="544639" y="330974"/>
                </a:lnTo>
                <a:lnTo>
                  <a:pt x="510082" y="332219"/>
                </a:lnTo>
                <a:lnTo>
                  <a:pt x="475742" y="330974"/>
                </a:lnTo>
                <a:lnTo>
                  <a:pt x="424192" y="321462"/>
                </a:lnTo>
                <a:lnTo>
                  <a:pt x="392912" y="295389"/>
                </a:lnTo>
                <a:lnTo>
                  <a:pt x="391972" y="288417"/>
                </a:lnTo>
                <a:lnTo>
                  <a:pt x="392912" y="281381"/>
                </a:lnTo>
                <a:lnTo>
                  <a:pt x="424192" y="255143"/>
                </a:lnTo>
                <a:lnTo>
                  <a:pt x="475742" y="245478"/>
                </a:lnTo>
                <a:lnTo>
                  <a:pt x="510082" y="244221"/>
                </a:lnTo>
                <a:lnTo>
                  <a:pt x="544639" y="245478"/>
                </a:lnTo>
                <a:lnTo>
                  <a:pt x="596176" y="255143"/>
                </a:lnTo>
                <a:lnTo>
                  <a:pt x="627303" y="281381"/>
                </a:lnTo>
                <a:lnTo>
                  <a:pt x="628192" y="288417"/>
                </a:lnTo>
                <a:lnTo>
                  <a:pt x="628192" y="256133"/>
                </a:lnTo>
                <a:lnTo>
                  <a:pt x="622096" y="251460"/>
                </a:lnTo>
                <a:lnTo>
                  <a:pt x="606399" y="244221"/>
                </a:lnTo>
                <a:lnTo>
                  <a:pt x="602449" y="242392"/>
                </a:lnTo>
                <a:lnTo>
                  <a:pt x="577227" y="235839"/>
                </a:lnTo>
                <a:lnTo>
                  <a:pt x="546442" y="231851"/>
                </a:lnTo>
                <a:lnTo>
                  <a:pt x="510082" y="230505"/>
                </a:lnTo>
                <a:lnTo>
                  <a:pt x="473671" y="231851"/>
                </a:lnTo>
                <a:lnTo>
                  <a:pt x="417550" y="242392"/>
                </a:lnTo>
                <a:lnTo>
                  <a:pt x="381254" y="267652"/>
                </a:lnTo>
                <a:lnTo>
                  <a:pt x="375589" y="288417"/>
                </a:lnTo>
                <a:lnTo>
                  <a:pt x="377012" y="299110"/>
                </a:lnTo>
                <a:lnTo>
                  <a:pt x="417550" y="334365"/>
                </a:lnTo>
                <a:lnTo>
                  <a:pt x="473671" y="344652"/>
                </a:lnTo>
                <a:lnTo>
                  <a:pt x="510082" y="345935"/>
                </a:lnTo>
                <a:lnTo>
                  <a:pt x="546442" y="344652"/>
                </a:lnTo>
                <a:lnTo>
                  <a:pt x="577227" y="340791"/>
                </a:lnTo>
                <a:lnTo>
                  <a:pt x="602449" y="334365"/>
                </a:lnTo>
                <a:lnTo>
                  <a:pt x="607123" y="332219"/>
                </a:lnTo>
                <a:lnTo>
                  <a:pt x="622096" y="325361"/>
                </a:lnTo>
                <a:lnTo>
                  <a:pt x="631875" y="317665"/>
                </a:lnTo>
                <a:lnTo>
                  <a:pt x="638898" y="308889"/>
                </a:lnTo>
                <a:lnTo>
                  <a:pt x="643153" y="299110"/>
                </a:lnTo>
                <a:lnTo>
                  <a:pt x="644575" y="288417"/>
                </a:lnTo>
                <a:close/>
              </a:path>
              <a:path w="661035" h="346075">
                <a:moveTo>
                  <a:pt x="660577" y="167259"/>
                </a:moveTo>
                <a:lnTo>
                  <a:pt x="583996" y="167259"/>
                </a:lnTo>
                <a:lnTo>
                  <a:pt x="583996" y="112014"/>
                </a:lnTo>
                <a:lnTo>
                  <a:pt x="583996" y="108966"/>
                </a:lnTo>
                <a:lnTo>
                  <a:pt x="624001" y="93726"/>
                </a:lnTo>
                <a:lnTo>
                  <a:pt x="644575" y="57531"/>
                </a:lnTo>
                <a:lnTo>
                  <a:pt x="643229" y="46951"/>
                </a:lnTo>
                <a:lnTo>
                  <a:pt x="639279" y="37477"/>
                </a:lnTo>
                <a:lnTo>
                  <a:pt x="632841" y="29083"/>
                </a:lnTo>
                <a:lnTo>
                  <a:pt x="628192" y="25209"/>
                </a:lnTo>
                <a:lnTo>
                  <a:pt x="628192" y="57531"/>
                </a:lnTo>
                <a:lnTo>
                  <a:pt x="627202" y="64833"/>
                </a:lnTo>
                <a:lnTo>
                  <a:pt x="596341" y="90678"/>
                </a:lnTo>
                <a:lnTo>
                  <a:pt x="567994" y="97040"/>
                </a:lnTo>
                <a:lnTo>
                  <a:pt x="567994" y="112014"/>
                </a:lnTo>
                <a:lnTo>
                  <a:pt x="567994" y="167259"/>
                </a:lnTo>
                <a:lnTo>
                  <a:pt x="452551" y="167259"/>
                </a:lnTo>
                <a:lnTo>
                  <a:pt x="452551" y="112014"/>
                </a:lnTo>
                <a:lnTo>
                  <a:pt x="465556" y="113512"/>
                </a:lnTo>
                <a:lnTo>
                  <a:pt x="479463" y="114579"/>
                </a:lnTo>
                <a:lnTo>
                  <a:pt x="494284" y="115227"/>
                </a:lnTo>
                <a:lnTo>
                  <a:pt x="510082" y="115443"/>
                </a:lnTo>
                <a:lnTo>
                  <a:pt x="525932" y="115227"/>
                </a:lnTo>
                <a:lnTo>
                  <a:pt x="540893" y="114579"/>
                </a:lnTo>
                <a:lnTo>
                  <a:pt x="554926" y="113512"/>
                </a:lnTo>
                <a:lnTo>
                  <a:pt x="567994" y="112014"/>
                </a:lnTo>
                <a:lnTo>
                  <a:pt x="567994" y="97040"/>
                </a:lnTo>
                <a:lnTo>
                  <a:pt x="544639" y="99822"/>
                </a:lnTo>
                <a:lnTo>
                  <a:pt x="510082" y="100965"/>
                </a:lnTo>
                <a:lnTo>
                  <a:pt x="447027" y="96393"/>
                </a:lnTo>
                <a:lnTo>
                  <a:pt x="406831" y="82677"/>
                </a:lnTo>
                <a:lnTo>
                  <a:pt x="391972" y="57531"/>
                </a:lnTo>
                <a:lnTo>
                  <a:pt x="392950" y="50444"/>
                </a:lnTo>
                <a:lnTo>
                  <a:pt x="424040" y="24701"/>
                </a:lnTo>
                <a:lnTo>
                  <a:pt x="475729" y="15303"/>
                </a:lnTo>
                <a:lnTo>
                  <a:pt x="510082" y="14097"/>
                </a:lnTo>
                <a:lnTo>
                  <a:pt x="544639" y="15303"/>
                </a:lnTo>
                <a:lnTo>
                  <a:pt x="596341" y="24701"/>
                </a:lnTo>
                <a:lnTo>
                  <a:pt x="627202" y="50444"/>
                </a:lnTo>
                <a:lnTo>
                  <a:pt x="628192" y="57531"/>
                </a:lnTo>
                <a:lnTo>
                  <a:pt x="628192" y="25209"/>
                </a:lnTo>
                <a:lnTo>
                  <a:pt x="578612" y="5283"/>
                </a:lnTo>
                <a:lnTo>
                  <a:pt x="510082" y="0"/>
                </a:lnTo>
                <a:lnTo>
                  <a:pt x="473049" y="1308"/>
                </a:lnTo>
                <a:lnTo>
                  <a:pt x="416001" y="12052"/>
                </a:lnTo>
                <a:lnTo>
                  <a:pt x="380923" y="37477"/>
                </a:lnTo>
                <a:lnTo>
                  <a:pt x="375589" y="57531"/>
                </a:lnTo>
                <a:lnTo>
                  <a:pt x="376936" y="68326"/>
                </a:lnTo>
                <a:lnTo>
                  <a:pt x="404622" y="98513"/>
                </a:lnTo>
                <a:lnTo>
                  <a:pt x="436549" y="108966"/>
                </a:lnTo>
                <a:lnTo>
                  <a:pt x="436549" y="167259"/>
                </a:lnTo>
                <a:lnTo>
                  <a:pt x="358444" y="167259"/>
                </a:lnTo>
                <a:lnTo>
                  <a:pt x="358444" y="181356"/>
                </a:lnTo>
                <a:lnTo>
                  <a:pt x="660577" y="181356"/>
                </a:lnTo>
                <a:lnTo>
                  <a:pt x="660577" y="1672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65227" y="3166155"/>
            <a:ext cx="324485" cy="335915"/>
          </a:xfrm>
          <a:custGeom>
            <a:avLst/>
            <a:gdLst/>
            <a:ahLst/>
            <a:cxnLst/>
            <a:rect l="l" t="t" r="r" b="b"/>
            <a:pathLst>
              <a:path w="324485" h="335914">
                <a:moveTo>
                  <a:pt x="181351" y="20954"/>
                </a:moveTo>
                <a:lnTo>
                  <a:pt x="3809" y="20954"/>
                </a:lnTo>
                <a:lnTo>
                  <a:pt x="3809" y="6476"/>
                </a:lnTo>
                <a:lnTo>
                  <a:pt x="181351" y="6476"/>
                </a:lnTo>
                <a:lnTo>
                  <a:pt x="181351" y="20954"/>
                </a:lnTo>
                <a:close/>
              </a:path>
              <a:path w="324485" h="335914">
                <a:moveTo>
                  <a:pt x="0" y="312031"/>
                </a:moveTo>
                <a:lnTo>
                  <a:pt x="0" y="297172"/>
                </a:lnTo>
                <a:lnTo>
                  <a:pt x="29550" y="277146"/>
                </a:lnTo>
                <a:lnTo>
                  <a:pt x="56672" y="245262"/>
                </a:lnTo>
                <a:lnTo>
                  <a:pt x="76453" y="201924"/>
                </a:lnTo>
                <a:lnTo>
                  <a:pt x="76560" y="201430"/>
                </a:lnTo>
                <a:lnTo>
                  <a:pt x="84198" y="147062"/>
                </a:lnTo>
                <a:lnTo>
                  <a:pt x="84198" y="20954"/>
                </a:lnTo>
                <a:lnTo>
                  <a:pt x="100200" y="20954"/>
                </a:lnTo>
                <a:lnTo>
                  <a:pt x="100200" y="147062"/>
                </a:lnTo>
                <a:lnTo>
                  <a:pt x="107677" y="201430"/>
                </a:lnTo>
                <a:lnTo>
                  <a:pt x="107900" y="201924"/>
                </a:lnTo>
                <a:lnTo>
                  <a:pt x="92580" y="201924"/>
                </a:lnTo>
                <a:lnTo>
                  <a:pt x="79561" y="236220"/>
                </a:lnTo>
                <a:lnTo>
                  <a:pt x="58434" y="267407"/>
                </a:lnTo>
                <a:lnTo>
                  <a:pt x="31235" y="293380"/>
                </a:lnTo>
                <a:lnTo>
                  <a:pt x="0" y="312031"/>
                </a:lnTo>
                <a:close/>
              </a:path>
              <a:path w="324485" h="335914">
                <a:moveTo>
                  <a:pt x="184399" y="312031"/>
                </a:moveTo>
                <a:lnTo>
                  <a:pt x="152693" y="292684"/>
                </a:lnTo>
                <a:lnTo>
                  <a:pt x="125917" y="266693"/>
                </a:lnTo>
                <a:lnTo>
                  <a:pt x="105427" y="235845"/>
                </a:lnTo>
                <a:lnTo>
                  <a:pt x="92580" y="201924"/>
                </a:lnTo>
                <a:lnTo>
                  <a:pt x="107900" y="201924"/>
                </a:lnTo>
                <a:lnTo>
                  <a:pt x="127155" y="244548"/>
                </a:lnTo>
                <a:lnTo>
                  <a:pt x="154205" y="276450"/>
                </a:lnTo>
                <a:lnTo>
                  <a:pt x="184399" y="297172"/>
                </a:lnTo>
                <a:lnTo>
                  <a:pt x="184399" y="312031"/>
                </a:lnTo>
                <a:close/>
              </a:path>
              <a:path w="324485" h="335914">
                <a:moveTo>
                  <a:pt x="267074" y="335652"/>
                </a:moveTo>
                <a:lnTo>
                  <a:pt x="251072" y="335652"/>
                </a:lnTo>
                <a:lnTo>
                  <a:pt x="251072" y="0"/>
                </a:lnTo>
                <a:lnTo>
                  <a:pt x="267074" y="0"/>
                </a:lnTo>
                <a:lnTo>
                  <a:pt x="267074" y="146681"/>
                </a:lnTo>
                <a:lnTo>
                  <a:pt x="324222" y="146681"/>
                </a:lnTo>
                <a:lnTo>
                  <a:pt x="324222" y="160777"/>
                </a:lnTo>
                <a:lnTo>
                  <a:pt x="267074" y="160777"/>
                </a:lnTo>
                <a:lnTo>
                  <a:pt x="267074" y="3356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828003" y="3166155"/>
            <a:ext cx="265430" cy="335280"/>
          </a:xfrm>
          <a:custGeom>
            <a:avLst/>
            <a:gdLst/>
            <a:ahLst/>
            <a:cxnLst/>
            <a:rect l="l" t="t" r="r" b="b"/>
            <a:pathLst>
              <a:path w="265429" h="335279">
                <a:moveTo>
                  <a:pt x="0" y="312793"/>
                </a:moveTo>
                <a:lnTo>
                  <a:pt x="0" y="297553"/>
                </a:lnTo>
                <a:lnTo>
                  <a:pt x="41596" y="279883"/>
                </a:lnTo>
                <a:lnTo>
                  <a:pt x="75986" y="254106"/>
                </a:lnTo>
                <a:lnTo>
                  <a:pt x="103010" y="220498"/>
                </a:lnTo>
                <a:lnTo>
                  <a:pt x="122509" y="179333"/>
                </a:lnTo>
                <a:lnTo>
                  <a:pt x="134325" y="130887"/>
                </a:lnTo>
                <a:lnTo>
                  <a:pt x="138299" y="75436"/>
                </a:lnTo>
                <a:lnTo>
                  <a:pt x="138299" y="20954"/>
                </a:lnTo>
                <a:lnTo>
                  <a:pt x="2666" y="20954"/>
                </a:lnTo>
                <a:lnTo>
                  <a:pt x="2666" y="6476"/>
                </a:lnTo>
                <a:lnTo>
                  <a:pt x="154301" y="6476"/>
                </a:lnTo>
                <a:lnTo>
                  <a:pt x="154230" y="75436"/>
                </a:lnTo>
                <a:lnTo>
                  <a:pt x="151132" y="125852"/>
                </a:lnTo>
                <a:lnTo>
                  <a:pt x="141638" y="171960"/>
                </a:lnTo>
                <a:lnTo>
                  <a:pt x="125840" y="212389"/>
                </a:lnTo>
                <a:lnTo>
                  <a:pt x="103757" y="246914"/>
                </a:lnTo>
                <a:lnTo>
                  <a:pt x="75409" y="275307"/>
                </a:lnTo>
                <a:lnTo>
                  <a:pt x="40817" y="297342"/>
                </a:lnTo>
                <a:lnTo>
                  <a:pt x="0" y="312793"/>
                </a:lnTo>
                <a:close/>
              </a:path>
              <a:path w="265429" h="335279">
                <a:moveTo>
                  <a:pt x="265169" y="335271"/>
                </a:moveTo>
                <a:lnTo>
                  <a:pt x="249167" y="335271"/>
                </a:lnTo>
                <a:lnTo>
                  <a:pt x="249167" y="0"/>
                </a:lnTo>
                <a:lnTo>
                  <a:pt x="265169" y="0"/>
                </a:lnTo>
                <a:lnTo>
                  <a:pt x="265169" y="3352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176162" y="3170415"/>
            <a:ext cx="156210" cy="182880"/>
          </a:xfrm>
          <a:custGeom>
            <a:avLst/>
            <a:gdLst/>
            <a:ahLst/>
            <a:cxnLst/>
            <a:rect l="l" t="t" r="r" b="b"/>
            <a:pathLst>
              <a:path w="156210" h="182879">
                <a:moveTo>
                  <a:pt x="156197" y="317"/>
                </a:moveTo>
                <a:lnTo>
                  <a:pt x="140195" y="317"/>
                </a:lnTo>
                <a:lnTo>
                  <a:pt x="140195" y="72390"/>
                </a:lnTo>
                <a:lnTo>
                  <a:pt x="16002" y="72390"/>
                </a:lnTo>
                <a:lnTo>
                  <a:pt x="16002" y="0"/>
                </a:lnTo>
                <a:lnTo>
                  <a:pt x="0" y="0"/>
                </a:lnTo>
                <a:lnTo>
                  <a:pt x="0" y="72390"/>
                </a:lnTo>
                <a:lnTo>
                  <a:pt x="0" y="87630"/>
                </a:lnTo>
                <a:lnTo>
                  <a:pt x="0" y="168910"/>
                </a:lnTo>
                <a:lnTo>
                  <a:pt x="0" y="182880"/>
                </a:lnTo>
                <a:lnTo>
                  <a:pt x="156197" y="182880"/>
                </a:lnTo>
                <a:lnTo>
                  <a:pt x="156197" y="168910"/>
                </a:lnTo>
                <a:lnTo>
                  <a:pt x="16002" y="168910"/>
                </a:lnTo>
                <a:lnTo>
                  <a:pt x="16002" y="87630"/>
                </a:lnTo>
                <a:lnTo>
                  <a:pt x="140195" y="87630"/>
                </a:lnTo>
                <a:lnTo>
                  <a:pt x="140195" y="168719"/>
                </a:lnTo>
                <a:lnTo>
                  <a:pt x="156197" y="168719"/>
                </a:lnTo>
                <a:lnTo>
                  <a:pt x="156197" y="87630"/>
                </a:lnTo>
                <a:lnTo>
                  <a:pt x="156197" y="87185"/>
                </a:lnTo>
                <a:lnTo>
                  <a:pt x="156197" y="72707"/>
                </a:lnTo>
                <a:lnTo>
                  <a:pt x="156197" y="72390"/>
                </a:lnTo>
                <a:lnTo>
                  <a:pt x="156197" y="31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424181" y="3166604"/>
            <a:ext cx="70485" cy="234950"/>
          </a:xfrm>
          <a:custGeom>
            <a:avLst/>
            <a:gdLst/>
            <a:ahLst/>
            <a:cxnLst/>
            <a:rect l="l" t="t" r="r" b="b"/>
            <a:pathLst>
              <a:path w="70485" h="234950">
                <a:moveTo>
                  <a:pt x="70485" y="101600"/>
                </a:moveTo>
                <a:lnTo>
                  <a:pt x="16002" y="101600"/>
                </a:lnTo>
                <a:lnTo>
                  <a:pt x="16002" y="0"/>
                </a:lnTo>
                <a:lnTo>
                  <a:pt x="0" y="0"/>
                </a:lnTo>
                <a:lnTo>
                  <a:pt x="0" y="101600"/>
                </a:lnTo>
                <a:lnTo>
                  <a:pt x="0" y="115570"/>
                </a:lnTo>
                <a:lnTo>
                  <a:pt x="0" y="234950"/>
                </a:lnTo>
                <a:lnTo>
                  <a:pt x="16002" y="234950"/>
                </a:lnTo>
                <a:lnTo>
                  <a:pt x="16002" y="115570"/>
                </a:lnTo>
                <a:lnTo>
                  <a:pt x="70485" y="115570"/>
                </a:lnTo>
                <a:lnTo>
                  <a:pt x="70485" y="101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197117" y="3404094"/>
            <a:ext cx="249554" cy="99060"/>
          </a:xfrm>
          <a:custGeom>
            <a:avLst/>
            <a:gdLst/>
            <a:ahLst/>
            <a:cxnLst/>
            <a:rect l="l" t="t" r="r" b="b"/>
            <a:pathLst>
              <a:path w="249554" h="99060">
                <a:moveTo>
                  <a:pt x="249542" y="83820"/>
                </a:moveTo>
                <a:lnTo>
                  <a:pt x="16383" y="83820"/>
                </a:lnTo>
                <a:lnTo>
                  <a:pt x="16383" y="0"/>
                </a:lnTo>
                <a:lnTo>
                  <a:pt x="0" y="0"/>
                </a:lnTo>
                <a:lnTo>
                  <a:pt x="0" y="83820"/>
                </a:lnTo>
                <a:lnTo>
                  <a:pt x="0" y="99060"/>
                </a:lnTo>
                <a:lnTo>
                  <a:pt x="249542" y="99060"/>
                </a:lnTo>
                <a:lnTo>
                  <a:pt x="249542" y="838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634437" y="3166155"/>
            <a:ext cx="279400" cy="339090"/>
          </a:xfrm>
          <a:custGeom>
            <a:avLst/>
            <a:gdLst/>
            <a:ahLst/>
            <a:cxnLst/>
            <a:rect l="l" t="t" r="r" b="b"/>
            <a:pathLst>
              <a:path w="279400" h="339089">
                <a:moveTo>
                  <a:pt x="155825" y="156968"/>
                </a:moveTo>
                <a:lnTo>
                  <a:pt x="0" y="156968"/>
                </a:lnTo>
                <a:lnTo>
                  <a:pt x="0" y="4571"/>
                </a:lnTo>
                <a:lnTo>
                  <a:pt x="155825" y="4571"/>
                </a:lnTo>
                <a:lnTo>
                  <a:pt x="155825" y="18668"/>
                </a:lnTo>
                <a:lnTo>
                  <a:pt x="16001" y="18668"/>
                </a:lnTo>
                <a:lnTo>
                  <a:pt x="16001" y="143252"/>
                </a:lnTo>
                <a:lnTo>
                  <a:pt x="155825" y="143252"/>
                </a:lnTo>
                <a:lnTo>
                  <a:pt x="155825" y="156968"/>
                </a:lnTo>
                <a:close/>
              </a:path>
              <a:path w="279400" h="339089">
                <a:moveTo>
                  <a:pt x="155825" y="143252"/>
                </a:moveTo>
                <a:lnTo>
                  <a:pt x="139823" y="143252"/>
                </a:lnTo>
                <a:lnTo>
                  <a:pt x="139823" y="18668"/>
                </a:lnTo>
                <a:lnTo>
                  <a:pt x="155825" y="18668"/>
                </a:lnTo>
                <a:lnTo>
                  <a:pt x="155825" y="143252"/>
                </a:lnTo>
                <a:close/>
              </a:path>
              <a:path w="279400" h="339089">
                <a:moveTo>
                  <a:pt x="268598" y="187066"/>
                </a:moveTo>
                <a:lnTo>
                  <a:pt x="252596" y="187066"/>
                </a:lnTo>
                <a:lnTo>
                  <a:pt x="252596" y="0"/>
                </a:lnTo>
                <a:lnTo>
                  <a:pt x="268598" y="0"/>
                </a:lnTo>
                <a:lnTo>
                  <a:pt x="268598" y="187066"/>
                </a:lnTo>
                <a:close/>
              </a:path>
              <a:path w="279400" h="339089">
                <a:moveTo>
                  <a:pt x="152015" y="232785"/>
                </a:moveTo>
                <a:lnTo>
                  <a:pt x="136013" y="232785"/>
                </a:lnTo>
                <a:lnTo>
                  <a:pt x="136013" y="190114"/>
                </a:lnTo>
                <a:lnTo>
                  <a:pt x="152015" y="190114"/>
                </a:lnTo>
                <a:lnTo>
                  <a:pt x="152015" y="232785"/>
                </a:lnTo>
                <a:close/>
              </a:path>
              <a:path w="279400" h="339089">
                <a:moveTo>
                  <a:pt x="268598" y="246500"/>
                </a:moveTo>
                <a:lnTo>
                  <a:pt x="21716" y="246500"/>
                </a:lnTo>
                <a:lnTo>
                  <a:pt x="21716" y="232785"/>
                </a:lnTo>
                <a:lnTo>
                  <a:pt x="268598" y="232785"/>
                </a:lnTo>
                <a:lnTo>
                  <a:pt x="268598" y="246500"/>
                </a:lnTo>
                <a:close/>
              </a:path>
              <a:path w="279400" h="339089">
                <a:moveTo>
                  <a:pt x="11048" y="338700"/>
                </a:moveTo>
                <a:lnTo>
                  <a:pt x="11048" y="324984"/>
                </a:lnTo>
                <a:lnTo>
                  <a:pt x="56612" y="319865"/>
                </a:lnTo>
                <a:lnTo>
                  <a:pt x="96676" y="306030"/>
                </a:lnTo>
                <a:lnTo>
                  <a:pt x="125167" y="284909"/>
                </a:lnTo>
                <a:lnTo>
                  <a:pt x="136013" y="257930"/>
                </a:lnTo>
                <a:lnTo>
                  <a:pt x="136013" y="246500"/>
                </a:lnTo>
                <a:lnTo>
                  <a:pt x="152015" y="246500"/>
                </a:lnTo>
                <a:lnTo>
                  <a:pt x="152015" y="257930"/>
                </a:lnTo>
                <a:lnTo>
                  <a:pt x="162796" y="284218"/>
                </a:lnTo>
                <a:lnTo>
                  <a:pt x="144395" y="284218"/>
                </a:lnTo>
                <a:lnTo>
                  <a:pt x="125167" y="305750"/>
                </a:lnTo>
                <a:lnTo>
                  <a:pt x="94866" y="322746"/>
                </a:lnTo>
                <a:lnTo>
                  <a:pt x="55993" y="334098"/>
                </a:lnTo>
                <a:lnTo>
                  <a:pt x="11048" y="338700"/>
                </a:lnTo>
                <a:close/>
              </a:path>
              <a:path w="279400" h="339089">
                <a:moveTo>
                  <a:pt x="279266" y="338700"/>
                </a:moveTo>
                <a:lnTo>
                  <a:pt x="233654" y="334098"/>
                </a:lnTo>
                <a:lnTo>
                  <a:pt x="194400" y="322746"/>
                </a:lnTo>
                <a:lnTo>
                  <a:pt x="163861" y="305750"/>
                </a:lnTo>
                <a:lnTo>
                  <a:pt x="144395" y="284218"/>
                </a:lnTo>
                <a:lnTo>
                  <a:pt x="162796" y="284218"/>
                </a:lnTo>
                <a:lnTo>
                  <a:pt x="163057" y="284855"/>
                </a:lnTo>
                <a:lnTo>
                  <a:pt x="192066" y="305887"/>
                </a:lnTo>
                <a:lnTo>
                  <a:pt x="232862" y="319704"/>
                </a:lnTo>
                <a:lnTo>
                  <a:pt x="279266" y="324984"/>
                </a:lnTo>
                <a:lnTo>
                  <a:pt x="279266" y="3387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827057" y="3748990"/>
            <a:ext cx="281940" cy="349885"/>
          </a:xfrm>
          <a:custGeom>
            <a:avLst/>
            <a:gdLst/>
            <a:ahLst/>
            <a:cxnLst/>
            <a:rect l="l" t="t" r="r" b="b"/>
            <a:pathLst>
              <a:path w="281939" h="349885">
                <a:moveTo>
                  <a:pt x="102867" y="39623"/>
                </a:moveTo>
                <a:lnTo>
                  <a:pt x="87246" y="39623"/>
                </a:lnTo>
                <a:lnTo>
                  <a:pt x="87246" y="0"/>
                </a:lnTo>
                <a:lnTo>
                  <a:pt x="102867" y="0"/>
                </a:lnTo>
                <a:lnTo>
                  <a:pt x="102867" y="39623"/>
                </a:lnTo>
                <a:close/>
              </a:path>
              <a:path w="281939" h="349885">
                <a:moveTo>
                  <a:pt x="189352" y="53338"/>
                </a:moveTo>
                <a:lnTo>
                  <a:pt x="0" y="53338"/>
                </a:lnTo>
                <a:lnTo>
                  <a:pt x="0" y="39623"/>
                </a:lnTo>
                <a:lnTo>
                  <a:pt x="189352" y="39623"/>
                </a:lnTo>
                <a:lnTo>
                  <a:pt x="189352" y="53338"/>
                </a:lnTo>
                <a:close/>
              </a:path>
              <a:path w="281939" h="349885">
                <a:moveTo>
                  <a:pt x="94866" y="196972"/>
                </a:moveTo>
                <a:lnTo>
                  <a:pt x="45629" y="187488"/>
                </a:lnTo>
                <a:lnTo>
                  <a:pt x="12888" y="152562"/>
                </a:lnTo>
                <a:lnTo>
                  <a:pt x="11429" y="140585"/>
                </a:lnTo>
                <a:lnTo>
                  <a:pt x="12888" y="128447"/>
                </a:lnTo>
                <a:lnTo>
                  <a:pt x="45629" y="93681"/>
                </a:lnTo>
                <a:lnTo>
                  <a:pt x="94866" y="84198"/>
                </a:lnTo>
                <a:lnTo>
                  <a:pt x="112660" y="85264"/>
                </a:lnTo>
                <a:lnTo>
                  <a:pt x="129203" y="88437"/>
                </a:lnTo>
                <a:lnTo>
                  <a:pt x="144103" y="93681"/>
                </a:lnTo>
                <a:lnTo>
                  <a:pt x="151582" y="97914"/>
                </a:lnTo>
                <a:lnTo>
                  <a:pt x="94866" y="97914"/>
                </a:lnTo>
                <a:lnTo>
                  <a:pt x="79579" y="98771"/>
                </a:lnTo>
                <a:lnTo>
                  <a:pt x="42289" y="111630"/>
                </a:lnTo>
                <a:lnTo>
                  <a:pt x="27050" y="140585"/>
                </a:lnTo>
                <a:lnTo>
                  <a:pt x="28092" y="149068"/>
                </a:lnTo>
                <a:lnTo>
                  <a:pt x="65435" y="179970"/>
                </a:lnTo>
                <a:lnTo>
                  <a:pt x="94866" y="183637"/>
                </a:lnTo>
                <a:lnTo>
                  <a:pt x="150909" y="183637"/>
                </a:lnTo>
                <a:lnTo>
                  <a:pt x="144103" y="187488"/>
                </a:lnTo>
                <a:lnTo>
                  <a:pt x="129203" y="192733"/>
                </a:lnTo>
                <a:lnTo>
                  <a:pt x="112660" y="195906"/>
                </a:lnTo>
                <a:lnTo>
                  <a:pt x="94866" y="196972"/>
                </a:lnTo>
                <a:close/>
              </a:path>
              <a:path w="281939" h="349885">
                <a:moveTo>
                  <a:pt x="150909" y="183637"/>
                </a:moveTo>
                <a:lnTo>
                  <a:pt x="94866" y="183637"/>
                </a:lnTo>
                <a:lnTo>
                  <a:pt x="110153" y="182714"/>
                </a:lnTo>
                <a:lnTo>
                  <a:pt x="124298" y="179970"/>
                </a:lnTo>
                <a:lnTo>
                  <a:pt x="158634" y="156729"/>
                </a:lnTo>
                <a:lnTo>
                  <a:pt x="162682" y="140585"/>
                </a:lnTo>
                <a:lnTo>
                  <a:pt x="161641" y="131989"/>
                </a:lnTo>
                <a:lnTo>
                  <a:pt x="124298" y="101343"/>
                </a:lnTo>
                <a:lnTo>
                  <a:pt x="94866" y="97914"/>
                </a:lnTo>
                <a:lnTo>
                  <a:pt x="151582" y="97914"/>
                </a:lnTo>
                <a:lnTo>
                  <a:pt x="176845" y="128447"/>
                </a:lnTo>
                <a:lnTo>
                  <a:pt x="178303" y="140585"/>
                </a:lnTo>
                <a:lnTo>
                  <a:pt x="176845" y="152562"/>
                </a:lnTo>
                <a:lnTo>
                  <a:pt x="172636" y="163254"/>
                </a:lnTo>
                <a:lnTo>
                  <a:pt x="165927" y="172517"/>
                </a:lnTo>
                <a:lnTo>
                  <a:pt x="156968" y="180208"/>
                </a:lnTo>
                <a:lnTo>
                  <a:pt x="150909" y="183637"/>
                </a:lnTo>
                <a:close/>
              </a:path>
              <a:path w="281939" h="349885">
                <a:moveTo>
                  <a:pt x="281932" y="198877"/>
                </a:moveTo>
                <a:lnTo>
                  <a:pt x="265931" y="198877"/>
                </a:lnTo>
                <a:lnTo>
                  <a:pt x="265931" y="156968"/>
                </a:lnTo>
                <a:lnTo>
                  <a:pt x="195067" y="156968"/>
                </a:lnTo>
                <a:lnTo>
                  <a:pt x="195067" y="143252"/>
                </a:lnTo>
                <a:lnTo>
                  <a:pt x="265931" y="143252"/>
                </a:lnTo>
                <a:lnTo>
                  <a:pt x="265931" y="96771"/>
                </a:lnTo>
                <a:lnTo>
                  <a:pt x="195067" y="96771"/>
                </a:lnTo>
                <a:lnTo>
                  <a:pt x="195067" y="82674"/>
                </a:lnTo>
                <a:lnTo>
                  <a:pt x="265931" y="82674"/>
                </a:lnTo>
                <a:lnTo>
                  <a:pt x="265931" y="11048"/>
                </a:lnTo>
                <a:lnTo>
                  <a:pt x="281932" y="11048"/>
                </a:lnTo>
                <a:lnTo>
                  <a:pt x="281932" y="198877"/>
                </a:lnTo>
                <a:close/>
              </a:path>
              <a:path w="281939" h="349885">
                <a:moveTo>
                  <a:pt x="281932" y="349749"/>
                </a:moveTo>
                <a:lnTo>
                  <a:pt x="35432" y="349749"/>
                </a:lnTo>
                <a:lnTo>
                  <a:pt x="35432" y="225546"/>
                </a:lnTo>
                <a:lnTo>
                  <a:pt x="51814" y="225546"/>
                </a:lnTo>
                <a:lnTo>
                  <a:pt x="51814" y="270503"/>
                </a:lnTo>
                <a:lnTo>
                  <a:pt x="281932" y="270503"/>
                </a:lnTo>
                <a:lnTo>
                  <a:pt x="281932" y="284218"/>
                </a:lnTo>
                <a:lnTo>
                  <a:pt x="51814" y="284218"/>
                </a:lnTo>
                <a:lnTo>
                  <a:pt x="51814" y="336033"/>
                </a:lnTo>
                <a:lnTo>
                  <a:pt x="281932" y="336033"/>
                </a:lnTo>
                <a:lnTo>
                  <a:pt x="281932" y="349749"/>
                </a:lnTo>
                <a:close/>
              </a:path>
              <a:path w="281939" h="349885">
                <a:moveTo>
                  <a:pt x="281932" y="270503"/>
                </a:moveTo>
                <a:lnTo>
                  <a:pt x="265931" y="270503"/>
                </a:lnTo>
                <a:lnTo>
                  <a:pt x="265931" y="225546"/>
                </a:lnTo>
                <a:lnTo>
                  <a:pt x="281932" y="225546"/>
                </a:lnTo>
                <a:lnTo>
                  <a:pt x="281932" y="270503"/>
                </a:lnTo>
                <a:close/>
              </a:path>
              <a:path w="281939" h="349885">
                <a:moveTo>
                  <a:pt x="281932" y="336033"/>
                </a:moveTo>
                <a:lnTo>
                  <a:pt x="265931" y="336033"/>
                </a:lnTo>
                <a:lnTo>
                  <a:pt x="265931" y="284218"/>
                </a:lnTo>
                <a:lnTo>
                  <a:pt x="281932" y="284218"/>
                </a:lnTo>
                <a:lnTo>
                  <a:pt x="281932" y="3360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190076" y="3757753"/>
            <a:ext cx="273685" cy="340995"/>
          </a:xfrm>
          <a:custGeom>
            <a:avLst/>
            <a:gdLst/>
            <a:ahLst/>
            <a:cxnLst/>
            <a:rect l="l" t="t" r="r" b="b"/>
            <a:pathLst>
              <a:path w="273685" h="340995">
                <a:moveTo>
                  <a:pt x="85722" y="164968"/>
                </a:moveTo>
                <a:lnTo>
                  <a:pt x="39218" y="153878"/>
                </a:lnTo>
                <a:lnTo>
                  <a:pt x="7238" y="118821"/>
                </a:lnTo>
                <a:lnTo>
                  <a:pt x="0" y="82674"/>
                </a:lnTo>
                <a:lnTo>
                  <a:pt x="1869" y="63256"/>
                </a:lnTo>
                <a:lnTo>
                  <a:pt x="27050" y="19430"/>
                </a:lnTo>
                <a:lnTo>
                  <a:pt x="68840" y="1321"/>
                </a:lnTo>
                <a:lnTo>
                  <a:pt x="85722" y="0"/>
                </a:lnTo>
                <a:lnTo>
                  <a:pt x="102766" y="1321"/>
                </a:lnTo>
                <a:lnTo>
                  <a:pt x="118345" y="5143"/>
                </a:lnTo>
                <a:lnTo>
                  <a:pt x="132281" y="11251"/>
                </a:lnTo>
                <a:lnTo>
                  <a:pt x="136495" y="14096"/>
                </a:lnTo>
                <a:lnTo>
                  <a:pt x="85722" y="14096"/>
                </a:lnTo>
                <a:lnTo>
                  <a:pt x="71685" y="15215"/>
                </a:lnTo>
                <a:lnTo>
                  <a:pt x="28538" y="40938"/>
                </a:lnTo>
                <a:lnTo>
                  <a:pt x="16001" y="82674"/>
                </a:lnTo>
                <a:lnTo>
                  <a:pt x="17466" y="98372"/>
                </a:lnTo>
                <a:lnTo>
                  <a:pt x="37718" y="134108"/>
                </a:lnTo>
                <a:lnTo>
                  <a:pt x="85722" y="150872"/>
                </a:lnTo>
                <a:lnTo>
                  <a:pt x="136647" y="150872"/>
                </a:lnTo>
                <a:lnTo>
                  <a:pt x="132281" y="153878"/>
                </a:lnTo>
                <a:lnTo>
                  <a:pt x="118345" y="159968"/>
                </a:lnTo>
                <a:lnTo>
                  <a:pt x="102766" y="163700"/>
                </a:lnTo>
                <a:lnTo>
                  <a:pt x="85722" y="164968"/>
                </a:lnTo>
                <a:close/>
              </a:path>
              <a:path w="273685" h="340995">
                <a:moveTo>
                  <a:pt x="136647" y="150872"/>
                </a:moveTo>
                <a:lnTo>
                  <a:pt x="85722" y="150872"/>
                </a:lnTo>
                <a:lnTo>
                  <a:pt x="99765" y="149753"/>
                </a:lnTo>
                <a:lnTo>
                  <a:pt x="112630" y="146490"/>
                </a:lnTo>
                <a:lnTo>
                  <a:pt x="149919" y="112249"/>
                </a:lnTo>
                <a:lnTo>
                  <a:pt x="155444" y="82674"/>
                </a:lnTo>
                <a:lnTo>
                  <a:pt x="154039" y="66810"/>
                </a:lnTo>
                <a:lnTo>
                  <a:pt x="134108" y="30860"/>
                </a:lnTo>
                <a:lnTo>
                  <a:pt x="85722" y="14096"/>
                </a:lnTo>
                <a:lnTo>
                  <a:pt x="136495" y="14096"/>
                </a:lnTo>
                <a:lnTo>
                  <a:pt x="164540" y="46195"/>
                </a:lnTo>
                <a:lnTo>
                  <a:pt x="171826" y="82674"/>
                </a:lnTo>
                <a:lnTo>
                  <a:pt x="169951" y="101873"/>
                </a:lnTo>
                <a:lnTo>
                  <a:pt x="164540" y="118821"/>
                </a:lnTo>
                <a:lnTo>
                  <a:pt x="155914" y="133412"/>
                </a:lnTo>
                <a:lnTo>
                  <a:pt x="144395" y="145538"/>
                </a:lnTo>
                <a:lnTo>
                  <a:pt x="136647" y="150872"/>
                </a:lnTo>
                <a:close/>
              </a:path>
              <a:path w="273685" h="340995">
                <a:moveTo>
                  <a:pt x="273551" y="174493"/>
                </a:moveTo>
                <a:lnTo>
                  <a:pt x="257549" y="174493"/>
                </a:lnTo>
                <a:lnTo>
                  <a:pt x="257549" y="89532"/>
                </a:lnTo>
                <a:lnTo>
                  <a:pt x="186685" y="89532"/>
                </a:lnTo>
                <a:lnTo>
                  <a:pt x="186685" y="75436"/>
                </a:lnTo>
                <a:lnTo>
                  <a:pt x="257549" y="75436"/>
                </a:lnTo>
                <a:lnTo>
                  <a:pt x="257549" y="2285"/>
                </a:lnTo>
                <a:lnTo>
                  <a:pt x="273551" y="2285"/>
                </a:lnTo>
                <a:lnTo>
                  <a:pt x="273551" y="174493"/>
                </a:lnTo>
                <a:close/>
              </a:path>
              <a:path w="273685" h="340995">
                <a:moveTo>
                  <a:pt x="273551" y="340986"/>
                </a:moveTo>
                <a:lnTo>
                  <a:pt x="27050" y="340986"/>
                </a:lnTo>
                <a:lnTo>
                  <a:pt x="27050" y="205353"/>
                </a:lnTo>
                <a:lnTo>
                  <a:pt x="43432" y="205353"/>
                </a:lnTo>
                <a:lnTo>
                  <a:pt x="43432" y="254501"/>
                </a:lnTo>
                <a:lnTo>
                  <a:pt x="273551" y="254501"/>
                </a:lnTo>
                <a:lnTo>
                  <a:pt x="273551" y="268979"/>
                </a:lnTo>
                <a:lnTo>
                  <a:pt x="43432" y="268979"/>
                </a:lnTo>
                <a:lnTo>
                  <a:pt x="43432" y="326889"/>
                </a:lnTo>
                <a:lnTo>
                  <a:pt x="273551" y="326889"/>
                </a:lnTo>
                <a:lnTo>
                  <a:pt x="273551" y="340986"/>
                </a:lnTo>
                <a:close/>
              </a:path>
              <a:path w="273685" h="340995">
                <a:moveTo>
                  <a:pt x="273551" y="254501"/>
                </a:moveTo>
                <a:lnTo>
                  <a:pt x="257549" y="254501"/>
                </a:lnTo>
                <a:lnTo>
                  <a:pt x="257549" y="205353"/>
                </a:lnTo>
                <a:lnTo>
                  <a:pt x="273551" y="205353"/>
                </a:lnTo>
                <a:lnTo>
                  <a:pt x="273551" y="254501"/>
                </a:lnTo>
                <a:close/>
              </a:path>
              <a:path w="273685" h="340995">
                <a:moveTo>
                  <a:pt x="273551" y="326889"/>
                </a:moveTo>
                <a:lnTo>
                  <a:pt x="257549" y="326889"/>
                </a:lnTo>
                <a:lnTo>
                  <a:pt x="257549" y="268979"/>
                </a:lnTo>
                <a:lnTo>
                  <a:pt x="273551" y="268979"/>
                </a:lnTo>
                <a:lnTo>
                  <a:pt x="273551" y="3268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640111" y="3760039"/>
            <a:ext cx="281305" cy="339090"/>
          </a:xfrm>
          <a:custGeom>
            <a:avLst/>
            <a:gdLst/>
            <a:ahLst/>
            <a:cxnLst/>
            <a:rect l="l" t="t" r="r" b="b"/>
            <a:pathLst>
              <a:path w="281304" h="339089">
                <a:moveTo>
                  <a:pt x="166873" y="143252"/>
                </a:moveTo>
                <a:lnTo>
                  <a:pt x="0" y="143252"/>
                </a:lnTo>
                <a:lnTo>
                  <a:pt x="0" y="129155"/>
                </a:lnTo>
                <a:lnTo>
                  <a:pt x="169540" y="129155"/>
                </a:lnTo>
                <a:lnTo>
                  <a:pt x="196091" y="127875"/>
                </a:lnTo>
                <a:lnTo>
                  <a:pt x="220498" y="123774"/>
                </a:lnTo>
                <a:lnTo>
                  <a:pt x="242190" y="116458"/>
                </a:lnTo>
                <a:lnTo>
                  <a:pt x="260597" y="105534"/>
                </a:lnTo>
                <a:lnTo>
                  <a:pt x="260597" y="0"/>
                </a:lnTo>
                <a:lnTo>
                  <a:pt x="276599" y="0"/>
                </a:lnTo>
                <a:lnTo>
                  <a:pt x="276599" y="119250"/>
                </a:lnTo>
                <a:lnTo>
                  <a:pt x="260597" y="119250"/>
                </a:lnTo>
                <a:lnTo>
                  <a:pt x="242899" y="130233"/>
                </a:lnTo>
                <a:lnTo>
                  <a:pt x="221022" y="137680"/>
                </a:lnTo>
                <a:lnTo>
                  <a:pt x="195501" y="141913"/>
                </a:lnTo>
                <a:lnTo>
                  <a:pt x="166873" y="143252"/>
                </a:lnTo>
                <a:close/>
              </a:path>
              <a:path w="281304" h="339089">
                <a:moveTo>
                  <a:pt x="192781" y="18287"/>
                </a:moveTo>
                <a:lnTo>
                  <a:pt x="3809" y="18287"/>
                </a:lnTo>
                <a:lnTo>
                  <a:pt x="3809" y="4571"/>
                </a:lnTo>
                <a:lnTo>
                  <a:pt x="192781" y="4571"/>
                </a:lnTo>
                <a:lnTo>
                  <a:pt x="192781" y="18287"/>
                </a:lnTo>
                <a:close/>
              </a:path>
              <a:path w="281304" h="339089">
                <a:moveTo>
                  <a:pt x="59053" y="129155"/>
                </a:moveTo>
                <a:lnTo>
                  <a:pt x="43051" y="129155"/>
                </a:lnTo>
                <a:lnTo>
                  <a:pt x="43051" y="18287"/>
                </a:lnTo>
                <a:lnTo>
                  <a:pt x="59053" y="18287"/>
                </a:lnTo>
                <a:lnTo>
                  <a:pt x="59053" y="129155"/>
                </a:lnTo>
                <a:close/>
              </a:path>
              <a:path w="281304" h="339089">
                <a:moveTo>
                  <a:pt x="145538" y="129155"/>
                </a:moveTo>
                <a:lnTo>
                  <a:pt x="129536" y="129155"/>
                </a:lnTo>
                <a:lnTo>
                  <a:pt x="132977" y="117011"/>
                </a:lnTo>
                <a:lnTo>
                  <a:pt x="135346" y="103438"/>
                </a:lnTo>
                <a:lnTo>
                  <a:pt x="136716" y="89294"/>
                </a:lnTo>
                <a:lnTo>
                  <a:pt x="137156" y="75436"/>
                </a:lnTo>
                <a:lnTo>
                  <a:pt x="137156" y="18287"/>
                </a:lnTo>
                <a:lnTo>
                  <a:pt x="153158" y="18287"/>
                </a:lnTo>
                <a:lnTo>
                  <a:pt x="153128" y="75436"/>
                </a:lnTo>
                <a:lnTo>
                  <a:pt x="152610" y="88919"/>
                </a:lnTo>
                <a:lnTo>
                  <a:pt x="151062" y="103486"/>
                </a:lnTo>
                <a:lnTo>
                  <a:pt x="148657" y="117267"/>
                </a:lnTo>
                <a:lnTo>
                  <a:pt x="145538" y="129155"/>
                </a:lnTo>
                <a:close/>
              </a:path>
              <a:path w="281304" h="339089">
                <a:moveTo>
                  <a:pt x="276599" y="156968"/>
                </a:moveTo>
                <a:lnTo>
                  <a:pt x="260597" y="156968"/>
                </a:lnTo>
                <a:lnTo>
                  <a:pt x="260597" y="119250"/>
                </a:lnTo>
                <a:lnTo>
                  <a:pt x="276599" y="119250"/>
                </a:lnTo>
                <a:lnTo>
                  <a:pt x="276599" y="156968"/>
                </a:lnTo>
                <a:close/>
              </a:path>
              <a:path w="281304" h="339089">
                <a:moveTo>
                  <a:pt x="281170" y="338700"/>
                </a:moveTo>
                <a:lnTo>
                  <a:pt x="30098" y="338700"/>
                </a:lnTo>
                <a:lnTo>
                  <a:pt x="30098" y="259073"/>
                </a:lnTo>
                <a:lnTo>
                  <a:pt x="260597" y="259073"/>
                </a:lnTo>
                <a:lnTo>
                  <a:pt x="260597" y="206496"/>
                </a:lnTo>
                <a:lnTo>
                  <a:pt x="30098" y="206496"/>
                </a:lnTo>
                <a:lnTo>
                  <a:pt x="30098" y="192781"/>
                </a:lnTo>
                <a:lnTo>
                  <a:pt x="276599" y="192781"/>
                </a:lnTo>
                <a:lnTo>
                  <a:pt x="276599" y="272789"/>
                </a:lnTo>
                <a:lnTo>
                  <a:pt x="46480" y="272789"/>
                </a:lnTo>
                <a:lnTo>
                  <a:pt x="46480" y="324984"/>
                </a:lnTo>
                <a:lnTo>
                  <a:pt x="281170" y="324984"/>
                </a:lnTo>
                <a:lnTo>
                  <a:pt x="281170" y="3387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006940" y="3760039"/>
            <a:ext cx="262890" cy="335915"/>
          </a:xfrm>
          <a:custGeom>
            <a:avLst/>
            <a:gdLst/>
            <a:ahLst/>
            <a:cxnLst/>
            <a:rect l="l" t="t" r="r" b="b"/>
            <a:pathLst>
              <a:path w="262889" h="335914">
                <a:moveTo>
                  <a:pt x="262502" y="335652"/>
                </a:moveTo>
                <a:lnTo>
                  <a:pt x="246500" y="335652"/>
                </a:lnTo>
                <a:lnTo>
                  <a:pt x="246500" y="160016"/>
                </a:lnTo>
                <a:lnTo>
                  <a:pt x="166492" y="160016"/>
                </a:lnTo>
                <a:lnTo>
                  <a:pt x="166492" y="145538"/>
                </a:lnTo>
                <a:lnTo>
                  <a:pt x="246500" y="145538"/>
                </a:lnTo>
                <a:lnTo>
                  <a:pt x="246500" y="0"/>
                </a:lnTo>
                <a:lnTo>
                  <a:pt x="262502" y="0"/>
                </a:lnTo>
                <a:lnTo>
                  <a:pt x="262502" y="335652"/>
                </a:lnTo>
                <a:close/>
              </a:path>
              <a:path w="262889" h="335914">
                <a:moveTo>
                  <a:pt x="113154" y="311650"/>
                </a:moveTo>
                <a:lnTo>
                  <a:pt x="0" y="311650"/>
                </a:lnTo>
                <a:lnTo>
                  <a:pt x="0" y="6476"/>
                </a:lnTo>
                <a:lnTo>
                  <a:pt x="151634" y="6476"/>
                </a:lnTo>
                <a:lnTo>
                  <a:pt x="151634" y="20954"/>
                </a:lnTo>
                <a:lnTo>
                  <a:pt x="15620" y="20954"/>
                </a:lnTo>
                <a:lnTo>
                  <a:pt x="15620" y="150491"/>
                </a:lnTo>
                <a:lnTo>
                  <a:pt x="140966" y="150491"/>
                </a:lnTo>
                <a:lnTo>
                  <a:pt x="140966" y="164587"/>
                </a:lnTo>
                <a:lnTo>
                  <a:pt x="15620" y="164587"/>
                </a:lnTo>
                <a:lnTo>
                  <a:pt x="15620" y="297172"/>
                </a:lnTo>
                <a:lnTo>
                  <a:pt x="195797" y="297172"/>
                </a:lnTo>
                <a:lnTo>
                  <a:pt x="182268" y="303131"/>
                </a:lnTo>
                <a:lnTo>
                  <a:pt x="161349" y="308078"/>
                </a:lnTo>
                <a:lnTo>
                  <a:pt x="137859" y="310810"/>
                </a:lnTo>
                <a:lnTo>
                  <a:pt x="113154" y="311650"/>
                </a:lnTo>
                <a:close/>
              </a:path>
              <a:path w="262889" h="335914">
                <a:moveTo>
                  <a:pt x="195797" y="297172"/>
                </a:moveTo>
                <a:lnTo>
                  <a:pt x="113535" y="297172"/>
                </a:lnTo>
                <a:lnTo>
                  <a:pt x="137698" y="296333"/>
                </a:lnTo>
                <a:lnTo>
                  <a:pt x="160825" y="293600"/>
                </a:lnTo>
                <a:lnTo>
                  <a:pt x="181738" y="288653"/>
                </a:lnTo>
                <a:lnTo>
                  <a:pt x="199258" y="281170"/>
                </a:lnTo>
                <a:lnTo>
                  <a:pt x="199258" y="295648"/>
                </a:lnTo>
                <a:lnTo>
                  <a:pt x="195797" y="2971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357386" y="3760039"/>
            <a:ext cx="276225" cy="344170"/>
          </a:xfrm>
          <a:custGeom>
            <a:avLst/>
            <a:gdLst/>
            <a:ahLst/>
            <a:cxnLst/>
            <a:rect l="l" t="t" r="r" b="b"/>
            <a:pathLst>
              <a:path w="276225" h="344170">
                <a:moveTo>
                  <a:pt x="237897" y="166111"/>
                </a:moveTo>
                <a:lnTo>
                  <a:pt x="161920" y="166111"/>
                </a:lnTo>
                <a:lnTo>
                  <a:pt x="188947" y="164843"/>
                </a:lnTo>
                <a:lnTo>
                  <a:pt x="213259" y="160825"/>
                </a:lnTo>
                <a:lnTo>
                  <a:pt x="234571" y="153735"/>
                </a:lnTo>
                <a:lnTo>
                  <a:pt x="252596" y="143252"/>
                </a:lnTo>
                <a:lnTo>
                  <a:pt x="252596" y="0"/>
                </a:lnTo>
                <a:lnTo>
                  <a:pt x="268598" y="0"/>
                </a:lnTo>
                <a:lnTo>
                  <a:pt x="268598" y="157349"/>
                </a:lnTo>
                <a:lnTo>
                  <a:pt x="252596" y="157349"/>
                </a:lnTo>
                <a:lnTo>
                  <a:pt x="237897" y="166111"/>
                </a:lnTo>
                <a:close/>
              </a:path>
              <a:path w="276225" h="344170">
                <a:moveTo>
                  <a:pt x="159254" y="180208"/>
                </a:moveTo>
                <a:lnTo>
                  <a:pt x="0" y="180208"/>
                </a:lnTo>
                <a:lnTo>
                  <a:pt x="0" y="84579"/>
                </a:lnTo>
                <a:lnTo>
                  <a:pt x="136775" y="84579"/>
                </a:lnTo>
                <a:lnTo>
                  <a:pt x="136775" y="18287"/>
                </a:lnTo>
                <a:lnTo>
                  <a:pt x="0" y="18287"/>
                </a:lnTo>
                <a:lnTo>
                  <a:pt x="0" y="4571"/>
                </a:lnTo>
                <a:lnTo>
                  <a:pt x="152777" y="4571"/>
                </a:lnTo>
                <a:lnTo>
                  <a:pt x="152777" y="98295"/>
                </a:lnTo>
                <a:lnTo>
                  <a:pt x="16382" y="98295"/>
                </a:lnTo>
                <a:lnTo>
                  <a:pt x="16382" y="166111"/>
                </a:lnTo>
                <a:lnTo>
                  <a:pt x="237897" y="166111"/>
                </a:lnTo>
                <a:lnTo>
                  <a:pt x="235011" y="167832"/>
                </a:lnTo>
                <a:lnTo>
                  <a:pt x="213354" y="174922"/>
                </a:lnTo>
                <a:lnTo>
                  <a:pt x="187983" y="178940"/>
                </a:lnTo>
                <a:lnTo>
                  <a:pt x="159254" y="180208"/>
                </a:lnTo>
                <a:close/>
              </a:path>
              <a:path w="276225" h="344170">
                <a:moveTo>
                  <a:pt x="268598" y="203829"/>
                </a:moveTo>
                <a:lnTo>
                  <a:pt x="252596" y="203829"/>
                </a:lnTo>
                <a:lnTo>
                  <a:pt x="252596" y="157349"/>
                </a:lnTo>
                <a:lnTo>
                  <a:pt x="268598" y="157349"/>
                </a:lnTo>
                <a:lnTo>
                  <a:pt x="268598" y="203829"/>
                </a:lnTo>
                <a:close/>
              </a:path>
              <a:path w="276225" h="344170">
                <a:moveTo>
                  <a:pt x="145919" y="343653"/>
                </a:moveTo>
                <a:lnTo>
                  <a:pt x="83770" y="338652"/>
                </a:lnTo>
                <a:lnTo>
                  <a:pt x="39623" y="323079"/>
                </a:lnTo>
                <a:lnTo>
                  <a:pt x="16382" y="284599"/>
                </a:lnTo>
                <a:lnTo>
                  <a:pt x="17870" y="273015"/>
                </a:lnTo>
                <a:lnTo>
                  <a:pt x="59178" y="236898"/>
                </a:lnTo>
                <a:lnTo>
                  <a:pt x="112862" y="226457"/>
                </a:lnTo>
                <a:lnTo>
                  <a:pt x="145919" y="225165"/>
                </a:lnTo>
                <a:lnTo>
                  <a:pt x="179250" y="226457"/>
                </a:lnTo>
                <a:lnTo>
                  <a:pt x="208544" y="230356"/>
                </a:lnTo>
                <a:lnTo>
                  <a:pt x="233195" y="236898"/>
                </a:lnTo>
                <a:lnTo>
                  <a:pt x="238168" y="239262"/>
                </a:lnTo>
                <a:lnTo>
                  <a:pt x="145919" y="239262"/>
                </a:lnTo>
                <a:lnTo>
                  <a:pt x="115160" y="240399"/>
                </a:lnTo>
                <a:lnTo>
                  <a:pt x="66357" y="249388"/>
                </a:lnTo>
                <a:lnTo>
                  <a:pt x="33562" y="276616"/>
                </a:lnTo>
                <a:lnTo>
                  <a:pt x="32384" y="284599"/>
                </a:lnTo>
                <a:lnTo>
                  <a:pt x="33562" y="292529"/>
                </a:lnTo>
                <a:lnTo>
                  <a:pt x="66357" y="319811"/>
                </a:lnTo>
                <a:lnTo>
                  <a:pt x="115160" y="328800"/>
                </a:lnTo>
                <a:lnTo>
                  <a:pt x="145919" y="329937"/>
                </a:lnTo>
                <a:lnTo>
                  <a:pt x="238074" y="329937"/>
                </a:lnTo>
                <a:lnTo>
                  <a:pt x="233195" y="332241"/>
                </a:lnTo>
                <a:lnTo>
                  <a:pt x="208544" y="338652"/>
                </a:lnTo>
                <a:lnTo>
                  <a:pt x="179250" y="342421"/>
                </a:lnTo>
                <a:lnTo>
                  <a:pt x="145919" y="343653"/>
                </a:lnTo>
                <a:close/>
              </a:path>
              <a:path w="276225" h="344170">
                <a:moveTo>
                  <a:pt x="238074" y="329937"/>
                </a:moveTo>
                <a:lnTo>
                  <a:pt x="145919" y="329937"/>
                </a:lnTo>
                <a:lnTo>
                  <a:pt x="177011" y="328800"/>
                </a:lnTo>
                <a:lnTo>
                  <a:pt x="203782" y="325413"/>
                </a:lnTo>
                <a:lnTo>
                  <a:pt x="243071" y="312031"/>
                </a:lnTo>
                <a:lnTo>
                  <a:pt x="260216" y="284599"/>
                </a:lnTo>
                <a:lnTo>
                  <a:pt x="259037" y="276616"/>
                </a:lnTo>
                <a:lnTo>
                  <a:pt x="225909" y="249388"/>
                </a:lnTo>
                <a:lnTo>
                  <a:pt x="177011" y="240399"/>
                </a:lnTo>
                <a:lnTo>
                  <a:pt x="145919" y="239262"/>
                </a:lnTo>
                <a:lnTo>
                  <a:pt x="238168" y="239262"/>
                </a:lnTo>
                <a:lnTo>
                  <a:pt x="269934" y="262794"/>
                </a:lnTo>
                <a:lnTo>
                  <a:pt x="275837" y="284599"/>
                </a:lnTo>
                <a:lnTo>
                  <a:pt x="274348" y="296184"/>
                </a:lnTo>
                <a:lnTo>
                  <a:pt x="269931" y="306411"/>
                </a:lnTo>
                <a:lnTo>
                  <a:pt x="262657" y="315352"/>
                </a:lnTo>
                <a:lnTo>
                  <a:pt x="252596" y="323079"/>
                </a:lnTo>
                <a:lnTo>
                  <a:pt x="238074" y="3299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707833" y="3759658"/>
            <a:ext cx="276860" cy="336550"/>
          </a:xfrm>
          <a:custGeom>
            <a:avLst/>
            <a:gdLst/>
            <a:ahLst/>
            <a:cxnLst/>
            <a:rect l="l" t="t" r="r" b="b"/>
            <a:pathLst>
              <a:path w="276860" h="336550">
                <a:moveTo>
                  <a:pt x="65911" y="316222"/>
                </a:moveTo>
                <a:lnTo>
                  <a:pt x="16394" y="282361"/>
                </a:lnTo>
                <a:lnTo>
                  <a:pt x="1654" y="210259"/>
                </a:lnTo>
                <a:lnTo>
                  <a:pt x="0" y="158492"/>
                </a:lnTo>
                <a:lnTo>
                  <a:pt x="1654" y="106504"/>
                </a:lnTo>
                <a:lnTo>
                  <a:pt x="6953" y="65196"/>
                </a:lnTo>
                <a:lnTo>
                  <a:pt x="30479" y="13334"/>
                </a:lnTo>
                <a:lnTo>
                  <a:pt x="65911" y="0"/>
                </a:lnTo>
                <a:lnTo>
                  <a:pt x="76269" y="851"/>
                </a:lnTo>
                <a:lnTo>
                  <a:pt x="85627" y="3381"/>
                </a:lnTo>
                <a:lnTo>
                  <a:pt x="93985" y="7554"/>
                </a:lnTo>
                <a:lnTo>
                  <a:pt x="101343" y="13334"/>
                </a:lnTo>
                <a:lnTo>
                  <a:pt x="101854" y="14096"/>
                </a:lnTo>
                <a:lnTo>
                  <a:pt x="65911" y="14096"/>
                </a:lnTo>
                <a:lnTo>
                  <a:pt x="58493" y="14799"/>
                </a:lnTo>
                <a:lnTo>
                  <a:pt x="28860" y="43891"/>
                </a:lnTo>
                <a:lnTo>
                  <a:pt x="17239" y="110433"/>
                </a:lnTo>
                <a:lnTo>
                  <a:pt x="16001" y="158492"/>
                </a:lnTo>
                <a:lnTo>
                  <a:pt x="17239" y="206383"/>
                </a:lnTo>
                <a:lnTo>
                  <a:pt x="21335" y="244453"/>
                </a:lnTo>
                <a:lnTo>
                  <a:pt x="40384" y="291838"/>
                </a:lnTo>
                <a:lnTo>
                  <a:pt x="65911" y="302506"/>
                </a:lnTo>
                <a:lnTo>
                  <a:pt x="101854" y="302506"/>
                </a:lnTo>
                <a:lnTo>
                  <a:pt x="101343" y="303268"/>
                </a:lnTo>
                <a:lnTo>
                  <a:pt x="93985" y="309149"/>
                </a:lnTo>
                <a:lnTo>
                  <a:pt x="85627" y="313174"/>
                </a:lnTo>
                <a:lnTo>
                  <a:pt x="76269" y="315483"/>
                </a:lnTo>
                <a:lnTo>
                  <a:pt x="65911" y="316222"/>
                </a:lnTo>
                <a:close/>
              </a:path>
              <a:path w="276860" h="336550">
                <a:moveTo>
                  <a:pt x="101854" y="302506"/>
                </a:moveTo>
                <a:lnTo>
                  <a:pt x="65911" y="302506"/>
                </a:lnTo>
                <a:lnTo>
                  <a:pt x="73108" y="301803"/>
                </a:lnTo>
                <a:lnTo>
                  <a:pt x="79769" y="299744"/>
                </a:lnTo>
                <a:lnTo>
                  <a:pt x="110106" y="244453"/>
                </a:lnTo>
                <a:lnTo>
                  <a:pt x="114201" y="206383"/>
                </a:lnTo>
                <a:lnTo>
                  <a:pt x="115440" y="158492"/>
                </a:lnTo>
                <a:lnTo>
                  <a:pt x="114201" y="110433"/>
                </a:lnTo>
                <a:lnTo>
                  <a:pt x="110106" y="72340"/>
                </a:lnTo>
                <a:lnTo>
                  <a:pt x="91056" y="24764"/>
                </a:lnTo>
                <a:lnTo>
                  <a:pt x="65911" y="14096"/>
                </a:lnTo>
                <a:lnTo>
                  <a:pt x="101854" y="14096"/>
                </a:lnTo>
                <a:lnTo>
                  <a:pt x="115368" y="34247"/>
                </a:lnTo>
                <a:lnTo>
                  <a:pt x="124679" y="65196"/>
                </a:lnTo>
                <a:lnTo>
                  <a:pt x="129846" y="106504"/>
                </a:lnTo>
                <a:lnTo>
                  <a:pt x="131441" y="158492"/>
                </a:lnTo>
                <a:lnTo>
                  <a:pt x="129846" y="210259"/>
                </a:lnTo>
                <a:lnTo>
                  <a:pt x="124679" y="251453"/>
                </a:lnTo>
                <a:lnTo>
                  <a:pt x="115368" y="282361"/>
                </a:lnTo>
                <a:lnTo>
                  <a:pt x="101854" y="302506"/>
                </a:lnTo>
                <a:close/>
              </a:path>
              <a:path w="276860" h="336550">
                <a:moveTo>
                  <a:pt x="203829" y="331842"/>
                </a:moveTo>
                <a:lnTo>
                  <a:pt x="188209" y="331842"/>
                </a:lnTo>
                <a:lnTo>
                  <a:pt x="188209" y="158111"/>
                </a:lnTo>
                <a:lnTo>
                  <a:pt x="139823" y="158111"/>
                </a:lnTo>
                <a:lnTo>
                  <a:pt x="139823" y="143633"/>
                </a:lnTo>
                <a:lnTo>
                  <a:pt x="188209" y="143633"/>
                </a:lnTo>
                <a:lnTo>
                  <a:pt x="188209" y="2285"/>
                </a:lnTo>
                <a:lnTo>
                  <a:pt x="203829" y="2285"/>
                </a:lnTo>
                <a:lnTo>
                  <a:pt x="203829" y="331842"/>
                </a:lnTo>
                <a:close/>
              </a:path>
              <a:path w="276860" h="336550">
                <a:moveTo>
                  <a:pt x="276599" y="336033"/>
                </a:moveTo>
                <a:lnTo>
                  <a:pt x="260597" y="336033"/>
                </a:lnTo>
                <a:lnTo>
                  <a:pt x="260597" y="0"/>
                </a:lnTo>
                <a:lnTo>
                  <a:pt x="276599" y="0"/>
                </a:lnTo>
                <a:lnTo>
                  <a:pt x="276599" y="3360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053326" y="3760039"/>
            <a:ext cx="280035" cy="335915"/>
          </a:xfrm>
          <a:custGeom>
            <a:avLst/>
            <a:gdLst/>
            <a:ahLst/>
            <a:cxnLst/>
            <a:rect l="l" t="t" r="r" b="b"/>
            <a:pathLst>
              <a:path w="280035" h="335914">
                <a:moveTo>
                  <a:pt x="280028" y="335652"/>
                </a:moveTo>
                <a:lnTo>
                  <a:pt x="264026" y="335652"/>
                </a:lnTo>
                <a:lnTo>
                  <a:pt x="264026" y="143633"/>
                </a:lnTo>
                <a:lnTo>
                  <a:pt x="173731" y="143633"/>
                </a:lnTo>
                <a:lnTo>
                  <a:pt x="173731" y="129155"/>
                </a:lnTo>
                <a:lnTo>
                  <a:pt x="264026" y="129155"/>
                </a:lnTo>
                <a:lnTo>
                  <a:pt x="264026" y="0"/>
                </a:lnTo>
                <a:lnTo>
                  <a:pt x="280028" y="0"/>
                </a:lnTo>
                <a:lnTo>
                  <a:pt x="280028" y="335652"/>
                </a:lnTo>
                <a:close/>
              </a:path>
              <a:path w="280035" h="335914">
                <a:moveTo>
                  <a:pt x="0" y="312412"/>
                </a:moveTo>
                <a:lnTo>
                  <a:pt x="0" y="296791"/>
                </a:lnTo>
                <a:lnTo>
                  <a:pt x="32294" y="276968"/>
                </a:lnTo>
                <a:lnTo>
                  <a:pt x="60625" y="246215"/>
                </a:lnTo>
                <a:lnTo>
                  <a:pt x="80740" y="202174"/>
                </a:lnTo>
                <a:lnTo>
                  <a:pt x="88389" y="142490"/>
                </a:lnTo>
                <a:lnTo>
                  <a:pt x="88389" y="4571"/>
                </a:lnTo>
                <a:lnTo>
                  <a:pt x="104772" y="4571"/>
                </a:lnTo>
                <a:lnTo>
                  <a:pt x="104772" y="142490"/>
                </a:lnTo>
                <a:lnTo>
                  <a:pt x="111842" y="197353"/>
                </a:lnTo>
                <a:lnTo>
                  <a:pt x="96390" y="197353"/>
                </a:lnTo>
                <a:lnTo>
                  <a:pt x="84490" y="234350"/>
                </a:lnTo>
                <a:lnTo>
                  <a:pt x="63196" y="266740"/>
                </a:lnTo>
                <a:lnTo>
                  <a:pt x="34402" y="293201"/>
                </a:lnTo>
                <a:lnTo>
                  <a:pt x="0" y="312412"/>
                </a:lnTo>
                <a:close/>
              </a:path>
              <a:path w="280035" h="335914">
                <a:moveTo>
                  <a:pt x="193162" y="312412"/>
                </a:moveTo>
                <a:lnTo>
                  <a:pt x="159343" y="292559"/>
                </a:lnTo>
                <a:lnTo>
                  <a:pt x="130632" y="266169"/>
                </a:lnTo>
                <a:lnTo>
                  <a:pt x="108993" y="234136"/>
                </a:lnTo>
                <a:lnTo>
                  <a:pt x="96390" y="197353"/>
                </a:lnTo>
                <a:lnTo>
                  <a:pt x="111842" y="197353"/>
                </a:lnTo>
                <a:lnTo>
                  <a:pt x="112421" y="201853"/>
                </a:lnTo>
                <a:lnTo>
                  <a:pt x="132537" y="245357"/>
                </a:lnTo>
                <a:lnTo>
                  <a:pt x="160867" y="276003"/>
                </a:lnTo>
                <a:lnTo>
                  <a:pt x="193162" y="296791"/>
                </a:lnTo>
                <a:lnTo>
                  <a:pt x="193162" y="3124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502249" y="3748990"/>
            <a:ext cx="331470" cy="354965"/>
          </a:xfrm>
          <a:custGeom>
            <a:avLst/>
            <a:gdLst/>
            <a:ahLst/>
            <a:cxnLst/>
            <a:rect l="l" t="t" r="r" b="b"/>
            <a:pathLst>
              <a:path w="331470" h="354964">
                <a:moveTo>
                  <a:pt x="103248" y="39623"/>
                </a:moveTo>
                <a:lnTo>
                  <a:pt x="87246" y="39623"/>
                </a:lnTo>
                <a:lnTo>
                  <a:pt x="87246" y="0"/>
                </a:lnTo>
                <a:lnTo>
                  <a:pt x="103248" y="0"/>
                </a:lnTo>
                <a:lnTo>
                  <a:pt x="103248" y="39623"/>
                </a:lnTo>
                <a:close/>
              </a:path>
              <a:path w="331470" h="354964">
                <a:moveTo>
                  <a:pt x="190114" y="53338"/>
                </a:moveTo>
                <a:lnTo>
                  <a:pt x="0" y="53338"/>
                </a:lnTo>
                <a:lnTo>
                  <a:pt x="0" y="39623"/>
                </a:lnTo>
                <a:lnTo>
                  <a:pt x="190114" y="39623"/>
                </a:lnTo>
                <a:lnTo>
                  <a:pt x="190114" y="53338"/>
                </a:lnTo>
                <a:close/>
              </a:path>
              <a:path w="331470" h="354964">
                <a:moveTo>
                  <a:pt x="94866" y="202305"/>
                </a:moveTo>
                <a:lnTo>
                  <a:pt x="45951" y="192822"/>
                </a:lnTo>
                <a:lnTo>
                  <a:pt x="12900" y="156878"/>
                </a:lnTo>
                <a:lnTo>
                  <a:pt x="11429" y="144395"/>
                </a:lnTo>
                <a:lnTo>
                  <a:pt x="12900" y="131906"/>
                </a:lnTo>
                <a:lnTo>
                  <a:pt x="45951" y="95747"/>
                </a:lnTo>
                <a:lnTo>
                  <a:pt x="94866" y="86103"/>
                </a:lnTo>
                <a:lnTo>
                  <a:pt x="112814" y="87223"/>
                </a:lnTo>
                <a:lnTo>
                  <a:pt x="129298" y="90485"/>
                </a:lnTo>
                <a:lnTo>
                  <a:pt x="143996" y="95747"/>
                </a:lnTo>
                <a:lnTo>
                  <a:pt x="151197" y="99819"/>
                </a:lnTo>
                <a:lnTo>
                  <a:pt x="94866" y="99819"/>
                </a:lnTo>
                <a:lnTo>
                  <a:pt x="80138" y="100736"/>
                </a:lnTo>
                <a:lnTo>
                  <a:pt x="43813" y="113916"/>
                </a:lnTo>
                <a:lnTo>
                  <a:pt x="27431" y="144395"/>
                </a:lnTo>
                <a:lnTo>
                  <a:pt x="28544" y="153384"/>
                </a:lnTo>
                <a:lnTo>
                  <a:pt x="66482" y="185304"/>
                </a:lnTo>
                <a:lnTo>
                  <a:pt x="94866" y="188971"/>
                </a:lnTo>
                <a:lnTo>
                  <a:pt x="150657" y="188971"/>
                </a:lnTo>
                <a:lnTo>
                  <a:pt x="143996" y="192822"/>
                </a:lnTo>
                <a:lnTo>
                  <a:pt x="129298" y="198067"/>
                </a:lnTo>
                <a:lnTo>
                  <a:pt x="112814" y="201240"/>
                </a:lnTo>
                <a:lnTo>
                  <a:pt x="94866" y="202305"/>
                </a:lnTo>
                <a:close/>
              </a:path>
              <a:path w="331470" h="354964">
                <a:moveTo>
                  <a:pt x="150657" y="188971"/>
                </a:moveTo>
                <a:lnTo>
                  <a:pt x="94866" y="188971"/>
                </a:lnTo>
                <a:lnTo>
                  <a:pt x="109814" y="188048"/>
                </a:lnTo>
                <a:lnTo>
                  <a:pt x="123583" y="185304"/>
                </a:lnTo>
                <a:lnTo>
                  <a:pt x="158349" y="161444"/>
                </a:lnTo>
                <a:lnTo>
                  <a:pt x="162682" y="144395"/>
                </a:lnTo>
                <a:lnTo>
                  <a:pt x="161569" y="135346"/>
                </a:lnTo>
                <a:lnTo>
                  <a:pt x="123583" y="103438"/>
                </a:lnTo>
                <a:lnTo>
                  <a:pt x="94866" y="99819"/>
                </a:lnTo>
                <a:lnTo>
                  <a:pt x="151197" y="99819"/>
                </a:lnTo>
                <a:lnTo>
                  <a:pt x="177160" y="131906"/>
                </a:lnTo>
                <a:lnTo>
                  <a:pt x="178684" y="144395"/>
                </a:lnTo>
                <a:lnTo>
                  <a:pt x="177160" y="156878"/>
                </a:lnTo>
                <a:lnTo>
                  <a:pt x="172779" y="167969"/>
                </a:lnTo>
                <a:lnTo>
                  <a:pt x="165826" y="177559"/>
                </a:lnTo>
                <a:lnTo>
                  <a:pt x="156587" y="185542"/>
                </a:lnTo>
                <a:lnTo>
                  <a:pt x="150657" y="188971"/>
                </a:lnTo>
                <a:close/>
              </a:path>
              <a:path w="331470" h="354964">
                <a:moveTo>
                  <a:pt x="276599" y="218688"/>
                </a:moveTo>
                <a:lnTo>
                  <a:pt x="260597" y="218688"/>
                </a:lnTo>
                <a:lnTo>
                  <a:pt x="260597" y="11048"/>
                </a:lnTo>
                <a:lnTo>
                  <a:pt x="276599" y="11048"/>
                </a:lnTo>
                <a:lnTo>
                  <a:pt x="276599" y="104391"/>
                </a:lnTo>
                <a:lnTo>
                  <a:pt x="331080" y="104391"/>
                </a:lnTo>
                <a:lnTo>
                  <a:pt x="331080" y="118869"/>
                </a:lnTo>
                <a:lnTo>
                  <a:pt x="276599" y="118869"/>
                </a:lnTo>
                <a:lnTo>
                  <a:pt x="276599" y="218688"/>
                </a:lnTo>
                <a:close/>
              </a:path>
              <a:path w="331470" h="354964">
                <a:moveTo>
                  <a:pt x="157349" y="354702"/>
                </a:moveTo>
                <a:lnTo>
                  <a:pt x="97104" y="350225"/>
                </a:lnTo>
                <a:lnTo>
                  <a:pt x="53719" y="336033"/>
                </a:lnTo>
                <a:lnTo>
                  <a:pt x="28955" y="296410"/>
                </a:lnTo>
                <a:lnTo>
                  <a:pt x="30628" y="284326"/>
                </a:lnTo>
                <a:lnTo>
                  <a:pt x="73072" y="248506"/>
                </a:lnTo>
                <a:lnTo>
                  <a:pt x="125351" y="238946"/>
                </a:lnTo>
                <a:lnTo>
                  <a:pt x="157349" y="237738"/>
                </a:lnTo>
                <a:lnTo>
                  <a:pt x="189340" y="238946"/>
                </a:lnTo>
                <a:lnTo>
                  <a:pt x="217545" y="242548"/>
                </a:lnTo>
                <a:lnTo>
                  <a:pt x="241464" y="248506"/>
                </a:lnTo>
                <a:lnTo>
                  <a:pt x="249153" y="251834"/>
                </a:lnTo>
                <a:lnTo>
                  <a:pt x="157349" y="251834"/>
                </a:lnTo>
                <a:lnTo>
                  <a:pt x="127149" y="252912"/>
                </a:lnTo>
                <a:lnTo>
                  <a:pt x="79180" y="261639"/>
                </a:lnTo>
                <a:lnTo>
                  <a:pt x="46462" y="288540"/>
                </a:lnTo>
                <a:lnTo>
                  <a:pt x="45337" y="296410"/>
                </a:lnTo>
                <a:lnTo>
                  <a:pt x="46462" y="304500"/>
                </a:lnTo>
                <a:lnTo>
                  <a:pt x="79180" y="331342"/>
                </a:lnTo>
                <a:lnTo>
                  <a:pt x="127149" y="339914"/>
                </a:lnTo>
                <a:lnTo>
                  <a:pt x="157349" y="340986"/>
                </a:lnTo>
                <a:lnTo>
                  <a:pt x="249291" y="340986"/>
                </a:lnTo>
                <a:lnTo>
                  <a:pt x="241464" y="344415"/>
                </a:lnTo>
                <a:lnTo>
                  <a:pt x="217545" y="350225"/>
                </a:lnTo>
                <a:lnTo>
                  <a:pt x="189340" y="353606"/>
                </a:lnTo>
                <a:lnTo>
                  <a:pt x="157349" y="354702"/>
                </a:lnTo>
                <a:close/>
              </a:path>
              <a:path w="331470" h="354964">
                <a:moveTo>
                  <a:pt x="249291" y="340986"/>
                </a:moveTo>
                <a:lnTo>
                  <a:pt x="157349" y="340986"/>
                </a:lnTo>
                <a:lnTo>
                  <a:pt x="187548" y="339914"/>
                </a:lnTo>
                <a:lnTo>
                  <a:pt x="213783" y="336700"/>
                </a:lnTo>
                <a:lnTo>
                  <a:pt x="252215" y="323841"/>
                </a:lnTo>
                <a:lnTo>
                  <a:pt x="269360" y="296410"/>
                </a:lnTo>
                <a:lnTo>
                  <a:pt x="268235" y="288540"/>
                </a:lnTo>
                <a:lnTo>
                  <a:pt x="235517" y="261639"/>
                </a:lnTo>
                <a:lnTo>
                  <a:pt x="187548" y="252912"/>
                </a:lnTo>
                <a:lnTo>
                  <a:pt x="157349" y="251834"/>
                </a:lnTo>
                <a:lnTo>
                  <a:pt x="249153" y="251834"/>
                </a:lnTo>
                <a:lnTo>
                  <a:pt x="284117" y="284326"/>
                </a:lnTo>
                <a:lnTo>
                  <a:pt x="285742" y="296410"/>
                </a:lnTo>
                <a:lnTo>
                  <a:pt x="284117" y="308495"/>
                </a:lnTo>
                <a:lnTo>
                  <a:pt x="279313" y="319079"/>
                </a:lnTo>
                <a:lnTo>
                  <a:pt x="271437" y="328235"/>
                </a:lnTo>
                <a:lnTo>
                  <a:pt x="260597" y="336033"/>
                </a:lnTo>
                <a:lnTo>
                  <a:pt x="249291" y="34098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862599" y="3764774"/>
            <a:ext cx="302260" cy="185420"/>
          </a:xfrm>
          <a:custGeom>
            <a:avLst/>
            <a:gdLst/>
            <a:ahLst/>
            <a:cxnLst/>
            <a:rect l="l" t="t" r="r" b="b"/>
            <a:pathLst>
              <a:path w="302260" h="185420">
                <a:moveTo>
                  <a:pt x="278117" y="0"/>
                </a:moveTo>
                <a:lnTo>
                  <a:pt x="262115" y="0"/>
                </a:lnTo>
                <a:lnTo>
                  <a:pt x="262115" y="13970"/>
                </a:lnTo>
                <a:lnTo>
                  <a:pt x="262115" y="93980"/>
                </a:lnTo>
                <a:lnTo>
                  <a:pt x="40005" y="93980"/>
                </a:lnTo>
                <a:lnTo>
                  <a:pt x="40005" y="13970"/>
                </a:lnTo>
                <a:lnTo>
                  <a:pt x="262115" y="13970"/>
                </a:lnTo>
                <a:lnTo>
                  <a:pt x="262115" y="0"/>
                </a:lnTo>
                <a:lnTo>
                  <a:pt x="24003" y="0"/>
                </a:lnTo>
                <a:lnTo>
                  <a:pt x="24003" y="13970"/>
                </a:lnTo>
                <a:lnTo>
                  <a:pt x="24003" y="93980"/>
                </a:lnTo>
                <a:lnTo>
                  <a:pt x="24003" y="107950"/>
                </a:lnTo>
                <a:lnTo>
                  <a:pt x="278117" y="107950"/>
                </a:lnTo>
                <a:lnTo>
                  <a:pt x="278117" y="94322"/>
                </a:lnTo>
                <a:lnTo>
                  <a:pt x="278117" y="93980"/>
                </a:lnTo>
                <a:lnTo>
                  <a:pt x="278117" y="13970"/>
                </a:lnTo>
                <a:lnTo>
                  <a:pt x="278117" y="0"/>
                </a:lnTo>
                <a:close/>
              </a:path>
              <a:path w="302260" h="185420">
                <a:moveTo>
                  <a:pt x="302120" y="170522"/>
                </a:moveTo>
                <a:lnTo>
                  <a:pt x="158483" y="170522"/>
                </a:lnTo>
                <a:lnTo>
                  <a:pt x="158483" y="108419"/>
                </a:lnTo>
                <a:lnTo>
                  <a:pt x="142862" y="108419"/>
                </a:lnTo>
                <a:lnTo>
                  <a:pt x="142862" y="170522"/>
                </a:lnTo>
                <a:lnTo>
                  <a:pt x="0" y="170522"/>
                </a:lnTo>
                <a:lnTo>
                  <a:pt x="0" y="185000"/>
                </a:lnTo>
                <a:lnTo>
                  <a:pt x="302120" y="185000"/>
                </a:lnTo>
                <a:lnTo>
                  <a:pt x="302120" y="1705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884316" y="4008615"/>
            <a:ext cx="256540" cy="92710"/>
          </a:xfrm>
          <a:custGeom>
            <a:avLst/>
            <a:gdLst/>
            <a:ahLst/>
            <a:cxnLst/>
            <a:rect l="l" t="t" r="r" b="b"/>
            <a:pathLst>
              <a:path w="256539" h="92710">
                <a:moveTo>
                  <a:pt x="256400" y="0"/>
                </a:moveTo>
                <a:lnTo>
                  <a:pt x="0" y="0"/>
                </a:lnTo>
                <a:lnTo>
                  <a:pt x="0" y="13970"/>
                </a:lnTo>
                <a:lnTo>
                  <a:pt x="240398" y="13970"/>
                </a:lnTo>
                <a:lnTo>
                  <a:pt x="240398" y="92710"/>
                </a:lnTo>
                <a:lnTo>
                  <a:pt x="256400" y="92710"/>
                </a:lnTo>
                <a:lnTo>
                  <a:pt x="256400" y="13970"/>
                </a:lnTo>
                <a:lnTo>
                  <a:pt x="256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317827" y="3747086"/>
            <a:ext cx="298450" cy="354330"/>
          </a:xfrm>
          <a:custGeom>
            <a:avLst/>
            <a:gdLst/>
            <a:ahLst/>
            <a:cxnLst/>
            <a:rect l="l" t="t" r="r" b="b"/>
            <a:pathLst>
              <a:path w="298450" h="354329">
                <a:moveTo>
                  <a:pt x="156587" y="45337"/>
                </a:moveTo>
                <a:lnTo>
                  <a:pt x="140966" y="45337"/>
                </a:lnTo>
                <a:lnTo>
                  <a:pt x="140966" y="0"/>
                </a:lnTo>
                <a:lnTo>
                  <a:pt x="156587" y="0"/>
                </a:lnTo>
                <a:lnTo>
                  <a:pt x="156587" y="45337"/>
                </a:lnTo>
                <a:close/>
              </a:path>
              <a:path w="298450" h="354329">
                <a:moveTo>
                  <a:pt x="278885" y="59434"/>
                </a:moveTo>
                <a:lnTo>
                  <a:pt x="19430" y="59434"/>
                </a:lnTo>
                <a:lnTo>
                  <a:pt x="19430" y="45337"/>
                </a:lnTo>
                <a:lnTo>
                  <a:pt x="278885" y="45337"/>
                </a:lnTo>
                <a:lnTo>
                  <a:pt x="278885" y="59434"/>
                </a:lnTo>
                <a:close/>
              </a:path>
              <a:path w="298450" h="354329">
                <a:moveTo>
                  <a:pt x="15239" y="191638"/>
                </a:moveTo>
                <a:lnTo>
                  <a:pt x="15239" y="176779"/>
                </a:lnTo>
                <a:lnTo>
                  <a:pt x="59476" y="164052"/>
                </a:lnTo>
                <a:lnTo>
                  <a:pt x="99962" y="140680"/>
                </a:lnTo>
                <a:lnTo>
                  <a:pt x="129518" y="107451"/>
                </a:lnTo>
                <a:lnTo>
                  <a:pt x="140966" y="65149"/>
                </a:lnTo>
                <a:lnTo>
                  <a:pt x="140966" y="59434"/>
                </a:lnTo>
                <a:lnTo>
                  <a:pt x="156587" y="59434"/>
                </a:lnTo>
                <a:lnTo>
                  <a:pt x="156587" y="65149"/>
                </a:lnTo>
                <a:lnTo>
                  <a:pt x="166574" y="103629"/>
                </a:lnTo>
                <a:lnTo>
                  <a:pt x="148967" y="103629"/>
                </a:lnTo>
                <a:lnTo>
                  <a:pt x="128608" y="134793"/>
                </a:lnTo>
                <a:lnTo>
                  <a:pt x="97819" y="160349"/>
                </a:lnTo>
                <a:lnTo>
                  <a:pt x="59172" y="179547"/>
                </a:lnTo>
                <a:lnTo>
                  <a:pt x="15239" y="191638"/>
                </a:lnTo>
                <a:close/>
              </a:path>
              <a:path w="298450" h="354329">
                <a:moveTo>
                  <a:pt x="282313" y="191638"/>
                </a:moveTo>
                <a:lnTo>
                  <a:pt x="237368" y="179386"/>
                </a:lnTo>
                <a:lnTo>
                  <a:pt x="199067" y="160206"/>
                </a:lnTo>
                <a:lnTo>
                  <a:pt x="169052" y="134739"/>
                </a:lnTo>
                <a:lnTo>
                  <a:pt x="148967" y="103629"/>
                </a:lnTo>
                <a:lnTo>
                  <a:pt x="166574" y="103629"/>
                </a:lnTo>
                <a:lnTo>
                  <a:pt x="167552" y="107397"/>
                </a:lnTo>
                <a:lnTo>
                  <a:pt x="196305" y="140537"/>
                </a:lnTo>
                <a:lnTo>
                  <a:pt x="236630" y="163891"/>
                </a:lnTo>
                <a:lnTo>
                  <a:pt x="282313" y="176779"/>
                </a:lnTo>
                <a:lnTo>
                  <a:pt x="282313" y="191638"/>
                </a:lnTo>
                <a:close/>
              </a:path>
              <a:path w="298450" h="354329">
                <a:moveTo>
                  <a:pt x="298315" y="258692"/>
                </a:moveTo>
                <a:lnTo>
                  <a:pt x="0" y="258692"/>
                </a:lnTo>
                <a:lnTo>
                  <a:pt x="0" y="244595"/>
                </a:lnTo>
                <a:lnTo>
                  <a:pt x="298315" y="244595"/>
                </a:lnTo>
                <a:lnTo>
                  <a:pt x="298315" y="258692"/>
                </a:lnTo>
                <a:close/>
              </a:path>
              <a:path w="298450" h="354329">
                <a:moveTo>
                  <a:pt x="156587" y="354321"/>
                </a:moveTo>
                <a:lnTo>
                  <a:pt x="140966" y="354321"/>
                </a:lnTo>
                <a:lnTo>
                  <a:pt x="140966" y="258692"/>
                </a:lnTo>
                <a:lnTo>
                  <a:pt x="156587" y="258692"/>
                </a:lnTo>
                <a:lnTo>
                  <a:pt x="156587" y="3543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677036" y="3749371"/>
            <a:ext cx="281305" cy="347980"/>
          </a:xfrm>
          <a:custGeom>
            <a:avLst/>
            <a:gdLst/>
            <a:ahLst/>
            <a:cxnLst/>
            <a:rect l="l" t="t" r="r" b="b"/>
            <a:pathLst>
              <a:path w="281304" h="347979">
                <a:moveTo>
                  <a:pt x="96771" y="50290"/>
                </a:moveTo>
                <a:lnTo>
                  <a:pt x="80388" y="50290"/>
                </a:lnTo>
                <a:lnTo>
                  <a:pt x="80388" y="0"/>
                </a:lnTo>
                <a:lnTo>
                  <a:pt x="96771" y="0"/>
                </a:lnTo>
                <a:lnTo>
                  <a:pt x="96771" y="50290"/>
                </a:lnTo>
                <a:close/>
              </a:path>
              <a:path w="281304" h="347979">
                <a:moveTo>
                  <a:pt x="273932" y="246500"/>
                </a:moveTo>
                <a:lnTo>
                  <a:pt x="257930" y="246500"/>
                </a:lnTo>
                <a:lnTo>
                  <a:pt x="257930" y="126869"/>
                </a:lnTo>
                <a:lnTo>
                  <a:pt x="176017" y="126869"/>
                </a:lnTo>
                <a:lnTo>
                  <a:pt x="176017" y="112773"/>
                </a:lnTo>
                <a:lnTo>
                  <a:pt x="257930" y="112773"/>
                </a:lnTo>
                <a:lnTo>
                  <a:pt x="257930" y="10667"/>
                </a:lnTo>
                <a:lnTo>
                  <a:pt x="273932" y="10667"/>
                </a:lnTo>
                <a:lnTo>
                  <a:pt x="273932" y="246500"/>
                </a:lnTo>
                <a:close/>
              </a:path>
              <a:path w="281304" h="347979">
                <a:moveTo>
                  <a:pt x="171826" y="64387"/>
                </a:moveTo>
                <a:lnTo>
                  <a:pt x="5333" y="64387"/>
                </a:lnTo>
                <a:lnTo>
                  <a:pt x="5333" y="50290"/>
                </a:lnTo>
                <a:lnTo>
                  <a:pt x="171826" y="50290"/>
                </a:lnTo>
                <a:lnTo>
                  <a:pt x="171826" y="64387"/>
                </a:lnTo>
                <a:close/>
              </a:path>
              <a:path w="281304" h="347979">
                <a:moveTo>
                  <a:pt x="0" y="211449"/>
                </a:moveTo>
                <a:lnTo>
                  <a:pt x="0" y="196591"/>
                </a:lnTo>
                <a:lnTo>
                  <a:pt x="29598" y="184298"/>
                </a:lnTo>
                <a:lnTo>
                  <a:pt x="55338" y="162254"/>
                </a:lnTo>
                <a:lnTo>
                  <a:pt x="73507" y="131280"/>
                </a:lnTo>
                <a:lnTo>
                  <a:pt x="80388" y="92199"/>
                </a:lnTo>
                <a:lnTo>
                  <a:pt x="80388" y="64387"/>
                </a:lnTo>
                <a:lnTo>
                  <a:pt x="96771" y="64387"/>
                </a:lnTo>
                <a:lnTo>
                  <a:pt x="96771" y="92199"/>
                </a:lnTo>
                <a:lnTo>
                  <a:pt x="103980" y="130185"/>
                </a:lnTo>
                <a:lnTo>
                  <a:pt x="105758" y="132965"/>
                </a:lnTo>
                <a:lnTo>
                  <a:pt x="88770" y="132965"/>
                </a:lnTo>
                <a:lnTo>
                  <a:pt x="75811" y="158783"/>
                </a:lnTo>
                <a:lnTo>
                  <a:pt x="55957" y="181780"/>
                </a:lnTo>
                <a:lnTo>
                  <a:pt x="30318" y="199990"/>
                </a:lnTo>
                <a:lnTo>
                  <a:pt x="0" y="211449"/>
                </a:lnTo>
                <a:close/>
              </a:path>
              <a:path w="281304" h="347979">
                <a:moveTo>
                  <a:pt x="177541" y="206877"/>
                </a:moveTo>
                <a:lnTo>
                  <a:pt x="148187" y="195704"/>
                </a:lnTo>
                <a:lnTo>
                  <a:pt x="122726" y="178922"/>
                </a:lnTo>
                <a:lnTo>
                  <a:pt x="102480" y="157640"/>
                </a:lnTo>
                <a:lnTo>
                  <a:pt x="88770" y="132965"/>
                </a:lnTo>
                <a:lnTo>
                  <a:pt x="105758" y="132965"/>
                </a:lnTo>
                <a:lnTo>
                  <a:pt x="122726" y="159492"/>
                </a:lnTo>
                <a:lnTo>
                  <a:pt x="148687" y="180012"/>
                </a:lnTo>
                <a:lnTo>
                  <a:pt x="177541" y="191638"/>
                </a:lnTo>
                <a:lnTo>
                  <a:pt x="177541" y="206877"/>
                </a:lnTo>
                <a:close/>
              </a:path>
              <a:path w="281304" h="347979">
                <a:moveTo>
                  <a:pt x="280789" y="347463"/>
                </a:moveTo>
                <a:lnTo>
                  <a:pt x="27431" y="347463"/>
                </a:lnTo>
                <a:lnTo>
                  <a:pt x="27431" y="248405"/>
                </a:lnTo>
                <a:lnTo>
                  <a:pt x="43813" y="248405"/>
                </a:lnTo>
                <a:lnTo>
                  <a:pt x="43813" y="332985"/>
                </a:lnTo>
                <a:lnTo>
                  <a:pt x="280789" y="332985"/>
                </a:lnTo>
                <a:lnTo>
                  <a:pt x="280789" y="3474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838094" y="4849062"/>
            <a:ext cx="124460" cy="180340"/>
          </a:xfrm>
          <a:custGeom>
            <a:avLst/>
            <a:gdLst/>
            <a:ahLst/>
            <a:cxnLst/>
            <a:rect l="l" t="t" r="r" b="b"/>
            <a:pathLst>
              <a:path w="124460" h="180339">
                <a:moveTo>
                  <a:pt x="124206" y="68580"/>
                </a:moveTo>
                <a:lnTo>
                  <a:pt x="108585" y="68580"/>
                </a:lnTo>
                <a:lnTo>
                  <a:pt x="108585" y="82550"/>
                </a:lnTo>
                <a:lnTo>
                  <a:pt x="108585" y="165100"/>
                </a:lnTo>
                <a:lnTo>
                  <a:pt x="15240" y="165100"/>
                </a:lnTo>
                <a:lnTo>
                  <a:pt x="15240" y="82550"/>
                </a:lnTo>
                <a:lnTo>
                  <a:pt x="108585" y="82550"/>
                </a:lnTo>
                <a:lnTo>
                  <a:pt x="108585" y="68580"/>
                </a:lnTo>
                <a:lnTo>
                  <a:pt x="15240" y="68580"/>
                </a:lnTo>
                <a:lnTo>
                  <a:pt x="15240" y="0"/>
                </a:lnTo>
                <a:lnTo>
                  <a:pt x="0" y="0"/>
                </a:lnTo>
                <a:lnTo>
                  <a:pt x="0" y="68580"/>
                </a:lnTo>
                <a:lnTo>
                  <a:pt x="0" y="82550"/>
                </a:lnTo>
                <a:lnTo>
                  <a:pt x="0" y="165100"/>
                </a:lnTo>
                <a:lnTo>
                  <a:pt x="0" y="180340"/>
                </a:lnTo>
                <a:lnTo>
                  <a:pt x="124206" y="180340"/>
                </a:lnTo>
                <a:lnTo>
                  <a:pt x="124206" y="165671"/>
                </a:lnTo>
                <a:lnTo>
                  <a:pt x="124206" y="165100"/>
                </a:lnTo>
                <a:lnTo>
                  <a:pt x="124206" y="82550"/>
                </a:lnTo>
                <a:lnTo>
                  <a:pt x="124206" y="82232"/>
                </a:lnTo>
                <a:lnTo>
                  <a:pt x="124206" y="68580"/>
                </a:lnTo>
                <a:close/>
              </a:path>
              <a:path w="124460" h="180339">
                <a:moveTo>
                  <a:pt x="124206" y="317"/>
                </a:moveTo>
                <a:lnTo>
                  <a:pt x="108585" y="317"/>
                </a:lnTo>
                <a:lnTo>
                  <a:pt x="108585" y="68516"/>
                </a:lnTo>
                <a:lnTo>
                  <a:pt x="124206" y="68516"/>
                </a:lnTo>
                <a:lnTo>
                  <a:pt x="124206" y="31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098322" y="4844803"/>
            <a:ext cx="16510" cy="84455"/>
          </a:xfrm>
          <a:custGeom>
            <a:avLst/>
            <a:gdLst/>
            <a:ahLst/>
            <a:cxnLst/>
            <a:rect l="l" t="t" r="r" b="b"/>
            <a:pathLst>
              <a:path w="16510" h="84454">
                <a:moveTo>
                  <a:pt x="16001" y="84198"/>
                </a:moveTo>
                <a:lnTo>
                  <a:pt x="0" y="84198"/>
                </a:lnTo>
                <a:lnTo>
                  <a:pt x="0" y="0"/>
                </a:lnTo>
                <a:lnTo>
                  <a:pt x="16001" y="0"/>
                </a:lnTo>
                <a:lnTo>
                  <a:pt x="16001" y="841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860192" y="4846522"/>
            <a:ext cx="254635" cy="339090"/>
          </a:xfrm>
          <a:custGeom>
            <a:avLst/>
            <a:gdLst/>
            <a:ahLst/>
            <a:cxnLst/>
            <a:rect l="l" t="t" r="r" b="b"/>
            <a:pathLst>
              <a:path w="254635" h="339089">
                <a:moveTo>
                  <a:pt x="254127" y="232410"/>
                </a:moveTo>
                <a:lnTo>
                  <a:pt x="0" y="232410"/>
                </a:lnTo>
                <a:lnTo>
                  <a:pt x="0" y="247650"/>
                </a:lnTo>
                <a:lnTo>
                  <a:pt x="238125" y="247650"/>
                </a:lnTo>
                <a:lnTo>
                  <a:pt x="238125" y="339090"/>
                </a:lnTo>
                <a:lnTo>
                  <a:pt x="254127" y="339090"/>
                </a:lnTo>
                <a:lnTo>
                  <a:pt x="254127" y="247650"/>
                </a:lnTo>
                <a:lnTo>
                  <a:pt x="254127" y="232410"/>
                </a:lnTo>
                <a:close/>
              </a:path>
              <a:path w="254635" h="339089">
                <a:moveTo>
                  <a:pt x="254127" y="96583"/>
                </a:moveTo>
                <a:lnTo>
                  <a:pt x="238125" y="96583"/>
                </a:lnTo>
                <a:lnTo>
                  <a:pt x="238125" y="193738"/>
                </a:lnTo>
                <a:lnTo>
                  <a:pt x="254127" y="193738"/>
                </a:lnTo>
                <a:lnTo>
                  <a:pt x="254127" y="96583"/>
                </a:lnTo>
                <a:close/>
              </a:path>
              <a:path w="254635" h="339089">
                <a:moveTo>
                  <a:pt x="254127" y="82550"/>
                </a:moveTo>
                <a:lnTo>
                  <a:pt x="172593" y="82550"/>
                </a:lnTo>
                <a:lnTo>
                  <a:pt x="172593" y="0"/>
                </a:lnTo>
                <a:lnTo>
                  <a:pt x="156972" y="0"/>
                </a:lnTo>
                <a:lnTo>
                  <a:pt x="156972" y="82550"/>
                </a:lnTo>
                <a:lnTo>
                  <a:pt x="156972" y="96520"/>
                </a:lnTo>
                <a:lnTo>
                  <a:pt x="156972" y="191770"/>
                </a:lnTo>
                <a:lnTo>
                  <a:pt x="172593" y="191770"/>
                </a:lnTo>
                <a:lnTo>
                  <a:pt x="172593" y="96520"/>
                </a:lnTo>
                <a:lnTo>
                  <a:pt x="254127" y="96520"/>
                </a:lnTo>
                <a:lnTo>
                  <a:pt x="254127" y="825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185123" y="4851280"/>
            <a:ext cx="298450" cy="313055"/>
          </a:xfrm>
          <a:custGeom>
            <a:avLst/>
            <a:gdLst/>
            <a:ahLst/>
            <a:cxnLst/>
            <a:rect l="l" t="t" r="r" b="b"/>
            <a:pathLst>
              <a:path w="298450" h="313054">
                <a:moveTo>
                  <a:pt x="267074" y="233547"/>
                </a:moveTo>
                <a:lnTo>
                  <a:pt x="250691" y="233547"/>
                </a:lnTo>
                <a:lnTo>
                  <a:pt x="255870" y="207205"/>
                </a:lnTo>
                <a:lnTo>
                  <a:pt x="259839" y="177351"/>
                </a:lnTo>
                <a:lnTo>
                  <a:pt x="262371" y="145949"/>
                </a:lnTo>
                <a:lnTo>
                  <a:pt x="263264" y="114678"/>
                </a:lnTo>
                <a:lnTo>
                  <a:pt x="263264" y="14477"/>
                </a:lnTo>
                <a:lnTo>
                  <a:pt x="16763" y="14477"/>
                </a:lnTo>
                <a:lnTo>
                  <a:pt x="16763" y="0"/>
                </a:lnTo>
                <a:lnTo>
                  <a:pt x="279266" y="0"/>
                </a:lnTo>
                <a:lnTo>
                  <a:pt x="279221" y="114678"/>
                </a:lnTo>
                <a:lnTo>
                  <a:pt x="278325" y="145466"/>
                </a:lnTo>
                <a:lnTo>
                  <a:pt x="275735" y="177398"/>
                </a:lnTo>
                <a:lnTo>
                  <a:pt x="271872" y="207235"/>
                </a:lnTo>
                <a:lnTo>
                  <a:pt x="267074" y="233547"/>
                </a:lnTo>
                <a:close/>
              </a:path>
              <a:path w="298450" h="313054">
                <a:moveTo>
                  <a:pt x="298315" y="312793"/>
                </a:moveTo>
                <a:lnTo>
                  <a:pt x="0" y="312793"/>
                </a:lnTo>
                <a:lnTo>
                  <a:pt x="0" y="299077"/>
                </a:lnTo>
                <a:lnTo>
                  <a:pt x="298315" y="299077"/>
                </a:lnTo>
                <a:lnTo>
                  <a:pt x="298315" y="3127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549662" y="4844427"/>
            <a:ext cx="645160" cy="337185"/>
          </a:xfrm>
          <a:custGeom>
            <a:avLst/>
            <a:gdLst/>
            <a:ahLst/>
            <a:cxnLst/>
            <a:rect l="l" t="t" r="r" b="b"/>
            <a:pathLst>
              <a:path w="645160" h="337185">
                <a:moveTo>
                  <a:pt x="316217" y="147066"/>
                </a:moveTo>
                <a:lnTo>
                  <a:pt x="259067" y="147066"/>
                </a:lnTo>
                <a:lnTo>
                  <a:pt x="259067" y="381"/>
                </a:lnTo>
                <a:lnTo>
                  <a:pt x="243065" y="381"/>
                </a:lnTo>
                <a:lnTo>
                  <a:pt x="243065" y="264414"/>
                </a:lnTo>
                <a:lnTo>
                  <a:pt x="224180" y="278587"/>
                </a:lnTo>
                <a:lnTo>
                  <a:pt x="200825" y="288988"/>
                </a:lnTo>
                <a:lnTo>
                  <a:pt x="174117" y="295376"/>
                </a:lnTo>
                <a:lnTo>
                  <a:pt x="145161" y="297561"/>
                </a:lnTo>
                <a:lnTo>
                  <a:pt x="16383" y="297561"/>
                </a:lnTo>
                <a:lnTo>
                  <a:pt x="16383" y="164973"/>
                </a:lnTo>
                <a:lnTo>
                  <a:pt x="149733" y="164973"/>
                </a:lnTo>
                <a:lnTo>
                  <a:pt x="149733" y="6858"/>
                </a:lnTo>
                <a:lnTo>
                  <a:pt x="0" y="6858"/>
                </a:lnTo>
                <a:lnTo>
                  <a:pt x="0" y="21336"/>
                </a:lnTo>
                <a:lnTo>
                  <a:pt x="133350" y="21336"/>
                </a:lnTo>
                <a:lnTo>
                  <a:pt x="133350" y="150876"/>
                </a:lnTo>
                <a:lnTo>
                  <a:pt x="0" y="150876"/>
                </a:lnTo>
                <a:lnTo>
                  <a:pt x="0" y="312039"/>
                </a:lnTo>
                <a:lnTo>
                  <a:pt x="143637" y="312039"/>
                </a:lnTo>
                <a:lnTo>
                  <a:pt x="173799" y="309803"/>
                </a:lnTo>
                <a:lnTo>
                  <a:pt x="201498" y="303314"/>
                </a:lnTo>
                <a:lnTo>
                  <a:pt x="225120" y="292900"/>
                </a:lnTo>
                <a:lnTo>
                  <a:pt x="243065" y="278892"/>
                </a:lnTo>
                <a:lnTo>
                  <a:pt x="243065" y="336029"/>
                </a:lnTo>
                <a:lnTo>
                  <a:pt x="259067" y="336029"/>
                </a:lnTo>
                <a:lnTo>
                  <a:pt x="259067" y="161163"/>
                </a:lnTo>
                <a:lnTo>
                  <a:pt x="316217" y="161163"/>
                </a:lnTo>
                <a:lnTo>
                  <a:pt x="316217" y="147066"/>
                </a:lnTo>
                <a:close/>
              </a:path>
              <a:path w="645160" h="337185">
                <a:moveTo>
                  <a:pt x="627799" y="322694"/>
                </a:moveTo>
                <a:lnTo>
                  <a:pt x="382828" y="322694"/>
                </a:lnTo>
                <a:lnTo>
                  <a:pt x="382828" y="246126"/>
                </a:lnTo>
                <a:lnTo>
                  <a:pt x="366826" y="246126"/>
                </a:lnTo>
                <a:lnTo>
                  <a:pt x="366826" y="337172"/>
                </a:lnTo>
                <a:lnTo>
                  <a:pt x="627799" y="337172"/>
                </a:lnTo>
                <a:lnTo>
                  <a:pt x="627799" y="322694"/>
                </a:lnTo>
                <a:close/>
              </a:path>
              <a:path w="645160" h="337185">
                <a:moveTo>
                  <a:pt x="628942" y="65151"/>
                </a:moveTo>
                <a:lnTo>
                  <a:pt x="627430" y="51816"/>
                </a:lnTo>
                <a:lnTo>
                  <a:pt x="622808" y="39916"/>
                </a:lnTo>
                <a:lnTo>
                  <a:pt x="614959" y="29578"/>
                </a:lnTo>
                <a:lnTo>
                  <a:pt x="612571" y="27736"/>
                </a:lnTo>
                <a:lnTo>
                  <a:pt x="612571" y="65151"/>
                </a:lnTo>
                <a:lnTo>
                  <a:pt x="611352" y="75209"/>
                </a:lnTo>
                <a:lnTo>
                  <a:pt x="576478" y="106400"/>
                </a:lnTo>
                <a:lnTo>
                  <a:pt x="527177" y="115125"/>
                </a:lnTo>
                <a:lnTo>
                  <a:pt x="494461" y="116205"/>
                </a:lnTo>
                <a:lnTo>
                  <a:pt x="461683" y="115125"/>
                </a:lnTo>
                <a:lnTo>
                  <a:pt x="412267" y="106400"/>
                </a:lnTo>
                <a:lnTo>
                  <a:pt x="381063" y="84201"/>
                </a:lnTo>
                <a:lnTo>
                  <a:pt x="376351" y="65151"/>
                </a:lnTo>
                <a:lnTo>
                  <a:pt x="377507" y="55308"/>
                </a:lnTo>
                <a:lnTo>
                  <a:pt x="412267" y="24003"/>
                </a:lnTo>
                <a:lnTo>
                  <a:pt x="461683" y="14859"/>
                </a:lnTo>
                <a:lnTo>
                  <a:pt x="494461" y="13716"/>
                </a:lnTo>
                <a:lnTo>
                  <a:pt x="527177" y="14859"/>
                </a:lnTo>
                <a:lnTo>
                  <a:pt x="576478" y="24003"/>
                </a:lnTo>
                <a:lnTo>
                  <a:pt x="607707" y="46431"/>
                </a:lnTo>
                <a:lnTo>
                  <a:pt x="612571" y="65151"/>
                </a:lnTo>
                <a:lnTo>
                  <a:pt x="612571" y="27736"/>
                </a:lnTo>
                <a:lnTo>
                  <a:pt x="603808" y="20955"/>
                </a:lnTo>
                <a:lnTo>
                  <a:pt x="588759" y="13716"/>
                </a:lnTo>
                <a:lnTo>
                  <a:pt x="584301" y="11569"/>
                </a:lnTo>
                <a:lnTo>
                  <a:pt x="559562" y="5054"/>
                </a:lnTo>
                <a:lnTo>
                  <a:pt x="529602" y="1244"/>
                </a:lnTo>
                <a:lnTo>
                  <a:pt x="494461" y="0"/>
                </a:lnTo>
                <a:lnTo>
                  <a:pt x="459270" y="1244"/>
                </a:lnTo>
                <a:lnTo>
                  <a:pt x="404444" y="11569"/>
                </a:lnTo>
                <a:lnTo>
                  <a:pt x="366115" y="39916"/>
                </a:lnTo>
                <a:lnTo>
                  <a:pt x="359968" y="65151"/>
                </a:lnTo>
                <a:lnTo>
                  <a:pt x="361492" y="78435"/>
                </a:lnTo>
                <a:lnTo>
                  <a:pt x="385114" y="109728"/>
                </a:lnTo>
                <a:lnTo>
                  <a:pt x="429209" y="125298"/>
                </a:lnTo>
                <a:lnTo>
                  <a:pt x="494461" y="130302"/>
                </a:lnTo>
                <a:lnTo>
                  <a:pt x="529602" y="129070"/>
                </a:lnTo>
                <a:lnTo>
                  <a:pt x="584301" y="118884"/>
                </a:lnTo>
                <a:lnTo>
                  <a:pt x="622808" y="90297"/>
                </a:lnTo>
                <a:lnTo>
                  <a:pt x="627430" y="78435"/>
                </a:lnTo>
                <a:lnTo>
                  <a:pt x="628942" y="65151"/>
                </a:lnTo>
                <a:close/>
              </a:path>
              <a:path w="645160" h="337185">
                <a:moveTo>
                  <a:pt x="644944" y="181356"/>
                </a:moveTo>
                <a:lnTo>
                  <a:pt x="342823" y="181356"/>
                </a:lnTo>
                <a:lnTo>
                  <a:pt x="342823" y="195834"/>
                </a:lnTo>
                <a:lnTo>
                  <a:pt x="489889" y="195834"/>
                </a:lnTo>
                <a:lnTo>
                  <a:pt x="489889" y="267843"/>
                </a:lnTo>
                <a:lnTo>
                  <a:pt x="505891" y="267843"/>
                </a:lnTo>
                <a:lnTo>
                  <a:pt x="505891" y="195834"/>
                </a:lnTo>
                <a:lnTo>
                  <a:pt x="644944" y="195834"/>
                </a:lnTo>
                <a:lnTo>
                  <a:pt x="644944" y="1813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268457" y="4851603"/>
            <a:ext cx="264160" cy="184150"/>
          </a:xfrm>
          <a:custGeom>
            <a:avLst/>
            <a:gdLst/>
            <a:ahLst/>
            <a:cxnLst/>
            <a:rect l="l" t="t" r="r" b="b"/>
            <a:pathLst>
              <a:path w="264160" h="184150">
                <a:moveTo>
                  <a:pt x="263652" y="170180"/>
                </a:moveTo>
                <a:lnTo>
                  <a:pt x="15621" y="170180"/>
                </a:lnTo>
                <a:lnTo>
                  <a:pt x="15621" y="13970"/>
                </a:lnTo>
                <a:lnTo>
                  <a:pt x="259461" y="13970"/>
                </a:lnTo>
                <a:lnTo>
                  <a:pt x="259461" y="0"/>
                </a:lnTo>
                <a:lnTo>
                  <a:pt x="0" y="0"/>
                </a:lnTo>
                <a:lnTo>
                  <a:pt x="0" y="13970"/>
                </a:lnTo>
                <a:lnTo>
                  <a:pt x="0" y="170180"/>
                </a:lnTo>
                <a:lnTo>
                  <a:pt x="0" y="184150"/>
                </a:lnTo>
                <a:lnTo>
                  <a:pt x="263652" y="184150"/>
                </a:lnTo>
                <a:lnTo>
                  <a:pt x="263652" y="1701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249035" y="5150358"/>
            <a:ext cx="298450" cy="13970"/>
          </a:xfrm>
          <a:custGeom>
            <a:avLst/>
            <a:gdLst/>
            <a:ahLst/>
            <a:cxnLst/>
            <a:rect l="l" t="t" r="r" b="b"/>
            <a:pathLst>
              <a:path w="298450" h="13970">
                <a:moveTo>
                  <a:pt x="298315" y="13715"/>
                </a:moveTo>
                <a:lnTo>
                  <a:pt x="0" y="13715"/>
                </a:lnTo>
                <a:lnTo>
                  <a:pt x="0" y="0"/>
                </a:lnTo>
                <a:lnTo>
                  <a:pt x="298315" y="0"/>
                </a:lnTo>
                <a:lnTo>
                  <a:pt x="298315" y="137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609388" y="4844422"/>
            <a:ext cx="276860" cy="336550"/>
          </a:xfrm>
          <a:custGeom>
            <a:avLst/>
            <a:gdLst/>
            <a:ahLst/>
            <a:cxnLst/>
            <a:rect l="l" t="t" r="r" b="b"/>
            <a:pathLst>
              <a:path w="276860" h="336550">
                <a:moveTo>
                  <a:pt x="65911" y="316222"/>
                </a:moveTo>
                <a:lnTo>
                  <a:pt x="16394" y="282361"/>
                </a:lnTo>
                <a:lnTo>
                  <a:pt x="1654" y="210259"/>
                </a:lnTo>
                <a:lnTo>
                  <a:pt x="0" y="158492"/>
                </a:lnTo>
                <a:lnTo>
                  <a:pt x="1654" y="106504"/>
                </a:lnTo>
                <a:lnTo>
                  <a:pt x="6953" y="65196"/>
                </a:lnTo>
                <a:lnTo>
                  <a:pt x="30479" y="13334"/>
                </a:lnTo>
                <a:lnTo>
                  <a:pt x="65911" y="0"/>
                </a:lnTo>
                <a:lnTo>
                  <a:pt x="76269" y="851"/>
                </a:lnTo>
                <a:lnTo>
                  <a:pt x="85627" y="3381"/>
                </a:lnTo>
                <a:lnTo>
                  <a:pt x="93985" y="7554"/>
                </a:lnTo>
                <a:lnTo>
                  <a:pt x="101343" y="13334"/>
                </a:lnTo>
                <a:lnTo>
                  <a:pt x="101854" y="14096"/>
                </a:lnTo>
                <a:lnTo>
                  <a:pt x="65911" y="14096"/>
                </a:lnTo>
                <a:lnTo>
                  <a:pt x="58493" y="14799"/>
                </a:lnTo>
                <a:lnTo>
                  <a:pt x="28860" y="43891"/>
                </a:lnTo>
                <a:lnTo>
                  <a:pt x="17239" y="110433"/>
                </a:lnTo>
                <a:lnTo>
                  <a:pt x="16001" y="158492"/>
                </a:lnTo>
                <a:lnTo>
                  <a:pt x="17239" y="206383"/>
                </a:lnTo>
                <a:lnTo>
                  <a:pt x="21335" y="244453"/>
                </a:lnTo>
                <a:lnTo>
                  <a:pt x="40384" y="291838"/>
                </a:lnTo>
                <a:lnTo>
                  <a:pt x="65911" y="302506"/>
                </a:lnTo>
                <a:lnTo>
                  <a:pt x="101854" y="302506"/>
                </a:lnTo>
                <a:lnTo>
                  <a:pt x="101343" y="303268"/>
                </a:lnTo>
                <a:lnTo>
                  <a:pt x="93985" y="309149"/>
                </a:lnTo>
                <a:lnTo>
                  <a:pt x="85627" y="313174"/>
                </a:lnTo>
                <a:lnTo>
                  <a:pt x="76269" y="315483"/>
                </a:lnTo>
                <a:lnTo>
                  <a:pt x="65911" y="316222"/>
                </a:lnTo>
                <a:close/>
              </a:path>
              <a:path w="276860" h="336550">
                <a:moveTo>
                  <a:pt x="101854" y="302506"/>
                </a:moveTo>
                <a:lnTo>
                  <a:pt x="65911" y="302506"/>
                </a:lnTo>
                <a:lnTo>
                  <a:pt x="73108" y="301803"/>
                </a:lnTo>
                <a:lnTo>
                  <a:pt x="79769" y="299744"/>
                </a:lnTo>
                <a:lnTo>
                  <a:pt x="110106" y="244453"/>
                </a:lnTo>
                <a:lnTo>
                  <a:pt x="114201" y="206383"/>
                </a:lnTo>
                <a:lnTo>
                  <a:pt x="115440" y="158492"/>
                </a:lnTo>
                <a:lnTo>
                  <a:pt x="114201" y="110433"/>
                </a:lnTo>
                <a:lnTo>
                  <a:pt x="110106" y="72340"/>
                </a:lnTo>
                <a:lnTo>
                  <a:pt x="91056" y="24764"/>
                </a:lnTo>
                <a:lnTo>
                  <a:pt x="65911" y="14096"/>
                </a:lnTo>
                <a:lnTo>
                  <a:pt x="101854" y="14096"/>
                </a:lnTo>
                <a:lnTo>
                  <a:pt x="115368" y="34247"/>
                </a:lnTo>
                <a:lnTo>
                  <a:pt x="124679" y="65196"/>
                </a:lnTo>
                <a:lnTo>
                  <a:pt x="129846" y="106504"/>
                </a:lnTo>
                <a:lnTo>
                  <a:pt x="131441" y="158492"/>
                </a:lnTo>
                <a:lnTo>
                  <a:pt x="129846" y="210259"/>
                </a:lnTo>
                <a:lnTo>
                  <a:pt x="124679" y="251453"/>
                </a:lnTo>
                <a:lnTo>
                  <a:pt x="115368" y="282361"/>
                </a:lnTo>
                <a:lnTo>
                  <a:pt x="101854" y="302506"/>
                </a:lnTo>
                <a:close/>
              </a:path>
              <a:path w="276860" h="336550">
                <a:moveTo>
                  <a:pt x="203829" y="331842"/>
                </a:moveTo>
                <a:lnTo>
                  <a:pt x="188209" y="331842"/>
                </a:lnTo>
                <a:lnTo>
                  <a:pt x="188209" y="158111"/>
                </a:lnTo>
                <a:lnTo>
                  <a:pt x="139823" y="158111"/>
                </a:lnTo>
                <a:lnTo>
                  <a:pt x="139823" y="143633"/>
                </a:lnTo>
                <a:lnTo>
                  <a:pt x="188209" y="143633"/>
                </a:lnTo>
                <a:lnTo>
                  <a:pt x="188209" y="2285"/>
                </a:lnTo>
                <a:lnTo>
                  <a:pt x="203829" y="2285"/>
                </a:lnTo>
                <a:lnTo>
                  <a:pt x="203829" y="331842"/>
                </a:lnTo>
                <a:close/>
              </a:path>
              <a:path w="276860" h="336550">
                <a:moveTo>
                  <a:pt x="276599" y="336033"/>
                </a:moveTo>
                <a:lnTo>
                  <a:pt x="260597" y="336033"/>
                </a:lnTo>
                <a:lnTo>
                  <a:pt x="260597" y="0"/>
                </a:lnTo>
                <a:lnTo>
                  <a:pt x="276599" y="0"/>
                </a:lnTo>
                <a:lnTo>
                  <a:pt x="276599" y="3360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954881" y="4844803"/>
            <a:ext cx="280035" cy="335915"/>
          </a:xfrm>
          <a:custGeom>
            <a:avLst/>
            <a:gdLst/>
            <a:ahLst/>
            <a:cxnLst/>
            <a:rect l="l" t="t" r="r" b="b"/>
            <a:pathLst>
              <a:path w="280035" h="335914">
                <a:moveTo>
                  <a:pt x="280028" y="335652"/>
                </a:moveTo>
                <a:lnTo>
                  <a:pt x="264026" y="335652"/>
                </a:lnTo>
                <a:lnTo>
                  <a:pt x="264026" y="143633"/>
                </a:lnTo>
                <a:lnTo>
                  <a:pt x="173731" y="143633"/>
                </a:lnTo>
                <a:lnTo>
                  <a:pt x="173731" y="129155"/>
                </a:lnTo>
                <a:lnTo>
                  <a:pt x="264026" y="129155"/>
                </a:lnTo>
                <a:lnTo>
                  <a:pt x="264026" y="0"/>
                </a:lnTo>
                <a:lnTo>
                  <a:pt x="280028" y="0"/>
                </a:lnTo>
                <a:lnTo>
                  <a:pt x="280028" y="335652"/>
                </a:lnTo>
                <a:close/>
              </a:path>
              <a:path w="280035" h="335914">
                <a:moveTo>
                  <a:pt x="0" y="312412"/>
                </a:moveTo>
                <a:lnTo>
                  <a:pt x="0" y="296791"/>
                </a:lnTo>
                <a:lnTo>
                  <a:pt x="32294" y="276968"/>
                </a:lnTo>
                <a:lnTo>
                  <a:pt x="60625" y="246215"/>
                </a:lnTo>
                <a:lnTo>
                  <a:pt x="80740" y="202174"/>
                </a:lnTo>
                <a:lnTo>
                  <a:pt x="88389" y="142490"/>
                </a:lnTo>
                <a:lnTo>
                  <a:pt x="88389" y="4571"/>
                </a:lnTo>
                <a:lnTo>
                  <a:pt x="104772" y="4571"/>
                </a:lnTo>
                <a:lnTo>
                  <a:pt x="104772" y="142490"/>
                </a:lnTo>
                <a:lnTo>
                  <a:pt x="111842" y="197353"/>
                </a:lnTo>
                <a:lnTo>
                  <a:pt x="96390" y="197353"/>
                </a:lnTo>
                <a:lnTo>
                  <a:pt x="84490" y="234350"/>
                </a:lnTo>
                <a:lnTo>
                  <a:pt x="63196" y="266740"/>
                </a:lnTo>
                <a:lnTo>
                  <a:pt x="34402" y="293201"/>
                </a:lnTo>
                <a:lnTo>
                  <a:pt x="0" y="312412"/>
                </a:lnTo>
                <a:close/>
              </a:path>
              <a:path w="280035" h="335914">
                <a:moveTo>
                  <a:pt x="193162" y="312412"/>
                </a:moveTo>
                <a:lnTo>
                  <a:pt x="159343" y="292559"/>
                </a:lnTo>
                <a:lnTo>
                  <a:pt x="130632" y="266169"/>
                </a:lnTo>
                <a:lnTo>
                  <a:pt x="108993" y="234136"/>
                </a:lnTo>
                <a:lnTo>
                  <a:pt x="96390" y="197353"/>
                </a:lnTo>
                <a:lnTo>
                  <a:pt x="111842" y="197353"/>
                </a:lnTo>
                <a:lnTo>
                  <a:pt x="112421" y="201853"/>
                </a:lnTo>
                <a:lnTo>
                  <a:pt x="132537" y="245357"/>
                </a:lnTo>
                <a:lnTo>
                  <a:pt x="160867" y="276003"/>
                </a:lnTo>
                <a:lnTo>
                  <a:pt x="193162" y="296791"/>
                </a:lnTo>
                <a:lnTo>
                  <a:pt x="193162" y="3124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412702" y="4844808"/>
            <a:ext cx="653415" cy="346075"/>
          </a:xfrm>
          <a:custGeom>
            <a:avLst/>
            <a:gdLst/>
            <a:ahLst/>
            <a:cxnLst/>
            <a:rect l="l" t="t" r="r" b="b"/>
            <a:pathLst>
              <a:path w="653414" h="346075">
                <a:moveTo>
                  <a:pt x="184404" y="297180"/>
                </a:moveTo>
                <a:lnTo>
                  <a:pt x="154216" y="276453"/>
                </a:lnTo>
                <a:lnTo>
                  <a:pt x="127165" y="244551"/>
                </a:lnTo>
                <a:lnTo>
                  <a:pt x="107911" y="201930"/>
                </a:lnTo>
                <a:lnTo>
                  <a:pt x="107683" y="201434"/>
                </a:lnTo>
                <a:lnTo>
                  <a:pt x="100203" y="147066"/>
                </a:lnTo>
                <a:lnTo>
                  <a:pt x="100203" y="20955"/>
                </a:lnTo>
                <a:lnTo>
                  <a:pt x="181356" y="20955"/>
                </a:lnTo>
                <a:lnTo>
                  <a:pt x="181356" y="6477"/>
                </a:lnTo>
                <a:lnTo>
                  <a:pt x="3810" y="6477"/>
                </a:lnTo>
                <a:lnTo>
                  <a:pt x="3810" y="20955"/>
                </a:lnTo>
                <a:lnTo>
                  <a:pt x="84201" y="20955"/>
                </a:lnTo>
                <a:lnTo>
                  <a:pt x="84201" y="147066"/>
                </a:lnTo>
                <a:lnTo>
                  <a:pt x="76568" y="201434"/>
                </a:lnTo>
                <a:lnTo>
                  <a:pt x="56680" y="245262"/>
                </a:lnTo>
                <a:lnTo>
                  <a:pt x="29552" y="277152"/>
                </a:lnTo>
                <a:lnTo>
                  <a:pt x="0" y="297180"/>
                </a:lnTo>
                <a:lnTo>
                  <a:pt x="0" y="312039"/>
                </a:lnTo>
                <a:lnTo>
                  <a:pt x="31242" y="293382"/>
                </a:lnTo>
                <a:lnTo>
                  <a:pt x="58445" y="267411"/>
                </a:lnTo>
                <a:lnTo>
                  <a:pt x="79565" y="236220"/>
                </a:lnTo>
                <a:lnTo>
                  <a:pt x="92583" y="201930"/>
                </a:lnTo>
                <a:lnTo>
                  <a:pt x="105435" y="235851"/>
                </a:lnTo>
                <a:lnTo>
                  <a:pt x="125920" y="266700"/>
                </a:lnTo>
                <a:lnTo>
                  <a:pt x="152704" y="292684"/>
                </a:lnTo>
                <a:lnTo>
                  <a:pt x="184404" y="312039"/>
                </a:lnTo>
                <a:lnTo>
                  <a:pt x="184404" y="297180"/>
                </a:lnTo>
                <a:close/>
              </a:path>
              <a:path w="653414" h="346075">
                <a:moveTo>
                  <a:pt x="324231" y="146685"/>
                </a:moveTo>
                <a:lnTo>
                  <a:pt x="267081" y="146685"/>
                </a:lnTo>
                <a:lnTo>
                  <a:pt x="267081" y="0"/>
                </a:lnTo>
                <a:lnTo>
                  <a:pt x="251079" y="0"/>
                </a:lnTo>
                <a:lnTo>
                  <a:pt x="251079" y="335648"/>
                </a:lnTo>
                <a:lnTo>
                  <a:pt x="267081" y="335648"/>
                </a:lnTo>
                <a:lnTo>
                  <a:pt x="267081" y="160782"/>
                </a:lnTo>
                <a:lnTo>
                  <a:pt x="324231" y="160782"/>
                </a:lnTo>
                <a:lnTo>
                  <a:pt x="324231" y="146685"/>
                </a:lnTo>
                <a:close/>
              </a:path>
              <a:path w="653414" h="346075">
                <a:moveTo>
                  <a:pt x="636955" y="288036"/>
                </a:moveTo>
                <a:lnTo>
                  <a:pt x="635533" y="277114"/>
                </a:lnTo>
                <a:lnTo>
                  <a:pt x="631291" y="267271"/>
                </a:lnTo>
                <a:lnTo>
                  <a:pt x="624255" y="258559"/>
                </a:lnTo>
                <a:lnTo>
                  <a:pt x="620572" y="255752"/>
                </a:lnTo>
                <a:lnTo>
                  <a:pt x="620572" y="288036"/>
                </a:lnTo>
                <a:lnTo>
                  <a:pt x="619696" y="295008"/>
                </a:lnTo>
                <a:lnTo>
                  <a:pt x="588568" y="321081"/>
                </a:lnTo>
                <a:lnTo>
                  <a:pt x="537019" y="330593"/>
                </a:lnTo>
                <a:lnTo>
                  <a:pt x="502462" y="331838"/>
                </a:lnTo>
                <a:lnTo>
                  <a:pt x="468122" y="330593"/>
                </a:lnTo>
                <a:lnTo>
                  <a:pt x="416585" y="321081"/>
                </a:lnTo>
                <a:lnTo>
                  <a:pt x="385292" y="295008"/>
                </a:lnTo>
                <a:lnTo>
                  <a:pt x="384365" y="288036"/>
                </a:lnTo>
                <a:lnTo>
                  <a:pt x="385292" y="281000"/>
                </a:lnTo>
                <a:lnTo>
                  <a:pt x="416585" y="254762"/>
                </a:lnTo>
                <a:lnTo>
                  <a:pt x="468122" y="245097"/>
                </a:lnTo>
                <a:lnTo>
                  <a:pt x="502462" y="243840"/>
                </a:lnTo>
                <a:lnTo>
                  <a:pt x="537019" y="245097"/>
                </a:lnTo>
                <a:lnTo>
                  <a:pt x="588568" y="254762"/>
                </a:lnTo>
                <a:lnTo>
                  <a:pt x="619696" y="281000"/>
                </a:lnTo>
                <a:lnTo>
                  <a:pt x="620572" y="288036"/>
                </a:lnTo>
                <a:lnTo>
                  <a:pt x="620572" y="255752"/>
                </a:lnTo>
                <a:lnTo>
                  <a:pt x="614476" y="251079"/>
                </a:lnTo>
                <a:lnTo>
                  <a:pt x="598779" y="243840"/>
                </a:lnTo>
                <a:lnTo>
                  <a:pt x="594829" y="242011"/>
                </a:lnTo>
                <a:lnTo>
                  <a:pt x="569620" y="235458"/>
                </a:lnTo>
                <a:lnTo>
                  <a:pt x="538822" y="231470"/>
                </a:lnTo>
                <a:lnTo>
                  <a:pt x="502462" y="230124"/>
                </a:lnTo>
                <a:lnTo>
                  <a:pt x="466051" y="231470"/>
                </a:lnTo>
                <a:lnTo>
                  <a:pt x="409943" y="242011"/>
                </a:lnTo>
                <a:lnTo>
                  <a:pt x="373646" y="267271"/>
                </a:lnTo>
                <a:lnTo>
                  <a:pt x="367982" y="288036"/>
                </a:lnTo>
                <a:lnTo>
                  <a:pt x="369404" y="298729"/>
                </a:lnTo>
                <a:lnTo>
                  <a:pt x="409943" y="333984"/>
                </a:lnTo>
                <a:lnTo>
                  <a:pt x="466051" y="344271"/>
                </a:lnTo>
                <a:lnTo>
                  <a:pt x="502462" y="345554"/>
                </a:lnTo>
                <a:lnTo>
                  <a:pt x="538822" y="344271"/>
                </a:lnTo>
                <a:lnTo>
                  <a:pt x="594829" y="333984"/>
                </a:lnTo>
                <a:lnTo>
                  <a:pt x="631291" y="308508"/>
                </a:lnTo>
                <a:lnTo>
                  <a:pt x="635533" y="298729"/>
                </a:lnTo>
                <a:lnTo>
                  <a:pt x="636955" y="288036"/>
                </a:lnTo>
                <a:close/>
              </a:path>
              <a:path w="653414" h="346075">
                <a:moveTo>
                  <a:pt x="652957" y="166878"/>
                </a:moveTo>
                <a:lnTo>
                  <a:pt x="509320" y="166878"/>
                </a:lnTo>
                <a:lnTo>
                  <a:pt x="509320" y="108585"/>
                </a:lnTo>
                <a:lnTo>
                  <a:pt x="630859" y="108585"/>
                </a:lnTo>
                <a:lnTo>
                  <a:pt x="630859" y="94488"/>
                </a:lnTo>
                <a:lnTo>
                  <a:pt x="390842" y="94488"/>
                </a:lnTo>
                <a:lnTo>
                  <a:pt x="390842" y="18669"/>
                </a:lnTo>
                <a:lnTo>
                  <a:pt x="628954" y="18669"/>
                </a:lnTo>
                <a:lnTo>
                  <a:pt x="628954" y="4572"/>
                </a:lnTo>
                <a:lnTo>
                  <a:pt x="374840" y="4572"/>
                </a:lnTo>
                <a:lnTo>
                  <a:pt x="374840" y="108585"/>
                </a:lnTo>
                <a:lnTo>
                  <a:pt x="493699" y="108585"/>
                </a:lnTo>
                <a:lnTo>
                  <a:pt x="493699" y="166878"/>
                </a:lnTo>
                <a:lnTo>
                  <a:pt x="350837" y="166878"/>
                </a:lnTo>
                <a:lnTo>
                  <a:pt x="350837" y="180975"/>
                </a:lnTo>
                <a:lnTo>
                  <a:pt x="652957" y="180975"/>
                </a:lnTo>
                <a:lnTo>
                  <a:pt x="652957" y="1668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120083" y="4846708"/>
            <a:ext cx="298450" cy="317500"/>
          </a:xfrm>
          <a:custGeom>
            <a:avLst/>
            <a:gdLst/>
            <a:ahLst/>
            <a:cxnLst/>
            <a:rect l="l" t="t" r="r" b="b"/>
            <a:pathLst>
              <a:path w="298450" h="317500">
                <a:moveTo>
                  <a:pt x="149348" y="199639"/>
                </a:moveTo>
                <a:lnTo>
                  <a:pt x="89532" y="192590"/>
                </a:lnTo>
                <a:lnTo>
                  <a:pt x="45718" y="171826"/>
                </a:lnTo>
                <a:lnTo>
                  <a:pt x="19954" y="140823"/>
                </a:lnTo>
                <a:lnTo>
                  <a:pt x="11048" y="99819"/>
                </a:lnTo>
                <a:lnTo>
                  <a:pt x="13304" y="78067"/>
                </a:lnTo>
                <a:lnTo>
                  <a:pt x="30818" y="41849"/>
                </a:lnTo>
                <a:lnTo>
                  <a:pt x="65554" y="15751"/>
                </a:lnTo>
                <a:lnTo>
                  <a:pt x="117511" y="1773"/>
                </a:lnTo>
                <a:lnTo>
                  <a:pt x="149348" y="0"/>
                </a:lnTo>
                <a:lnTo>
                  <a:pt x="181190" y="1773"/>
                </a:lnTo>
                <a:lnTo>
                  <a:pt x="209211" y="7048"/>
                </a:lnTo>
                <a:lnTo>
                  <a:pt x="229776" y="14477"/>
                </a:lnTo>
                <a:lnTo>
                  <a:pt x="149348" y="14477"/>
                </a:lnTo>
                <a:lnTo>
                  <a:pt x="120238" y="16215"/>
                </a:lnTo>
                <a:lnTo>
                  <a:pt x="73162" y="29264"/>
                </a:lnTo>
                <a:lnTo>
                  <a:pt x="34670" y="65911"/>
                </a:lnTo>
                <a:lnTo>
                  <a:pt x="27431" y="99819"/>
                </a:lnTo>
                <a:lnTo>
                  <a:pt x="29264" y="117523"/>
                </a:lnTo>
                <a:lnTo>
                  <a:pt x="55624" y="159635"/>
                </a:lnTo>
                <a:lnTo>
                  <a:pt x="94771" y="178351"/>
                </a:lnTo>
                <a:lnTo>
                  <a:pt x="149348" y="184780"/>
                </a:lnTo>
                <a:lnTo>
                  <a:pt x="230831" y="184780"/>
                </a:lnTo>
                <a:lnTo>
                  <a:pt x="209211" y="192590"/>
                </a:lnTo>
                <a:lnTo>
                  <a:pt x="181190" y="197865"/>
                </a:lnTo>
                <a:lnTo>
                  <a:pt x="149348" y="199639"/>
                </a:lnTo>
                <a:close/>
              </a:path>
              <a:path w="298450" h="317500">
                <a:moveTo>
                  <a:pt x="230831" y="184780"/>
                </a:moveTo>
                <a:lnTo>
                  <a:pt x="149348" y="184780"/>
                </a:lnTo>
                <a:lnTo>
                  <a:pt x="178619" y="183155"/>
                </a:lnTo>
                <a:lnTo>
                  <a:pt x="204068" y="178351"/>
                </a:lnTo>
                <a:lnTo>
                  <a:pt x="243071" y="159635"/>
                </a:lnTo>
                <a:lnTo>
                  <a:pt x="269431" y="117523"/>
                </a:lnTo>
                <a:lnTo>
                  <a:pt x="271265" y="99819"/>
                </a:lnTo>
                <a:lnTo>
                  <a:pt x="269431" y="81901"/>
                </a:lnTo>
                <a:lnTo>
                  <a:pt x="243071" y="40004"/>
                </a:lnTo>
                <a:lnTo>
                  <a:pt x="204068" y="21240"/>
                </a:lnTo>
                <a:lnTo>
                  <a:pt x="149348" y="14477"/>
                </a:lnTo>
                <a:lnTo>
                  <a:pt x="229776" y="14477"/>
                </a:lnTo>
                <a:lnTo>
                  <a:pt x="268038" y="41849"/>
                </a:lnTo>
                <a:lnTo>
                  <a:pt x="285397" y="78067"/>
                </a:lnTo>
                <a:lnTo>
                  <a:pt x="287647" y="99819"/>
                </a:lnTo>
                <a:lnTo>
                  <a:pt x="285397" y="121518"/>
                </a:lnTo>
                <a:lnTo>
                  <a:pt x="278789" y="140823"/>
                </a:lnTo>
                <a:lnTo>
                  <a:pt x="268038" y="157628"/>
                </a:lnTo>
                <a:lnTo>
                  <a:pt x="253358" y="171826"/>
                </a:lnTo>
                <a:lnTo>
                  <a:pt x="233303" y="183887"/>
                </a:lnTo>
                <a:lnTo>
                  <a:pt x="230831" y="184780"/>
                </a:lnTo>
                <a:close/>
              </a:path>
              <a:path w="298450" h="317500">
                <a:moveTo>
                  <a:pt x="298315" y="317365"/>
                </a:moveTo>
                <a:lnTo>
                  <a:pt x="0" y="317365"/>
                </a:lnTo>
                <a:lnTo>
                  <a:pt x="0" y="303649"/>
                </a:lnTo>
                <a:lnTo>
                  <a:pt x="298315" y="303649"/>
                </a:lnTo>
                <a:lnTo>
                  <a:pt x="298315" y="3173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474714" y="4851603"/>
            <a:ext cx="298450" cy="312420"/>
          </a:xfrm>
          <a:custGeom>
            <a:avLst/>
            <a:gdLst/>
            <a:ahLst/>
            <a:cxnLst/>
            <a:rect l="l" t="t" r="r" b="b"/>
            <a:pathLst>
              <a:path w="298450" h="312420">
                <a:moveTo>
                  <a:pt x="298310" y="298450"/>
                </a:moveTo>
                <a:lnTo>
                  <a:pt x="157734" y="298450"/>
                </a:lnTo>
                <a:lnTo>
                  <a:pt x="157734" y="204470"/>
                </a:lnTo>
                <a:lnTo>
                  <a:pt x="283451" y="204470"/>
                </a:lnTo>
                <a:lnTo>
                  <a:pt x="283451" y="190500"/>
                </a:lnTo>
                <a:lnTo>
                  <a:pt x="35052" y="190500"/>
                </a:lnTo>
                <a:lnTo>
                  <a:pt x="35052" y="109220"/>
                </a:lnTo>
                <a:lnTo>
                  <a:pt x="278879" y="109220"/>
                </a:lnTo>
                <a:lnTo>
                  <a:pt x="278879" y="95250"/>
                </a:lnTo>
                <a:lnTo>
                  <a:pt x="278879" y="13970"/>
                </a:lnTo>
                <a:lnTo>
                  <a:pt x="278879" y="0"/>
                </a:lnTo>
                <a:lnTo>
                  <a:pt x="19431" y="0"/>
                </a:lnTo>
                <a:lnTo>
                  <a:pt x="19431" y="13970"/>
                </a:lnTo>
                <a:lnTo>
                  <a:pt x="263271" y="13970"/>
                </a:lnTo>
                <a:lnTo>
                  <a:pt x="263271" y="95250"/>
                </a:lnTo>
                <a:lnTo>
                  <a:pt x="19431" y="95250"/>
                </a:lnTo>
                <a:lnTo>
                  <a:pt x="19431" y="109220"/>
                </a:lnTo>
                <a:lnTo>
                  <a:pt x="19431" y="190500"/>
                </a:lnTo>
                <a:lnTo>
                  <a:pt x="19431" y="204470"/>
                </a:lnTo>
                <a:lnTo>
                  <a:pt x="142113" y="204470"/>
                </a:lnTo>
                <a:lnTo>
                  <a:pt x="142113" y="298450"/>
                </a:lnTo>
                <a:lnTo>
                  <a:pt x="0" y="298450"/>
                </a:lnTo>
                <a:lnTo>
                  <a:pt x="0" y="312420"/>
                </a:lnTo>
                <a:lnTo>
                  <a:pt x="298310" y="312420"/>
                </a:lnTo>
                <a:lnTo>
                  <a:pt x="298310" y="2984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832010" y="5428019"/>
            <a:ext cx="275590" cy="346710"/>
          </a:xfrm>
          <a:custGeom>
            <a:avLst/>
            <a:gdLst/>
            <a:ahLst/>
            <a:cxnLst/>
            <a:rect l="l" t="t" r="r" b="b"/>
            <a:pathLst>
              <a:path w="275589" h="346710">
                <a:moveTo>
                  <a:pt x="107439" y="49147"/>
                </a:moveTo>
                <a:lnTo>
                  <a:pt x="91437" y="49147"/>
                </a:lnTo>
                <a:lnTo>
                  <a:pt x="91437" y="0"/>
                </a:lnTo>
                <a:lnTo>
                  <a:pt x="107439" y="0"/>
                </a:lnTo>
                <a:lnTo>
                  <a:pt x="107439" y="49147"/>
                </a:lnTo>
                <a:close/>
              </a:path>
              <a:path w="275589" h="346710">
                <a:moveTo>
                  <a:pt x="161158" y="325365"/>
                </a:moveTo>
                <a:lnTo>
                  <a:pt x="0" y="325365"/>
                </a:lnTo>
                <a:lnTo>
                  <a:pt x="0" y="311650"/>
                </a:lnTo>
                <a:lnTo>
                  <a:pt x="164968" y="311650"/>
                </a:lnTo>
                <a:lnTo>
                  <a:pt x="192263" y="310221"/>
                </a:lnTo>
                <a:lnTo>
                  <a:pt x="217593" y="305649"/>
                </a:lnTo>
                <a:lnTo>
                  <a:pt x="240137" y="297505"/>
                </a:lnTo>
                <a:lnTo>
                  <a:pt x="259073" y="285361"/>
                </a:lnTo>
                <a:lnTo>
                  <a:pt x="259073" y="10667"/>
                </a:lnTo>
                <a:lnTo>
                  <a:pt x="275075" y="10667"/>
                </a:lnTo>
                <a:lnTo>
                  <a:pt x="275075" y="299458"/>
                </a:lnTo>
                <a:lnTo>
                  <a:pt x="259073" y="299458"/>
                </a:lnTo>
                <a:lnTo>
                  <a:pt x="240559" y="311060"/>
                </a:lnTo>
                <a:lnTo>
                  <a:pt x="217545" y="319127"/>
                </a:lnTo>
                <a:lnTo>
                  <a:pt x="190816" y="323835"/>
                </a:lnTo>
                <a:lnTo>
                  <a:pt x="161158" y="325365"/>
                </a:lnTo>
                <a:close/>
              </a:path>
              <a:path w="275589" h="346710">
                <a:moveTo>
                  <a:pt x="184780" y="63244"/>
                </a:moveTo>
                <a:lnTo>
                  <a:pt x="12191" y="63244"/>
                </a:lnTo>
                <a:lnTo>
                  <a:pt x="12191" y="49147"/>
                </a:lnTo>
                <a:lnTo>
                  <a:pt x="184780" y="49147"/>
                </a:lnTo>
                <a:lnTo>
                  <a:pt x="184780" y="63244"/>
                </a:lnTo>
                <a:close/>
              </a:path>
              <a:path w="275589" h="346710">
                <a:moveTo>
                  <a:pt x="7619" y="214116"/>
                </a:moveTo>
                <a:lnTo>
                  <a:pt x="7619" y="198877"/>
                </a:lnTo>
                <a:lnTo>
                  <a:pt x="38235" y="183411"/>
                </a:lnTo>
                <a:lnTo>
                  <a:pt x="65101" y="159444"/>
                </a:lnTo>
                <a:lnTo>
                  <a:pt x="84181" y="128048"/>
                </a:lnTo>
                <a:lnTo>
                  <a:pt x="91437" y="90294"/>
                </a:lnTo>
                <a:lnTo>
                  <a:pt x="91437" y="63244"/>
                </a:lnTo>
                <a:lnTo>
                  <a:pt x="107439" y="63244"/>
                </a:lnTo>
                <a:lnTo>
                  <a:pt x="107439" y="90294"/>
                </a:lnTo>
                <a:lnTo>
                  <a:pt x="114743" y="127352"/>
                </a:lnTo>
                <a:lnTo>
                  <a:pt x="117330" y="131441"/>
                </a:lnTo>
                <a:lnTo>
                  <a:pt x="99819" y="131441"/>
                </a:lnTo>
                <a:lnTo>
                  <a:pt x="87074" y="156628"/>
                </a:lnTo>
                <a:lnTo>
                  <a:pt x="66720" y="179779"/>
                </a:lnTo>
                <a:lnTo>
                  <a:pt x="39867" y="199430"/>
                </a:lnTo>
                <a:lnTo>
                  <a:pt x="7619" y="214116"/>
                </a:lnTo>
                <a:close/>
              </a:path>
              <a:path w="275589" h="346710">
                <a:moveTo>
                  <a:pt x="190876" y="210306"/>
                </a:moveTo>
                <a:lnTo>
                  <a:pt x="159932" y="196537"/>
                </a:lnTo>
                <a:lnTo>
                  <a:pt x="133346" y="177874"/>
                </a:lnTo>
                <a:lnTo>
                  <a:pt x="112761" y="155712"/>
                </a:lnTo>
                <a:lnTo>
                  <a:pt x="99819" y="131441"/>
                </a:lnTo>
                <a:lnTo>
                  <a:pt x="117330" y="131441"/>
                </a:lnTo>
                <a:lnTo>
                  <a:pt x="133870" y="157587"/>
                </a:lnTo>
                <a:lnTo>
                  <a:pt x="160641" y="180464"/>
                </a:lnTo>
                <a:lnTo>
                  <a:pt x="190876" y="195448"/>
                </a:lnTo>
                <a:lnTo>
                  <a:pt x="190876" y="210306"/>
                </a:lnTo>
                <a:close/>
              </a:path>
              <a:path w="275589" h="346710">
                <a:moveTo>
                  <a:pt x="107820" y="311650"/>
                </a:moveTo>
                <a:lnTo>
                  <a:pt x="91437" y="311650"/>
                </a:lnTo>
                <a:lnTo>
                  <a:pt x="91437" y="217545"/>
                </a:lnTo>
                <a:lnTo>
                  <a:pt x="107820" y="217545"/>
                </a:lnTo>
                <a:lnTo>
                  <a:pt x="107820" y="311650"/>
                </a:lnTo>
                <a:close/>
              </a:path>
              <a:path w="275589" h="346710">
                <a:moveTo>
                  <a:pt x="275075" y="346320"/>
                </a:moveTo>
                <a:lnTo>
                  <a:pt x="259073" y="346320"/>
                </a:lnTo>
                <a:lnTo>
                  <a:pt x="259073" y="299458"/>
                </a:lnTo>
                <a:lnTo>
                  <a:pt x="275075" y="299458"/>
                </a:lnTo>
                <a:lnTo>
                  <a:pt x="275075" y="3463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189695" y="5438687"/>
            <a:ext cx="274320" cy="340995"/>
          </a:xfrm>
          <a:custGeom>
            <a:avLst/>
            <a:gdLst/>
            <a:ahLst/>
            <a:cxnLst/>
            <a:rect l="l" t="t" r="r" b="b"/>
            <a:pathLst>
              <a:path w="274320" h="340995">
                <a:moveTo>
                  <a:pt x="273932" y="190876"/>
                </a:moveTo>
                <a:lnTo>
                  <a:pt x="257930" y="190876"/>
                </a:lnTo>
                <a:lnTo>
                  <a:pt x="257930" y="91437"/>
                </a:lnTo>
                <a:lnTo>
                  <a:pt x="174874" y="91437"/>
                </a:lnTo>
                <a:lnTo>
                  <a:pt x="174874" y="76960"/>
                </a:lnTo>
                <a:lnTo>
                  <a:pt x="257930" y="76960"/>
                </a:lnTo>
                <a:lnTo>
                  <a:pt x="257930" y="0"/>
                </a:lnTo>
                <a:lnTo>
                  <a:pt x="273932" y="0"/>
                </a:lnTo>
                <a:lnTo>
                  <a:pt x="273932" y="190876"/>
                </a:lnTo>
                <a:close/>
              </a:path>
              <a:path w="274320" h="340995">
                <a:moveTo>
                  <a:pt x="171826" y="18668"/>
                </a:moveTo>
                <a:lnTo>
                  <a:pt x="5333" y="18668"/>
                </a:lnTo>
                <a:lnTo>
                  <a:pt x="5333" y="4571"/>
                </a:lnTo>
                <a:lnTo>
                  <a:pt x="171826" y="4571"/>
                </a:lnTo>
                <a:lnTo>
                  <a:pt x="171826" y="18668"/>
                </a:lnTo>
                <a:close/>
              </a:path>
              <a:path w="274320" h="340995">
                <a:moveTo>
                  <a:pt x="0" y="180970"/>
                </a:moveTo>
                <a:lnTo>
                  <a:pt x="0" y="166111"/>
                </a:lnTo>
                <a:lnTo>
                  <a:pt x="29598" y="153878"/>
                </a:lnTo>
                <a:lnTo>
                  <a:pt x="55338" y="131965"/>
                </a:lnTo>
                <a:lnTo>
                  <a:pt x="73507" y="101123"/>
                </a:lnTo>
                <a:lnTo>
                  <a:pt x="80388" y="62101"/>
                </a:lnTo>
                <a:lnTo>
                  <a:pt x="80388" y="18668"/>
                </a:lnTo>
                <a:lnTo>
                  <a:pt x="96771" y="18668"/>
                </a:lnTo>
                <a:lnTo>
                  <a:pt x="96771" y="62101"/>
                </a:lnTo>
                <a:lnTo>
                  <a:pt x="103980" y="99551"/>
                </a:lnTo>
                <a:lnTo>
                  <a:pt x="105860" y="102486"/>
                </a:lnTo>
                <a:lnTo>
                  <a:pt x="88770" y="102486"/>
                </a:lnTo>
                <a:lnTo>
                  <a:pt x="75811" y="128518"/>
                </a:lnTo>
                <a:lnTo>
                  <a:pt x="55957" y="151586"/>
                </a:lnTo>
                <a:lnTo>
                  <a:pt x="30318" y="169725"/>
                </a:lnTo>
                <a:lnTo>
                  <a:pt x="0" y="180970"/>
                </a:lnTo>
                <a:close/>
              </a:path>
              <a:path w="274320" h="340995">
                <a:moveTo>
                  <a:pt x="177541" y="176398"/>
                </a:moveTo>
                <a:lnTo>
                  <a:pt x="148187" y="165439"/>
                </a:lnTo>
                <a:lnTo>
                  <a:pt x="122726" y="148729"/>
                </a:lnTo>
                <a:lnTo>
                  <a:pt x="102480" y="127375"/>
                </a:lnTo>
                <a:lnTo>
                  <a:pt x="88770" y="102486"/>
                </a:lnTo>
                <a:lnTo>
                  <a:pt x="105860" y="102486"/>
                </a:lnTo>
                <a:lnTo>
                  <a:pt x="122726" y="128822"/>
                </a:lnTo>
                <a:lnTo>
                  <a:pt x="148687" y="149592"/>
                </a:lnTo>
                <a:lnTo>
                  <a:pt x="177541" y="161539"/>
                </a:lnTo>
                <a:lnTo>
                  <a:pt x="177541" y="176398"/>
                </a:lnTo>
                <a:close/>
              </a:path>
              <a:path w="274320" h="340995">
                <a:moveTo>
                  <a:pt x="273932" y="340986"/>
                </a:moveTo>
                <a:lnTo>
                  <a:pt x="257930" y="340986"/>
                </a:lnTo>
                <a:lnTo>
                  <a:pt x="257930" y="242690"/>
                </a:lnTo>
                <a:lnTo>
                  <a:pt x="22859" y="242690"/>
                </a:lnTo>
                <a:lnTo>
                  <a:pt x="22859" y="228213"/>
                </a:lnTo>
                <a:lnTo>
                  <a:pt x="273932" y="228213"/>
                </a:lnTo>
                <a:lnTo>
                  <a:pt x="273932" y="34098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541285" y="5438687"/>
            <a:ext cx="275590" cy="335915"/>
          </a:xfrm>
          <a:custGeom>
            <a:avLst/>
            <a:gdLst/>
            <a:ahLst/>
            <a:cxnLst/>
            <a:rect l="l" t="t" r="r" b="b"/>
            <a:pathLst>
              <a:path w="275589" h="335914">
                <a:moveTo>
                  <a:pt x="161158" y="314698"/>
                </a:moveTo>
                <a:lnTo>
                  <a:pt x="0" y="314698"/>
                </a:lnTo>
                <a:lnTo>
                  <a:pt x="0" y="300982"/>
                </a:lnTo>
                <a:lnTo>
                  <a:pt x="164968" y="300982"/>
                </a:lnTo>
                <a:lnTo>
                  <a:pt x="191620" y="299387"/>
                </a:lnTo>
                <a:lnTo>
                  <a:pt x="217307" y="294505"/>
                </a:lnTo>
                <a:lnTo>
                  <a:pt x="240351" y="286195"/>
                </a:lnTo>
                <a:lnTo>
                  <a:pt x="259073" y="274313"/>
                </a:lnTo>
                <a:lnTo>
                  <a:pt x="259073" y="0"/>
                </a:lnTo>
                <a:lnTo>
                  <a:pt x="275075" y="0"/>
                </a:lnTo>
                <a:lnTo>
                  <a:pt x="275075" y="288409"/>
                </a:lnTo>
                <a:lnTo>
                  <a:pt x="259073" y="288409"/>
                </a:lnTo>
                <a:lnTo>
                  <a:pt x="240988" y="300393"/>
                </a:lnTo>
                <a:lnTo>
                  <a:pt x="218117" y="308554"/>
                </a:lnTo>
                <a:lnTo>
                  <a:pt x="191245" y="313215"/>
                </a:lnTo>
                <a:lnTo>
                  <a:pt x="161158" y="314698"/>
                </a:lnTo>
                <a:close/>
              </a:path>
              <a:path w="275589" h="335914">
                <a:moveTo>
                  <a:pt x="102486" y="204591"/>
                </a:moveTo>
                <a:lnTo>
                  <a:pt x="54695" y="192537"/>
                </a:lnTo>
                <a:lnTo>
                  <a:pt x="20335" y="149729"/>
                </a:lnTo>
                <a:lnTo>
                  <a:pt x="12572" y="103248"/>
                </a:lnTo>
                <a:lnTo>
                  <a:pt x="14543" y="78745"/>
                </a:lnTo>
                <a:lnTo>
                  <a:pt x="29770" y="38313"/>
                </a:lnTo>
                <a:lnTo>
                  <a:pt x="68864" y="7572"/>
                </a:lnTo>
                <a:lnTo>
                  <a:pt x="102486" y="1904"/>
                </a:lnTo>
                <a:lnTo>
                  <a:pt x="120023" y="3363"/>
                </a:lnTo>
                <a:lnTo>
                  <a:pt x="135918" y="7572"/>
                </a:lnTo>
                <a:lnTo>
                  <a:pt x="149955" y="14281"/>
                </a:lnTo>
                <a:lnTo>
                  <a:pt x="152761" y="16382"/>
                </a:lnTo>
                <a:lnTo>
                  <a:pt x="102486" y="16382"/>
                </a:lnTo>
                <a:lnTo>
                  <a:pt x="87788" y="17513"/>
                </a:lnTo>
                <a:lnTo>
                  <a:pt x="53338" y="33908"/>
                </a:lnTo>
                <a:lnTo>
                  <a:pt x="30461" y="82180"/>
                </a:lnTo>
                <a:lnTo>
                  <a:pt x="28955" y="103248"/>
                </a:lnTo>
                <a:lnTo>
                  <a:pt x="30461" y="124476"/>
                </a:lnTo>
                <a:lnTo>
                  <a:pt x="53338" y="172588"/>
                </a:lnTo>
                <a:lnTo>
                  <a:pt x="87788" y="189304"/>
                </a:lnTo>
                <a:lnTo>
                  <a:pt x="102486" y="190495"/>
                </a:lnTo>
                <a:lnTo>
                  <a:pt x="152700" y="190495"/>
                </a:lnTo>
                <a:lnTo>
                  <a:pt x="149955" y="192537"/>
                </a:lnTo>
                <a:lnTo>
                  <a:pt x="135918" y="199115"/>
                </a:lnTo>
                <a:lnTo>
                  <a:pt x="120023" y="203192"/>
                </a:lnTo>
                <a:lnTo>
                  <a:pt x="102486" y="204591"/>
                </a:lnTo>
                <a:close/>
              </a:path>
              <a:path w="275589" h="335914">
                <a:moveTo>
                  <a:pt x="152700" y="190495"/>
                </a:moveTo>
                <a:lnTo>
                  <a:pt x="102486" y="190495"/>
                </a:lnTo>
                <a:lnTo>
                  <a:pt x="117184" y="189304"/>
                </a:lnTo>
                <a:lnTo>
                  <a:pt x="130346" y="185828"/>
                </a:lnTo>
                <a:lnTo>
                  <a:pt x="162194" y="159504"/>
                </a:lnTo>
                <a:lnTo>
                  <a:pt x="176017" y="103248"/>
                </a:lnTo>
                <a:lnTo>
                  <a:pt x="174457" y="82180"/>
                </a:lnTo>
                <a:lnTo>
                  <a:pt x="151634" y="33908"/>
                </a:lnTo>
                <a:lnTo>
                  <a:pt x="117184" y="17513"/>
                </a:lnTo>
                <a:lnTo>
                  <a:pt x="102486" y="16382"/>
                </a:lnTo>
                <a:lnTo>
                  <a:pt x="152761" y="16382"/>
                </a:lnTo>
                <a:lnTo>
                  <a:pt x="184732" y="56958"/>
                </a:lnTo>
                <a:lnTo>
                  <a:pt x="192400" y="103248"/>
                </a:lnTo>
                <a:lnTo>
                  <a:pt x="190477" y="127917"/>
                </a:lnTo>
                <a:lnTo>
                  <a:pt x="184732" y="149729"/>
                </a:lnTo>
                <a:lnTo>
                  <a:pt x="175202" y="168397"/>
                </a:lnTo>
                <a:lnTo>
                  <a:pt x="161920" y="183637"/>
                </a:lnTo>
                <a:lnTo>
                  <a:pt x="152700" y="190495"/>
                </a:lnTo>
                <a:close/>
              </a:path>
              <a:path w="275589" h="335914">
                <a:moveTo>
                  <a:pt x="275075" y="335652"/>
                </a:moveTo>
                <a:lnTo>
                  <a:pt x="259073" y="335652"/>
                </a:lnTo>
                <a:lnTo>
                  <a:pt x="259073" y="288409"/>
                </a:lnTo>
                <a:lnTo>
                  <a:pt x="275075" y="288409"/>
                </a:lnTo>
                <a:lnTo>
                  <a:pt x="275075" y="3356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992774" y="5425733"/>
            <a:ext cx="298450" cy="354330"/>
          </a:xfrm>
          <a:custGeom>
            <a:avLst/>
            <a:gdLst/>
            <a:ahLst/>
            <a:cxnLst/>
            <a:rect l="l" t="t" r="r" b="b"/>
            <a:pathLst>
              <a:path w="298450" h="354329">
                <a:moveTo>
                  <a:pt x="156587" y="45337"/>
                </a:moveTo>
                <a:lnTo>
                  <a:pt x="140966" y="45337"/>
                </a:lnTo>
                <a:lnTo>
                  <a:pt x="140966" y="0"/>
                </a:lnTo>
                <a:lnTo>
                  <a:pt x="156587" y="0"/>
                </a:lnTo>
                <a:lnTo>
                  <a:pt x="156587" y="45337"/>
                </a:lnTo>
                <a:close/>
              </a:path>
              <a:path w="298450" h="354329">
                <a:moveTo>
                  <a:pt x="278885" y="59434"/>
                </a:moveTo>
                <a:lnTo>
                  <a:pt x="19430" y="59434"/>
                </a:lnTo>
                <a:lnTo>
                  <a:pt x="19430" y="45337"/>
                </a:lnTo>
                <a:lnTo>
                  <a:pt x="278885" y="45337"/>
                </a:lnTo>
                <a:lnTo>
                  <a:pt x="278885" y="59434"/>
                </a:lnTo>
                <a:close/>
              </a:path>
              <a:path w="298450" h="354329">
                <a:moveTo>
                  <a:pt x="15239" y="191638"/>
                </a:moveTo>
                <a:lnTo>
                  <a:pt x="15239" y="176779"/>
                </a:lnTo>
                <a:lnTo>
                  <a:pt x="59476" y="164052"/>
                </a:lnTo>
                <a:lnTo>
                  <a:pt x="99962" y="140680"/>
                </a:lnTo>
                <a:lnTo>
                  <a:pt x="129518" y="107451"/>
                </a:lnTo>
                <a:lnTo>
                  <a:pt x="140966" y="65149"/>
                </a:lnTo>
                <a:lnTo>
                  <a:pt x="140966" y="59434"/>
                </a:lnTo>
                <a:lnTo>
                  <a:pt x="156587" y="59434"/>
                </a:lnTo>
                <a:lnTo>
                  <a:pt x="156587" y="65149"/>
                </a:lnTo>
                <a:lnTo>
                  <a:pt x="166574" y="103629"/>
                </a:lnTo>
                <a:lnTo>
                  <a:pt x="148967" y="103629"/>
                </a:lnTo>
                <a:lnTo>
                  <a:pt x="128608" y="134793"/>
                </a:lnTo>
                <a:lnTo>
                  <a:pt x="97819" y="160349"/>
                </a:lnTo>
                <a:lnTo>
                  <a:pt x="59172" y="179547"/>
                </a:lnTo>
                <a:lnTo>
                  <a:pt x="15239" y="191638"/>
                </a:lnTo>
                <a:close/>
              </a:path>
              <a:path w="298450" h="354329">
                <a:moveTo>
                  <a:pt x="282313" y="191638"/>
                </a:moveTo>
                <a:lnTo>
                  <a:pt x="237368" y="179386"/>
                </a:lnTo>
                <a:lnTo>
                  <a:pt x="199067" y="160206"/>
                </a:lnTo>
                <a:lnTo>
                  <a:pt x="169052" y="134739"/>
                </a:lnTo>
                <a:lnTo>
                  <a:pt x="148967" y="103629"/>
                </a:lnTo>
                <a:lnTo>
                  <a:pt x="166574" y="103629"/>
                </a:lnTo>
                <a:lnTo>
                  <a:pt x="167552" y="107397"/>
                </a:lnTo>
                <a:lnTo>
                  <a:pt x="196305" y="140537"/>
                </a:lnTo>
                <a:lnTo>
                  <a:pt x="236630" y="163891"/>
                </a:lnTo>
                <a:lnTo>
                  <a:pt x="282313" y="176779"/>
                </a:lnTo>
                <a:lnTo>
                  <a:pt x="282313" y="191638"/>
                </a:lnTo>
                <a:close/>
              </a:path>
              <a:path w="298450" h="354329">
                <a:moveTo>
                  <a:pt x="298315" y="258692"/>
                </a:moveTo>
                <a:lnTo>
                  <a:pt x="0" y="258692"/>
                </a:lnTo>
                <a:lnTo>
                  <a:pt x="0" y="244595"/>
                </a:lnTo>
                <a:lnTo>
                  <a:pt x="298315" y="244595"/>
                </a:lnTo>
                <a:lnTo>
                  <a:pt x="298315" y="258692"/>
                </a:lnTo>
                <a:close/>
              </a:path>
              <a:path w="298450" h="354329">
                <a:moveTo>
                  <a:pt x="156587" y="354321"/>
                </a:moveTo>
                <a:lnTo>
                  <a:pt x="140966" y="354321"/>
                </a:lnTo>
                <a:lnTo>
                  <a:pt x="140966" y="258692"/>
                </a:lnTo>
                <a:lnTo>
                  <a:pt x="156587" y="258692"/>
                </a:lnTo>
                <a:lnTo>
                  <a:pt x="156587" y="3543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351983" y="5428019"/>
            <a:ext cx="281305" cy="347980"/>
          </a:xfrm>
          <a:custGeom>
            <a:avLst/>
            <a:gdLst/>
            <a:ahLst/>
            <a:cxnLst/>
            <a:rect l="l" t="t" r="r" b="b"/>
            <a:pathLst>
              <a:path w="281304" h="347979">
                <a:moveTo>
                  <a:pt x="96771" y="50290"/>
                </a:moveTo>
                <a:lnTo>
                  <a:pt x="80388" y="50290"/>
                </a:lnTo>
                <a:lnTo>
                  <a:pt x="80388" y="0"/>
                </a:lnTo>
                <a:lnTo>
                  <a:pt x="96771" y="0"/>
                </a:lnTo>
                <a:lnTo>
                  <a:pt x="96771" y="50290"/>
                </a:lnTo>
                <a:close/>
              </a:path>
              <a:path w="281304" h="347979">
                <a:moveTo>
                  <a:pt x="273932" y="246500"/>
                </a:moveTo>
                <a:lnTo>
                  <a:pt x="257930" y="246500"/>
                </a:lnTo>
                <a:lnTo>
                  <a:pt x="257930" y="126869"/>
                </a:lnTo>
                <a:lnTo>
                  <a:pt x="176017" y="126869"/>
                </a:lnTo>
                <a:lnTo>
                  <a:pt x="176017" y="112773"/>
                </a:lnTo>
                <a:lnTo>
                  <a:pt x="257930" y="112773"/>
                </a:lnTo>
                <a:lnTo>
                  <a:pt x="257930" y="10667"/>
                </a:lnTo>
                <a:lnTo>
                  <a:pt x="273932" y="10667"/>
                </a:lnTo>
                <a:lnTo>
                  <a:pt x="273932" y="246500"/>
                </a:lnTo>
                <a:close/>
              </a:path>
              <a:path w="281304" h="347979">
                <a:moveTo>
                  <a:pt x="171826" y="64387"/>
                </a:moveTo>
                <a:lnTo>
                  <a:pt x="5333" y="64387"/>
                </a:lnTo>
                <a:lnTo>
                  <a:pt x="5333" y="50290"/>
                </a:lnTo>
                <a:lnTo>
                  <a:pt x="171826" y="50290"/>
                </a:lnTo>
                <a:lnTo>
                  <a:pt x="171826" y="64387"/>
                </a:lnTo>
                <a:close/>
              </a:path>
              <a:path w="281304" h="347979">
                <a:moveTo>
                  <a:pt x="0" y="211449"/>
                </a:moveTo>
                <a:lnTo>
                  <a:pt x="0" y="196591"/>
                </a:lnTo>
                <a:lnTo>
                  <a:pt x="29598" y="184298"/>
                </a:lnTo>
                <a:lnTo>
                  <a:pt x="55338" y="162254"/>
                </a:lnTo>
                <a:lnTo>
                  <a:pt x="73507" y="131280"/>
                </a:lnTo>
                <a:lnTo>
                  <a:pt x="80388" y="92199"/>
                </a:lnTo>
                <a:lnTo>
                  <a:pt x="80388" y="64387"/>
                </a:lnTo>
                <a:lnTo>
                  <a:pt x="96771" y="64387"/>
                </a:lnTo>
                <a:lnTo>
                  <a:pt x="96771" y="92199"/>
                </a:lnTo>
                <a:lnTo>
                  <a:pt x="103980" y="130185"/>
                </a:lnTo>
                <a:lnTo>
                  <a:pt x="105758" y="132965"/>
                </a:lnTo>
                <a:lnTo>
                  <a:pt x="88770" y="132965"/>
                </a:lnTo>
                <a:lnTo>
                  <a:pt x="75811" y="158783"/>
                </a:lnTo>
                <a:lnTo>
                  <a:pt x="55957" y="181780"/>
                </a:lnTo>
                <a:lnTo>
                  <a:pt x="30318" y="199990"/>
                </a:lnTo>
                <a:lnTo>
                  <a:pt x="0" y="211449"/>
                </a:lnTo>
                <a:close/>
              </a:path>
              <a:path w="281304" h="347979">
                <a:moveTo>
                  <a:pt x="177541" y="206877"/>
                </a:moveTo>
                <a:lnTo>
                  <a:pt x="148187" y="195704"/>
                </a:lnTo>
                <a:lnTo>
                  <a:pt x="122726" y="178922"/>
                </a:lnTo>
                <a:lnTo>
                  <a:pt x="102480" y="157640"/>
                </a:lnTo>
                <a:lnTo>
                  <a:pt x="88770" y="132965"/>
                </a:lnTo>
                <a:lnTo>
                  <a:pt x="105758" y="132965"/>
                </a:lnTo>
                <a:lnTo>
                  <a:pt x="122726" y="159492"/>
                </a:lnTo>
                <a:lnTo>
                  <a:pt x="148687" y="180012"/>
                </a:lnTo>
                <a:lnTo>
                  <a:pt x="177541" y="191638"/>
                </a:lnTo>
                <a:lnTo>
                  <a:pt x="177541" y="206877"/>
                </a:lnTo>
                <a:close/>
              </a:path>
              <a:path w="281304" h="347979">
                <a:moveTo>
                  <a:pt x="280789" y="347463"/>
                </a:moveTo>
                <a:lnTo>
                  <a:pt x="27431" y="347463"/>
                </a:lnTo>
                <a:lnTo>
                  <a:pt x="27431" y="248405"/>
                </a:lnTo>
                <a:lnTo>
                  <a:pt x="43813" y="248405"/>
                </a:lnTo>
                <a:lnTo>
                  <a:pt x="43813" y="332985"/>
                </a:lnTo>
                <a:lnTo>
                  <a:pt x="280789" y="332985"/>
                </a:lnTo>
                <a:lnTo>
                  <a:pt x="280789" y="3474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800727" y="5444692"/>
            <a:ext cx="298450" cy="313690"/>
          </a:xfrm>
          <a:custGeom>
            <a:avLst/>
            <a:gdLst/>
            <a:ahLst/>
            <a:cxnLst/>
            <a:rect l="l" t="t" r="r" b="b"/>
            <a:pathLst>
              <a:path w="298450" h="313689">
                <a:moveTo>
                  <a:pt x="278879" y="0"/>
                </a:moveTo>
                <a:lnTo>
                  <a:pt x="19431" y="0"/>
                </a:lnTo>
                <a:lnTo>
                  <a:pt x="19431" y="15240"/>
                </a:lnTo>
                <a:lnTo>
                  <a:pt x="19431" y="168910"/>
                </a:lnTo>
                <a:lnTo>
                  <a:pt x="19431" y="182880"/>
                </a:lnTo>
                <a:lnTo>
                  <a:pt x="278879" y="182880"/>
                </a:lnTo>
                <a:lnTo>
                  <a:pt x="278879" y="168910"/>
                </a:lnTo>
                <a:lnTo>
                  <a:pt x="35052" y="168910"/>
                </a:lnTo>
                <a:lnTo>
                  <a:pt x="35052" y="15240"/>
                </a:lnTo>
                <a:lnTo>
                  <a:pt x="263258" y="15240"/>
                </a:lnTo>
                <a:lnTo>
                  <a:pt x="263258" y="168490"/>
                </a:lnTo>
                <a:lnTo>
                  <a:pt x="278879" y="168490"/>
                </a:lnTo>
                <a:lnTo>
                  <a:pt x="278879" y="15240"/>
                </a:lnTo>
                <a:lnTo>
                  <a:pt x="278879" y="14960"/>
                </a:lnTo>
                <a:lnTo>
                  <a:pt x="278879" y="0"/>
                </a:lnTo>
                <a:close/>
              </a:path>
              <a:path w="298450" h="313689">
                <a:moveTo>
                  <a:pt x="298310" y="299554"/>
                </a:moveTo>
                <a:lnTo>
                  <a:pt x="157734" y="299554"/>
                </a:lnTo>
                <a:lnTo>
                  <a:pt x="157734" y="182968"/>
                </a:lnTo>
                <a:lnTo>
                  <a:pt x="142113" y="182968"/>
                </a:lnTo>
                <a:lnTo>
                  <a:pt x="142113" y="299554"/>
                </a:lnTo>
                <a:lnTo>
                  <a:pt x="0" y="299554"/>
                </a:lnTo>
                <a:lnTo>
                  <a:pt x="0" y="313270"/>
                </a:lnTo>
                <a:lnTo>
                  <a:pt x="298310" y="313270"/>
                </a:lnTo>
                <a:lnTo>
                  <a:pt x="298310" y="2995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163370" y="5438687"/>
            <a:ext cx="280670" cy="339090"/>
          </a:xfrm>
          <a:custGeom>
            <a:avLst/>
            <a:gdLst/>
            <a:ahLst/>
            <a:cxnLst/>
            <a:rect l="l" t="t" r="r" b="b"/>
            <a:pathLst>
              <a:path w="280670" h="339089">
                <a:moveTo>
                  <a:pt x="198877" y="158873"/>
                </a:moveTo>
                <a:lnTo>
                  <a:pt x="183256" y="158873"/>
                </a:lnTo>
                <a:lnTo>
                  <a:pt x="183256" y="77341"/>
                </a:lnTo>
                <a:lnTo>
                  <a:pt x="113154" y="77341"/>
                </a:lnTo>
                <a:lnTo>
                  <a:pt x="113154" y="63625"/>
                </a:lnTo>
                <a:lnTo>
                  <a:pt x="183256" y="63625"/>
                </a:lnTo>
                <a:lnTo>
                  <a:pt x="183256" y="1904"/>
                </a:lnTo>
                <a:lnTo>
                  <a:pt x="198877" y="1904"/>
                </a:lnTo>
                <a:lnTo>
                  <a:pt x="198877" y="158873"/>
                </a:lnTo>
                <a:close/>
              </a:path>
              <a:path w="280670" h="339089">
                <a:moveTo>
                  <a:pt x="85341" y="145157"/>
                </a:moveTo>
                <a:lnTo>
                  <a:pt x="0" y="145157"/>
                </a:lnTo>
                <a:lnTo>
                  <a:pt x="0" y="4571"/>
                </a:lnTo>
                <a:lnTo>
                  <a:pt x="120012" y="4571"/>
                </a:lnTo>
                <a:lnTo>
                  <a:pt x="120012" y="18287"/>
                </a:lnTo>
                <a:lnTo>
                  <a:pt x="15620" y="18287"/>
                </a:lnTo>
                <a:lnTo>
                  <a:pt x="15620" y="131441"/>
                </a:lnTo>
                <a:lnTo>
                  <a:pt x="148967" y="131441"/>
                </a:lnTo>
                <a:lnTo>
                  <a:pt x="148967" y="134489"/>
                </a:lnTo>
                <a:lnTo>
                  <a:pt x="135382" y="139049"/>
                </a:lnTo>
                <a:lnTo>
                  <a:pt x="119440" y="142395"/>
                </a:lnTo>
                <a:lnTo>
                  <a:pt x="102355" y="144454"/>
                </a:lnTo>
                <a:lnTo>
                  <a:pt x="85341" y="145157"/>
                </a:lnTo>
                <a:close/>
              </a:path>
              <a:path w="280670" h="339089">
                <a:moveTo>
                  <a:pt x="148967" y="131441"/>
                </a:moveTo>
                <a:lnTo>
                  <a:pt x="85722" y="131441"/>
                </a:lnTo>
                <a:lnTo>
                  <a:pt x="102034" y="130739"/>
                </a:lnTo>
                <a:lnTo>
                  <a:pt x="118773" y="128679"/>
                </a:lnTo>
                <a:lnTo>
                  <a:pt x="134799" y="125333"/>
                </a:lnTo>
                <a:lnTo>
                  <a:pt x="148967" y="120773"/>
                </a:lnTo>
                <a:lnTo>
                  <a:pt x="148967" y="131441"/>
                </a:lnTo>
                <a:close/>
              </a:path>
              <a:path w="280670" h="339089">
                <a:moveTo>
                  <a:pt x="275837" y="161158"/>
                </a:moveTo>
                <a:lnTo>
                  <a:pt x="259835" y="161158"/>
                </a:lnTo>
                <a:lnTo>
                  <a:pt x="259835" y="0"/>
                </a:lnTo>
                <a:lnTo>
                  <a:pt x="275837" y="0"/>
                </a:lnTo>
                <a:lnTo>
                  <a:pt x="275837" y="161158"/>
                </a:lnTo>
                <a:close/>
              </a:path>
              <a:path w="280670" h="339089">
                <a:moveTo>
                  <a:pt x="280408" y="338700"/>
                </a:moveTo>
                <a:lnTo>
                  <a:pt x="26288" y="338700"/>
                </a:lnTo>
                <a:lnTo>
                  <a:pt x="26288" y="259454"/>
                </a:lnTo>
                <a:lnTo>
                  <a:pt x="259835" y="259454"/>
                </a:lnTo>
                <a:lnTo>
                  <a:pt x="259835" y="206877"/>
                </a:lnTo>
                <a:lnTo>
                  <a:pt x="26288" y="206877"/>
                </a:lnTo>
                <a:lnTo>
                  <a:pt x="26288" y="193162"/>
                </a:lnTo>
                <a:lnTo>
                  <a:pt x="275837" y="193162"/>
                </a:lnTo>
                <a:lnTo>
                  <a:pt x="275837" y="272789"/>
                </a:lnTo>
                <a:lnTo>
                  <a:pt x="42289" y="272789"/>
                </a:lnTo>
                <a:lnTo>
                  <a:pt x="42289" y="324984"/>
                </a:lnTo>
                <a:lnTo>
                  <a:pt x="280408" y="324984"/>
                </a:lnTo>
                <a:lnTo>
                  <a:pt x="280408" y="3387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610214" y="5438687"/>
            <a:ext cx="277495" cy="339090"/>
          </a:xfrm>
          <a:custGeom>
            <a:avLst/>
            <a:gdLst/>
            <a:ahLst/>
            <a:cxnLst/>
            <a:rect l="l" t="t" r="r" b="b"/>
            <a:pathLst>
              <a:path w="277495" h="339089">
                <a:moveTo>
                  <a:pt x="0" y="179065"/>
                </a:moveTo>
                <a:lnTo>
                  <a:pt x="0" y="164587"/>
                </a:lnTo>
                <a:lnTo>
                  <a:pt x="48291" y="154569"/>
                </a:lnTo>
                <a:lnTo>
                  <a:pt x="89066" y="135004"/>
                </a:lnTo>
                <a:lnTo>
                  <a:pt x="120478" y="105857"/>
                </a:lnTo>
                <a:lnTo>
                  <a:pt x="140679" y="67090"/>
                </a:lnTo>
                <a:lnTo>
                  <a:pt x="147824" y="18668"/>
                </a:lnTo>
                <a:lnTo>
                  <a:pt x="8381" y="18668"/>
                </a:lnTo>
                <a:lnTo>
                  <a:pt x="8381" y="4571"/>
                </a:lnTo>
                <a:lnTo>
                  <a:pt x="164206" y="4571"/>
                </a:lnTo>
                <a:lnTo>
                  <a:pt x="164206" y="16001"/>
                </a:lnTo>
                <a:lnTo>
                  <a:pt x="158631" y="62581"/>
                </a:lnTo>
                <a:lnTo>
                  <a:pt x="142716" y="101117"/>
                </a:lnTo>
                <a:lnTo>
                  <a:pt x="117678" y="131822"/>
                </a:lnTo>
                <a:lnTo>
                  <a:pt x="84735" y="154907"/>
                </a:lnTo>
                <a:lnTo>
                  <a:pt x="45103" y="170584"/>
                </a:lnTo>
                <a:lnTo>
                  <a:pt x="0" y="179065"/>
                </a:lnTo>
                <a:close/>
              </a:path>
              <a:path w="277495" h="339089">
                <a:moveTo>
                  <a:pt x="276980" y="186685"/>
                </a:moveTo>
                <a:lnTo>
                  <a:pt x="260978" y="186685"/>
                </a:lnTo>
                <a:lnTo>
                  <a:pt x="260978" y="96771"/>
                </a:lnTo>
                <a:lnTo>
                  <a:pt x="180208" y="96771"/>
                </a:lnTo>
                <a:lnTo>
                  <a:pt x="180208" y="82293"/>
                </a:lnTo>
                <a:lnTo>
                  <a:pt x="260978" y="82293"/>
                </a:lnTo>
                <a:lnTo>
                  <a:pt x="260978" y="0"/>
                </a:lnTo>
                <a:lnTo>
                  <a:pt x="276980" y="0"/>
                </a:lnTo>
                <a:lnTo>
                  <a:pt x="276980" y="186685"/>
                </a:lnTo>
                <a:close/>
              </a:path>
              <a:path w="277495" h="339089">
                <a:moveTo>
                  <a:pt x="276980" y="338700"/>
                </a:moveTo>
                <a:lnTo>
                  <a:pt x="30479" y="338700"/>
                </a:lnTo>
                <a:lnTo>
                  <a:pt x="30479" y="220593"/>
                </a:lnTo>
                <a:lnTo>
                  <a:pt x="276980" y="220593"/>
                </a:lnTo>
                <a:lnTo>
                  <a:pt x="276980" y="234690"/>
                </a:lnTo>
                <a:lnTo>
                  <a:pt x="46861" y="234690"/>
                </a:lnTo>
                <a:lnTo>
                  <a:pt x="46861" y="324603"/>
                </a:lnTo>
                <a:lnTo>
                  <a:pt x="276980" y="324603"/>
                </a:lnTo>
                <a:lnTo>
                  <a:pt x="276980" y="338700"/>
                </a:lnTo>
                <a:close/>
              </a:path>
              <a:path w="277495" h="339089">
                <a:moveTo>
                  <a:pt x="276980" y="324603"/>
                </a:moveTo>
                <a:lnTo>
                  <a:pt x="260978" y="324603"/>
                </a:lnTo>
                <a:lnTo>
                  <a:pt x="260978" y="234690"/>
                </a:lnTo>
                <a:lnTo>
                  <a:pt x="276980" y="234690"/>
                </a:lnTo>
                <a:lnTo>
                  <a:pt x="276980" y="3246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955327" y="5438687"/>
            <a:ext cx="292100" cy="340995"/>
          </a:xfrm>
          <a:custGeom>
            <a:avLst/>
            <a:gdLst/>
            <a:ahLst/>
            <a:cxnLst/>
            <a:rect l="l" t="t" r="r" b="b"/>
            <a:pathLst>
              <a:path w="292100" h="340995">
                <a:moveTo>
                  <a:pt x="0" y="185161"/>
                </a:moveTo>
                <a:lnTo>
                  <a:pt x="0" y="169540"/>
                </a:lnTo>
                <a:lnTo>
                  <a:pt x="24657" y="154634"/>
                </a:lnTo>
                <a:lnTo>
                  <a:pt x="46957" y="132013"/>
                </a:lnTo>
                <a:lnTo>
                  <a:pt x="63113" y="102248"/>
                </a:lnTo>
                <a:lnTo>
                  <a:pt x="69340" y="65911"/>
                </a:lnTo>
                <a:lnTo>
                  <a:pt x="69340" y="2666"/>
                </a:lnTo>
                <a:lnTo>
                  <a:pt x="85722" y="2666"/>
                </a:lnTo>
                <a:lnTo>
                  <a:pt x="85788" y="65911"/>
                </a:lnTo>
                <a:lnTo>
                  <a:pt x="91842" y="100902"/>
                </a:lnTo>
                <a:lnTo>
                  <a:pt x="93842" y="104391"/>
                </a:lnTo>
                <a:lnTo>
                  <a:pt x="77341" y="104391"/>
                </a:lnTo>
                <a:lnTo>
                  <a:pt x="66810" y="129012"/>
                </a:lnTo>
                <a:lnTo>
                  <a:pt x="49100" y="151634"/>
                </a:lnTo>
                <a:lnTo>
                  <a:pt x="26175" y="170826"/>
                </a:lnTo>
                <a:lnTo>
                  <a:pt x="0" y="185161"/>
                </a:lnTo>
                <a:close/>
              </a:path>
              <a:path w="292100" h="340995">
                <a:moveTo>
                  <a:pt x="155063" y="177922"/>
                </a:moveTo>
                <a:lnTo>
                  <a:pt x="128881" y="165522"/>
                </a:lnTo>
                <a:lnTo>
                  <a:pt x="106201" y="148443"/>
                </a:lnTo>
                <a:lnTo>
                  <a:pt x="88520" y="127721"/>
                </a:lnTo>
                <a:lnTo>
                  <a:pt x="77341" y="104391"/>
                </a:lnTo>
                <a:lnTo>
                  <a:pt x="93842" y="104391"/>
                </a:lnTo>
                <a:lnTo>
                  <a:pt x="107820" y="128774"/>
                </a:lnTo>
                <a:lnTo>
                  <a:pt x="130084" y="149217"/>
                </a:lnTo>
                <a:lnTo>
                  <a:pt x="155063" y="162301"/>
                </a:lnTo>
                <a:lnTo>
                  <a:pt x="155063" y="177922"/>
                </a:lnTo>
                <a:close/>
              </a:path>
              <a:path w="292100" h="340995">
                <a:moveTo>
                  <a:pt x="291838" y="81912"/>
                </a:moveTo>
                <a:lnTo>
                  <a:pt x="275837" y="81912"/>
                </a:lnTo>
                <a:lnTo>
                  <a:pt x="275837" y="0"/>
                </a:lnTo>
                <a:lnTo>
                  <a:pt x="291838" y="0"/>
                </a:lnTo>
                <a:lnTo>
                  <a:pt x="291838" y="81912"/>
                </a:lnTo>
                <a:close/>
              </a:path>
              <a:path w="292100" h="340995">
                <a:moveTo>
                  <a:pt x="206115" y="188971"/>
                </a:moveTo>
                <a:lnTo>
                  <a:pt x="190876" y="188971"/>
                </a:lnTo>
                <a:lnTo>
                  <a:pt x="190876" y="1904"/>
                </a:lnTo>
                <a:lnTo>
                  <a:pt x="206115" y="1904"/>
                </a:lnTo>
                <a:lnTo>
                  <a:pt x="206115" y="81912"/>
                </a:lnTo>
                <a:lnTo>
                  <a:pt x="291838" y="81912"/>
                </a:lnTo>
                <a:lnTo>
                  <a:pt x="291838" y="96390"/>
                </a:lnTo>
                <a:lnTo>
                  <a:pt x="206115" y="96390"/>
                </a:lnTo>
                <a:lnTo>
                  <a:pt x="206115" y="188971"/>
                </a:lnTo>
                <a:close/>
              </a:path>
              <a:path w="292100" h="340995">
                <a:moveTo>
                  <a:pt x="291838" y="190876"/>
                </a:moveTo>
                <a:lnTo>
                  <a:pt x="275837" y="190876"/>
                </a:lnTo>
                <a:lnTo>
                  <a:pt x="275837" y="96390"/>
                </a:lnTo>
                <a:lnTo>
                  <a:pt x="291838" y="96390"/>
                </a:lnTo>
                <a:lnTo>
                  <a:pt x="291838" y="190876"/>
                </a:lnTo>
                <a:close/>
              </a:path>
              <a:path w="292100" h="340995">
                <a:moveTo>
                  <a:pt x="291838" y="340986"/>
                </a:moveTo>
                <a:lnTo>
                  <a:pt x="275837" y="340986"/>
                </a:lnTo>
                <a:lnTo>
                  <a:pt x="275837" y="242690"/>
                </a:lnTo>
                <a:lnTo>
                  <a:pt x="37718" y="242690"/>
                </a:lnTo>
                <a:lnTo>
                  <a:pt x="37718" y="228213"/>
                </a:lnTo>
                <a:lnTo>
                  <a:pt x="291838" y="228213"/>
                </a:lnTo>
                <a:lnTo>
                  <a:pt x="291838" y="34098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840011" y="6544368"/>
            <a:ext cx="298450" cy="339090"/>
          </a:xfrm>
          <a:custGeom>
            <a:avLst/>
            <a:gdLst/>
            <a:ahLst/>
            <a:cxnLst/>
            <a:rect l="l" t="t" r="r" b="b"/>
            <a:pathLst>
              <a:path w="298450" h="339090">
                <a:moveTo>
                  <a:pt x="6095" y="159254"/>
                </a:moveTo>
                <a:lnTo>
                  <a:pt x="6095" y="144014"/>
                </a:lnTo>
                <a:lnTo>
                  <a:pt x="58351" y="128483"/>
                </a:lnTo>
                <a:lnTo>
                  <a:pt x="101248" y="102915"/>
                </a:lnTo>
                <a:lnTo>
                  <a:pt x="130286" y="67131"/>
                </a:lnTo>
                <a:lnTo>
                  <a:pt x="140966" y="20954"/>
                </a:lnTo>
                <a:lnTo>
                  <a:pt x="140966" y="0"/>
                </a:lnTo>
                <a:lnTo>
                  <a:pt x="156968" y="0"/>
                </a:lnTo>
                <a:lnTo>
                  <a:pt x="156968" y="20954"/>
                </a:lnTo>
                <a:lnTo>
                  <a:pt x="167552" y="65530"/>
                </a:lnTo>
                <a:lnTo>
                  <a:pt x="148967" y="65530"/>
                </a:lnTo>
                <a:lnTo>
                  <a:pt x="130179" y="96676"/>
                </a:lnTo>
                <a:lnTo>
                  <a:pt x="99819" y="123250"/>
                </a:lnTo>
                <a:lnTo>
                  <a:pt x="58315" y="144395"/>
                </a:lnTo>
                <a:lnTo>
                  <a:pt x="6095" y="159254"/>
                </a:lnTo>
                <a:close/>
              </a:path>
              <a:path w="298450" h="339090">
                <a:moveTo>
                  <a:pt x="291457" y="159254"/>
                </a:moveTo>
                <a:lnTo>
                  <a:pt x="240422" y="144341"/>
                </a:lnTo>
                <a:lnTo>
                  <a:pt x="199210" y="123393"/>
                </a:lnTo>
                <a:lnTo>
                  <a:pt x="168498" y="96944"/>
                </a:lnTo>
                <a:lnTo>
                  <a:pt x="148967" y="65530"/>
                </a:lnTo>
                <a:lnTo>
                  <a:pt x="167552" y="65530"/>
                </a:lnTo>
                <a:lnTo>
                  <a:pt x="167856" y="66810"/>
                </a:lnTo>
                <a:lnTo>
                  <a:pt x="197210" y="102343"/>
                </a:lnTo>
                <a:lnTo>
                  <a:pt x="240065" y="127947"/>
                </a:lnTo>
                <a:lnTo>
                  <a:pt x="291457" y="144014"/>
                </a:lnTo>
                <a:lnTo>
                  <a:pt x="291457" y="159254"/>
                </a:lnTo>
                <a:close/>
              </a:path>
              <a:path w="298450" h="339090">
                <a:moveTo>
                  <a:pt x="298315" y="240024"/>
                </a:moveTo>
                <a:lnTo>
                  <a:pt x="0" y="240024"/>
                </a:lnTo>
                <a:lnTo>
                  <a:pt x="0" y="225546"/>
                </a:lnTo>
                <a:lnTo>
                  <a:pt x="298315" y="225546"/>
                </a:lnTo>
                <a:lnTo>
                  <a:pt x="298315" y="240024"/>
                </a:lnTo>
                <a:close/>
              </a:path>
              <a:path w="298450" h="339090">
                <a:moveTo>
                  <a:pt x="156587" y="338700"/>
                </a:moveTo>
                <a:lnTo>
                  <a:pt x="140966" y="338700"/>
                </a:lnTo>
                <a:lnTo>
                  <a:pt x="140966" y="240024"/>
                </a:lnTo>
                <a:lnTo>
                  <a:pt x="156587" y="240024"/>
                </a:lnTo>
                <a:lnTo>
                  <a:pt x="156587" y="3387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196553" y="6541701"/>
            <a:ext cx="283845" cy="344170"/>
          </a:xfrm>
          <a:custGeom>
            <a:avLst/>
            <a:gdLst/>
            <a:ahLst/>
            <a:cxnLst/>
            <a:rect l="l" t="t" r="r" b="b"/>
            <a:pathLst>
              <a:path w="283845" h="344170">
                <a:moveTo>
                  <a:pt x="276599" y="190876"/>
                </a:moveTo>
                <a:lnTo>
                  <a:pt x="260597" y="190876"/>
                </a:lnTo>
                <a:lnTo>
                  <a:pt x="260597" y="114297"/>
                </a:lnTo>
                <a:lnTo>
                  <a:pt x="193924" y="114297"/>
                </a:lnTo>
                <a:lnTo>
                  <a:pt x="193924" y="100962"/>
                </a:lnTo>
                <a:lnTo>
                  <a:pt x="260597" y="100962"/>
                </a:lnTo>
                <a:lnTo>
                  <a:pt x="260597" y="55243"/>
                </a:lnTo>
                <a:lnTo>
                  <a:pt x="193924" y="55243"/>
                </a:lnTo>
                <a:lnTo>
                  <a:pt x="193924" y="41527"/>
                </a:lnTo>
                <a:lnTo>
                  <a:pt x="260597" y="41527"/>
                </a:lnTo>
                <a:lnTo>
                  <a:pt x="260597" y="0"/>
                </a:lnTo>
                <a:lnTo>
                  <a:pt x="276599" y="0"/>
                </a:lnTo>
                <a:lnTo>
                  <a:pt x="276599" y="190876"/>
                </a:lnTo>
                <a:close/>
              </a:path>
              <a:path w="283845" h="344170">
                <a:moveTo>
                  <a:pt x="192781" y="18287"/>
                </a:moveTo>
                <a:lnTo>
                  <a:pt x="3809" y="18287"/>
                </a:lnTo>
                <a:lnTo>
                  <a:pt x="3809" y="4571"/>
                </a:lnTo>
                <a:lnTo>
                  <a:pt x="192781" y="4571"/>
                </a:lnTo>
                <a:lnTo>
                  <a:pt x="192781" y="18287"/>
                </a:lnTo>
                <a:close/>
              </a:path>
              <a:path w="283845" h="344170">
                <a:moveTo>
                  <a:pt x="59053" y="150872"/>
                </a:moveTo>
                <a:lnTo>
                  <a:pt x="43051" y="150872"/>
                </a:lnTo>
                <a:lnTo>
                  <a:pt x="43051" y="18287"/>
                </a:lnTo>
                <a:lnTo>
                  <a:pt x="59053" y="18287"/>
                </a:lnTo>
                <a:lnTo>
                  <a:pt x="59053" y="150872"/>
                </a:lnTo>
                <a:close/>
              </a:path>
              <a:path w="283845" h="344170">
                <a:moveTo>
                  <a:pt x="145538" y="150872"/>
                </a:moveTo>
                <a:lnTo>
                  <a:pt x="129536" y="150872"/>
                </a:lnTo>
                <a:lnTo>
                  <a:pt x="132979" y="136656"/>
                </a:lnTo>
                <a:lnTo>
                  <a:pt x="135354" y="120869"/>
                </a:lnTo>
                <a:lnTo>
                  <a:pt x="136716" y="104689"/>
                </a:lnTo>
                <a:lnTo>
                  <a:pt x="137156" y="88770"/>
                </a:lnTo>
                <a:lnTo>
                  <a:pt x="137156" y="18287"/>
                </a:lnTo>
                <a:lnTo>
                  <a:pt x="153158" y="18287"/>
                </a:lnTo>
                <a:lnTo>
                  <a:pt x="153137" y="88770"/>
                </a:lnTo>
                <a:lnTo>
                  <a:pt x="148976" y="136668"/>
                </a:lnTo>
                <a:lnTo>
                  <a:pt x="145538" y="150872"/>
                </a:lnTo>
                <a:close/>
              </a:path>
              <a:path w="283845" h="344170">
                <a:moveTo>
                  <a:pt x="145919" y="164968"/>
                </a:moveTo>
                <a:lnTo>
                  <a:pt x="0" y="164968"/>
                </a:lnTo>
                <a:lnTo>
                  <a:pt x="0" y="150872"/>
                </a:lnTo>
                <a:lnTo>
                  <a:pt x="146300" y="150872"/>
                </a:lnTo>
                <a:lnTo>
                  <a:pt x="164974" y="150217"/>
                </a:lnTo>
                <a:lnTo>
                  <a:pt x="182827" y="148205"/>
                </a:lnTo>
                <a:lnTo>
                  <a:pt x="199180" y="144764"/>
                </a:lnTo>
                <a:lnTo>
                  <a:pt x="213354" y="139823"/>
                </a:lnTo>
                <a:lnTo>
                  <a:pt x="213354" y="153158"/>
                </a:lnTo>
                <a:lnTo>
                  <a:pt x="199656" y="158700"/>
                </a:lnTo>
                <a:lnTo>
                  <a:pt x="183208" y="162349"/>
                </a:lnTo>
                <a:lnTo>
                  <a:pt x="164974" y="164355"/>
                </a:lnTo>
                <a:lnTo>
                  <a:pt x="145919" y="164968"/>
                </a:lnTo>
                <a:close/>
              </a:path>
              <a:path w="283845" h="344170">
                <a:moveTo>
                  <a:pt x="153920" y="343653"/>
                </a:moveTo>
                <a:lnTo>
                  <a:pt x="93818" y="338224"/>
                </a:lnTo>
                <a:lnTo>
                  <a:pt x="49147" y="320793"/>
                </a:lnTo>
                <a:lnTo>
                  <a:pt x="26002" y="290201"/>
                </a:lnTo>
                <a:lnTo>
                  <a:pt x="24383" y="276980"/>
                </a:lnTo>
                <a:lnTo>
                  <a:pt x="26002" y="263538"/>
                </a:lnTo>
                <a:lnTo>
                  <a:pt x="49147" y="232785"/>
                </a:lnTo>
                <a:lnTo>
                  <a:pt x="93818" y="215164"/>
                </a:lnTo>
                <a:lnTo>
                  <a:pt x="153920" y="209544"/>
                </a:lnTo>
                <a:lnTo>
                  <a:pt x="185887" y="210925"/>
                </a:lnTo>
                <a:lnTo>
                  <a:pt x="214497" y="215164"/>
                </a:lnTo>
                <a:lnTo>
                  <a:pt x="239107" y="222403"/>
                </a:lnTo>
                <a:lnTo>
                  <a:pt x="242221" y="224022"/>
                </a:lnTo>
                <a:lnTo>
                  <a:pt x="153920" y="224022"/>
                </a:lnTo>
                <a:lnTo>
                  <a:pt x="124685" y="225302"/>
                </a:lnTo>
                <a:lnTo>
                  <a:pt x="76501" y="235434"/>
                </a:lnTo>
                <a:lnTo>
                  <a:pt x="45290" y="258740"/>
                </a:lnTo>
                <a:lnTo>
                  <a:pt x="40384" y="276980"/>
                </a:lnTo>
                <a:lnTo>
                  <a:pt x="41641" y="286486"/>
                </a:lnTo>
                <a:lnTo>
                  <a:pt x="76501" y="318365"/>
                </a:lnTo>
                <a:lnTo>
                  <a:pt x="124685" y="328651"/>
                </a:lnTo>
                <a:lnTo>
                  <a:pt x="153920" y="329937"/>
                </a:lnTo>
                <a:lnTo>
                  <a:pt x="241387" y="329937"/>
                </a:lnTo>
                <a:lnTo>
                  <a:pt x="239107" y="331116"/>
                </a:lnTo>
                <a:lnTo>
                  <a:pt x="214497" y="338224"/>
                </a:lnTo>
                <a:lnTo>
                  <a:pt x="185887" y="342331"/>
                </a:lnTo>
                <a:lnTo>
                  <a:pt x="153920" y="343653"/>
                </a:lnTo>
                <a:close/>
              </a:path>
              <a:path w="283845" h="344170">
                <a:moveTo>
                  <a:pt x="241387" y="329937"/>
                </a:moveTo>
                <a:lnTo>
                  <a:pt x="153920" y="329937"/>
                </a:lnTo>
                <a:lnTo>
                  <a:pt x="183369" y="328651"/>
                </a:lnTo>
                <a:lnTo>
                  <a:pt x="209497" y="324794"/>
                </a:lnTo>
                <a:lnTo>
                  <a:pt x="248786" y="309364"/>
                </a:lnTo>
                <a:lnTo>
                  <a:pt x="268217" y="276980"/>
                </a:lnTo>
                <a:lnTo>
                  <a:pt x="266949" y="267306"/>
                </a:lnTo>
                <a:lnTo>
                  <a:pt x="231552" y="235434"/>
                </a:lnTo>
                <a:lnTo>
                  <a:pt x="183369" y="225302"/>
                </a:lnTo>
                <a:lnTo>
                  <a:pt x="153920" y="224022"/>
                </a:lnTo>
                <a:lnTo>
                  <a:pt x="242221" y="224022"/>
                </a:lnTo>
                <a:lnTo>
                  <a:pt x="277313" y="251739"/>
                </a:lnTo>
                <a:lnTo>
                  <a:pt x="283837" y="276980"/>
                </a:lnTo>
                <a:lnTo>
                  <a:pt x="282165" y="290201"/>
                </a:lnTo>
                <a:lnTo>
                  <a:pt x="277313" y="301887"/>
                </a:lnTo>
                <a:lnTo>
                  <a:pt x="269532" y="312072"/>
                </a:lnTo>
                <a:lnTo>
                  <a:pt x="259073" y="320793"/>
                </a:lnTo>
                <a:lnTo>
                  <a:pt x="241387" y="3299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553857" y="6541701"/>
            <a:ext cx="274320" cy="340995"/>
          </a:xfrm>
          <a:custGeom>
            <a:avLst/>
            <a:gdLst/>
            <a:ahLst/>
            <a:cxnLst/>
            <a:rect l="l" t="t" r="r" b="b"/>
            <a:pathLst>
              <a:path w="274320" h="340995">
                <a:moveTo>
                  <a:pt x="273932" y="190876"/>
                </a:moveTo>
                <a:lnTo>
                  <a:pt x="257930" y="190876"/>
                </a:lnTo>
                <a:lnTo>
                  <a:pt x="257930" y="91437"/>
                </a:lnTo>
                <a:lnTo>
                  <a:pt x="174874" y="91437"/>
                </a:lnTo>
                <a:lnTo>
                  <a:pt x="174874" y="76960"/>
                </a:lnTo>
                <a:lnTo>
                  <a:pt x="257930" y="76960"/>
                </a:lnTo>
                <a:lnTo>
                  <a:pt x="257930" y="0"/>
                </a:lnTo>
                <a:lnTo>
                  <a:pt x="273932" y="0"/>
                </a:lnTo>
                <a:lnTo>
                  <a:pt x="273932" y="190876"/>
                </a:lnTo>
                <a:close/>
              </a:path>
              <a:path w="274320" h="340995">
                <a:moveTo>
                  <a:pt x="171826" y="18668"/>
                </a:moveTo>
                <a:lnTo>
                  <a:pt x="5333" y="18668"/>
                </a:lnTo>
                <a:lnTo>
                  <a:pt x="5333" y="4571"/>
                </a:lnTo>
                <a:lnTo>
                  <a:pt x="171826" y="4571"/>
                </a:lnTo>
                <a:lnTo>
                  <a:pt x="171826" y="18668"/>
                </a:lnTo>
                <a:close/>
              </a:path>
              <a:path w="274320" h="340995">
                <a:moveTo>
                  <a:pt x="0" y="180970"/>
                </a:moveTo>
                <a:lnTo>
                  <a:pt x="0" y="166111"/>
                </a:lnTo>
                <a:lnTo>
                  <a:pt x="29598" y="153878"/>
                </a:lnTo>
                <a:lnTo>
                  <a:pt x="55338" y="131965"/>
                </a:lnTo>
                <a:lnTo>
                  <a:pt x="73507" y="101123"/>
                </a:lnTo>
                <a:lnTo>
                  <a:pt x="80388" y="62101"/>
                </a:lnTo>
                <a:lnTo>
                  <a:pt x="80388" y="18668"/>
                </a:lnTo>
                <a:lnTo>
                  <a:pt x="96771" y="18668"/>
                </a:lnTo>
                <a:lnTo>
                  <a:pt x="96771" y="62101"/>
                </a:lnTo>
                <a:lnTo>
                  <a:pt x="103980" y="99551"/>
                </a:lnTo>
                <a:lnTo>
                  <a:pt x="105860" y="102486"/>
                </a:lnTo>
                <a:lnTo>
                  <a:pt x="88770" y="102486"/>
                </a:lnTo>
                <a:lnTo>
                  <a:pt x="75811" y="128518"/>
                </a:lnTo>
                <a:lnTo>
                  <a:pt x="55957" y="151586"/>
                </a:lnTo>
                <a:lnTo>
                  <a:pt x="30318" y="169725"/>
                </a:lnTo>
                <a:lnTo>
                  <a:pt x="0" y="180970"/>
                </a:lnTo>
                <a:close/>
              </a:path>
              <a:path w="274320" h="340995">
                <a:moveTo>
                  <a:pt x="177541" y="176398"/>
                </a:moveTo>
                <a:lnTo>
                  <a:pt x="148187" y="165439"/>
                </a:lnTo>
                <a:lnTo>
                  <a:pt x="122726" y="148729"/>
                </a:lnTo>
                <a:lnTo>
                  <a:pt x="102480" y="127375"/>
                </a:lnTo>
                <a:lnTo>
                  <a:pt x="88770" y="102486"/>
                </a:lnTo>
                <a:lnTo>
                  <a:pt x="105860" y="102486"/>
                </a:lnTo>
                <a:lnTo>
                  <a:pt x="122726" y="128822"/>
                </a:lnTo>
                <a:lnTo>
                  <a:pt x="148687" y="149592"/>
                </a:lnTo>
                <a:lnTo>
                  <a:pt x="177541" y="161539"/>
                </a:lnTo>
                <a:lnTo>
                  <a:pt x="177541" y="176398"/>
                </a:lnTo>
                <a:close/>
              </a:path>
              <a:path w="274320" h="340995">
                <a:moveTo>
                  <a:pt x="273932" y="340986"/>
                </a:moveTo>
                <a:lnTo>
                  <a:pt x="257930" y="340986"/>
                </a:lnTo>
                <a:lnTo>
                  <a:pt x="257930" y="242690"/>
                </a:lnTo>
                <a:lnTo>
                  <a:pt x="22859" y="242690"/>
                </a:lnTo>
                <a:lnTo>
                  <a:pt x="22859" y="228213"/>
                </a:lnTo>
                <a:lnTo>
                  <a:pt x="273932" y="228213"/>
                </a:lnTo>
                <a:lnTo>
                  <a:pt x="273932" y="34098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999623" y="6530657"/>
            <a:ext cx="1012190" cy="354965"/>
          </a:xfrm>
          <a:custGeom>
            <a:avLst/>
            <a:gdLst/>
            <a:ahLst/>
            <a:cxnLst/>
            <a:rect l="l" t="t" r="r" b="b"/>
            <a:pathLst>
              <a:path w="1012189" h="354965">
                <a:moveTo>
                  <a:pt x="193548" y="35433"/>
                </a:moveTo>
                <a:lnTo>
                  <a:pt x="108585" y="35433"/>
                </a:lnTo>
                <a:lnTo>
                  <a:pt x="108585" y="0"/>
                </a:lnTo>
                <a:lnTo>
                  <a:pt x="92202" y="0"/>
                </a:lnTo>
                <a:lnTo>
                  <a:pt x="92202" y="35433"/>
                </a:lnTo>
                <a:lnTo>
                  <a:pt x="6477" y="35433"/>
                </a:lnTo>
                <a:lnTo>
                  <a:pt x="6477" y="49149"/>
                </a:lnTo>
                <a:lnTo>
                  <a:pt x="193548" y="49149"/>
                </a:lnTo>
                <a:lnTo>
                  <a:pt x="193548" y="35433"/>
                </a:lnTo>
                <a:close/>
              </a:path>
              <a:path w="1012189" h="354965">
                <a:moveTo>
                  <a:pt x="271653" y="278130"/>
                </a:moveTo>
                <a:lnTo>
                  <a:pt x="24003" y="278130"/>
                </a:lnTo>
                <a:lnTo>
                  <a:pt x="24003" y="291465"/>
                </a:lnTo>
                <a:lnTo>
                  <a:pt x="255651" y="291465"/>
                </a:lnTo>
                <a:lnTo>
                  <a:pt x="255651" y="352031"/>
                </a:lnTo>
                <a:lnTo>
                  <a:pt x="271653" y="352031"/>
                </a:lnTo>
                <a:lnTo>
                  <a:pt x="271653" y="278130"/>
                </a:lnTo>
                <a:close/>
              </a:path>
              <a:path w="1012189" h="354965">
                <a:moveTo>
                  <a:pt x="326517" y="120396"/>
                </a:moveTo>
                <a:lnTo>
                  <a:pt x="272034" y="120396"/>
                </a:lnTo>
                <a:lnTo>
                  <a:pt x="272034" y="10668"/>
                </a:lnTo>
                <a:lnTo>
                  <a:pt x="255651" y="10668"/>
                </a:lnTo>
                <a:lnTo>
                  <a:pt x="255651" y="191262"/>
                </a:lnTo>
                <a:lnTo>
                  <a:pt x="239268" y="199593"/>
                </a:lnTo>
                <a:lnTo>
                  <a:pt x="219456" y="205689"/>
                </a:lnTo>
                <a:lnTo>
                  <a:pt x="196494" y="209423"/>
                </a:lnTo>
                <a:lnTo>
                  <a:pt x="170688" y="210693"/>
                </a:lnTo>
                <a:lnTo>
                  <a:pt x="107442" y="210693"/>
                </a:lnTo>
                <a:lnTo>
                  <a:pt x="107442" y="167640"/>
                </a:lnTo>
                <a:lnTo>
                  <a:pt x="125907" y="165989"/>
                </a:lnTo>
                <a:lnTo>
                  <a:pt x="142303" y="162737"/>
                </a:lnTo>
                <a:lnTo>
                  <a:pt x="156413" y="157835"/>
                </a:lnTo>
                <a:lnTo>
                  <a:pt x="161963" y="154686"/>
                </a:lnTo>
                <a:lnTo>
                  <a:pt x="168021" y="151257"/>
                </a:lnTo>
                <a:lnTo>
                  <a:pt x="175082" y="145110"/>
                </a:lnTo>
                <a:lnTo>
                  <a:pt x="180213" y="138112"/>
                </a:lnTo>
                <a:lnTo>
                  <a:pt x="183337" y="130251"/>
                </a:lnTo>
                <a:lnTo>
                  <a:pt x="184404" y="121539"/>
                </a:lnTo>
                <a:lnTo>
                  <a:pt x="183337" y="112991"/>
                </a:lnTo>
                <a:lnTo>
                  <a:pt x="180213" y="105156"/>
                </a:lnTo>
                <a:lnTo>
                  <a:pt x="175082" y="98183"/>
                </a:lnTo>
                <a:lnTo>
                  <a:pt x="168402" y="92532"/>
                </a:lnTo>
                <a:lnTo>
                  <a:pt x="168402" y="114300"/>
                </a:lnTo>
                <a:lnTo>
                  <a:pt x="168402" y="129159"/>
                </a:lnTo>
                <a:lnTo>
                  <a:pt x="134391" y="151066"/>
                </a:lnTo>
                <a:lnTo>
                  <a:pt x="99822" y="154686"/>
                </a:lnTo>
                <a:lnTo>
                  <a:pt x="81064" y="153771"/>
                </a:lnTo>
                <a:lnTo>
                  <a:pt x="41529" y="140589"/>
                </a:lnTo>
                <a:lnTo>
                  <a:pt x="30861" y="129159"/>
                </a:lnTo>
                <a:lnTo>
                  <a:pt x="30861" y="114300"/>
                </a:lnTo>
                <a:lnTo>
                  <a:pt x="64960" y="92151"/>
                </a:lnTo>
                <a:lnTo>
                  <a:pt x="99822" y="88392"/>
                </a:lnTo>
                <a:lnTo>
                  <a:pt x="118364" y="89357"/>
                </a:lnTo>
                <a:lnTo>
                  <a:pt x="158115" y="102489"/>
                </a:lnTo>
                <a:lnTo>
                  <a:pt x="168402" y="114300"/>
                </a:lnTo>
                <a:lnTo>
                  <a:pt x="168402" y="92532"/>
                </a:lnTo>
                <a:lnTo>
                  <a:pt x="120764" y="76555"/>
                </a:lnTo>
                <a:lnTo>
                  <a:pt x="99822" y="75438"/>
                </a:lnTo>
                <a:lnTo>
                  <a:pt x="78663" y="76555"/>
                </a:lnTo>
                <a:lnTo>
                  <a:pt x="31242" y="92202"/>
                </a:lnTo>
                <a:lnTo>
                  <a:pt x="15621" y="121539"/>
                </a:lnTo>
                <a:lnTo>
                  <a:pt x="16675" y="130251"/>
                </a:lnTo>
                <a:lnTo>
                  <a:pt x="56629" y="162585"/>
                </a:lnTo>
                <a:lnTo>
                  <a:pt x="91440" y="167640"/>
                </a:lnTo>
                <a:lnTo>
                  <a:pt x="91440" y="210693"/>
                </a:lnTo>
                <a:lnTo>
                  <a:pt x="0" y="210693"/>
                </a:lnTo>
                <a:lnTo>
                  <a:pt x="0" y="224790"/>
                </a:lnTo>
                <a:lnTo>
                  <a:pt x="168402" y="224790"/>
                </a:lnTo>
                <a:lnTo>
                  <a:pt x="195376" y="223608"/>
                </a:lnTo>
                <a:lnTo>
                  <a:pt x="219024" y="219976"/>
                </a:lnTo>
                <a:lnTo>
                  <a:pt x="239179" y="213690"/>
                </a:lnTo>
                <a:lnTo>
                  <a:pt x="255651" y="204597"/>
                </a:lnTo>
                <a:lnTo>
                  <a:pt x="255651" y="242316"/>
                </a:lnTo>
                <a:lnTo>
                  <a:pt x="272034" y="242316"/>
                </a:lnTo>
                <a:lnTo>
                  <a:pt x="272034" y="204597"/>
                </a:lnTo>
                <a:lnTo>
                  <a:pt x="272034" y="134874"/>
                </a:lnTo>
                <a:lnTo>
                  <a:pt x="326517" y="134874"/>
                </a:lnTo>
                <a:lnTo>
                  <a:pt x="326517" y="120396"/>
                </a:lnTo>
                <a:close/>
              </a:path>
              <a:path w="1012189" h="354965">
                <a:moveTo>
                  <a:pt x="534466" y="168402"/>
                </a:moveTo>
                <a:lnTo>
                  <a:pt x="505612" y="156502"/>
                </a:lnTo>
                <a:lnTo>
                  <a:pt x="479653" y="135826"/>
                </a:lnTo>
                <a:lnTo>
                  <a:pt x="462686" y="109347"/>
                </a:lnTo>
                <a:lnTo>
                  <a:pt x="460908" y="106578"/>
                </a:lnTo>
                <a:lnTo>
                  <a:pt x="453694" y="68961"/>
                </a:lnTo>
                <a:lnTo>
                  <a:pt x="453694" y="29718"/>
                </a:lnTo>
                <a:lnTo>
                  <a:pt x="528751" y="29718"/>
                </a:lnTo>
                <a:lnTo>
                  <a:pt x="528751" y="15621"/>
                </a:lnTo>
                <a:lnTo>
                  <a:pt x="362254" y="15621"/>
                </a:lnTo>
                <a:lnTo>
                  <a:pt x="362254" y="29718"/>
                </a:lnTo>
                <a:lnTo>
                  <a:pt x="437692" y="29718"/>
                </a:lnTo>
                <a:lnTo>
                  <a:pt x="437692" y="68961"/>
                </a:lnTo>
                <a:lnTo>
                  <a:pt x="430758" y="107988"/>
                </a:lnTo>
                <a:lnTo>
                  <a:pt x="412508" y="138823"/>
                </a:lnTo>
                <a:lnTo>
                  <a:pt x="386740" y="160743"/>
                </a:lnTo>
                <a:lnTo>
                  <a:pt x="357301" y="172974"/>
                </a:lnTo>
                <a:lnTo>
                  <a:pt x="357301" y="187833"/>
                </a:lnTo>
                <a:lnTo>
                  <a:pt x="387515" y="176580"/>
                </a:lnTo>
                <a:lnTo>
                  <a:pt x="413270" y="158445"/>
                </a:lnTo>
                <a:lnTo>
                  <a:pt x="433222" y="135382"/>
                </a:lnTo>
                <a:lnTo>
                  <a:pt x="446074" y="109347"/>
                </a:lnTo>
                <a:lnTo>
                  <a:pt x="459778" y="134239"/>
                </a:lnTo>
                <a:lnTo>
                  <a:pt x="479983" y="155638"/>
                </a:lnTo>
                <a:lnTo>
                  <a:pt x="505333" y="172453"/>
                </a:lnTo>
                <a:lnTo>
                  <a:pt x="534466" y="183642"/>
                </a:lnTo>
                <a:lnTo>
                  <a:pt x="534466" y="168402"/>
                </a:lnTo>
                <a:close/>
              </a:path>
              <a:path w="1012189" h="354965">
                <a:moveTo>
                  <a:pt x="635431" y="288036"/>
                </a:moveTo>
                <a:lnTo>
                  <a:pt x="633755" y="275183"/>
                </a:lnTo>
                <a:lnTo>
                  <a:pt x="628853" y="263550"/>
                </a:lnTo>
                <a:lnTo>
                  <a:pt x="620966" y="253199"/>
                </a:lnTo>
                <a:lnTo>
                  <a:pt x="619048" y="251599"/>
                </a:lnTo>
                <a:lnTo>
                  <a:pt x="619048" y="288036"/>
                </a:lnTo>
                <a:lnTo>
                  <a:pt x="617842" y="297383"/>
                </a:lnTo>
                <a:lnTo>
                  <a:pt x="583488" y="329260"/>
                </a:lnTo>
                <a:lnTo>
                  <a:pt x="536613" y="339598"/>
                </a:lnTo>
                <a:lnTo>
                  <a:pt x="507034" y="340982"/>
                </a:lnTo>
                <a:lnTo>
                  <a:pt x="477456" y="339598"/>
                </a:lnTo>
                <a:lnTo>
                  <a:pt x="430580" y="329260"/>
                </a:lnTo>
                <a:lnTo>
                  <a:pt x="399834" y="305981"/>
                </a:lnTo>
                <a:lnTo>
                  <a:pt x="395020" y="288036"/>
                </a:lnTo>
                <a:lnTo>
                  <a:pt x="396227" y="278523"/>
                </a:lnTo>
                <a:lnTo>
                  <a:pt x="430580" y="246646"/>
                </a:lnTo>
                <a:lnTo>
                  <a:pt x="477456" y="236410"/>
                </a:lnTo>
                <a:lnTo>
                  <a:pt x="507034" y="235077"/>
                </a:lnTo>
                <a:lnTo>
                  <a:pt x="536613" y="236410"/>
                </a:lnTo>
                <a:lnTo>
                  <a:pt x="583488" y="246646"/>
                </a:lnTo>
                <a:lnTo>
                  <a:pt x="614235" y="269938"/>
                </a:lnTo>
                <a:lnTo>
                  <a:pt x="619048" y="288036"/>
                </a:lnTo>
                <a:lnTo>
                  <a:pt x="619048" y="251599"/>
                </a:lnTo>
                <a:lnTo>
                  <a:pt x="610285" y="244221"/>
                </a:lnTo>
                <a:lnTo>
                  <a:pt x="593318" y="235077"/>
                </a:lnTo>
                <a:lnTo>
                  <a:pt x="591210" y="233934"/>
                </a:lnTo>
                <a:lnTo>
                  <a:pt x="567372" y="226542"/>
                </a:lnTo>
                <a:lnTo>
                  <a:pt x="539191" y="222084"/>
                </a:lnTo>
                <a:lnTo>
                  <a:pt x="507034" y="220599"/>
                </a:lnTo>
                <a:lnTo>
                  <a:pt x="474878" y="222084"/>
                </a:lnTo>
                <a:lnTo>
                  <a:pt x="422706" y="233934"/>
                </a:lnTo>
                <a:lnTo>
                  <a:pt x="385165" y="263550"/>
                </a:lnTo>
                <a:lnTo>
                  <a:pt x="378637" y="288036"/>
                </a:lnTo>
                <a:lnTo>
                  <a:pt x="380314" y="300824"/>
                </a:lnTo>
                <a:lnTo>
                  <a:pt x="403402" y="331838"/>
                </a:lnTo>
                <a:lnTo>
                  <a:pt x="446646" y="348983"/>
                </a:lnTo>
                <a:lnTo>
                  <a:pt x="507034" y="354698"/>
                </a:lnTo>
                <a:lnTo>
                  <a:pt x="539191" y="353275"/>
                </a:lnTo>
                <a:lnTo>
                  <a:pt x="567372" y="348983"/>
                </a:lnTo>
                <a:lnTo>
                  <a:pt x="591210" y="341845"/>
                </a:lnTo>
                <a:lnTo>
                  <a:pt x="592836" y="340982"/>
                </a:lnTo>
                <a:lnTo>
                  <a:pt x="610285" y="331838"/>
                </a:lnTo>
                <a:lnTo>
                  <a:pt x="620966" y="322694"/>
                </a:lnTo>
                <a:lnTo>
                  <a:pt x="628853" y="312369"/>
                </a:lnTo>
                <a:lnTo>
                  <a:pt x="633755" y="300824"/>
                </a:lnTo>
                <a:lnTo>
                  <a:pt x="635431" y="288036"/>
                </a:lnTo>
                <a:close/>
              </a:path>
              <a:path w="1012189" h="354965">
                <a:moveTo>
                  <a:pt x="680770" y="93726"/>
                </a:moveTo>
                <a:lnTo>
                  <a:pt x="626287" y="93726"/>
                </a:lnTo>
                <a:lnTo>
                  <a:pt x="626287" y="11049"/>
                </a:lnTo>
                <a:lnTo>
                  <a:pt x="610285" y="11049"/>
                </a:lnTo>
                <a:lnTo>
                  <a:pt x="610285" y="201549"/>
                </a:lnTo>
                <a:lnTo>
                  <a:pt x="626287" y="201549"/>
                </a:lnTo>
                <a:lnTo>
                  <a:pt x="626287" y="108204"/>
                </a:lnTo>
                <a:lnTo>
                  <a:pt x="680770" y="108204"/>
                </a:lnTo>
                <a:lnTo>
                  <a:pt x="680770" y="93726"/>
                </a:lnTo>
                <a:close/>
              </a:path>
              <a:path w="1012189" h="354965">
                <a:moveTo>
                  <a:pt x="996162" y="60960"/>
                </a:moveTo>
                <a:lnTo>
                  <a:pt x="995095" y="51803"/>
                </a:lnTo>
                <a:lnTo>
                  <a:pt x="991882" y="43675"/>
                </a:lnTo>
                <a:lnTo>
                  <a:pt x="986523" y="36474"/>
                </a:lnTo>
                <a:lnTo>
                  <a:pt x="979779" y="30746"/>
                </a:lnTo>
                <a:lnTo>
                  <a:pt x="979779" y="52578"/>
                </a:lnTo>
                <a:lnTo>
                  <a:pt x="979779" y="69342"/>
                </a:lnTo>
                <a:lnTo>
                  <a:pt x="930249" y="93535"/>
                </a:lnTo>
                <a:lnTo>
                  <a:pt x="861669" y="97536"/>
                </a:lnTo>
                <a:lnTo>
                  <a:pt x="823366" y="96532"/>
                </a:lnTo>
                <a:lnTo>
                  <a:pt x="770750" y="88531"/>
                </a:lnTo>
                <a:lnTo>
                  <a:pt x="743572" y="69342"/>
                </a:lnTo>
                <a:lnTo>
                  <a:pt x="743572" y="52578"/>
                </a:lnTo>
                <a:lnTo>
                  <a:pt x="793242" y="28244"/>
                </a:lnTo>
                <a:lnTo>
                  <a:pt x="861669" y="24384"/>
                </a:lnTo>
                <a:lnTo>
                  <a:pt x="900036" y="25336"/>
                </a:lnTo>
                <a:lnTo>
                  <a:pt x="952754" y="33223"/>
                </a:lnTo>
                <a:lnTo>
                  <a:pt x="979779" y="52578"/>
                </a:lnTo>
                <a:lnTo>
                  <a:pt x="979779" y="30746"/>
                </a:lnTo>
                <a:lnTo>
                  <a:pt x="979017" y="30099"/>
                </a:lnTo>
                <a:lnTo>
                  <a:pt x="966952" y="24384"/>
                </a:lnTo>
                <a:lnTo>
                  <a:pt x="960742" y="21437"/>
                </a:lnTo>
                <a:lnTo>
                  <a:pt x="935342" y="15379"/>
                </a:lnTo>
                <a:lnTo>
                  <a:pt x="902462" y="11836"/>
                </a:lnTo>
                <a:lnTo>
                  <a:pt x="861669" y="10668"/>
                </a:lnTo>
                <a:lnTo>
                  <a:pt x="820889" y="11836"/>
                </a:lnTo>
                <a:lnTo>
                  <a:pt x="762609" y="21437"/>
                </a:lnTo>
                <a:lnTo>
                  <a:pt x="731329" y="43675"/>
                </a:lnTo>
                <a:lnTo>
                  <a:pt x="727189" y="60960"/>
                </a:lnTo>
                <a:lnTo>
                  <a:pt x="728205" y="69951"/>
                </a:lnTo>
                <a:lnTo>
                  <a:pt x="762609" y="100164"/>
                </a:lnTo>
                <a:lnTo>
                  <a:pt x="820889" y="110032"/>
                </a:lnTo>
                <a:lnTo>
                  <a:pt x="861669" y="111252"/>
                </a:lnTo>
                <a:lnTo>
                  <a:pt x="902462" y="110032"/>
                </a:lnTo>
                <a:lnTo>
                  <a:pt x="935342" y="106349"/>
                </a:lnTo>
                <a:lnTo>
                  <a:pt x="960742" y="100164"/>
                </a:lnTo>
                <a:lnTo>
                  <a:pt x="966241" y="97536"/>
                </a:lnTo>
                <a:lnTo>
                  <a:pt x="979017" y="91440"/>
                </a:lnTo>
                <a:lnTo>
                  <a:pt x="986523" y="85229"/>
                </a:lnTo>
                <a:lnTo>
                  <a:pt x="991882" y="78054"/>
                </a:lnTo>
                <a:lnTo>
                  <a:pt x="995095" y="69951"/>
                </a:lnTo>
                <a:lnTo>
                  <a:pt x="996162" y="60960"/>
                </a:lnTo>
                <a:close/>
              </a:path>
              <a:path w="1012189" h="354965">
                <a:moveTo>
                  <a:pt x="996924" y="336029"/>
                </a:moveTo>
                <a:lnTo>
                  <a:pt x="750049" y="336029"/>
                </a:lnTo>
                <a:lnTo>
                  <a:pt x="750049" y="290322"/>
                </a:lnTo>
                <a:lnTo>
                  <a:pt x="988161" y="290322"/>
                </a:lnTo>
                <a:lnTo>
                  <a:pt x="988161" y="216408"/>
                </a:lnTo>
                <a:lnTo>
                  <a:pt x="734047" y="216408"/>
                </a:lnTo>
                <a:lnTo>
                  <a:pt x="734047" y="230124"/>
                </a:lnTo>
                <a:lnTo>
                  <a:pt x="972159" y="230124"/>
                </a:lnTo>
                <a:lnTo>
                  <a:pt x="972159" y="276987"/>
                </a:lnTo>
                <a:lnTo>
                  <a:pt x="734047" y="276987"/>
                </a:lnTo>
                <a:lnTo>
                  <a:pt x="734047" y="349745"/>
                </a:lnTo>
                <a:lnTo>
                  <a:pt x="996924" y="349745"/>
                </a:lnTo>
                <a:lnTo>
                  <a:pt x="996924" y="336029"/>
                </a:lnTo>
                <a:close/>
              </a:path>
              <a:path w="1012189" h="354965">
                <a:moveTo>
                  <a:pt x="1012164" y="154305"/>
                </a:moveTo>
                <a:lnTo>
                  <a:pt x="710044" y="154305"/>
                </a:lnTo>
                <a:lnTo>
                  <a:pt x="710044" y="168021"/>
                </a:lnTo>
                <a:lnTo>
                  <a:pt x="1012164" y="168021"/>
                </a:lnTo>
                <a:lnTo>
                  <a:pt x="1012164" y="1543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162920" y="6546273"/>
            <a:ext cx="302260" cy="340995"/>
          </a:xfrm>
          <a:custGeom>
            <a:avLst/>
            <a:gdLst/>
            <a:ahLst/>
            <a:cxnLst/>
            <a:rect l="l" t="t" r="r" b="b"/>
            <a:pathLst>
              <a:path w="302260" h="340995">
                <a:moveTo>
                  <a:pt x="280408" y="136394"/>
                </a:moveTo>
                <a:lnTo>
                  <a:pt x="24002" y="136394"/>
                </a:lnTo>
                <a:lnTo>
                  <a:pt x="24002" y="0"/>
                </a:lnTo>
                <a:lnTo>
                  <a:pt x="278123" y="0"/>
                </a:lnTo>
                <a:lnTo>
                  <a:pt x="278123" y="13715"/>
                </a:lnTo>
                <a:lnTo>
                  <a:pt x="40004" y="13715"/>
                </a:lnTo>
                <a:lnTo>
                  <a:pt x="40004" y="60958"/>
                </a:lnTo>
                <a:lnTo>
                  <a:pt x="273551" y="60958"/>
                </a:lnTo>
                <a:lnTo>
                  <a:pt x="273551" y="74674"/>
                </a:lnTo>
                <a:lnTo>
                  <a:pt x="40004" y="74674"/>
                </a:lnTo>
                <a:lnTo>
                  <a:pt x="40004" y="123059"/>
                </a:lnTo>
                <a:lnTo>
                  <a:pt x="280408" y="123059"/>
                </a:lnTo>
                <a:lnTo>
                  <a:pt x="280408" y="136394"/>
                </a:lnTo>
                <a:close/>
              </a:path>
              <a:path w="302260" h="340995">
                <a:moveTo>
                  <a:pt x="158492" y="182494"/>
                </a:moveTo>
                <a:lnTo>
                  <a:pt x="142871" y="182494"/>
                </a:lnTo>
                <a:lnTo>
                  <a:pt x="142871" y="136394"/>
                </a:lnTo>
                <a:lnTo>
                  <a:pt x="158492" y="136394"/>
                </a:lnTo>
                <a:lnTo>
                  <a:pt x="158492" y="182494"/>
                </a:lnTo>
                <a:close/>
              </a:path>
              <a:path w="302260" h="340995">
                <a:moveTo>
                  <a:pt x="302125" y="196210"/>
                </a:moveTo>
                <a:lnTo>
                  <a:pt x="0" y="196210"/>
                </a:lnTo>
                <a:lnTo>
                  <a:pt x="0" y="182494"/>
                </a:lnTo>
                <a:lnTo>
                  <a:pt x="302125" y="182494"/>
                </a:lnTo>
                <a:lnTo>
                  <a:pt x="302125" y="196210"/>
                </a:lnTo>
                <a:close/>
              </a:path>
              <a:path w="302260" h="340995">
                <a:moveTo>
                  <a:pt x="151634" y="340986"/>
                </a:moveTo>
                <a:lnTo>
                  <a:pt x="84437" y="336319"/>
                </a:lnTo>
                <a:lnTo>
                  <a:pt x="39242" y="321936"/>
                </a:lnTo>
                <a:lnTo>
                  <a:pt x="17144" y="289552"/>
                </a:lnTo>
                <a:lnTo>
                  <a:pt x="18561" y="279391"/>
                </a:lnTo>
                <a:lnTo>
                  <a:pt x="58892" y="247965"/>
                </a:lnTo>
                <a:lnTo>
                  <a:pt x="115481" y="238511"/>
                </a:lnTo>
                <a:lnTo>
                  <a:pt x="151634" y="237357"/>
                </a:lnTo>
                <a:lnTo>
                  <a:pt x="187840" y="238511"/>
                </a:lnTo>
                <a:lnTo>
                  <a:pt x="218974" y="242024"/>
                </a:lnTo>
                <a:lnTo>
                  <a:pt x="244536" y="247965"/>
                </a:lnTo>
                <a:lnTo>
                  <a:pt x="251711" y="251072"/>
                </a:lnTo>
                <a:lnTo>
                  <a:pt x="151634" y="251072"/>
                </a:lnTo>
                <a:lnTo>
                  <a:pt x="117214" y="252144"/>
                </a:lnTo>
                <a:lnTo>
                  <a:pt x="64518" y="260716"/>
                </a:lnTo>
                <a:lnTo>
                  <a:pt x="33527" y="280789"/>
                </a:lnTo>
                <a:lnTo>
                  <a:pt x="33527" y="297553"/>
                </a:lnTo>
                <a:lnTo>
                  <a:pt x="88008" y="323318"/>
                </a:lnTo>
                <a:lnTo>
                  <a:pt x="151634" y="327651"/>
                </a:lnTo>
                <a:lnTo>
                  <a:pt x="250831" y="327651"/>
                </a:lnTo>
                <a:lnTo>
                  <a:pt x="244536" y="330378"/>
                </a:lnTo>
                <a:lnTo>
                  <a:pt x="218974" y="336319"/>
                </a:lnTo>
                <a:lnTo>
                  <a:pt x="187840" y="339831"/>
                </a:lnTo>
                <a:lnTo>
                  <a:pt x="151634" y="340986"/>
                </a:lnTo>
                <a:close/>
              </a:path>
              <a:path w="302260" h="340995">
                <a:moveTo>
                  <a:pt x="250831" y="327651"/>
                </a:moveTo>
                <a:lnTo>
                  <a:pt x="151634" y="327651"/>
                </a:lnTo>
                <a:lnTo>
                  <a:pt x="186155" y="326574"/>
                </a:lnTo>
                <a:lnTo>
                  <a:pt x="215212" y="323318"/>
                </a:lnTo>
                <a:lnTo>
                  <a:pt x="238482" y="317847"/>
                </a:lnTo>
                <a:lnTo>
                  <a:pt x="255644" y="310126"/>
                </a:lnTo>
                <a:lnTo>
                  <a:pt x="265169" y="304792"/>
                </a:lnTo>
                <a:lnTo>
                  <a:pt x="269741" y="297553"/>
                </a:lnTo>
                <a:lnTo>
                  <a:pt x="269741" y="289552"/>
                </a:lnTo>
                <a:lnTo>
                  <a:pt x="238482" y="260716"/>
                </a:lnTo>
                <a:lnTo>
                  <a:pt x="186155" y="252144"/>
                </a:lnTo>
                <a:lnTo>
                  <a:pt x="151634" y="251072"/>
                </a:lnTo>
                <a:lnTo>
                  <a:pt x="251711" y="251072"/>
                </a:lnTo>
                <a:lnTo>
                  <a:pt x="284707" y="279391"/>
                </a:lnTo>
                <a:lnTo>
                  <a:pt x="286123" y="289552"/>
                </a:lnTo>
                <a:lnTo>
                  <a:pt x="284707" y="299273"/>
                </a:lnTo>
                <a:lnTo>
                  <a:pt x="280504" y="307887"/>
                </a:lnTo>
                <a:lnTo>
                  <a:pt x="273586" y="315430"/>
                </a:lnTo>
                <a:lnTo>
                  <a:pt x="264026" y="321936"/>
                </a:lnTo>
                <a:lnTo>
                  <a:pt x="250831" y="3276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523653" y="6530653"/>
            <a:ext cx="278130" cy="346710"/>
          </a:xfrm>
          <a:custGeom>
            <a:avLst/>
            <a:gdLst/>
            <a:ahLst/>
            <a:cxnLst/>
            <a:rect l="l" t="t" r="r" b="b"/>
            <a:pathLst>
              <a:path w="278129" h="346709">
                <a:moveTo>
                  <a:pt x="78865" y="56386"/>
                </a:moveTo>
                <a:lnTo>
                  <a:pt x="62482" y="56386"/>
                </a:lnTo>
                <a:lnTo>
                  <a:pt x="62482" y="0"/>
                </a:lnTo>
                <a:lnTo>
                  <a:pt x="78865" y="0"/>
                </a:lnTo>
                <a:lnTo>
                  <a:pt x="78865" y="56386"/>
                </a:lnTo>
                <a:close/>
              </a:path>
              <a:path w="278129" h="346709">
                <a:moveTo>
                  <a:pt x="140204" y="70864"/>
                </a:moveTo>
                <a:lnTo>
                  <a:pt x="0" y="70864"/>
                </a:lnTo>
                <a:lnTo>
                  <a:pt x="0" y="56386"/>
                </a:lnTo>
                <a:lnTo>
                  <a:pt x="140204" y="56386"/>
                </a:lnTo>
                <a:lnTo>
                  <a:pt x="140204" y="70864"/>
                </a:lnTo>
                <a:close/>
              </a:path>
              <a:path w="278129" h="346709">
                <a:moveTo>
                  <a:pt x="70483" y="328413"/>
                </a:moveTo>
                <a:lnTo>
                  <a:pt x="23311" y="300696"/>
                </a:lnTo>
                <a:lnTo>
                  <a:pt x="9119" y="253787"/>
                </a:lnTo>
                <a:lnTo>
                  <a:pt x="7238" y="220974"/>
                </a:lnTo>
                <a:lnTo>
                  <a:pt x="9119" y="188215"/>
                </a:lnTo>
                <a:lnTo>
                  <a:pt x="23311" y="141412"/>
                </a:lnTo>
                <a:lnTo>
                  <a:pt x="60714" y="114654"/>
                </a:lnTo>
                <a:lnTo>
                  <a:pt x="70483" y="113916"/>
                </a:lnTo>
                <a:lnTo>
                  <a:pt x="80627" y="114654"/>
                </a:lnTo>
                <a:lnTo>
                  <a:pt x="89913" y="116964"/>
                </a:lnTo>
                <a:lnTo>
                  <a:pt x="98343" y="120988"/>
                </a:lnTo>
                <a:lnTo>
                  <a:pt x="105915" y="126869"/>
                </a:lnTo>
                <a:lnTo>
                  <a:pt x="106850" y="128012"/>
                </a:lnTo>
                <a:lnTo>
                  <a:pt x="70483" y="128012"/>
                </a:lnTo>
                <a:lnTo>
                  <a:pt x="63434" y="128661"/>
                </a:lnTo>
                <a:lnTo>
                  <a:pt x="28907" y="168540"/>
                </a:lnTo>
                <a:lnTo>
                  <a:pt x="23240" y="220974"/>
                </a:lnTo>
                <a:lnTo>
                  <a:pt x="24698" y="250334"/>
                </a:lnTo>
                <a:lnTo>
                  <a:pt x="35616" y="291052"/>
                </a:lnTo>
                <a:lnTo>
                  <a:pt x="70483" y="313936"/>
                </a:lnTo>
                <a:lnTo>
                  <a:pt x="106861" y="313936"/>
                </a:lnTo>
                <a:lnTo>
                  <a:pt x="105915" y="315079"/>
                </a:lnTo>
                <a:lnTo>
                  <a:pt x="98343" y="321020"/>
                </a:lnTo>
                <a:lnTo>
                  <a:pt x="89913" y="325175"/>
                </a:lnTo>
                <a:lnTo>
                  <a:pt x="80627" y="327616"/>
                </a:lnTo>
                <a:lnTo>
                  <a:pt x="70483" y="328413"/>
                </a:lnTo>
                <a:close/>
              </a:path>
              <a:path w="278129" h="346709">
                <a:moveTo>
                  <a:pt x="106861" y="313936"/>
                </a:moveTo>
                <a:lnTo>
                  <a:pt x="70483" y="313936"/>
                </a:lnTo>
                <a:lnTo>
                  <a:pt x="77912" y="313340"/>
                </a:lnTo>
                <a:lnTo>
                  <a:pt x="84770" y="311459"/>
                </a:lnTo>
                <a:lnTo>
                  <a:pt x="112439" y="273551"/>
                </a:lnTo>
                <a:lnTo>
                  <a:pt x="118107" y="220974"/>
                </a:lnTo>
                <a:lnTo>
                  <a:pt x="116648" y="191775"/>
                </a:lnTo>
                <a:lnTo>
                  <a:pt x="105730" y="150949"/>
                </a:lnTo>
                <a:lnTo>
                  <a:pt x="70483" y="128012"/>
                </a:lnTo>
                <a:lnTo>
                  <a:pt x="106850" y="128012"/>
                </a:lnTo>
                <a:lnTo>
                  <a:pt x="117815" y="141412"/>
                </a:lnTo>
                <a:lnTo>
                  <a:pt x="126536" y="161778"/>
                </a:lnTo>
                <a:lnTo>
                  <a:pt x="131900" y="188215"/>
                </a:lnTo>
                <a:lnTo>
                  <a:pt x="133727" y="220974"/>
                </a:lnTo>
                <a:lnTo>
                  <a:pt x="131900" y="253787"/>
                </a:lnTo>
                <a:lnTo>
                  <a:pt x="126536" y="280313"/>
                </a:lnTo>
                <a:lnTo>
                  <a:pt x="117815" y="300696"/>
                </a:lnTo>
                <a:lnTo>
                  <a:pt x="106861" y="313936"/>
                </a:lnTo>
                <a:close/>
              </a:path>
              <a:path w="278129" h="346709">
                <a:moveTo>
                  <a:pt x="278123" y="156206"/>
                </a:moveTo>
                <a:lnTo>
                  <a:pt x="262121" y="156206"/>
                </a:lnTo>
                <a:lnTo>
                  <a:pt x="262121" y="11048"/>
                </a:lnTo>
                <a:lnTo>
                  <a:pt x="278123" y="11048"/>
                </a:lnTo>
                <a:lnTo>
                  <a:pt x="278123" y="156206"/>
                </a:lnTo>
                <a:close/>
              </a:path>
              <a:path w="278129" h="346709">
                <a:moveTo>
                  <a:pt x="200781" y="342129"/>
                </a:moveTo>
                <a:lnTo>
                  <a:pt x="185161" y="342129"/>
                </a:lnTo>
                <a:lnTo>
                  <a:pt x="185161" y="12953"/>
                </a:lnTo>
                <a:lnTo>
                  <a:pt x="200781" y="12953"/>
                </a:lnTo>
                <a:lnTo>
                  <a:pt x="200781" y="156206"/>
                </a:lnTo>
                <a:lnTo>
                  <a:pt x="278123" y="156206"/>
                </a:lnTo>
                <a:lnTo>
                  <a:pt x="278123" y="170302"/>
                </a:lnTo>
                <a:lnTo>
                  <a:pt x="200781" y="170302"/>
                </a:lnTo>
                <a:lnTo>
                  <a:pt x="200781" y="342129"/>
                </a:lnTo>
                <a:close/>
              </a:path>
              <a:path w="278129" h="346709">
                <a:moveTo>
                  <a:pt x="278123" y="346701"/>
                </a:moveTo>
                <a:lnTo>
                  <a:pt x="262121" y="346701"/>
                </a:lnTo>
                <a:lnTo>
                  <a:pt x="262121" y="170302"/>
                </a:lnTo>
                <a:lnTo>
                  <a:pt x="278123" y="170302"/>
                </a:lnTo>
                <a:lnTo>
                  <a:pt x="278123" y="34670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994870" y="6545960"/>
            <a:ext cx="254635" cy="137160"/>
          </a:xfrm>
          <a:custGeom>
            <a:avLst/>
            <a:gdLst/>
            <a:ahLst/>
            <a:cxnLst/>
            <a:rect l="l" t="t" r="r" b="b"/>
            <a:pathLst>
              <a:path w="254635" h="137159">
                <a:moveTo>
                  <a:pt x="254127" y="317"/>
                </a:moveTo>
                <a:lnTo>
                  <a:pt x="238125" y="317"/>
                </a:lnTo>
                <a:lnTo>
                  <a:pt x="238125" y="48260"/>
                </a:lnTo>
                <a:lnTo>
                  <a:pt x="16002" y="48260"/>
                </a:lnTo>
                <a:lnTo>
                  <a:pt x="16002" y="0"/>
                </a:lnTo>
                <a:lnTo>
                  <a:pt x="0" y="0"/>
                </a:lnTo>
                <a:lnTo>
                  <a:pt x="0" y="48260"/>
                </a:lnTo>
                <a:lnTo>
                  <a:pt x="0" y="63500"/>
                </a:lnTo>
                <a:lnTo>
                  <a:pt x="0" y="123190"/>
                </a:lnTo>
                <a:lnTo>
                  <a:pt x="0" y="137160"/>
                </a:lnTo>
                <a:lnTo>
                  <a:pt x="254127" y="137160"/>
                </a:lnTo>
                <a:lnTo>
                  <a:pt x="254127" y="123190"/>
                </a:lnTo>
                <a:lnTo>
                  <a:pt x="16002" y="123190"/>
                </a:lnTo>
                <a:lnTo>
                  <a:pt x="16002" y="63500"/>
                </a:lnTo>
                <a:lnTo>
                  <a:pt x="238125" y="63500"/>
                </a:lnTo>
                <a:lnTo>
                  <a:pt x="238125" y="122999"/>
                </a:lnTo>
                <a:lnTo>
                  <a:pt x="254127" y="122999"/>
                </a:lnTo>
                <a:lnTo>
                  <a:pt x="254127" y="63500"/>
                </a:lnTo>
                <a:lnTo>
                  <a:pt x="254127" y="63182"/>
                </a:lnTo>
                <a:lnTo>
                  <a:pt x="254127" y="48704"/>
                </a:lnTo>
                <a:lnTo>
                  <a:pt x="254127" y="48260"/>
                </a:lnTo>
                <a:lnTo>
                  <a:pt x="254127" y="31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970867" y="6732968"/>
            <a:ext cx="302260" cy="146050"/>
          </a:xfrm>
          <a:custGeom>
            <a:avLst/>
            <a:gdLst/>
            <a:ahLst/>
            <a:cxnLst/>
            <a:rect l="l" t="t" r="r" b="b"/>
            <a:pathLst>
              <a:path w="302260" h="146050">
                <a:moveTo>
                  <a:pt x="284988" y="130492"/>
                </a:moveTo>
                <a:lnTo>
                  <a:pt x="40005" y="130492"/>
                </a:lnTo>
                <a:lnTo>
                  <a:pt x="40005" y="60642"/>
                </a:lnTo>
                <a:lnTo>
                  <a:pt x="24003" y="60642"/>
                </a:lnTo>
                <a:lnTo>
                  <a:pt x="24003" y="130492"/>
                </a:lnTo>
                <a:lnTo>
                  <a:pt x="24003" y="145732"/>
                </a:lnTo>
                <a:lnTo>
                  <a:pt x="284988" y="145732"/>
                </a:lnTo>
                <a:lnTo>
                  <a:pt x="284988" y="130492"/>
                </a:lnTo>
                <a:close/>
              </a:path>
              <a:path w="302260" h="146050">
                <a:moveTo>
                  <a:pt x="302133" y="0"/>
                </a:moveTo>
                <a:lnTo>
                  <a:pt x="0" y="0"/>
                </a:lnTo>
                <a:lnTo>
                  <a:pt x="0" y="14097"/>
                </a:lnTo>
                <a:lnTo>
                  <a:pt x="147066" y="14097"/>
                </a:lnTo>
                <a:lnTo>
                  <a:pt x="147066" y="81915"/>
                </a:lnTo>
                <a:lnTo>
                  <a:pt x="163068" y="81915"/>
                </a:lnTo>
                <a:lnTo>
                  <a:pt x="163068" y="14097"/>
                </a:lnTo>
                <a:lnTo>
                  <a:pt x="302133" y="14097"/>
                </a:lnTo>
                <a:lnTo>
                  <a:pt x="3021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319420" y="6541701"/>
            <a:ext cx="331470" cy="337185"/>
          </a:xfrm>
          <a:custGeom>
            <a:avLst/>
            <a:gdLst/>
            <a:ahLst/>
            <a:cxnLst/>
            <a:rect l="l" t="t" r="r" b="b"/>
            <a:pathLst>
              <a:path w="331470" h="337184">
                <a:moveTo>
                  <a:pt x="0" y="192781"/>
                </a:moveTo>
                <a:lnTo>
                  <a:pt x="0" y="177922"/>
                </a:lnTo>
                <a:lnTo>
                  <a:pt x="32318" y="162075"/>
                </a:lnTo>
                <a:lnTo>
                  <a:pt x="59958" y="137442"/>
                </a:lnTo>
                <a:lnTo>
                  <a:pt x="79240" y="104950"/>
                </a:lnTo>
                <a:lnTo>
                  <a:pt x="86484" y="65530"/>
                </a:lnTo>
                <a:lnTo>
                  <a:pt x="86484" y="2666"/>
                </a:lnTo>
                <a:lnTo>
                  <a:pt x="102867" y="2666"/>
                </a:lnTo>
                <a:lnTo>
                  <a:pt x="102867" y="65530"/>
                </a:lnTo>
                <a:lnTo>
                  <a:pt x="110320" y="104510"/>
                </a:lnTo>
                <a:lnTo>
                  <a:pt x="111445" y="106296"/>
                </a:lnTo>
                <a:lnTo>
                  <a:pt x="94104" y="106296"/>
                </a:lnTo>
                <a:lnTo>
                  <a:pt x="82026" y="132614"/>
                </a:lnTo>
                <a:lnTo>
                  <a:pt x="61482" y="157110"/>
                </a:lnTo>
                <a:lnTo>
                  <a:pt x="33723" y="177821"/>
                </a:lnTo>
                <a:lnTo>
                  <a:pt x="0" y="192781"/>
                </a:lnTo>
                <a:close/>
              </a:path>
              <a:path w="331470" h="337184">
                <a:moveTo>
                  <a:pt x="188971" y="188971"/>
                </a:moveTo>
                <a:lnTo>
                  <a:pt x="156682" y="174713"/>
                </a:lnTo>
                <a:lnTo>
                  <a:pt x="129251" y="155205"/>
                </a:lnTo>
                <a:lnTo>
                  <a:pt x="107963" y="131912"/>
                </a:lnTo>
                <a:lnTo>
                  <a:pt x="94104" y="106296"/>
                </a:lnTo>
                <a:lnTo>
                  <a:pt x="111445" y="106296"/>
                </a:lnTo>
                <a:lnTo>
                  <a:pt x="129917" y="135632"/>
                </a:lnTo>
                <a:lnTo>
                  <a:pt x="157515" y="158753"/>
                </a:lnTo>
                <a:lnTo>
                  <a:pt x="188971" y="173731"/>
                </a:lnTo>
                <a:lnTo>
                  <a:pt x="188971" y="188971"/>
                </a:lnTo>
                <a:close/>
              </a:path>
              <a:path w="331470" h="337184">
                <a:moveTo>
                  <a:pt x="276980" y="232404"/>
                </a:moveTo>
                <a:lnTo>
                  <a:pt x="260978" y="232404"/>
                </a:lnTo>
                <a:lnTo>
                  <a:pt x="260978" y="0"/>
                </a:lnTo>
                <a:lnTo>
                  <a:pt x="276980" y="0"/>
                </a:lnTo>
                <a:lnTo>
                  <a:pt x="276980" y="99819"/>
                </a:lnTo>
                <a:lnTo>
                  <a:pt x="331461" y="99819"/>
                </a:lnTo>
                <a:lnTo>
                  <a:pt x="331461" y="114297"/>
                </a:lnTo>
                <a:lnTo>
                  <a:pt x="276980" y="114297"/>
                </a:lnTo>
                <a:lnTo>
                  <a:pt x="276980" y="232404"/>
                </a:lnTo>
                <a:close/>
              </a:path>
              <a:path w="331470" h="337184">
                <a:moveTo>
                  <a:pt x="283456" y="336795"/>
                </a:moveTo>
                <a:lnTo>
                  <a:pt x="33908" y="336795"/>
                </a:lnTo>
                <a:lnTo>
                  <a:pt x="33908" y="233166"/>
                </a:lnTo>
                <a:lnTo>
                  <a:pt x="50290" y="233166"/>
                </a:lnTo>
                <a:lnTo>
                  <a:pt x="50290" y="322317"/>
                </a:lnTo>
                <a:lnTo>
                  <a:pt x="283456" y="322317"/>
                </a:lnTo>
                <a:lnTo>
                  <a:pt x="283456" y="3367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786457" y="6541320"/>
            <a:ext cx="276860" cy="336550"/>
          </a:xfrm>
          <a:custGeom>
            <a:avLst/>
            <a:gdLst/>
            <a:ahLst/>
            <a:cxnLst/>
            <a:rect l="l" t="t" r="r" b="b"/>
            <a:pathLst>
              <a:path w="276859" h="336550">
                <a:moveTo>
                  <a:pt x="65911" y="316222"/>
                </a:moveTo>
                <a:lnTo>
                  <a:pt x="16394" y="282361"/>
                </a:lnTo>
                <a:lnTo>
                  <a:pt x="1654" y="210259"/>
                </a:lnTo>
                <a:lnTo>
                  <a:pt x="0" y="158492"/>
                </a:lnTo>
                <a:lnTo>
                  <a:pt x="1654" y="106504"/>
                </a:lnTo>
                <a:lnTo>
                  <a:pt x="6953" y="65196"/>
                </a:lnTo>
                <a:lnTo>
                  <a:pt x="30479" y="13334"/>
                </a:lnTo>
                <a:lnTo>
                  <a:pt x="65911" y="0"/>
                </a:lnTo>
                <a:lnTo>
                  <a:pt x="76269" y="851"/>
                </a:lnTo>
                <a:lnTo>
                  <a:pt x="85627" y="3381"/>
                </a:lnTo>
                <a:lnTo>
                  <a:pt x="93985" y="7554"/>
                </a:lnTo>
                <a:lnTo>
                  <a:pt x="101343" y="13334"/>
                </a:lnTo>
                <a:lnTo>
                  <a:pt x="101854" y="14096"/>
                </a:lnTo>
                <a:lnTo>
                  <a:pt x="65911" y="14096"/>
                </a:lnTo>
                <a:lnTo>
                  <a:pt x="58493" y="14799"/>
                </a:lnTo>
                <a:lnTo>
                  <a:pt x="28860" y="43891"/>
                </a:lnTo>
                <a:lnTo>
                  <a:pt x="17239" y="110433"/>
                </a:lnTo>
                <a:lnTo>
                  <a:pt x="16001" y="158492"/>
                </a:lnTo>
                <a:lnTo>
                  <a:pt x="17239" y="206383"/>
                </a:lnTo>
                <a:lnTo>
                  <a:pt x="21335" y="244453"/>
                </a:lnTo>
                <a:lnTo>
                  <a:pt x="40384" y="291838"/>
                </a:lnTo>
                <a:lnTo>
                  <a:pt x="65911" y="302506"/>
                </a:lnTo>
                <a:lnTo>
                  <a:pt x="101854" y="302506"/>
                </a:lnTo>
                <a:lnTo>
                  <a:pt x="101343" y="303268"/>
                </a:lnTo>
                <a:lnTo>
                  <a:pt x="93985" y="309149"/>
                </a:lnTo>
                <a:lnTo>
                  <a:pt x="85627" y="313174"/>
                </a:lnTo>
                <a:lnTo>
                  <a:pt x="76269" y="315483"/>
                </a:lnTo>
                <a:lnTo>
                  <a:pt x="65911" y="316222"/>
                </a:lnTo>
                <a:close/>
              </a:path>
              <a:path w="276859" h="336550">
                <a:moveTo>
                  <a:pt x="101854" y="302506"/>
                </a:moveTo>
                <a:lnTo>
                  <a:pt x="65911" y="302506"/>
                </a:lnTo>
                <a:lnTo>
                  <a:pt x="73108" y="301803"/>
                </a:lnTo>
                <a:lnTo>
                  <a:pt x="79769" y="299744"/>
                </a:lnTo>
                <a:lnTo>
                  <a:pt x="110106" y="244453"/>
                </a:lnTo>
                <a:lnTo>
                  <a:pt x="114201" y="206383"/>
                </a:lnTo>
                <a:lnTo>
                  <a:pt x="115440" y="158492"/>
                </a:lnTo>
                <a:lnTo>
                  <a:pt x="114201" y="110433"/>
                </a:lnTo>
                <a:lnTo>
                  <a:pt x="110106" y="72340"/>
                </a:lnTo>
                <a:lnTo>
                  <a:pt x="91056" y="24764"/>
                </a:lnTo>
                <a:lnTo>
                  <a:pt x="65911" y="14096"/>
                </a:lnTo>
                <a:lnTo>
                  <a:pt x="101854" y="14096"/>
                </a:lnTo>
                <a:lnTo>
                  <a:pt x="115368" y="34247"/>
                </a:lnTo>
                <a:lnTo>
                  <a:pt x="124679" y="65196"/>
                </a:lnTo>
                <a:lnTo>
                  <a:pt x="129846" y="106504"/>
                </a:lnTo>
                <a:lnTo>
                  <a:pt x="131441" y="158492"/>
                </a:lnTo>
                <a:lnTo>
                  <a:pt x="129846" y="210259"/>
                </a:lnTo>
                <a:lnTo>
                  <a:pt x="124679" y="251453"/>
                </a:lnTo>
                <a:lnTo>
                  <a:pt x="115368" y="282361"/>
                </a:lnTo>
                <a:lnTo>
                  <a:pt x="101854" y="302506"/>
                </a:lnTo>
                <a:close/>
              </a:path>
              <a:path w="276859" h="336550">
                <a:moveTo>
                  <a:pt x="203829" y="331842"/>
                </a:moveTo>
                <a:lnTo>
                  <a:pt x="188209" y="331842"/>
                </a:lnTo>
                <a:lnTo>
                  <a:pt x="188209" y="227451"/>
                </a:lnTo>
                <a:lnTo>
                  <a:pt x="139442" y="227451"/>
                </a:lnTo>
                <a:lnTo>
                  <a:pt x="139442" y="213354"/>
                </a:lnTo>
                <a:lnTo>
                  <a:pt x="188209" y="213354"/>
                </a:lnTo>
                <a:lnTo>
                  <a:pt x="188209" y="95628"/>
                </a:lnTo>
                <a:lnTo>
                  <a:pt x="139442" y="95628"/>
                </a:lnTo>
                <a:lnTo>
                  <a:pt x="139442" y="81531"/>
                </a:lnTo>
                <a:lnTo>
                  <a:pt x="188209" y="81531"/>
                </a:lnTo>
                <a:lnTo>
                  <a:pt x="188209" y="2285"/>
                </a:lnTo>
                <a:lnTo>
                  <a:pt x="203829" y="2285"/>
                </a:lnTo>
                <a:lnTo>
                  <a:pt x="203829" y="331842"/>
                </a:lnTo>
                <a:close/>
              </a:path>
              <a:path w="276859" h="336550">
                <a:moveTo>
                  <a:pt x="276599" y="336033"/>
                </a:moveTo>
                <a:lnTo>
                  <a:pt x="260597" y="336033"/>
                </a:lnTo>
                <a:lnTo>
                  <a:pt x="260597" y="0"/>
                </a:lnTo>
                <a:lnTo>
                  <a:pt x="276599" y="0"/>
                </a:lnTo>
                <a:lnTo>
                  <a:pt x="276599" y="3360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133474" y="6528748"/>
            <a:ext cx="302260" cy="354330"/>
          </a:xfrm>
          <a:custGeom>
            <a:avLst/>
            <a:gdLst/>
            <a:ahLst/>
            <a:cxnLst/>
            <a:rect l="l" t="t" r="r" b="b"/>
            <a:pathLst>
              <a:path w="302259" h="354329">
                <a:moveTo>
                  <a:pt x="158492" y="37337"/>
                </a:moveTo>
                <a:lnTo>
                  <a:pt x="142871" y="37337"/>
                </a:lnTo>
                <a:lnTo>
                  <a:pt x="142871" y="0"/>
                </a:lnTo>
                <a:lnTo>
                  <a:pt x="158492" y="0"/>
                </a:lnTo>
                <a:lnTo>
                  <a:pt x="158492" y="37337"/>
                </a:lnTo>
                <a:close/>
              </a:path>
              <a:path w="302259" h="354329">
                <a:moveTo>
                  <a:pt x="278123" y="51433"/>
                </a:moveTo>
                <a:lnTo>
                  <a:pt x="24002" y="51433"/>
                </a:lnTo>
                <a:lnTo>
                  <a:pt x="24002" y="37337"/>
                </a:lnTo>
                <a:lnTo>
                  <a:pt x="278123" y="37337"/>
                </a:lnTo>
                <a:lnTo>
                  <a:pt x="278123" y="51433"/>
                </a:lnTo>
                <a:close/>
              </a:path>
              <a:path w="302259" h="354329">
                <a:moveTo>
                  <a:pt x="17906" y="150491"/>
                </a:moveTo>
                <a:lnTo>
                  <a:pt x="17906" y="136013"/>
                </a:lnTo>
                <a:lnTo>
                  <a:pt x="58970" y="128179"/>
                </a:lnTo>
                <a:lnTo>
                  <a:pt x="99533" y="110487"/>
                </a:lnTo>
                <a:lnTo>
                  <a:pt x="130524" y="85651"/>
                </a:lnTo>
                <a:lnTo>
                  <a:pt x="142871" y="56386"/>
                </a:lnTo>
                <a:lnTo>
                  <a:pt x="142871" y="51433"/>
                </a:lnTo>
                <a:lnTo>
                  <a:pt x="158492" y="51433"/>
                </a:lnTo>
                <a:lnTo>
                  <a:pt x="158492" y="56386"/>
                </a:lnTo>
                <a:lnTo>
                  <a:pt x="169334" y="82293"/>
                </a:lnTo>
                <a:lnTo>
                  <a:pt x="150872" y="82293"/>
                </a:lnTo>
                <a:lnTo>
                  <a:pt x="128917" y="106933"/>
                </a:lnTo>
                <a:lnTo>
                  <a:pt x="96676" y="127965"/>
                </a:lnTo>
                <a:lnTo>
                  <a:pt x="58291" y="143210"/>
                </a:lnTo>
                <a:lnTo>
                  <a:pt x="17906" y="150491"/>
                </a:lnTo>
                <a:close/>
              </a:path>
              <a:path w="302259" h="354329">
                <a:moveTo>
                  <a:pt x="283075" y="150491"/>
                </a:moveTo>
                <a:lnTo>
                  <a:pt x="241952" y="142782"/>
                </a:lnTo>
                <a:lnTo>
                  <a:pt x="203544" y="127393"/>
                </a:lnTo>
                <a:lnTo>
                  <a:pt x="171850" y="106504"/>
                </a:lnTo>
                <a:lnTo>
                  <a:pt x="150872" y="82293"/>
                </a:lnTo>
                <a:lnTo>
                  <a:pt x="169334" y="82293"/>
                </a:lnTo>
                <a:lnTo>
                  <a:pt x="170671" y="85490"/>
                </a:lnTo>
                <a:lnTo>
                  <a:pt x="201353" y="110058"/>
                </a:lnTo>
                <a:lnTo>
                  <a:pt x="241750" y="127697"/>
                </a:lnTo>
                <a:lnTo>
                  <a:pt x="283075" y="136013"/>
                </a:lnTo>
                <a:lnTo>
                  <a:pt x="283075" y="150491"/>
                </a:lnTo>
                <a:close/>
              </a:path>
              <a:path w="302259" h="354329">
                <a:moveTo>
                  <a:pt x="302125" y="210306"/>
                </a:moveTo>
                <a:lnTo>
                  <a:pt x="0" y="210306"/>
                </a:lnTo>
                <a:lnTo>
                  <a:pt x="0" y="196591"/>
                </a:lnTo>
                <a:lnTo>
                  <a:pt x="302125" y="196591"/>
                </a:lnTo>
                <a:lnTo>
                  <a:pt x="302125" y="210306"/>
                </a:lnTo>
                <a:close/>
              </a:path>
              <a:path w="302259" h="354329">
                <a:moveTo>
                  <a:pt x="278123" y="353940"/>
                </a:moveTo>
                <a:lnTo>
                  <a:pt x="262121" y="353940"/>
                </a:lnTo>
                <a:lnTo>
                  <a:pt x="262121" y="282313"/>
                </a:lnTo>
                <a:lnTo>
                  <a:pt x="21716" y="282313"/>
                </a:lnTo>
                <a:lnTo>
                  <a:pt x="21716" y="268598"/>
                </a:lnTo>
                <a:lnTo>
                  <a:pt x="278123" y="268598"/>
                </a:lnTo>
                <a:lnTo>
                  <a:pt x="278123" y="3539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2" name="object 92"/>
          <p:cNvGrpSpPr/>
          <p:nvPr/>
        </p:nvGrpSpPr>
        <p:grpSpPr>
          <a:xfrm>
            <a:off x="2830486" y="8259973"/>
            <a:ext cx="610870" cy="300990"/>
            <a:chOff x="2830486" y="8259973"/>
            <a:chExt cx="610870" cy="300990"/>
          </a:xfrm>
        </p:grpSpPr>
        <p:sp>
          <p:nvSpPr>
            <p:cNvPr id="93" name="object 93"/>
            <p:cNvSpPr/>
            <p:nvPr/>
          </p:nvSpPr>
          <p:spPr>
            <a:xfrm>
              <a:off x="2830486" y="8259973"/>
              <a:ext cx="200025" cy="296545"/>
            </a:xfrm>
            <a:custGeom>
              <a:avLst/>
              <a:gdLst/>
              <a:ahLst/>
              <a:cxnLst/>
              <a:rect l="l" t="t" r="r" b="b"/>
              <a:pathLst>
                <a:path w="200025" h="296545">
                  <a:moveTo>
                    <a:pt x="16001" y="296029"/>
                  </a:moveTo>
                  <a:lnTo>
                    <a:pt x="0" y="296029"/>
                  </a:lnTo>
                  <a:lnTo>
                    <a:pt x="0" y="0"/>
                  </a:lnTo>
                  <a:lnTo>
                    <a:pt x="107058" y="0"/>
                  </a:lnTo>
                  <a:lnTo>
                    <a:pt x="147365" y="6048"/>
                  </a:lnTo>
                  <a:lnTo>
                    <a:pt x="161780" y="14858"/>
                  </a:lnTo>
                  <a:lnTo>
                    <a:pt x="16001" y="14858"/>
                  </a:lnTo>
                  <a:lnTo>
                    <a:pt x="16001" y="156968"/>
                  </a:lnTo>
                  <a:lnTo>
                    <a:pt x="160380" y="156968"/>
                  </a:lnTo>
                  <a:lnTo>
                    <a:pt x="144014" y="164587"/>
                  </a:lnTo>
                  <a:lnTo>
                    <a:pt x="163778" y="171243"/>
                  </a:lnTo>
                  <a:lnTo>
                    <a:pt x="164474" y="171826"/>
                  </a:lnTo>
                  <a:lnTo>
                    <a:pt x="16001" y="171826"/>
                  </a:lnTo>
                  <a:lnTo>
                    <a:pt x="16001" y="296029"/>
                  </a:lnTo>
                  <a:close/>
                </a:path>
                <a:path w="200025" h="296545">
                  <a:moveTo>
                    <a:pt x="160380" y="156968"/>
                  </a:moveTo>
                  <a:lnTo>
                    <a:pt x="106677" y="156968"/>
                  </a:lnTo>
                  <a:lnTo>
                    <a:pt x="139240" y="152271"/>
                  </a:lnTo>
                  <a:lnTo>
                    <a:pt x="162587" y="138537"/>
                  </a:lnTo>
                  <a:lnTo>
                    <a:pt x="176648" y="116303"/>
                  </a:lnTo>
                  <a:lnTo>
                    <a:pt x="181351" y="86103"/>
                  </a:lnTo>
                  <a:lnTo>
                    <a:pt x="176648" y="55684"/>
                  </a:lnTo>
                  <a:lnTo>
                    <a:pt x="162587" y="33336"/>
                  </a:lnTo>
                  <a:lnTo>
                    <a:pt x="139240" y="19561"/>
                  </a:lnTo>
                  <a:lnTo>
                    <a:pt x="106677" y="14858"/>
                  </a:lnTo>
                  <a:lnTo>
                    <a:pt x="161780" y="14858"/>
                  </a:lnTo>
                  <a:lnTo>
                    <a:pt x="175493" y="23240"/>
                  </a:lnTo>
                  <a:lnTo>
                    <a:pt x="191977" y="50147"/>
                  </a:lnTo>
                  <a:lnTo>
                    <a:pt x="197353" y="85341"/>
                  </a:lnTo>
                  <a:lnTo>
                    <a:pt x="194108" y="113475"/>
                  </a:lnTo>
                  <a:lnTo>
                    <a:pt x="184256" y="136394"/>
                  </a:lnTo>
                  <a:lnTo>
                    <a:pt x="167617" y="153598"/>
                  </a:lnTo>
                  <a:lnTo>
                    <a:pt x="160380" y="156968"/>
                  </a:lnTo>
                  <a:close/>
                </a:path>
                <a:path w="200025" h="296545">
                  <a:moveTo>
                    <a:pt x="199639" y="296029"/>
                  </a:moveTo>
                  <a:lnTo>
                    <a:pt x="183256" y="296029"/>
                  </a:lnTo>
                  <a:lnTo>
                    <a:pt x="181464" y="290683"/>
                  </a:lnTo>
                  <a:lnTo>
                    <a:pt x="180065" y="284409"/>
                  </a:lnTo>
                  <a:lnTo>
                    <a:pt x="179004" y="277063"/>
                  </a:lnTo>
                  <a:lnTo>
                    <a:pt x="178279" y="268979"/>
                  </a:lnTo>
                  <a:lnTo>
                    <a:pt x="175636" y="227070"/>
                  </a:lnTo>
                  <a:lnTo>
                    <a:pt x="170415" y="202204"/>
                  </a:lnTo>
                  <a:lnTo>
                    <a:pt x="157872" y="185018"/>
                  </a:lnTo>
                  <a:lnTo>
                    <a:pt x="136686" y="175047"/>
                  </a:lnTo>
                  <a:lnTo>
                    <a:pt x="105534" y="171826"/>
                  </a:lnTo>
                  <a:lnTo>
                    <a:pt x="164474" y="171826"/>
                  </a:lnTo>
                  <a:lnTo>
                    <a:pt x="178113" y="183256"/>
                  </a:lnTo>
                  <a:lnTo>
                    <a:pt x="187304" y="201555"/>
                  </a:lnTo>
                  <a:lnTo>
                    <a:pt x="191638" y="227070"/>
                  </a:lnTo>
                  <a:lnTo>
                    <a:pt x="194720" y="269360"/>
                  </a:lnTo>
                  <a:lnTo>
                    <a:pt x="195437" y="277277"/>
                  </a:lnTo>
                  <a:lnTo>
                    <a:pt x="196448" y="284218"/>
                  </a:lnTo>
                  <a:lnTo>
                    <a:pt x="197847" y="290517"/>
                  </a:lnTo>
                  <a:lnTo>
                    <a:pt x="199639" y="2960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60539" y="8339600"/>
              <a:ext cx="175636" cy="221355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3265447" y="8259973"/>
              <a:ext cx="175895" cy="300990"/>
            </a:xfrm>
            <a:custGeom>
              <a:avLst/>
              <a:gdLst/>
              <a:ahLst/>
              <a:cxnLst/>
              <a:rect l="l" t="t" r="r" b="b"/>
              <a:pathLst>
                <a:path w="175895" h="300990">
                  <a:moveTo>
                    <a:pt x="175636" y="126107"/>
                  </a:moveTo>
                  <a:lnTo>
                    <a:pt x="160016" y="126107"/>
                  </a:lnTo>
                  <a:lnTo>
                    <a:pt x="160016" y="0"/>
                  </a:lnTo>
                  <a:lnTo>
                    <a:pt x="175636" y="0"/>
                  </a:lnTo>
                  <a:lnTo>
                    <a:pt x="175636" y="126107"/>
                  </a:lnTo>
                  <a:close/>
                </a:path>
                <a:path w="175895" h="300990">
                  <a:moveTo>
                    <a:pt x="87246" y="300982"/>
                  </a:moveTo>
                  <a:lnTo>
                    <a:pt x="49022" y="293630"/>
                  </a:lnTo>
                  <a:lnTo>
                    <a:pt x="21764" y="272170"/>
                  </a:lnTo>
                  <a:lnTo>
                    <a:pt x="5435" y="237493"/>
                  </a:lnTo>
                  <a:lnTo>
                    <a:pt x="0" y="190495"/>
                  </a:lnTo>
                  <a:lnTo>
                    <a:pt x="5435" y="143436"/>
                  </a:lnTo>
                  <a:lnTo>
                    <a:pt x="21764" y="108629"/>
                  </a:lnTo>
                  <a:lnTo>
                    <a:pt x="49022" y="87038"/>
                  </a:lnTo>
                  <a:lnTo>
                    <a:pt x="87246" y="79627"/>
                  </a:lnTo>
                  <a:lnTo>
                    <a:pt x="113672" y="82924"/>
                  </a:lnTo>
                  <a:lnTo>
                    <a:pt x="134632" y="92294"/>
                  </a:lnTo>
                  <a:lnTo>
                    <a:pt x="136139" y="93723"/>
                  </a:lnTo>
                  <a:lnTo>
                    <a:pt x="88008" y="93723"/>
                  </a:lnTo>
                  <a:lnTo>
                    <a:pt x="55803" y="100057"/>
                  </a:lnTo>
                  <a:lnTo>
                    <a:pt x="33241" y="118678"/>
                  </a:lnTo>
                  <a:lnTo>
                    <a:pt x="19966" y="149014"/>
                  </a:lnTo>
                  <a:lnTo>
                    <a:pt x="15620" y="190495"/>
                  </a:lnTo>
                  <a:lnTo>
                    <a:pt x="19966" y="231916"/>
                  </a:lnTo>
                  <a:lnTo>
                    <a:pt x="33241" y="262121"/>
                  </a:lnTo>
                  <a:lnTo>
                    <a:pt x="55803" y="280611"/>
                  </a:lnTo>
                  <a:lnTo>
                    <a:pt x="88008" y="286885"/>
                  </a:lnTo>
                  <a:lnTo>
                    <a:pt x="136201" y="286885"/>
                  </a:lnTo>
                  <a:lnTo>
                    <a:pt x="134632" y="288362"/>
                  </a:lnTo>
                  <a:lnTo>
                    <a:pt x="113672" y="297690"/>
                  </a:lnTo>
                  <a:lnTo>
                    <a:pt x="87246" y="300982"/>
                  </a:lnTo>
                  <a:close/>
                </a:path>
                <a:path w="175895" h="300990">
                  <a:moveTo>
                    <a:pt x="136201" y="286885"/>
                  </a:moveTo>
                  <a:lnTo>
                    <a:pt x="88008" y="286885"/>
                  </a:lnTo>
                  <a:lnTo>
                    <a:pt x="120154" y="280611"/>
                  </a:lnTo>
                  <a:lnTo>
                    <a:pt x="142585" y="262121"/>
                  </a:lnTo>
                  <a:lnTo>
                    <a:pt x="155729" y="231916"/>
                  </a:lnTo>
                  <a:lnTo>
                    <a:pt x="160016" y="190495"/>
                  </a:lnTo>
                  <a:lnTo>
                    <a:pt x="155729" y="149014"/>
                  </a:lnTo>
                  <a:lnTo>
                    <a:pt x="142585" y="118678"/>
                  </a:lnTo>
                  <a:lnTo>
                    <a:pt x="120154" y="100057"/>
                  </a:lnTo>
                  <a:lnTo>
                    <a:pt x="88008" y="93723"/>
                  </a:lnTo>
                  <a:lnTo>
                    <a:pt x="136139" y="93723"/>
                  </a:lnTo>
                  <a:lnTo>
                    <a:pt x="150092" y="106951"/>
                  </a:lnTo>
                  <a:lnTo>
                    <a:pt x="160016" y="126107"/>
                  </a:lnTo>
                  <a:lnTo>
                    <a:pt x="175636" y="126107"/>
                  </a:lnTo>
                  <a:lnTo>
                    <a:pt x="175636" y="254882"/>
                  </a:lnTo>
                  <a:lnTo>
                    <a:pt x="160016" y="254882"/>
                  </a:lnTo>
                  <a:lnTo>
                    <a:pt x="150092" y="273819"/>
                  </a:lnTo>
                  <a:lnTo>
                    <a:pt x="136201" y="286885"/>
                  </a:lnTo>
                  <a:close/>
                </a:path>
                <a:path w="175895" h="300990">
                  <a:moveTo>
                    <a:pt x="175636" y="296029"/>
                  </a:moveTo>
                  <a:lnTo>
                    <a:pt x="160016" y="296029"/>
                  </a:lnTo>
                  <a:lnTo>
                    <a:pt x="160016" y="254882"/>
                  </a:lnTo>
                  <a:lnTo>
                    <a:pt x="175636" y="254882"/>
                  </a:lnTo>
                  <a:lnTo>
                    <a:pt x="175636" y="2960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6" name="object 96"/>
          <p:cNvSpPr/>
          <p:nvPr/>
        </p:nvSpPr>
        <p:spPr>
          <a:xfrm>
            <a:off x="3489786" y="8344552"/>
            <a:ext cx="15875" cy="211454"/>
          </a:xfrm>
          <a:custGeom>
            <a:avLst/>
            <a:gdLst/>
            <a:ahLst/>
            <a:cxnLst/>
            <a:rect l="l" t="t" r="r" b="b"/>
            <a:pathLst>
              <a:path w="15875" h="211454">
                <a:moveTo>
                  <a:pt x="15620" y="211449"/>
                </a:moveTo>
                <a:lnTo>
                  <a:pt x="0" y="211449"/>
                </a:lnTo>
                <a:lnTo>
                  <a:pt x="0" y="0"/>
                </a:lnTo>
                <a:lnTo>
                  <a:pt x="15620" y="0"/>
                </a:lnTo>
                <a:lnTo>
                  <a:pt x="15620" y="2114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7" name="object 97"/>
          <p:cNvGrpSpPr/>
          <p:nvPr/>
        </p:nvGrpSpPr>
        <p:grpSpPr>
          <a:xfrm>
            <a:off x="3489786" y="8259973"/>
            <a:ext cx="211454" cy="300990"/>
            <a:chOff x="3489786" y="8259973"/>
            <a:chExt cx="211454" cy="300990"/>
          </a:xfrm>
        </p:grpSpPr>
        <p:sp>
          <p:nvSpPr>
            <p:cNvPr id="98" name="object 98"/>
            <p:cNvSpPr/>
            <p:nvPr/>
          </p:nvSpPr>
          <p:spPr>
            <a:xfrm>
              <a:off x="3489786" y="8259973"/>
              <a:ext cx="15875" cy="36195"/>
            </a:xfrm>
            <a:custGeom>
              <a:avLst/>
              <a:gdLst/>
              <a:ahLst/>
              <a:cxnLst/>
              <a:rect l="l" t="t" r="r" b="b"/>
              <a:pathLst>
                <a:path w="15875" h="36195">
                  <a:moveTo>
                    <a:pt x="15620" y="36194"/>
                  </a:moveTo>
                  <a:lnTo>
                    <a:pt x="0" y="36194"/>
                  </a:lnTo>
                  <a:lnTo>
                    <a:pt x="0" y="0"/>
                  </a:lnTo>
                  <a:lnTo>
                    <a:pt x="15620" y="0"/>
                  </a:lnTo>
                  <a:lnTo>
                    <a:pt x="15620" y="361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44965" y="8339600"/>
              <a:ext cx="156206" cy="221355"/>
            </a:xfrm>
            <a:prstGeom prst="rect">
              <a:avLst/>
            </a:prstGeom>
          </p:spPr>
        </p:pic>
      </p:grpSp>
      <p:sp>
        <p:nvSpPr>
          <p:cNvPr id="100" name="object 100"/>
          <p:cNvSpPr/>
          <p:nvPr/>
        </p:nvSpPr>
        <p:spPr>
          <a:xfrm>
            <a:off x="3746825" y="8519046"/>
            <a:ext cx="29209" cy="85725"/>
          </a:xfrm>
          <a:custGeom>
            <a:avLst/>
            <a:gdLst/>
            <a:ahLst/>
            <a:cxnLst/>
            <a:rect l="l" t="t" r="r" b="b"/>
            <a:pathLst>
              <a:path w="29210" h="85725">
                <a:moveTo>
                  <a:pt x="0" y="85722"/>
                </a:moveTo>
                <a:lnTo>
                  <a:pt x="0" y="73150"/>
                </a:lnTo>
                <a:lnTo>
                  <a:pt x="7703" y="68798"/>
                </a:lnTo>
                <a:lnTo>
                  <a:pt x="12763" y="62053"/>
                </a:lnTo>
                <a:lnTo>
                  <a:pt x="15537" y="52094"/>
                </a:lnTo>
                <a:lnTo>
                  <a:pt x="16382" y="38099"/>
                </a:lnTo>
                <a:lnTo>
                  <a:pt x="9143" y="38099"/>
                </a:lnTo>
                <a:lnTo>
                  <a:pt x="9143" y="0"/>
                </a:lnTo>
                <a:lnTo>
                  <a:pt x="28955" y="0"/>
                </a:lnTo>
                <a:lnTo>
                  <a:pt x="28955" y="41146"/>
                </a:lnTo>
                <a:lnTo>
                  <a:pt x="27270" y="58023"/>
                </a:lnTo>
                <a:lnTo>
                  <a:pt x="22049" y="70721"/>
                </a:lnTo>
                <a:lnTo>
                  <a:pt x="13042" y="79775"/>
                </a:lnTo>
                <a:lnTo>
                  <a:pt x="0" y="857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944188" y="8255025"/>
            <a:ext cx="1245870" cy="393700"/>
          </a:xfrm>
          <a:custGeom>
            <a:avLst/>
            <a:gdLst/>
            <a:ahLst/>
            <a:cxnLst/>
            <a:rect l="l" t="t" r="r" b="b"/>
            <a:pathLst>
              <a:path w="1245870" h="393700">
                <a:moveTo>
                  <a:pt x="283083" y="4953"/>
                </a:moveTo>
                <a:lnTo>
                  <a:pt x="265557" y="4953"/>
                </a:lnTo>
                <a:lnTo>
                  <a:pt x="141732" y="282702"/>
                </a:lnTo>
                <a:lnTo>
                  <a:pt x="17145" y="4953"/>
                </a:lnTo>
                <a:lnTo>
                  <a:pt x="0" y="4953"/>
                </a:lnTo>
                <a:lnTo>
                  <a:pt x="0" y="300990"/>
                </a:lnTo>
                <a:lnTo>
                  <a:pt x="16002" y="300990"/>
                </a:lnTo>
                <a:lnTo>
                  <a:pt x="16002" y="40767"/>
                </a:lnTo>
                <a:lnTo>
                  <a:pt x="132588" y="300990"/>
                </a:lnTo>
                <a:lnTo>
                  <a:pt x="150495" y="300990"/>
                </a:lnTo>
                <a:lnTo>
                  <a:pt x="267081" y="40767"/>
                </a:lnTo>
                <a:lnTo>
                  <a:pt x="267081" y="300990"/>
                </a:lnTo>
                <a:lnTo>
                  <a:pt x="283083" y="300990"/>
                </a:lnTo>
                <a:lnTo>
                  <a:pt x="283083" y="4953"/>
                </a:lnTo>
                <a:close/>
              </a:path>
              <a:path w="1245870" h="393700">
                <a:moveTo>
                  <a:pt x="503986" y="89535"/>
                </a:moveTo>
                <a:lnTo>
                  <a:pt x="486841" y="89535"/>
                </a:lnTo>
                <a:lnTo>
                  <a:pt x="409117" y="281940"/>
                </a:lnTo>
                <a:lnTo>
                  <a:pt x="331012" y="89535"/>
                </a:lnTo>
                <a:lnTo>
                  <a:pt x="314248" y="89535"/>
                </a:lnTo>
                <a:lnTo>
                  <a:pt x="400735" y="301371"/>
                </a:lnTo>
                <a:lnTo>
                  <a:pt x="380542" y="352031"/>
                </a:lnTo>
                <a:lnTo>
                  <a:pt x="373532" y="365912"/>
                </a:lnTo>
                <a:lnTo>
                  <a:pt x="365544" y="374129"/>
                </a:lnTo>
                <a:lnTo>
                  <a:pt x="355638" y="378079"/>
                </a:lnTo>
                <a:lnTo>
                  <a:pt x="342823" y="379082"/>
                </a:lnTo>
                <a:lnTo>
                  <a:pt x="335965" y="379082"/>
                </a:lnTo>
                <a:lnTo>
                  <a:pt x="335965" y="392798"/>
                </a:lnTo>
                <a:lnTo>
                  <a:pt x="338632" y="393179"/>
                </a:lnTo>
                <a:lnTo>
                  <a:pt x="343585" y="393179"/>
                </a:lnTo>
                <a:lnTo>
                  <a:pt x="360578" y="391744"/>
                </a:lnTo>
                <a:lnTo>
                  <a:pt x="374027" y="386283"/>
                </a:lnTo>
                <a:lnTo>
                  <a:pt x="385114" y="375018"/>
                </a:lnTo>
                <a:lnTo>
                  <a:pt x="395020" y="356222"/>
                </a:lnTo>
                <a:lnTo>
                  <a:pt x="503986" y="89535"/>
                </a:lnTo>
                <a:close/>
              </a:path>
              <a:path w="1245870" h="393700">
                <a:moveTo>
                  <a:pt x="718807" y="225552"/>
                </a:moveTo>
                <a:lnTo>
                  <a:pt x="699947" y="173405"/>
                </a:lnTo>
                <a:lnTo>
                  <a:pt x="638797" y="144399"/>
                </a:lnTo>
                <a:lnTo>
                  <a:pt x="600697" y="136779"/>
                </a:lnTo>
                <a:lnTo>
                  <a:pt x="575170" y="128866"/>
                </a:lnTo>
                <a:lnTo>
                  <a:pt x="556552" y="116395"/>
                </a:lnTo>
                <a:lnTo>
                  <a:pt x="545134" y="99060"/>
                </a:lnTo>
                <a:lnTo>
                  <a:pt x="541261" y="76581"/>
                </a:lnTo>
                <a:lnTo>
                  <a:pt x="546341" y="51130"/>
                </a:lnTo>
                <a:lnTo>
                  <a:pt x="561073" y="31534"/>
                </a:lnTo>
                <a:lnTo>
                  <a:pt x="584657" y="18935"/>
                </a:lnTo>
                <a:lnTo>
                  <a:pt x="616318" y="14478"/>
                </a:lnTo>
                <a:lnTo>
                  <a:pt x="648131" y="18935"/>
                </a:lnTo>
                <a:lnTo>
                  <a:pt x="671703" y="31534"/>
                </a:lnTo>
                <a:lnTo>
                  <a:pt x="686346" y="51130"/>
                </a:lnTo>
                <a:lnTo>
                  <a:pt x="691375" y="76581"/>
                </a:lnTo>
                <a:lnTo>
                  <a:pt x="691375" y="84201"/>
                </a:lnTo>
                <a:lnTo>
                  <a:pt x="707758" y="84201"/>
                </a:lnTo>
                <a:lnTo>
                  <a:pt x="707758" y="76581"/>
                </a:lnTo>
                <a:lnTo>
                  <a:pt x="701827" y="46774"/>
                </a:lnTo>
                <a:lnTo>
                  <a:pt x="684326" y="22428"/>
                </a:lnTo>
                <a:lnTo>
                  <a:pt x="655675" y="6019"/>
                </a:lnTo>
                <a:lnTo>
                  <a:pt x="616318" y="0"/>
                </a:lnTo>
                <a:lnTo>
                  <a:pt x="577329" y="6019"/>
                </a:lnTo>
                <a:lnTo>
                  <a:pt x="548779" y="22428"/>
                </a:lnTo>
                <a:lnTo>
                  <a:pt x="531241" y="46774"/>
                </a:lnTo>
                <a:lnTo>
                  <a:pt x="525259" y="76581"/>
                </a:lnTo>
                <a:lnTo>
                  <a:pt x="529907" y="104165"/>
                </a:lnTo>
                <a:lnTo>
                  <a:pt x="543598" y="125780"/>
                </a:lnTo>
                <a:lnTo>
                  <a:pt x="565924" y="141465"/>
                </a:lnTo>
                <a:lnTo>
                  <a:pt x="596506" y="151257"/>
                </a:lnTo>
                <a:lnTo>
                  <a:pt x="634606" y="158877"/>
                </a:lnTo>
                <a:lnTo>
                  <a:pt x="665937" y="168643"/>
                </a:lnTo>
                <a:lnTo>
                  <a:pt x="686943" y="183070"/>
                </a:lnTo>
                <a:lnTo>
                  <a:pt x="698728" y="202057"/>
                </a:lnTo>
                <a:lnTo>
                  <a:pt x="702424" y="225552"/>
                </a:lnTo>
                <a:lnTo>
                  <a:pt x="697141" y="251599"/>
                </a:lnTo>
                <a:lnTo>
                  <a:pt x="681659" y="272503"/>
                </a:lnTo>
                <a:lnTo>
                  <a:pt x="656450" y="286410"/>
                </a:lnTo>
                <a:lnTo>
                  <a:pt x="622033" y="291465"/>
                </a:lnTo>
                <a:lnTo>
                  <a:pt x="587705" y="286410"/>
                </a:lnTo>
                <a:lnTo>
                  <a:pt x="562356" y="272503"/>
                </a:lnTo>
                <a:lnTo>
                  <a:pt x="546646" y="251599"/>
                </a:lnTo>
                <a:lnTo>
                  <a:pt x="541261" y="225552"/>
                </a:lnTo>
                <a:lnTo>
                  <a:pt x="541261" y="216027"/>
                </a:lnTo>
                <a:lnTo>
                  <a:pt x="525259" y="216027"/>
                </a:lnTo>
                <a:lnTo>
                  <a:pt x="525259" y="225552"/>
                </a:lnTo>
                <a:lnTo>
                  <a:pt x="531431" y="256755"/>
                </a:lnTo>
                <a:lnTo>
                  <a:pt x="549783" y="282321"/>
                </a:lnTo>
                <a:lnTo>
                  <a:pt x="580072" y="299593"/>
                </a:lnTo>
                <a:lnTo>
                  <a:pt x="622033" y="305930"/>
                </a:lnTo>
                <a:lnTo>
                  <a:pt x="663994" y="299593"/>
                </a:lnTo>
                <a:lnTo>
                  <a:pt x="694270" y="282321"/>
                </a:lnTo>
                <a:lnTo>
                  <a:pt x="712622" y="256755"/>
                </a:lnTo>
                <a:lnTo>
                  <a:pt x="718807" y="225552"/>
                </a:lnTo>
                <a:close/>
              </a:path>
              <a:path w="1245870" h="393700">
                <a:moveTo>
                  <a:pt x="986955" y="299085"/>
                </a:moveTo>
                <a:lnTo>
                  <a:pt x="961618" y="277368"/>
                </a:lnTo>
                <a:lnTo>
                  <a:pt x="946950" y="264795"/>
                </a:lnTo>
                <a:lnTo>
                  <a:pt x="952182" y="254127"/>
                </a:lnTo>
                <a:lnTo>
                  <a:pt x="957935" y="242417"/>
                </a:lnTo>
                <a:lnTo>
                  <a:pt x="965377" y="216065"/>
                </a:lnTo>
                <a:lnTo>
                  <a:pt x="969619" y="186080"/>
                </a:lnTo>
                <a:lnTo>
                  <a:pt x="970953" y="152781"/>
                </a:lnTo>
                <a:lnTo>
                  <a:pt x="969289" y="116078"/>
                </a:lnTo>
                <a:lnTo>
                  <a:pt x="963955" y="83439"/>
                </a:lnTo>
                <a:lnTo>
                  <a:pt x="954951" y="57023"/>
                </a:lnTo>
                <a:lnTo>
                  <a:pt x="954951" y="152781"/>
                </a:lnTo>
                <a:lnTo>
                  <a:pt x="953820" y="183184"/>
                </a:lnTo>
                <a:lnTo>
                  <a:pt x="950239" y="210312"/>
                </a:lnTo>
                <a:lnTo>
                  <a:pt x="943864" y="233997"/>
                </a:lnTo>
                <a:lnTo>
                  <a:pt x="934377" y="254127"/>
                </a:lnTo>
                <a:lnTo>
                  <a:pt x="884847" y="211836"/>
                </a:lnTo>
                <a:lnTo>
                  <a:pt x="874179" y="223647"/>
                </a:lnTo>
                <a:lnTo>
                  <a:pt x="924852" y="267462"/>
                </a:lnTo>
                <a:lnTo>
                  <a:pt x="880656" y="289953"/>
                </a:lnTo>
                <a:lnTo>
                  <a:pt x="861606" y="291465"/>
                </a:lnTo>
                <a:lnTo>
                  <a:pt x="841502" y="289687"/>
                </a:lnTo>
                <a:lnTo>
                  <a:pt x="795693" y="264033"/>
                </a:lnTo>
                <a:lnTo>
                  <a:pt x="774268" y="217258"/>
                </a:lnTo>
                <a:lnTo>
                  <a:pt x="768261" y="152781"/>
                </a:lnTo>
                <a:lnTo>
                  <a:pt x="769658" y="118579"/>
                </a:lnTo>
                <a:lnTo>
                  <a:pt x="782726" y="63042"/>
                </a:lnTo>
                <a:lnTo>
                  <a:pt x="808304" y="30073"/>
                </a:lnTo>
                <a:lnTo>
                  <a:pt x="861606" y="14478"/>
                </a:lnTo>
                <a:lnTo>
                  <a:pt x="881710" y="16243"/>
                </a:lnTo>
                <a:lnTo>
                  <a:pt x="927519" y="41910"/>
                </a:lnTo>
                <a:lnTo>
                  <a:pt x="948956" y="88633"/>
                </a:lnTo>
                <a:lnTo>
                  <a:pt x="954951" y="152781"/>
                </a:lnTo>
                <a:lnTo>
                  <a:pt x="954951" y="57023"/>
                </a:lnTo>
                <a:lnTo>
                  <a:pt x="925156" y="18491"/>
                </a:lnTo>
                <a:lnTo>
                  <a:pt x="885977" y="2108"/>
                </a:lnTo>
                <a:lnTo>
                  <a:pt x="861606" y="0"/>
                </a:lnTo>
                <a:lnTo>
                  <a:pt x="837184" y="2108"/>
                </a:lnTo>
                <a:lnTo>
                  <a:pt x="797902" y="18491"/>
                </a:lnTo>
                <a:lnTo>
                  <a:pt x="768654" y="55372"/>
                </a:lnTo>
                <a:lnTo>
                  <a:pt x="753872" y="116078"/>
                </a:lnTo>
                <a:lnTo>
                  <a:pt x="752259" y="152781"/>
                </a:lnTo>
                <a:lnTo>
                  <a:pt x="753872" y="189699"/>
                </a:lnTo>
                <a:lnTo>
                  <a:pt x="768654" y="250558"/>
                </a:lnTo>
                <a:lnTo>
                  <a:pt x="797902" y="287451"/>
                </a:lnTo>
                <a:lnTo>
                  <a:pt x="837184" y="303822"/>
                </a:lnTo>
                <a:lnTo>
                  <a:pt x="861606" y="305930"/>
                </a:lnTo>
                <a:lnTo>
                  <a:pt x="884529" y="304152"/>
                </a:lnTo>
                <a:lnTo>
                  <a:pt x="904709" y="298792"/>
                </a:lnTo>
                <a:lnTo>
                  <a:pt x="918984" y="291465"/>
                </a:lnTo>
                <a:lnTo>
                  <a:pt x="922096" y="289864"/>
                </a:lnTo>
                <a:lnTo>
                  <a:pt x="936663" y="277368"/>
                </a:lnTo>
                <a:lnTo>
                  <a:pt x="976287" y="311264"/>
                </a:lnTo>
                <a:lnTo>
                  <a:pt x="986955" y="299085"/>
                </a:lnTo>
                <a:close/>
              </a:path>
              <a:path w="1245870" h="393700">
                <a:moveTo>
                  <a:pt x="1182712" y="285813"/>
                </a:moveTo>
                <a:lnTo>
                  <a:pt x="1032611" y="285813"/>
                </a:lnTo>
                <a:lnTo>
                  <a:pt x="1032611" y="5143"/>
                </a:lnTo>
                <a:lnTo>
                  <a:pt x="1016609" y="5143"/>
                </a:lnTo>
                <a:lnTo>
                  <a:pt x="1016609" y="285813"/>
                </a:lnTo>
                <a:lnTo>
                  <a:pt x="1016609" y="301053"/>
                </a:lnTo>
                <a:lnTo>
                  <a:pt x="1182712" y="301053"/>
                </a:lnTo>
                <a:lnTo>
                  <a:pt x="1182712" y="285813"/>
                </a:lnTo>
                <a:close/>
              </a:path>
              <a:path w="1245870" h="393700">
                <a:moveTo>
                  <a:pt x="1245514" y="264033"/>
                </a:moveTo>
                <a:lnTo>
                  <a:pt x="1225702" y="264033"/>
                </a:lnTo>
                <a:lnTo>
                  <a:pt x="1225702" y="302133"/>
                </a:lnTo>
                <a:lnTo>
                  <a:pt x="1232941" y="302133"/>
                </a:lnTo>
                <a:lnTo>
                  <a:pt x="1232103" y="316128"/>
                </a:lnTo>
                <a:lnTo>
                  <a:pt x="1229321" y="326085"/>
                </a:lnTo>
                <a:lnTo>
                  <a:pt x="1224267" y="332828"/>
                </a:lnTo>
                <a:lnTo>
                  <a:pt x="1216558" y="337172"/>
                </a:lnTo>
                <a:lnTo>
                  <a:pt x="1216558" y="349745"/>
                </a:lnTo>
                <a:lnTo>
                  <a:pt x="1229601" y="343801"/>
                </a:lnTo>
                <a:lnTo>
                  <a:pt x="1238605" y="334746"/>
                </a:lnTo>
                <a:lnTo>
                  <a:pt x="1243838" y="322046"/>
                </a:lnTo>
                <a:lnTo>
                  <a:pt x="1245514" y="305168"/>
                </a:lnTo>
                <a:lnTo>
                  <a:pt x="1245514" y="2640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2" name="object 102"/>
          <p:cNvGrpSpPr/>
          <p:nvPr/>
        </p:nvGrpSpPr>
        <p:grpSpPr>
          <a:xfrm>
            <a:off x="5358183" y="8259973"/>
            <a:ext cx="913765" cy="394335"/>
            <a:chOff x="5358183" y="8259973"/>
            <a:chExt cx="913765" cy="394335"/>
          </a:xfrm>
        </p:grpSpPr>
        <p:sp>
          <p:nvSpPr>
            <p:cNvPr id="103" name="object 103"/>
            <p:cNvSpPr/>
            <p:nvPr/>
          </p:nvSpPr>
          <p:spPr>
            <a:xfrm>
              <a:off x="5358183" y="8259973"/>
              <a:ext cx="197485" cy="296545"/>
            </a:xfrm>
            <a:custGeom>
              <a:avLst/>
              <a:gdLst/>
              <a:ahLst/>
              <a:cxnLst/>
              <a:rect l="l" t="t" r="r" b="b"/>
              <a:pathLst>
                <a:path w="197485" h="296545">
                  <a:moveTo>
                    <a:pt x="16001" y="296029"/>
                  </a:moveTo>
                  <a:lnTo>
                    <a:pt x="0" y="296029"/>
                  </a:lnTo>
                  <a:lnTo>
                    <a:pt x="0" y="0"/>
                  </a:lnTo>
                  <a:lnTo>
                    <a:pt x="105915" y="0"/>
                  </a:lnTo>
                  <a:lnTo>
                    <a:pt x="145919" y="6322"/>
                  </a:lnTo>
                  <a:lnTo>
                    <a:pt x="159496" y="14858"/>
                  </a:lnTo>
                  <a:lnTo>
                    <a:pt x="16001" y="14858"/>
                  </a:lnTo>
                  <a:lnTo>
                    <a:pt x="16001" y="163825"/>
                  </a:lnTo>
                  <a:lnTo>
                    <a:pt x="159455" y="163825"/>
                  </a:lnTo>
                  <a:lnTo>
                    <a:pt x="145919" y="172356"/>
                  </a:lnTo>
                  <a:lnTo>
                    <a:pt x="105915" y="178684"/>
                  </a:lnTo>
                  <a:lnTo>
                    <a:pt x="16001" y="178684"/>
                  </a:lnTo>
                  <a:lnTo>
                    <a:pt x="16001" y="296029"/>
                  </a:lnTo>
                  <a:close/>
                </a:path>
                <a:path w="197485" h="296545">
                  <a:moveTo>
                    <a:pt x="159455" y="163825"/>
                  </a:moveTo>
                  <a:lnTo>
                    <a:pt x="105153" y="163825"/>
                  </a:lnTo>
                  <a:lnTo>
                    <a:pt x="138275" y="158694"/>
                  </a:lnTo>
                  <a:lnTo>
                    <a:pt x="162111" y="143919"/>
                  </a:lnTo>
                  <a:lnTo>
                    <a:pt x="176517" y="120428"/>
                  </a:lnTo>
                  <a:lnTo>
                    <a:pt x="181351" y="89151"/>
                  </a:lnTo>
                  <a:lnTo>
                    <a:pt x="176517" y="58095"/>
                  </a:lnTo>
                  <a:lnTo>
                    <a:pt x="162111" y="34717"/>
                  </a:lnTo>
                  <a:lnTo>
                    <a:pt x="138275" y="19984"/>
                  </a:lnTo>
                  <a:lnTo>
                    <a:pt x="105153" y="14858"/>
                  </a:lnTo>
                  <a:lnTo>
                    <a:pt x="159496" y="14858"/>
                  </a:lnTo>
                  <a:lnTo>
                    <a:pt x="174493" y="24288"/>
                  </a:lnTo>
                  <a:lnTo>
                    <a:pt x="191638" y="52398"/>
                  </a:lnTo>
                  <a:lnTo>
                    <a:pt x="197353" y="89151"/>
                  </a:lnTo>
                  <a:lnTo>
                    <a:pt x="191638" y="126125"/>
                  </a:lnTo>
                  <a:lnTo>
                    <a:pt x="174493" y="154348"/>
                  </a:lnTo>
                  <a:lnTo>
                    <a:pt x="159455" y="1638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79092" y="8339600"/>
              <a:ext cx="175255" cy="221355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83619" y="8339600"/>
              <a:ext cx="156206" cy="221355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5957658" y="8284362"/>
              <a:ext cx="314325" cy="370205"/>
            </a:xfrm>
            <a:custGeom>
              <a:avLst/>
              <a:gdLst/>
              <a:ahLst/>
              <a:cxnLst/>
              <a:rect l="l" t="t" r="r" b="b"/>
              <a:pathLst>
                <a:path w="314325" h="370204">
                  <a:moveTo>
                    <a:pt x="115824" y="60198"/>
                  </a:moveTo>
                  <a:lnTo>
                    <a:pt x="48387" y="60198"/>
                  </a:lnTo>
                  <a:lnTo>
                    <a:pt x="48387" y="0"/>
                  </a:lnTo>
                  <a:lnTo>
                    <a:pt x="32766" y="0"/>
                  </a:lnTo>
                  <a:lnTo>
                    <a:pt x="32766" y="60198"/>
                  </a:lnTo>
                  <a:lnTo>
                    <a:pt x="0" y="60198"/>
                  </a:lnTo>
                  <a:lnTo>
                    <a:pt x="0" y="74295"/>
                  </a:lnTo>
                  <a:lnTo>
                    <a:pt x="32766" y="74295"/>
                  </a:lnTo>
                  <a:lnTo>
                    <a:pt x="32766" y="217170"/>
                  </a:lnTo>
                  <a:lnTo>
                    <a:pt x="36512" y="244640"/>
                  </a:lnTo>
                  <a:lnTo>
                    <a:pt x="47866" y="262356"/>
                  </a:lnTo>
                  <a:lnTo>
                    <a:pt x="67005" y="271868"/>
                  </a:lnTo>
                  <a:lnTo>
                    <a:pt x="94107" y="274688"/>
                  </a:lnTo>
                  <a:lnTo>
                    <a:pt x="107823" y="274688"/>
                  </a:lnTo>
                  <a:lnTo>
                    <a:pt x="115824" y="274307"/>
                  </a:lnTo>
                  <a:lnTo>
                    <a:pt x="115824" y="260604"/>
                  </a:lnTo>
                  <a:lnTo>
                    <a:pt x="95250" y="260604"/>
                  </a:lnTo>
                  <a:lnTo>
                    <a:pt x="75069" y="258597"/>
                  </a:lnTo>
                  <a:lnTo>
                    <a:pt x="60388" y="251498"/>
                  </a:lnTo>
                  <a:lnTo>
                    <a:pt x="51422" y="237617"/>
                  </a:lnTo>
                  <a:lnTo>
                    <a:pt x="48387" y="215265"/>
                  </a:lnTo>
                  <a:lnTo>
                    <a:pt x="48387" y="74295"/>
                  </a:lnTo>
                  <a:lnTo>
                    <a:pt x="115824" y="74295"/>
                  </a:lnTo>
                  <a:lnTo>
                    <a:pt x="115824" y="60198"/>
                  </a:lnTo>
                  <a:close/>
                </a:path>
                <a:path w="314325" h="370204">
                  <a:moveTo>
                    <a:pt x="314248" y="60198"/>
                  </a:moveTo>
                  <a:lnTo>
                    <a:pt x="298640" y="60198"/>
                  </a:lnTo>
                  <a:lnTo>
                    <a:pt x="298640" y="101727"/>
                  </a:lnTo>
                  <a:lnTo>
                    <a:pt x="298640" y="166116"/>
                  </a:lnTo>
                  <a:lnTo>
                    <a:pt x="294347" y="207530"/>
                  </a:lnTo>
                  <a:lnTo>
                    <a:pt x="281203" y="237744"/>
                  </a:lnTo>
                  <a:lnTo>
                    <a:pt x="258775" y="256222"/>
                  </a:lnTo>
                  <a:lnTo>
                    <a:pt x="226631" y="262509"/>
                  </a:lnTo>
                  <a:lnTo>
                    <a:pt x="194424" y="256222"/>
                  </a:lnTo>
                  <a:lnTo>
                    <a:pt x="171856" y="237744"/>
                  </a:lnTo>
                  <a:lnTo>
                    <a:pt x="158584" y="207530"/>
                  </a:lnTo>
                  <a:lnTo>
                    <a:pt x="154241" y="166116"/>
                  </a:lnTo>
                  <a:lnTo>
                    <a:pt x="158584" y="124637"/>
                  </a:lnTo>
                  <a:lnTo>
                    <a:pt x="171856" y="94297"/>
                  </a:lnTo>
                  <a:lnTo>
                    <a:pt x="194424" y="75679"/>
                  </a:lnTo>
                  <a:lnTo>
                    <a:pt x="226631" y="69342"/>
                  </a:lnTo>
                  <a:lnTo>
                    <a:pt x="258775" y="75679"/>
                  </a:lnTo>
                  <a:lnTo>
                    <a:pt x="281203" y="94297"/>
                  </a:lnTo>
                  <a:lnTo>
                    <a:pt x="294347" y="124637"/>
                  </a:lnTo>
                  <a:lnTo>
                    <a:pt x="298640" y="166116"/>
                  </a:lnTo>
                  <a:lnTo>
                    <a:pt x="298640" y="101727"/>
                  </a:lnTo>
                  <a:lnTo>
                    <a:pt x="288709" y="82562"/>
                  </a:lnTo>
                  <a:lnTo>
                    <a:pt x="274751" y="69342"/>
                  </a:lnTo>
                  <a:lnTo>
                    <a:pt x="273253" y="67906"/>
                  </a:lnTo>
                  <a:lnTo>
                    <a:pt x="252285" y="58547"/>
                  </a:lnTo>
                  <a:lnTo>
                    <a:pt x="225869" y="55245"/>
                  </a:lnTo>
                  <a:lnTo>
                    <a:pt x="187642" y="62661"/>
                  </a:lnTo>
                  <a:lnTo>
                    <a:pt x="160388" y="84251"/>
                  </a:lnTo>
                  <a:lnTo>
                    <a:pt x="144056" y="119049"/>
                  </a:lnTo>
                  <a:lnTo>
                    <a:pt x="138620" y="166116"/>
                  </a:lnTo>
                  <a:lnTo>
                    <a:pt x="144056" y="213106"/>
                  </a:lnTo>
                  <a:lnTo>
                    <a:pt x="160388" y="247789"/>
                  </a:lnTo>
                  <a:lnTo>
                    <a:pt x="187642" y="269252"/>
                  </a:lnTo>
                  <a:lnTo>
                    <a:pt x="225869" y="276593"/>
                  </a:lnTo>
                  <a:lnTo>
                    <a:pt x="252285" y="273304"/>
                  </a:lnTo>
                  <a:lnTo>
                    <a:pt x="273253" y="263982"/>
                  </a:lnTo>
                  <a:lnTo>
                    <a:pt x="274815" y="262509"/>
                  </a:lnTo>
                  <a:lnTo>
                    <a:pt x="288709" y="249440"/>
                  </a:lnTo>
                  <a:lnTo>
                    <a:pt x="298640" y="230505"/>
                  </a:lnTo>
                  <a:lnTo>
                    <a:pt x="298640" y="285737"/>
                  </a:lnTo>
                  <a:lnTo>
                    <a:pt x="294005" y="315277"/>
                  </a:lnTo>
                  <a:lnTo>
                    <a:pt x="280733" y="337172"/>
                  </a:lnTo>
                  <a:lnTo>
                    <a:pt x="259740" y="350786"/>
                  </a:lnTo>
                  <a:lnTo>
                    <a:pt x="231965" y="355460"/>
                  </a:lnTo>
                  <a:lnTo>
                    <a:pt x="207429" y="352145"/>
                  </a:lnTo>
                  <a:lnTo>
                    <a:pt x="187998" y="342658"/>
                  </a:lnTo>
                  <a:lnTo>
                    <a:pt x="174371" y="327660"/>
                  </a:lnTo>
                  <a:lnTo>
                    <a:pt x="167195" y="307835"/>
                  </a:lnTo>
                  <a:lnTo>
                    <a:pt x="151955" y="307835"/>
                  </a:lnTo>
                  <a:lnTo>
                    <a:pt x="159842" y="332968"/>
                  </a:lnTo>
                  <a:lnTo>
                    <a:pt x="175958" y="352602"/>
                  </a:lnTo>
                  <a:lnTo>
                    <a:pt x="200063" y="365379"/>
                  </a:lnTo>
                  <a:lnTo>
                    <a:pt x="231965" y="369938"/>
                  </a:lnTo>
                  <a:lnTo>
                    <a:pt x="267322" y="363905"/>
                  </a:lnTo>
                  <a:lnTo>
                    <a:pt x="280009" y="355460"/>
                  </a:lnTo>
                  <a:lnTo>
                    <a:pt x="293116" y="346748"/>
                  </a:lnTo>
                  <a:lnTo>
                    <a:pt x="308902" y="319951"/>
                  </a:lnTo>
                  <a:lnTo>
                    <a:pt x="314134" y="285737"/>
                  </a:lnTo>
                  <a:lnTo>
                    <a:pt x="314248" y="230505"/>
                  </a:lnTo>
                  <a:lnTo>
                    <a:pt x="314248" y="101727"/>
                  </a:lnTo>
                  <a:lnTo>
                    <a:pt x="314248" y="601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7" name="object 107"/>
          <p:cNvGrpSpPr/>
          <p:nvPr/>
        </p:nvGrpSpPr>
        <p:grpSpPr>
          <a:xfrm>
            <a:off x="6318717" y="8339600"/>
            <a:ext cx="473075" cy="221615"/>
            <a:chOff x="6318717" y="8339600"/>
            <a:chExt cx="473075" cy="221615"/>
          </a:xfrm>
        </p:grpSpPr>
        <p:pic>
          <p:nvPicPr>
            <p:cNvPr id="108" name="object 10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18717" y="8339600"/>
              <a:ext cx="287202" cy="221355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35190" y="8339600"/>
              <a:ext cx="156206" cy="221355"/>
            </a:xfrm>
            <a:prstGeom prst="rect">
              <a:avLst/>
            </a:prstGeom>
          </p:spPr>
        </p:pic>
      </p:grpSp>
      <p:sp>
        <p:nvSpPr>
          <p:cNvPr id="110" name="object 110"/>
          <p:cNvSpPr/>
          <p:nvPr/>
        </p:nvSpPr>
        <p:spPr>
          <a:xfrm>
            <a:off x="6837050" y="8519046"/>
            <a:ext cx="29209" cy="85725"/>
          </a:xfrm>
          <a:custGeom>
            <a:avLst/>
            <a:gdLst/>
            <a:ahLst/>
            <a:cxnLst/>
            <a:rect l="l" t="t" r="r" b="b"/>
            <a:pathLst>
              <a:path w="29209" h="85725">
                <a:moveTo>
                  <a:pt x="0" y="85722"/>
                </a:moveTo>
                <a:lnTo>
                  <a:pt x="0" y="73150"/>
                </a:lnTo>
                <a:lnTo>
                  <a:pt x="7703" y="68798"/>
                </a:lnTo>
                <a:lnTo>
                  <a:pt x="12763" y="62053"/>
                </a:lnTo>
                <a:lnTo>
                  <a:pt x="15537" y="52094"/>
                </a:lnTo>
                <a:lnTo>
                  <a:pt x="16382" y="38099"/>
                </a:lnTo>
                <a:lnTo>
                  <a:pt x="9143" y="38099"/>
                </a:lnTo>
                <a:lnTo>
                  <a:pt x="9143" y="0"/>
                </a:lnTo>
                <a:lnTo>
                  <a:pt x="28955" y="0"/>
                </a:lnTo>
                <a:lnTo>
                  <a:pt x="28955" y="41146"/>
                </a:lnTo>
                <a:lnTo>
                  <a:pt x="27270" y="58023"/>
                </a:lnTo>
                <a:lnTo>
                  <a:pt x="22049" y="70721"/>
                </a:lnTo>
                <a:lnTo>
                  <a:pt x="13042" y="79775"/>
                </a:lnTo>
                <a:lnTo>
                  <a:pt x="0" y="857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1" name="object 111"/>
          <p:cNvGrpSpPr/>
          <p:nvPr/>
        </p:nvGrpSpPr>
        <p:grpSpPr>
          <a:xfrm>
            <a:off x="2830486" y="8853857"/>
            <a:ext cx="1382395" cy="394335"/>
            <a:chOff x="2830486" y="8853857"/>
            <a:chExt cx="1382395" cy="394335"/>
          </a:xfrm>
        </p:grpSpPr>
        <p:sp>
          <p:nvSpPr>
            <p:cNvPr id="112" name="object 112"/>
            <p:cNvSpPr/>
            <p:nvPr/>
          </p:nvSpPr>
          <p:spPr>
            <a:xfrm>
              <a:off x="2830486" y="8853857"/>
              <a:ext cx="283210" cy="296545"/>
            </a:xfrm>
            <a:custGeom>
              <a:avLst/>
              <a:gdLst/>
              <a:ahLst/>
              <a:cxnLst/>
              <a:rect l="l" t="t" r="r" b="b"/>
              <a:pathLst>
                <a:path w="283210" h="296545">
                  <a:moveTo>
                    <a:pt x="283075" y="296029"/>
                  </a:moveTo>
                  <a:lnTo>
                    <a:pt x="267074" y="296029"/>
                  </a:lnTo>
                  <a:lnTo>
                    <a:pt x="267074" y="35813"/>
                  </a:lnTo>
                  <a:lnTo>
                    <a:pt x="150491" y="296029"/>
                  </a:lnTo>
                  <a:lnTo>
                    <a:pt x="132584" y="296029"/>
                  </a:lnTo>
                  <a:lnTo>
                    <a:pt x="16001" y="35813"/>
                  </a:lnTo>
                  <a:lnTo>
                    <a:pt x="16001" y="296029"/>
                  </a:lnTo>
                  <a:lnTo>
                    <a:pt x="0" y="296029"/>
                  </a:lnTo>
                  <a:lnTo>
                    <a:pt x="0" y="0"/>
                  </a:lnTo>
                  <a:lnTo>
                    <a:pt x="17144" y="0"/>
                  </a:lnTo>
                  <a:lnTo>
                    <a:pt x="141728" y="277742"/>
                  </a:lnTo>
                  <a:lnTo>
                    <a:pt x="265550" y="0"/>
                  </a:lnTo>
                  <a:lnTo>
                    <a:pt x="283075" y="0"/>
                  </a:lnTo>
                  <a:lnTo>
                    <a:pt x="283075" y="2960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3" name="object 11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56168" y="8933484"/>
              <a:ext cx="175255" cy="221355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69458" y="8933484"/>
              <a:ext cx="166873" cy="216402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3573604" y="8933484"/>
              <a:ext cx="175895" cy="314960"/>
            </a:xfrm>
            <a:custGeom>
              <a:avLst/>
              <a:gdLst/>
              <a:ahLst/>
              <a:cxnLst/>
              <a:rect l="l" t="t" r="r" b="b"/>
              <a:pathLst>
                <a:path w="175895" h="314959">
                  <a:moveTo>
                    <a:pt x="87246" y="221355"/>
                  </a:moveTo>
                  <a:lnTo>
                    <a:pt x="49022" y="214003"/>
                  </a:lnTo>
                  <a:lnTo>
                    <a:pt x="21764" y="192543"/>
                  </a:lnTo>
                  <a:lnTo>
                    <a:pt x="5435" y="157866"/>
                  </a:lnTo>
                  <a:lnTo>
                    <a:pt x="0" y="110868"/>
                  </a:lnTo>
                  <a:lnTo>
                    <a:pt x="5435" y="63809"/>
                  </a:lnTo>
                  <a:lnTo>
                    <a:pt x="21764" y="29002"/>
                  </a:lnTo>
                  <a:lnTo>
                    <a:pt x="49022" y="7411"/>
                  </a:lnTo>
                  <a:lnTo>
                    <a:pt x="87246" y="0"/>
                  </a:lnTo>
                  <a:lnTo>
                    <a:pt x="113672" y="3297"/>
                  </a:lnTo>
                  <a:lnTo>
                    <a:pt x="134632" y="12667"/>
                  </a:lnTo>
                  <a:lnTo>
                    <a:pt x="136139" y="14096"/>
                  </a:lnTo>
                  <a:lnTo>
                    <a:pt x="88008" y="14096"/>
                  </a:lnTo>
                  <a:lnTo>
                    <a:pt x="55803" y="20430"/>
                  </a:lnTo>
                  <a:lnTo>
                    <a:pt x="33241" y="39051"/>
                  </a:lnTo>
                  <a:lnTo>
                    <a:pt x="19966" y="69387"/>
                  </a:lnTo>
                  <a:lnTo>
                    <a:pt x="15620" y="110868"/>
                  </a:lnTo>
                  <a:lnTo>
                    <a:pt x="19966" y="152289"/>
                  </a:lnTo>
                  <a:lnTo>
                    <a:pt x="33241" y="182494"/>
                  </a:lnTo>
                  <a:lnTo>
                    <a:pt x="55803" y="200984"/>
                  </a:lnTo>
                  <a:lnTo>
                    <a:pt x="88008" y="207258"/>
                  </a:lnTo>
                  <a:lnTo>
                    <a:pt x="136201" y="207258"/>
                  </a:lnTo>
                  <a:lnTo>
                    <a:pt x="134632" y="208735"/>
                  </a:lnTo>
                  <a:lnTo>
                    <a:pt x="113672" y="218063"/>
                  </a:lnTo>
                  <a:lnTo>
                    <a:pt x="87246" y="221355"/>
                  </a:lnTo>
                  <a:close/>
                </a:path>
                <a:path w="175895" h="314959">
                  <a:moveTo>
                    <a:pt x="175636" y="46480"/>
                  </a:moveTo>
                  <a:lnTo>
                    <a:pt x="160016" y="46480"/>
                  </a:lnTo>
                  <a:lnTo>
                    <a:pt x="160016" y="4952"/>
                  </a:lnTo>
                  <a:lnTo>
                    <a:pt x="175636" y="4952"/>
                  </a:lnTo>
                  <a:lnTo>
                    <a:pt x="175636" y="46480"/>
                  </a:lnTo>
                  <a:close/>
                </a:path>
                <a:path w="175895" h="314959">
                  <a:moveTo>
                    <a:pt x="136201" y="207258"/>
                  </a:moveTo>
                  <a:lnTo>
                    <a:pt x="88008" y="207258"/>
                  </a:lnTo>
                  <a:lnTo>
                    <a:pt x="120154" y="200984"/>
                  </a:lnTo>
                  <a:lnTo>
                    <a:pt x="142585" y="182494"/>
                  </a:lnTo>
                  <a:lnTo>
                    <a:pt x="155729" y="152289"/>
                  </a:lnTo>
                  <a:lnTo>
                    <a:pt x="160016" y="110868"/>
                  </a:lnTo>
                  <a:lnTo>
                    <a:pt x="155729" y="69387"/>
                  </a:lnTo>
                  <a:lnTo>
                    <a:pt x="142585" y="39051"/>
                  </a:lnTo>
                  <a:lnTo>
                    <a:pt x="120154" y="20430"/>
                  </a:lnTo>
                  <a:lnTo>
                    <a:pt x="88008" y="14096"/>
                  </a:lnTo>
                  <a:lnTo>
                    <a:pt x="136139" y="14096"/>
                  </a:lnTo>
                  <a:lnTo>
                    <a:pt x="150092" y="27324"/>
                  </a:lnTo>
                  <a:lnTo>
                    <a:pt x="160016" y="46480"/>
                  </a:lnTo>
                  <a:lnTo>
                    <a:pt x="175636" y="46480"/>
                  </a:lnTo>
                  <a:lnTo>
                    <a:pt x="175636" y="175255"/>
                  </a:lnTo>
                  <a:lnTo>
                    <a:pt x="160016" y="175255"/>
                  </a:lnTo>
                  <a:lnTo>
                    <a:pt x="150092" y="194192"/>
                  </a:lnTo>
                  <a:lnTo>
                    <a:pt x="136201" y="207258"/>
                  </a:lnTo>
                  <a:close/>
                </a:path>
                <a:path w="175895" h="314959">
                  <a:moveTo>
                    <a:pt x="141387" y="300220"/>
                  </a:moveTo>
                  <a:lnTo>
                    <a:pt x="93342" y="300220"/>
                  </a:lnTo>
                  <a:lnTo>
                    <a:pt x="121119" y="295541"/>
                  </a:lnTo>
                  <a:lnTo>
                    <a:pt x="142109" y="281932"/>
                  </a:lnTo>
                  <a:lnTo>
                    <a:pt x="155384" y="260037"/>
                  </a:lnTo>
                  <a:lnTo>
                    <a:pt x="160016" y="230499"/>
                  </a:lnTo>
                  <a:lnTo>
                    <a:pt x="160016" y="175255"/>
                  </a:lnTo>
                  <a:lnTo>
                    <a:pt x="175636" y="175255"/>
                  </a:lnTo>
                  <a:lnTo>
                    <a:pt x="175519" y="230499"/>
                  </a:lnTo>
                  <a:lnTo>
                    <a:pt x="170278" y="264710"/>
                  </a:lnTo>
                  <a:lnTo>
                    <a:pt x="154491" y="291505"/>
                  </a:lnTo>
                  <a:lnTo>
                    <a:pt x="141387" y="300220"/>
                  </a:lnTo>
                  <a:close/>
                </a:path>
                <a:path w="175895" h="314959">
                  <a:moveTo>
                    <a:pt x="93342" y="314698"/>
                  </a:moveTo>
                  <a:lnTo>
                    <a:pt x="61446" y="310138"/>
                  </a:lnTo>
                  <a:lnTo>
                    <a:pt x="37337" y="297363"/>
                  </a:lnTo>
                  <a:lnTo>
                    <a:pt x="21228" y="277730"/>
                  </a:lnTo>
                  <a:lnTo>
                    <a:pt x="13334" y="252596"/>
                  </a:lnTo>
                  <a:lnTo>
                    <a:pt x="28574" y="252596"/>
                  </a:lnTo>
                  <a:lnTo>
                    <a:pt x="35747" y="272414"/>
                  </a:lnTo>
                  <a:lnTo>
                    <a:pt x="49385" y="287409"/>
                  </a:lnTo>
                  <a:lnTo>
                    <a:pt x="68810" y="296904"/>
                  </a:lnTo>
                  <a:lnTo>
                    <a:pt x="93342" y="300220"/>
                  </a:lnTo>
                  <a:lnTo>
                    <a:pt x="141387" y="300220"/>
                  </a:lnTo>
                  <a:lnTo>
                    <a:pt x="128703" y="308655"/>
                  </a:lnTo>
                  <a:lnTo>
                    <a:pt x="93342" y="3146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6" name="object 1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87275" y="8933484"/>
              <a:ext cx="175255" cy="221355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4005518" y="8853857"/>
              <a:ext cx="207645" cy="296545"/>
            </a:xfrm>
            <a:custGeom>
              <a:avLst/>
              <a:gdLst/>
              <a:ahLst/>
              <a:cxnLst/>
              <a:rect l="l" t="t" r="r" b="b"/>
              <a:pathLst>
                <a:path w="207645" h="296545">
                  <a:moveTo>
                    <a:pt x="98676" y="296029"/>
                  </a:moveTo>
                  <a:lnTo>
                    <a:pt x="0" y="296029"/>
                  </a:lnTo>
                  <a:lnTo>
                    <a:pt x="0" y="0"/>
                  </a:lnTo>
                  <a:lnTo>
                    <a:pt x="98676" y="0"/>
                  </a:lnTo>
                  <a:lnTo>
                    <a:pt x="142155" y="7473"/>
                  </a:lnTo>
                  <a:lnTo>
                    <a:pt x="153113" y="14858"/>
                  </a:lnTo>
                  <a:lnTo>
                    <a:pt x="16001" y="14858"/>
                  </a:lnTo>
                  <a:lnTo>
                    <a:pt x="16001" y="281170"/>
                  </a:lnTo>
                  <a:lnTo>
                    <a:pt x="153319" y="281170"/>
                  </a:lnTo>
                  <a:lnTo>
                    <a:pt x="142008" y="288699"/>
                  </a:lnTo>
                  <a:lnTo>
                    <a:pt x="98676" y="296029"/>
                  </a:lnTo>
                  <a:close/>
                </a:path>
                <a:path w="207645" h="296545">
                  <a:moveTo>
                    <a:pt x="153319" y="281170"/>
                  </a:moveTo>
                  <a:lnTo>
                    <a:pt x="97533" y="281170"/>
                  </a:lnTo>
                  <a:lnTo>
                    <a:pt x="143681" y="270836"/>
                  </a:lnTo>
                  <a:lnTo>
                    <a:pt x="172398" y="242500"/>
                  </a:lnTo>
                  <a:lnTo>
                    <a:pt x="187113" y="200162"/>
                  </a:lnTo>
                  <a:lnTo>
                    <a:pt x="191257" y="147824"/>
                  </a:lnTo>
                  <a:lnTo>
                    <a:pt x="187060" y="96027"/>
                  </a:lnTo>
                  <a:lnTo>
                    <a:pt x="172255" y="53767"/>
                  </a:lnTo>
                  <a:lnTo>
                    <a:pt x="143520" y="25294"/>
                  </a:lnTo>
                  <a:lnTo>
                    <a:pt x="97533" y="14858"/>
                  </a:lnTo>
                  <a:lnTo>
                    <a:pt x="153113" y="14858"/>
                  </a:lnTo>
                  <a:lnTo>
                    <a:pt x="173106" y="28333"/>
                  </a:lnTo>
                  <a:lnTo>
                    <a:pt x="193177" y="60239"/>
                  </a:lnTo>
                  <a:lnTo>
                    <a:pt x="204012" y="100849"/>
                  </a:lnTo>
                  <a:lnTo>
                    <a:pt x="207258" y="147824"/>
                  </a:lnTo>
                  <a:lnTo>
                    <a:pt x="203976" y="195570"/>
                  </a:lnTo>
                  <a:lnTo>
                    <a:pt x="193067" y="236366"/>
                  </a:lnTo>
                  <a:lnTo>
                    <a:pt x="172942" y="268110"/>
                  </a:lnTo>
                  <a:lnTo>
                    <a:pt x="153319" y="2811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8" name="object 118"/>
          <p:cNvSpPr/>
          <p:nvPr/>
        </p:nvSpPr>
        <p:spPr>
          <a:xfrm>
            <a:off x="4259948" y="8837866"/>
            <a:ext cx="539115" cy="340995"/>
          </a:xfrm>
          <a:custGeom>
            <a:avLst/>
            <a:gdLst/>
            <a:ahLst/>
            <a:cxnLst/>
            <a:rect l="l" t="t" r="r" b="b"/>
            <a:pathLst>
              <a:path w="539114" h="340995">
                <a:moveTo>
                  <a:pt x="197358" y="233159"/>
                </a:moveTo>
                <a:lnTo>
                  <a:pt x="193738" y="205244"/>
                </a:lnTo>
                <a:lnTo>
                  <a:pt x="183019" y="183781"/>
                </a:lnTo>
                <a:lnTo>
                  <a:pt x="180975" y="182054"/>
                </a:lnTo>
                <a:lnTo>
                  <a:pt x="180975" y="232778"/>
                </a:lnTo>
                <a:lnTo>
                  <a:pt x="176911" y="260197"/>
                </a:lnTo>
                <a:lnTo>
                  <a:pt x="163639" y="280403"/>
                </a:lnTo>
                <a:lnTo>
                  <a:pt x="139496" y="292887"/>
                </a:lnTo>
                <a:lnTo>
                  <a:pt x="102870" y="297167"/>
                </a:lnTo>
                <a:lnTo>
                  <a:pt x="16002" y="297167"/>
                </a:lnTo>
                <a:lnTo>
                  <a:pt x="16002" y="167627"/>
                </a:lnTo>
                <a:lnTo>
                  <a:pt x="102870" y="167627"/>
                </a:lnTo>
                <a:lnTo>
                  <a:pt x="139496" y="172021"/>
                </a:lnTo>
                <a:lnTo>
                  <a:pt x="163639" y="184772"/>
                </a:lnTo>
                <a:lnTo>
                  <a:pt x="176911" y="205232"/>
                </a:lnTo>
                <a:lnTo>
                  <a:pt x="180975" y="232778"/>
                </a:lnTo>
                <a:lnTo>
                  <a:pt x="180975" y="182054"/>
                </a:lnTo>
                <a:lnTo>
                  <a:pt x="165366" y="168821"/>
                </a:lnTo>
                <a:lnTo>
                  <a:pt x="161937" y="167627"/>
                </a:lnTo>
                <a:lnTo>
                  <a:pt x="140970" y="160388"/>
                </a:lnTo>
                <a:lnTo>
                  <a:pt x="157124" y="153149"/>
                </a:lnTo>
                <a:lnTo>
                  <a:pt x="160845" y="151485"/>
                </a:lnTo>
                <a:lnTo>
                  <a:pt x="175971" y="137147"/>
                </a:lnTo>
                <a:lnTo>
                  <a:pt x="185597" y="117106"/>
                </a:lnTo>
                <a:lnTo>
                  <a:pt x="188976" y="91046"/>
                </a:lnTo>
                <a:lnTo>
                  <a:pt x="183743" y="59397"/>
                </a:lnTo>
                <a:lnTo>
                  <a:pt x="172593" y="42735"/>
                </a:lnTo>
                <a:lnTo>
                  <a:pt x="172593" y="91808"/>
                </a:lnTo>
                <a:lnTo>
                  <a:pt x="168427" y="117957"/>
                </a:lnTo>
                <a:lnTo>
                  <a:pt x="155587" y="137198"/>
                </a:lnTo>
                <a:lnTo>
                  <a:pt x="133527" y="149085"/>
                </a:lnTo>
                <a:lnTo>
                  <a:pt x="101727" y="153149"/>
                </a:lnTo>
                <a:lnTo>
                  <a:pt x="16002" y="153149"/>
                </a:lnTo>
                <a:lnTo>
                  <a:pt x="16002" y="30861"/>
                </a:lnTo>
                <a:lnTo>
                  <a:pt x="101727" y="30861"/>
                </a:lnTo>
                <a:lnTo>
                  <a:pt x="133527" y="34912"/>
                </a:lnTo>
                <a:lnTo>
                  <a:pt x="155587" y="46761"/>
                </a:lnTo>
                <a:lnTo>
                  <a:pt x="168427" y="65900"/>
                </a:lnTo>
                <a:lnTo>
                  <a:pt x="172593" y="91808"/>
                </a:lnTo>
                <a:lnTo>
                  <a:pt x="172593" y="42735"/>
                </a:lnTo>
                <a:lnTo>
                  <a:pt x="167970" y="35814"/>
                </a:lnTo>
                <a:lnTo>
                  <a:pt x="159092" y="30861"/>
                </a:lnTo>
                <a:lnTo>
                  <a:pt x="141554" y="21082"/>
                </a:lnTo>
                <a:lnTo>
                  <a:pt x="104394" y="16002"/>
                </a:lnTo>
                <a:lnTo>
                  <a:pt x="0" y="16002"/>
                </a:lnTo>
                <a:lnTo>
                  <a:pt x="0" y="312026"/>
                </a:lnTo>
                <a:lnTo>
                  <a:pt x="105918" y="312026"/>
                </a:lnTo>
                <a:lnTo>
                  <a:pt x="145440" y="307365"/>
                </a:lnTo>
                <a:lnTo>
                  <a:pt x="165798" y="297167"/>
                </a:lnTo>
                <a:lnTo>
                  <a:pt x="174066" y="293027"/>
                </a:lnTo>
                <a:lnTo>
                  <a:pt x="191477" y="268465"/>
                </a:lnTo>
                <a:lnTo>
                  <a:pt x="197358" y="233159"/>
                </a:lnTo>
                <a:close/>
              </a:path>
              <a:path w="539114" h="340995">
                <a:moveTo>
                  <a:pt x="516559" y="89903"/>
                </a:moveTo>
                <a:lnTo>
                  <a:pt x="276529" y="89903"/>
                </a:lnTo>
                <a:lnTo>
                  <a:pt x="276529" y="14097"/>
                </a:lnTo>
                <a:lnTo>
                  <a:pt x="514654" y="14097"/>
                </a:lnTo>
                <a:lnTo>
                  <a:pt x="514654" y="0"/>
                </a:lnTo>
                <a:lnTo>
                  <a:pt x="260527" y="0"/>
                </a:lnTo>
                <a:lnTo>
                  <a:pt x="260527" y="104000"/>
                </a:lnTo>
                <a:lnTo>
                  <a:pt x="516559" y="104000"/>
                </a:lnTo>
                <a:lnTo>
                  <a:pt x="516559" y="89903"/>
                </a:lnTo>
                <a:close/>
              </a:path>
              <a:path w="539114" h="340995">
                <a:moveTo>
                  <a:pt x="522655" y="283451"/>
                </a:moveTo>
                <a:lnTo>
                  <a:pt x="521233" y="272529"/>
                </a:lnTo>
                <a:lnTo>
                  <a:pt x="516991" y="262686"/>
                </a:lnTo>
                <a:lnTo>
                  <a:pt x="509955" y="253987"/>
                </a:lnTo>
                <a:lnTo>
                  <a:pt x="506272" y="251167"/>
                </a:lnTo>
                <a:lnTo>
                  <a:pt x="506272" y="283451"/>
                </a:lnTo>
                <a:lnTo>
                  <a:pt x="505396" y="290436"/>
                </a:lnTo>
                <a:lnTo>
                  <a:pt x="474268" y="316496"/>
                </a:lnTo>
                <a:lnTo>
                  <a:pt x="422719" y="326009"/>
                </a:lnTo>
                <a:lnTo>
                  <a:pt x="388162" y="327266"/>
                </a:lnTo>
                <a:lnTo>
                  <a:pt x="353822" y="326009"/>
                </a:lnTo>
                <a:lnTo>
                  <a:pt x="302285" y="316496"/>
                </a:lnTo>
                <a:lnTo>
                  <a:pt x="270992" y="290436"/>
                </a:lnTo>
                <a:lnTo>
                  <a:pt x="270052" y="283451"/>
                </a:lnTo>
                <a:lnTo>
                  <a:pt x="270992" y="276415"/>
                </a:lnTo>
                <a:lnTo>
                  <a:pt x="302285" y="250190"/>
                </a:lnTo>
                <a:lnTo>
                  <a:pt x="353822" y="240525"/>
                </a:lnTo>
                <a:lnTo>
                  <a:pt x="388162" y="239255"/>
                </a:lnTo>
                <a:lnTo>
                  <a:pt x="422719" y="240525"/>
                </a:lnTo>
                <a:lnTo>
                  <a:pt x="474268" y="250190"/>
                </a:lnTo>
                <a:lnTo>
                  <a:pt x="505396" y="276415"/>
                </a:lnTo>
                <a:lnTo>
                  <a:pt x="506272" y="283451"/>
                </a:lnTo>
                <a:lnTo>
                  <a:pt x="506272" y="251167"/>
                </a:lnTo>
                <a:lnTo>
                  <a:pt x="455320" y="230873"/>
                </a:lnTo>
                <a:lnTo>
                  <a:pt x="388162" y="225539"/>
                </a:lnTo>
                <a:lnTo>
                  <a:pt x="351751" y="226885"/>
                </a:lnTo>
                <a:lnTo>
                  <a:pt x="295643" y="237439"/>
                </a:lnTo>
                <a:lnTo>
                  <a:pt x="259346" y="262686"/>
                </a:lnTo>
                <a:lnTo>
                  <a:pt x="253669" y="283451"/>
                </a:lnTo>
                <a:lnTo>
                  <a:pt x="255092" y="294157"/>
                </a:lnTo>
                <a:lnTo>
                  <a:pt x="295643" y="329412"/>
                </a:lnTo>
                <a:lnTo>
                  <a:pt x="351751" y="339699"/>
                </a:lnTo>
                <a:lnTo>
                  <a:pt x="388162" y="340982"/>
                </a:lnTo>
                <a:lnTo>
                  <a:pt x="424522" y="339699"/>
                </a:lnTo>
                <a:lnTo>
                  <a:pt x="455320" y="335838"/>
                </a:lnTo>
                <a:lnTo>
                  <a:pt x="480529" y="329412"/>
                </a:lnTo>
                <a:lnTo>
                  <a:pt x="485203" y="327266"/>
                </a:lnTo>
                <a:lnTo>
                  <a:pt x="500176" y="320408"/>
                </a:lnTo>
                <a:lnTo>
                  <a:pt x="509955" y="312699"/>
                </a:lnTo>
                <a:lnTo>
                  <a:pt x="516991" y="303936"/>
                </a:lnTo>
                <a:lnTo>
                  <a:pt x="521233" y="294157"/>
                </a:lnTo>
                <a:lnTo>
                  <a:pt x="522655" y="283451"/>
                </a:lnTo>
                <a:close/>
              </a:path>
              <a:path w="539114" h="340995">
                <a:moveTo>
                  <a:pt x="538657" y="159245"/>
                </a:moveTo>
                <a:lnTo>
                  <a:pt x="236524" y="159245"/>
                </a:lnTo>
                <a:lnTo>
                  <a:pt x="236524" y="173342"/>
                </a:lnTo>
                <a:lnTo>
                  <a:pt x="538657" y="173342"/>
                </a:lnTo>
                <a:lnTo>
                  <a:pt x="538657" y="1592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960887" y="8833294"/>
            <a:ext cx="645160" cy="346075"/>
          </a:xfrm>
          <a:custGeom>
            <a:avLst/>
            <a:gdLst/>
            <a:ahLst/>
            <a:cxnLst/>
            <a:rect l="l" t="t" r="r" b="b"/>
            <a:pathLst>
              <a:path w="645160" h="346075">
                <a:moveTo>
                  <a:pt x="316230" y="146672"/>
                </a:moveTo>
                <a:lnTo>
                  <a:pt x="259080" y="146672"/>
                </a:lnTo>
                <a:lnTo>
                  <a:pt x="259080" y="0"/>
                </a:lnTo>
                <a:lnTo>
                  <a:pt x="243078" y="0"/>
                </a:lnTo>
                <a:lnTo>
                  <a:pt x="243078" y="264020"/>
                </a:lnTo>
                <a:lnTo>
                  <a:pt x="224180" y="278206"/>
                </a:lnTo>
                <a:lnTo>
                  <a:pt x="200837" y="288594"/>
                </a:lnTo>
                <a:lnTo>
                  <a:pt x="174117" y="294982"/>
                </a:lnTo>
                <a:lnTo>
                  <a:pt x="145161" y="297167"/>
                </a:lnTo>
                <a:lnTo>
                  <a:pt x="16383" y="297167"/>
                </a:lnTo>
                <a:lnTo>
                  <a:pt x="16383" y="20955"/>
                </a:lnTo>
                <a:lnTo>
                  <a:pt x="153543" y="20955"/>
                </a:lnTo>
                <a:lnTo>
                  <a:pt x="153543" y="6477"/>
                </a:lnTo>
                <a:lnTo>
                  <a:pt x="0" y="6477"/>
                </a:lnTo>
                <a:lnTo>
                  <a:pt x="0" y="311645"/>
                </a:lnTo>
                <a:lnTo>
                  <a:pt x="143637" y="311645"/>
                </a:lnTo>
                <a:lnTo>
                  <a:pt x="173799" y="309410"/>
                </a:lnTo>
                <a:lnTo>
                  <a:pt x="201498" y="302933"/>
                </a:lnTo>
                <a:lnTo>
                  <a:pt x="225120" y="292519"/>
                </a:lnTo>
                <a:lnTo>
                  <a:pt x="243078" y="278498"/>
                </a:lnTo>
                <a:lnTo>
                  <a:pt x="243078" y="335648"/>
                </a:lnTo>
                <a:lnTo>
                  <a:pt x="259080" y="335648"/>
                </a:lnTo>
                <a:lnTo>
                  <a:pt x="259080" y="160769"/>
                </a:lnTo>
                <a:lnTo>
                  <a:pt x="316230" y="160769"/>
                </a:lnTo>
                <a:lnTo>
                  <a:pt x="316230" y="146672"/>
                </a:lnTo>
                <a:close/>
              </a:path>
              <a:path w="645160" h="346075">
                <a:moveTo>
                  <a:pt x="625906" y="102095"/>
                </a:moveTo>
                <a:lnTo>
                  <a:pt x="585063" y="94589"/>
                </a:lnTo>
                <a:lnTo>
                  <a:pt x="544614" y="79476"/>
                </a:lnTo>
                <a:lnTo>
                  <a:pt x="512622" y="55245"/>
                </a:lnTo>
                <a:lnTo>
                  <a:pt x="501319" y="29718"/>
                </a:lnTo>
                <a:lnTo>
                  <a:pt x="501319" y="18669"/>
                </a:lnTo>
                <a:lnTo>
                  <a:pt x="620953" y="18669"/>
                </a:lnTo>
                <a:lnTo>
                  <a:pt x="620953" y="4572"/>
                </a:lnTo>
                <a:lnTo>
                  <a:pt x="366826" y="4572"/>
                </a:lnTo>
                <a:lnTo>
                  <a:pt x="366826" y="18669"/>
                </a:lnTo>
                <a:lnTo>
                  <a:pt x="485698" y="18669"/>
                </a:lnTo>
                <a:lnTo>
                  <a:pt x="485698" y="29718"/>
                </a:lnTo>
                <a:lnTo>
                  <a:pt x="473252" y="57632"/>
                </a:lnTo>
                <a:lnTo>
                  <a:pt x="442074" y="79908"/>
                </a:lnTo>
                <a:lnTo>
                  <a:pt x="401472" y="95186"/>
                </a:lnTo>
                <a:lnTo>
                  <a:pt x="360730" y="102095"/>
                </a:lnTo>
                <a:lnTo>
                  <a:pt x="360730" y="116573"/>
                </a:lnTo>
                <a:lnTo>
                  <a:pt x="400634" y="110210"/>
                </a:lnTo>
                <a:lnTo>
                  <a:pt x="439077" y="97053"/>
                </a:lnTo>
                <a:lnTo>
                  <a:pt x="471589" y="78320"/>
                </a:lnTo>
                <a:lnTo>
                  <a:pt x="493699" y="55245"/>
                </a:lnTo>
                <a:lnTo>
                  <a:pt x="515112" y="77787"/>
                </a:lnTo>
                <a:lnTo>
                  <a:pt x="547230" y="96189"/>
                </a:lnTo>
                <a:lnTo>
                  <a:pt x="585635" y="109461"/>
                </a:lnTo>
                <a:lnTo>
                  <a:pt x="625906" y="116573"/>
                </a:lnTo>
                <a:lnTo>
                  <a:pt x="625906" y="102095"/>
                </a:lnTo>
                <a:close/>
              </a:path>
              <a:path w="645160" h="346075">
                <a:moveTo>
                  <a:pt x="644956" y="162674"/>
                </a:moveTo>
                <a:lnTo>
                  <a:pt x="342823" y="162674"/>
                </a:lnTo>
                <a:lnTo>
                  <a:pt x="342823" y="176771"/>
                </a:lnTo>
                <a:lnTo>
                  <a:pt x="485698" y="176771"/>
                </a:lnTo>
                <a:lnTo>
                  <a:pt x="485698" y="230111"/>
                </a:lnTo>
                <a:lnTo>
                  <a:pt x="424078" y="236016"/>
                </a:lnTo>
                <a:lnTo>
                  <a:pt x="382447" y="251066"/>
                </a:lnTo>
                <a:lnTo>
                  <a:pt x="359968" y="288023"/>
                </a:lnTo>
                <a:lnTo>
                  <a:pt x="361391" y="298729"/>
                </a:lnTo>
                <a:lnTo>
                  <a:pt x="401929" y="333984"/>
                </a:lnTo>
                <a:lnTo>
                  <a:pt x="458050" y="344271"/>
                </a:lnTo>
                <a:lnTo>
                  <a:pt x="494461" y="345554"/>
                </a:lnTo>
                <a:lnTo>
                  <a:pt x="530821" y="344271"/>
                </a:lnTo>
                <a:lnTo>
                  <a:pt x="561606" y="340410"/>
                </a:lnTo>
                <a:lnTo>
                  <a:pt x="586828" y="333984"/>
                </a:lnTo>
                <a:lnTo>
                  <a:pt x="591502" y="331838"/>
                </a:lnTo>
                <a:lnTo>
                  <a:pt x="606475" y="324980"/>
                </a:lnTo>
                <a:lnTo>
                  <a:pt x="616254" y="317271"/>
                </a:lnTo>
                <a:lnTo>
                  <a:pt x="623290" y="308508"/>
                </a:lnTo>
                <a:lnTo>
                  <a:pt x="627532" y="298729"/>
                </a:lnTo>
                <a:lnTo>
                  <a:pt x="628954" y="288023"/>
                </a:lnTo>
                <a:lnTo>
                  <a:pt x="627532" y="277101"/>
                </a:lnTo>
                <a:lnTo>
                  <a:pt x="623290" y="267258"/>
                </a:lnTo>
                <a:lnTo>
                  <a:pt x="616254" y="258559"/>
                </a:lnTo>
                <a:lnTo>
                  <a:pt x="612571" y="255739"/>
                </a:lnTo>
                <a:lnTo>
                  <a:pt x="612571" y="288023"/>
                </a:lnTo>
                <a:lnTo>
                  <a:pt x="611682" y="295008"/>
                </a:lnTo>
                <a:lnTo>
                  <a:pt x="580555" y="321068"/>
                </a:lnTo>
                <a:lnTo>
                  <a:pt x="529018" y="330581"/>
                </a:lnTo>
                <a:lnTo>
                  <a:pt x="494461" y="331838"/>
                </a:lnTo>
                <a:lnTo>
                  <a:pt x="460121" y="330581"/>
                </a:lnTo>
                <a:lnTo>
                  <a:pt x="408584" y="321068"/>
                </a:lnTo>
                <a:lnTo>
                  <a:pt x="377291" y="295008"/>
                </a:lnTo>
                <a:lnTo>
                  <a:pt x="376351" y="288023"/>
                </a:lnTo>
                <a:lnTo>
                  <a:pt x="377291" y="280987"/>
                </a:lnTo>
                <a:lnTo>
                  <a:pt x="408584" y="254762"/>
                </a:lnTo>
                <a:lnTo>
                  <a:pt x="460121" y="245097"/>
                </a:lnTo>
                <a:lnTo>
                  <a:pt x="494461" y="243827"/>
                </a:lnTo>
                <a:lnTo>
                  <a:pt x="529018" y="245097"/>
                </a:lnTo>
                <a:lnTo>
                  <a:pt x="580555" y="254762"/>
                </a:lnTo>
                <a:lnTo>
                  <a:pt x="611682" y="280987"/>
                </a:lnTo>
                <a:lnTo>
                  <a:pt x="612571" y="288023"/>
                </a:lnTo>
                <a:lnTo>
                  <a:pt x="612571" y="255739"/>
                </a:lnTo>
                <a:lnTo>
                  <a:pt x="606475" y="251066"/>
                </a:lnTo>
                <a:lnTo>
                  <a:pt x="590892" y="243827"/>
                </a:lnTo>
                <a:lnTo>
                  <a:pt x="587895" y="242430"/>
                </a:lnTo>
                <a:lnTo>
                  <a:pt x="564184" y="236016"/>
                </a:lnTo>
                <a:lnTo>
                  <a:pt x="535330" y="231889"/>
                </a:lnTo>
                <a:lnTo>
                  <a:pt x="501319" y="230111"/>
                </a:lnTo>
                <a:lnTo>
                  <a:pt x="501319" y="176771"/>
                </a:lnTo>
                <a:lnTo>
                  <a:pt x="644956" y="176771"/>
                </a:lnTo>
                <a:lnTo>
                  <a:pt x="644956" y="1626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770758" y="8833283"/>
            <a:ext cx="270510" cy="335915"/>
          </a:xfrm>
          <a:custGeom>
            <a:avLst/>
            <a:gdLst/>
            <a:ahLst/>
            <a:cxnLst/>
            <a:rect l="l" t="t" r="r" b="b"/>
            <a:pathLst>
              <a:path w="270510" h="335915">
                <a:moveTo>
                  <a:pt x="195829" y="331080"/>
                </a:moveTo>
                <a:lnTo>
                  <a:pt x="180208" y="331080"/>
                </a:lnTo>
                <a:lnTo>
                  <a:pt x="180208" y="157730"/>
                </a:lnTo>
                <a:lnTo>
                  <a:pt x="104391" y="157730"/>
                </a:lnTo>
                <a:lnTo>
                  <a:pt x="104391" y="143633"/>
                </a:lnTo>
                <a:lnTo>
                  <a:pt x="180208" y="143633"/>
                </a:lnTo>
                <a:lnTo>
                  <a:pt x="180208" y="1904"/>
                </a:lnTo>
                <a:lnTo>
                  <a:pt x="195829" y="1904"/>
                </a:lnTo>
                <a:lnTo>
                  <a:pt x="195829" y="331080"/>
                </a:lnTo>
                <a:close/>
              </a:path>
              <a:path w="270510" h="335915">
                <a:moveTo>
                  <a:pt x="72007" y="311650"/>
                </a:moveTo>
                <a:lnTo>
                  <a:pt x="0" y="311650"/>
                </a:lnTo>
                <a:lnTo>
                  <a:pt x="0" y="6476"/>
                </a:lnTo>
                <a:lnTo>
                  <a:pt x="113916" y="6476"/>
                </a:lnTo>
                <a:lnTo>
                  <a:pt x="113916" y="20954"/>
                </a:lnTo>
                <a:lnTo>
                  <a:pt x="16001" y="20954"/>
                </a:lnTo>
                <a:lnTo>
                  <a:pt x="16001" y="297172"/>
                </a:lnTo>
                <a:lnTo>
                  <a:pt x="143633" y="297172"/>
                </a:lnTo>
                <a:lnTo>
                  <a:pt x="143633" y="298696"/>
                </a:lnTo>
                <a:lnTo>
                  <a:pt x="129066" y="304899"/>
                </a:lnTo>
                <a:lnTo>
                  <a:pt x="111963" y="308888"/>
                </a:lnTo>
                <a:lnTo>
                  <a:pt x="92789" y="311019"/>
                </a:lnTo>
                <a:lnTo>
                  <a:pt x="72007" y="311650"/>
                </a:lnTo>
                <a:close/>
              </a:path>
              <a:path w="270510" h="335915">
                <a:moveTo>
                  <a:pt x="143633" y="297172"/>
                </a:moveTo>
                <a:lnTo>
                  <a:pt x="72769" y="297172"/>
                </a:lnTo>
                <a:lnTo>
                  <a:pt x="92521" y="296660"/>
                </a:lnTo>
                <a:lnTo>
                  <a:pt x="111344" y="294791"/>
                </a:lnTo>
                <a:lnTo>
                  <a:pt x="128596" y="291064"/>
                </a:lnTo>
                <a:lnTo>
                  <a:pt x="143633" y="284980"/>
                </a:lnTo>
                <a:lnTo>
                  <a:pt x="143633" y="297172"/>
                </a:lnTo>
                <a:close/>
              </a:path>
              <a:path w="270510" h="335915">
                <a:moveTo>
                  <a:pt x="270503" y="335652"/>
                </a:moveTo>
                <a:lnTo>
                  <a:pt x="254501" y="335652"/>
                </a:lnTo>
                <a:lnTo>
                  <a:pt x="254501" y="0"/>
                </a:lnTo>
                <a:lnTo>
                  <a:pt x="270503" y="0"/>
                </a:lnTo>
                <a:lnTo>
                  <a:pt x="270503" y="3356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123490" y="8832902"/>
            <a:ext cx="266700" cy="335915"/>
          </a:xfrm>
          <a:custGeom>
            <a:avLst/>
            <a:gdLst/>
            <a:ahLst/>
            <a:cxnLst/>
            <a:rect l="l" t="t" r="r" b="b"/>
            <a:pathLst>
              <a:path w="266700" h="335915">
                <a:moveTo>
                  <a:pt x="84579" y="316222"/>
                </a:moveTo>
                <a:lnTo>
                  <a:pt x="43432" y="305131"/>
                </a:lnTo>
                <a:lnTo>
                  <a:pt x="17841" y="273574"/>
                </a:lnTo>
                <a:lnTo>
                  <a:pt x="1803" y="204044"/>
                </a:lnTo>
                <a:lnTo>
                  <a:pt x="0" y="158492"/>
                </a:lnTo>
                <a:lnTo>
                  <a:pt x="1803" y="112779"/>
                </a:lnTo>
                <a:lnTo>
                  <a:pt x="7572" y="74245"/>
                </a:lnTo>
                <a:lnTo>
                  <a:pt x="33146" y="20573"/>
                </a:lnTo>
                <a:lnTo>
                  <a:pt x="69149" y="1285"/>
                </a:lnTo>
                <a:lnTo>
                  <a:pt x="84579" y="0"/>
                </a:lnTo>
                <a:lnTo>
                  <a:pt x="99789" y="1285"/>
                </a:lnTo>
                <a:lnTo>
                  <a:pt x="113392" y="5143"/>
                </a:lnTo>
                <a:lnTo>
                  <a:pt x="125351" y="11572"/>
                </a:lnTo>
                <a:lnTo>
                  <a:pt x="128234" y="14096"/>
                </a:lnTo>
                <a:lnTo>
                  <a:pt x="84579" y="14096"/>
                </a:lnTo>
                <a:lnTo>
                  <a:pt x="72590" y="15269"/>
                </a:lnTo>
                <a:lnTo>
                  <a:pt x="31110" y="51284"/>
                </a:lnTo>
                <a:lnTo>
                  <a:pt x="17513" y="115565"/>
                </a:lnTo>
                <a:lnTo>
                  <a:pt x="16001" y="158492"/>
                </a:lnTo>
                <a:lnTo>
                  <a:pt x="17513" y="201365"/>
                </a:lnTo>
                <a:lnTo>
                  <a:pt x="31110" y="265538"/>
                </a:lnTo>
                <a:lnTo>
                  <a:pt x="61815" y="298315"/>
                </a:lnTo>
                <a:lnTo>
                  <a:pt x="84579" y="302506"/>
                </a:lnTo>
                <a:lnTo>
                  <a:pt x="128446" y="302506"/>
                </a:lnTo>
                <a:lnTo>
                  <a:pt x="125351" y="305131"/>
                </a:lnTo>
                <a:lnTo>
                  <a:pt x="113392" y="311316"/>
                </a:lnTo>
                <a:lnTo>
                  <a:pt x="99789" y="315001"/>
                </a:lnTo>
                <a:lnTo>
                  <a:pt x="84579" y="316222"/>
                </a:lnTo>
                <a:close/>
              </a:path>
              <a:path w="266700" h="335915">
                <a:moveTo>
                  <a:pt x="128446" y="302506"/>
                </a:moveTo>
                <a:lnTo>
                  <a:pt x="84579" y="302506"/>
                </a:lnTo>
                <a:lnTo>
                  <a:pt x="96348" y="301446"/>
                </a:lnTo>
                <a:lnTo>
                  <a:pt x="107010" y="298315"/>
                </a:lnTo>
                <a:lnTo>
                  <a:pt x="137668" y="265538"/>
                </a:lnTo>
                <a:lnTo>
                  <a:pt x="151265" y="201365"/>
                </a:lnTo>
                <a:lnTo>
                  <a:pt x="152777" y="158492"/>
                </a:lnTo>
                <a:lnTo>
                  <a:pt x="151265" y="115565"/>
                </a:lnTo>
                <a:lnTo>
                  <a:pt x="137668" y="51284"/>
                </a:lnTo>
                <a:lnTo>
                  <a:pt x="107010" y="18620"/>
                </a:lnTo>
                <a:lnTo>
                  <a:pt x="84579" y="14096"/>
                </a:lnTo>
                <a:lnTo>
                  <a:pt x="128234" y="14096"/>
                </a:lnTo>
                <a:lnTo>
                  <a:pt x="161349" y="74245"/>
                </a:lnTo>
                <a:lnTo>
                  <a:pt x="167028" y="112779"/>
                </a:lnTo>
                <a:lnTo>
                  <a:pt x="168778" y="158492"/>
                </a:lnTo>
                <a:lnTo>
                  <a:pt x="167028" y="204044"/>
                </a:lnTo>
                <a:lnTo>
                  <a:pt x="161349" y="242595"/>
                </a:lnTo>
                <a:lnTo>
                  <a:pt x="151098" y="273574"/>
                </a:lnTo>
                <a:lnTo>
                  <a:pt x="135632" y="296410"/>
                </a:lnTo>
                <a:lnTo>
                  <a:pt x="128446" y="302506"/>
                </a:lnTo>
                <a:close/>
              </a:path>
              <a:path w="266700" h="335915">
                <a:moveTo>
                  <a:pt x="266693" y="335652"/>
                </a:moveTo>
                <a:lnTo>
                  <a:pt x="250691" y="335652"/>
                </a:lnTo>
                <a:lnTo>
                  <a:pt x="250691" y="380"/>
                </a:lnTo>
                <a:lnTo>
                  <a:pt x="266693" y="380"/>
                </a:lnTo>
                <a:lnTo>
                  <a:pt x="266693" y="3356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482319" y="8833283"/>
            <a:ext cx="262890" cy="335915"/>
          </a:xfrm>
          <a:custGeom>
            <a:avLst/>
            <a:gdLst/>
            <a:ahLst/>
            <a:cxnLst/>
            <a:rect l="l" t="t" r="r" b="b"/>
            <a:pathLst>
              <a:path w="262890" h="335915">
                <a:moveTo>
                  <a:pt x="262502" y="335652"/>
                </a:moveTo>
                <a:lnTo>
                  <a:pt x="246500" y="335652"/>
                </a:lnTo>
                <a:lnTo>
                  <a:pt x="246500" y="160016"/>
                </a:lnTo>
                <a:lnTo>
                  <a:pt x="166492" y="160016"/>
                </a:lnTo>
                <a:lnTo>
                  <a:pt x="166492" y="145538"/>
                </a:lnTo>
                <a:lnTo>
                  <a:pt x="246500" y="145538"/>
                </a:lnTo>
                <a:lnTo>
                  <a:pt x="246500" y="0"/>
                </a:lnTo>
                <a:lnTo>
                  <a:pt x="262502" y="0"/>
                </a:lnTo>
                <a:lnTo>
                  <a:pt x="262502" y="335652"/>
                </a:lnTo>
                <a:close/>
              </a:path>
              <a:path w="262890" h="335915">
                <a:moveTo>
                  <a:pt x="113154" y="311650"/>
                </a:moveTo>
                <a:lnTo>
                  <a:pt x="0" y="311650"/>
                </a:lnTo>
                <a:lnTo>
                  <a:pt x="0" y="6476"/>
                </a:lnTo>
                <a:lnTo>
                  <a:pt x="151634" y="6476"/>
                </a:lnTo>
                <a:lnTo>
                  <a:pt x="151634" y="20954"/>
                </a:lnTo>
                <a:lnTo>
                  <a:pt x="15620" y="20954"/>
                </a:lnTo>
                <a:lnTo>
                  <a:pt x="15620" y="150491"/>
                </a:lnTo>
                <a:lnTo>
                  <a:pt x="140966" y="150491"/>
                </a:lnTo>
                <a:lnTo>
                  <a:pt x="140966" y="164587"/>
                </a:lnTo>
                <a:lnTo>
                  <a:pt x="15620" y="164587"/>
                </a:lnTo>
                <a:lnTo>
                  <a:pt x="15620" y="297172"/>
                </a:lnTo>
                <a:lnTo>
                  <a:pt x="195797" y="297172"/>
                </a:lnTo>
                <a:lnTo>
                  <a:pt x="182268" y="303131"/>
                </a:lnTo>
                <a:lnTo>
                  <a:pt x="161349" y="308078"/>
                </a:lnTo>
                <a:lnTo>
                  <a:pt x="137859" y="310810"/>
                </a:lnTo>
                <a:lnTo>
                  <a:pt x="113154" y="311650"/>
                </a:lnTo>
                <a:close/>
              </a:path>
              <a:path w="262890" h="335915">
                <a:moveTo>
                  <a:pt x="195797" y="297172"/>
                </a:moveTo>
                <a:lnTo>
                  <a:pt x="113535" y="297172"/>
                </a:lnTo>
                <a:lnTo>
                  <a:pt x="137698" y="296333"/>
                </a:lnTo>
                <a:lnTo>
                  <a:pt x="160825" y="293600"/>
                </a:lnTo>
                <a:lnTo>
                  <a:pt x="181738" y="288653"/>
                </a:lnTo>
                <a:lnTo>
                  <a:pt x="199258" y="281170"/>
                </a:lnTo>
                <a:lnTo>
                  <a:pt x="199258" y="295648"/>
                </a:lnTo>
                <a:lnTo>
                  <a:pt x="195797" y="2971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2841904" y="9433648"/>
            <a:ext cx="118110" cy="304800"/>
          </a:xfrm>
          <a:custGeom>
            <a:avLst/>
            <a:gdLst/>
            <a:ahLst/>
            <a:cxnLst/>
            <a:rect l="l" t="t" r="r" b="b"/>
            <a:pathLst>
              <a:path w="118110" h="304800">
                <a:moveTo>
                  <a:pt x="118110" y="0"/>
                </a:moveTo>
                <a:lnTo>
                  <a:pt x="102108" y="0"/>
                </a:lnTo>
                <a:lnTo>
                  <a:pt x="102108" y="127000"/>
                </a:lnTo>
                <a:lnTo>
                  <a:pt x="102108" y="142240"/>
                </a:lnTo>
                <a:lnTo>
                  <a:pt x="102108" y="290830"/>
                </a:lnTo>
                <a:lnTo>
                  <a:pt x="16002" y="290830"/>
                </a:lnTo>
                <a:lnTo>
                  <a:pt x="16002" y="142240"/>
                </a:lnTo>
                <a:lnTo>
                  <a:pt x="102108" y="142240"/>
                </a:lnTo>
                <a:lnTo>
                  <a:pt x="102108" y="127000"/>
                </a:lnTo>
                <a:lnTo>
                  <a:pt x="16002" y="127000"/>
                </a:lnTo>
                <a:lnTo>
                  <a:pt x="16002" y="0"/>
                </a:lnTo>
                <a:lnTo>
                  <a:pt x="0" y="0"/>
                </a:lnTo>
                <a:lnTo>
                  <a:pt x="0" y="127000"/>
                </a:lnTo>
                <a:lnTo>
                  <a:pt x="0" y="142240"/>
                </a:lnTo>
                <a:lnTo>
                  <a:pt x="0" y="290830"/>
                </a:lnTo>
                <a:lnTo>
                  <a:pt x="0" y="304800"/>
                </a:lnTo>
                <a:lnTo>
                  <a:pt x="118110" y="304800"/>
                </a:lnTo>
                <a:lnTo>
                  <a:pt x="118110" y="127000"/>
                </a:lnTo>
                <a:lnTo>
                  <a:pt x="1181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976016" y="9428568"/>
            <a:ext cx="64135" cy="330200"/>
          </a:xfrm>
          <a:custGeom>
            <a:avLst/>
            <a:gdLst/>
            <a:ahLst/>
            <a:cxnLst/>
            <a:rect l="l" t="t" r="r" b="b"/>
            <a:pathLst>
              <a:path w="64135" h="330200">
                <a:moveTo>
                  <a:pt x="64008" y="0"/>
                </a:moveTo>
                <a:lnTo>
                  <a:pt x="48387" y="0"/>
                </a:lnTo>
                <a:lnTo>
                  <a:pt x="48387" y="142240"/>
                </a:lnTo>
                <a:lnTo>
                  <a:pt x="0" y="142240"/>
                </a:lnTo>
                <a:lnTo>
                  <a:pt x="0" y="156210"/>
                </a:lnTo>
                <a:lnTo>
                  <a:pt x="48387" y="156210"/>
                </a:lnTo>
                <a:lnTo>
                  <a:pt x="48387" y="330200"/>
                </a:lnTo>
                <a:lnTo>
                  <a:pt x="64008" y="330200"/>
                </a:lnTo>
                <a:lnTo>
                  <a:pt x="64008" y="156210"/>
                </a:lnTo>
                <a:lnTo>
                  <a:pt x="64008" y="142240"/>
                </a:lnTo>
                <a:lnTo>
                  <a:pt x="640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096798" y="9426785"/>
            <a:ext cx="16510" cy="336550"/>
          </a:xfrm>
          <a:custGeom>
            <a:avLst/>
            <a:gdLst/>
            <a:ahLst/>
            <a:cxnLst/>
            <a:rect l="l" t="t" r="r" b="b"/>
            <a:pathLst>
              <a:path w="16510" h="336550">
                <a:moveTo>
                  <a:pt x="16001" y="336033"/>
                </a:moveTo>
                <a:lnTo>
                  <a:pt x="0" y="336033"/>
                </a:lnTo>
                <a:lnTo>
                  <a:pt x="0" y="0"/>
                </a:lnTo>
                <a:lnTo>
                  <a:pt x="16001" y="0"/>
                </a:lnTo>
                <a:lnTo>
                  <a:pt x="16001" y="3360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195029" y="9426785"/>
            <a:ext cx="266700" cy="335915"/>
          </a:xfrm>
          <a:custGeom>
            <a:avLst/>
            <a:gdLst/>
            <a:ahLst/>
            <a:cxnLst/>
            <a:rect l="l" t="t" r="r" b="b"/>
            <a:pathLst>
              <a:path w="266700" h="335915">
                <a:moveTo>
                  <a:pt x="84579" y="316222"/>
                </a:moveTo>
                <a:lnTo>
                  <a:pt x="43432" y="305131"/>
                </a:lnTo>
                <a:lnTo>
                  <a:pt x="17841" y="273574"/>
                </a:lnTo>
                <a:lnTo>
                  <a:pt x="1803" y="204044"/>
                </a:lnTo>
                <a:lnTo>
                  <a:pt x="0" y="158492"/>
                </a:lnTo>
                <a:lnTo>
                  <a:pt x="1803" y="112779"/>
                </a:lnTo>
                <a:lnTo>
                  <a:pt x="7572" y="74245"/>
                </a:lnTo>
                <a:lnTo>
                  <a:pt x="33146" y="20573"/>
                </a:lnTo>
                <a:lnTo>
                  <a:pt x="69149" y="1285"/>
                </a:lnTo>
                <a:lnTo>
                  <a:pt x="84579" y="0"/>
                </a:lnTo>
                <a:lnTo>
                  <a:pt x="99789" y="1285"/>
                </a:lnTo>
                <a:lnTo>
                  <a:pt x="113392" y="5143"/>
                </a:lnTo>
                <a:lnTo>
                  <a:pt x="125351" y="11572"/>
                </a:lnTo>
                <a:lnTo>
                  <a:pt x="128234" y="14096"/>
                </a:lnTo>
                <a:lnTo>
                  <a:pt x="84579" y="14096"/>
                </a:lnTo>
                <a:lnTo>
                  <a:pt x="72590" y="15269"/>
                </a:lnTo>
                <a:lnTo>
                  <a:pt x="31110" y="51284"/>
                </a:lnTo>
                <a:lnTo>
                  <a:pt x="17513" y="115565"/>
                </a:lnTo>
                <a:lnTo>
                  <a:pt x="16001" y="158492"/>
                </a:lnTo>
                <a:lnTo>
                  <a:pt x="17513" y="201365"/>
                </a:lnTo>
                <a:lnTo>
                  <a:pt x="31110" y="265538"/>
                </a:lnTo>
                <a:lnTo>
                  <a:pt x="61815" y="298315"/>
                </a:lnTo>
                <a:lnTo>
                  <a:pt x="84579" y="302506"/>
                </a:lnTo>
                <a:lnTo>
                  <a:pt x="128446" y="302506"/>
                </a:lnTo>
                <a:lnTo>
                  <a:pt x="125351" y="305131"/>
                </a:lnTo>
                <a:lnTo>
                  <a:pt x="113392" y="311316"/>
                </a:lnTo>
                <a:lnTo>
                  <a:pt x="99789" y="315001"/>
                </a:lnTo>
                <a:lnTo>
                  <a:pt x="84579" y="316222"/>
                </a:lnTo>
                <a:close/>
              </a:path>
              <a:path w="266700" h="335915">
                <a:moveTo>
                  <a:pt x="128446" y="302506"/>
                </a:moveTo>
                <a:lnTo>
                  <a:pt x="84579" y="302506"/>
                </a:lnTo>
                <a:lnTo>
                  <a:pt x="96348" y="301446"/>
                </a:lnTo>
                <a:lnTo>
                  <a:pt x="107010" y="298315"/>
                </a:lnTo>
                <a:lnTo>
                  <a:pt x="137668" y="265538"/>
                </a:lnTo>
                <a:lnTo>
                  <a:pt x="151265" y="201365"/>
                </a:lnTo>
                <a:lnTo>
                  <a:pt x="152777" y="158492"/>
                </a:lnTo>
                <a:lnTo>
                  <a:pt x="151265" y="115565"/>
                </a:lnTo>
                <a:lnTo>
                  <a:pt x="137668" y="51284"/>
                </a:lnTo>
                <a:lnTo>
                  <a:pt x="107010" y="18620"/>
                </a:lnTo>
                <a:lnTo>
                  <a:pt x="84579" y="14096"/>
                </a:lnTo>
                <a:lnTo>
                  <a:pt x="128234" y="14096"/>
                </a:lnTo>
                <a:lnTo>
                  <a:pt x="161349" y="74245"/>
                </a:lnTo>
                <a:lnTo>
                  <a:pt x="167028" y="112779"/>
                </a:lnTo>
                <a:lnTo>
                  <a:pt x="168778" y="158492"/>
                </a:lnTo>
                <a:lnTo>
                  <a:pt x="167028" y="204044"/>
                </a:lnTo>
                <a:lnTo>
                  <a:pt x="161349" y="242595"/>
                </a:lnTo>
                <a:lnTo>
                  <a:pt x="151098" y="273574"/>
                </a:lnTo>
                <a:lnTo>
                  <a:pt x="135632" y="296410"/>
                </a:lnTo>
                <a:lnTo>
                  <a:pt x="128446" y="302506"/>
                </a:lnTo>
                <a:close/>
              </a:path>
              <a:path w="266700" h="335915">
                <a:moveTo>
                  <a:pt x="266693" y="335652"/>
                </a:moveTo>
                <a:lnTo>
                  <a:pt x="250691" y="335652"/>
                </a:lnTo>
                <a:lnTo>
                  <a:pt x="250691" y="380"/>
                </a:lnTo>
                <a:lnTo>
                  <a:pt x="266693" y="380"/>
                </a:lnTo>
                <a:lnTo>
                  <a:pt x="266693" y="3356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539761" y="9431739"/>
            <a:ext cx="298450" cy="314960"/>
          </a:xfrm>
          <a:custGeom>
            <a:avLst/>
            <a:gdLst/>
            <a:ahLst/>
            <a:cxnLst/>
            <a:rect l="l" t="t" r="r" b="b"/>
            <a:pathLst>
              <a:path w="298450" h="314959">
                <a:moveTo>
                  <a:pt x="6095" y="196210"/>
                </a:moveTo>
                <a:lnTo>
                  <a:pt x="6095" y="180970"/>
                </a:lnTo>
                <a:lnTo>
                  <a:pt x="50113" y="166611"/>
                </a:lnTo>
                <a:lnTo>
                  <a:pt x="87310" y="144188"/>
                </a:lnTo>
                <a:lnTo>
                  <a:pt x="115985" y="114504"/>
                </a:lnTo>
                <a:lnTo>
                  <a:pt x="134437" y="78365"/>
                </a:lnTo>
                <a:lnTo>
                  <a:pt x="140966" y="36575"/>
                </a:lnTo>
                <a:lnTo>
                  <a:pt x="140966" y="0"/>
                </a:lnTo>
                <a:lnTo>
                  <a:pt x="156968" y="0"/>
                </a:lnTo>
                <a:lnTo>
                  <a:pt x="156968" y="36575"/>
                </a:lnTo>
                <a:lnTo>
                  <a:pt x="163786" y="78365"/>
                </a:lnTo>
                <a:lnTo>
                  <a:pt x="167457" y="85341"/>
                </a:lnTo>
                <a:lnTo>
                  <a:pt x="148967" y="85341"/>
                </a:lnTo>
                <a:lnTo>
                  <a:pt x="130072" y="121524"/>
                </a:lnTo>
                <a:lnTo>
                  <a:pt x="100390" y="153348"/>
                </a:lnTo>
                <a:lnTo>
                  <a:pt x="59279" y="178886"/>
                </a:lnTo>
                <a:lnTo>
                  <a:pt x="6095" y="196210"/>
                </a:lnTo>
                <a:close/>
              </a:path>
              <a:path w="298450" h="314959">
                <a:moveTo>
                  <a:pt x="291457" y="196210"/>
                </a:moveTo>
                <a:lnTo>
                  <a:pt x="239190" y="178726"/>
                </a:lnTo>
                <a:lnTo>
                  <a:pt x="198210" y="153205"/>
                </a:lnTo>
                <a:lnTo>
                  <a:pt x="168231" y="121470"/>
                </a:lnTo>
                <a:lnTo>
                  <a:pt x="148967" y="85341"/>
                </a:lnTo>
                <a:lnTo>
                  <a:pt x="167457" y="85341"/>
                </a:lnTo>
                <a:lnTo>
                  <a:pt x="182802" y="114504"/>
                </a:lnTo>
                <a:lnTo>
                  <a:pt x="211858" y="144188"/>
                </a:lnTo>
                <a:lnTo>
                  <a:pt x="248795" y="166611"/>
                </a:lnTo>
                <a:lnTo>
                  <a:pt x="291457" y="180970"/>
                </a:lnTo>
                <a:lnTo>
                  <a:pt x="291457" y="196210"/>
                </a:lnTo>
                <a:close/>
              </a:path>
              <a:path w="298450" h="314959">
                <a:moveTo>
                  <a:pt x="298315" y="314698"/>
                </a:moveTo>
                <a:lnTo>
                  <a:pt x="0" y="314698"/>
                </a:lnTo>
                <a:lnTo>
                  <a:pt x="0" y="300982"/>
                </a:lnTo>
                <a:lnTo>
                  <a:pt x="298315" y="300982"/>
                </a:lnTo>
                <a:lnTo>
                  <a:pt x="298315" y="3146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998108" y="9427167"/>
            <a:ext cx="271780" cy="335280"/>
          </a:xfrm>
          <a:custGeom>
            <a:avLst/>
            <a:gdLst/>
            <a:ahLst/>
            <a:cxnLst/>
            <a:rect l="l" t="t" r="r" b="b"/>
            <a:pathLst>
              <a:path w="271779" h="335279">
                <a:moveTo>
                  <a:pt x="181351" y="20954"/>
                </a:moveTo>
                <a:lnTo>
                  <a:pt x="4190" y="20954"/>
                </a:lnTo>
                <a:lnTo>
                  <a:pt x="4190" y="6476"/>
                </a:lnTo>
                <a:lnTo>
                  <a:pt x="181351" y="6476"/>
                </a:lnTo>
                <a:lnTo>
                  <a:pt x="181351" y="20954"/>
                </a:lnTo>
                <a:close/>
              </a:path>
              <a:path w="271779" h="335279">
                <a:moveTo>
                  <a:pt x="0" y="312031"/>
                </a:moveTo>
                <a:lnTo>
                  <a:pt x="0" y="297172"/>
                </a:lnTo>
                <a:lnTo>
                  <a:pt x="29770" y="277146"/>
                </a:lnTo>
                <a:lnTo>
                  <a:pt x="57005" y="245262"/>
                </a:lnTo>
                <a:lnTo>
                  <a:pt x="76828" y="201924"/>
                </a:lnTo>
                <a:lnTo>
                  <a:pt x="76935" y="201430"/>
                </a:lnTo>
                <a:lnTo>
                  <a:pt x="84579" y="147062"/>
                </a:lnTo>
                <a:lnTo>
                  <a:pt x="84579" y="20954"/>
                </a:lnTo>
                <a:lnTo>
                  <a:pt x="100581" y="20954"/>
                </a:lnTo>
                <a:lnTo>
                  <a:pt x="100581" y="147062"/>
                </a:lnTo>
                <a:lnTo>
                  <a:pt x="108058" y="201430"/>
                </a:lnTo>
                <a:lnTo>
                  <a:pt x="108281" y="201924"/>
                </a:lnTo>
                <a:lnTo>
                  <a:pt x="92580" y="201924"/>
                </a:lnTo>
                <a:lnTo>
                  <a:pt x="79615" y="236220"/>
                </a:lnTo>
                <a:lnTo>
                  <a:pt x="58577" y="267407"/>
                </a:lnTo>
                <a:lnTo>
                  <a:pt x="31395" y="293380"/>
                </a:lnTo>
                <a:lnTo>
                  <a:pt x="0" y="312031"/>
                </a:lnTo>
                <a:close/>
              </a:path>
              <a:path w="271779" h="335279">
                <a:moveTo>
                  <a:pt x="184780" y="312031"/>
                </a:moveTo>
                <a:lnTo>
                  <a:pt x="152854" y="292684"/>
                </a:lnTo>
                <a:lnTo>
                  <a:pt x="125964" y="266693"/>
                </a:lnTo>
                <a:lnTo>
                  <a:pt x="105433" y="235845"/>
                </a:lnTo>
                <a:lnTo>
                  <a:pt x="92580" y="201924"/>
                </a:lnTo>
                <a:lnTo>
                  <a:pt x="108281" y="201924"/>
                </a:lnTo>
                <a:lnTo>
                  <a:pt x="127536" y="244548"/>
                </a:lnTo>
                <a:lnTo>
                  <a:pt x="154586" y="276450"/>
                </a:lnTo>
                <a:lnTo>
                  <a:pt x="184780" y="297172"/>
                </a:lnTo>
                <a:lnTo>
                  <a:pt x="184780" y="312031"/>
                </a:lnTo>
                <a:close/>
              </a:path>
              <a:path w="271779" h="335279">
                <a:moveTo>
                  <a:pt x="271265" y="335271"/>
                </a:moveTo>
                <a:lnTo>
                  <a:pt x="255263" y="335271"/>
                </a:lnTo>
                <a:lnTo>
                  <a:pt x="255263" y="0"/>
                </a:lnTo>
                <a:lnTo>
                  <a:pt x="271265" y="0"/>
                </a:lnTo>
                <a:lnTo>
                  <a:pt x="271265" y="3352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344363" y="9424881"/>
            <a:ext cx="288925" cy="340995"/>
          </a:xfrm>
          <a:custGeom>
            <a:avLst/>
            <a:gdLst/>
            <a:ahLst/>
            <a:cxnLst/>
            <a:rect l="l" t="t" r="r" b="b"/>
            <a:pathLst>
              <a:path w="288925" h="340995">
                <a:moveTo>
                  <a:pt x="103248" y="116964"/>
                </a:moveTo>
                <a:lnTo>
                  <a:pt x="50207" y="107320"/>
                </a:lnTo>
                <a:lnTo>
                  <a:pt x="21049" y="82198"/>
                </a:lnTo>
                <a:lnTo>
                  <a:pt x="15239" y="58291"/>
                </a:lnTo>
                <a:lnTo>
                  <a:pt x="16751" y="45647"/>
                </a:lnTo>
                <a:lnTo>
                  <a:pt x="50207" y="9483"/>
                </a:lnTo>
                <a:lnTo>
                  <a:pt x="103248" y="0"/>
                </a:lnTo>
                <a:lnTo>
                  <a:pt x="122232" y="1017"/>
                </a:lnTo>
                <a:lnTo>
                  <a:pt x="139966" y="4143"/>
                </a:lnTo>
                <a:lnTo>
                  <a:pt x="155914" y="9483"/>
                </a:lnTo>
                <a:lnTo>
                  <a:pt x="162764" y="13334"/>
                </a:lnTo>
                <a:lnTo>
                  <a:pt x="103248" y="13334"/>
                </a:lnTo>
                <a:lnTo>
                  <a:pt x="87050" y="14251"/>
                </a:lnTo>
                <a:lnTo>
                  <a:pt x="47242" y="27431"/>
                </a:lnTo>
                <a:lnTo>
                  <a:pt x="31241" y="58291"/>
                </a:lnTo>
                <a:lnTo>
                  <a:pt x="32348" y="67721"/>
                </a:lnTo>
                <a:lnTo>
                  <a:pt x="71959" y="99771"/>
                </a:lnTo>
                <a:lnTo>
                  <a:pt x="103248" y="103248"/>
                </a:lnTo>
                <a:lnTo>
                  <a:pt x="163311" y="103248"/>
                </a:lnTo>
                <a:lnTo>
                  <a:pt x="155914" y="107320"/>
                </a:lnTo>
                <a:lnTo>
                  <a:pt x="139966" y="112677"/>
                </a:lnTo>
                <a:lnTo>
                  <a:pt x="122232" y="115892"/>
                </a:lnTo>
                <a:lnTo>
                  <a:pt x="103248" y="116964"/>
                </a:lnTo>
                <a:close/>
              </a:path>
              <a:path w="288925" h="340995">
                <a:moveTo>
                  <a:pt x="281551" y="259454"/>
                </a:moveTo>
                <a:lnTo>
                  <a:pt x="265550" y="259454"/>
                </a:lnTo>
                <a:lnTo>
                  <a:pt x="265550" y="221355"/>
                </a:lnTo>
                <a:lnTo>
                  <a:pt x="182875" y="221355"/>
                </a:lnTo>
                <a:lnTo>
                  <a:pt x="182875" y="207639"/>
                </a:lnTo>
                <a:lnTo>
                  <a:pt x="265550" y="207639"/>
                </a:lnTo>
                <a:lnTo>
                  <a:pt x="265550" y="2285"/>
                </a:lnTo>
                <a:lnTo>
                  <a:pt x="281551" y="2285"/>
                </a:lnTo>
                <a:lnTo>
                  <a:pt x="281551" y="259454"/>
                </a:lnTo>
                <a:close/>
              </a:path>
              <a:path w="288925" h="340995">
                <a:moveTo>
                  <a:pt x="163311" y="103248"/>
                </a:moveTo>
                <a:lnTo>
                  <a:pt x="103248" y="103248"/>
                </a:lnTo>
                <a:lnTo>
                  <a:pt x="119446" y="102385"/>
                </a:lnTo>
                <a:lnTo>
                  <a:pt x="134537" y="99771"/>
                </a:lnTo>
                <a:lnTo>
                  <a:pt x="170969" y="76007"/>
                </a:lnTo>
                <a:lnTo>
                  <a:pt x="175255" y="58291"/>
                </a:lnTo>
                <a:lnTo>
                  <a:pt x="174148" y="48915"/>
                </a:lnTo>
                <a:lnTo>
                  <a:pt x="134537" y="16954"/>
                </a:lnTo>
                <a:lnTo>
                  <a:pt x="103248" y="13334"/>
                </a:lnTo>
                <a:lnTo>
                  <a:pt x="162764" y="13334"/>
                </a:lnTo>
                <a:lnTo>
                  <a:pt x="189364" y="45647"/>
                </a:lnTo>
                <a:lnTo>
                  <a:pt x="190876" y="58291"/>
                </a:lnTo>
                <a:lnTo>
                  <a:pt x="189364" y="71102"/>
                </a:lnTo>
                <a:lnTo>
                  <a:pt x="185066" y="82198"/>
                </a:lnTo>
                <a:lnTo>
                  <a:pt x="178339" y="91723"/>
                </a:lnTo>
                <a:lnTo>
                  <a:pt x="169540" y="99819"/>
                </a:lnTo>
                <a:lnTo>
                  <a:pt x="163311" y="103248"/>
                </a:lnTo>
                <a:close/>
              </a:path>
              <a:path w="288925" h="340995">
                <a:moveTo>
                  <a:pt x="139442" y="167254"/>
                </a:moveTo>
                <a:lnTo>
                  <a:pt x="0" y="167254"/>
                </a:lnTo>
                <a:lnTo>
                  <a:pt x="0" y="153539"/>
                </a:lnTo>
                <a:lnTo>
                  <a:pt x="138299" y="153539"/>
                </a:lnTo>
                <a:lnTo>
                  <a:pt x="163284" y="153027"/>
                </a:lnTo>
                <a:lnTo>
                  <a:pt x="187590" y="151157"/>
                </a:lnTo>
                <a:lnTo>
                  <a:pt x="209824" y="147431"/>
                </a:lnTo>
                <a:lnTo>
                  <a:pt x="228594" y="141347"/>
                </a:lnTo>
                <a:lnTo>
                  <a:pt x="228594" y="154682"/>
                </a:lnTo>
                <a:lnTo>
                  <a:pt x="210806" y="160986"/>
                </a:lnTo>
                <a:lnTo>
                  <a:pt x="189161" y="164826"/>
                </a:lnTo>
                <a:lnTo>
                  <a:pt x="164945" y="166736"/>
                </a:lnTo>
                <a:lnTo>
                  <a:pt x="139442" y="167254"/>
                </a:lnTo>
                <a:close/>
              </a:path>
              <a:path w="288925" h="340995">
                <a:moveTo>
                  <a:pt x="94866" y="240404"/>
                </a:moveTo>
                <a:lnTo>
                  <a:pt x="78865" y="240404"/>
                </a:lnTo>
                <a:lnTo>
                  <a:pt x="78865" y="167254"/>
                </a:lnTo>
                <a:lnTo>
                  <a:pt x="94866" y="167254"/>
                </a:lnTo>
                <a:lnTo>
                  <a:pt x="94866" y="240404"/>
                </a:lnTo>
                <a:close/>
              </a:path>
              <a:path w="288925" h="340995">
                <a:moveTo>
                  <a:pt x="288409" y="340986"/>
                </a:moveTo>
                <a:lnTo>
                  <a:pt x="35051" y="340986"/>
                </a:lnTo>
                <a:lnTo>
                  <a:pt x="35051" y="253358"/>
                </a:lnTo>
                <a:lnTo>
                  <a:pt x="51433" y="253358"/>
                </a:lnTo>
                <a:lnTo>
                  <a:pt x="51433" y="326889"/>
                </a:lnTo>
                <a:lnTo>
                  <a:pt x="288409" y="326889"/>
                </a:lnTo>
                <a:lnTo>
                  <a:pt x="288409" y="34098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544588" y="1800309"/>
            <a:ext cx="292100" cy="523240"/>
          </a:xfrm>
          <a:custGeom>
            <a:avLst/>
            <a:gdLst/>
            <a:ahLst/>
            <a:cxnLst/>
            <a:rect l="l" t="t" r="r" b="b"/>
            <a:pathLst>
              <a:path w="292100" h="523239">
                <a:moveTo>
                  <a:pt x="144896" y="367619"/>
                </a:moveTo>
                <a:lnTo>
                  <a:pt x="100540" y="362152"/>
                </a:lnTo>
                <a:lnTo>
                  <a:pt x="64304" y="346059"/>
                </a:lnTo>
                <a:lnTo>
                  <a:pt x="36145" y="319769"/>
                </a:lnTo>
                <a:lnTo>
                  <a:pt x="16052" y="283723"/>
                </a:lnTo>
                <a:lnTo>
                  <a:pt x="4010" y="238362"/>
                </a:lnTo>
                <a:lnTo>
                  <a:pt x="0" y="184126"/>
                </a:lnTo>
                <a:lnTo>
                  <a:pt x="4010" y="129842"/>
                </a:lnTo>
                <a:lnTo>
                  <a:pt x="16052" y="84364"/>
                </a:lnTo>
                <a:lnTo>
                  <a:pt x="36145" y="48167"/>
                </a:lnTo>
                <a:lnTo>
                  <a:pt x="64304" y="21723"/>
                </a:lnTo>
                <a:lnTo>
                  <a:pt x="100549" y="5510"/>
                </a:lnTo>
                <a:lnTo>
                  <a:pt x="144896" y="0"/>
                </a:lnTo>
                <a:lnTo>
                  <a:pt x="188782" y="5477"/>
                </a:lnTo>
                <a:lnTo>
                  <a:pt x="223593" y="21038"/>
                </a:lnTo>
                <a:lnTo>
                  <a:pt x="226096" y="23411"/>
                </a:lnTo>
                <a:lnTo>
                  <a:pt x="146162" y="23411"/>
                </a:lnTo>
                <a:lnTo>
                  <a:pt x="102073" y="30163"/>
                </a:lnTo>
                <a:lnTo>
                  <a:pt x="68310" y="50097"/>
                </a:lnTo>
                <a:lnTo>
                  <a:pt x="44569" y="82726"/>
                </a:lnTo>
                <a:lnTo>
                  <a:pt x="30548" y="127564"/>
                </a:lnTo>
                <a:lnTo>
                  <a:pt x="25942" y="184126"/>
                </a:lnTo>
                <a:lnTo>
                  <a:pt x="30548" y="240622"/>
                </a:lnTo>
                <a:lnTo>
                  <a:pt x="44569" y="285303"/>
                </a:lnTo>
                <a:lnTo>
                  <a:pt x="68310" y="317744"/>
                </a:lnTo>
                <a:lnTo>
                  <a:pt x="102073" y="337521"/>
                </a:lnTo>
                <a:lnTo>
                  <a:pt x="146162" y="344208"/>
                </a:lnTo>
                <a:lnTo>
                  <a:pt x="226199" y="344208"/>
                </a:lnTo>
                <a:lnTo>
                  <a:pt x="223593" y="346660"/>
                </a:lnTo>
                <a:lnTo>
                  <a:pt x="188750" y="362156"/>
                </a:lnTo>
                <a:lnTo>
                  <a:pt x="144896" y="367619"/>
                </a:lnTo>
                <a:close/>
              </a:path>
              <a:path w="292100" h="523239">
                <a:moveTo>
                  <a:pt x="291691" y="77193"/>
                </a:moveTo>
                <a:lnTo>
                  <a:pt x="265749" y="77193"/>
                </a:lnTo>
                <a:lnTo>
                  <a:pt x="265749" y="8225"/>
                </a:lnTo>
                <a:lnTo>
                  <a:pt x="291691" y="8225"/>
                </a:lnTo>
                <a:lnTo>
                  <a:pt x="291691" y="77193"/>
                </a:lnTo>
                <a:close/>
              </a:path>
              <a:path w="292100" h="523239">
                <a:moveTo>
                  <a:pt x="226199" y="344208"/>
                </a:moveTo>
                <a:lnTo>
                  <a:pt x="146162" y="344208"/>
                </a:lnTo>
                <a:lnTo>
                  <a:pt x="190185" y="337521"/>
                </a:lnTo>
                <a:lnTo>
                  <a:pt x="223791" y="317744"/>
                </a:lnTo>
                <a:lnTo>
                  <a:pt x="247344" y="285303"/>
                </a:lnTo>
                <a:lnTo>
                  <a:pt x="261208" y="240622"/>
                </a:lnTo>
                <a:lnTo>
                  <a:pt x="265749" y="184126"/>
                </a:lnTo>
                <a:lnTo>
                  <a:pt x="261208" y="127564"/>
                </a:lnTo>
                <a:lnTo>
                  <a:pt x="247344" y="82726"/>
                </a:lnTo>
                <a:lnTo>
                  <a:pt x="223791" y="50097"/>
                </a:lnTo>
                <a:lnTo>
                  <a:pt x="190185" y="30163"/>
                </a:lnTo>
                <a:lnTo>
                  <a:pt x="146162" y="23411"/>
                </a:lnTo>
                <a:lnTo>
                  <a:pt x="226096" y="23411"/>
                </a:lnTo>
                <a:lnTo>
                  <a:pt x="249268" y="45379"/>
                </a:lnTo>
                <a:lnTo>
                  <a:pt x="265749" y="77193"/>
                </a:lnTo>
                <a:lnTo>
                  <a:pt x="291691" y="77193"/>
                </a:lnTo>
                <a:lnTo>
                  <a:pt x="291691" y="291058"/>
                </a:lnTo>
                <a:lnTo>
                  <a:pt x="265749" y="291058"/>
                </a:lnTo>
                <a:lnTo>
                  <a:pt x="249268" y="322507"/>
                </a:lnTo>
                <a:lnTo>
                  <a:pt x="226199" y="344208"/>
                </a:lnTo>
                <a:close/>
              </a:path>
              <a:path w="292100" h="523239">
                <a:moveTo>
                  <a:pt x="239298" y="498596"/>
                </a:moveTo>
                <a:lnTo>
                  <a:pt x="155020" y="498596"/>
                </a:lnTo>
                <a:lnTo>
                  <a:pt x="201150" y="490825"/>
                </a:lnTo>
                <a:lnTo>
                  <a:pt x="236010" y="468224"/>
                </a:lnTo>
                <a:lnTo>
                  <a:pt x="258057" y="431862"/>
                </a:lnTo>
                <a:lnTo>
                  <a:pt x="265749" y="382805"/>
                </a:lnTo>
                <a:lnTo>
                  <a:pt x="265749" y="291058"/>
                </a:lnTo>
                <a:lnTo>
                  <a:pt x="291691" y="291058"/>
                </a:lnTo>
                <a:lnTo>
                  <a:pt x="291691" y="381539"/>
                </a:lnTo>
                <a:lnTo>
                  <a:pt x="285981" y="429015"/>
                </a:lnTo>
                <a:lnTo>
                  <a:pt x="269095" y="468108"/>
                </a:lnTo>
                <a:lnTo>
                  <a:pt x="241396" y="497573"/>
                </a:lnTo>
                <a:lnTo>
                  <a:pt x="239298" y="498596"/>
                </a:lnTo>
                <a:close/>
              </a:path>
              <a:path w="292100" h="523239">
                <a:moveTo>
                  <a:pt x="155020" y="522640"/>
                </a:moveTo>
                <a:lnTo>
                  <a:pt x="102048" y="515067"/>
                </a:lnTo>
                <a:lnTo>
                  <a:pt x="62008" y="493850"/>
                </a:lnTo>
                <a:lnTo>
                  <a:pt x="35255" y="461244"/>
                </a:lnTo>
                <a:lnTo>
                  <a:pt x="22145" y="419504"/>
                </a:lnTo>
                <a:lnTo>
                  <a:pt x="47455" y="419504"/>
                </a:lnTo>
                <a:lnTo>
                  <a:pt x="59368" y="452416"/>
                </a:lnTo>
                <a:lnTo>
                  <a:pt x="82018" y="477320"/>
                </a:lnTo>
                <a:lnTo>
                  <a:pt x="114278" y="493089"/>
                </a:lnTo>
                <a:lnTo>
                  <a:pt x="155020" y="498596"/>
                </a:lnTo>
                <a:lnTo>
                  <a:pt x="239298" y="498596"/>
                </a:lnTo>
                <a:lnTo>
                  <a:pt x="203250" y="516165"/>
                </a:lnTo>
                <a:lnTo>
                  <a:pt x="155020" y="5226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899370" y="1800309"/>
            <a:ext cx="291465" cy="367665"/>
          </a:xfrm>
          <a:custGeom>
            <a:avLst/>
            <a:gdLst/>
            <a:ahLst/>
            <a:cxnLst/>
            <a:rect l="l" t="t" r="r" b="b"/>
            <a:pathLst>
              <a:path w="291464" h="367664">
                <a:moveTo>
                  <a:pt x="145529" y="367619"/>
                </a:moveTo>
                <a:lnTo>
                  <a:pt x="100256" y="361892"/>
                </a:lnTo>
                <a:lnTo>
                  <a:pt x="63648" y="345216"/>
                </a:lnTo>
                <a:lnTo>
                  <a:pt x="35512" y="318345"/>
                </a:lnTo>
                <a:lnTo>
                  <a:pt x="15654" y="282036"/>
                </a:lnTo>
                <a:lnTo>
                  <a:pt x="3881" y="237044"/>
                </a:lnTo>
                <a:lnTo>
                  <a:pt x="0" y="184126"/>
                </a:lnTo>
                <a:lnTo>
                  <a:pt x="3881" y="130941"/>
                </a:lnTo>
                <a:lnTo>
                  <a:pt x="15654" y="85770"/>
                </a:lnTo>
                <a:lnTo>
                  <a:pt x="35512" y="49353"/>
                </a:lnTo>
                <a:lnTo>
                  <a:pt x="63648" y="22426"/>
                </a:lnTo>
                <a:lnTo>
                  <a:pt x="100256" y="5729"/>
                </a:lnTo>
                <a:lnTo>
                  <a:pt x="145529" y="0"/>
                </a:lnTo>
                <a:lnTo>
                  <a:pt x="191021" y="5729"/>
                </a:lnTo>
                <a:lnTo>
                  <a:pt x="227691" y="22426"/>
                </a:lnTo>
                <a:lnTo>
                  <a:pt x="228718" y="23411"/>
                </a:lnTo>
                <a:lnTo>
                  <a:pt x="145529" y="23411"/>
                </a:lnTo>
                <a:lnTo>
                  <a:pt x="101506" y="30163"/>
                </a:lnTo>
                <a:lnTo>
                  <a:pt x="67900" y="50097"/>
                </a:lnTo>
                <a:lnTo>
                  <a:pt x="44347" y="82726"/>
                </a:lnTo>
                <a:lnTo>
                  <a:pt x="30482" y="127564"/>
                </a:lnTo>
                <a:lnTo>
                  <a:pt x="25942" y="184126"/>
                </a:lnTo>
                <a:lnTo>
                  <a:pt x="30482" y="240379"/>
                </a:lnTo>
                <a:lnTo>
                  <a:pt x="44347" y="285029"/>
                </a:lnTo>
                <a:lnTo>
                  <a:pt x="67900" y="317562"/>
                </a:lnTo>
                <a:lnTo>
                  <a:pt x="101506" y="337461"/>
                </a:lnTo>
                <a:lnTo>
                  <a:pt x="145529" y="344208"/>
                </a:lnTo>
                <a:lnTo>
                  <a:pt x="228744" y="344208"/>
                </a:lnTo>
                <a:lnTo>
                  <a:pt x="227691" y="345216"/>
                </a:lnTo>
                <a:lnTo>
                  <a:pt x="191021" y="361892"/>
                </a:lnTo>
                <a:lnTo>
                  <a:pt x="145529" y="367619"/>
                </a:lnTo>
                <a:close/>
              </a:path>
              <a:path w="291464" h="367664">
                <a:moveTo>
                  <a:pt x="228744" y="344208"/>
                </a:moveTo>
                <a:lnTo>
                  <a:pt x="145529" y="344208"/>
                </a:lnTo>
                <a:lnTo>
                  <a:pt x="189795" y="337461"/>
                </a:lnTo>
                <a:lnTo>
                  <a:pt x="223431" y="317562"/>
                </a:lnTo>
                <a:lnTo>
                  <a:pt x="246893" y="285029"/>
                </a:lnTo>
                <a:lnTo>
                  <a:pt x="260636" y="240379"/>
                </a:lnTo>
                <a:lnTo>
                  <a:pt x="265116" y="184126"/>
                </a:lnTo>
                <a:lnTo>
                  <a:pt x="260636" y="127564"/>
                </a:lnTo>
                <a:lnTo>
                  <a:pt x="246893" y="82726"/>
                </a:lnTo>
                <a:lnTo>
                  <a:pt x="223431" y="50097"/>
                </a:lnTo>
                <a:lnTo>
                  <a:pt x="189795" y="30163"/>
                </a:lnTo>
                <a:lnTo>
                  <a:pt x="145529" y="23411"/>
                </a:lnTo>
                <a:lnTo>
                  <a:pt x="228718" y="23411"/>
                </a:lnTo>
                <a:lnTo>
                  <a:pt x="255783" y="49353"/>
                </a:lnTo>
                <a:lnTo>
                  <a:pt x="275544" y="85770"/>
                </a:lnTo>
                <a:lnTo>
                  <a:pt x="287221" y="130941"/>
                </a:lnTo>
                <a:lnTo>
                  <a:pt x="291058" y="184126"/>
                </a:lnTo>
                <a:lnTo>
                  <a:pt x="287221" y="237044"/>
                </a:lnTo>
                <a:lnTo>
                  <a:pt x="275544" y="282036"/>
                </a:lnTo>
                <a:lnTo>
                  <a:pt x="255783" y="318345"/>
                </a:lnTo>
                <a:lnTo>
                  <a:pt x="228744" y="3442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254148" y="1800313"/>
            <a:ext cx="445134" cy="367665"/>
          </a:xfrm>
          <a:custGeom>
            <a:avLst/>
            <a:gdLst/>
            <a:ahLst/>
            <a:cxnLst/>
            <a:rect l="l" t="t" r="r" b="b"/>
            <a:pathLst>
              <a:path w="445135" h="367664">
                <a:moveTo>
                  <a:pt x="158813" y="2527"/>
                </a:moveTo>
                <a:lnTo>
                  <a:pt x="153123" y="635"/>
                </a:lnTo>
                <a:lnTo>
                  <a:pt x="143624" y="0"/>
                </a:lnTo>
                <a:lnTo>
                  <a:pt x="134137" y="0"/>
                </a:lnTo>
                <a:lnTo>
                  <a:pt x="95250" y="5346"/>
                </a:lnTo>
                <a:lnTo>
                  <a:pt x="64058" y="21361"/>
                </a:lnTo>
                <a:lnTo>
                  <a:pt x="40703" y="48056"/>
                </a:lnTo>
                <a:lnTo>
                  <a:pt x="25311" y="85420"/>
                </a:lnTo>
                <a:lnTo>
                  <a:pt x="25311" y="8229"/>
                </a:lnTo>
                <a:lnTo>
                  <a:pt x="0" y="8229"/>
                </a:lnTo>
                <a:lnTo>
                  <a:pt x="0" y="359397"/>
                </a:lnTo>
                <a:lnTo>
                  <a:pt x="25311" y="359397"/>
                </a:lnTo>
                <a:lnTo>
                  <a:pt x="25311" y="184124"/>
                </a:lnTo>
                <a:lnTo>
                  <a:pt x="30124" y="125628"/>
                </a:lnTo>
                <a:lnTo>
                  <a:pt x="44119" y="80543"/>
                </a:lnTo>
                <a:lnTo>
                  <a:pt x="66586" y="48641"/>
                </a:lnTo>
                <a:lnTo>
                  <a:pt x="96824" y="29679"/>
                </a:lnTo>
                <a:lnTo>
                  <a:pt x="134137" y="23418"/>
                </a:lnTo>
                <a:lnTo>
                  <a:pt x="142989" y="23418"/>
                </a:lnTo>
                <a:lnTo>
                  <a:pt x="152488" y="24041"/>
                </a:lnTo>
                <a:lnTo>
                  <a:pt x="158178" y="25311"/>
                </a:lnTo>
                <a:lnTo>
                  <a:pt x="158813" y="2527"/>
                </a:lnTo>
                <a:close/>
              </a:path>
              <a:path w="445135" h="367664">
                <a:moveTo>
                  <a:pt x="444627" y="268909"/>
                </a:moveTo>
                <a:lnTo>
                  <a:pt x="436346" y="227761"/>
                </a:lnTo>
                <a:lnTo>
                  <a:pt x="410222" y="198843"/>
                </a:lnTo>
                <a:lnTo>
                  <a:pt x="364274" y="178689"/>
                </a:lnTo>
                <a:lnTo>
                  <a:pt x="296570" y="163880"/>
                </a:lnTo>
                <a:lnTo>
                  <a:pt x="259156" y="153352"/>
                </a:lnTo>
                <a:lnTo>
                  <a:pt x="233603" y="138963"/>
                </a:lnTo>
                <a:lnTo>
                  <a:pt x="218973" y="119481"/>
                </a:lnTo>
                <a:lnTo>
                  <a:pt x="214312" y="93649"/>
                </a:lnTo>
                <a:lnTo>
                  <a:pt x="220611" y="65595"/>
                </a:lnTo>
                <a:lnTo>
                  <a:pt x="239064" y="43345"/>
                </a:lnTo>
                <a:lnTo>
                  <a:pt x="269036" y="28689"/>
                </a:lnTo>
                <a:lnTo>
                  <a:pt x="309854" y="23418"/>
                </a:lnTo>
                <a:lnTo>
                  <a:pt x="350774" y="28689"/>
                </a:lnTo>
                <a:lnTo>
                  <a:pt x="380961" y="43345"/>
                </a:lnTo>
                <a:lnTo>
                  <a:pt x="399630" y="65595"/>
                </a:lnTo>
                <a:lnTo>
                  <a:pt x="406031" y="93649"/>
                </a:lnTo>
                <a:lnTo>
                  <a:pt x="406031" y="106299"/>
                </a:lnTo>
                <a:lnTo>
                  <a:pt x="431977" y="106299"/>
                </a:lnTo>
                <a:lnTo>
                  <a:pt x="431977" y="93649"/>
                </a:lnTo>
                <a:lnTo>
                  <a:pt x="423659" y="56591"/>
                </a:lnTo>
                <a:lnTo>
                  <a:pt x="399618" y="26898"/>
                </a:lnTo>
                <a:lnTo>
                  <a:pt x="361238" y="7162"/>
                </a:lnTo>
                <a:lnTo>
                  <a:pt x="309854" y="0"/>
                </a:lnTo>
                <a:lnTo>
                  <a:pt x="258305" y="7251"/>
                </a:lnTo>
                <a:lnTo>
                  <a:pt x="220167" y="27127"/>
                </a:lnTo>
                <a:lnTo>
                  <a:pt x="196494" y="56857"/>
                </a:lnTo>
                <a:lnTo>
                  <a:pt x="188366" y="93649"/>
                </a:lnTo>
                <a:lnTo>
                  <a:pt x="196354" y="134213"/>
                </a:lnTo>
                <a:lnTo>
                  <a:pt x="221907" y="160959"/>
                </a:lnTo>
                <a:lnTo>
                  <a:pt x="267385" y="179514"/>
                </a:lnTo>
                <a:lnTo>
                  <a:pt x="335165" y="195516"/>
                </a:lnTo>
                <a:lnTo>
                  <a:pt x="373837" y="206184"/>
                </a:lnTo>
                <a:lnTo>
                  <a:pt x="399707" y="221538"/>
                </a:lnTo>
                <a:lnTo>
                  <a:pt x="414172" y="242227"/>
                </a:lnTo>
                <a:lnTo>
                  <a:pt x="418680" y="268909"/>
                </a:lnTo>
                <a:lnTo>
                  <a:pt x="410921" y="300164"/>
                </a:lnTo>
                <a:lnTo>
                  <a:pt x="389343" y="323888"/>
                </a:lnTo>
                <a:lnTo>
                  <a:pt x="356489" y="338937"/>
                </a:lnTo>
                <a:lnTo>
                  <a:pt x="314921" y="344208"/>
                </a:lnTo>
                <a:lnTo>
                  <a:pt x="273342" y="338937"/>
                </a:lnTo>
                <a:lnTo>
                  <a:pt x="240487" y="323888"/>
                </a:lnTo>
                <a:lnTo>
                  <a:pt x="218909" y="300164"/>
                </a:lnTo>
                <a:lnTo>
                  <a:pt x="211150" y="268909"/>
                </a:lnTo>
                <a:lnTo>
                  <a:pt x="211150" y="256260"/>
                </a:lnTo>
                <a:lnTo>
                  <a:pt x="185204" y="256260"/>
                </a:lnTo>
                <a:lnTo>
                  <a:pt x="185204" y="268909"/>
                </a:lnTo>
                <a:lnTo>
                  <a:pt x="194703" y="309435"/>
                </a:lnTo>
                <a:lnTo>
                  <a:pt x="221348" y="340575"/>
                </a:lnTo>
                <a:lnTo>
                  <a:pt x="262343" y="360565"/>
                </a:lnTo>
                <a:lnTo>
                  <a:pt x="314921" y="367626"/>
                </a:lnTo>
                <a:lnTo>
                  <a:pt x="368020" y="360476"/>
                </a:lnTo>
                <a:lnTo>
                  <a:pt x="408952" y="340334"/>
                </a:lnTo>
                <a:lnTo>
                  <a:pt x="435305" y="309168"/>
                </a:lnTo>
                <a:lnTo>
                  <a:pt x="444627" y="2689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743522" y="1800309"/>
            <a:ext cx="292100" cy="367665"/>
          </a:xfrm>
          <a:custGeom>
            <a:avLst/>
            <a:gdLst/>
            <a:ahLst/>
            <a:cxnLst/>
            <a:rect l="l" t="t" r="r" b="b"/>
            <a:pathLst>
              <a:path w="292100" h="367664">
                <a:moveTo>
                  <a:pt x="146162" y="367619"/>
                </a:moveTo>
                <a:lnTo>
                  <a:pt x="100842" y="361936"/>
                </a:lnTo>
                <a:lnTo>
                  <a:pt x="64117" y="345356"/>
                </a:lnTo>
                <a:lnTo>
                  <a:pt x="35828" y="318582"/>
                </a:lnTo>
                <a:lnTo>
                  <a:pt x="15818" y="282317"/>
                </a:lnTo>
                <a:lnTo>
                  <a:pt x="3928" y="237264"/>
                </a:lnTo>
                <a:lnTo>
                  <a:pt x="0" y="184126"/>
                </a:lnTo>
                <a:lnTo>
                  <a:pt x="3928" y="130941"/>
                </a:lnTo>
                <a:lnTo>
                  <a:pt x="15818" y="85770"/>
                </a:lnTo>
                <a:lnTo>
                  <a:pt x="35828" y="49353"/>
                </a:lnTo>
                <a:lnTo>
                  <a:pt x="64117" y="22426"/>
                </a:lnTo>
                <a:lnTo>
                  <a:pt x="100842" y="5729"/>
                </a:lnTo>
                <a:lnTo>
                  <a:pt x="146162" y="0"/>
                </a:lnTo>
                <a:lnTo>
                  <a:pt x="191434" y="5729"/>
                </a:lnTo>
                <a:lnTo>
                  <a:pt x="228042" y="22426"/>
                </a:lnTo>
                <a:lnTo>
                  <a:pt x="229071" y="23411"/>
                </a:lnTo>
                <a:lnTo>
                  <a:pt x="146162" y="23411"/>
                </a:lnTo>
                <a:lnTo>
                  <a:pt x="104204" y="29546"/>
                </a:lnTo>
                <a:lnTo>
                  <a:pt x="71539" y="47586"/>
                </a:lnTo>
                <a:lnTo>
                  <a:pt x="47895" y="76986"/>
                </a:lnTo>
                <a:lnTo>
                  <a:pt x="32998" y="117197"/>
                </a:lnTo>
                <a:lnTo>
                  <a:pt x="26574" y="167675"/>
                </a:lnTo>
                <a:lnTo>
                  <a:pt x="290490" y="167675"/>
                </a:lnTo>
                <a:lnTo>
                  <a:pt x="291691" y="184126"/>
                </a:lnTo>
                <a:lnTo>
                  <a:pt x="291691" y="191086"/>
                </a:lnTo>
                <a:lnTo>
                  <a:pt x="25942" y="191086"/>
                </a:lnTo>
                <a:lnTo>
                  <a:pt x="31155" y="245157"/>
                </a:lnTo>
                <a:lnTo>
                  <a:pt x="45481" y="287900"/>
                </a:lnTo>
                <a:lnTo>
                  <a:pt x="69221" y="318919"/>
                </a:lnTo>
                <a:lnTo>
                  <a:pt x="102680" y="337820"/>
                </a:lnTo>
                <a:lnTo>
                  <a:pt x="146162" y="344208"/>
                </a:lnTo>
                <a:lnTo>
                  <a:pt x="229357" y="344208"/>
                </a:lnTo>
                <a:lnTo>
                  <a:pt x="198946" y="360224"/>
                </a:lnTo>
                <a:lnTo>
                  <a:pt x="146162" y="367619"/>
                </a:lnTo>
                <a:close/>
              </a:path>
              <a:path w="292100" h="367664">
                <a:moveTo>
                  <a:pt x="290490" y="167675"/>
                </a:moveTo>
                <a:lnTo>
                  <a:pt x="265116" y="167675"/>
                </a:lnTo>
                <a:lnTo>
                  <a:pt x="258698" y="117197"/>
                </a:lnTo>
                <a:lnTo>
                  <a:pt x="243836" y="76986"/>
                </a:lnTo>
                <a:lnTo>
                  <a:pt x="220288" y="47586"/>
                </a:lnTo>
                <a:lnTo>
                  <a:pt x="187811" y="29546"/>
                </a:lnTo>
                <a:lnTo>
                  <a:pt x="146162" y="23411"/>
                </a:lnTo>
                <a:lnTo>
                  <a:pt x="229071" y="23411"/>
                </a:lnTo>
                <a:lnTo>
                  <a:pt x="256179" y="49353"/>
                </a:lnTo>
                <a:lnTo>
                  <a:pt x="276037" y="85770"/>
                </a:lnTo>
                <a:lnTo>
                  <a:pt x="287810" y="130941"/>
                </a:lnTo>
                <a:lnTo>
                  <a:pt x="290490" y="167675"/>
                </a:lnTo>
                <a:close/>
              </a:path>
              <a:path w="292100" h="367664">
                <a:moveTo>
                  <a:pt x="229357" y="344208"/>
                </a:moveTo>
                <a:lnTo>
                  <a:pt x="146162" y="344208"/>
                </a:lnTo>
                <a:lnTo>
                  <a:pt x="188921" y="338424"/>
                </a:lnTo>
                <a:lnTo>
                  <a:pt x="221536" y="321667"/>
                </a:lnTo>
                <a:lnTo>
                  <a:pt x="244305" y="294825"/>
                </a:lnTo>
                <a:lnTo>
                  <a:pt x="257523" y="258789"/>
                </a:lnTo>
                <a:lnTo>
                  <a:pt x="284098" y="258789"/>
                </a:lnTo>
                <a:lnTo>
                  <a:pt x="267973" y="304622"/>
                </a:lnTo>
                <a:lnTo>
                  <a:pt x="239569" y="338830"/>
                </a:lnTo>
                <a:lnTo>
                  <a:pt x="229357" y="3442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9671647" y="3031731"/>
            <a:ext cx="615950" cy="7255509"/>
          </a:xfrm>
          <a:custGeom>
            <a:avLst/>
            <a:gdLst/>
            <a:ahLst/>
            <a:cxnLst/>
            <a:rect l="l" t="t" r="r" b="b"/>
            <a:pathLst>
              <a:path w="615950" h="7255509">
                <a:moveTo>
                  <a:pt x="615340" y="5123332"/>
                </a:moveTo>
                <a:lnTo>
                  <a:pt x="358368" y="5123332"/>
                </a:lnTo>
                <a:lnTo>
                  <a:pt x="358368" y="3974515"/>
                </a:lnTo>
                <a:lnTo>
                  <a:pt x="591426" y="3974515"/>
                </a:lnTo>
                <a:lnTo>
                  <a:pt x="591426" y="3383089"/>
                </a:lnTo>
                <a:lnTo>
                  <a:pt x="358368" y="3383089"/>
                </a:lnTo>
                <a:lnTo>
                  <a:pt x="358368" y="2282977"/>
                </a:lnTo>
                <a:lnTo>
                  <a:pt x="591426" y="2282977"/>
                </a:lnTo>
                <a:lnTo>
                  <a:pt x="591426" y="1691551"/>
                </a:lnTo>
                <a:lnTo>
                  <a:pt x="358368" y="1691551"/>
                </a:lnTo>
                <a:lnTo>
                  <a:pt x="358368" y="591439"/>
                </a:lnTo>
                <a:lnTo>
                  <a:pt x="591426" y="591439"/>
                </a:lnTo>
                <a:lnTo>
                  <a:pt x="591426" y="0"/>
                </a:lnTo>
                <a:lnTo>
                  <a:pt x="0" y="0"/>
                </a:lnTo>
                <a:lnTo>
                  <a:pt x="0" y="591439"/>
                </a:lnTo>
                <a:lnTo>
                  <a:pt x="238569" y="591439"/>
                </a:lnTo>
                <a:lnTo>
                  <a:pt x="238569" y="1691551"/>
                </a:lnTo>
                <a:lnTo>
                  <a:pt x="0" y="1691551"/>
                </a:lnTo>
                <a:lnTo>
                  <a:pt x="0" y="2282977"/>
                </a:lnTo>
                <a:lnTo>
                  <a:pt x="238569" y="2282977"/>
                </a:lnTo>
                <a:lnTo>
                  <a:pt x="238569" y="3383089"/>
                </a:lnTo>
                <a:lnTo>
                  <a:pt x="0" y="3383089"/>
                </a:lnTo>
                <a:lnTo>
                  <a:pt x="0" y="3974515"/>
                </a:lnTo>
                <a:lnTo>
                  <a:pt x="238569" y="3974515"/>
                </a:lnTo>
                <a:lnTo>
                  <a:pt x="238569" y="5123332"/>
                </a:lnTo>
                <a:lnTo>
                  <a:pt x="23914" y="5123332"/>
                </a:lnTo>
                <a:lnTo>
                  <a:pt x="23914" y="5714758"/>
                </a:lnTo>
                <a:lnTo>
                  <a:pt x="238569" y="5714758"/>
                </a:lnTo>
                <a:lnTo>
                  <a:pt x="238569" y="7255269"/>
                </a:lnTo>
                <a:lnTo>
                  <a:pt x="358368" y="7255269"/>
                </a:lnTo>
                <a:lnTo>
                  <a:pt x="358368" y="5714758"/>
                </a:lnTo>
                <a:lnTo>
                  <a:pt x="615340" y="5714758"/>
                </a:lnTo>
                <a:lnTo>
                  <a:pt x="615340" y="51233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1184635" y="3163745"/>
            <a:ext cx="215265" cy="306070"/>
          </a:xfrm>
          <a:custGeom>
            <a:avLst/>
            <a:gdLst/>
            <a:ahLst/>
            <a:cxnLst/>
            <a:rect l="l" t="t" r="r" b="b"/>
            <a:pathLst>
              <a:path w="215265" h="306070">
                <a:moveTo>
                  <a:pt x="109344" y="305935"/>
                </a:moveTo>
                <a:lnTo>
                  <a:pt x="63815" y="297601"/>
                </a:lnTo>
                <a:lnTo>
                  <a:pt x="30860" y="273551"/>
                </a:lnTo>
                <a:lnTo>
                  <a:pt x="7000" y="222450"/>
                </a:lnTo>
                <a:lnTo>
                  <a:pt x="0" y="152777"/>
                </a:lnTo>
                <a:lnTo>
                  <a:pt x="1660" y="116071"/>
                </a:lnTo>
                <a:lnTo>
                  <a:pt x="16555" y="55374"/>
                </a:lnTo>
                <a:lnTo>
                  <a:pt x="45802" y="18483"/>
                </a:lnTo>
                <a:lnTo>
                  <a:pt x="84972" y="2113"/>
                </a:lnTo>
                <a:lnTo>
                  <a:pt x="109344" y="0"/>
                </a:lnTo>
                <a:lnTo>
                  <a:pt x="152628" y="7036"/>
                </a:lnTo>
                <a:lnTo>
                  <a:pt x="185018" y="27145"/>
                </a:lnTo>
                <a:lnTo>
                  <a:pt x="206050" y="58827"/>
                </a:lnTo>
                <a:lnTo>
                  <a:pt x="215259" y="100581"/>
                </a:lnTo>
                <a:lnTo>
                  <a:pt x="198877" y="100581"/>
                </a:lnTo>
                <a:lnTo>
                  <a:pt x="190995" y="64946"/>
                </a:lnTo>
                <a:lnTo>
                  <a:pt x="173541" y="37813"/>
                </a:lnTo>
                <a:lnTo>
                  <a:pt x="146371" y="20537"/>
                </a:lnTo>
                <a:lnTo>
                  <a:pt x="109344" y="14477"/>
                </a:lnTo>
                <a:lnTo>
                  <a:pt x="89241" y="16245"/>
                </a:lnTo>
                <a:lnTo>
                  <a:pt x="43432" y="41908"/>
                </a:lnTo>
                <a:lnTo>
                  <a:pt x="22002" y="88627"/>
                </a:lnTo>
                <a:lnTo>
                  <a:pt x="16001" y="152777"/>
                </a:lnTo>
                <a:lnTo>
                  <a:pt x="17394" y="187197"/>
                </a:lnTo>
                <a:lnTo>
                  <a:pt x="30467" y="242893"/>
                </a:lnTo>
                <a:lnTo>
                  <a:pt x="56035" y="275866"/>
                </a:lnTo>
                <a:lnTo>
                  <a:pt x="109344" y="291457"/>
                </a:lnTo>
                <a:lnTo>
                  <a:pt x="146371" y="285397"/>
                </a:lnTo>
                <a:lnTo>
                  <a:pt x="173541" y="268122"/>
                </a:lnTo>
                <a:lnTo>
                  <a:pt x="190995" y="240988"/>
                </a:lnTo>
                <a:lnTo>
                  <a:pt x="198877" y="205353"/>
                </a:lnTo>
                <a:lnTo>
                  <a:pt x="215259" y="205353"/>
                </a:lnTo>
                <a:lnTo>
                  <a:pt x="206050" y="247108"/>
                </a:lnTo>
                <a:lnTo>
                  <a:pt x="185018" y="278789"/>
                </a:lnTo>
                <a:lnTo>
                  <a:pt x="152628" y="298898"/>
                </a:lnTo>
                <a:lnTo>
                  <a:pt x="109344" y="3059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1444783" y="3168700"/>
            <a:ext cx="448945" cy="300990"/>
          </a:xfrm>
          <a:custGeom>
            <a:avLst/>
            <a:gdLst/>
            <a:ahLst/>
            <a:cxnLst/>
            <a:rect l="l" t="t" r="r" b="b"/>
            <a:pathLst>
              <a:path w="448945" h="300989">
                <a:moveTo>
                  <a:pt x="199631" y="296037"/>
                </a:moveTo>
                <a:lnTo>
                  <a:pt x="191630" y="227076"/>
                </a:lnTo>
                <a:lnTo>
                  <a:pt x="187299" y="201561"/>
                </a:lnTo>
                <a:lnTo>
                  <a:pt x="178104" y="183261"/>
                </a:lnTo>
                <a:lnTo>
                  <a:pt x="164477" y="171831"/>
                </a:lnTo>
                <a:lnTo>
                  <a:pt x="163779" y="171246"/>
                </a:lnTo>
                <a:lnTo>
                  <a:pt x="144018" y="164592"/>
                </a:lnTo>
                <a:lnTo>
                  <a:pt x="160375" y="156972"/>
                </a:lnTo>
                <a:lnTo>
                  <a:pt x="167614" y="153606"/>
                </a:lnTo>
                <a:lnTo>
                  <a:pt x="184251" y="136398"/>
                </a:lnTo>
                <a:lnTo>
                  <a:pt x="194106" y="113474"/>
                </a:lnTo>
                <a:lnTo>
                  <a:pt x="197345" y="85344"/>
                </a:lnTo>
                <a:lnTo>
                  <a:pt x="191973" y="50152"/>
                </a:lnTo>
                <a:lnTo>
                  <a:pt x="181343" y="32804"/>
                </a:lnTo>
                <a:lnTo>
                  <a:pt x="181343" y="86106"/>
                </a:lnTo>
                <a:lnTo>
                  <a:pt x="176644" y="116306"/>
                </a:lnTo>
                <a:lnTo>
                  <a:pt x="162585" y="138544"/>
                </a:lnTo>
                <a:lnTo>
                  <a:pt x="139242" y="152273"/>
                </a:lnTo>
                <a:lnTo>
                  <a:pt x="106680" y="156972"/>
                </a:lnTo>
                <a:lnTo>
                  <a:pt x="16002" y="156972"/>
                </a:lnTo>
                <a:lnTo>
                  <a:pt x="16002" y="14859"/>
                </a:lnTo>
                <a:lnTo>
                  <a:pt x="106680" y="14859"/>
                </a:lnTo>
                <a:lnTo>
                  <a:pt x="139242" y="19570"/>
                </a:lnTo>
                <a:lnTo>
                  <a:pt x="162585" y="33337"/>
                </a:lnTo>
                <a:lnTo>
                  <a:pt x="176644" y="55689"/>
                </a:lnTo>
                <a:lnTo>
                  <a:pt x="181343" y="86106"/>
                </a:lnTo>
                <a:lnTo>
                  <a:pt x="181343" y="32804"/>
                </a:lnTo>
                <a:lnTo>
                  <a:pt x="175488" y="23241"/>
                </a:lnTo>
                <a:lnTo>
                  <a:pt x="161772" y="14859"/>
                </a:lnTo>
                <a:lnTo>
                  <a:pt x="147358" y="6057"/>
                </a:lnTo>
                <a:lnTo>
                  <a:pt x="107061" y="0"/>
                </a:lnTo>
                <a:lnTo>
                  <a:pt x="0" y="0"/>
                </a:lnTo>
                <a:lnTo>
                  <a:pt x="0" y="296037"/>
                </a:lnTo>
                <a:lnTo>
                  <a:pt x="16002" y="296037"/>
                </a:lnTo>
                <a:lnTo>
                  <a:pt x="16002" y="171831"/>
                </a:lnTo>
                <a:lnTo>
                  <a:pt x="105537" y="171831"/>
                </a:lnTo>
                <a:lnTo>
                  <a:pt x="157873" y="185026"/>
                </a:lnTo>
                <a:lnTo>
                  <a:pt x="175628" y="227076"/>
                </a:lnTo>
                <a:lnTo>
                  <a:pt x="178282" y="268986"/>
                </a:lnTo>
                <a:lnTo>
                  <a:pt x="179006" y="277063"/>
                </a:lnTo>
                <a:lnTo>
                  <a:pt x="180060" y="284416"/>
                </a:lnTo>
                <a:lnTo>
                  <a:pt x="181457" y="290690"/>
                </a:lnTo>
                <a:lnTo>
                  <a:pt x="183248" y="296037"/>
                </a:lnTo>
                <a:lnTo>
                  <a:pt x="199631" y="296037"/>
                </a:lnTo>
                <a:close/>
              </a:path>
              <a:path w="448945" h="300989">
                <a:moveTo>
                  <a:pt x="448360" y="0"/>
                </a:moveTo>
                <a:lnTo>
                  <a:pt x="431977" y="0"/>
                </a:lnTo>
                <a:lnTo>
                  <a:pt x="431977" y="185166"/>
                </a:lnTo>
                <a:lnTo>
                  <a:pt x="427126" y="228003"/>
                </a:lnTo>
                <a:lnTo>
                  <a:pt x="411784" y="259842"/>
                </a:lnTo>
                <a:lnTo>
                  <a:pt x="384721" y="279679"/>
                </a:lnTo>
                <a:lnTo>
                  <a:pt x="344728" y="286512"/>
                </a:lnTo>
                <a:lnTo>
                  <a:pt x="304901" y="279679"/>
                </a:lnTo>
                <a:lnTo>
                  <a:pt x="277812" y="259842"/>
                </a:lnTo>
                <a:lnTo>
                  <a:pt x="262382" y="228003"/>
                </a:lnTo>
                <a:lnTo>
                  <a:pt x="257479" y="185166"/>
                </a:lnTo>
                <a:lnTo>
                  <a:pt x="257479" y="0"/>
                </a:lnTo>
                <a:lnTo>
                  <a:pt x="241477" y="0"/>
                </a:lnTo>
                <a:lnTo>
                  <a:pt x="241477" y="187071"/>
                </a:lnTo>
                <a:lnTo>
                  <a:pt x="247269" y="233476"/>
                </a:lnTo>
                <a:lnTo>
                  <a:pt x="265531" y="269455"/>
                </a:lnTo>
                <a:lnTo>
                  <a:pt x="297573" y="292722"/>
                </a:lnTo>
                <a:lnTo>
                  <a:pt x="344728" y="300990"/>
                </a:lnTo>
                <a:lnTo>
                  <a:pt x="391947" y="292722"/>
                </a:lnTo>
                <a:lnTo>
                  <a:pt x="424116" y="269455"/>
                </a:lnTo>
                <a:lnTo>
                  <a:pt x="442506" y="233476"/>
                </a:lnTo>
                <a:lnTo>
                  <a:pt x="448360" y="187071"/>
                </a:lnTo>
                <a:lnTo>
                  <a:pt x="4483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1947183" y="3168698"/>
            <a:ext cx="207645" cy="296545"/>
          </a:xfrm>
          <a:custGeom>
            <a:avLst/>
            <a:gdLst/>
            <a:ahLst/>
            <a:cxnLst/>
            <a:rect l="l" t="t" r="r" b="b"/>
            <a:pathLst>
              <a:path w="207645" h="296545">
                <a:moveTo>
                  <a:pt x="98676" y="296029"/>
                </a:moveTo>
                <a:lnTo>
                  <a:pt x="0" y="296029"/>
                </a:lnTo>
                <a:lnTo>
                  <a:pt x="0" y="0"/>
                </a:lnTo>
                <a:lnTo>
                  <a:pt x="98676" y="0"/>
                </a:lnTo>
                <a:lnTo>
                  <a:pt x="142155" y="7473"/>
                </a:lnTo>
                <a:lnTo>
                  <a:pt x="153113" y="14858"/>
                </a:lnTo>
                <a:lnTo>
                  <a:pt x="16001" y="14858"/>
                </a:lnTo>
                <a:lnTo>
                  <a:pt x="16001" y="281170"/>
                </a:lnTo>
                <a:lnTo>
                  <a:pt x="153319" y="281170"/>
                </a:lnTo>
                <a:lnTo>
                  <a:pt x="142008" y="288699"/>
                </a:lnTo>
                <a:lnTo>
                  <a:pt x="98676" y="296029"/>
                </a:lnTo>
                <a:close/>
              </a:path>
              <a:path w="207645" h="296545">
                <a:moveTo>
                  <a:pt x="153319" y="281170"/>
                </a:moveTo>
                <a:lnTo>
                  <a:pt x="97533" y="281170"/>
                </a:lnTo>
                <a:lnTo>
                  <a:pt x="143681" y="270836"/>
                </a:lnTo>
                <a:lnTo>
                  <a:pt x="172398" y="242500"/>
                </a:lnTo>
                <a:lnTo>
                  <a:pt x="187113" y="200162"/>
                </a:lnTo>
                <a:lnTo>
                  <a:pt x="191257" y="147824"/>
                </a:lnTo>
                <a:lnTo>
                  <a:pt x="187060" y="96027"/>
                </a:lnTo>
                <a:lnTo>
                  <a:pt x="172255" y="53767"/>
                </a:lnTo>
                <a:lnTo>
                  <a:pt x="143520" y="25294"/>
                </a:lnTo>
                <a:lnTo>
                  <a:pt x="97533" y="14858"/>
                </a:lnTo>
                <a:lnTo>
                  <a:pt x="153113" y="14858"/>
                </a:lnTo>
                <a:lnTo>
                  <a:pt x="173106" y="28333"/>
                </a:lnTo>
                <a:lnTo>
                  <a:pt x="193177" y="60239"/>
                </a:lnTo>
                <a:lnTo>
                  <a:pt x="204012" y="100849"/>
                </a:lnTo>
                <a:lnTo>
                  <a:pt x="207258" y="147824"/>
                </a:lnTo>
                <a:lnTo>
                  <a:pt x="203976" y="195570"/>
                </a:lnTo>
                <a:lnTo>
                  <a:pt x="193067" y="236366"/>
                </a:lnTo>
                <a:lnTo>
                  <a:pt x="172942" y="268110"/>
                </a:lnTo>
                <a:lnTo>
                  <a:pt x="153319" y="2811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2203145" y="3147744"/>
            <a:ext cx="325120" cy="336550"/>
          </a:xfrm>
          <a:custGeom>
            <a:avLst/>
            <a:gdLst/>
            <a:ahLst/>
            <a:cxnLst/>
            <a:rect l="l" t="t" r="r" b="b"/>
            <a:pathLst>
              <a:path w="325120" h="336550">
                <a:moveTo>
                  <a:pt x="158873" y="315460"/>
                </a:moveTo>
                <a:lnTo>
                  <a:pt x="0" y="315460"/>
                </a:lnTo>
                <a:lnTo>
                  <a:pt x="0" y="301363"/>
                </a:lnTo>
                <a:lnTo>
                  <a:pt x="160396" y="301363"/>
                </a:lnTo>
                <a:lnTo>
                  <a:pt x="187590" y="299660"/>
                </a:lnTo>
                <a:lnTo>
                  <a:pt x="212211" y="294600"/>
                </a:lnTo>
                <a:lnTo>
                  <a:pt x="233690" y="286254"/>
                </a:lnTo>
                <a:lnTo>
                  <a:pt x="251453" y="274694"/>
                </a:lnTo>
                <a:lnTo>
                  <a:pt x="251453" y="0"/>
                </a:lnTo>
                <a:lnTo>
                  <a:pt x="267836" y="0"/>
                </a:lnTo>
                <a:lnTo>
                  <a:pt x="267836" y="146681"/>
                </a:lnTo>
                <a:lnTo>
                  <a:pt x="324984" y="146681"/>
                </a:lnTo>
                <a:lnTo>
                  <a:pt x="324984" y="161158"/>
                </a:lnTo>
                <a:lnTo>
                  <a:pt x="267836" y="161158"/>
                </a:lnTo>
                <a:lnTo>
                  <a:pt x="267836" y="289171"/>
                </a:lnTo>
                <a:lnTo>
                  <a:pt x="251453" y="289171"/>
                </a:lnTo>
                <a:lnTo>
                  <a:pt x="233773" y="300833"/>
                </a:lnTo>
                <a:lnTo>
                  <a:pt x="212021" y="309030"/>
                </a:lnTo>
                <a:lnTo>
                  <a:pt x="186840" y="313870"/>
                </a:lnTo>
                <a:lnTo>
                  <a:pt x="158873" y="315460"/>
                </a:lnTo>
                <a:close/>
              </a:path>
              <a:path w="325120" h="336550">
                <a:moveTo>
                  <a:pt x="104772" y="301363"/>
                </a:moveTo>
                <a:lnTo>
                  <a:pt x="88389" y="301363"/>
                </a:lnTo>
                <a:lnTo>
                  <a:pt x="88389" y="194686"/>
                </a:lnTo>
                <a:lnTo>
                  <a:pt x="74340" y="192560"/>
                </a:lnTo>
                <a:lnTo>
                  <a:pt x="39623" y="175255"/>
                </a:lnTo>
                <a:lnTo>
                  <a:pt x="17287" y="143109"/>
                </a:lnTo>
                <a:lnTo>
                  <a:pt x="9524" y="98676"/>
                </a:lnTo>
                <a:lnTo>
                  <a:pt x="11495" y="75031"/>
                </a:lnTo>
                <a:lnTo>
                  <a:pt x="26722" y="36313"/>
                </a:lnTo>
                <a:lnTo>
                  <a:pt x="65101" y="7476"/>
                </a:lnTo>
                <a:lnTo>
                  <a:pt x="97152" y="2285"/>
                </a:lnTo>
                <a:lnTo>
                  <a:pt x="114184" y="3613"/>
                </a:lnTo>
                <a:lnTo>
                  <a:pt x="129679" y="7476"/>
                </a:lnTo>
                <a:lnTo>
                  <a:pt x="143389" y="13697"/>
                </a:lnTo>
                <a:lnTo>
                  <a:pt x="147650" y="16763"/>
                </a:lnTo>
                <a:lnTo>
                  <a:pt x="97152" y="16763"/>
                </a:lnTo>
                <a:lnTo>
                  <a:pt x="83389" y="17829"/>
                </a:lnTo>
                <a:lnTo>
                  <a:pt x="39247" y="45742"/>
                </a:lnTo>
                <a:lnTo>
                  <a:pt x="25907" y="98676"/>
                </a:lnTo>
                <a:lnTo>
                  <a:pt x="27401" y="118547"/>
                </a:lnTo>
                <a:lnTo>
                  <a:pt x="49528" y="163444"/>
                </a:lnTo>
                <a:lnTo>
                  <a:pt x="97152" y="180589"/>
                </a:lnTo>
                <a:lnTo>
                  <a:pt x="147757" y="180589"/>
                </a:lnTo>
                <a:lnTo>
                  <a:pt x="144740" y="182792"/>
                </a:lnTo>
                <a:lnTo>
                  <a:pt x="132775" y="188685"/>
                </a:lnTo>
                <a:lnTo>
                  <a:pt x="119380" y="192721"/>
                </a:lnTo>
                <a:lnTo>
                  <a:pt x="104772" y="194686"/>
                </a:lnTo>
                <a:lnTo>
                  <a:pt x="104772" y="301363"/>
                </a:lnTo>
                <a:close/>
              </a:path>
              <a:path w="325120" h="336550">
                <a:moveTo>
                  <a:pt x="147757" y="180589"/>
                </a:moveTo>
                <a:lnTo>
                  <a:pt x="97152" y="180589"/>
                </a:lnTo>
                <a:lnTo>
                  <a:pt x="111296" y="179464"/>
                </a:lnTo>
                <a:lnTo>
                  <a:pt x="124012" y="176160"/>
                </a:lnTo>
                <a:lnTo>
                  <a:pt x="155497" y="151288"/>
                </a:lnTo>
                <a:lnTo>
                  <a:pt x="169159" y="98676"/>
                </a:lnTo>
                <a:lnTo>
                  <a:pt x="167606" y="78745"/>
                </a:lnTo>
                <a:lnTo>
                  <a:pt x="145157" y="33527"/>
                </a:lnTo>
                <a:lnTo>
                  <a:pt x="97152" y="16763"/>
                </a:lnTo>
                <a:lnTo>
                  <a:pt x="147650" y="16763"/>
                </a:lnTo>
                <a:lnTo>
                  <a:pt x="177398" y="54100"/>
                </a:lnTo>
                <a:lnTo>
                  <a:pt x="185161" y="98676"/>
                </a:lnTo>
                <a:lnTo>
                  <a:pt x="183190" y="122268"/>
                </a:lnTo>
                <a:lnTo>
                  <a:pt x="177398" y="143109"/>
                </a:lnTo>
                <a:lnTo>
                  <a:pt x="167963" y="160879"/>
                </a:lnTo>
                <a:lnTo>
                  <a:pt x="155063" y="175255"/>
                </a:lnTo>
                <a:lnTo>
                  <a:pt x="147757" y="180589"/>
                </a:lnTo>
                <a:close/>
              </a:path>
              <a:path w="325120" h="336550">
                <a:moveTo>
                  <a:pt x="267836" y="336033"/>
                </a:moveTo>
                <a:lnTo>
                  <a:pt x="251453" y="336033"/>
                </a:lnTo>
                <a:lnTo>
                  <a:pt x="251453" y="289171"/>
                </a:lnTo>
                <a:lnTo>
                  <a:pt x="267836" y="289171"/>
                </a:lnTo>
                <a:lnTo>
                  <a:pt x="267836" y="3360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2654581" y="3135171"/>
            <a:ext cx="298450" cy="354330"/>
          </a:xfrm>
          <a:custGeom>
            <a:avLst/>
            <a:gdLst/>
            <a:ahLst/>
            <a:cxnLst/>
            <a:rect l="l" t="t" r="r" b="b"/>
            <a:pathLst>
              <a:path w="298450" h="354329">
                <a:moveTo>
                  <a:pt x="156587" y="45337"/>
                </a:moveTo>
                <a:lnTo>
                  <a:pt x="140966" y="45337"/>
                </a:lnTo>
                <a:lnTo>
                  <a:pt x="140966" y="0"/>
                </a:lnTo>
                <a:lnTo>
                  <a:pt x="156587" y="0"/>
                </a:lnTo>
                <a:lnTo>
                  <a:pt x="156587" y="45337"/>
                </a:lnTo>
                <a:close/>
              </a:path>
              <a:path w="298450" h="354329">
                <a:moveTo>
                  <a:pt x="278885" y="59434"/>
                </a:moveTo>
                <a:lnTo>
                  <a:pt x="19430" y="59434"/>
                </a:lnTo>
                <a:lnTo>
                  <a:pt x="19430" y="45337"/>
                </a:lnTo>
                <a:lnTo>
                  <a:pt x="278885" y="45337"/>
                </a:lnTo>
                <a:lnTo>
                  <a:pt x="278885" y="59434"/>
                </a:lnTo>
                <a:close/>
              </a:path>
              <a:path w="298450" h="354329">
                <a:moveTo>
                  <a:pt x="15239" y="191638"/>
                </a:moveTo>
                <a:lnTo>
                  <a:pt x="15239" y="176779"/>
                </a:lnTo>
                <a:lnTo>
                  <a:pt x="59476" y="164052"/>
                </a:lnTo>
                <a:lnTo>
                  <a:pt x="99962" y="140680"/>
                </a:lnTo>
                <a:lnTo>
                  <a:pt x="129518" y="107451"/>
                </a:lnTo>
                <a:lnTo>
                  <a:pt x="140966" y="65149"/>
                </a:lnTo>
                <a:lnTo>
                  <a:pt x="140966" y="59434"/>
                </a:lnTo>
                <a:lnTo>
                  <a:pt x="156587" y="59434"/>
                </a:lnTo>
                <a:lnTo>
                  <a:pt x="156587" y="65149"/>
                </a:lnTo>
                <a:lnTo>
                  <a:pt x="166574" y="103629"/>
                </a:lnTo>
                <a:lnTo>
                  <a:pt x="148967" y="103629"/>
                </a:lnTo>
                <a:lnTo>
                  <a:pt x="128608" y="134793"/>
                </a:lnTo>
                <a:lnTo>
                  <a:pt x="97819" y="160349"/>
                </a:lnTo>
                <a:lnTo>
                  <a:pt x="59172" y="179547"/>
                </a:lnTo>
                <a:lnTo>
                  <a:pt x="15239" y="191638"/>
                </a:lnTo>
                <a:close/>
              </a:path>
              <a:path w="298450" h="354329">
                <a:moveTo>
                  <a:pt x="282313" y="191638"/>
                </a:moveTo>
                <a:lnTo>
                  <a:pt x="237368" y="179386"/>
                </a:lnTo>
                <a:lnTo>
                  <a:pt x="199067" y="160206"/>
                </a:lnTo>
                <a:lnTo>
                  <a:pt x="169052" y="134739"/>
                </a:lnTo>
                <a:lnTo>
                  <a:pt x="148967" y="103629"/>
                </a:lnTo>
                <a:lnTo>
                  <a:pt x="166574" y="103629"/>
                </a:lnTo>
                <a:lnTo>
                  <a:pt x="167552" y="107397"/>
                </a:lnTo>
                <a:lnTo>
                  <a:pt x="196305" y="140537"/>
                </a:lnTo>
                <a:lnTo>
                  <a:pt x="236630" y="163891"/>
                </a:lnTo>
                <a:lnTo>
                  <a:pt x="282313" y="176779"/>
                </a:lnTo>
                <a:lnTo>
                  <a:pt x="282313" y="191638"/>
                </a:lnTo>
                <a:close/>
              </a:path>
              <a:path w="298450" h="354329">
                <a:moveTo>
                  <a:pt x="298315" y="258692"/>
                </a:moveTo>
                <a:lnTo>
                  <a:pt x="0" y="258692"/>
                </a:lnTo>
                <a:lnTo>
                  <a:pt x="0" y="244595"/>
                </a:lnTo>
                <a:lnTo>
                  <a:pt x="298315" y="244595"/>
                </a:lnTo>
                <a:lnTo>
                  <a:pt x="298315" y="258692"/>
                </a:lnTo>
                <a:close/>
              </a:path>
              <a:path w="298450" h="354329">
                <a:moveTo>
                  <a:pt x="156587" y="354321"/>
                </a:moveTo>
                <a:lnTo>
                  <a:pt x="140966" y="354321"/>
                </a:lnTo>
                <a:lnTo>
                  <a:pt x="140966" y="258692"/>
                </a:lnTo>
                <a:lnTo>
                  <a:pt x="156587" y="258692"/>
                </a:lnTo>
                <a:lnTo>
                  <a:pt x="156587" y="3543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3013790" y="3137457"/>
            <a:ext cx="281305" cy="347980"/>
          </a:xfrm>
          <a:custGeom>
            <a:avLst/>
            <a:gdLst/>
            <a:ahLst/>
            <a:cxnLst/>
            <a:rect l="l" t="t" r="r" b="b"/>
            <a:pathLst>
              <a:path w="281305" h="347979">
                <a:moveTo>
                  <a:pt x="96771" y="50290"/>
                </a:moveTo>
                <a:lnTo>
                  <a:pt x="80388" y="50290"/>
                </a:lnTo>
                <a:lnTo>
                  <a:pt x="80388" y="0"/>
                </a:lnTo>
                <a:lnTo>
                  <a:pt x="96771" y="0"/>
                </a:lnTo>
                <a:lnTo>
                  <a:pt x="96771" y="50290"/>
                </a:lnTo>
                <a:close/>
              </a:path>
              <a:path w="281305" h="347979">
                <a:moveTo>
                  <a:pt x="273932" y="246500"/>
                </a:moveTo>
                <a:lnTo>
                  <a:pt x="257930" y="246500"/>
                </a:lnTo>
                <a:lnTo>
                  <a:pt x="257930" y="126869"/>
                </a:lnTo>
                <a:lnTo>
                  <a:pt x="176017" y="126869"/>
                </a:lnTo>
                <a:lnTo>
                  <a:pt x="176017" y="112773"/>
                </a:lnTo>
                <a:lnTo>
                  <a:pt x="257930" y="112773"/>
                </a:lnTo>
                <a:lnTo>
                  <a:pt x="257930" y="10667"/>
                </a:lnTo>
                <a:lnTo>
                  <a:pt x="273932" y="10667"/>
                </a:lnTo>
                <a:lnTo>
                  <a:pt x="273932" y="246500"/>
                </a:lnTo>
                <a:close/>
              </a:path>
              <a:path w="281305" h="347979">
                <a:moveTo>
                  <a:pt x="171826" y="64387"/>
                </a:moveTo>
                <a:lnTo>
                  <a:pt x="5333" y="64387"/>
                </a:lnTo>
                <a:lnTo>
                  <a:pt x="5333" y="50290"/>
                </a:lnTo>
                <a:lnTo>
                  <a:pt x="171826" y="50290"/>
                </a:lnTo>
                <a:lnTo>
                  <a:pt x="171826" y="64387"/>
                </a:lnTo>
                <a:close/>
              </a:path>
              <a:path w="281305" h="347979">
                <a:moveTo>
                  <a:pt x="0" y="211449"/>
                </a:moveTo>
                <a:lnTo>
                  <a:pt x="0" y="196591"/>
                </a:lnTo>
                <a:lnTo>
                  <a:pt x="29598" y="184298"/>
                </a:lnTo>
                <a:lnTo>
                  <a:pt x="55338" y="162254"/>
                </a:lnTo>
                <a:lnTo>
                  <a:pt x="73507" y="131280"/>
                </a:lnTo>
                <a:lnTo>
                  <a:pt x="80388" y="92199"/>
                </a:lnTo>
                <a:lnTo>
                  <a:pt x="80388" y="64387"/>
                </a:lnTo>
                <a:lnTo>
                  <a:pt x="96771" y="64387"/>
                </a:lnTo>
                <a:lnTo>
                  <a:pt x="96771" y="92199"/>
                </a:lnTo>
                <a:lnTo>
                  <a:pt x="103980" y="130185"/>
                </a:lnTo>
                <a:lnTo>
                  <a:pt x="105758" y="132965"/>
                </a:lnTo>
                <a:lnTo>
                  <a:pt x="88770" y="132965"/>
                </a:lnTo>
                <a:lnTo>
                  <a:pt x="75811" y="158783"/>
                </a:lnTo>
                <a:lnTo>
                  <a:pt x="55957" y="181780"/>
                </a:lnTo>
                <a:lnTo>
                  <a:pt x="30318" y="199990"/>
                </a:lnTo>
                <a:lnTo>
                  <a:pt x="0" y="211449"/>
                </a:lnTo>
                <a:close/>
              </a:path>
              <a:path w="281305" h="347979">
                <a:moveTo>
                  <a:pt x="177541" y="206877"/>
                </a:moveTo>
                <a:lnTo>
                  <a:pt x="148187" y="195704"/>
                </a:lnTo>
                <a:lnTo>
                  <a:pt x="122726" y="178922"/>
                </a:lnTo>
                <a:lnTo>
                  <a:pt x="102480" y="157640"/>
                </a:lnTo>
                <a:lnTo>
                  <a:pt x="88770" y="132965"/>
                </a:lnTo>
                <a:lnTo>
                  <a:pt x="105758" y="132965"/>
                </a:lnTo>
                <a:lnTo>
                  <a:pt x="122726" y="159492"/>
                </a:lnTo>
                <a:lnTo>
                  <a:pt x="148687" y="180012"/>
                </a:lnTo>
                <a:lnTo>
                  <a:pt x="177541" y="191638"/>
                </a:lnTo>
                <a:lnTo>
                  <a:pt x="177541" y="206877"/>
                </a:lnTo>
                <a:close/>
              </a:path>
              <a:path w="281305" h="347979">
                <a:moveTo>
                  <a:pt x="280789" y="347463"/>
                </a:moveTo>
                <a:lnTo>
                  <a:pt x="27431" y="347463"/>
                </a:lnTo>
                <a:lnTo>
                  <a:pt x="27431" y="248405"/>
                </a:lnTo>
                <a:lnTo>
                  <a:pt x="43813" y="248405"/>
                </a:lnTo>
                <a:lnTo>
                  <a:pt x="43813" y="332985"/>
                </a:lnTo>
                <a:lnTo>
                  <a:pt x="280789" y="332985"/>
                </a:lnTo>
                <a:lnTo>
                  <a:pt x="280789" y="3474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1" name="object 141"/>
          <p:cNvGrpSpPr/>
          <p:nvPr/>
        </p:nvGrpSpPr>
        <p:grpSpPr>
          <a:xfrm>
            <a:off x="13457967" y="3248325"/>
            <a:ext cx="492125" cy="308610"/>
            <a:chOff x="13457967" y="3248325"/>
            <a:chExt cx="492125" cy="308610"/>
          </a:xfrm>
        </p:grpSpPr>
        <p:pic>
          <p:nvPicPr>
            <p:cNvPr id="142" name="object 1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457967" y="3248325"/>
              <a:ext cx="287202" cy="221355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13774441" y="3248325"/>
              <a:ext cx="175895" cy="308610"/>
            </a:xfrm>
            <a:custGeom>
              <a:avLst/>
              <a:gdLst/>
              <a:ahLst/>
              <a:cxnLst/>
              <a:rect l="l" t="t" r="r" b="b"/>
              <a:pathLst>
                <a:path w="175894" h="308610">
                  <a:moveTo>
                    <a:pt x="87246" y="221355"/>
                  </a:moveTo>
                  <a:lnTo>
                    <a:pt x="49022" y="214003"/>
                  </a:lnTo>
                  <a:lnTo>
                    <a:pt x="21764" y="192543"/>
                  </a:lnTo>
                  <a:lnTo>
                    <a:pt x="5435" y="157866"/>
                  </a:lnTo>
                  <a:lnTo>
                    <a:pt x="0" y="110868"/>
                  </a:lnTo>
                  <a:lnTo>
                    <a:pt x="5435" y="63809"/>
                  </a:lnTo>
                  <a:lnTo>
                    <a:pt x="21764" y="29002"/>
                  </a:lnTo>
                  <a:lnTo>
                    <a:pt x="49022" y="7411"/>
                  </a:lnTo>
                  <a:lnTo>
                    <a:pt x="87246" y="0"/>
                  </a:lnTo>
                  <a:lnTo>
                    <a:pt x="113672" y="3297"/>
                  </a:lnTo>
                  <a:lnTo>
                    <a:pt x="134632" y="12667"/>
                  </a:lnTo>
                  <a:lnTo>
                    <a:pt x="136139" y="14096"/>
                  </a:lnTo>
                  <a:lnTo>
                    <a:pt x="88008" y="14096"/>
                  </a:lnTo>
                  <a:lnTo>
                    <a:pt x="55803" y="20430"/>
                  </a:lnTo>
                  <a:lnTo>
                    <a:pt x="33241" y="39051"/>
                  </a:lnTo>
                  <a:lnTo>
                    <a:pt x="19966" y="69387"/>
                  </a:lnTo>
                  <a:lnTo>
                    <a:pt x="15620" y="110868"/>
                  </a:lnTo>
                  <a:lnTo>
                    <a:pt x="19966" y="152289"/>
                  </a:lnTo>
                  <a:lnTo>
                    <a:pt x="33241" y="182494"/>
                  </a:lnTo>
                  <a:lnTo>
                    <a:pt x="55803" y="200984"/>
                  </a:lnTo>
                  <a:lnTo>
                    <a:pt x="88008" y="207258"/>
                  </a:lnTo>
                  <a:lnTo>
                    <a:pt x="136201" y="207258"/>
                  </a:lnTo>
                  <a:lnTo>
                    <a:pt x="134632" y="208735"/>
                  </a:lnTo>
                  <a:lnTo>
                    <a:pt x="113672" y="218063"/>
                  </a:lnTo>
                  <a:lnTo>
                    <a:pt x="87246" y="221355"/>
                  </a:lnTo>
                  <a:close/>
                </a:path>
                <a:path w="175894" h="308610">
                  <a:moveTo>
                    <a:pt x="175636" y="46480"/>
                  </a:moveTo>
                  <a:lnTo>
                    <a:pt x="160016" y="46480"/>
                  </a:lnTo>
                  <a:lnTo>
                    <a:pt x="160016" y="4952"/>
                  </a:lnTo>
                  <a:lnTo>
                    <a:pt x="175636" y="4952"/>
                  </a:lnTo>
                  <a:lnTo>
                    <a:pt x="175636" y="46480"/>
                  </a:lnTo>
                  <a:close/>
                </a:path>
                <a:path w="175894" h="308610">
                  <a:moveTo>
                    <a:pt x="136201" y="207258"/>
                  </a:moveTo>
                  <a:lnTo>
                    <a:pt x="88008" y="207258"/>
                  </a:lnTo>
                  <a:lnTo>
                    <a:pt x="120154" y="200984"/>
                  </a:lnTo>
                  <a:lnTo>
                    <a:pt x="142585" y="182494"/>
                  </a:lnTo>
                  <a:lnTo>
                    <a:pt x="155729" y="152289"/>
                  </a:lnTo>
                  <a:lnTo>
                    <a:pt x="160016" y="110868"/>
                  </a:lnTo>
                  <a:lnTo>
                    <a:pt x="155729" y="69387"/>
                  </a:lnTo>
                  <a:lnTo>
                    <a:pt x="142585" y="39051"/>
                  </a:lnTo>
                  <a:lnTo>
                    <a:pt x="120154" y="20430"/>
                  </a:lnTo>
                  <a:lnTo>
                    <a:pt x="88008" y="14096"/>
                  </a:lnTo>
                  <a:lnTo>
                    <a:pt x="136139" y="14096"/>
                  </a:lnTo>
                  <a:lnTo>
                    <a:pt x="150092" y="27324"/>
                  </a:lnTo>
                  <a:lnTo>
                    <a:pt x="160016" y="46480"/>
                  </a:lnTo>
                  <a:lnTo>
                    <a:pt x="175636" y="46480"/>
                  </a:lnTo>
                  <a:lnTo>
                    <a:pt x="175636" y="175255"/>
                  </a:lnTo>
                  <a:lnTo>
                    <a:pt x="160016" y="175255"/>
                  </a:lnTo>
                  <a:lnTo>
                    <a:pt x="150092" y="194192"/>
                  </a:lnTo>
                  <a:lnTo>
                    <a:pt x="136201" y="207258"/>
                  </a:lnTo>
                  <a:close/>
                </a:path>
                <a:path w="175894" h="308610">
                  <a:moveTo>
                    <a:pt x="175636" y="308602"/>
                  </a:moveTo>
                  <a:lnTo>
                    <a:pt x="160016" y="308602"/>
                  </a:lnTo>
                  <a:lnTo>
                    <a:pt x="160016" y="175255"/>
                  </a:lnTo>
                  <a:lnTo>
                    <a:pt x="175636" y="175255"/>
                  </a:lnTo>
                  <a:lnTo>
                    <a:pt x="175636" y="3086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4" name="object 144"/>
          <p:cNvGrpSpPr/>
          <p:nvPr/>
        </p:nvGrpSpPr>
        <p:grpSpPr>
          <a:xfrm>
            <a:off x="13995731" y="3193082"/>
            <a:ext cx="699770" cy="276860"/>
            <a:chOff x="13995731" y="3193082"/>
            <a:chExt cx="699770" cy="276860"/>
          </a:xfrm>
        </p:grpSpPr>
        <p:pic>
          <p:nvPicPr>
            <p:cNvPr id="145" name="object 14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995731" y="3253278"/>
              <a:ext cx="166873" cy="216402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200639" y="3248325"/>
              <a:ext cx="175636" cy="221355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405547" y="3248325"/>
              <a:ext cx="156206" cy="221355"/>
            </a:xfrm>
            <a:prstGeom prst="rect">
              <a:avLst/>
            </a:prstGeom>
          </p:spPr>
        </p:pic>
        <p:sp>
          <p:nvSpPr>
            <p:cNvPr id="148" name="object 148"/>
            <p:cNvSpPr/>
            <p:nvPr/>
          </p:nvSpPr>
          <p:spPr>
            <a:xfrm>
              <a:off x="14579595" y="3193082"/>
              <a:ext cx="116205" cy="274955"/>
            </a:xfrm>
            <a:custGeom>
              <a:avLst/>
              <a:gdLst/>
              <a:ahLst/>
              <a:cxnLst/>
              <a:rect l="l" t="t" r="r" b="b"/>
              <a:pathLst>
                <a:path w="116205" h="274954">
                  <a:moveTo>
                    <a:pt x="107820" y="274694"/>
                  </a:moveTo>
                  <a:lnTo>
                    <a:pt x="94104" y="274694"/>
                  </a:lnTo>
                  <a:lnTo>
                    <a:pt x="67000" y="271866"/>
                  </a:lnTo>
                  <a:lnTo>
                    <a:pt x="47861" y="262359"/>
                  </a:lnTo>
                  <a:lnTo>
                    <a:pt x="36509" y="244637"/>
                  </a:lnTo>
                  <a:lnTo>
                    <a:pt x="32765" y="217164"/>
                  </a:lnTo>
                  <a:lnTo>
                    <a:pt x="32765" y="74293"/>
                  </a:lnTo>
                  <a:lnTo>
                    <a:pt x="0" y="74293"/>
                  </a:lnTo>
                  <a:lnTo>
                    <a:pt x="0" y="60196"/>
                  </a:lnTo>
                  <a:lnTo>
                    <a:pt x="32765" y="60196"/>
                  </a:lnTo>
                  <a:lnTo>
                    <a:pt x="32765" y="0"/>
                  </a:lnTo>
                  <a:lnTo>
                    <a:pt x="48385" y="0"/>
                  </a:lnTo>
                  <a:lnTo>
                    <a:pt x="48385" y="60196"/>
                  </a:lnTo>
                  <a:lnTo>
                    <a:pt x="115821" y="60196"/>
                  </a:lnTo>
                  <a:lnTo>
                    <a:pt x="115821" y="74293"/>
                  </a:lnTo>
                  <a:lnTo>
                    <a:pt x="48385" y="74293"/>
                  </a:lnTo>
                  <a:lnTo>
                    <a:pt x="48385" y="215259"/>
                  </a:lnTo>
                  <a:lnTo>
                    <a:pt x="51421" y="237613"/>
                  </a:lnTo>
                  <a:lnTo>
                    <a:pt x="60386" y="251501"/>
                  </a:lnTo>
                  <a:lnTo>
                    <a:pt x="75067" y="258603"/>
                  </a:lnTo>
                  <a:lnTo>
                    <a:pt x="95247" y="260597"/>
                  </a:lnTo>
                  <a:lnTo>
                    <a:pt x="115821" y="260597"/>
                  </a:lnTo>
                  <a:lnTo>
                    <a:pt x="115821" y="274313"/>
                  </a:lnTo>
                  <a:lnTo>
                    <a:pt x="107820" y="2746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9" name="object 149"/>
          <p:cNvSpPr/>
          <p:nvPr/>
        </p:nvSpPr>
        <p:spPr>
          <a:xfrm>
            <a:off x="14730018" y="3152381"/>
            <a:ext cx="302260" cy="334010"/>
          </a:xfrm>
          <a:custGeom>
            <a:avLst/>
            <a:gdLst/>
            <a:ahLst/>
            <a:cxnLst/>
            <a:rect l="l" t="t" r="r" b="b"/>
            <a:pathLst>
              <a:path w="302259" h="334010">
                <a:moveTo>
                  <a:pt x="280403" y="107950"/>
                </a:moveTo>
                <a:lnTo>
                  <a:pt x="40005" y="107950"/>
                </a:lnTo>
                <a:lnTo>
                  <a:pt x="40005" y="66040"/>
                </a:lnTo>
                <a:lnTo>
                  <a:pt x="278117" y="66040"/>
                </a:lnTo>
                <a:lnTo>
                  <a:pt x="278117" y="53340"/>
                </a:lnTo>
                <a:lnTo>
                  <a:pt x="278117" y="13970"/>
                </a:lnTo>
                <a:lnTo>
                  <a:pt x="278117" y="0"/>
                </a:lnTo>
                <a:lnTo>
                  <a:pt x="24003" y="0"/>
                </a:lnTo>
                <a:lnTo>
                  <a:pt x="24003" y="13970"/>
                </a:lnTo>
                <a:lnTo>
                  <a:pt x="262115" y="13970"/>
                </a:lnTo>
                <a:lnTo>
                  <a:pt x="262115" y="53340"/>
                </a:lnTo>
                <a:lnTo>
                  <a:pt x="24003" y="53340"/>
                </a:lnTo>
                <a:lnTo>
                  <a:pt x="24003" y="66040"/>
                </a:lnTo>
                <a:lnTo>
                  <a:pt x="24003" y="107950"/>
                </a:lnTo>
                <a:lnTo>
                  <a:pt x="24003" y="120650"/>
                </a:lnTo>
                <a:lnTo>
                  <a:pt x="280403" y="120650"/>
                </a:lnTo>
                <a:lnTo>
                  <a:pt x="280403" y="107950"/>
                </a:lnTo>
                <a:close/>
              </a:path>
              <a:path w="302259" h="334010">
                <a:moveTo>
                  <a:pt x="286880" y="321310"/>
                </a:moveTo>
                <a:lnTo>
                  <a:pt x="40005" y="321310"/>
                </a:lnTo>
                <a:lnTo>
                  <a:pt x="40005" y="280670"/>
                </a:lnTo>
                <a:lnTo>
                  <a:pt x="278117" y="280670"/>
                </a:lnTo>
                <a:lnTo>
                  <a:pt x="278117" y="267970"/>
                </a:lnTo>
                <a:lnTo>
                  <a:pt x="278117" y="228600"/>
                </a:lnTo>
                <a:lnTo>
                  <a:pt x="278117" y="215900"/>
                </a:lnTo>
                <a:lnTo>
                  <a:pt x="24003" y="215900"/>
                </a:lnTo>
                <a:lnTo>
                  <a:pt x="24003" y="228600"/>
                </a:lnTo>
                <a:lnTo>
                  <a:pt x="262115" y="228600"/>
                </a:lnTo>
                <a:lnTo>
                  <a:pt x="262115" y="267970"/>
                </a:lnTo>
                <a:lnTo>
                  <a:pt x="24003" y="267970"/>
                </a:lnTo>
                <a:lnTo>
                  <a:pt x="24003" y="280670"/>
                </a:lnTo>
                <a:lnTo>
                  <a:pt x="24003" y="321310"/>
                </a:lnTo>
                <a:lnTo>
                  <a:pt x="24003" y="334010"/>
                </a:lnTo>
                <a:lnTo>
                  <a:pt x="286880" y="334010"/>
                </a:lnTo>
                <a:lnTo>
                  <a:pt x="286880" y="321310"/>
                </a:lnTo>
                <a:close/>
              </a:path>
              <a:path w="302259" h="334010">
                <a:moveTo>
                  <a:pt x="302120" y="160337"/>
                </a:moveTo>
                <a:lnTo>
                  <a:pt x="0" y="160337"/>
                </a:lnTo>
                <a:lnTo>
                  <a:pt x="0" y="174053"/>
                </a:lnTo>
                <a:lnTo>
                  <a:pt x="302120" y="174053"/>
                </a:lnTo>
                <a:lnTo>
                  <a:pt x="302120" y="1603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1195684" y="3757248"/>
            <a:ext cx="280035" cy="336550"/>
          </a:xfrm>
          <a:custGeom>
            <a:avLst/>
            <a:gdLst/>
            <a:ahLst/>
            <a:cxnLst/>
            <a:rect l="l" t="t" r="r" b="b"/>
            <a:pathLst>
              <a:path w="280034" h="336550">
                <a:moveTo>
                  <a:pt x="170302" y="229737"/>
                </a:moveTo>
                <a:lnTo>
                  <a:pt x="0" y="229737"/>
                </a:lnTo>
                <a:lnTo>
                  <a:pt x="0" y="215259"/>
                </a:lnTo>
                <a:lnTo>
                  <a:pt x="172207" y="215259"/>
                </a:lnTo>
                <a:lnTo>
                  <a:pt x="198972" y="213676"/>
                </a:lnTo>
                <a:lnTo>
                  <a:pt x="223450" y="208878"/>
                </a:lnTo>
                <a:lnTo>
                  <a:pt x="245072" y="200793"/>
                </a:lnTo>
                <a:lnTo>
                  <a:pt x="263264" y="189352"/>
                </a:lnTo>
                <a:lnTo>
                  <a:pt x="263264" y="0"/>
                </a:lnTo>
                <a:lnTo>
                  <a:pt x="279647" y="0"/>
                </a:lnTo>
                <a:lnTo>
                  <a:pt x="279647" y="203067"/>
                </a:lnTo>
                <a:lnTo>
                  <a:pt x="263264" y="203067"/>
                </a:lnTo>
                <a:lnTo>
                  <a:pt x="245417" y="214628"/>
                </a:lnTo>
                <a:lnTo>
                  <a:pt x="223641" y="222974"/>
                </a:lnTo>
                <a:lnTo>
                  <a:pt x="198436" y="228034"/>
                </a:lnTo>
                <a:lnTo>
                  <a:pt x="170302" y="229737"/>
                </a:lnTo>
                <a:close/>
              </a:path>
              <a:path w="280034" h="336550">
                <a:moveTo>
                  <a:pt x="103629" y="164968"/>
                </a:moveTo>
                <a:lnTo>
                  <a:pt x="53267" y="153074"/>
                </a:lnTo>
                <a:lnTo>
                  <a:pt x="21954" y="118583"/>
                </a:lnTo>
                <a:lnTo>
                  <a:pt x="15239" y="83436"/>
                </a:lnTo>
                <a:lnTo>
                  <a:pt x="16971" y="64976"/>
                </a:lnTo>
                <a:lnTo>
                  <a:pt x="40384" y="23240"/>
                </a:lnTo>
                <a:lnTo>
                  <a:pt x="85175" y="3256"/>
                </a:lnTo>
                <a:lnTo>
                  <a:pt x="103629" y="1904"/>
                </a:lnTo>
                <a:lnTo>
                  <a:pt x="122143" y="3256"/>
                </a:lnTo>
                <a:lnTo>
                  <a:pt x="139156" y="7286"/>
                </a:lnTo>
                <a:lnTo>
                  <a:pt x="154313" y="13959"/>
                </a:lnTo>
                <a:lnTo>
                  <a:pt x="157691" y="16382"/>
                </a:lnTo>
                <a:lnTo>
                  <a:pt x="103629" y="16382"/>
                </a:lnTo>
                <a:lnTo>
                  <a:pt x="88175" y="17579"/>
                </a:lnTo>
                <a:lnTo>
                  <a:pt x="50671" y="34670"/>
                </a:lnTo>
                <a:lnTo>
                  <a:pt x="32884" y="68584"/>
                </a:lnTo>
                <a:lnTo>
                  <a:pt x="31622" y="83436"/>
                </a:lnTo>
                <a:lnTo>
                  <a:pt x="32884" y="98509"/>
                </a:lnTo>
                <a:lnTo>
                  <a:pt x="50671" y="132584"/>
                </a:lnTo>
                <a:lnTo>
                  <a:pt x="88175" y="149675"/>
                </a:lnTo>
                <a:lnTo>
                  <a:pt x="103629" y="150872"/>
                </a:lnTo>
                <a:lnTo>
                  <a:pt x="157459" y="150872"/>
                </a:lnTo>
                <a:lnTo>
                  <a:pt x="154313" y="153074"/>
                </a:lnTo>
                <a:lnTo>
                  <a:pt x="139156" y="159635"/>
                </a:lnTo>
                <a:lnTo>
                  <a:pt x="122143" y="163623"/>
                </a:lnTo>
                <a:lnTo>
                  <a:pt x="103629" y="164968"/>
                </a:lnTo>
                <a:close/>
              </a:path>
              <a:path w="280034" h="336550">
                <a:moveTo>
                  <a:pt x="157459" y="150872"/>
                </a:moveTo>
                <a:lnTo>
                  <a:pt x="103629" y="150872"/>
                </a:lnTo>
                <a:lnTo>
                  <a:pt x="119250" y="149675"/>
                </a:lnTo>
                <a:lnTo>
                  <a:pt x="133441" y="146157"/>
                </a:lnTo>
                <a:lnTo>
                  <a:pt x="165087" y="123083"/>
                </a:lnTo>
                <a:lnTo>
                  <a:pt x="176017" y="83436"/>
                </a:lnTo>
                <a:lnTo>
                  <a:pt x="174755" y="68584"/>
                </a:lnTo>
                <a:lnTo>
                  <a:pt x="156968" y="34670"/>
                </a:lnTo>
                <a:lnTo>
                  <a:pt x="119250" y="17579"/>
                </a:lnTo>
                <a:lnTo>
                  <a:pt x="103629" y="16382"/>
                </a:lnTo>
                <a:lnTo>
                  <a:pt x="157691" y="16382"/>
                </a:lnTo>
                <a:lnTo>
                  <a:pt x="185685" y="48623"/>
                </a:lnTo>
                <a:lnTo>
                  <a:pt x="192400" y="83436"/>
                </a:lnTo>
                <a:lnTo>
                  <a:pt x="190667" y="102117"/>
                </a:lnTo>
                <a:lnTo>
                  <a:pt x="185685" y="118583"/>
                </a:lnTo>
                <a:lnTo>
                  <a:pt x="177773" y="132620"/>
                </a:lnTo>
                <a:lnTo>
                  <a:pt x="167254" y="144014"/>
                </a:lnTo>
                <a:lnTo>
                  <a:pt x="157459" y="150872"/>
                </a:lnTo>
                <a:close/>
              </a:path>
              <a:path w="280034" h="336550">
                <a:moveTo>
                  <a:pt x="279647" y="335652"/>
                </a:moveTo>
                <a:lnTo>
                  <a:pt x="263264" y="335652"/>
                </a:lnTo>
                <a:lnTo>
                  <a:pt x="263264" y="203067"/>
                </a:lnTo>
                <a:lnTo>
                  <a:pt x="279647" y="203067"/>
                </a:lnTo>
                <a:lnTo>
                  <a:pt x="279647" y="335652"/>
                </a:lnTo>
                <a:close/>
              </a:path>
              <a:path w="280034" h="336550">
                <a:moveTo>
                  <a:pt x="105153" y="336033"/>
                </a:moveTo>
                <a:lnTo>
                  <a:pt x="88770" y="336033"/>
                </a:lnTo>
                <a:lnTo>
                  <a:pt x="88770" y="229737"/>
                </a:lnTo>
                <a:lnTo>
                  <a:pt x="105153" y="229737"/>
                </a:lnTo>
                <a:lnTo>
                  <a:pt x="105153" y="3360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1541177" y="3746200"/>
            <a:ext cx="331470" cy="347980"/>
          </a:xfrm>
          <a:custGeom>
            <a:avLst/>
            <a:gdLst/>
            <a:ahLst/>
            <a:cxnLst/>
            <a:rect l="l" t="t" r="r" b="b"/>
            <a:pathLst>
              <a:path w="331470" h="347979">
                <a:moveTo>
                  <a:pt x="103248" y="43813"/>
                </a:moveTo>
                <a:lnTo>
                  <a:pt x="87246" y="43813"/>
                </a:lnTo>
                <a:lnTo>
                  <a:pt x="87246" y="0"/>
                </a:lnTo>
                <a:lnTo>
                  <a:pt x="103248" y="0"/>
                </a:lnTo>
                <a:lnTo>
                  <a:pt x="103248" y="43813"/>
                </a:lnTo>
                <a:close/>
              </a:path>
              <a:path w="331470" h="347979">
                <a:moveTo>
                  <a:pt x="190114" y="57529"/>
                </a:moveTo>
                <a:lnTo>
                  <a:pt x="0" y="57529"/>
                </a:lnTo>
                <a:lnTo>
                  <a:pt x="0" y="43813"/>
                </a:lnTo>
                <a:lnTo>
                  <a:pt x="190114" y="43813"/>
                </a:lnTo>
                <a:lnTo>
                  <a:pt x="190114" y="57529"/>
                </a:lnTo>
                <a:close/>
              </a:path>
              <a:path w="331470" h="347979">
                <a:moveTo>
                  <a:pt x="94866" y="222498"/>
                </a:moveTo>
                <a:lnTo>
                  <a:pt x="44558" y="211086"/>
                </a:lnTo>
                <a:lnTo>
                  <a:pt x="16715" y="183732"/>
                </a:lnTo>
                <a:lnTo>
                  <a:pt x="11429" y="159635"/>
                </a:lnTo>
                <a:lnTo>
                  <a:pt x="12769" y="146794"/>
                </a:lnTo>
                <a:lnTo>
                  <a:pt x="44558" y="107641"/>
                </a:lnTo>
                <a:lnTo>
                  <a:pt x="94866" y="96390"/>
                </a:lnTo>
                <a:lnTo>
                  <a:pt x="113428" y="97664"/>
                </a:lnTo>
                <a:lnTo>
                  <a:pt x="130489" y="101438"/>
                </a:lnTo>
                <a:lnTo>
                  <a:pt x="145550" y="107641"/>
                </a:lnTo>
                <a:lnTo>
                  <a:pt x="148607" y="109725"/>
                </a:lnTo>
                <a:lnTo>
                  <a:pt x="94866" y="109725"/>
                </a:lnTo>
                <a:lnTo>
                  <a:pt x="79954" y="110850"/>
                </a:lnTo>
                <a:lnTo>
                  <a:pt x="42289" y="126869"/>
                </a:lnTo>
                <a:lnTo>
                  <a:pt x="27431" y="159635"/>
                </a:lnTo>
                <a:lnTo>
                  <a:pt x="28413" y="168975"/>
                </a:lnTo>
                <a:lnTo>
                  <a:pt x="53130" y="198978"/>
                </a:lnTo>
                <a:lnTo>
                  <a:pt x="94866" y="208782"/>
                </a:lnTo>
                <a:lnTo>
                  <a:pt x="148995" y="208782"/>
                </a:lnTo>
                <a:lnTo>
                  <a:pt x="145550" y="211086"/>
                </a:lnTo>
                <a:lnTo>
                  <a:pt x="130489" y="217307"/>
                </a:lnTo>
                <a:lnTo>
                  <a:pt x="113428" y="221170"/>
                </a:lnTo>
                <a:lnTo>
                  <a:pt x="94866" y="222498"/>
                </a:lnTo>
                <a:close/>
              </a:path>
              <a:path w="331470" h="347979">
                <a:moveTo>
                  <a:pt x="148995" y="208782"/>
                </a:moveTo>
                <a:lnTo>
                  <a:pt x="94866" y="208782"/>
                </a:lnTo>
                <a:lnTo>
                  <a:pt x="109993" y="207657"/>
                </a:lnTo>
                <a:lnTo>
                  <a:pt x="124155" y="204353"/>
                </a:lnTo>
                <a:lnTo>
                  <a:pt x="158777" y="177493"/>
                </a:lnTo>
                <a:lnTo>
                  <a:pt x="162682" y="159635"/>
                </a:lnTo>
                <a:lnTo>
                  <a:pt x="161694" y="149854"/>
                </a:lnTo>
                <a:lnTo>
                  <a:pt x="136817" y="119529"/>
                </a:lnTo>
                <a:lnTo>
                  <a:pt x="94866" y="109725"/>
                </a:lnTo>
                <a:lnTo>
                  <a:pt x="148607" y="109725"/>
                </a:lnTo>
                <a:lnTo>
                  <a:pt x="177291" y="146794"/>
                </a:lnTo>
                <a:lnTo>
                  <a:pt x="178684" y="159635"/>
                </a:lnTo>
                <a:lnTo>
                  <a:pt x="177291" y="172255"/>
                </a:lnTo>
                <a:lnTo>
                  <a:pt x="173255" y="183732"/>
                </a:lnTo>
                <a:lnTo>
                  <a:pt x="166790" y="193924"/>
                </a:lnTo>
                <a:lnTo>
                  <a:pt x="158111" y="202686"/>
                </a:lnTo>
                <a:lnTo>
                  <a:pt x="148995" y="208782"/>
                </a:lnTo>
                <a:close/>
              </a:path>
              <a:path w="331470" h="347979">
                <a:moveTo>
                  <a:pt x="276599" y="253739"/>
                </a:moveTo>
                <a:lnTo>
                  <a:pt x="260597" y="253739"/>
                </a:lnTo>
                <a:lnTo>
                  <a:pt x="260597" y="11048"/>
                </a:lnTo>
                <a:lnTo>
                  <a:pt x="276599" y="11048"/>
                </a:lnTo>
                <a:lnTo>
                  <a:pt x="276599" y="115440"/>
                </a:lnTo>
                <a:lnTo>
                  <a:pt x="331080" y="115440"/>
                </a:lnTo>
                <a:lnTo>
                  <a:pt x="331080" y="129536"/>
                </a:lnTo>
                <a:lnTo>
                  <a:pt x="276599" y="129536"/>
                </a:lnTo>
                <a:lnTo>
                  <a:pt x="276599" y="253739"/>
                </a:lnTo>
                <a:close/>
              </a:path>
              <a:path w="331470" h="347979">
                <a:moveTo>
                  <a:pt x="283075" y="347844"/>
                </a:moveTo>
                <a:lnTo>
                  <a:pt x="33527" y="347844"/>
                </a:lnTo>
                <a:lnTo>
                  <a:pt x="33527" y="256406"/>
                </a:lnTo>
                <a:lnTo>
                  <a:pt x="49909" y="256406"/>
                </a:lnTo>
                <a:lnTo>
                  <a:pt x="49909" y="333366"/>
                </a:lnTo>
                <a:lnTo>
                  <a:pt x="283075" y="333366"/>
                </a:lnTo>
                <a:lnTo>
                  <a:pt x="283075" y="3478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2" name="object 152"/>
          <p:cNvGrpSpPr/>
          <p:nvPr/>
        </p:nvGrpSpPr>
        <p:grpSpPr>
          <a:xfrm>
            <a:off x="12001879" y="3772869"/>
            <a:ext cx="1165860" cy="306070"/>
            <a:chOff x="12001879" y="3772869"/>
            <a:chExt cx="1165860" cy="306070"/>
          </a:xfrm>
        </p:grpSpPr>
        <p:sp>
          <p:nvSpPr>
            <p:cNvPr id="153" name="object 153"/>
            <p:cNvSpPr/>
            <p:nvPr/>
          </p:nvSpPr>
          <p:spPr>
            <a:xfrm>
              <a:off x="12001868" y="3772877"/>
              <a:ext cx="972185" cy="306070"/>
            </a:xfrm>
            <a:custGeom>
              <a:avLst/>
              <a:gdLst/>
              <a:ahLst/>
              <a:cxnLst/>
              <a:rect l="l" t="t" r="r" b="b"/>
              <a:pathLst>
                <a:path w="972184" h="306070">
                  <a:moveTo>
                    <a:pt x="199644" y="300977"/>
                  </a:moveTo>
                  <a:lnTo>
                    <a:pt x="191643" y="232016"/>
                  </a:lnTo>
                  <a:lnTo>
                    <a:pt x="187312" y="206502"/>
                  </a:lnTo>
                  <a:lnTo>
                    <a:pt x="178117" y="188201"/>
                  </a:lnTo>
                  <a:lnTo>
                    <a:pt x="164477" y="176771"/>
                  </a:lnTo>
                  <a:lnTo>
                    <a:pt x="163779" y="176199"/>
                  </a:lnTo>
                  <a:lnTo>
                    <a:pt x="144018" y="169545"/>
                  </a:lnTo>
                  <a:lnTo>
                    <a:pt x="160388" y="161925"/>
                  </a:lnTo>
                  <a:lnTo>
                    <a:pt x="167627" y="158546"/>
                  </a:lnTo>
                  <a:lnTo>
                    <a:pt x="184264" y="141351"/>
                  </a:lnTo>
                  <a:lnTo>
                    <a:pt x="194119" y="118427"/>
                  </a:lnTo>
                  <a:lnTo>
                    <a:pt x="197358" y="90297"/>
                  </a:lnTo>
                  <a:lnTo>
                    <a:pt x="191985" y="55092"/>
                  </a:lnTo>
                  <a:lnTo>
                    <a:pt x="181356" y="37757"/>
                  </a:lnTo>
                  <a:lnTo>
                    <a:pt x="181356" y="91059"/>
                  </a:lnTo>
                  <a:lnTo>
                    <a:pt x="176657" y="121259"/>
                  </a:lnTo>
                  <a:lnTo>
                    <a:pt x="162598" y="143484"/>
                  </a:lnTo>
                  <a:lnTo>
                    <a:pt x="139242" y="157226"/>
                  </a:lnTo>
                  <a:lnTo>
                    <a:pt x="106680" y="161925"/>
                  </a:lnTo>
                  <a:lnTo>
                    <a:pt x="16002" y="161925"/>
                  </a:lnTo>
                  <a:lnTo>
                    <a:pt x="16002" y="19812"/>
                  </a:lnTo>
                  <a:lnTo>
                    <a:pt x="106680" y="19812"/>
                  </a:lnTo>
                  <a:lnTo>
                    <a:pt x="139242" y="24511"/>
                  </a:lnTo>
                  <a:lnTo>
                    <a:pt x="162598" y="38290"/>
                  </a:lnTo>
                  <a:lnTo>
                    <a:pt x="176657" y="60629"/>
                  </a:lnTo>
                  <a:lnTo>
                    <a:pt x="181356" y="91059"/>
                  </a:lnTo>
                  <a:lnTo>
                    <a:pt x="181356" y="37757"/>
                  </a:lnTo>
                  <a:lnTo>
                    <a:pt x="175501" y="28194"/>
                  </a:lnTo>
                  <a:lnTo>
                    <a:pt x="161785" y="19812"/>
                  </a:lnTo>
                  <a:lnTo>
                    <a:pt x="147370" y="10998"/>
                  </a:lnTo>
                  <a:lnTo>
                    <a:pt x="107061" y="4953"/>
                  </a:lnTo>
                  <a:lnTo>
                    <a:pt x="0" y="4953"/>
                  </a:lnTo>
                  <a:lnTo>
                    <a:pt x="0" y="300977"/>
                  </a:lnTo>
                  <a:lnTo>
                    <a:pt x="16002" y="300977"/>
                  </a:lnTo>
                  <a:lnTo>
                    <a:pt x="16002" y="176771"/>
                  </a:lnTo>
                  <a:lnTo>
                    <a:pt x="105537" y="176771"/>
                  </a:lnTo>
                  <a:lnTo>
                    <a:pt x="157873" y="189966"/>
                  </a:lnTo>
                  <a:lnTo>
                    <a:pt x="175641" y="232016"/>
                  </a:lnTo>
                  <a:lnTo>
                    <a:pt x="178282" y="273926"/>
                  </a:lnTo>
                  <a:lnTo>
                    <a:pt x="179006" y="282016"/>
                  </a:lnTo>
                  <a:lnTo>
                    <a:pt x="180073" y="289356"/>
                  </a:lnTo>
                  <a:lnTo>
                    <a:pt x="181470" y="295630"/>
                  </a:lnTo>
                  <a:lnTo>
                    <a:pt x="183261" y="300977"/>
                  </a:lnTo>
                  <a:lnTo>
                    <a:pt x="199644" y="300977"/>
                  </a:lnTo>
                  <a:close/>
                </a:path>
                <a:path w="972184" h="306070">
                  <a:moveTo>
                    <a:pt x="409892" y="286283"/>
                  </a:moveTo>
                  <a:lnTo>
                    <a:pt x="259778" y="286283"/>
                  </a:lnTo>
                  <a:lnTo>
                    <a:pt x="259778" y="156743"/>
                  </a:lnTo>
                  <a:lnTo>
                    <a:pt x="392747" y="156743"/>
                  </a:lnTo>
                  <a:lnTo>
                    <a:pt x="392747" y="141503"/>
                  </a:lnTo>
                  <a:lnTo>
                    <a:pt x="259778" y="141503"/>
                  </a:lnTo>
                  <a:lnTo>
                    <a:pt x="259778" y="19583"/>
                  </a:lnTo>
                  <a:lnTo>
                    <a:pt x="407987" y="19583"/>
                  </a:lnTo>
                  <a:lnTo>
                    <a:pt x="407987" y="4343"/>
                  </a:lnTo>
                  <a:lnTo>
                    <a:pt x="243776" y="4343"/>
                  </a:lnTo>
                  <a:lnTo>
                    <a:pt x="243776" y="19583"/>
                  </a:lnTo>
                  <a:lnTo>
                    <a:pt x="243776" y="141503"/>
                  </a:lnTo>
                  <a:lnTo>
                    <a:pt x="243776" y="156743"/>
                  </a:lnTo>
                  <a:lnTo>
                    <a:pt x="243776" y="286283"/>
                  </a:lnTo>
                  <a:lnTo>
                    <a:pt x="243776" y="301523"/>
                  </a:lnTo>
                  <a:lnTo>
                    <a:pt x="409892" y="301523"/>
                  </a:lnTo>
                  <a:lnTo>
                    <a:pt x="409892" y="286283"/>
                  </a:lnTo>
                  <a:close/>
                </a:path>
                <a:path w="972184" h="306070">
                  <a:moveTo>
                    <a:pt x="634225" y="225539"/>
                  </a:moveTo>
                  <a:lnTo>
                    <a:pt x="615365" y="173393"/>
                  </a:lnTo>
                  <a:lnTo>
                    <a:pt x="554215" y="144399"/>
                  </a:lnTo>
                  <a:lnTo>
                    <a:pt x="516115" y="136779"/>
                  </a:lnTo>
                  <a:lnTo>
                    <a:pt x="490601" y="128866"/>
                  </a:lnTo>
                  <a:lnTo>
                    <a:pt x="471970" y="116395"/>
                  </a:lnTo>
                  <a:lnTo>
                    <a:pt x="460552" y="99060"/>
                  </a:lnTo>
                  <a:lnTo>
                    <a:pt x="456679" y="76581"/>
                  </a:lnTo>
                  <a:lnTo>
                    <a:pt x="461772" y="51117"/>
                  </a:lnTo>
                  <a:lnTo>
                    <a:pt x="476491" y="31521"/>
                  </a:lnTo>
                  <a:lnTo>
                    <a:pt x="500075" y="18923"/>
                  </a:lnTo>
                  <a:lnTo>
                    <a:pt x="531736" y="14478"/>
                  </a:lnTo>
                  <a:lnTo>
                    <a:pt x="563562" y="18923"/>
                  </a:lnTo>
                  <a:lnTo>
                    <a:pt x="587121" y="31521"/>
                  </a:lnTo>
                  <a:lnTo>
                    <a:pt x="601764" y="51117"/>
                  </a:lnTo>
                  <a:lnTo>
                    <a:pt x="606793" y="76581"/>
                  </a:lnTo>
                  <a:lnTo>
                    <a:pt x="606793" y="84201"/>
                  </a:lnTo>
                  <a:lnTo>
                    <a:pt x="623176" y="84201"/>
                  </a:lnTo>
                  <a:lnTo>
                    <a:pt x="623176" y="76581"/>
                  </a:lnTo>
                  <a:lnTo>
                    <a:pt x="617245" y="46774"/>
                  </a:lnTo>
                  <a:lnTo>
                    <a:pt x="599744" y="22428"/>
                  </a:lnTo>
                  <a:lnTo>
                    <a:pt x="571093" y="6019"/>
                  </a:lnTo>
                  <a:lnTo>
                    <a:pt x="531736" y="0"/>
                  </a:lnTo>
                  <a:lnTo>
                    <a:pt x="492760" y="6019"/>
                  </a:lnTo>
                  <a:lnTo>
                    <a:pt x="464210" y="22428"/>
                  </a:lnTo>
                  <a:lnTo>
                    <a:pt x="446659" y="46774"/>
                  </a:lnTo>
                  <a:lnTo>
                    <a:pt x="440677" y="76581"/>
                  </a:lnTo>
                  <a:lnTo>
                    <a:pt x="445325" y="104152"/>
                  </a:lnTo>
                  <a:lnTo>
                    <a:pt x="459016" y="125768"/>
                  </a:lnTo>
                  <a:lnTo>
                    <a:pt x="481342" y="141452"/>
                  </a:lnTo>
                  <a:lnTo>
                    <a:pt x="511924" y="151257"/>
                  </a:lnTo>
                  <a:lnTo>
                    <a:pt x="550024" y="158877"/>
                  </a:lnTo>
                  <a:lnTo>
                    <a:pt x="581355" y="168643"/>
                  </a:lnTo>
                  <a:lnTo>
                    <a:pt x="602361" y="183057"/>
                  </a:lnTo>
                  <a:lnTo>
                    <a:pt x="614159" y="202057"/>
                  </a:lnTo>
                  <a:lnTo>
                    <a:pt x="617842" y="225539"/>
                  </a:lnTo>
                  <a:lnTo>
                    <a:pt x="612571" y="251599"/>
                  </a:lnTo>
                  <a:lnTo>
                    <a:pt x="597077" y="272503"/>
                  </a:lnTo>
                  <a:lnTo>
                    <a:pt x="571868" y="286410"/>
                  </a:lnTo>
                  <a:lnTo>
                    <a:pt x="537451" y="291452"/>
                  </a:lnTo>
                  <a:lnTo>
                    <a:pt x="503135" y="286410"/>
                  </a:lnTo>
                  <a:lnTo>
                    <a:pt x="477786" y="272503"/>
                  </a:lnTo>
                  <a:lnTo>
                    <a:pt x="462076" y="251599"/>
                  </a:lnTo>
                  <a:lnTo>
                    <a:pt x="456679" y="225539"/>
                  </a:lnTo>
                  <a:lnTo>
                    <a:pt x="456679" y="216014"/>
                  </a:lnTo>
                  <a:lnTo>
                    <a:pt x="440677" y="216014"/>
                  </a:lnTo>
                  <a:lnTo>
                    <a:pt x="440677" y="225539"/>
                  </a:lnTo>
                  <a:lnTo>
                    <a:pt x="446849" y="256755"/>
                  </a:lnTo>
                  <a:lnTo>
                    <a:pt x="465213" y="282308"/>
                  </a:lnTo>
                  <a:lnTo>
                    <a:pt x="495490" y="299593"/>
                  </a:lnTo>
                  <a:lnTo>
                    <a:pt x="537451" y="305930"/>
                  </a:lnTo>
                  <a:lnTo>
                    <a:pt x="579412" y="299593"/>
                  </a:lnTo>
                  <a:lnTo>
                    <a:pt x="609701" y="282308"/>
                  </a:lnTo>
                  <a:lnTo>
                    <a:pt x="628053" y="256755"/>
                  </a:lnTo>
                  <a:lnTo>
                    <a:pt x="634225" y="225539"/>
                  </a:lnTo>
                  <a:close/>
                </a:path>
                <a:path w="972184" h="306070">
                  <a:moveTo>
                    <a:pt x="849795" y="4343"/>
                  </a:moveTo>
                  <a:lnTo>
                    <a:pt x="650544" y="4343"/>
                  </a:lnTo>
                  <a:lnTo>
                    <a:pt x="650544" y="19583"/>
                  </a:lnTo>
                  <a:lnTo>
                    <a:pt x="741984" y="19583"/>
                  </a:lnTo>
                  <a:lnTo>
                    <a:pt x="741984" y="301523"/>
                  </a:lnTo>
                  <a:lnTo>
                    <a:pt x="758367" y="301523"/>
                  </a:lnTo>
                  <a:lnTo>
                    <a:pt x="758367" y="19583"/>
                  </a:lnTo>
                  <a:lnTo>
                    <a:pt x="849795" y="19583"/>
                  </a:lnTo>
                  <a:lnTo>
                    <a:pt x="849795" y="4343"/>
                  </a:lnTo>
                  <a:close/>
                </a:path>
                <a:path w="972184" h="306070">
                  <a:moveTo>
                    <a:pt x="971651" y="2667"/>
                  </a:moveTo>
                  <a:lnTo>
                    <a:pt x="959078" y="1905"/>
                  </a:lnTo>
                  <a:lnTo>
                    <a:pt x="952220" y="1905"/>
                  </a:lnTo>
                  <a:lnTo>
                    <a:pt x="924229" y="4787"/>
                  </a:lnTo>
                  <a:lnTo>
                    <a:pt x="905738" y="14376"/>
                  </a:lnTo>
                  <a:lnTo>
                    <a:pt x="895540" y="32118"/>
                  </a:lnTo>
                  <a:lnTo>
                    <a:pt x="892403" y="59436"/>
                  </a:lnTo>
                  <a:lnTo>
                    <a:pt x="892403" y="89535"/>
                  </a:lnTo>
                  <a:lnTo>
                    <a:pt x="860399" y="89535"/>
                  </a:lnTo>
                  <a:lnTo>
                    <a:pt x="860399" y="103632"/>
                  </a:lnTo>
                  <a:lnTo>
                    <a:pt x="892403" y="103632"/>
                  </a:lnTo>
                  <a:lnTo>
                    <a:pt x="892403" y="300977"/>
                  </a:lnTo>
                  <a:lnTo>
                    <a:pt x="908024" y="300977"/>
                  </a:lnTo>
                  <a:lnTo>
                    <a:pt x="908024" y="103632"/>
                  </a:lnTo>
                  <a:lnTo>
                    <a:pt x="971651" y="103632"/>
                  </a:lnTo>
                  <a:lnTo>
                    <a:pt x="971651" y="89535"/>
                  </a:lnTo>
                  <a:lnTo>
                    <a:pt x="908024" y="89535"/>
                  </a:lnTo>
                  <a:lnTo>
                    <a:pt x="908024" y="60960"/>
                  </a:lnTo>
                  <a:lnTo>
                    <a:pt x="910069" y="39204"/>
                  </a:lnTo>
                  <a:lnTo>
                    <a:pt x="917219" y="25527"/>
                  </a:lnTo>
                  <a:lnTo>
                    <a:pt x="931011" y="18415"/>
                  </a:lnTo>
                  <a:lnTo>
                    <a:pt x="952982" y="16383"/>
                  </a:lnTo>
                  <a:lnTo>
                    <a:pt x="971651" y="16383"/>
                  </a:lnTo>
                  <a:lnTo>
                    <a:pt x="971651" y="26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4" name="object 15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000512" y="3862402"/>
              <a:ext cx="166873" cy="216402"/>
            </a:xfrm>
            <a:prstGeom prst="rect">
              <a:avLst/>
            </a:prstGeom>
          </p:spPr>
        </p:pic>
      </p:grpSp>
      <p:sp>
        <p:nvSpPr>
          <p:cNvPr id="155" name="object 155"/>
          <p:cNvSpPr/>
          <p:nvPr/>
        </p:nvSpPr>
        <p:spPr>
          <a:xfrm>
            <a:off x="13216470" y="3777822"/>
            <a:ext cx="15875" cy="296545"/>
          </a:xfrm>
          <a:custGeom>
            <a:avLst/>
            <a:gdLst/>
            <a:ahLst/>
            <a:cxnLst/>
            <a:rect l="l" t="t" r="r" b="b"/>
            <a:pathLst>
              <a:path w="15875" h="296545">
                <a:moveTo>
                  <a:pt x="15620" y="296029"/>
                </a:moveTo>
                <a:lnTo>
                  <a:pt x="0" y="296029"/>
                </a:lnTo>
                <a:lnTo>
                  <a:pt x="0" y="0"/>
                </a:lnTo>
                <a:lnTo>
                  <a:pt x="15620" y="0"/>
                </a:lnTo>
                <a:lnTo>
                  <a:pt x="15620" y="2960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13354991" y="3777830"/>
            <a:ext cx="516255" cy="296545"/>
          </a:xfrm>
          <a:custGeom>
            <a:avLst/>
            <a:gdLst/>
            <a:ahLst/>
            <a:cxnLst/>
            <a:rect l="l" t="t" r="r" b="b"/>
            <a:pathLst>
              <a:path w="516255" h="296545">
                <a:moveTo>
                  <a:pt x="238125" y="296024"/>
                </a:moveTo>
                <a:lnTo>
                  <a:pt x="209156" y="218681"/>
                </a:lnTo>
                <a:lnTo>
                  <a:pt x="203733" y="204203"/>
                </a:lnTo>
                <a:lnTo>
                  <a:pt x="186690" y="158699"/>
                </a:lnTo>
                <a:lnTo>
                  <a:pt x="186690" y="204203"/>
                </a:lnTo>
                <a:lnTo>
                  <a:pt x="51054" y="204203"/>
                </a:lnTo>
                <a:lnTo>
                  <a:pt x="118872" y="21336"/>
                </a:lnTo>
                <a:lnTo>
                  <a:pt x="186690" y="204203"/>
                </a:lnTo>
                <a:lnTo>
                  <a:pt x="186690" y="158699"/>
                </a:lnTo>
                <a:lnTo>
                  <a:pt x="135242" y="21336"/>
                </a:lnTo>
                <a:lnTo>
                  <a:pt x="127254" y="0"/>
                </a:lnTo>
                <a:lnTo>
                  <a:pt x="110871" y="0"/>
                </a:lnTo>
                <a:lnTo>
                  <a:pt x="0" y="296024"/>
                </a:lnTo>
                <a:lnTo>
                  <a:pt x="17526" y="296024"/>
                </a:lnTo>
                <a:lnTo>
                  <a:pt x="46101" y="218681"/>
                </a:lnTo>
                <a:lnTo>
                  <a:pt x="192405" y="218681"/>
                </a:lnTo>
                <a:lnTo>
                  <a:pt x="220980" y="296024"/>
                </a:lnTo>
                <a:lnTo>
                  <a:pt x="238125" y="296024"/>
                </a:lnTo>
                <a:close/>
              </a:path>
              <a:path w="516255" h="296545">
                <a:moveTo>
                  <a:pt x="462838" y="89154"/>
                </a:moveTo>
                <a:lnTo>
                  <a:pt x="457123" y="52400"/>
                </a:lnTo>
                <a:lnTo>
                  <a:pt x="446849" y="35547"/>
                </a:lnTo>
                <a:lnTo>
                  <a:pt x="446849" y="89154"/>
                </a:lnTo>
                <a:lnTo>
                  <a:pt x="442010" y="120421"/>
                </a:lnTo>
                <a:lnTo>
                  <a:pt x="427609" y="143916"/>
                </a:lnTo>
                <a:lnTo>
                  <a:pt x="403771" y="158686"/>
                </a:lnTo>
                <a:lnTo>
                  <a:pt x="370649" y="163830"/>
                </a:lnTo>
                <a:lnTo>
                  <a:pt x="281495" y="163830"/>
                </a:lnTo>
                <a:lnTo>
                  <a:pt x="281495" y="14859"/>
                </a:lnTo>
                <a:lnTo>
                  <a:pt x="370649" y="14859"/>
                </a:lnTo>
                <a:lnTo>
                  <a:pt x="403771" y="19977"/>
                </a:lnTo>
                <a:lnTo>
                  <a:pt x="427609" y="34721"/>
                </a:lnTo>
                <a:lnTo>
                  <a:pt x="442010" y="58089"/>
                </a:lnTo>
                <a:lnTo>
                  <a:pt x="446849" y="89154"/>
                </a:lnTo>
                <a:lnTo>
                  <a:pt x="446849" y="35547"/>
                </a:lnTo>
                <a:lnTo>
                  <a:pt x="439991" y="24282"/>
                </a:lnTo>
                <a:lnTo>
                  <a:pt x="424992" y="14859"/>
                </a:lnTo>
                <a:lnTo>
                  <a:pt x="411416" y="6324"/>
                </a:lnTo>
                <a:lnTo>
                  <a:pt x="371411" y="0"/>
                </a:lnTo>
                <a:lnTo>
                  <a:pt x="265493" y="0"/>
                </a:lnTo>
                <a:lnTo>
                  <a:pt x="265493" y="296024"/>
                </a:lnTo>
                <a:lnTo>
                  <a:pt x="281495" y="296024"/>
                </a:lnTo>
                <a:lnTo>
                  <a:pt x="281495" y="178676"/>
                </a:lnTo>
                <a:lnTo>
                  <a:pt x="371411" y="178676"/>
                </a:lnTo>
                <a:lnTo>
                  <a:pt x="411416" y="172351"/>
                </a:lnTo>
                <a:lnTo>
                  <a:pt x="424942" y="163830"/>
                </a:lnTo>
                <a:lnTo>
                  <a:pt x="439991" y="154343"/>
                </a:lnTo>
                <a:lnTo>
                  <a:pt x="457123" y="126123"/>
                </a:lnTo>
                <a:lnTo>
                  <a:pt x="462838" y="89154"/>
                </a:lnTo>
                <a:close/>
              </a:path>
              <a:path w="516255" h="296545">
                <a:moveTo>
                  <a:pt x="515734" y="0"/>
                </a:moveTo>
                <a:lnTo>
                  <a:pt x="499732" y="0"/>
                </a:lnTo>
                <a:lnTo>
                  <a:pt x="499732" y="296024"/>
                </a:lnTo>
                <a:lnTo>
                  <a:pt x="515734" y="296024"/>
                </a:lnTo>
                <a:lnTo>
                  <a:pt x="5157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14031038" y="3757248"/>
            <a:ext cx="271780" cy="335280"/>
          </a:xfrm>
          <a:custGeom>
            <a:avLst/>
            <a:gdLst/>
            <a:ahLst/>
            <a:cxnLst/>
            <a:rect l="l" t="t" r="r" b="b"/>
            <a:pathLst>
              <a:path w="271780" h="335279">
                <a:moveTo>
                  <a:pt x="181351" y="20954"/>
                </a:moveTo>
                <a:lnTo>
                  <a:pt x="4190" y="20954"/>
                </a:lnTo>
                <a:lnTo>
                  <a:pt x="4190" y="6476"/>
                </a:lnTo>
                <a:lnTo>
                  <a:pt x="181351" y="6476"/>
                </a:lnTo>
                <a:lnTo>
                  <a:pt x="181351" y="20954"/>
                </a:lnTo>
                <a:close/>
              </a:path>
              <a:path w="271780" h="335279">
                <a:moveTo>
                  <a:pt x="0" y="312031"/>
                </a:moveTo>
                <a:lnTo>
                  <a:pt x="0" y="297172"/>
                </a:lnTo>
                <a:lnTo>
                  <a:pt x="29770" y="277146"/>
                </a:lnTo>
                <a:lnTo>
                  <a:pt x="57005" y="245262"/>
                </a:lnTo>
                <a:lnTo>
                  <a:pt x="76828" y="201924"/>
                </a:lnTo>
                <a:lnTo>
                  <a:pt x="76935" y="201430"/>
                </a:lnTo>
                <a:lnTo>
                  <a:pt x="84579" y="147062"/>
                </a:lnTo>
                <a:lnTo>
                  <a:pt x="84579" y="20954"/>
                </a:lnTo>
                <a:lnTo>
                  <a:pt x="100581" y="20954"/>
                </a:lnTo>
                <a:lnTo>
                  <a:pt x="100581" y="147062"/>
                </a:lnTo>
                <a:lnTo>
                  <a:pt x="108058" y="201430"/>
                </a:lnTo>
                <a:lnTo>
                  <a:pt x="108281" y="201924"/>
                </a:lnTo>
                <a:lnTo>
                  <a:pt x="92580" y="201924"/>
                </a:lnTo>
                <a:lnTo>
                  <a:pt x="79615" y="236220"/>
                </a:lnTo>
                <a:lnTo>
                  <a:pt x="58577" y="267407"/>
                </a:lnTo>
                <a:lnTo>
                  <a:pt x="31395" y="293380"/>
                </a:lnTo>
                <a:lnTo>
                  <a:pt x="0" y="312031"/>
                </a:lnTo>
                <a:close/>
              </a:path>
              <a:path w="271780" h="335279">
                <a:moveTo>
                  <a:pt x="184780" y="312031"/>
                </a:moveTo>
                <a:lnTo>
                  <a:pt x="152854" y="292684"/>
                </a:lnTo>
                <a:lnTo>
                  <a:pt x="125964" y="266693"/>
                </a:lnTo>
                <a:lnTo>
                  <a:pt x="105433" y="235845"/>
                </a:lnTo>
                <a:lnTo>
                  <a:pt x="92580" y="201924"/>
                </a:lnTo>
                <a:lnTo>
                  <a:pt x="108281" y="201924"/>
                </a:lnTo>
                <a:lnTo>
                  <a:pt x="127536" y="244548"/>
                </a:lnTo>
                <a:lnTo>
                  <a:pt x="154586" y="276450"/>
                </a:lnTo>
                <a:lnTo>
                  <a:pt x="184780" y="297172"/>
                </a:lnTo>
                <a:lnTo>
                  <a:pt x="184780" y="312031"/>
                </a:lnTo>
                <a:close/>
              </a:path>
              <a:path w="271780" h="335279">
                <a:moveTo>
                  <a:pt x="271265" y="335271"/>
                </a:moveTo>
                <a:lnTo>
                  <a:pt x="255263" y="335271"/>
                </a:lnTo>
                <a:lnTo>
                  <a:pt x="255263" y="0"/>
                </a:lnTo>
                <a:lnTo>
                  <a:pt x="271265" y="0"/>
                </a:lnTo>
                <a:lnTo>
                  <a:pt x="271265" y="3352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14377294" y="3754963"/>
            <a:ext cx="288925" cy="340995"/>
          </a:xfrm>
          <a:custGeom>
            <a:avLst/>
            <a:gdLst/>
            <a:ahLst/>
            <a:cxnLst/>
            <a:rect l="l" t="t" r="r" b="b"/>
            <a:pathLst>
              <a:path w="288925" h="340995">
                <a:moveTo>
                  <a:pt x="103248" y="116964"/>
                </a:moveTo>
                <a:lnTo>
                  <a:pt x="50207" y="107320"/>
                </a:lnTo>
                <a:lnTo>
                  <a:pt x="21049" y="82198"/>
                </a:lnTo>
                <a:lnTo>
                  <a:pt x="15239" y="58291"/>
                </a:lnTo>
                <a:lnTo>
                  <a:pt x="16751" y="45647"/>
                </a:lnTo>
                <a:lnTo>
                  <a:pt x="50207" y="9483"/>
                </a:lnTo>
                <a:lnTo>
                  <a:pt x="103248" y="0"/>
                </a:lnTo>
                <a:lnTo>
                  <a:pt x="122232" y="1017"/>
                </a:lnTo>
                <a:lnTo>
                  <a:pt x="139966" y="4143"/>
                </a:lnTo>
                <a:lnTo>
                  <a:pt x="155914" y="9483"/>
                </a:lnTo>
                <a:lnTo>
                  <a:pt x="162764" y="13334"/>
                </a:lnTo>
                <a:lnTo>
                  <a:pt x="103248" y="13334"/>
                </a:lnTo>
                <a:lnTo>
                  <a:pt x="87050" y="14251"/>
                </a:lnTo>
                <a:lnTo>
                  <a:pt x="47242" y="27431"/>
                </a:lnTo>
                <a:lnTo>
                  <a:pt x="31241" y="58291"/>
                </a:lnTo>
                <a:lnTo>
                  <a:pt x="32348" y="67721"/>
                </a:lnTo>
                <a:lnTo>
                  <a:pt x="71959" y="99771"/>
                </a:lnTo>
                <a:lnTo>
                  <a:pt x="103248" y="103248"/>
                </a:lnTo>
                <a:lnTo>
                  <a:pt x="163311" y="103248"/>
                </a:lnTo>
                <a:lnTo>
                  <a:pt x="155914" y="107320"/>
                </a:lnTo>
                <a:lnTo>
                  <a:pt x="139966" y="112677"/>
                </a:lnTo>
                <a:lnTo>
                  <a:pt x="122232" y="115892"/>
                </a:lnTo>
                <a:lnTo>
                  <a:pt x="103248" y="116964"/>
                </a:lnTo>
                <a:close/>
              </a:path>
              <a:path w="288925" h="340995">
                <a:moveTo>
                  <a:pt x="281551" y="259454"/>
                </a:moveTo>
                <a:lnTo>
                  <a:pt x="265550" y="259454"/>
                </a:lnTo>
                <a:lnTo>
                  <a:pt x="265550" y="221355"/>
                </a:lnTo>
                <a:lnTo>
                  <a:pt x="182875" y="221355"/>
                </a:lnTo>
                <a:lnTo>
                  <a:pt x="182875" y="207639"/>
                </a:lnTo>
                <a:lnTo>
                  <a:pt x="265550" y="207639"/>
                </a:lnTo>
                <a:lnTo>
                  <a:pt x="265550" y="2285"/>
                </a:lnTo>
                <a:lnTo>
                  <a:pt x="281551" y="2285"/>
                </a:lnTo>
                <a:lnTo>
                  <a:pt x="281551" y="259454"/>
                </a:lnTo>
                <a:close/>
              </a:path>
              <a:path w="288925" h="340995">
                <a:moveTo>
                  <a:pt x="163311" y="103248"/>
                </a:moveTo>
                <a:lnTo>
                  <a:pt x="103248" y="103248"/>
                </a:lnTo>
                <a:lnTo>
                  <a:pt x="119446" y="102385"/>
                </a:lnTo>
                <a:lnTo>
                  <a:pt x="134537" y="99771"/>
                </a:lnTo>
                <a:lnTo>
                  <a:pt x="170969" y="76007"/>
                </a:lnTo>
                <a:lnTo>
                  <a:pt x="175255" y="58291"/>
                </a:lnTo>
                <a:lnTo>
                  <a:pt x="174148" y="48915"/>
                </a:lnTo>
                <a:lnTo>
                  <a:pt x="134537" y="16954"/>
                </a:lnTo>
                <a:lnTo>
                  <a:pt x="103248" y="13334"/>
                </a:lnTo>
                <a:lnTo>
                  <a:pt x="162764" y="13334"/>
                </a:lnTo>
                <a:lnTo>
                  <a:pt x="189364" y="45647"/>
                </a:lnTo>
                <a:lnTo>
                  <a:pt x="190876" y="58291"/>
                </a:lnTo>
                <a:lnTo>
                  <a:pt x="189364" y="71102"/>
                </a:lnTo>
                <a:lnTo>
                  <a:pt x="185066" y="82198"/>
                </a:lnTo>
                <a:lnTo>
                  <a:pt x="178339" y="91723"/>
                </a:lnTo>
                <a:lnTo>
                  <a:pt x="169540" y="99819"/>
                </a:lnTo>
                <a:lnTo>
                  <a:pt x="163311" y="103248"/>
                </a:lnTo>
                <a:close/>
              </a:path>
              <a:path w="288925" h="340995">
                <a:moveTo>
                  <a:pt x="139442" y="167254"/>
                </a:moveTo>
                <a:lnTo>
                  <a:pt x="0" y="167254"/>
                </a:lnTo>
                <a:lnTo>
                  <a:pt x="0" y="153539"/>
                </a:lnTo>
                <a:lnTo>
                  <a:pt x="138299" y="153539"/>
                </a:lnTo>
                <a:lnTo>
                  <a:pt x="163284" y="153027"/>
                </a:lnTo>
                <a:lnTo>
                  <a:pt x="187590" y="151157"/>
                </a:lnTo>
                <a:lnTo>
                  <a:pt x="209824" y="147431"/>
                </a:lnTo>
                <a:lnTo>
                  <a:pt x="228594" y="141347"/>
                </a:lnTo>
                <a:lnTo>
                  <a:pt x="228594" y="154682"/>
                </a:lnTo>
                <a:lnTo>
                  <a:pt x="210806" y="160986"/>
                </a:lnTo>
                <a:lnTo>
                  <a:pt x="189161" y="164826"/>
                </a:lnTo>
                <a:lnTo>
                  <a:pt x="164945" y="166736"/>
                </a:lnTo>
                <a:lnTo>
                  <a:pt x="139442" y="167254"/>
                </a:lnTo>
                <a:close/>
              </a:path>
              <a:path w="288925" h="340995">
                <a:moveTo>
                  <a:pt x="94866" y="240404"/>
                </a:moveTo>
                <a:lnTo>
                  <a:pt x="78865" y="240404"/>
                </a:lnTo>
                <a:lnTo>
                  <a:pt x="78865" y="167254"/>
                </a:lnTo>
                <a:lnTo>
                  <a:pt x="94866" y="167254"/>
                </a:lnTo>
                <a:lnTo>
                  <a:pt x="94866" y="240404"/>
                </a:lnTo>
                <a:close/>
              </a:path>
              <a:path w="288925" h="340995">
                <a:moveTo>
                  <a:pt x="288409" y="340986"/>
                </a:moveTo>
                <a:lnTo>
                  <a:pt x="35051" y="340986"/>
                </a:lnTo>
                <a:lnTo>
                  <a:pt x="35051" y="253358"/>
                </a:lnTo>
                <a:lnTo>
                  <a:pt x="51433" y="253358"/>
                </a:lnTo>
                <a:lnTo>
                  <a:pt x="51433" y="326889"/>
                </a:lnTo>
                <a:lnTo>
                  <a:pt x="288409" y="326889"/>
                </a:lnTo>
                <a:lnTo>
                  <a:pt x="288409" y="34098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11195684" y="4796950"/>
            <a:ext cx="275590" cy="346710"/>
          </a:xfrm>
          <a:custGeom>
            <a:avLst/>
            <a:gdLst/>
            <a:ahLst/>
            <a:cxnLst/>
            <a:rect l="l" t="t" r="r" b="b"/>
            <a:pathLst>
              <a:path w="275590" h="346710">
                <a:moveTo>
                  <a:pt x="107439" y="49147"/>
                </a:moveTo>
                <a:lnTo>
                  <a:pt x="91437" y="49147"/>
                </a:lnTo>
                <a:lnTo>
                  <a:pt x="91437" y="0"/>
                </a:lnTo>
                <a:lnTo>
                  <a:pt x="107439" y="0"/>
                </a:lnTo>
                <a:lnTo>
                  <a:pt x="107439" y="49147"/>
                </a:lnTo>
                <a:close/>
              </a:path>
              <a:path w="275590" h="346710">
                <a:moveTo>
                  <a:pt x="161158" y="325365"/>
                </a:moveTo>
                <a:lnTo>
                  <a:pt x="0" y="325365"/>
                </a:lnTo>
                <a:lnTo>
                  <a:pt x="0" y="311650"/>
                </a:lnTo>
                <a:lnTo>
                  <a:pt x="164968" y="311650"/>
                </a:lnTo>
                <a:lnTo>
                  <a:pt x="192263" y="310221"/>
                </a:lnTo>
                <a:lnTo>
                  <a:pt x="217593" y="305649"/>
                </a:lnTo>
                <a:lnTo>
                  <a:pt x="240137" y="297505"/>
                </a:lnTo>
                <a:lnTo>
                  <a:pt x="259073" y="285361"/>
                </a:lnTo>
                <a:lnTo>
                  <a:pt x="259073" y="10667"/>
                </a:lnTo>
                <a:lnTo>
                  <a:pt x="275075" y="10667"/>
                </a:lnTo>
                <a:lnTo>
                  <a:pt x="275075" y="299458"/>
                </a:lnTo>
                <a:lnTo>
                  <a:pt x="259073" y="299458"/>
                </a:lnTo>
                <a:lnTo>
                  <a:pt x="240559" y="311060"/>
                </a:lnTo>
                <a:lnTo>
                  <a:pt x="217545" y="319127"/>
                </a:lnTo>
                <a:lnTo>
                  <a:pt x="190816" y="323835"/>
                </a:lnTo>
                <a:lnTo>
                  <a:pt x="161158" y="325365"/>
                </a:lnTo>
                <a:close/>
              </a:path>
              <a:path w="275590" h="346710">
                <a:moveTo>
                  <a:pt x="184780" y="63244"/>
                </a:moveTo>
                <a:lnTo>
                  <a:pt x="12191" y="63244"/>
                </a:lnTo>
                <a:lnTo>
                  <a:pt x="12191" y="49147"/>
                </a:lnTo>
                <a:lnTo>
                  <a:pt x="184780" y="49147"/>
                </a:lnTo>
                <a:lnTo>
                  <a:pt x="184780" y="63244"/>
                </a:lnTo>
                <a:close/>
              </a:path>
              <a:path w="275590" h="346710">
                <a:moveTo>
                  <a:pt x="7619" y="214116"/>
                </a:moveTo>
                <a:lnTo>
                  <a:pt x="7619" y="198877"/>
                </a:lnTo>
                <a:lnTo>
                  <a:pt x="38235" y="183411"/>
                </a:lnTo>
                <a:lnTo>
                  <a:pt x="65101" y="159444"/>
                </a:lnTo>
                <a:lnTo>
                  <a:pt x="84181" y="128048"/>
                </a:lnTo>
                <a:lnTo>
                  <a:pt x="91437" y="90294"/>
                </a:lnTo>
                <a:lnTo>
                  <a:pt x="91437" y="63244"/>
                </a:lnTo>
                <a:lnTo>
                  <a:pt x="107439" y="63244"/>
                </a:lnTo>
                <a:lnTo>
                  <a:pt x="107439" y="90294"/>
                </a:lnTo>
                <a:lnTo>
                  <a:pt x="114743" y="127352"/>
                </a:lnTo>
                <a:lnTo>
                  <a:pt x="117330" y="131441"/>
                </a:lnTo>
                <a:lnTo>
                  <a:pt x="99819" y="131441"/>
                </a:lnTo>
                <a:lnTo>
                  <a:pt x="87074" y="156628"/>
                </a:lnTo>
                <a:lnTo>
                  <a:pt x="66720" y="179779"/>
                </a:lnTo>
                <a:lnTo>
                  <a:pt x="39867" y="199430"/>
                </a:lnTo>
                <a:lnTo>
                  <a:pt x="7619" y="214116"/>
                </a:lnTo>
                <a:close/>
              </a:path>
              <a:path w="275590" h="346710">
                <a:moveTo>
                  <a:pt x="190876" y="210306"/>
                </a:moveTo>
                <a:lnTo>
                  <a:pt x="159932" y="196537"/>
                </a:lnTo>
                <a:lnTo>
                  <a:pt x="133346" y="177874"/>
                </a:lnTo>
                <a:lnTo>
                  <a:pt x="112761" y="155712"/>
                </a:lnTo>
                <a:lnTo>
                  <a:pt x="99819" y="131441"/>
                </a:lnTo>
                <a:lnTo>
                  <a:pt x="117330" y="131441"/>
                </a:lnTo>
                <a:lnTo>
                  <a:pt x="133870" y="157587"/>
                </a:lnTo>
                <a:lnTo>
                  <a:pt x="160641" y="180464"/>
                </a:lnTo>
                <a:lnTo>
                  <a:pt x="190876" y="195448"/>
                </a:lnTo>
                <a:lnTo>
                  <a:pt x="190876" y="210306"/>
                </a:lnTo>
                <a:close/>
              </a:path>
              <a:path w="275590" h="346710">
                <a:moveTo>
                  <a:pt x="107820" y="311650"/>
                </a:moveTo>
                <a:lnTo>
                  <a:pt x="91437" y="311650"/>
                </a:lnTo>
                <a:lnTo>
                  <a:pt x="91437" y="217545"/>
                </a:lnTo>
                <a:lnTo>
                  <a:pt x="107820" y="217545"/>
                </a:lnTo>
                <a:lnTo>
                  <a:pt x="107820" y="311650"/>
                </a:lnTo>
                <a:close/>
              </a:path>
              <a:path w="275590" h="346710">
                <a:moveTo>
                  <a:pt x="275075" y="346320"/>
                </a:moveTo>
                <a:lnTo>
                  <a:pt x="259073" y="346320"/>
                </a:lnTo>
                <a:lnTo>
                  <a:pt x="259073" y="299458"/>
                </a:lnTo>
                <a:lnTo>
                  <a:pt x="275075" y="299458"/>
                </a:lnTo>
                <a:lnTo>
                  <a:pt x="275075" y="3463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11546892" y="4812190"/>
            <a:ext cx="302260" cy="332740"/>
          </a:xfrm>
          <a:custGeom>
            <a:avLst/>
            <a:gdLst/>
            <a:ahLst/>
            <a:cxnLst/>
            <a:rect l="l" t="t" r="r" b="b"/>
            <a:pathLst>
              <a:path w="302259" h="332739">
                <a:moveTo>
                  <a:pt x="268979" y="131060"/>
                </a:moveTo>
                <a:lnTo>
                  <a:pt x="253358" y="131060"/>
                </a:lnTo>
                <a:lnTo>
                  <a:pt x="257299" y="114559"/>
                </a:lnTo>
                <a:lnTo>
                  <a:pt x="260026" y="96200"/>
                </a:lnTo>
                <a:lnTo>
                  <a:pt x="261609" y="77269"/>
                </a:lnTo>
                <a:lnTo>
                  <a:pt x="262121" y="59053"/>
                </a:lnTo>
                <a:lnTo>
                  <a:pt x="262121" y="14096"/>
                </a:lnTo>
                <a:lnTo>
                  <a:pt x="21716" y="14096"/>
                </a:lnTo>
                <a:lnTo>
                  <a:pt x="21716" y="0"/>
                </a:lnTo>
                <a:lnTo>
                  <a:pt x="278504" y="0"/>
                </a:lnTo>
                <a:lnTo>
                  <a:pt x="278504" y="59053"/>
                </a:lnTo>
                <a:lnTo>
                  <a:pt x="277873" y="77376"/>
                </a:lnTo>
                <a:lnTo>
                  <a:pt x="276027" y="96485"/>
                </a:lnTo>
                <a:lnTo>
                  <a:pt x="273039" y="114880"/>
                </a:lnTo>
                <a:lnTo>
                  <a:pt x="268979" y="131060"/>
                </a:lnTo>
                <a:close/>
              </a:path>
              <a:path w="302259" h="332739">
                <a:moveTo>
                  <a:pt x="302125" y="181351"/>
                </a:moveTo>
                <a:lnTo>
                  <a:pt x="0" y="181351"/>
                </a:lnTo>
                <a:lnTo>
                  <a:pt x="0" y="167254"/>
                </a:lnTo>
                <a:lnTo>
                  <a:pt x="302125" y="167254"/>
                </a:lnTo>
                <a:lnTo>
                  <a:pt x="302125" y="181351"/>
                </a:lnTo>
                <a:close/>
              </a:path>
              <a:path w="302259" h="332739">
                <a:moveTo>
                  <a:pt x="284980" y="332223"/>
                </a:moveTo>
                <a:lnTo>
                  <a:pt x="24002" y="332223"/>
                </a:lnTo>
                <a:lnTo>
                  <a:pt x="24002" y="234309"/>
                </a:lnTo>
                <a:lnTo>
                  <a:pt x="40004" y="234309"/>
                </a:lnTo>
                <a:lnTo>
                  <a:pt x="40004" y="317746"/>
                </a:lnTo>
                <a:lnTo>
                  <a:pt x="284980" y="317746"/>
                </a:lnTo>
                <a:lnTo>
                  <a:pt x="284980" y="3322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12006833" y="4805332"/>
            <a:ext cx="273685" cy="340995"/>
          </a:xfrm>
          <a:custGeom>
            <a:avLst/>
            <a:gdLst/>
            <a:ahLst/>
            <a:cxnLst/>
            <a:rect l="l" t="t" r="r" b="b"/>
            <a:pathLst>
              <a:path w="273684" h="340995">
                <a:moveTo>
                  <a:pt x="85722" y="164968"/>
                </a:moveTo>
                <a:lnTo>
                  <a:pt x="39218" y="153878"/>
                </a:lnTo>
                <a:lnTo>
                  <a:pt x="7238" y="118821"/>
                </a:lnTo>
                <a:lnTo>
                  <a:pt x="0" y="82674"/>
                </a:lnTo>
                <a:lnTo>
                  <a:pt x="1869" y="63256"/>
                </a:lnTo>
                <a:lnTo>
                  <a:pt x="27050" y="19430"/>
                </a:lnTo>
                <a:lnTo>
                  <a:pt x="68840" y="1321"/>
                </a:lnTo>
                <a:lnTo>
                  <a:pt x="85722" y="0"/>
                </a:lnTo>
                <a:lnTo>
                  <a:pt x="102766" y="1321"/>
                </a:lnTo>
                <a:lnTo>
                  <a:pt x="118345" y="5143"/>
                </a:lnTo>
                <a:lnTo>
                  <a:pt x="132281" y="11251"/>
                </a:lnTo>
                <a:lnTo>
                  <a:pt x="136495" y="14096"/>
                </a:lnTo>
                <a:lnTo>
                  <a:pt x="85722" y="14096"/>
                </a:lnTo>
                <a:lnTo>
                  <a:pt x="71685" y="15215"/>
                </a:lnTo>
                <a:lnTo>
                  <a:pt x="28538" y="40938"/>
                </a:lnTo>
                <a:lnTo>
                  <a:pt x="16001" y="82674"/>
                </a:lnTo>
                <a:lnTo>
                  <a:pt x="17466" y="98372"/>
                </a:lnTo>
                <a:lnTo>
                  <a:pt x="37718" y="134108"/>
                </a:lnTo>
                <a:lnTo>
                  <a:pt x="85722" y="150872"/>
                </a:lnTo>
                <a:lnTo>
                  <a:pt x="136647" y="150872"/>
                </a:lnTo>
                <a:lnTo>
                  <a:pt x="132281" y="153878"/>
                </a:lnTo>
                <a:lnTo>
                  <a:pt x="118345" y="159968"/>
                </a:lnTo>
                <a:lnTo>
                  <a:pt x="102766" y="163700"/>
                </a:lnTo>
                <a:lnTo>
                  <a:pt x="85722" y="164968"/>
                </a:lnTo>
                <a:close/>
              </a:path>
              <a:path w="273684" h="340995">
                <a:moveTo>
                  <a:pt x="136647" y="150872"/>
                </a:moveTo>
                <a:lnTo>
                  <a:pt x="85722" y="150872"/>
                </a:lnTo>
                <a:lnTo>
                  <a:pt x="99765" y="149753"/>
                </a:lnTo>
                <a:lnTo>
                  <a:pt x="112630" y="146490"/>
                </a:lnTo>
                <a:lnTo>
                  <a:pt x="149919" y="112249"/>
                </a:lnTo>
                <a:lnTo>
                  <a:pt x="155444" y="82674"/>
                </a:lnTo>
                <a:lnTo>
                  <a:pt x="154039" y="66810"/>
                </a:lnTo>
                <a:lnTo>
                  <a:pt x="134108" y="30860"/>
                </a:lnTo>
                <a:lnTo>
                  <a:pt x="85722" y="14096"/>
                </a:lnTo>
                <a:lnTo>
                  <a:pt x="136495" y="14096"/>
                </a:lnTo>
                <a:lnTo>
                  <a:pt x="164540" y="46195"/>
                </a:lnTo>
                <a:lnTo>
                  <a:pt x="171826" y="82674"/>
                </a:lnTo>
                <a:lnTo>
                  <a:pt x="169951" y="101873"/>
                </a:lnTo>
                <a:lnTo>
                  <a:pt x="164540" y="118821"/>
                </a:lnTo>
                <a:lnTo>
                  <a:pt x="155914" y="133412"/>
                </a:lnTo>
                <a:lnTo>
                  <a:pt x="144395" y="145538"/>
                </a:lnTo>
                <a:lnTo>
                  <a:pt x="136647" y="150872"/>
                </a:lnTo>
                <a:close/>
              </a:path>
              <a:path w="273684" h="340995">
                <a:moveTo>
                  <a:pt x="273551" y="174493"/>
                </a:moveTo>
                <a:lnTo>
                  <a:pt x="257549" y="174493"/>
                </a:lnTo>
                <a:lnTo>
                  <a:pt x="257549" y="2285"/>
                </a:lnTo>
                <a:lnTo>
                  <a:pt x="273551" y="2285"/>
                </a:lnTo>
                <a:lnTo>
                  <a:pt x="273551" y="174493"/>
                </a:lnTo>
                <a:close/>
              </a:path>
              <a:path w="273684" h="340995">
                <a:moveTo>
                  <a:pt x="273551" y="340986"/>
                </a:moveTo>
                <a:lnTo>
                  <a:pt x="27050" y="340986"/>
                </a:lnTo>
                <a:lnTo>
                  <a:pt x="27050" y="205353"/>
                </a:lnTo>
                <a:lnTo>
                  <a:pt x="43432" y="205353"/>
                </a:lnTo>
                <a:lnTo>
                  <a:pt x="43432" y="254501"/>
                </a:lnTo>
                <a:lnTo>
                  <a:pt x="273551" y="254501"/>
                </a:lnTo>
                <a:lnTo>
                  <a:pt x="273551" y="268979"/>
                </a:lnTo>
                <a:lnTo>
                  <a:pt x="43432" y="268979"/>
                </a:lnTo>
                <a:lnTo>
                  <a:pt x="43432" y="326889"/>
                </a:lnTo>
                <a:lnTo>
                  <a:pt x="273551" y="326889"/>
                </a:lnTo>
                <a:lnTo>
                  <a:pt x="273551" y="340986"/>
                </a:lnTo>
                <a:close/>
              </a:path>
              <a:path w="273684" h="340995">
                <a:moveTo>
                  <a:pt x="273551" y="254501"/>
                </a:moveTo>
                <a:lnTo>
                  <a:pt x="257549" y="254501"/>
                </a:lnTo>
                <a:lnTo>
                  <a:pt x="257549" y="205353"/>
                </a:lnTo>
                <a:lnTo>
                  <a:pt x="273551" y="205353"/>
                </a:lnTo>
                <a:lnTo>
                  <a:pt x="273551" y="254501"/>
                </a:lnTo>
                <a:close/>
              </a:path>
              <a:path w="273684" h="340995">
                <a:moveTo>
                  <a:pt x="273551" y="326889"/>
                </a:moveTo>
                <a:lnTo>
                  <a:pt x="257549" y="326889"/>
                </a:lnTo>
                <a:lnTo>
                  <a:pt x="257549" y="268979"/>
                </a:lnTo>
                <a:lnTo>
                  <a:pt x="273551" y="268979"/>
                </a:lnTo>
                <a:lnTo>
                  <a:pt x="273551" y="3268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12366423" y="4807618"/>
            <a:ext cx="268605" cy="340995"/>
          </a:xfrm>
          <a:custGeom>
            <a:avLst/>
            <a:gdLst/>
            <a:ahLst/>
            <a:cxnLst/>
            <a:rect l="l" t="t" r="r" b="b"/>
            <a:pathLst>
              <a:path w="268604" h="340995">
                <a:moveTo>
                  <a:pt x="268598" y="204591"/>
                </a:moveTo>
                <a:lnTo>
                  <a:pt x="252596" y="204591"/>
                </a:lnTo>
                <a:lnTo>
                  <a:pt x="252596" y="124964"/>
                </a:lnTo>
                <a:lnTo>
                  <a:pt x="175255" y="124964"/>
                </a:lnTo>
                <a:lnTo>
                  <a:pt x="175255" y="110868"/>
                </a:lnTo>
                <a:lnTo>
                  <a:pt x="252596" y="110868"/>
                </a:lnTo>
                <a:lnTo>
                  <a:pt x="252596" y="57148"/>
                </a:lnTo>
                <a:lnTo>
                  <a:pt x="175255" y="57148"/>
                </a:lnTo>
                <a:lnTo>
                  <a:pt x="175255" y="43432"/>
                </a:lnTo>
                <a:lnTo>
                  <a:pt x="252596" y="43432"/>
                </a:lnTo>
                <a:lnTo>
                  <a:pt x="252596" y="0"/>
                </a:lnTo>
                <a:lnTo>
                  <a:pt x="268598" y="0"/>
                </a:lnTo>
                <a:lnTo>
                  <a:pt x="268598" y="204591"/>
                </a:lnTo>
                <a:close/>
              </a:path>
              <a:path w="268604" h="340995">
                <a:moveTo>
                  <a:pt x="115440" y="187828"/>
                </a:moveTo>
                <a:lnTo>
                  <a:pt x="0" y="187828"/>
                </a:lnTo>
                <a:lnTo>
                  <a:pt x="0" y="88389"/>
                </a:lnTo>
                <a:lnTo>
                  <a:pt x="132584" y="88389"/>
                </a:lnTo>
                <a:lnTo>
                  <a:pt x="132584" y="18287"/>
                </a:lnTo>
                <a:lnTo>
                  <a:pt x="0" y="18287"/>
                </a:lnTo>
                <a:lnTo>
                  <a:pt x="0" y="4571"/>
                </a:lnTo>
                <a:lnTo>
                  <a:pt x="148967" y="4571"/>
                </a:lnTo>
                <a:lnTo>
                  <a:pt x="148967" y="102486"/>
                </a:lnTo>
                <a:lnTo>
                  <a:pt x="16382" y="102486"/>
                </a:lnTo>
                <a:lnTo>
                  <a:pt x="16382" y="174112"/>
                </a:lnTo>
                <a:lnTo>
                  <a:pt x="195638" y="174112"/>
                </a:lnTo>
                <a:lnTo>
                  <a:pt x="182946" y="179631"/>
                </a:lnTo>
                <a:lnTo>
                  <a:pt x="162301" y="184447"/>
                </a:lnTo>
                <a:lnTo>
                  <a:pt x="139371" y="187048"/>
                </a:lnTo>
                <a:lnTo>
                  <a:pt x="115440" y="187828"/>
                </a:lnTo>
                <a:close/>
              </a:path>
              <a:path w="268604" h="340995">
                <a:moveTo>
                  <a:pt x="195638" y="174112"/>
                </a:moveTo>
                <a:lnTo>
                  <a:pt x="115821" y="174112"/>
                </a:lnTo>
                <a:lnTo>
                  <a:pt x="139317" y="173219"/>
                </a:lnTo>
                <a:lnTo>
                  <a:pt x="162063" y="170397"/>
                </a:lnTo>
                <a:lnTo>
                  <a:pt x="182738" y="165433"/>
                </a:lnTo>
                <a:lnTo>
                  <a:pt x="200020" y="158111"/>
                </a:lnTo>
                <a:lnTo>
                  <a:pt x="200020" y="172207"/>
                </a:lnTo>
                <a:lnTo>
                  <a:pt x="195638" y="174112"/>
                </a:lnTo>
                <a:close/>
              </a:path>
              <a:path w="268604" h="340995">
                <a:moveTo>
                  <a:pt x="268598" y="340986"/>
                </a:moveTo>
                <a:lnTo>
                  <a:pt x="252596" y="340986"/>
                </a:lnTo>
                <a:lnTo>
                  <a:pt x="252596" y="255263"/>
                </a:lnTo>
                <a:lnTo>
                  <a:pt x="17525" y="255263"/>
                </a:lnTo>
                <a:lnTo>
                  <a:pt x="17525" y="241547"/>
                </a:lnTo>
                <a:lnTo>
                  <a:pt x="268598" y="241547"/>
                </a:lnTo>
                <a:lnTo>
                  <a:pt x="268598" y="34098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12708107" y="4807237"/>
            <a:ext cx="288925" cy="339090"/>
          </a:xfrm>
          <a:custGeom>
            <a:avLst/>
            <a:gdLst/>
            <a:ahLst/>
            <a:cxnLst/>
            <a:rect l="l" t="t" r="r" b="b"/>
            <a:pathLst>
              <a:path w="288925" h="339089">
                <a:moveTo>
                  <a:pt x="177922" y="201924"/>
                </a:moveTo>
                <a:lnTo>
                  <a:pt x="0" y="201924"/>
                </a:lnTo>
                <a:lnTo>
                  <a:pt x="0" y="187066"/>
                </a:lnTo>
                <a:lnTo>
                  <a:pt x="180589" y="187066"/>
                </a:lnTo>
                <a:lnTo>
                  <a:pt x="206401" y="185851"/>
                </a:lnTo>
                <a:lnTo>
                  <a:pt x="229356" y="182208"/>
                </a:lnTo>
                <a:lnTo>
                  <a:pt x="249167" y="176136"/>
                </a:lnTo>
                <a:lnTo>
                  <a:pt x="265550" y="167635"/>
                </a:lnTo>
                <a:lnTo>
                  <a:pt x="265550" y="0"/>
                </a:lnTo>
                <a:lnTo>
                  <a:pt x="281932" y="0"/>
                </a:lnTo>
                <a:lnTo>
                  <a:pt x="281932" y="181351"/>
                </a:lnTo>
                <a:lnTo>
                  <a:pt x="265550" y="181351"/>
                </a:lnTo>
                <a:lnTo>
                  <a:pt x="249286" y="190513"/>
                </a:lnTo>
                <a:lnTo>
                  <a:pt x="229165" y="196924"/>
                </a:lnTo>
                <a:lnTo>
                  <a:pt x="205330" y="200692"/>
                </a:lnTo>
                <a:lnTo>
                  <a:pt x="177922" y="201924"/>
                </a:lnTo>
                <a:close/>
              </a:path>
              <a:path w="288925" h="339089">
                <a:moveTo>
                  <a:pt x="187447" y="123059"/>
                </a:moveTo>
                <a:lnTo>
                  <a:pt x="20573" y="123059"/>
                </a:lnTo>
                <a:lnTo>
                  <a:pt x="20573" y="4952"/>
                </a:lnTo>
                <a:lnTo>
                  <a:pt x="185542" y="4952"/>
                </a:lnTo>
                <a:lnTo>
                  <a:pt x="185542" y="19049"/>
                </a:lnTo>
                <a:lnTo>
                  <a:pt x="36575" y="19049"/>
                </a:lnTo>
                <a:lnTo>
                  <a:pt x="36575" y="108963"/>
                </a:lnTo>
                <a:lnTo>
                  <a:pt x="187447" y="108963"/>
                </a:lnTo>
                <a:lnTo>
                  <a:pt x="187447" y="123059"/>
                </a:lnTo>
                <a:close/>
              </a:path>
              <a:path w="288925" h="339089">
                <a:moveTo>
                  <a:pt x="112392" y="187066"/>
                </a:moveTo>
                <a:lnTo>
                  <a:pt x="96009" y="187066"/>
                </a:lnTo>
                <a:lnTo>
                  <a:pt x="96009" y="123059"/>
                </a:lnTo>
                <a:lnTo>
                  <a:pt x="112392" y="123059"/>
                </a:lnTo>
                <a:lnTo>
                  <a:pt x="112392" y="187066"/>
                </a:lnTo>
                <a:close/>
              </a:path>
              <a:path w="288925" h="339089">
                <a:moveTo>
                  <a:pt x="281932" y="246119"/>
                </a:moveTo>
                <a:lnTo>
                  <a:pt x="265550" y="246119"/>
                </a:lnTo>
                <a:lnTo>
                  <a:pt x="265550" y="181351"/>
                </a:lnTo>
                <a:lnTo>
                  <a:pt x="281932" y="181351"/>
                </a:lnTo>
                <a:lnTo>
                  <a:pt x="281932" y="246119"/>
                </a:lnTo>
                <a:close/>
              </a:path>
              <a:path w="288925" h="339089">
                <a:moveTo>
                  <a:pt x="288409" y="339081"/>
                </a:moveTo>
                <a:lnTo>
                  <a:pt x="35051" y="339081"/>
                </a:lnTo>
                <a:lnTo>
                  <a:pt x="35051" y="249929"/>
                </a:lnTo>
                <a:lnTo>
                  <a:pt x="51433" y="249929"/>
                </a:lnTo>
                <a:lnTo>
                  <a:pt x="51433" y="324984"/>
                </a:lnTo>
                <a:lnTo>
                  <a:pt x="288409" y="324984"/>
                </a:lnTo>
                <a:lnTo>
                  <a:pt x="288409" y="3390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13169740" y="4807618"/>
            <a:ext cx="271780" cy="335280"/>
          </a:xfrm>
          <a:custGeom>
            <a:avLst/>
            <a:gdLst/>
            <a:ahLst/>
            <a:cxnLst/>
            <a:rect l="l" t="t" r="r" b="b"/>
            <a:pathLst>
              <a:path w="271780" h="335279">
                <a:moveTo>
                  <a:pt x="162301" y="311650"/>
                </a:moveTo>
                <a:lnTo>
                  <a:pt x="0" y="311650"/>
                </a:lnTo>
                <a:lnTo>
                  <a:pt x="0" y="297172"/>
                </a:lnTo>
                <a:lnTo>
                  <a:pt x="163825" y="297172"/>
                </a:lnTo>
                <a:lnTo>
                  <a:pt x="190864" y="295208"/>
                </a:lnTo>
                <a:lnTo>
                  <a:pt x="215831" y="289457"/>
                </a:lnTo>
                <a:lnTo>
                  <a:pt x="237654" y="280135"/>
                </a:lnTo>
                <a:lnTo>
                  <a:pt x="255263" y="267455"/>
                </a:lnTo>
                <a:lnTo>
                  <a:pt x="255263" y="0"/>
                </a:lnTo>
                <a:lnTo>
                  <a:pt x="271265" y="0"/>
                </a:lnTo>
                <a:lnTo>
                  <a:pt x="271265" y="281551"/>
                </a:lnTo>
                <a:lnTo>
                  <a:pt x="255263" y="281551"/>
                </a:lnTo>
                <a:lnTo>
                  <a:pt x="238059" y="294612"/>
                </a:lnTo>
                <a:lnTo>
                  <a:pt x="215926" y="304030"/>
                </a:lnTo>
                <a:lnTo>
                  <a:pt x="190221" y="309733"/>
                </a:lnTo>
                <a:lnTo>
                  <a:pt x="162301" y="311650"/>
                </a:lnTo>
                <a:close/>
              </a:path>
              <a:path w="271780" h="335279">
                <a:moveTo>
                  <a:pt x="190876" y="20954"/>
                </a:moveTo>
                <a:lnTo>
                  <a:pt x="4571" y="20954"/>
                </a:lnTo>
                <a:lnTo>
                  <a:pt x="4571" y="6476"/>
                </a:lnTo>
                <a:lnTo>
                  <a:pt x="190876" y="6476"/>
                </a:lnTo>
                <a:lnTo>
                  <a:pt x="190876" y="20954"/>
                </a:lnTo>
                <a:close/>
              </a:path>
              <a:path w="271780" h="335279">
                <a:moveTo>
                  <a:pt x="57529" y="297172"/>
                </a:moveTo>
                <a:lnTo>
                  <a:pt x="41527" y="297172"/>
                </a:lnTo>
                <a:lnTo>
                  <a:pt x="41527" y="20954"/>
                </a:lnTo>
                <a:lnTo>
                  <a:pt x="57529" y="20954"/>
                </a:lnTo>
                <a:lnTo>
                  <a:pt x="57529" y="297172"/>
                </a:lnTo>
                <a:close/>
              </a:path>
              <a:path w="271780" h="335279">
                <a:moveTo>
                  <a:pt x="142871" y="297172"/>
                </a:moveTo>
                <a:lnTo>
                  <a:pt x="126869" y="297172"/>
                </a:lnTo>
                <a:lnTo>
                  <a:pt x="130929" y="276021"/>
                </a:lnTo>
                <a:lnTo>
                  <a:pt x="133918" y="250548"/>
                </a:lnTo>
                <a:lnTo>
                  <a:pt x="135763" y="222861"/>
                </a:lnTo>
                <a:lnTo>
                  <a:pt x="136394" y="195067"/>
                </a:lnTo>
                <a:lnTo>
                  <a:pt x="136394" y="20954"/>
                </a:lnTo>
                <a:lnTo>
                  <a:pt x="152396" y="20954"/>
                </a:lnTo>
                <a:lnTo>
                  <a:pt x="152282" y="195067"/>
                </a:lnTo>
                <a:lnTo>
                  <a:pt x="151765" y="219432"/>
                </a:lnTo>
                <a:lnTo>
                  <a:pt x="149919" y="248739"/>
                </a:lnTo>
                <a:lnTo>
                  <a:pt x="146931" y="275402"/>
                </a:lnTo>
                <a:lnTo>
                  <a:pt x="142871" y="297172"/>
                </a:lnTo>
                <a:close/>
              </a:path>
              <a:path w="271780" h="335279">
                <a:moveTo>
                  <a:pt x="271265" y="335271"/>
                </a:moveTo>
                <a:lnTo>
                  <a:pt x="255263" y="335271"/>
                </a:lnTo>
                <a:lnTo>
                  <a:pt x="255263" y="281551"/>
                </a:lnTo>
                <a:lnTo>
                  <a:pt x="271265" y="281551"/>
                </a:lnTo>
                <a:lnTo>
                  <a:pt x="271265" y="3352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3538466" y="4814417"/>
            <a:ext cx="264160" cy="184150"/>
          </a:xfrm>
          <a:custGeom>
            <a:avLst/>
            <a:gdLst/>
            <a:ahLst/>
            <a:cxnLst/>
            <a:rect l="l" t="t" r="r" b="b"/>
            <a:pathLst>
              <a:path w="264159" h="184150">
                <a:moveTo>
                  <a:pt x="263652" y="170180"/>
                </a:moveTo>
                <a:lnTo>
                  <a:pt x="15621" y="170180"/>
                </a:lnTo>
                <a:lnTo>
                  <a:pt x="15621" y="13970"/>
                </a:lnTo>
                <a:lnTo>
                  <a:pt x="259461" y="13970"/>
                </a:lnTo>
                <a:lnTo>
                  <a:pt x="259461" y="0"/>
                </a:lnTo>
                <a:lnTo>
                  <a:pt x="0" y="0"/>
                </a:lnTo>
                <a:lnTo>
                  <a:pt x="0" y="13970"/>
                </a:lnTo>
                <a:lnTo>
                  <a:pt x="0" y="170180"/>
                </a:lnTo>
                <a:lnTo>
                  <a:pt x="0" y="184150"/>
                </a:lnTo>
                <a:lnTo>
                  <a:pt x="263652" y="184150"/>
                </a:lnTo>
                <a:lnTo>
                  <a:pt x="263652" y="1701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3519044" y="5113172"/>
            <a:ext cx="298450" cy="13970"/>
          </a:xfrm>
          <a:custGeom>
            <a:avLst/>
            <a:gdLst/>
            <a:ahLst/>
            <a:cxnLst/>
            <a:rect l="l" t="t" r="r" b="b"/>
            <a:pathLst>
              <a:path w="298450" h="13970">
                <a:moveTo>
                  <a:pt x="298315" y="13715"/>
                </a:moveTo>
                <a:lnTo>
                  <a:pt x="0" y="13715"/>
                </a:lnTo>
                <a:lnTo>
                  <a:pt x="0" y="0"/>
                </a:lnTo>
                <a:lnTo>
                  <a:pt x="298315" y="0"/>
                </a:lnTo>
                <a:lnTo>
                  <a:pt x="298315" y="137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3881290" y="4811877"/>
            <a:ext cx="124460" cy="180340"/>
          </a:xfrm>
          <a:custGeom>
            <a:avLst/>
            <a:gdLst/>
            <a:ahLst/>
            <a:cxnLst/>
            <a:rect l="l" t="t" r="r" b="b"/>
            <a:pathLst>
              <a:path w="124459" h="180339">
                <a:moveTo>
                  <a:pt x="124206" y="68580"/>
                </a:moveTo>
                <a:lnTo>
                  <a:pt x="108585" y="68580"/>
                </a:lnTo>
                <a:lnTo>
                  <a:pt x="108585" y="82550"/>
                </a:lnTo>
                <a:lnTo>
                  <a:pt x="108585" y="165100"/>
                </a:lnTo>
                <a:lnTo>
                  <a:pt x="15240" y="165100"/>
                </a:lnTo>
                <a:lnTo>
                  <a:pt x="15240" y="82550"/>
                </a:lnTo>
                <a:lnTo>
                  <a:pt x="108585" y="82550"/>
                </a:lnTo>
                <a:lnTo>
                  <a:pt x="108585" y="68580"/>
                </a:lnTo>
                <a:lnTo>
                  <a:pt x="15240" y="68580"/>
                </a:lnTo>
                <a:lnTo>
                  <a:pt x="15240" y="0"/>
                </a:lnTo>
                <a:lnTo>
                  <a:pt x="0" y="0"/>
                </a:lnTo>
                <a:lnTo>
                  <a:pt x="0" y="68580"/>
                </a:lnTo>
                <a:lnTo>
                  <a:pt x="0" y="82550"/>
                </a:lnTo>
                <a:lnTo>
                  <a:pt x="0" y="165100"/>
                </a:lnTo>
                <a:lnTo>
                  <a:pt x="0" y="180340"/>
                </a:lnTo>
                <a:lnTo>
                  <a:pt x="124206" y="180340"/>
                </a:lnTo>
                <a:lnTo>
                  <a:pt x="124206" y="165671"/>
                </a:lnTo>
                <a:lnTo>
                  <a:pt x="124206" y="165100"/>
                </a:lnTo>
                <a:lnTo>
                  <a:pt x="124206" y="82550"/>
                </a:lnTo>
                <a:lnTo>
                  <a:pt x="124206" y="82232"/>
                </a:lnTo>
                <a:lnTo>
                  <a:pt x="124206" y="68580"/>
                </a:lnTo>
                <a:close/>
              </a:path>
              <a:path w="124459" h="180339">
                <a:moveTo>
                  <a:pt x="124206" y="317"/>
                </a:moveTo>
                <a:lnTo>
                  <a:pt x="108585" y="317"/>
                </a:lnTo>
                <a:lnTo>
                  <a:pt x="108585" y="68516"/>
                </a:lnTo>
                <a:lnTo>
                  <a:pt x="124206" y="68516"/>
                </a:lnTo>
                <a:lnTo>
                  <a:pt x="124206" y="31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14141518" y="4807618"/>
            <a:ext cx="16510" cy="84455"/>
          </a:xfrm>
          <a:custGeom>
            <a:avLst/>
            <a:gdLst/>
            <a:ahLst/>
            <a:cxnLst/>
            <a:rect l="l" t="t" r="r" b="b"/>
            <a:pathLst>
              <a:path w="16509" h="84454">
                <a:moveTo>
                  <a:pt x="16001" y="84198"/>
                </a:moveTo>
                <a:lnTo>
                  <a:pt x="0" y="84198"/>
                </a:lnTo>
                <a:lnTo>
                  <a:pt x="0" y="0"/>
                </a:lnTo>
                <a:lnTo>
                  <a:pt x="16001" y="0"/>
                </a:lnTo>
                <a:lnTo>
                  <a:pt x="16001" y="841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13903388" y="4809337"/>
            <a:ext cx="254635" cy="339090"/>
          </a:xfrm>
          <a:custGeom>
            <a:avLst/>
            <a:gdLst/>
            <a:ahLst/>
            <a:cxnLst/>
            <a:rect l="l" t="t" r="r" b="b"/>
            <a:pathLst>
              <a:path w="254634" h="339089">
                <a:moveTo>
                  <a:pt x="254127" y="232410"/>
                </a:moveTo>
                <a:lnTo>
                  <a:pt x="0" y="232410"/>
                </a:lnTo>
                <a:lnTo>
                  <a:pt x="0" y="247650"/>
                </a:lnTo>
                <a:lnTo>
                  <a:pt x="238125" y="247650"/>
                </a:lnTo>
                <a:lnTo>
                  <a:pt x="238125" y="339090"/>
                </a:lnTo>
                <a:lnTo>
                  <a:pt x="254127" y="339090"/>
                </a:lnTo>
                <a:lnTo>
                  <a:pt x="254127" y="247650"/>
                </a:lnTo>
                <a:lnTo>
                  <a:pt x="254127" y="232410"/>
                </a:lnTo>
                <a:close/>
              </a:path>
              <a:path w="254634" h="339089">
                <a:moveTo>
                  <a:pt x="254127" y="96583"/>
                </a:moveTo>
                <a:lnTo>
                  <a:pt x="238125" y="96583"/>
                </a:lnTo>
                <a:lnTo>
                  <a:pt x="238125" y="193738"/>
                </a:lnTo>
                <a:lnTo>
                  <a:pt x="254127" y="193738"/>
                </a:lnTo>
                <a:lnTo>
                  <a:pt x="254127" y="96583"/>
                </a:lnTo>
                <a:close/>
              </a:path>
              <a:path w="254634" h="339089">
                <a:moveTo>
                  <a:pt x="254127" y="82550"/>
                </a:moveTo>
                <a:lnTo>
                  <a:pt x="172593" y="82550"/>
                </a:lnTo>
                <a:lnTo>
                  <a:pt x="172593" y="0"/>
                </a:lnTo>
                <a:lnTo>
                  <a:pt x="156972" y="0"/>
                </a:lnTo>
                <a:lnTo>
                  <a:pt x="156972" y="82550"/>
                </a:lnTo>
                <a:lnTo>
                  <a:pt x="156972" y="96520"/>
                </a:lnTo>
                <a:lnTo>
                  <a:pt x="156972" y="191770"/>
                </a:lnTo>
                <a:lnTo>
                  <a:pt x="172593" y="191770"/>
                </a:lnTo>
                <a:lnTo>
                  <a:pt x="172593" y="96520"/>
                </a:lnTo>
                <a:lnTo>
                  <a:pt x="254127" y="96520"/>
                </a:lnTo>
                <a:lnTo>
                  <a:pt x="254127" y="825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14228319" y="4809523"/>
            <a:ext cx="298450" cy="317500"/>
          </a:xfrm>
          <a:custGeom>
            <a:avLst/>
            <a:gdLst/>
            <a:ahLst/>
            <a:cxnLst/>
            <a:rect l="l" t="t" r="r" b="b"/>
            <a:pathLst>
              <a:path w="298450" h="317500">
                <a:moveTo>
                  <a:pt x="149348" y="199639"/>
                </a:moveTo>
                <a:lnTo>
                  <a:pt x="89532" y="192590"/>
                </a:lnTo>
                <a:lnTo>
                  <a:pt x="45718" y="171826"/>
                </a:lnTo>
                <a:lnTo>
                  <a:pt x="19954" y="140823"/>
                </a:lnTo>
                <a:lnTo>
                  <a:pt x="11048" y="99819"/>
                </a:lnTo>
                <a:lnTo>
                  <a:pt x="13304" y="78067"/>
                </a:lnTo>
                <a:lnTo>
                  <a:pt x="30818" y="41849"/>
                </a:lnTo>
                <a:lnTo>
                  <a:pt x="65554" y="15751"/>
                </a:lnTo>
                <a:lnTo>
                  <a:pt x="117511" y="1773"/>
                </a:lnTo>
                <a:lnTo>
                  <a:pt x="149348" y="0"/>
                </a:lnTo>
                <a:lnTo>
                  <a:pt x="181190" y="1773"/>
                </a:lnTo>
                <a:lnTo>
                  <a:pt x="209211" y="7048"/>
                </a:lnTo>
                <a:lnTo>
                  <a:pt x="229776" y="14477"/>
                </a:lnTo>
                <a:lnTo>
                  <a:pt x="149348" y="14477"/>
                </a:lnTo>
                <a:lnTo>
                  <a:pt x="120238" y="16215"/>
                </a:lnTo>
                <a:lnTo>
                  <a:pt x="73162" y="29264"/>
                </a:lnTo>
                <a:lnTo>
                  <a:pt x="34670" y="65911"/>
                </a:lnTo>
                <a:lnTo>
                  <a:pt x="27431" y="99819"/>
                </a:lnTo>
                <a:lnTo>
                  <a:pt x="29264" y="117523"/>
                </a:lnTo>
                <a:lnTo>
                  <a:pt x="55624" y="159635"/>
                </a:lnTo>
                <a:lnTo>
                  <a:pt x="94771" y="178351"/>
                </a:lnTo>
                <a:lnTo>
                  <a:pt x="149348" y="184780"/>
                </a:lnTo>
                <a:lnTo>
                  <a:pt x="230831" y="184780"/>
                </a:lnTo>
                <a:lnTo>
                  <a:pt x="209211" y="192590"/>
                </a:lnTo>
                <a:lnTo>
                  <a:pt x="181190" y="197865"/>
                </a:lnTo>
                <a:lnTo>
                  <a:pt x="149348" y="199639"/>
                </a:lnTo>
                <a:close/>
              </a:path>
              <a:path w="298450" h="317500">
                <a:moveTo>
                  <a:pt x="230831" y="184780"/>
                </a:moveTo>
                <a:lnTo>
                  <a:pt x="149348" y="184780"/>
                </a:lnTo>
                <a:lnTo>
                  <a:pt x="178619" y="183155"/>
                </a:lnTo>
                <a:lnTo>
                  <a:pt x="204068" y="178351"/>
                </a:lnTo>
                <a:lnTo>
                  <a:pt x="243071" y="159635"/>
                </a:lnTo>
                <a:lnTo>
                  <a:pt x="269431" y="117523"/>
                </a:lnTo>
                <a:lnTo>
                  <a:pt x="271265" y="99819"/>
                </a:lnTo>
                <a:lnTo>
                  <a:pt x="269431" y="81901"/>
                </a:lnTo>
                <a:lnTo>
                  <a:pt x="243071" y="40004"/>
                </a:lnTo>
                <a:lnTo>
                  <a:pt x="204068" y="21240"/>
                </a:lnTo>
                <a:lnTo>
                  <a:pt x="149348" y="14477"/>
                </a:lnTo>
                <a:lnTo>
                  <a:pt x="229776" y="14477"/>
                </a:lnTo>
                <a:lnTo>
                  <a:pt x="268038" y="41849"/>
                </a:lnTo>
                <a:lnTo>
                  <a:pt x="285397" y="78067"/>
                </a:lnTo>
                <a:lnTo>
                  <a:pt x="287647" y="99819"/>
                </a:lnTo>
                <a:lnTo>
                  <a:pt x="285397" y="121518"/>
                </a:lnTo>
                <a:lnTo>
                  <a:pt x="278789" y="140823"/>
                </a:lnTo>
                <a:lnTo>
                  <a:pt x="268038" y="157628"/>
                </a:lnTo>
                <a:lnTo>
                  <a:pt x="253358" y="171826"/>
                </a:lnTo>
                <a:lnTo>
                  <a:pt x="233303" y="183887"/>
                </a:lnTo>
                <a:lnTo>
                  <a:pt x="230831" y="184780"/>
                </a:lnTo>
                <a:close/>
              </a:path>
              <a:path w="298450" h="317500">
                <a:moveTo>
                  <a:pt x="298315" y="317365"/>
                </a:moveTo>
                <a:lnTo>
                  <a:pt x="0" y="317365"/>
                </a:lnTo>
                <a:lnTo>
                  <a:pt x="0" y="303649"/>
                </a:lnTo>
                <a:lnTo>
                  <a:pt x="298315" y="303649"/>
                </a:lnTo>
                <a:lnTo>
                  <a:pt x="298315" y="3173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14582953" y="4814417"/>
            <a:ext cx="298450" cy="312420"/>
          </a:xfrm>
          <a:custGeom>
            <a:avLst/>
            <a:gdLst/>
            <a:ahLst/>
            <a:cxnLst/>
            <a:rect l="l" t="t" r="r" b="b"/>
            <a:pathLst>
              <a:path w="298450" h="312420">
                <a:moveTo>
                  <a:pt x="298310" y="298450"/>
                </a:moveTo>
                <a:lnTo>
                  <a:pt x="157721" y="298450"/>
                </a:lnTo>
                <a:lnTo>
                  <a:pt x="157721" y="204470"/>
                </a:lnTo>
                <a:lnTo>
                  <a:pt x="283451" y="204470"/>
                </a:lnTo>
                <a:lnTo>
                  <a:pt x="283451" y="190500"/>
                </a:lnTo>
                <a:lnTo>
                  <a:pt x="35052" y="190500"/>
                </a:lnTo>
                <a:lnTo>
                  <a:pt x="35052" y="109220"/>
                </a:lnTo>
                <a:lnTo>
                  <a:pt x="278879" y="109220"/>
                </a:lnTo>
                <a:lnTo>
                  <a:pt x="278879" y="95250"/>
                </a:lnTo>
                <a:lnTo>
                  <a:pt x="278879" y="13970"/>
                </a:lnTo>
                <a:lnTo>
                  <a:pt x="278879" y="0"/>
                </a:lnTo>
                <a:lnTo>
                  <a:pt x="19431" y="0"/>
                </a:lnTo>
                <a:lnTo>
                  <a:pt x="19431" y="13970"/>
                </a:lnTo>
                <a:lnTo>
                  <a:pt x="263258" y="13970"/>
                </a:lnTo>
                <a:lnTo>
                  <a:pt x="263258" y="95250"/>
                </a:lnTo>
                <a:lnTo>
                  <a:pt x="19431" y="95250"/>
                </a:lnTo>
                <a:lnTo>
                  <a:pt x="19431" y="109220"/>
                </a:lnTo>
                <a:lnTo>
                  <a:pt x="19431" y="190500"/>
                </a:lnTo>
                <a:lnTo>
                  <a:pt x="19431" y="204470"/>
                </a:lnTo>
                <a:lnTo>
                  <a:pt x="142100" y="204470"/>
                </a:lnTo>
                <a:lnTo>
                  <a:pt x="142100" y="298450"/>
                </a:lnTo>
                <a:lnTo>
                  <a:pt x="0" y="298450"/>
                </a:lnTo>
                <a:lnTo>
                  <a:pt x="0" y="312420"/>
                </a:lnTo>
                <a:lnTo>
                  <a:pt x="298310" y="312420"/>
                </a:lnTo>
                <a:lnTo>
                  <a:pt x="298310" y="2984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15033925" y="4807237"/>
            <a:ext cx="302260" cy="337185"/>
          </a:xfrm>
          <a:custGeom>
            <a:avLst/>
            <a:gdLst/>
            <a:ahLst/>
            <a:cxnLst/>
            <a:rect l="l" t="t" r="r" b="b"/>
            <a:pathLst>
              <a:path w="302259" h="337185">
                <a:moveTo>
                  <a:pt x="158492" y="187828"/>
                </a:moveTo>
                <a:lnTo>
                  <a:pt x="142871" y="187828"/>
                </a:lnTo>
                <a:lnTo>
                  <a:pt x="142871" y="130298"/>
                </a:lnTo>
                <a:lnTo>
                  <a:pt x="110814" y="128637"/>
                </a:lnTo>
                <a:lnTo>
                  <a:pt x="60416" y="118458"/>
                </a:lnTo>
                <a:lnTo>
                  <a:pt x="23288" y="90294"/>
                </a:lnTo>
                <a:lnTo>
                  <a:pt x="17144" y="65149"/>
                </a:lnTo>
                <a:lnTo>
                  <a:pt x="18662" y="51814"/>
                </a:lnTo>
                <a:lnTo>
                  <a:pt x="42289" y="20954"/>
                </a:lnTo>
                <a:lnTo>
                  <a:pt x="86389" y="5048"/>
                </a:lnTo>
                <a:lnTo>
                  <a:pt x="151634" y="0"/>
                </a:lnTo>
                <a:lnTo>
                  <a:pt x="186774" y="1238"/>
                </a:lnTo>
                <a:lnTo>
                  <a:pt x="216735" y="5048"/>
                </a:lnTo>
                <a:lnTo>
                  <a:pt x="241482" y="11572"/>
                </a:lnTo>
                <a:lnTo>
                  <a:pt x="245935" y="13715"/>
                </a:lnTo>
                <a:lnTo>
                  <a:pt x="151634" y="13715"/>
                </a:lnTo>
                <a:lnTo>
                  <a:pt x="118857" y="14858"/>
                </a:lnTo>
                <a:lnTo>
                  <a:pt x="69447" y="24002"/>
                </a:lnTo>
                <a:lnTo>
                  <a:pt x="38241" y="46433"/>
                </a:lnTo>
                <a:lnTo>
                  <a:pt x="33527" y="65149"/>
                </a:lnTo>
                <a:lnTo>
                  <a:pt x="34687" y="75209"/>
                </a:lnTo>
                <a:lnTo>
                  <a:pt x="69447" y="106397"/>
                </a:lnTo>
                <a:lnTo>
                  <a:pt x="118857" y="115124"/>
                </a:lnTo>
                <a:lnTo>
                  <a:pt x="151634" y="116202"/>
                </a:lnTo>
                <a:lnTo>
                  <a:pt x="247313" y="116202"/>
                </a:lnTo>
                <a:lnTo>
                  <a:pt x="242554" y="118458"/>
                </a:lnTo>
                <a:lnTo>
                  <a:pt x="219307" y="124726"/>
                </a:lnTo>
                <a:lnTo>
                  <a:pt x="191275" y="128637"/>
                </a:lnTo>
                <a:lnTo>
                  <a:pt x="158492" y="130298"/>
                </a:lnTo>
                <a:lnTo>
                  <a:pt x="158492" y="187828"/>
                </a:lnTo>
                <a:close/>
              </a:path>
              <a:path w="302259" h="337185">
                <a:moveTo>
                  <a:pt x="247313" y="116202"/>
                </a:moveTo>
                <a:lnTo>
                  <a:pt x="151634" y="116202"/>
                </a:lnTo>
                <a:lnTo>
                  <a:pt x="184357" y="115124"/>
                </a:lnTo>
                <a:lnTo>
                  <a:pt x="211687" y="111868"/>
                </a:lnTo>
                <a:lnTo>
                  <a:pt x="250310" y="98676"/>
                </a:lnTo>
                <a:lnTo>
                  <a:pt x="269741" y="65149"/>
                </a:lnTo>
                <a:lnTo>
                  <a:pt x="268526" y="55309"/>
                </a:lnTo>
                <a:lnTo>
                  <a:pt x="233660" y="24002"/>
                </a:lnTo>
                <a:lnTo>
                  <a:pt x="184357" y="14858"/>
                </a:lnTo>
                <a:lnTo>
                  <a:pt x="151634" y="13715"/>
                </a:lnTo>
                <a:lnTo>
                  <a:pt x="245935" y="13715"/>
                </a:lnTo>
                <a:lnTo>
                  <a:pt x="279980" y="39908"/>
                </a:lnTo>
                <a:lnTo>
                  <a:pt x="286123" y="65149"/>
                </a:lnTo>
                <a:lnTo>
                  <a:pt x="284605" y="78436"/>
                </a:lnTo>
                <a:lnTo>
                  <a:pt x="279980" y="90294"/>
                </a:lnTo>
                <a:lnTo>
                  <a:pt x="272140" y="100724"/>
                </a:lnTo>
                <a:lnTo>
                  <a:pt x="260978" y="109725"/>
                </a:lnTo>
                <a:lnTo>
                  <a:pt x="247313" y="116202"/>
                </a:lnTo>
                <a:close/>
              </a:path>
              <a:path w="302259" h="337185">
                <a:moveTo>
                  <a:pt x="302125" y="201924"/>
                </a:moveTo>
                <a:lnTo>
                  <a:pt x="0" y="201924"/>
                </a:lnTo>
                <a:lnTo>
                  <a:pt x="0" y="187828"/>
                </a:lnTo>
                <a:lnTo>
                  <a:pt x="302125" y="187828"/>
                </a:lnTo>
                <a:lnTo>
                  <a:pt x="302125" y="201924"/>
                </a:lnTo>
                <a:close/>
              </a:path>
              <a:path w="302259" h="337185">
                <a:moveTo>
                  <a:pt x="284980" y="337176"/>
                </a:moveTo>
                <a:lnTo>
                  <a:pt x="24002" y="337176"/>
                </a:lnTo>
                <a:lnTo>
                  <a:pt x="24002" y="246119"/>
                </a:lnTo>
                <a:lnTo>
                  <a:pt x="40004" y="246119"/>
                </a:lnTo>
                <a:lnTo>
                  <a:pt x="40004" y="322698"/>
                </a:lnTo>
                <a:lnTo>
                  <a:pt x="284980" y="322698"/>
                </a:lnTo>
                <a:lnTo>
                  <a:pt x="284980" y="3371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1204054" y="5399227"/>
            <a:ext cx="630555" cy="339090"/>
          </a:xfrm>
          <a:custGeom>
            <a:avLst/>
            <a:gdLst/>
            <a:ahLst/>
            <a:cxnLst/>
            <a:rect l="l" t="t" r="r" b="b"/>
            <a:pathLst>
              <a:path w="630554" h="339089">
                <a:moveTo>
                  <a:pt x="316230" y="148958"/>
                </a:moveTo>
                <a:lnTo>
                  <a:pt x="259080" y="148958"/>
                </a:lnTo>
                <a:lnTo>
                  <a:pt x="259080" y="2286"/>
                </a:lnTo>
                <a:lnTo>
                  <a:pt x="243078" y="2286"/>
                </a:lnTo>
                <a:lnTo>
                  <a:pt x="243078" y="266306"/>
                </a:lnTo>
                <a:lnTo>
                  <a:pt x="224193" y="280492"/>
                </a:lnTo>
                <a:lnTo>
                  <a:pt x="200837" y="290880"/>
                </a:lnTo>
                <a:lnTo>
                  <a:pt x="174129" y="297268"/>
                </a:lnTo>
                <a:lnTo>
                  <a:pt x="145161" y="299453"/>
                </a:lnTo>
                <a:lnTo>
                  <a:pt x="16383" y="299453"/>
                </a:lnTo>
                <a:lnTo>
                  <a:pt x="16383" y="166865"/>
                </a:lnTo>
                <a:lnTo>
                  <a:pt x="149733" y="166865"/>
                </a:lnTo>
                <a:lnTo>
                  <a:pt x="149733" y="8763"/>
                </a:lnTo>
                <a:lnTo>
                  <a:pt x="0" y="8763"/>
                </a:lnTo>
                <a:lnTo>
                  <a:pt x="0" y="23241"/>
                </a:lnTo>
                <a:lnTo>
                  <a:pt x="133350" y="23241"/>
                </a:lnTo>
                <a:lnTo>
                  <a:pt x="133350" y="152768"/>
                </a:lnTo>
                <a:lnTo>
                  <a:pt x="0" y="152768"/>
                </a:lnTo>
                <a:lnTo>
                  <a:pt x="0" y="313931"/>
                </a:lnTo>
                <a:lnTo>
                  <a:pt x="143637" y="313931"/>
                </a:lnTo>
                <a:lnTo>
                  <a:pt x="173799" y="311696"/>
                </a:lnTo>
                <a:lnTo>
                  <a:pt x="201498" y="305219"/>
                </a:lnTo>
                <a:lnTo>
                  <a:pt x="225132" y="294805"/>
                </a:lnTo>
                <a:lnTo>
                  <a:pt x="243078" y="280784"/>
                </a:lnTo>
                <a:lnTo>
                  <a:pt x="243078" y="337934"/>
                </a:lnTo>
                <a:lnTo>
                  <a:pt x="259080" y="337934"/>
                </a:lnTo>
                <a:lnTo>
                  <a:pt x="259080" y="163055"/>
                </a:lnTo>
                <a:lnTo>
                  <a:pt x="316230" y="163055"/>
                </a:lnTo>
                <a:lnTo>
                  <a:pt x="316230" y="148958"/>
                </a:lnTo>
                <a:close/>
              </a:path>
              <a:path w="630554" h="339089">
                <a:moveTo>
                  <a:pt x="521512" y="94475"/>
                </a:moveTo>
                <a:lnTo>
                  <a:pt x="519633" y="72174"/>
                </a:lnTo>
                <a:lnTo>
                  <a:pt x="514184" y="52336"/>
                </a:lnTo>
                <a:lnTo>
                  <a:pt x="505447" y="35280"/>
                </a:lnTo>
                <a:lnTo>
                  <a:pt x="505129" y="34912"/>
                </a:lnTo>
                <a:lnTo>
                  <a:pt x="505129" y="94475"/>
                </a:lnTo>
                <a:lnTo>
                  <a:pt x="503770" y="113080"/>
                </a:lnTo>
                <a:lnTo>
                  <a:pt x="483412" y="156578"/>
                </a:lnTo>
                <a:lnTo>
                  <a:pt x="435406" y="174866"/>
                </a:lnTo>
                <a:lnTo>
                  <a:pt x="421119" y="173672"/>
                </a:lnTo>
                <a:lnTo>
                  <a:pt x="378231" y="144411"/>
                </a:lnTo>
                <a:lnTo>
                  <a:pt x="365696" y="94475"/>
                </a:lnTo>
                <a:lnTo>
                  <a:pt x="367106" y="75501"/>
                </a:lnTo>
                <a:lnTo>
                  <a:pt x="387794" y="32004"/>
                </a:lnTo>
                <a:lnTo>
                  <a:pt x="435406" y="14097"/>
                </a:lnTo>
                <a:lnTo>
                  <a:pt x="449605" y="15278"/>
                </a:lnTo>
                <a:lnTo>
                  <a:pt x="492912" y="44119"/>
                </a:lnTo>
                <a:lnTo>
                  <a:pt x="505129" y="94475"/>
                </a:lnTo>
                <a:lnTo>
                  <a:pt x="505129" y="34912"/>
                </a:lnTo>
                <a:lnTo>
                  <a:pt x="493699" y="21336"/>
                </a:lnTo>
                <a:lnTo>
                  <a:pt x="484301" y="14097"/>
                </a:lnTo>
                <a:lnTo>
                  <a:pt x="481863" y="12204"/>
                </a:lnTo>
                <a:lnTo>
                  <a:pt x="468134" y="5524"/>
                </a:lnTo>
                <a:lnTo>
                  <a:pt x="452615" y="1397"/>
                </a:lnTo>
                <a:lnTo>
                  <a:pt x="435406" y="0"/>
                </a:lnTo>
                <a:lnTo>
                  <a:pt x="418211" y="1397"/>
                </a:lnTo>
                <a:lnTo>
                  <a:pt x="377126" y="21336"/>
                </a:lnTo>
                <a:lnTo>
                  <a:pt x="351510" y="72174"/>
                </a:lnTo>
                <a:lnTo>
                  <a:pt x="349694" y="94475"/>
                </a:lnTo>
                <a:lnTo>
                  <a:pt x="351510" y="116776"/>
                </a:lnTo>
                <a:lnTo>
                  <a:pt x="365442" y="153517"/>
                </a:lnTo>
                <a:lnTo>
                  <a:pt x="402691" y="183400"/>
                </a:lnTo>
                <a:lnTo>
                  <a:pt x="435406" y="188963"/>
                </a:lnTo>
                <a:lnTo>
                  <a:pt x="452615" y="187553"/>
                </a:lnTo>
                <a:lnTo>
                  <a:pt x="468134" y="183400"/>
                </a:lnTo>
                <a:lnTo>
                  <a:pt x="481863" y="176593"/>
                </a:lnTo>
                <a:lnTo>
                  <a:pt x="484047" y="174866"/>
                </a:lnTo>
                <a:lnTo>
                  <a:pt x="493699" y="167246"/>
                </a:lnTo>
                <a:lnTo>
                  <a:pt x="505447" y="153517"/>
                </a:lnTo>
                <a:lnTo>
                  <a:pt x="514184" y="136575"/>
                </a:lnTo>
                <a:lnTo>
                  <a:pt x="519633" y="116776"/>
                </a:lnTo>
                <a:lnTo>
                  <a:pt x="521512" y="94475"/>
                </a:lnTo>
                <a:close/>
              </a:path>
              <a:path w="630554" h="339089">
                <a:moveTo>
                  <a:pt x="623239" y="2286"/>
                </a:moveTo>
                <a:lnTo>
                  <a:pt x="607237" y="2286"/>
                </a:lnTo>
                <a:lnTo>
                  <a:pt x="607237" y="234683"/>
                </a:lnTo>
                <a:lnTo>
                  <a:pt x="623239" y="234683"/>
                </a:lnTo>
                <a:lnTo>
                  <a:pt x="623239" y="2286"/>
                </a:lnTo>
                <a:close/>
              </a:path>
              <a:path w="630554" h="339089">
                <a:moveTo>
                  <a:pt x="630097" y="324599"/>
                </a:moveTo>
                <a:lnTo>
                  <a:pt x="393128" y="324599"/>
                </a:lnTo>
                <a:lnTo>
                  <a:pt x="393128" y="235445"/>
                </a:lnTo>
                <a:lnTo>
                  <a:pt x="376745" y="235445"/>
                </a:lnTo>
                <a:lnTo>
                  <a:pt x="376745" y="339077"/>
                </a:lnTo>
                <a:lnTo>
                  <a:pt x="630097" y="339077"/>
                </a:lnTo>
                <a:lnTo>
                  <a:pt x="630097" y="3245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12001879" y="5388548"/>
            <a:ext cx="298450" cy="354330"/>
          </a:xfrm>
          <a:custGeom>
            <a:avLst/>
            <a:gdLst/>
            <a:ahLst/>
            <a:cxnLst/>
            <a:rect l="l" t="t" r="r" b="b"/>
            <a:pathLst>
              <a:path w="298450" h="354329">
                <a:moveTo>
                  <a:pt x="156587" y="45337"/>
                </a:moveTo>
                <a:lnTo>
                  <a:pt x="140966" y="45337"/>
                </a:lnTo>
                <a:lnTo>
                  <a:pt x="140966" y="0"/>
                </a:lnTo>
                <a:lnTo>
                  <a:pt x="156587" y="0"/>
                </a:lnTo>
                <a:lnTo>
                  <a:pt x="156587" y="45337"/>
                </a:lnTo>
                <a:close/>
              </a:path>
              <a:path w="298450" h="354329">
                <a:moveTo>
                  <a:pt x="278885" y="59434"/>
                </a:moveTo>
                <a:lnTo>
                  <a:pt x="19430" y="59434"/>
                </a:lnTo>
                <a:lnTo>
                  <a:pt x="19430" y="45337"/>
                </a:lnTo>
                <a:lnTo>
                  <a:pt x="278885" y="45337"/>
                </a:lnTo>
                <a:lnTo>
                  <a:pt x="278885" y="59434"/>
                </a:lnTo>
                <a:close/>
              </a:path>
              <a:path w="298450" h="354329">
                <a:moveTo>
                  <a:pt x="15239" y="191638"/>
                </a:moveTo>
                <a:lnTo>
                  <a:pt x="15239" y="176779"/>
                </a:lnTo>
                <a:lnTo>
                  <a:pt x="59476" y="164052"/>
                </a:lnTo>
                <a:lnTo>
                  <a:pt x="99962" y="140680"/>
                </a:lnTo>
                <a:lnTo>
                  <a:pt x="129518" y="107451"/>
                </a:lnTo>
                <a:lnTo>
                  <a:pt x="140966" y="65149"/>
                </a:lnTo>
                <a:lnTo>
                  <a:pt x="140966" y="59434"/>
                </a:lnTo>
                <a:lnTo>
                  <a:pt x="156587" y="59434"/>
                </a:lnTo>
                <a:lnTo>
                  <a:pt x="156587" y="65149"/>
                </a:lnTo>
                <a:lnTo>
                  <a:pt x="166574" y="103629"/>
                </a:lnTo>
                <a:lnTo>
                  <a:pt x="148967" y="103629"/>
                </a:lnTo>
                <a:lnTo>
                  <a:pt x="128608" y="134793"/>
                </a:lnTo>
                <a:lnTo>
                  <a:pt x="97819" y="160349"/>
                </a:lnTo>
                <a:lnTo>
                  <a:pt x="59172" y="179547"/>
                </a:lnTo>
                <a:lnTo>
                  <a:pt x="15239" y="191638"/>
                </a:lnTo>
                <a:close/>
              </a:path>
              <a:path w="298450" h="354329">
                <a:moveTo>
                  <a:pt x="282313" y="191638"/>
                </a:moveTo>
                <a:lnTo>
                  <a:pt x="237368" y="179386"/>
                </a:lnTo>
                <a:lnTo>
                  <a:pt x="199067" y="160206"/>
                </a:lnTo>
                <a:lnTo>
                  <a:pt x="169052" y="134739"/>
                </a:lnTo>
                <a:lnTo>
                  <a:pt x="148967" y="103629"/>
                </a:lnTo>
                <a:lnTo>
                  <a:pt x="166574" y="103629"/>
                </a:lnTo>
                <a:lnTo>
                  <a:pt x="167552" y="107397"/>
                </a:lnTo>
                <a:lnTo>
                  <a:pt x="196305" y="140537"/>
                </a:lnTo>
                <a:lnTo>
                  <a:pt x="236630" y="163891"/>
                </a:lnTo>
                <a:lnTo>
                  <a:pt x="282313" y="176779"/>
                </a:lnTo>
                <a:lnTo>
                  <a:pt x="282313" y="191638"/>
                </a:lnTo>
                <a:close/>
              </a:path>
              <a:path w="298450" h="354329">
                <a:moveTo>
                  <a:pt x="298315" y="258692"/>
                </a:moveTo>
                <a:lnTo>
                  <a:pt x="0" y="258692"/>
                </a:lnTo>
                <a:lnTo>
                  <a:pt x="0" y="244595"/>
                </a:lnTo>
                <a:lnTo>
                  <a:pt x="298315" y="244595"/>
                </a:lnTo>
                <a:lnTo>
                  <a:pt x="298315" y="258692"/>
                </a:lnTo>
                <a:close/>
              </a:path>
              <a:path w="298450" h="354329">
                <a:moveTo>
                  <a:pt x="156587" y="354321"/>
                </a:moveTo>
                <a:lnTo>
                  <a:pt x="140966" y="354321"/>
                </a:lnTo>
                <a:lnTo>
                  <a:pt x="140966" y="258692"/>
                </a:lnTo>
                <a:lnTo>
                  <a:pt x="156587" y="258692"/>
                </a:lnTo>
                <a:lnTo>
                  <a:pt x="156587" y="3543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12361089" y="5390834"/>
            <a:ext cx="281305" cy="347980"/>
          </a:xfrm>
          <a:custGeom>
            <a:avLst/>
            <a:gdLst/>
            <a:ahLst/>
            <a:cxnLst/>
            <a:rect l="l" t="t" r="r" b="b"/>
            <a:pathLst>
              <a:path w="281304" h="347979">
                <a:moveTo>
                  <a:pt x="96771" y="50290"/>
                </a:moveTo>
                <a:lnTo>
                  <a:pt x="80388" y="50290"/>
                </a:lnTo>
                <a:lnTo>
                  <a:pt x="80388" y="0"/>
                </a:lnTo>
                <a:lnTo>
                  <a:pt x="96771" y="0"/>
                </a:lnTo>
                <a:lnTo>
                  <a:pt x="96771" y="50290"/>
                </a:lnTo>
                <a:close/>
              </a:path>
              <a:path w="281304" h="347979">
                <a:moveTo>
                  <a:pt x="273932" y="246500"/>
                </a:moveTo>
                <a:lnTo>
                  <a:pt x="257930" y="246500"/>
                </a:lnTo>
                <a:lnTo>
                  <a:pt x="257930" y="126869"/>
                </a:lnTo>
                <a:lnTo>
                  <a:pt x="176017" y="126869"/>
                </a:lnTo>
                <a:lnTo>
                  <a:pt x="176017" y="112773"/>
                </a:lnTo>
                <a:lnTo>
                  <a:pt x="257930" y="112773"/>
                </a:lnTo>
                <a:lnTo>
                  <a:pt x="257930" y="10667"/>
                </a:lnTo>
                <a:lnTo>
                  <a:pt x="273932" y="10667"/>
                </a:lnTo>
                <a:lnTo>
                  <a:pt x="273932" y="246500"/>
                </a:lnTo>
                <a:close/>
              </a:path>
              <a:path w="281304" h="347979">
                <a:moveTo>
                  <a:pt x="171826" y="64387"/>
                </a:moveTo>
                <a:lnTo>
                  <a:pt x="5333" y="64387"/>
                </a:lnTo>
                <a:lnTo>
                  <a:pt x="5333" y="50290"/>
                </a:lnTo>
                <a:lnTo>
                  <a:pt x="171826" y="50290"/>
                </a:lnTo>
                <a:lnTo>
                  <a:pt x="171826" y="64387"/>
                </a:lnTo>
                <a:close/>
              </a:path>
              <a:path w="281304" h="347979">
                <a:moveTo>
                  <a:pt x="0" y="211449"/>
                </a:moveTo>
                <a:lnTo>
                  <a:pt x="0" y="196591"/>
                </a:lnTo>
                <a:lnTo>
                  <a:pt x="29598" y="184298"/>
                </a:lnTo>
                <a:lnTo>
                  <a:pt x="55338" y="162254"/>
                </a:lnTo>
                <a:lnTo>
                  <a:pt x="73507" y="131280"/>
                </a:lnTo>
                <a:lnTo>
                  <a:pt x="80388" y="92199"/>
                </a:lnTo>
                <a:lnTo>
                  <a:pt x="80388" y="64387"/>
                </a:lnTo>
                <a:lnTo>
                  <a:pt x="96771" y="64387"/>
                </a:lnTo>
                <a:lnTo>
                  <a:pt x="96771" y="92199"/>
                </a:lnTo>
                <a:lnTo>
                  <a:pt x="103980" y="130185"/>
                </a:lnTo>
                <a:lnTo>
                  <a:pt x="105758" y="132965"/>
                </a:lnTo>
                <a:lnTo>
                  <a:pt x="88770" y="132965"/>
                </a:lnTo>
                <a:lnTo>
                  <a:pt x="75811" y="158783"/>
                </a:lnTo>
                <a:lnTo>
                  <a:pt x="55957" y="181780"/>
                </a:lnTo>
                <a:lnTo>
                  <a:pt x="30318" y="199990"/>
                </a:lnTo>
                <a:lnTo>
                  <a:pt x="0" y="211449"/>
                </a:lnTo>
                <a:close/>
              </a:path>
              <a:path w="281304" h="347979">
                <a:moveTo>
                  <a:pt x="177541" y="206877"/>
                </a:moveTo>
                <a:lnTo>
                  <a:pt x="148187" y="195704"/>
                </a:lnTo>
                <a:lnTo>
                  <a:pt x="122726" y="178922"/>
                </a:lnTo>
                <a:lnTo>
                  <a:pt x="102480" y="157640"/>
                </a:lnTo>
                <a:lnTo>
                  <a:pt x="88770" y="132965"/>
                </a:lnTo>
                <a:lnTo>
                  <a:pt x="105758" y="132965"/>
                </a:lnTo>
                <a:lnTo>
                  <a:pt x="122726" y="159492"/>
                </a:lnTo>
                <a:lnTo>
                  <a:pt x="148687" y="180012"/>
                </a:lnTo>
                <a:lnTo>
                  <a:pt x="177541" y="191638"/>
                </a:lnTo>
                <a:lnTo>
                  <a:pt x="177541" y="206877"/>
                </a:lnTo>
                <a:close/>
              </a:path>
              <a:path w="281304" h="347979">
                <a:moveTo>
                  <a:pt x="280789" y="347463"/>
                </a:moveTo>
                <a:lnTo>
                  <a:pt x="27431" y="347463"/>
                </a:lnTo>
                <a:lnTo>
                  <a:pt x="27431" y="248405"/>
                </a:lnTo>
                <a:lnTo>
                  <a:pt x="43813" y="248405"/>
                </a:lnTo>
                <a:lnTo>
                  <a:pt x="43813" y="332985"/>
                </a:lnTo>
                <a:lnTo>
                  <a:pt x="280789" y="332985"/>
                </a:lnTo>
                <a:lnTo>
                  <a:pt x="280789" y="3474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12811362" y="5401502"/>
            <a:ext cx="281940" cy="339090"/>
          </a:xfrm>
          <a:custGeom>
            <a:avLst/>
            <a:gdLst/>
            <a:ahLst/>
            <a:cxnLst/>
            <a:rect l="l" t="t" r="r" b="b"/>
            <a:pathLst>
              <a:path w="281940" h="339089">
                <a:moveTo>
                  <a:pt x="0" y="156968"/>
                </a:moveTo>
                <a:lnTo>
                  <a:pt x="0" y="142871"/>
                </a:lnTo>
                <a:lnTo>
                  <a:pt x="48251" y="134379"/>
                </a:lnTo>
                <a:lnTo>
                  <a:pt x="88932" y="117915"/>
                </a:lnTo>
                <a:lnTo>
                  <a:pt x="120231" y="93275"/>
                </a:lnTo>
                <a:lnTo>
                  <a:pt x="140338" y="60260"/>
                </a:lnTo>
                <a:lnTo>
                  <a:pt x="147443" y="18668"/>
                </a:lnTo>
                <a:lnTo>
                  <a:pt x="8381" y="18668"/>
                </a:lnTo>
                <a:lnTo>
                  <a:pt x="8381" y="4571"/>
                </a:lnTo>
                <a:lnTo>
                  <a:pt x="163825" y="4571"/>
                </a:lnTo>
                <a:lnTo>
                  <a:pt x="163825" y="15239"/>
                </a:lnTo>
                <a:lnTo>
                  <a:pt x="156004" y="63884"/>
                </a:lnTo>
                <a:lnTo>
                  <a:pt x="133809" y="101831"/>
                </a:lnTo>
                <a:lnTo>
                  <a:pt x="99142" y="129628"/>
                </a:lnTo>
                <a:lnTo>
                  <a:pt x="53905" y="147824"/>
                </a:lnTo>
                <a:lnTo>
                  <a:pt x="0" y="156968"/>
                </a:lnTo>
                <a:close/>
              </a:path>
              <a:path w="281940" h="339089">
                <a:moveTo>
                  <a:pt x="276980" y="160777"/>
                </a:moveTo>
                <a:lnTo>
                  <a:pt x="260978" y="160777"/>
                </a:lnTo>
                <a:lnTo>
                  <a:pt x="260978" y="113916"/>
                </a:lnTo>
                <a:lnTo>
                  <a:pt x="176779" y="113916"/>
                </a:lnTo>
                <a:lnTo>
                  <a:pt x="176779" y="99819"/>
                </a:lnTo>
                <a:lnTo>
                  <a:pt x="260978" y="99819"/>
                </a:lnTo>
                <a:lnTo>
                  <a:pt x="260978" y="52576"/>
                </a:lnTo>
                <a:lnTo>
                  <a:pt x="180589" y="52576"/>
                </a:lnTo>
                <a:lnTo>
                  <a:pt x="180589" y="38861"/>
                </a:lnTo>
                <a:lnTo>
                  <a:pt x="260978" y="38861"/>
                </a:lnTo>
                <a:lnTo>
                  <a:pt x="260978" y="0"/>
                </a:lnTo>
                <a:lnTo>
                  <a:pt x="276980" y="0"/>
                </a:lnTo>
                <a:lnTo>
                  <a:pt x="276980" y="160777"/>
                </a:lnTo>
                <a:close/>
              </a:path>
              <a:path w="281940" h="339089">
                <a:moveTo>
                  <a:pt x="281551" y="338700"/>
                </a:moveTo>
                <a:lnTo>
                  <a:pt x="30479" y="338700"/>
                </a:lnTo>
                <a:lnTo>
                  <a:pt x="30479" y="259073"/>
                </a:lnTo>
                <a:lnTo>
                  <a:pt x="260978" y="259073"/>
                </a:lnTo>
                <a:lnTo>
                  <a:pt x="260978" y="206496"/>
                </a:lnTo>
                <a:lnTo>
                  <a:pt x="30479" y="206496"/>
                </a:lnTo>
                <a:lnTo>
                  <a:pt x="30479" y="192781"/>
                </a:lnTo>
                <a:lnTo>
                  <a:pt x="276980" y="192781"/>
                </a:lnTo>
                <a:lnTo>
                  <a:pt x="276980" y="272789"/>
                </a:lnTo>
                <a:lnTo>
                  <a:pt x="46861" y="272789"/>
                </a:lnTo>
                <a:lnTo>
                  <a:pt x="46861" y="324984"/>
                </a:lnTo>
                <a:lnTo>
                  <a:pt x="281551" y="324984"/>
                </a:lnTo>
                <a:lnTo>
                  <a:pt x="281551" y="3387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3165999" y="5401502"/>
            <a:ext cx="325120" cy="335280"/>
          </a:xfrm>
          <a:custGeom>
            <a:avLst/>
            <a:gdLst/>
            <a:ahLst/>
            <a:cxnLst/>
            <a:rect l="l" t="t" r="r" b="b"/>
            <a:pathLst>
              <a:path w="325119" h="335279">
                <a:moveTo>
                  <a:pt x="158492" y="314698"/>
                </a:moveTo>
                <a:lnTo>
                  <a:pt x="0" y="314698"/>
                </a:lnTo>
                <a:lnTo>
                  <a:pt x="0" y="300982"/>
                </a:lnTo>
                <a:lnTo>
                  <a:pt x="160016" y="300982"/>
                </a:lnTo>
                <a:lnTo>
                  <a:pt x="187375" y="299339"/>
                </a:lnTo>
                <a:lnTo>
                  <a:pt x="212021" y="294410"/>
                </a:lnTo>
                <a:lnTo>
                  <a:pt x="233523" y="286195"/>
                </a:lnTo>
                <a:lnTo>
                  <a:pt x="251453" y="274694"/>
                </a:lnTo>
                <a:lnTo>
                  <a:pt x="251453" y="0"/>
                </a:lnTo>
                <a:lnTo>
                  <a:pt x="267455" y="0"/>
                </a:lnTo>
                <a:lnTo>
                  <a:pt x="267455" y="146681"/>
                </a:lnTo>
                <a:lnTo>
                  <a:pt x="324603" y="146681"/>
                </a:lnTo>
                <a:lnTo>
                  <a:pt x="324603" y="160777"/>
                </a:lnTo>
                <a:lnTo>
                  <a:pt x="267455" y="160777"/>
                </a:lnTo>
                <a:lnTo>
                  <a:pt x="267455" y="288790"/>
                </a:lnTo>
                <a:lnTo>
                  <a:pt x="251453" y="288790"/>
                </a:lnTo>
                <a:lnTo>
                  <a:pt x="233660" y="300232"/>
                </a:lnTo>
                <a:lnTo>
                  <a:pt x="211687" y="308316"/>
                </a:lnTo>
                <a:lnTo>
                  <a:pt x="186357" y="313114"/>
                </a:lnTo>
                <a:lnTo>
                  <a:pt x="158492" y="314698"/>
                </a:lnTo>
                <a:close/>
              </a:path>
              <a:path w="325119" h="335279">
                <a:moveTo>
                  <a:pt x="164968" y="223260"/>
                </a:moveTo>
                <a:lnTo>
                  <a:pt x="148967" y="223260"/>
                </a:lnTo>
                <a:lnTo>
                  <a:pt x="152747" y="202680"/>
                </a:lnTo>
                <a:lnTo>
                  <a:pt x="155497" y="178541"/>
                </a:lnTo>
                <a:lnTo>
                  <a:pt x="157164" y="152806"/>
                </a:lnTo>
                <a:lnTo>
                  <a:pt x="157730" y="126869"/>
                </a:lnTo>
                <a:lnTo>
                  <a:pt x="157730" y="20954"/>
                </a:lnTo>
                <a:lnTo>
                  <a:pt x="13334" y="20954"/>
                </a:lnTo>
                <a:lnTo>
                  <a:pt x="13334" y="6476"/>
                </a:lnTo>
                <a:lnTo>
                  <a:pt x="173731" y="6476"/>
                </a:lnTo>
                <a:lnTo>
                  <a:pt x="173688" y="126869"/>
                </a:lnTo>
                <a:lnTo>
                  <a:pt x="173112" y="152056"/>
                </a:lnTo>
                <a:lnTo>
                  <a:pt x="171339" y="178636"/>
                </a:lnTo>
                <a:lnTo>
                  <a:pt x="168588" y="202811"/>
                </a:lnTo>
                <a:lnTo>
                  <a:pt x="164968" y="223260"/>
                </a:lnTo>
                <a:close/>
              </a:path>
              <a:path w="325119" h="335279">
                <a:moveTo>
                  <a:pt x="75817" y="300982"/>
                </a:moveTo>
                <a:lnTo>
                  <a:pt x="59434" y="300982"/>
                </a:lnTo>
                <a:lnTo>
                  <a:pt x="59434" y="133346"/>
                </a:lnTo>
                <a:lnTo>
                  <a:pt x="75817" y="133346"/>
                </a:lnTo>
                <a:lnTo>
                  <a:pt x="75817" y="300982"/>
                </a:lnTo>
                <a:close/>
              </a:path>
              <a:path w="325119" h="335279">
                <a:moveTo>
                  <a:pt x="267455" y="335271"/>
                </a:moveTo>
                <a:lnTo>
                  <a:pt x="251453" y="335271"/>
                </a:lnTo>
                <a:lnTo>
                  <a:pt x="251453" y="288790"/>
                </a:lnTo>
                <a:lnTo>
                  <a:pt x="267455" y="288790"/>
                </a:lnTo>
                <a:lnTo>
                  <a:pt x="267455" y="3352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13639889" y="5406085"/>
            <a:ext cx="254635" cy="136525"/>
          </a:xfrm>
          <a:custGeom>
            <a:avLst/>
            <a:gdLst/>
            <a:ahLst/>
            <a:cxnLst/>
            <a:rect l="l" t="t" r="r" b="b"/>
            <a:pathLst>
              <a:path w="254634" h="136525">
                <a:moveTo>
                  <a:pt x="254114" y="48412"/>
                </a:moveTo>
                <a:lnTo>
                  <a:pt x="16002" y="48412"/>
                </a:lnTo>
                <a:lnTo>
                  <a:pt x="16002" y="152"/>
                </a:lnTo>
                <a:lnTo>
                  <a:pt x="0" y="152"/>
                </a:lnTo>
                <a:lnTo>
                  <a:pt x="0" y="48412"/>
                </a:lnTo>
                <a:lnTo>
                  <a:pt x="0" y="62382"/>
                </a:lnTo>
                <a:lnTo>
                  <a:pt x="0" y="122072"/>
                </a:lnTo>
                <a:lnTo>
                  <a:pt x="0" y="136042"/>
                </a:lnTo>
                <a:lnTo>
                  <a:pt x="254114" y="136042"/>
                </a:lnTo>
                <a:lnTo>
                  <a:pt x="254114" y="122669"/>
                </a:lnTo>
                <a:lnTo>
                  <a:pt x="254114" y="122072"/>
                </a:lnTo>
                <a:lnTo>
                  <a:pt x="254114" y="62852"/>
                </a:lnTo>
                <a:lnTo>
                  <a:pt x="238112" y="62852"/>
                </a:lnTo>
                <a:lnTo>
                  <a:pt x="238112" y="122072"/>
                </a:lnTo>
                <a:lnTo>
                  <a:pt x="16002" y="122072"/>
                </a:lnTo>
                <a:lnTo>
                  <a:pt x="16002" y="62382"/>
                </a:lnTo>
                <a:lnTo>
                  <a:pt x="254114" y="62382"/>
                </a:lnTo>
                <a:lnTo>
                  <a:pt x="254114" y="48412"/>
                </a:lnTo>
                <a:close/>
              </a:path>
              <a:path w="254634" h="136525">
                <a:moveTo>
                  <a:pt x="254114" y="0"/>
                </a:moveTo>
                <a:lnTo>
                  <a:pt x="238112" y="0"/>
                </a:lnTo>
                <a:lnTo>
                  <a:pt x="238112" y="48387"/>
                </a:lnTo>
                <a:lnTo>
                  <a:pt x="254114" y="48387"/>
                </a:lnTo>
                <a:lnTo>
                  <a:pt x="25411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13615886" y="5592762"/>
            <a:ext cx="302260" cy="145415"/>
          </a:xfrm>
          <a:custGeom>
            <a:avLst/>
            <a:gdLst/>
            <a:ahLst/>
            <a:cxnLst/>
            <a:rect l="l" t="t" r="r" b="b"/>
            <a:pathLst>
              <a:path w="302259" h="145414">
                <a:moveTo>
                  <a:pt x="284975" y="130975"/>
                </a:moveTo>
                <a:lnTo>
                  <a:pt x="40005" y="130975"/>
                </a:lnTo>
                <a:lnTo>
                  <a:pt x="40005" y="61125"/>
                </a:lnTo>
                <a:lnTo>
                  <a:pt x="24003" y="61125"/>
                </a:lnTo>
                <a:lnTo>
                  <a:pt x="24003" y="130975"/>
                </a:lnTo>
                <a:lnTo>
                  <a:pt x="24003" y="144945"/>
                </a:lnTo>
                <a:lnTo>
                  <a:pt x="284975" y="144945"/>
                </a:lnTo>
                <a:lnTo>
                  <a:pt x="284975" y="130975"/>
                </a:lnTo>
                <a:close/>
              </a:path>
              <a:path w="302259" h="145414">
                <a:moveTo>
                  <a:pt x="302120" y="0"/>
                </a:moveTo>
                <a:lnTo>
                  <a:pt x="0" y="0"/>
                </a:lnTo>
                <a:lnTo>
                  <a:pt x="0" y="14097"/>
                </a:lnTo>
                <a:lnTo>
                  <a:pt x="147066" y="14097"/>
                </a:lnTo>
                <a:lnTo>
                  <a:pt x="147066" y="81915"/>
                </a:lnTo>
                <a:lnTo>
                  <a:pt x="163068" y="81915"/>
                </a:lnTo>
                <a:lnTo>
                  <a:pt x="163068" y="14097"/>
                </a:lnTo>
                <a:lnTo>
                  <a:pt x="302120" y="14097"/>
                </a:lnTo>
                <a:lnTo>
                  <a:pt x="3021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13968623" y="5401502"/>
            <a:ext cx="282575" cy="340995"/>
          </a:xfrm>
          <a:custGeom>
            <a:avLst/>
            <a:gdLst/>
            <a:ahLst/>
            <a:cxnLst/>
            <a:rect l="l" t="t" r="r" b="b"/>
            <a:pathLst>
              <a:path w="282575" h="340995">
                <a:moveTo>
                  <a:pt x="282313" y="190876"/>
                </a:moveTo>
                <a:lnTo>
                  <a:pt x="266312" y="190876"/>
                </a:lnTo>
                <a:lnTo>
                  <a:pt x="266312" y="81912"/>
                </a:lnTo>
                <a:lnTo>
                  <a:pt x="179065" y="81912"/>
                </a:lnTo>
                <a:lnTo>
                  <a:pt x="179065" y="67816"/>
                </a:lnTo>
                <a:lnTo>
                  <a:pt x="266312" y="67816"/>
                </a:lnTo>
                <a:lnTo>
                  <a:pt x="266312" y="0"/>
                </a:lnTo>
                <a:lnTo>
                  <a:pt x="282313" y="0"/>
                </a:lnTo>
                <a:lnTo>
                  <a:pt x="282313" y="190876"/>
                </a:lnTo>
                <a:close/>
              </a:path>
              <a:path w="282575" h="340995">
                <a:moveTo>
                  <a:pt x="0" y="184018"/>
                </a:moveTo>
                <a:lnTo>
                  <a:pt x="0" y="168778"/>
                </a:lnTo>
                <a:lnTo>
                  <a:pt x="32157" y="153158"/>
                </a:lnTo>
                <a:lnTo>
                  <a:pt x="59815" y="128679"/>
                </a:lnTo>
                <a:lnTo>
                  <a:pt x="79186" y="96342"/>
                </a:lnTo>
                <a:lnTo>
                  <a:pt x="86484" y="57148"/>
                </a:lnTo>
                <a:lnTo>
                  <a:pt x="86484" y="2666"/>
                </a:lnTo>
                <a:lnTo>
                  <a:pt x="102486" y="2666"/>
                </a:lnTo>
                <a:lnTo>
                  <a:pt x="102486" y="57148"/>
                </a:lnTo>
                <a:lnTo>
                  <a:pt x="109945" y="95634"/>
                </a:lnTo>
                <a:lnTo>
                  <a:pt x="111385" y="97914"/>
                </a:lnTo>
                <a:lnTo>
                  <a:pt x="94104" y="97914"/>
                </a:lnTo>
                <a:lnTo>
                  <a:pt x="82026" y="124119"/>
                </a:lnTo>
                <a:lnTo>
                  <a:pt x="61482" y="148395"/>
                </a:lnTo>
                <a:lnTo>
                  <a:pt x="33723" y="168957"/>
                </a:lnTo>
                <a:lnTo>
                  <a:pt x="0" y="184018"/>
                </a:lnTo>
                <a:close/>
              </a:path>
              <a:path w="282575" h="340995">
                <a:moveTo>
                  <a:pt x="188971" y="179827"/>
                </a:moveTo>
                <a:lnTo>
                  <a:pt x="156521" y="165635"/>
                </a:lnTo>
                <a:lnTo>
                  <a:pt x="129108" y="146300"/>
                </a:lnTo>
                <a:lnTo>
                  <a:pt x="107909" y="123250"/>
                </a:lnTo>
                <a:lnTo>
                  <a:pt x="94104" y="97914"/>
                </a:lnTo>
                <a:lnTo>
                  <a:pt x="111385" y="97914"/>
                </a:lnTo>
                <a:lnTo>
                  <a:pt x="129584" y="126726"/>
                </a:lnTo>
                <a:lnTo>
                  <a:pt x="157295" y="149889"/>
                </a:lnTo>
                <a:lnTo>
                  <a:pt x="188971" y="164587"/>
                </a:lnTo>
                <a:lnTo>
                  <a:pt x="188971" y="179827"/>
                </a:lnTo>
                <a:close/>
              </a:path>
              <a:path w="282575" h="340995">
                <a:moveTo>
                  <a:pt x="282313" y="340986"/>
                </a:moveTo>
                <a:lnTo>
                  <a:pt x="266312" y="340986"/>
                </a:lnTo>
                <a:lnTo>
                  <a:pt x="266312" y="242690"/>
                </a:lnTo>
                <a:lnTo>
                  <a:pt x="31241" y="242690"/>
                </a:lnTo>
                <a:lnTo>
                  <a:pt x="31241" y="228213"/>
                </a:lnTo>
                <a:lnTo>
                  <a:pt x="282313" y="228213"/>
                </a:lnTo>
                <a:lnTo>
                  <a:pt x="282313" y="34098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11227137" y="8171320"/>
            <a:ext cx="270510" cy="335915"/>
          </a:xfrm>
          <a:custGeom>
            <a:avLst/>
            <a:gdLst/>
            <a:ahLst/>
            <a:cxnLst/>
            <a:rect l="l" t="t" r="r" b="b"/>
            <a:pathLst>
              <a:path w="270509" h="335915">
                <a:moveTo>
                  <a:pt x="195829" y="331080"/>
                </a:moveTo>
                <a:lnTo>
                  <a:pt x="180208" y="331080"/>
                </a:lnTo>
                <a:lnTo>
                  <a:pt x="180208" y="157730"/>
                </a:lnTo>
                <a:lnTo>
                  <a:pt x="104391" y="157730"/>
                </a:lnTo>
                <a:lnTo>
                  <a:pt x="104391" y="143633"/>
                </a:lnTo>
                <a:lnTo>
                  <a:pt x="180208" y="143633"/>
                </a:lnTo>
                <a:lnTo>
                  <a:pt x="180208" y="1904"/>
                </a:lnTo>
                <a:lnTo>
                  <a:pt x="195829" y="1904"/>
                </a:lnTo>
                <a:lnTo>
                  <a:pt x="195829" y="331080"/>
                </a:lnTo>
                <a:close/>
              </a:path>
              <a:path w="270509" h="335915">
                <a:moveTo>
                  <a:pt x="72007" y="311650"/>
                </a:moveTo>
                <a:lnTo>
                  <a:pt x="0" y="311650"/>
                </a:lnTo>
                <a:lnTo>
                  <a:pt x="0" y="6476"/>
                </a:lnTo>
                <a:lnTo>
                  <a:pt x="113916" y="6476"/>
                </a:lnTo>
                <a:lnTo>
                  <a:pt x="113916" y="20954"/>
                </a:lnTo>
                <a:lnTo>
                  <a:pt x="16001" y="20954"/>
                </a:lnTo>
                <a:lnTo>
                  <a:pt x="16001" y="297172"/>
                </a:lnTo>
                <a:lnTo>
                  <a:pt x="143633" y="297172"/>
                </a:lnTo>
                <a:lnTo>
                  <a:pt x="143633" y="298696"/>
                </a:lnTo>
                <a:lnTo>
                  <a:pt x="129066" y="304899"/>
                </a:lnTo>
                <a:lnTo>
                  <a:pt x="111963" y="308888"/>
                </a:lnTo>
                <a:lnTo>
                  <a:pt x="92789" y="311019"/>
                </a:lnTo>
                <a:lnTo>
                  <a:pt x="72007" y="311650"/>
                </a:lnTo>
                <a:close/>
              </a:path>
              <a:path w="270509" h="335915">
                <a:moveTo>
                  <a:pt x="143633" y="297172"/>
                </a:moveTo>
                <a:lnTo>
                  <a:pt x="72769" y="297172"/>
                </a:lnTo>
                <a:lnTo>
                  <a:pt x="92521" y="296660"/>
                </a:lnTo>
                <a:lnTo>
                  <a:pt x="111344" y="294791"/>
                </a:lnTo>
                <a:lnTo>
                  <a:pt x="128596" y="291064"/>
                </a:lnTo>
                <a:lnTo>
                  <a:pt x="143633" y="284980"/>
                </a:lnTo>
                <a:lnTo>
                  <a:pt x="143633" y="297172"/>
                </a:lnTo>
                <a:close/>
              </a:path>
              <a:path w="270509" h="335915">
                <a:moveTo>
                  <a:pt x="270503" y="335652"/>
                </a:moveTo>
                <a:lnTo>
                  <a:pt x="254501" y="335652"/>
                </a:lnTo>
                <a:lnTo>
                  <a:pt x="254501" y="0"/>
                </a:lnTo>
                <a:lnTo>
                  <a:pt x="270503" y="0"/>
                </a:lnTo>
                <a:lnTo>
                  <a:pt x="270503" y="3356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11579869" y="8170939"/>
            <a:ext cx="266700" cy="335915"/>
          </a:xfrm>
          <a:custGeom>
            <a:avLst/>
            <a:gdLst/>
            <a:ahLst/>
            <a:cxnLst/>
            <a:rect l="l" t="t" r="r" b="b"/>
            <a:pathLst>
              <a:path w="266700" h="335915">
                <a:moveTo>
                  <a:pt x="84579" y="316222"/>
                </a:moveTo>
                <a:lnTo>
                  <a:pt x="43432" y="305131"/>
                </a:lnTo>
                <a:lnTo>
                  <a:pt x="17841" y="273574"/>
                </a:lnTo>
                <a:lnTo>
                  <a:pt x="1803" y="204044"/>
                </a:lnTo>
                <a:lnTo>
                  <a:pt x="0" y="158492"/>
                </a:lnTo>
                <a:lnTo>
                  <a:pt x="1803" y="112779"/>
                </a:lnTo>
                <a:lnTo>
                  <a:pt x="7572" y="74245"/>
                </a:lnTo>
                <a:lnTo>
                  <a:pt x="33146" y="20573"/>
                </a:lnTo>
                <a:lnTo>
                  <a:pt x="69149" y="1285"/>
                </a:lnTo>
                <a:lnTo>
                  <a:pt x="84579" y="0"/>
                </a:lnTo>
                <a:lnTo>
                  <a:pt x="99789" y="1285"/>
                </a:lnTo>
                <a:lnTo>
                  <a:pt x="113392" y="5143"/>
                </a:lnTo>
                <a:lnTo>
                  <a:pt x="125351" y="11572"/>
                </a:lnTo>
                <a:lnTo>
                  <a:pt x="128234" y="14096"/>
                </a:lnTo>
                <a:lnTo>
                  <a:pt x="84579" y="14096"/>
                </a:lnTo>
                <a:lnTo>
                  <a:pt x="72590" y="15269"/>
                </a:lnTo>
                <a:lnTo>
                  <a:pt x="31110" y="51284"/>
                </a:lnTo>
                <a:lnTo>
                  <a:pt x="17513" y="115565"/>
                </a:lnTo>
                <a:lnTo>
                  <a:pt x="16001" y="158492"/>
                </a:lnTo>
                <a:lnTo>
                  <a:pt x="17513" y="201365"/>
                </a:lnTo>
                <a:lnTo>
                  <a:pt x="31110" y="265538"/>
                </a:lnTo>
                <a:lnTo>
                  <a:pt x="61815" y="298315"/>
                </a:lnTo>
                <a:lnTo>
                  <a:pt x="84579" y="302506"/>
                </a:lnTo>
                <a:lnTo>
                  <a:pt x="128446" y="302506"/>
                </a:lnTo>
                <a:lnTo>
                  <a:pt x="125351" y="305131"/>
                </a:lnTo>
                <a:lnTo>
                  <a:pt x="113392" y="311316"/>
                </a:lnTo>
                <a:lnTo>
                  <a:pt x="99789" y="315001"/>
                </a:lnTo>
                <a:lnTo>
                  <a:pt x="84579" y="316222"/>
                </a:lnTo>
                <a:close/>
              </a:path>
              <a:path w="266700" h="335915">
                <a:moveTo>
                  <a:pt x="128446" y="302506"/>
                </a:moveTo>
                <a:lnTo>
                  <a:pt x="84579" y="302506"/>
                </a:lnTo>
                <a:lnTo>
                  <a:pt x="96348" y="301446"/>
                </a:lnTo>
                <a:lnTo>
                  <a:pt x="107010" y="298315"/>
                </a:lnTo>
                <a:lnTo>
                  <a:pt x="137668" y="265538"/>
                </a:lnTo>
                <a:lnTo>
                  <a:pt x="151265" y="201365"/>
                </a:lnTo>
                <a:lnTo>
                  <a:pt x="152777" y="158492"/>
                </a:lnTo>
                <a:lnTo>
                  <a:pt x="151265" y="115565"/>
                </a:lnTo>
                <a:lnTo>
                  <a:pt x="137668" y="51284"/>
                </a:lnTo>
                <a:lnTo>
                  <a:pt x="107010" y="18620"/>
                </a:lnTo>
                <a:lnTo>
                  <a:pt x="84579" y="14096"/>
                </a:lnTo>
                <a:lnTo>
                  <a:pt x="128234" y="14096"/>
                </a:lnTo>
                <a:lnTo>
                  <a:pt x="161349" y="74245"/>
                </a:lnTo>
                <a:lnTo>
                  <a:pt x="167028" y="112779"/>
                </a:lnTo>
                <a:lnTo>
                  <a:pt x="168778" y="158492"/>
                </a:lnTo>
                <a:lnTo>
                  <a:pt x="167028" y="204044"/>
                </a:lnTo>
                <a:lnTo>
                  <a:pt x="161349" y="242595"/>
                </a:lnTo>
                <a:lnTo>
                  <a:pt x="151098" y="273574"/>
                </a:lnTo>
                <a:lnTo>
                  <a:pt x="135632" y="296410"/>
                </a:lnTo>
                <a:lnTo>
                  <a:pt x="128446" y="302506"/>
                </a:lnTo>
                <a:close/>
              </a:path>
              <a:path w="266700" h="335915">
                <a:moveTo>
                  <a:pt x="266693" y="335652"/>
                </a:moveTo>
                <a:lnTo>
                  <a:pt x="250691" y="335652"/>
                </a:lnTo>
                <a:lnTo>
                  <a:pt x="250691" y="380"/>
                </a:lnTo>
                <a:lnTo>
                  <a:pt x="266693" y="380"/>
                </a:lnTo>
                <a:lnTo>
                  <a:pt x="266693" y="3356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11938698" y="8171320"/>
            <a:ext cx="262890" cy="335915"/>
          </a:xfrm>
          <a:custGeom>
            <a:avLst/>
            <a:gdLst/>
            <a:ahLst/>
            <a:cxnLst/>
            <a:rect l="l" t="t" r="r" b="b"/>
            <a:pathLst>
              <a:path w="262890" h="335915">
                <a:moveTo>
                  <a:pt x="262502" y="335652"/>
                </a:moveTo>
                <a:lnTo>
                  <a:pt x="246500" y="335652"/>
                </a:lnTo>
                <a:lnTo>
                  <a:pt x="246500" y="160016"/>
                </a:lnTo>
                <a:lnTo>
                  <a:pt x="166492" y="160016"/>
                </a:lnTo>
                <a:lnTo>
                  <a:pt x="166492" y="145538"/>
                </a:lnTo>
                <a:lnTo>
                  <a:pt x="246500" y="145538"/>
                </a:lnTo>
                <a:lnTo>
                  <a:pt x="246500" y="0"/>
                </a:lnTo>
                <a:lnTo>
                  <a:pt x="262502" y="0"/>
                </a:lnTo>
                <a:lnTo>
                  <a:pt x="262502" y="335652"/>
                </a:lnTo>
                <a:close/>
              </a:path>
              <a:path w="262890" h="335915">
                <a:moveTo>
                  <a:pt x="113154" y="311650"/>
                </a:moveTo>
                <a:lnTo>
                  <a:pt x="0" y="311650"/>
                </a:lnTo>
                <a:lnTo>
                  <a:pt x="0" y="6476"/>
                </a:lnTo>
                <a:lnTo>
                  <a:pt x="151634" y="6476"/>
                </a:lnTo>
                <a:lnTo>
                  <a:pt x="151634" y="20954"/>
                </a:lnTo>
                <a:lnTo>
                  <a:pt x="15620" y="20954"/>
                </a:lnTo>
                <a:lnTo>
                  <a:pt x="15620" y="150491"/>
                </a:lnTo>
                <a:lnTo>
                  <a:pt x="140966" y="150491"/>
                </a:lnTo>
                <a:lnTo>
                  <a:pt x="140966" y="164587"/>
                </a:lnTo>
                <a:lnTo>
                  <a:pt x="15620" y="164587"/>
                </a:lnTo>
                <a:lnTo>
                  <a:pt x="15620" y="297172"/>
                </a:lnTo>
                <a:lnTo>
                  <a:pt x="195797" y="297172"/>
                </a:lnTo>
                <a:lnTo>
                  <a:pt x="182268" y="303131"/>
                </a:lnTo>
                <a:lnTo>
                  <a:pt x="161349" y="308078"/>
                </a:lnTo>
                <a:lnTo>
                  <a:pt x="137859" y="310810"/>
                </a:lnTo>
                <a:lnTo>
                  <a:pt x="113154" y="311650"/>
                </a:lnTo>
                <a:close/>
              </a:path>
              <a:path w="262890" h="335915">
                <a:moveTo>
                  <a:pt x="195797" y="297172"/>
                </a:moveTo>
                <a:lnTo>
                  <a:pt x="113535" y="297172"/>
                </a:lnTo>
                <a:lnTo>
                  <a:pt x="137698" y="296333"/>
                </a:lnTo>
                <a:lnTo>
                  <a:pt x="160825" y="293600"/>
                </a:lnTo>
                <a:lnTo>
                  <a:pt x="181738" y="288653"/>
                </a:lnTo>
                <a:lnTo>
                  <a:pt x="199258" y="281170"/>
                </a:lnTo>
                <a:lnTo>
                  <a:pt x="199258" y="295648"/>
                </a:lnTo>
                <a:lnTo>
                  <a:pt x="195797" y="2971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12374947" y="8170939"/>
            <a:ext cx="327025" cy="339090"/>
          </a:xfrm>
          <a:custGeom>
            <a:avLst/>
            <a:gdLst/>
            <a:ahLst/>
            <a:cxnLst/>
            <a:rect l="l" t="t" r="r" b="b"/>
            <a:pathLst>
              <a:path w="327025" h="339090">
                <a:moveTo>
                  <a:pt x="168397" y="191638"/>
                </a:moveTo>
                <a:lnTo>
                  <a:pt x="0" y="191638"/>
                </a:lnTo>
                <a:lnTo>
                  <a:pt x="0" y="176779"/>
                </a:lnTo>
                <a:lnTo>
                  <a:pt x="170683" y="176779"/>
                </a:lnTo>
                <a:lnTo>
                  <a:pt x="196495" y="175565"/>
                </a:lnTo>
                <a:lnTo>
                  <a:pt x="219450" y="171921"/>
                </a:lnTo>
                <a:lnTo>
                  <a:pt x="239262" y="165849"/>
                </a:lnTo>
                <a:lnTo>
                  <a:pt x="255644" y="157349"/>
                </a:lnTo>
                <a:lnTo>
                  <a:pt x="255644" y="0"/>
                </a:lnTo>
                <a:lnTo>
                  <a:pt x="272027" y="0"/>
                </a:lnTo>
                <a:lnTo>
                  <a:pt x="272027" y="107820"/>
                </a:lnTo>
                <a:lnTo>
                  <a:pt x="326508" y="107820"/>
                </a:lnTo>
                <a:lnTo>
                  <a:pt x="326508" y="121916"/>
                </a:lnTo>
                <a:lnTo>
                  <a:pt x="272027" y="121916"/>
                </a:lnTo>
                <a:lnTo>
                  <a:pt x="272027" y="171064"/>
                </a:lnTo>
                <a:lnTo>
                  <a:pt x="255644" y="171064"/>
                </a:lnTo>
                <a:lnTo>
                  <a:pt x="239172" y="180226"/>
                </a:lnTo>
                <a:lnTo>
                  <a:pt x="219021" y="186637"/>
                </a:lnTo>
                <a:lnTo>
                  <a:pt x="195370" y="190405"/>
                </a:lnTo>
                <a:lnTo>
                  <a:pt x="168397" y="191638"/>
                </a:lnTo>
                <a:close/>
              </a:path>
              <a:path w="327025" h="339090">
                <a:moveTo>
                  <a:pt x="172588" y="128012"/>
                </a:moveTo>
                <a:lnTo>
                  <a:pt x="156206" y="128012"/>
                </a:lnTo>
                <a:lnTo>
                  <a:pt x="158765" y="113231"/>
                </a:lnTo>
                <a:lnTo>
                  <a:pt x="160682" y="97200"/>
                </a:lnTo>
                <a:lnTo>
                  <a:pt x="161885" y="80383"/>
                </a:lnTo>
                <a:lnTo>
                  <a:pt x="162301" y="63244"/>
                </a:lnTo>
                <a:lnTo>
                  <a:pt x="162301" y="19049"/>
                </a:lnTo>
                <a:lnTo>
                  <a:pt x="16001" y="19049"/>
                </a:lnTo>
                <a:lnTo>
                  <a:pt x="16001" y="4952"/>
                </a:lnTo>
                <a:lnTo>
                  <a:pt x="178684" y="4952"/>
                </a:lnTo>
                <a:lnTo>
                  <a:pt x="178674" y="63244"/>
                </a:lnTo>
                <a:lnTo>
                  <a:pt x="178214" y="80383"/>
                </a:lnTo>
                <a:lnTo>
                  <a:pt x="176922" y="97295"/>
                </a:lnTo>
                <a:lnTo>
                  <a:pt x="174987" y="113279"/>
                </a:lnTo>
                <a:lnTo>
                  <a:pt x="172588" y="128012"/>
                </a:lnTo>
                <a:close/>
              </a:path>
              <a:path w="327025" h="339090">
                <a:moveTo>
                  <a:pt x="83436" y="176779"/>
                </a:moveTo>
                <a:lnTo>
                  <a:pt x="67054" y="176779"/>
                </a:lnTo>
                <a:lnTo>
                  <a:pt x="67054" y="89151"/>
                </a:lnTo>
                <a:lnTo>
                  <a:pt x="83436" y="89151"/>
                </a:lnTo>
                <a:lnTo>
                  <a:pt x="83436" y="176779"/>
                </a:lnTo>
                <a:close/>
              </a:path>
              <a:path w="327025" h="339090">
                <a:moveTo>
                  <a:pt x="272027" y="238881"/>
                </a:moveTo>
                <a:lnTo>
                  <a:pt x="255644" y="238881"/>
                </a:lnTo>
                <a:lnTo>
                  <a:pt x="255644" y="171064"/>
                </a:lnTo>
                <a:lnTo>
                  <a:pt x="272027" y="171064"/>
                </a:lnTo>
                <a:lnTo>
                  <a:pt x="272027" y="238881"/>
                </a:lnTo>
                <a:close/>
              </a:path>
              <a:path w="327025" h="339090">
                <a:moveTo>
                  <a:pt x="278123" y="339081"/>
                </a:moveTo>
                <a:lnTo>
                  <a:pt x="28574" y="339081"/>
                </a:lnTo>
                <a:lnTo>
                  <a:pt x="28574" y="245357"/>
                </a:lnTo>
                <a:lnTo>
                  <a:pt x="44956" y="245357"/>
                </a:lnTo>
                <a:lnTo>
                  <a:pt x="44956" y="324984"/>
                </a:lnTo>
                <a:lnTo>
                  <a:pt x="278123" y="324984"/>
                </a:lnTo>
                <a:lnTo>
                  <a:pt x="278123" y="3390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12746349" y="8171320"/>
            <a:ext cx="262890" cy="335280"/>
          </a:xfrm>
          <a:custGeom>
            <a:avLst/>
            <a:gdLst/>
            <a:ahLst/>
            <a:cxnLst/>
            <a:rect l="l" t="t" r="r" b="b"/>
            <a:pathLst>
              <a:path w="262890" h="335279">
                <a:moveTo>
                  <a:pt x="262502" y="335271"/>
                </a:moveTo>
                <a:lnTo>
                  <a:pt x="246500" y="335271"/>
                </a:lnTo>
                <a:lnTo>
                  <a:pt x="246500" y="278504"/>
                </a:lnTo>
                <a:lnTo>
                  <a:pt x="228493" y="292523"/>
                </a:lnTo>
                <a:lnTo>
                  <a:pt x="204734" y="302935"/>
                </a:lnTo>
                <a:lnTo>
                  <a:pt x="176904" y="309417"/>
                </a:lnTo>
                <a:lnTo>
                  <a:pt x="146681" y="311650"/>
                </a:lnTo>
                <a:lnTo>
                  <a:pt x="0" y="311650"/>
                </a:lnTo>
                <a:lnTo>
                  <a:pt x="0" y="150491"/>
                </a:lnTo>
                <a:lnTo>
                  <a:pt x="130298" y="150491"/>
                </a:lnTo>
                <a:lnTo>
                  <a:pt x="130298" y="20954"/>
                </a:lnTo>
                <a:lnTo>
                  <a:pt x="0" y="20954"/>
                </a:lnTo>
                <a:lnTo>
                  <a:pt x="0" y="6476"/>
                </a:lnTo>
                <a:lnTo>
                  <a:pt x="146300" y="6476"/>
                </a:lnTo>
                <a:lnTo>
                  <a:pt x="146300" y="164587"/>
                </a:lnTo>
                <a:lnTo>
                  <a:pt x="15620" y="164587"/>
                </a:lnTo>
                <a:lnTo>
                  <a:pt x="15620" y="297172"/>
                </a:lnTo>
                <a:lnTo>
                  <a:pt x="148586" y="297172"/>
                </a:lnTo>
                <a:lnTo>
                  <a:pt x="177440" y="294993"/>
                </a:lnTo>
                <a:lnTo>
                  <a:pt x="204258" y="288600"/>
                </a:lnTo>
                <a:lnTo>
                  <a:pt x="227719" y="278206"/>
                </a:lnTo>
                <a:lnTo>
                  <a:pt x="246500" y="264026"/>
                </a:lnTo>
                <a:lnTo>
                  <a:pt x="246500" y="0"/>
                </a:lnTo>
                <a:lnTo>
                  <a:pt x="262502" y="0"/>
                </a:lnTo>
                <a:lnTo>
                  <a:pt x="262502" y="3352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13091842" y="8450967"/>
            <a:ext cx="29209" cy="85725"/>
          </a:xfrm>
          <a:custGeom>
            <a:avLst/>
            <a:gdLst/>
            <a:ahLst/>
            <a:cxnLst/>
            <a:rect l="l" t="t" r="r" b="b"/>
            <a:pathLst>
              <a:path w="29209" h="85725">
                <a:moveTo>
                  <a:pt x="0" y="85722"/>
                </a:moveTo>
                <a:lnTo>
                  <a:pt x="0" y="73150"/>
                </a:lnTo>
                <a:lnTo>
                  <a:pt x="7703" y="68798"/>
                </a:lnTo>
                <a:lnTo>
                  <a:pt x="12763" y="62053"/>
                </a:lnTo>
                <a:lnTo>
                  <a:pt x="15537" y="52094"/>
                </a:lnTo>
                <a:lnTo>
                  <a:pt x="16382" y="38099"/>
                </a:lnTo>
                <a:lnTo>
                  <a:pt x="9143" y="38099"/>
                </a:lnTo>
                <a:lnTo>
                  <a:pt x="9143" y="0"/>
                </a:lnTo>
                <a:lnTo>
                  <a:pt x="28955" y="0"/>
                </a:lnTo>
                <a:lnTo>
                  <a:pt x="28955" y="41146"/>
                </a:lnTo>
                <a:lnTo>
                  <a:pt x="27270" y="58023"/>
                </a:lnTo>
                <a:lnTo>
                  <a:pt x="22049" y="70721"/>
                </a:lnTo>
                <a:lnTo>
                  <a:pt x="13042" y="79775"/>
                </a:lnTo>
                <a:lnTo>
                  <a:pt x="0" y="857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13286204" y="8171320"/>
            <a:ext cx="280035" cy="335280"/>
          </a:xfrm>
          <a:custGeom>
            <a:avLst/>
            <a:gdLst/>
            <a:ahLst/>
            <a:cxnLst/>
            <a:rect l="l" t="t" r="r" b="b"/>
            <a:pathLst>
              <a:path w="280034" h="335279">
                <a:moveTo>
                  <a:pt x="0" y="312412"/>
                </a:moveTo>
                <a:lnTo>
                  <a:pt x="0" y="296791"/>
                </a:lnTo>
                <a:lnTo>
                  <a:pt x="32294" y="276968"/>
                </a:lnTo>
                <a:lnTo>
                  <a:pt x="60625" y="246215"/>
                </a:lnTo>
                <a:lnTo>
                  <a:pt x="80740" y="202174"/>
                </a:lnTo>
                <a:lnTo>
                  <a:pt x="88389" y="142490"/>
                </a:lnTo>
                <a:lnTo>
                  <a:pt x="88389" y="4571"/>
                </a:lnTo>
                <a:lnTo>
                  <a:pt x="104772" y="4571"/>
                </a:lnTo>
                <a:lnTo>
                  <a:pt x="104772" y="142490"/>
                </a:lnTo>
                <a:lnTo>
                  <a:pt x="111842" y="197353"/>
                </a:lnTo>
                <a:lnTo>
                  <a:pt x="96390" y="197353"/>
                </a:lnTo>
                <a:lnTo>
                  <a:pt x="84490" y="234350"/>
                </a:lnTo>
                <a:lnTo>
                  <a:pt x="63196" y="266740"/>
                </a:lnTo>
                <a:lnTo>
                  <a:pt x="34402" y="293201"/>
                </a:lnTo>
                <a:lnTo>
                  <a:pt x="0" y="312412"/>
                </a:lnTo>
                <a:close/>
              </a:path>
              <a:path w="280034" h="335279">
                <a:moveTo>
                  <a:pt x="193162" y="312412"/>
                </a:moveTo>
                <a:lnTo>
                  <a:pt x="159343" y="292559"/>
                </a:lnTo>
                <a:lnTo>
                  <a:pt x="130632" y="266169"/>
                </a:lnTo>
                <a:lnTo>
                  <a:pt x="108993" y="234136"/>
                </a:lnTo>
                <a:lnTo>
                  <a:pt x="96390" y="197353"/>
                </a:lnTo>
                <a:lnTo>
                  <a:pt x="111842" y="197353"/>
                </a:lnTo>
                <a:lnTo>
                  <a:pt x="112421" y="201853"/>
                </a:lnTo>
                <a:lnTo>
                  <a:pt x="132537" y="245357"/>
                </a:lnTo>
                <a:lnTo>
                  <a:pt x="160867" y="276003"/>
                </a:lnTo>
                <a:lnTo>
                  <a:pt x="193162" y="296791"/>
                </a:lnTo>
                <a:lnTo>
                  <a:pt x="193162" y="312412"/>
                </a:lnTo>
                <a:close/>
              </a:path>
              <a:path w="280034" h="335279">
                <a:moveTo>
                  <a:pt x="280028" y="335271"/>
                </a:moveTo>
                <a:lnTo>
                  <a:pt x="264026" y="335271"/>
                </a:lnTo>
                <a:lnTo>
                  <a:pt x="264026" y="0"/>
                </a:lnTo>
                <a:lnTo>
                  <a:pt x="280028" y="0"/>
                </a:lnTo>
                <a:lnTo>
                  <a:pt x="280028" y="3352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13644271" y="8175892"/>
            <a:ext cx="298450" cy="314960"/>
          </a:xfrm>
          <a:custGeom>
            <a:avLst/>
            <a:gdLst/>
            <a:ahLst/>
            <a:cxnLst/>
            <a:rect l="l" t="t" r="r" b="b"/>
            <a:pathLst>
              <a:path w="298450" h="314959">
                <a:moveTo>
                  <a:pt x="6095" y="196210"/>
                </a:moveTo>
                <a:lnTo>
                  <a:pt x="6095" y="180970"/>
                </a:lnTo>
                <a:lnTo>
                  <a:pt x="50113" y="166611"/>
                </a:lnTo>
                <a:lnTo>
                  <a:pt x="87310" y="144188"/>
                </a:lnTo>
                <a:lnTo>
                  <a:pt x="115985" y="114504"/>
                </a:lnTo>
                <a:lnTo>
                  <a:pt x="134437" y="78365"/>
                </a:lnTo>
                <a:lnTo>
                  <a:pt x="140966" y="36575"/>
                </a:lnTo>
                <a:lnTo>
                  <a:pt x="140966" y="0"/>
                </a:lnTo>
                <a:lnTo>
                  <a:pt x="156968" y="0"/>
                </a:lnTo>
                <a:lnTo>
                  <a:pt x="156968" y="36575"/>
                </a:lnTo>
                <a:lnTo>
                  <a:pt x="163786" y="78365"/>
                </a:lnTo>
                <a:lnTo>
                  <a:pt x="167457" y="85341"/>
                </a:lnTo>
                <a:lnTo>
                  <a:pt x="148967" y="85341"/>
                </a:lnTo>
                <a:lnTo>
                  <a:pt x="130072" y="121524"/>
                </a:lnTo>
                <a:lnTo>
                  <a:pt x="100390" y="153348"/>
                </a:lnTo>
                <a:lnTo>
                  <a:pt x="59279" y="178886"/>
                </a:lnTo>
                <a:lnTo>
                  <a:pt x="6095" y="196210"/>
                </a:lnTo>
                <a:close/>
              </a:path>
              <a:path w="298450" h="314959">
                <a:moveTo>
                  <a:pt x="291457" y="196210"/>
                </a:moveTo>
                <a:lnTo>
                  <a:pt x="239190" y="178726"/>
                </a:lnTo>
                <a:lnTo>
                  <a:pt x="198210" y="153205"/>
                </a:lnTo>
                <a:lnTo>
                  <a:pt x="168231" y="121470"/>
                </a:lnTo>
                <a:lnTo>
                  <a:pt x="148967" y="85341"/>
                </a:lnTo>
                <a:lnTo>
                  <a:pt x="167457" y="85341"/>
                </a:lnTo>
                <a:lnTo>
                  <a:pt x="182802" y="114504"/>
                </a:lnTo>
                <a:lnTo>
                  <a:pt x="211858" y="144188"/>
                </a:lnTo>
                <a:lnTo>
                  <a:pt x="248795" y="166611"/>
                </a:lnTo>
                <a:lnTo>
                  <a:pt x="291457" y="180970"/>
                </a:lnTo>
                <a:lnTo>
                  <a:pt x="291457" y="196210"/>
                </a:lnTo>
                <a:close/>
              </a:path>
              <a:path w="298450" h="314959">
                <a:moveTo>
                  <a:pt x="298315" y="314698"/>
                </a:moveTo>
                <a:lnTo>
                  <a:pt x="0" y="314698"/>
                </a:lnTo>
                <a:lnTo>
                  <a:pt x="0" y="300982"/>
                </a:lnTo>
                <a:lnTo>
                  <a:pt x="298315" y="300982"/>
                </a:lnTo>
                <a:lnTo>
                  <a:pt x="298315" y="3146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14006909" y="8171320"/>
            <a:ext cx="276225" cy="339090"/>
          </a:xfrm>
          <a:custGeom>
            <a:avLst/>
            <a:gdLst/>
            <a:ahLst/>
            <a:cxnLst/>
            <a:rect l="l" t="t" r="r" b="b"/>
            <a:pathLst>
              <a:path w="276225" h="339090">
                <a:moveTo>
                  <a:pt x="198877" y="197353"/>
                </a:moveTo>
                <a:lnTo>
                  <a:pt x="183256" y="197353"/>
                </a:lnTo>
                <a:lnTo>
                  <a:pt x="183256" y="98295"/>
                </a:lnTo>
                <a:lnTo>
                  <a:pt x="132965" y="98295"/>
                </a:lnTo>
                <a:lnTo>
                  <a:pt x="132965" y="84198"/>
                </a:lnTo>
                <a:lnTo>
                  <a:pt x="183256" y="84198"/>
                </a:lnTo>
                <a:lnTo>
                  <a:pt x="183256" y="1904"/>
                </a:lnTo>
                <a:lnTo>
                  <a:pt x="198877" y="1904"/>
                </a:lnTo>
                <a:lnTo>
                  <a:pt x="198877" y="197353"/>
                </a:lnTo>
                <a:close/>
              </a:path>
              <a:path w="276225" h="339090">
                <a:moveTo>
                  <a:pt x="85341" y="183637"/>
                </a:moveTo>
                <a:lnTo>
                  <a:pt x="0" y="183637"/>
                </a:lnTo>
                <a:lnTo>
                  <a:pt x="0" y="4571"/>
                </a:lnTo>
                <a:lnTo>
                  <a:pt x="115440" y="4571"/>
                </a:lnTo>
                <a:lnTo>
                  <a:pt x="115440" y="18287"/>
                </a:lnTo>
                <a:lnTo>
                  <a:pt x="15620" y="18287"/>
                </a:lnTo>
                <a:lnTo>
                  <a:pt x="15620" y="86484"/>
                </a:lnTo>
                <a:lnTo>
                  <a:pt x="106296" y="86484"/>
                </a:lnTo>
                <a:lnTo>
                  <a:pt x="106296" y="100200"/>
                </a:lnTo>
                <a:lnTo>
                  <a:pt x="15620" y="100200"/>
                </a:lnTo>
                <a:lnTo>
                  <a:pt x="15620" y="169921"/>
                </a:lnTo>
                <a:lnTo>
                  <a:pt x="148967" y="169921"/>
                </a:lnTo>
                <a:lnTo>
                  <a:pt x="148967" y="172969"/>
                </a:lnTo>
                <a:lnTo>
                  <a:pt x="135382" y="177529"/>
                </a:lnTo>
                <a:lnTo>
                  <a:pt x="119440" y="180875"/>
                </a:lnTo>
                <a:lnTo>
                  <a:pt x="102355" y="182934"/>
                </a:lnTo>
                <a:lnTo>
                  <a:pt x="85341" y="183637"/>
                </a:lnTo>
                <a:close/>
              </a:path>
              <a:path w="276225" h="339090">
                <a:moveTo>
                  <a:pt x="148967" y="169921"/>
                </a:moveTo>
                <a:lnTo>
                  <a:pt x="85722" y="169921"/>
                </a:lnTo>
                <a:lnTo>
                  <a:pt x="102034" y="169272"/>
                </a:lnTo>
                <a:lnTo>
                  <a:pt x="118773" y="167302"/>
                </a:lnTo>
                <a:lnTo>
                  <a:pt x="134799" y="163974"/>
                </a:lnTo>
                <a:lnTo>
                  <a:pt x="148967" y="159254"/>
                </a:lnTo>
                <a:lnTo>
                  <a:pt x="148967" y="169921"/>
                </a:lnTo>
                <a:close/>
              </a:path>
              <a:path w="276225" h="339090">
                <a:moveTo>
                  <a:pt x="275837" y="199258"/>
                </a:moveTo>
                <a:lnTo>
                  <a:pt x="259835" y="199258"/>
                </a:lnTo>
                <a:lnTo>
                  <a:pt x="259835" y="0"/>
                </a:lnTo>
                <a:lnTo>
                  <a:pt x="275837" y="0"/>
                </a:lnTo>
                <a:lnTo>
                  <a:pt x="275837" y="199258"/>
                </a:lnTo>
                <a:close/>
              </a:path>
              <a:path w="276225" h="339090">
                <a:moveTo>
                  <a:pt x="275837" y="338700"/>
                </a:moveTo>
                <a:lnTo>
                  <a:pt x="26288" y="338700"/>
                </a:lnTo>
                <a:lnTo>
                  <a:pt x="26288" y="232785"/>
                </a:lnTo>
                <a:lnTo>
                  <a:pt x="275837" y="232785"/>
                </a:lnTo>
                <a:lnTo>
                  <a:pt x="275837" y="247262"/>
                </a:lnTo>
                <a:lnTo>
                  <a:pt x="42289" y="247262"/>
                </a:lnTo>
                <a:lnTo>
                  <a:pt x="42289" y="324603"/>
                </a:lnTo>
                <a:lnTo>
                  <a:pt x="275837" y="324603"/>
                </a:lnTo>
                <a:lnTo>
                  <a:pt x="275837" y="338700"/>
                </a:lnTo>
                <a:close/>
              </a:path>
              <a:path w="276225" h="339090">
                <a:moveTo>
                  <a:pt x="275837" y="324603"/>
                </a:moveTo>
                <a:lnTo>
                  <a:pt x="259835" y="324603"/>
                </a:lnTo>
                <a:lnTo>
                  <a:pt x="259835" y="247262"/>
                </a:lnTo>
                <a:lnTo>
                  <a:pt x="275837" y="247262"/>
                </a:lnTo>
                <a:lnTo>
                  <a:pt x="275837" y="3246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14451914" y="8178127"/>
            <a:ext cx="298450" cy="313055"/>
          </a:xfrm>
          <a:custGeom>
            <a:avLst/>
            <a:gdLst/>
            <a:ahLst/>
            <a:cxnLst/>
            <a:rect l="l" t="t" r="r" b="b"/>
            <a:pathLst>
              <a:path w="298450" h="313054">
                <a:moveTo>
                  <a:pt x="278892" y="0"/>
                </a:moveTo>
                <a:lnTo>
                  <a:pt x="19431" y="0"/>
                </a:lnTo>
                <a:lnTo>
                  <a:pt x="19431" y="13970"/>
                </a:lnTo>
                <a:lnTo>
                  <a:pt x="19431" y="167640"/>
                </a:lnTo>
                <a:lnTo>
                  <a:pt x="19431" y="181610"/>
                </a:lnTo>
                <a:lnTo>
                  <a:pt x="278892" y="181610"/>
                </a:lnTo>
                <a:lnTo>
                  <a:pt x="278892" y="167690"/>
                </a:lnTo>
                <a:lnTo>
                  <a:pt x="278892" y="14160"/>
                </a:lnTo>
                <a:lnTo>
                  <a:pt x="263271" y="14160"/>
                </a:lnTo>
                <a:lnTo>
                  <a:pt x="263271" y="167640"/>
                </a:lnTo>
                <a:lnTo>
                  <a:pt x="35052" y="167640"/>
                </a:lnTo>
                <a:lnTo>
                  <a:pt x="35052" y="13970"/>
                </a:lnTo>
                <a:lnTo>
                  <a:pt x="278892" y="13970"/>
                </a:lnTo>
                <a:lnTo>
                  <a:pt x="278892" y="0"/>
                </a:lnTo>
                <a:close/>
              </a:path>
              <a:path w="298450" h="313054">
                <a:moveTo>
                  <a:pt x="298323" y="298754"/>
                </a:moveTo>
                <a:lnTo>
                  <a:pt x="157734" y="298754"/>
                </a:lnTo>
                <a:lnTo>
                  <a:pt x="157734" y="182168"/>
                </a:lnTo>
                <a:lnTo>
                  <a:pt x="142113" y="182168"/>
                </a:lnTo>
                <a:lnTo>
                  <a:pt x="142113" y="298754"/>
                </a:lnTo>
                <a:lnTo>
                  <a:pt x="0" y="298754"/>
                </a:lnTo>
                <a:lnTo>
                  <a:pt x="0" y="312470"/>
                </a:lnTo>
                <a:lnTo>
                  <a:pt x="298323" y="312470"/>
                </a:lnTo>
                <a:lnTo>
                  <a:pt x="298323" y="2987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14820656" y="8171320"/>
            <a:ext cx="262890" cy="335280"/>
          </a:xfrm>
          <a:custGeom>
            <a:avLst/>
            <a:gdLst/>
            <a:ahLst/>
            <a:cxnLst/>
            <a:rect l="l" t="t" r="r" b="b"/>
            <a:pathLst>
              <a:path w="262890" h="335279">
                <a:moveTo>
                  <a:pt x="262502" y="335271"/>
                </a:moveTo>
                <a:lnTo>
                  <a:pt x="246500" y="335271"/>
                </a:lnTo>
                <a:lnTo>
                  <a:pt x="246500" y="274694"/>
                </a:lnTo>
                <a:lnTo>
                  <a:pt x="227052" y="290112"/>
                </a:lnTo>
                <a:lnTo>
                  <a:pt x="201782" y="301744"/>
                </a:lnTo>
                <a:lnTo>
                  <a:pt x="172296" y="309090"/>
                </a:lnTo>
                <a:lnTo>
                  <a:pt x="140204" y="311650"/>
                </a:lnTo>
                <a:lnTo>
                  <a:pt x="0" y="311650"/>
                </a:lnTo>
                <a:lnTo>
                  <a:pt x="0" y="4571"/>
                </a:lnTo>
                <a:lnTo>
                  <a:pt x="15620" y="4571"/>
                </a:lnTo>
                <a:lnTo>
                  <a:pt x="15620" y="297172"/>
                </a:lnTo>
                <a:lnTo>
                  <a:pt x="141728" y="297172"/>
                </a:lnTo>
                <a:lnTo>
                  <a:pt x="172082" y="294725"/>
                </a:lnTo>
                <a:lnTo>
                  <a:pt x="200543" y="287600"/>
                </a:lnTo>
                <a:lnTo>
                  <a:pt x="225790" y="276116"/>
                </a:lnTo>
                <a:lnTo>
                  <a:pt x="246500" y="260597"/>
                </a:lnTo>
                <a:lnTo>
                  <a:pt x="246500" y="0"/>
                </a:lnTo>
                <a:lnTo>
                  <a:pt x="262502" y="0"/>
                </a:lnTo>
                <a:lnTo>
                  <a:pt x="262502" y="3352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15175293" y="8171320"/>
            <a:ext cx="262890" cy="335915"/>
          </a:xfrm>
          <a:custGeom>
            <a:avLst/>
            <a:gdLst/>
            <a:ahLst/>
            <a:cxnLst/>
            <a:rect l="l" t="t" r="r" b="b"/>
            <a:pathLst>
              <a:path w="262890" h="335915">
                <a:moveTo>
                  <a:pt x="262502" y="335652"/>
                </a:moveTo>
                <a:lnTo>
                  <a:pt x="246500" y="335652"/>
                </a:lnTo>
                <a:lnTo>
                  <a:pt x="246500" y="160016"/>
                </a:lnTo>
                <a:lnTo>
                  <a:pt x="166492" y="160016"/>
                </a:lnTo>
                <a:lnTo>
                  <a:pt x="166492" y="145538"/>
                </a:lnTo>
                <a:lnTo>
                  <a:pt x="246500" y="145538"/>
                </a:lnTo>
                <a:lnTo>
                  <a:pt x="246500" y="0"/>
                </a:lnTo>
                <a:lnTo>
                  <a:pt x="262502" y="0"/>
                </a:lnTo>
                <a:lnTo>
                  <a:pt x="262502" y="335652"/>
                </a:lnTo>
                <a:close/>
              </a:path>
              <a:path w="262890" h="335915">
                <a:moveTo>
                  <a:pt x="113154" y="311650"/>
                </a:moveTo>
                <a:lnTo>
                  <a:pt x="0" y="311650"/>
                </a:lnTo>
                <a:lnTo>
                  <a:pt x="0" y="6476"/>
                </a:lnTo>
                <a:lnTo>
                  <a:pt x="151634" y="6476"/>
                </a:lnTo>
                <a:lnTo>
                  <a:pt x="151634" y="20954"/>
                </a:lnTo>
                <a:lnTo>
                  <a:pt x="15620" y="20954"/>
                </a:lnTo>
                <a:lnTo>
                  <a:pt x="15620" y="150491"/>
                </a:lnTo>
                <a:lnTo>
                  <a:pt x="140966" y="150491"/>
                </a:lnTo>
                <a:lnTo>
                  <a:pt x="140966" y="164587"/>
                </a:lnTo>
                <a:lnTo>
                  <a:pt x="15620" y="164587"/>
                </a:lnTo>
                <a:lnTo>
                  <a:pt x="15620" y="297172"/>
                </a:lnTo>
                <a:lnTo>
                  <a:pt x="195797" y="297172"/>
                </a:lnTo>
                <a:lnTo>
                  <a:pt x="182268" y="303131"/>
                </a:lnTo>
                <a:lnTo>
                  <a:pt x="161349" y="308078"/>
                </a:lnTo>
                <a:lnTo>
                  <a:pt x="137859" y="310810"/>
                </a:lnTo>
                <a:lnTo>
                  <a:pt x="113154" y="311650"/>
                </a:lnTo>
                <a:close/>
              </a:path>
              <a:path w="262890" h="335915">
                <a:moveTo>
                  <a:pt x="195797" y="297172"/>
                </a:moveTo>
                <a:lnTo>
                  <a:pt x="113535" y="297172"/>
                </a:lnTo>
                <a:lnTo>
                  <a:pt x="137698" y="296333"/>
                </a:lnTo>
                <a:lnTo>
                  <a:pt x="160825" y="293600"/>
                </a:lnTo>
                <a:lnTo>
                  <a:pt x="181738" y="288653"/>
                </a:lnTo>
                <a:lnTo>
                  <a:pt x="199258" y="281170"/>
                </a:lnTo>
                <a:lnTo>
                  <a:pt x="199258" y="295648"/>
                </a:lnTo>
                <a:lnTo>
                  <a:pt x="195797" y="2971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15525739" y="8171320"/>
            <a:ext cx="276225" cy="344170"/>
          </a:xfrm>
          <a:custGeom>
            <a:avLst/>
            <a:gdLst/>
            <a:ahLst/>
            <a:cxnLst/>
            <a:rect l="l" t="t" r="r" b="b"/>
            <a:pathLst>
              <a:path w="276225" h="344170">
                <a:moveTo>
                  <a:pt x="237897" y="166111"/>
                </a:moveTo>
                <a:lnTo>
                  <a:pt x="161920" y="166111"/>
                </a:lnTo>
                <a:lnTo>
                  <a:pt x="188947" y="164843"/>
                </a:lnTo>
                <a:lnTo>
                  <a:pt x="213259" y="160825"/>
                </a:lnTo>
                <a:lnTo>
                  <a:pt x="234571" y="153735"/>
                </a:lnTo>
                <a:lnTo>
                  <a:pt x="252596" y="143252"/>
                </a:lnTo>
                <a:lnTo>
                  <a:pt x="252596" y="0"/>
                </a:lnTo>
                <a:lnTo>
                  <a:pt x="268598" y="0"/>
                </a:lnTo>
                <a:lnTo>
                  <a:pt x="268598" y="157349"/>
                </a:lnTo>
                <a:lnTo>
                  <a:pt x="252596" y="157349"/>
                </a:lnTo>
                <a:lnTo>
                  <a:pt x="237897" y="166111"/>
                </a:lnTo>
                <a:close/>
              </a:path>
              <a:path w="276225" h="344170">
                <a:moveTo>
                  <a:pt x="159254" y="180208"/>
                </a:moveTo>
                <a:lnTo>
                  <a:pt x="0" y="180208"/>
                </a:lnTo>
                <a:lnTo>
                  <a:pt x="0" y="84579"/>
                </a:lnTo>
                <a:lnTo>
                  <a:pt x="136775" y="84579"/>
                </a:lnTo>
                <a:lnTo>
                  <a:pt x="136775" y="18287"/>
                </a:lnTo>
                <a:lnTo>
                  <a:pt x="0" y="18287"/>
                </a:lnTo>
                <a:lnTo>
                  <a:pt x="0" y="4571"/>
                </a:lnTo>
                <a:lnTo>
                  <a:pt x="152777" y="4571"/>
                </a:lnTo>
                <a:lnTo>
                  <a:pt x="152777" y="98295"/>
                </a:lnTo>
                <a:lnTo>
                  <a:pt x="16382" y="98295"/>
                </a:lnTo>
                <a:lnTo>
                  <a:pt x="16382" y="166111"/>
                </a:lnTo>
                <a:lnTo>
                  <a:pt x="237897" y="166111"/>
                </a:lnTo>
                <a:lnTo>
                  <a:pt x="235011" y="167832"/>
                </a:lnTo>
                <a:lnTo>
                  <a:pt x="213354" y="174922"/>
                </a:lnTo>
                <a:lnTo>
                  <a:pt x="187983" y="178940"/>
                </a:lnTo>
                <a:lnTo>
                  <a:pt x="159254" y="180208"/>
                </a:lnTo>
                <a:close/>
              </a:path>
              <a:path w="276225" h="344170">
                <a:moveTo>
                  <a:pt x="268598" y="203829"/>
                </a:moveTo>
                <a:lnTo>
                  <a:pt x="252596" y="203829"/>
                </a:lnTo>
                <a:lnTo>
                  <a:pt x="252596" y="157349"/>
                </a:lnTo>
                <a:lnTo>
                  <a:pt x="268598" y="157349"/>
                </a:lnTo>
                <a:lnTo>
                  <a:pt x="268598" y="203829"/>
                </a:lnTo>
                <a:close/>
              </a:path>
              <a:path w="276225" h="344170">
                <a:moveTo>
                  <a:pt x="145919" y="343653"/>
                </a:moveTo>
                <a:lnTo>
                  <a:pt x="83770" y="338652"/>
                </a:lnTo>
                <a:lnTo>
                  <a:pt x="39623" y="323079"/>
                </a:lnTo>
                <a:lnTo>
                  <a:pt x="16382" y="284599"/>
                </a:lnTo>
                <a:lnTo>
                  <a:pt x="17870" y="273015"/>
                </a:lnTo>
                <a:lnTo>
                  <a:pt x="59178" y="236898"/>
                </a:lnTo>
                <a:lnTo>
                  <a:pt x="112862" y="226457"/>
                </a:lnTo>
                <a:lnTo>
                  <a:pt x="145919" y="225165"/>
                </a:lnTo>
                <a:lnTo>
                  <a:pt x="179250" y="226457"/>
                </a:lnTo>
                <a:lnTo>
                  <a:pt x="208544" y="230356"/>
                </a:lnTo>
                <a:lnTo>
                  <a:pt x="233195" y="236898"/>
                </a:lnTo>
                <a:lnTo>
                  <a:pt x="238168" y="239262"/>
                </a:lnTo>
                <a:lnTo>
                  <a:pt x="145919" y="239262"/>
                </a:lnTo>
                <a:lnTo>
                  <a:pt x="115160" y="240399"/>
                </a:lnTo>
                <a:lnTo>
                  <a:pt x="66357" y="249388"/>
                </a:lnTo>
                <a:lnTo>
                  <a:pt x="33562" y="276616"/>
                </a:lnTo>
                <a:lnTo>
                  <a:pt x="32384" y="284599"/>
                </a:lnTo>
                <a:lnTo>
                  <a:pt x="33562" y="292529"/>
                </a:lnTo>
                <a:lnTo>
                  <a:pt x="66357" y="319811"/>
                </a:lnTo>
                <a:lnTo>
                  <a:pt x="115160" y="328800"/>
                </a:lnTo>
                <a:lnTo>
                  <a:pt x="145919" y="329937"/>
                </a:lnTo>
                <a:lnTo>
                  <a:pt x="238074" y="329937"/>
                </a:lnTo>
                <a:lnTo>
                  <a:pt x="233195" y="332241"/>
                </a:lnTo>
                <a:lnTo>
                  <a:pt x="208544" y="338652"/>
                </a:lnTo>
                <a:lnTo>
                  <a:pt x="179250" y="342421"/>
                </a:lnTo>
                <a:lnTo>
                  <a:pt x="145919" y="343653"/>
                </a:lnTo>
                <a:close/>
              </a:path>
              <a:path w="276225" h="344170">
                <a:moveTo>
                  <a:pt x="238074" y="329937"/>
                </a:moveTo>
                <a:lnTo>
                  <a:pt x="145919" y="329937"/>
                </a:lnTo>
                <a:lnTo>
                  <a:pt x="177011" y="328800"/>
                </a:lnTo>
                <a:lnTo>
                  <a:pt x="203782" y="325413"/>
                </a:lnTo>
                <a:lnTo>
                  <a:pt x="243071" y="312031"/>
                </a:lnTo>
                <a:lnTo>
                  <a:pt x="260216" y="284599"/>
                </a:lnTo>
                <a:lnTo>
                  <a:pt x="259037" y="276616"/>
                </a:lnTo>
                <a:lnTo>
                  <a:pt x="225909" y="249388"/>
                </a:lnTo>
                <a:lnTo>
                  <a:pt x="177011" y="240399"/>
                </a:lnTo>
                <a:lnTo>
                  <a:pt x="145919" y="239262"/>
                </a:lnTo>
                <a:lnTo>
                  <a:pt x="238168" y="239262"/>
                </a:lnTo>
                <a:lnTo>
                  <a:pt x="269934" y="262794"/>
                </a:lnTo>
                <a:lnTo>
                  <a:pt x="275837" y="284599"/>
                </a:lnTo>
                <a:lnTo>
                  <a:pt x="274348" y="296184"/>
                </a:lnTo>
                <a:lnTo>
                  <a:pt x="269931" y="306411"/>
                </a:lnTo>
                <a:lnTo>
                  <a:pt x="262657" y="315352"/>
                </a:lnTo>
                <a:lnTo>
                  <a:pt x="252596" y="323079"/>
                </a:lnTo>
                <a:lnTo>
                  <a:pt x="238074" y="3299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11225232" y="8765203"/>
            <a:ext cx="279400" cy="339090"/>
          </a:xfrm>
          <a:custGeom>
            <a:avLst/>
            <a:gdLst/>
            <a:ahLst/>
            <a:cxnLst/>
            <a:rect l="l" t="t" r="r" b="b"/>
            <a:pathLst>
              <a:path w="279400" h="339090">
                <a:moveTo>
                  <a:pt x="155825" y="156968"/>
                </a:moveTo>
                <a:lnTo>
                  <a:pt x="0" y="156968"/>
                </a:lnTo>
                <a:lnTo>
                  <a:pt x="0" y="4571"/>
                </a:lnTo>
                <a:lnTo>
                  <a:pt x="155825" y="4571"/>
                </a:lnTo>
                <a:lnTo>
                  <a:pt x="155825" y="18668"/>
                </a:lnTo>
                <a:lnTo>
                  <a:pt x="16001" y="18668"/>
                </a:lnTo>
                <a:lnTo>
                  <a:pt x="16001" y="143252"/>
                </a:lnTo>
                <a:lnTo>
                  <a:pt x="155825" y="143252"/>
                </a:lnTo>
                <a:lnTo>
                  <a:pt x="155825" y="156968"/>
                </a:lnTo>
                <a:close/>
              </a:path>
              <a:path w="279400" h="339090">
                <a:moveTo>
                  <a:pt x="155825" y="143252"/>
                </a:moveTo>
                <a:lnTo>
                  <a:pt x="139823" y="143252"/>
                </a:lnTo>
                <a:lnTo>
                  <a:pt x="139823" y="18668"/>
                </a:lnTo>
                <a:lnTo>
                  <a:pt x="155825" y="18668"/>
                </a:lnTo>
                <a:lnTo>
                  <a:pt x="155825" y="143252"/>
                </a:lnTo>
                <a:close/>
              </a:path>
              <a:path w="279400" h="339090">
                <a:moveTo>
                  <a:pt x="268598" y="187066"/>
                </a:moveTo>
                <a:lnTo>
                  <a:pt x="252596" y="187066"/>
                </a:lnTo>
                <a:lnTo>
                  <a:pt x="252596" y="0"/>
                </a:lnTo>
                <a:lnTo>
                  <a:pt x="268598" y="0"/>
                </a:lnTo>
                <a:lnTo>
                  <a:pt x="268598" y="187066"/>
                </a:lnTo>
                <a:close/>
              </a:path>
              <a:path w="279400" h="339090">
                <a:moveTo>
                  <a:pt x="152015" y="232785"/>
                </a:moveTo>
                <a:lnTo>
                  <a:pt x="136013" y="232785"/>
                </a:lnTo>
                <a:lnTo>
                  <a:pt x="136013" y="190114"/>
                </a:lnTo>
                <a:lnTo>
                  <a:pt x="152015" y="190114"/>
                </a:lnTo>
                <a:lnTo>
                  <a:pt x="152015" y="232785"/>
                </a:lnTo>
                <a:close/>
              </a:path>
              <a:path w="279400" h="339090">
                <a:moveTo>
                  <a:pt x="268598" y="246500"/>
                </a:moveTo>
                <a:lnTo>
                  <a:pt x="21716" y="246500"/>
                </a:lnTo>
                <a:lnTo>
                  <a:pt x="21716" y="232785"/>
                </a:lnTo>
                <a:lnTo>
                  <a:pt x="268598" y="232785"/>
                </a:lnTo>
                <a:lnTo>
                  <a:pt x="268598" y="246500"/>
                </a:lnTo>
                <a:close/>
              </a:path>
              <a:path w="279400" h="339090">
                <a:moveTo>
                  <a:pt x="11048" y="338700"/>
                </a:moveTo>
                <a:lnTo>
                  <a:pt x="11048" y="324984"/>
                </a:lnTo>
                <a:lnTo>
                  <a:pt x="56612" y="319865"/>
                </a:lnTo>
                <a:lnTo>
                  <a:pt x="96676" y="306030"/>
                </a:lnTo>
                <a:lnTo>
                  <a:pt x="125167" y="284909"/>
                </a:lnTo>
                <a:lnTo>
                  <a:pt x="136013" y="257930"/>
                </a:lnTo>
                <a:lnTo>
                  <a:pt x="136013" y="246500"/>
                </a:lnTo>
                <a:lnTo>
                  <a:pt x="152015" y="246500"/>
                </a:lnTo>
                <a:lnTo>
                  <a:pt x="152015" y="257930"/>
                </a:lnTo>
                <a:lnTo>
                  <a:pt x="162796" y="284218"/>
                </a:lnTo>
                <a:lnTo>
                  <a:pt x="144395" y="284218"/>
                </a:lnTo>
                <a:lnTo>
                  <a:pt x="125167" y="305750"/>
                </a:lnTo>
                <a:lnTo>
                  <a:pt x="94866" y="322746"/>
                </a:lnTo>
                <a:lnTo>
                  <a:pt x="55993" y="334098"/>
                </a:lnTo>
                <a:lnTo>
                  <a:pt x="11048" y="338700"/>
                </a:lnTo>
                <a:close/>
              </a:path>
              <a:path w="279400" h="339090">
                <a:moveTo>
                  <a:pt x="279266" y="338700"/>
                </a:moveTo>
                <a:lnTo>
                  <a:pt x="233654" y="334098"/>
                </a:lnTo>
                <a:lnTo>
                  <a:pt x="194400" y="322746"/>
                </a:lnTo>
                <a:lnTo>
                  <a:pt x="163861" y="305750"/>
                </a:lnTo>
                <a:lnTo>
                  <a:pt x="144395" y="284218"/>
                </a:lnTo>
                <a:lnTo>
                  <a:pt x="162796" y="284218"/>
                </a:lnTo>
                <a:lnTo>
                  <a:pt x="163057" y="284855"/>
                </a:lnTo>
                <a:lnTo>
                  <a:pt x="192066" y="305887"/>
                </a:lnTo>
                <a:lnTo>
                  <a:pt x="232862" y="319704"/>
                </a:lnTo>
                <a:lnTo>
                  <a:pt x="279266" y="324984"/>
                </a:lnTo>
                <a:lnTo>
                  <a:pt x="279266" y="3387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11666811" y="8769775"/>
            <a:ext cx="302260" cy="334645"/>
          </a:xfrm>
          <a:custGeom>
            <a:avLst/>
            <a:gdLst/>
            <a:ahLst/>
            <a:cxnLst/>
            <a:rect l="l" t="t" r="r" b="b"/>
            <a:pathLst>
              <a:path w="302259" h="334645">
                <a:moveTo>
                  <a:pt x="150872" y="80388"/>
                </a:moveTo>
                <a:lnTo>
                  <a:pt x="24002" y="80388"/>
                </a:lnTo>
                <a:lnTo>
                  <a:pt x="24002" y="66292"/>
                </a:lnTo>
                <a:lnTo>
                  <a:pt x="150872" y="66292"/>
                </a:lnTo>
                <a:lnTo>
                  <a:pt x="180738" y="65947"/>
                </a:lnTo>
                <a:lnTo>
                  <a:pt x="210925" y="64673"/>
                </a:lnTo>
                <a:lnTo>
                  <a:pt x="238898" y="62113"/>
                </a:lnTo>
                <a:lnTo>
                  <a:pt x="262121" y="57910"/>
                </a:lnTo>
                <a:lnTo>
                  <a:pt x="262121" y="13715"/>
                </a:lnTo>
                <a:lnTo>
                  <a:pt x="24002" y="13715"/>
                </a:lnTo>
                <a:lnTo>
                  <a:pt x="24002" y="0"/>
                </a:lnTo>
                <a:lnTo>
                  <a:pt x="278504" y="0"/>
                </a:lnTo>
                <a:lnTo>
                  <a:pt x="278504" y="48004"/>
                </a:lnTo>
                <a:lnTo>
                  <a:pt x="277999" y="65947"/>
                </a:lnTo>
                <a:lnTo>
                  <a:pt x="277584" y="71245"/>
                </a:lnTo>
                <a:lnTo>
                  <a:pt x="261359" y="71245"/>
                </a:lnTo>
                <a:lnTo>
                  <a:pt x="238148" y="75567"/>
                </a:lnTo>
                <a:lnTo>
                  <a:pt x="210544" y="78388"/>
                </a:lnTo>
                <a:lnTo>
                  <a:pt x="180726" y="79924"/>
                </a:lnTo>
                <a:lnTo>
                  <a:pt x="150872" y="80388"/>
                </a:lnTo>
                <a:close/>
              </a:path>
              <a:path w="302259" h="334645">
                <a:moveTo>
                  <a:pt x="271265" y="116202"/>
                </a:moveTo>
                <a:lnTo>
                  <a:pt x="255263" y="116202"/>
                </a:lnTo>
                <a:lnTo>
                  <a:pt x="257555" y="106123"/>
                </a:lnTo>
                <a:lnTo>
                  <a:pt x="259311" y="95009"/>
                </a:lnTo>
                <a:lnTo>
                  <a:pt x="260567" y="83252"/>
                </a:lnTo>
                <a:lnTo>
                  <a:pt x="261359" y="71245"/>
                </a:lnTo>
                <a:lnTo>
                  <a:pt x="277584" y="71245"/>
                </a:lnTo>
                <a:lnTo>
                  <a:pt x="276599" y="83817"/>
                </a:lnTo>
                <a:lnTo>
                  <a:pt x="274325" y="101045"/>
                </a:lnTo>
                <a:lnTo>
                  <a:pt x="271265" y="116202"/>
                </a:lnTo>
                <a:close/>
              </a:path>
              <a:path w="302259" h="334645">
                <a:moveTo>
                  <a:pt x="302125" y="152396"/>
                </a:moveTo>
                <a:lnTo>
                  <a:pt x="0" y="152396"/>
                </a:lnTo>
                <a:lnTo>
                  <a:pt x="0" y="138680"/>
                </a:lnTo>
                <a:lnTo>
                  <a:pt x="302125" y="138680"/>
                </a:lnTo>
                <a:lnTo>
                  <a:pt x="302125" y="152396"/>
                </a:lnTo>
                <a:close/>
              </a:path>
              <a:path w="302259" h="334645">
                <a:moveTo>
                  <a:pt x="286885" y="334128"/>
                </a:moveTo>
                <a:lnTo>
                  <a:pt x="24002" y="334128"/>
                </a:lnTo>
                <a:lnTo>
                  <a:pt x="24002" y="261359"/>
                </a:lnTo>
                <a:lnTo>
                  <a:pt x="262121" y="261359"/>
                </a:lnTo>
                <a:lnTo>
                  <a:pt x="262121" y="214497"/>
                </a:lnTo>
                <a:lnTo>
                  <a:pt x="24002" y="214497"/>
                </a:lnTo>
                <a:lnTo>
                  <a:pt x="24002" y="200781"/>
                </a:lnTo>
                <a:lnTo>
                  <a:pt x="278123" y="200781"/>
                </a:lnTo>
                <a:lnTo>
                  <a:pt x="278123" y="274694"/>
                </a:lnTo>
                <a:lnTo>
                  <a:pt x="40004" y="274694"/>
                </a:lnTo>
                <a:lnTo>
                  <a:pt x="40004" y="320412"/>
                </a:lnTo>
                <a:lnTo>
                  <a:pt x="286885" y="320412"/>
                </a:lnTo>
                <a:lnTo>
                  <a:pt x="286885" y="3341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12037450" y="8765203"/>
            <a:ext cx="262890" cy="335915"/>
          </a:xfrm>
          <a:custGeom>
            <a:avLst/>
            <a:gdLst/>
            <a:ahLst/>
            <a:cxnLst/>
            <a:rect l="l" t="t" r="r" b="b"/>
            <a:pathLst>
              <a:path w="262890" h="335915">
                <a:moveTo>
                  <a:pt x="262502" y="335652"/>
                </a:moveTo>
                <a:lnTo>
                  <a:pt x="246500" y="335652"/>
                </a:lnTo>
                <a:lnTo>
                  <a:pt x="246500" y="160016"/>
                </a:lnTo>
                <a:lnTo>
                  <a:pt x="166492" y="160016"/>
                </a:lnTo>
                <a:lnTo>
                  <a:pt x="166492" y="145538"/>
                </a:lnTo>
                <a:lnTo>
                  <a:pt x="246500" y="145538"/>
                </a:lnTo>
                <a:lnTo>
                  <a:pt x="246500" y="0"/>
                </a:lnTo>
                <a:lnTo>
                  <a:pt x="262502" y="0"/>
                </a:lnTo>
                <a:lnTo>
                  <a:pt x="262502" y="335652"/>
                </a:lnTo>
                <a:close/>
              </a:path>
              <a:path w="262890" h="335915">
                <a:moveTo>
                  <a:pt x="109344" y="311650"/>
                </a:moveTo>
                <a:lnTo>
                  <a:pt x="0" y="311650"/>
                </a:lnTo>
                <a:lnTo>
                  <a:pt x="0" y="150491"/>
                </a:lnTo>
                <a:lnTo>
                  <a:pt x="124583" y="150491"/>
                </a:lnTo>
                <a:lnTo>
                  <a:pt x="124583" y="20954"/>
                </a:lnTo>
                <a:lnTo>
                  <a:pt x="0" y="20954"/>
                </a:lnTo>
                <a:lnTo>
                  <a:pt x="0" y="6476"/>
                </a:lnTo>
                <a:lnTo>
                  <a:pt x="140966" y="6476"/>
                </a:lnTo>
                <a:lnTo>
                  <a:pt x="140966" y="164587"/>
                </a:lnTo>
                <a:lnTo>
                  <a:pt x="15620" y="164587"/>
                </a:lnTo>
                <a:lnTo>
                  <a:pt x="15620" y="297172"/>
                </a:lnTo>
                <a:lnTo>
                  <a:pt x="191608" y="297172"/>
                </a:lnTo>
                <a:lnTo>
                  <a:pt x="178083" y="303131"/>
                </a:lnTo>
                <a:lnTo>
                  <a:pt x="157206" y="308078"/>
                </a:lnTo>
                <a:lnTo>
                  <a:pt x="133828" y="310810"/>
                </a:lnTo>
                <a:lnTo>
                  <a:pt x="109344" y="311650"/>
                </a:lnTo>
                <a:close/>
              </a:path>
              <a:path w="262890" h="335915">
                <a:moveTo>
                  <a:pt x="191608" y="297172"/>
                </a:moveTo>
                <a:lnTo>
                  <a:pt x="109725" y="297172"/>
                </a:lnTo>
                <a:lnTo>
                  <a:pt x="133721" y="296333"/>
                </a:lnTo>
                <a:lnTo>
                  <a:pt x="156825" y="293600"/>
                </a:lnTo>
                <a:lnTo>
                  <a:pt x="177714" y="288653"/>
                </a:lnTo>
                <a:lnTo>
                  <a:pt x="195067" y="281170"/>
                </a:lnTo>
                <a:lnTo>
                  <a:pt x="195067" y="295648"/>
                </a:lnTo>
                <a:lnTo>
                  <a:pt x="191608" y="2971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12377991" y="8769775"/>
            <a:ext cx="298450" cy="314960"/>
          </a:xfrm>
          <a:custGeom>
            <a:avLst/>
            <a:gdLst/>
            <a:ahLst/>
            <a:cxnLst/>
            <a:rect l="l" t="t" r="r" b="b"/>
            <a:pathLst>
              <a:path w="298450" h="314959">
                <a:moveTo>
                  <a:pt x="6095" y="196210"/>
                </a:moveTo>
                <a:lnTo>
                  <a:pt x="6095" y="180970"/>
                </a:lnTo>
                <a:lnTo>
                  <a:pt x="50113" y="166611"/>
                </a:lnTo>
                <a:lnTo>
                  <a:pt x="87310" y="144188"/>
                </a:lnTo>
                <a:lnTo>
                  <a:pt x="115985" y="114504"/>
                </a:lnTo>
                <a:lnTo>
                  <a:pt x="134437" y="78365"/>
                </a:lnTo>
                <a:lnTo>
                  <a:pt x="140966" y="36575"/>
                </a:lnTo>
                <a:lnTo>
                  <a:pt x="140966" y="0"/>
                </a:lnTo>
                <a:lnTo>
                  <a:pt x="156968" y="0"/>
                </a:lnTo>
                <a:lnTo>
                  <a:pt x="156968" y="36575"/>
                </a:lnTo>
                <a:lnTo>
                  <a:pt x="163786" y="78365"/>
                </a:lnTo>
                <a:lnTo>
                  <a:pt x="167457" y="85341"/>
                </a:lnTo>
                <a:lnTo>
                  <a:pt x="148967" y="85341"/>
                </a:lnTo>
                <a:lnTo>
                  <a:pt x="130072" y="121524"/>
                </a:lnTo>
                <a:lnTo>
                  <a:pt x="100390" y="153348"/>
                </a:lnTo>
                <a:lnTo>
                  <a:pt x="59279" y="178886"/>
                </a:lnTo>
                <a:lnTo>
                  <a:pt x="6095" y="196210"/>
                </a:lnTo>
                <a:close/>
              </a:path>
              <a:path w="298450" h="314959">
                <a:moveTo>
                  <a:pt x="291457" y="196210"/>
                </a:moveTo>
                <a:lnTo>
                  <a:pt x="239190" y="178726"/>
                </a:lnTo>
                <a:lnTo>
                  <a:pt x="198210" y="153205"/>
                </a:lnTo>
                <a:lnTo>
                  <a:pt x="168231" y="121470"/>
                </a:lnTo>
                <a:lnTo>
                  <a:pt x="148967" y="85341"/>
                </a:lnTo>
                <a:lnTo>
                  <a:pt x="167457" y="85341"/>
                </a:lnTo>
                <a:lnTo>
                  <a:pt x="182802" y="114504"/>
                </a:lnTo>
                <a:lnTo>
                  <a:pt x="211858" y="144188"/>
                </a:lnTo>
                <a:lnTo>
                  <a:pt x="248795" y="166611"/>
                </a:lnTo>
                <a:lnTo>
                  <a:pt x="291457" y="180970"/>
                </a:lnTo>
                <a:lnTo>
                  <a:pt x="291457" y="196210"/>
                </a:lnTo>
                <a:close/>
              </a:path>
              <a:path w="298450" h="314959">
                <a:moveTo>
                  <a:pt x="298315" y="314698"/>
                </a:moveTo>
                <a:lnTo>
                  <a:pt x="0" y="314698"/>
                </a:lnTo>
                <a:lnTo>
                  <a:pt x="0" y="300982"/>
                </a:lnTo>
                <a:lnTo>
                  <a:pt x="298315" y="300982"/>
                </a:lnTo>
                <a:lnTo>
                  <a:pt x="298315" y="3146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12746725" y="8765203"/>
            <a:ext cx="262890" cy="335915"/>
          </a:xfrm>
          <a:custGeom>
            <a:avLst/>
            <a:gdLst/>
            <a:ahLst/>
            <a:cxnLst/>
            <a:rect l="l" t="t" r="r" b="b"/>
            <a:pathLst>
              <a:path w="262890" h="335915">
                <a:moveTo>
                  <a:pt x="262502" y="335652"/>
                </a:moveTo>
                <a:lnTo>
                  <a:pt x="246500" y="335652"/>
                </a:lnTo>
                <a:lnTo>
                  <a:pt x="246500" y="160016"/>
                </a:lnTo>
                <a:lnTo>
                  <a:pt x="166492" y="160016"/>
                </a:lnTo>
                <a:lnTo>
                  <a:pt x="166492" y="145538"/>
                </a:lnTo>
                <a:lnTo>
                  <a:pt x="246500" y="145538"/>
                </a:lnTo>
                <a:lnTo>
                  <a:pt x="246500" y="0"/>
                </a:lnTo>
                <a:lnTo>
                  <a:pt x="262502" y="0"/>
                </a:lnTo>
                <a:lnTo>
                  <a:pt x="262502" y="335652"/>
                </a:lnTo>
                <a:close/>
              </a:path>
              <a:path w="262890" h="335915">
                <a:moveTo>
                  <a:pt x="113154" y="311650"/>
                </a:moveTo>
                <a:lnTo>
                  <a:pt x="0" y="311650"/>
                </a:lnTo>
                <a:lnTo>
                  <a:pt x="0" y="6476"/>
                </a:lnTo>
                <a:lnTo>
                  <a:pt x="151634" y="6476"/>
                </a:lnTo>
                <a:lnTo>
                  <a:pt x="151634" y="20954"/>
                </a:lnTo>
                <a:lnTo>
                  <a:pt x="15620" y="20954"/>
                </a:lnTo>
                <a:lnTo>
                  <a:pt x="15620" y="150491"/>
                </a:lnTo>
                <a:lnTo>
                  <a:pt x="140966" y="150491"/>
                </a:lnTo>
                <a:lnTo>
                  <a:pt x="140966" y="164587"/>
                </a:lnTo>
                <a:lnTo>
                  <a:pt x="15620" y="164587"/>
                </a:lnTo>
                <a:lnTo>
                  <a:pt x="15620" y="297172"/>
                </a:lnTo>
                <a:lnTo>
                  <a:pt x="195797" y="297172"/>
                </a:lnTo>
                <a:lnTo>
                  <a:pt x="182268" y="303131"/>
                </a:lnTo>
                <a:lnTo>
                  <a:pt x="161349" y="308078"/>
                </a:lnTo>
                <a:lnTo>
                  <a:pt x="137859" y="310810"/>
                </a:lnTo>
                <a:lnTo>
                  <a:pt x="113154" y="311650"/>
                </a:lnTo>
                <a:close/>
              </a:path>
              <a:path w="262890" h="335915">
                <a:moveTo>
                  <a:pt x="195797" y="297172"/>
                </a:moveTo>
                <a:lnTo>
                  <a:pt x="113535" y="297172"/>
                </a:lnTo>
                <a:lnTo>
                  <a:pt x="137698" y="296333"/>
                </a:lnTo>
                <a:lnTo>
                  <a:pt x="160825" y="293600"/>
                </a:lnTo>
                <a:lnTo>
                  <a:pt x="181738" y="288653"/>
                </a:lnTo>
                <a:lnTo>
                  <a:pt x="199258" y="281170"/>
                </a:lnTo>
                <a:lnTo>
                  <a:pt x="199258" y="295648"/>
                </a:lnTo>
                <a:lnTo>
                  <a:pt x="195797" y="2971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13177570" y="8765209"/>
            <a:ext cx="645160" cy="344170"/>
          </a:xfrm>
          <a:custGeom>
            <a:avLst/>
            <a:gdLst/>
            <a:ahLst/>
            <a:cxnLst/>
            <a:rect l="l" t="t" r="r" b="b"/>
            <a:pathLst>
              <a:path w="645159" h="344170">
                <a:moveTo>
                  <a:pt x="188963" y="157353"/>
                </a:moveTo>
                <a:lnTo>
                  <a:pt x="129908" y="119443"/>
                </a:lnTo>
                <a:lnTo>
                  <a:pt x="102857" y="49530"/>
                </a:lnTo>
                <a:lnTo>
                  <a:pt x="102857" y="2667"/>
                </a:lnTo>
                <a:lnTo>
                  <a:pt x="86474" y="2667"/>
                </a:lnTo>
                <a:lnTo>
                  <a:pt x="86474" y="49530"/>
                </a:lnTo>
                <a:lnTo>
                  <a:pt x="79235" y="88734"/>
                </a:lnTo>
                <a:lnTo>
                  <a:pt x="59956" y="121107"/>
                </a:lnTo>
                <a:lnTo>
                  <a:pt x="32308" y="145694"/>
                </a:lnTo>
                <a:lnTo>
                  <a:pt x="76" y="161493"/>
                </a:lnTo>
                <a:lnTo>
                  <a:pt x="0" y="176403"/>
                </a:lnTo>
                <a:lnTo>
                  <a:pt x="33718" y="161493"/>
                </a:lnTo>
                <a:lnTo>
                  <a:pt x="61480" y="140919"/>
                </a:lnTo>
                <a:lnTo>
                  <a:pt x="82016" y="116547"/>
                </a:lnTo>
                <a:lnTo>
                  <a:pt x="94094" y="90297"/>
                </a:lnTo>
                <a:lnTo>
                  <a:pt x="107962" y="115849"/>
                </a:lnTo>
                <a:lnTo>
                  <a:pt x="129247" y="139014"/>
                </a:lnTo>
                <a:lnTo>
                  <a:pt x="156679" y="158394"/>
                </a:lnTo>
                <a:lnTo>
                  <a:pt x="188963" y="172593"/>
                </a:lnTo>
                <a:lnTo>
                  <a:pt x="188963" y="157353"/>
                </a:lnTo>
                <a:close/>
              </a:path>
              <a:path w="645159" h="344170">
                <a:moveTo>
                  <a:pt x="286118" y="276987"/>
                </a:moveTo>
                <a:lnTo>
                  <a:pt x="284441" y="264134"/>
                </a:lnTo>
                <a:lnTo>
                  <a:pt x="279552" y="252501"/>
                </a:lnTo>
                <a:lnTo>
                  <a:pt x="271653" y="242150"/>
                </a:lnTo>
                <a:lnTo>
                  <a:pt x="269735" y="240550"/>
                </a:lnTo>
                <a:lnTo>
                  <a:pt x="269735" y="276987"/>
                </a:lnTo>
                <a:lnTo>
                  <a:pt x="268528" y="286334"/>
                </a:lnTo>
                <a:lnTo>
                  <a:pt x="234175" y="318211"/>
                </a:lnTo>
                <a:lnTo>
                  <a:pt x="187299" y="328549"/>
                </a:lnTo>
                <a:lnTo>
                  <a:pt x="157721" y="329933"/>
                </a:lnTo>
                <a:lnTo>
                  <a:pt x="128143" y="328549"/>
                </a:lnTo>
                <a:lnTo>
                  <a:pt x="81267" y="318211"/>
                </a:lnTo>
                <a:lnTo>
                  <a:pt x="50520" y="294932"/>
                </a:lnTo>
                <a:lnTo>
                  <a:pt x="45720" y="276987"/>
                </a:lnTo>
                <a:lnTo>
                  <a:pt x="46926" y="267462"/>
                </a:lnTo>
                <a:lnTo>
                  <a:pt x="81267" y="235597"/>
                </a:lnTo>
                <a:lnTo>
                  <a:pt x="128143" y="225361"/>
                </a:lnTo>
                <a:lnTo>
                  <a:pt x="157721" y="224028"/>
                </a:lnTo>
                <a:lnTo>
                  <a:pt x="187299" y="225361"/>
                </a:lnTo>
                <a:lnTo>
                  <a:pt x="234175" y="235597"/>
                </a:lnTo>
                <a:lnTo>
                  <a:pt x="264922" y="258889"/>
                </a:lnTo>
                <a:lnTo>
                  <a:pt x="269735" y="276987"/>
                </a:lnTo>
                <a:lnTo>
                  <a:pt x="269735" y="240550"/>
                </a:lnTo>
                <a:lnTo>
                  <a:pt x="260972" y="233172"/>
                </a:lnTo>
                <a:lnTo>
                  <a:pt x="244005" y="224028"/>
                </a:lnTo>
                <a:lnTo>
                  <a:pt x="241896" y="222885"/>
                </a:lnTo>
                <a:lnTo>
                  <a:pt x="218059" y="215493"/>
                </a:lnTo>
                <a:lnTo>
                  <a:pt x="189877" y="211035"/>
                </a:lnTo>
                <a:lnTo>
                  <a:pt x="157721" y="209550"/>
                </a:lnTo>
                <a:lnTo>
                  <a:pt x="125564" y="211035"/>
                </a:lnTo>
                <a:lnTo>
                  <a:pt x="73393" y="222885"/>
                </a:lnTo>
                <a:lnTo>
                  <a:pt x="35852" y="252501"/>
                </a:lnTo>
                <a:lnTo>
                  <a:pt x="29337" y="276987"/>
                </a:lnTo>
                <a:lnTo>
                  <a:pt x="31000" y="289775"/>
                </a:lnTo>
                <a:lnTo>
                  <a:pt x="54102" y="320789"/>
                </a:lnTo>
                <a:lnTo>
                  <a:pt x="97332" y="337934"/>
                </a:lnTo>
                <a:lnTo>
                  <a:pt x="157721" y="343649"/>
                </a:lnTo>
                <a:lnTo>
                  <a:pt x="189877" y="342226"/>
                </a:lnTo>
                <a:lnTo>
                  <a:pt x="218059" y="337934"/>
                </a:lnTo>
                <a:lnTo>
                  <a:pt x="241896" y="330796"/>
                </a:lnTo>
                <a:lnTo>
                  <a:pt x="243535" y="329933"/>
                </a:lnTo>
                <a:lnTo>
                  <a:pt x="260972" y="320789"/>
                </a:lnTo>
                <a:lnTo>
                  <a:pt x="271653" y="311645"/>
                </a:lnTo>
                <a:lnTo>
                  <a:pt x="279552" y="301320"/>
                </a:lnTo>
                <a:lnTo>
                  <a:pt x="284441" y="289775"/>
                </a:lnTo>
                <a:lnTo>
                  <a:pt x="286118" y="276987"/>
                </a:lnTo>
                <a:close/>
              </a:path>
              <a:path w="645159" h="344170">
                <a:moveTo>
                  <a:pt x="331457" y="82677"/>
                </a:moveTo>
                <a:lnTo>
                  <a:pt x="276974" y="82677"/>
                </a:lnTo>
                <a:lnTo>
                  <a:pt x="276974" y="0"/>
                </a:lnTo>
                <a:lnTo>
                  <a:pt x="260972" y="0"/>
                </a:lnTo>
                <a:lnTo>
                  <a:pt x="260972" y="190500"/>
                </a:lnTo>
                <a:lnTo>
                  <a:pt x="276974" y="190500"/>
                </a:lnTo>
                <a:lnTo>
                  <a:pt x="276974" y="97155"/>
                </a:lnTo>
                <a:lnTo>
                  <a:pt x="331457" y="97155"/>
                </a:lnTo>
                <a:lnTo>
                  <a:pt x="331457" y="82677"/>
                </a:lnTo>
                <a:close/>
              </a:path>
              <a:path w="645159" h="344170">
                <a:moveTo>
                  <a:pt x="644944" y="0"/>
                </a:moveTo>
                <a:lnTo>
                  <a:pt x="628942" y="0"/>
                </a:lnTo>
                <a:lnTo>
                  <a:pt x="628942" y="145161"/>
                </a:lnTo>
                <a:lnTo>
                  <a:pt x="563410" y="145161"/>
                </a:lnTo>
                <a:lnTo>
                  <a:pt x="563410" y="1905"/>
                </a:lnTo>
                <a:lnTo>
                  <a:pt x="547408" y="1905"/>
                </a:lnTo>
                <a:lnTo>
                  <a:pt x="547408" y="270891"/>
                </a:lnTo>
                <a:lnTo>
                  <a:pt x="532117" y="282384"/>
                </a:lnTo>
                <a:lnTo>
                  <a:pt x="513359" y="290601"/>
                </a:lnTo>
                <a:lnTo>
                  <a:pt x="491528" y="295529"/>
                </a:lnTo>
                <a:lnTo>
                  <a:pt x="467029" y="297167"/>
                </a:lnTo>
                <a:lnTo>
                  <a:pt x="390448" y="297167"/>
                </a:lnTo>
                <a:lnTo>
                  <a:pt x="390448" y="164592"/>
                </a:lnTo>
                <a:lnTo>
                  <a:pt x="484174" y="164592"/>
                </a:lnTo>
                <a:lnTo>
                  <a:pt x="484174" y="150495"/>
                </a:lnTo>
                <a:lnTo>
                  <a:pt x="390448" y="150495"/>
                </a:lnTo>
                <a:lnTo>
                  <a:pt x="390448" y="20955"/>
                </a:lnTo>
                <a:lnTo>
                  <a:pt x="492175" y="20955"/>
                </a:lnTo>
                <a:lnTo>
                  <a:pt x="492175" y="6477"/>
                </a:lnTo>
                <a:lnTo>
                  <a:pt x="374446" y="6477"/>
                </a:lnTo>
                <a:lnTo>
                  <a:pt x="374446" y="311645"/>
                </a:lnTo>
                <a:lnTo>
                  <a:pt x="465505" y="311645"/>
                </a:lnTo>
                <a:lnTo>
                  <a:pt x="491045" y="310057"/>
                </a:lnTo>
                <a:lnTo>
                  <a:pt x="513600" y="305219"/>
                </a:lnTo>
                <a:lnTo>
                  <a:pt x="532574" y="297027"/>
                </a:lnTo>
                <a:lnTo>
                  <a:pt x="547408" y="285356"/>
                </a:lnTo>
                <a:lnTo>
                  <a:pt x="547408" y="331076"/>
                </a:lnTo>
                <a:lnTo>
                  <a:pt x="563410" y="331076"/>
                </a:lnTo>
                <a:lnTo>
                  <a:pt x="563410" y="159258"/>
                </a:lnTo>
                <a:lnTo>
                  <a:pt x="628942" y="159258"/>
                </a:lnTo>
                <a:lnTo>
                  <a:pt x="628942" y="335648"/>
                </a:lnTo>
                <a:lnTo>
                  <a:pt x="644944" y="335648"/>
                </a:lnTo>
                <a:lnTo>
                  <a:pt x="6449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13990854" y="8754161"/>
            <a:ext cx="643255" cy="352425"/>
          </a:xfrm>
          <a:custGeom>
            <a:avLst/>
            <a:gdLst/>
            <a:ahLst/>
            <a:cxnLst/>
            <a:rect l="l" t="t" r="r" b="b"/>
            <a:pathLst>
              <a:path w="643255" h="352425">
                <a:moveTo>
                  <a:pt x="193548" y="35433"/>
                </a:moveTo>
                <a:lnTo>
                  <a:pt x="108585" y="35433"/>
                </a:lnTo>
                <a:lnTo>
                  <a:pt x="108585" y="0"/>
                </a:lnTo>
                <a:lnTo>
                  <a:pt x="92202" y="0"/>
                </a:lnTo>
                <a:lnTo>
                  <a:pt x="92202" y="35433"/>
                </a:lnTo>
                <a:lnTo>
                  <a:pt x="6477" y="35433"/>
                </a:lnTo>
                <a:lnTo>
                  <a:pt x="6477" y="49149"/>
                </a:lnTo>
                <a:lnTo>
                  <a:pt x="193548" y="49149"/>
                </a:lnTo>
                <a:lnTo>
                  <a:pt x="193548" y="35433"/>
                </a:lnTo>
                <a:close/>
              </a:path>
              <a:path w="643255" h="352425">
                <a:moveTo>
                  <a:pt x="271653" y="278130"/>
                </a:moveTo>
                <a:lnTo>
                  <a:pt x="24003" y="278130"/>
                </a:lnTo>
                <a:lnTo>
                  <a:pt x="24003" y="291452"/>
                </a:lnTo>
                <a:lnTo>
                  <a:pt x="255651" y="291452"/>
                </a:lnTo>
                <a:lnTo>
                  <a:pt x="255651" y="352031"/>
                </a:lnTo>
                <a:lnTo>
                  <a:pt x="271653" y="352031"/>
                </a:lnTo>
                <a:lnTo>
                  <a:pt x="271653" y="278130"/>
                </a:lnTo>
                <a:close/>
              </a:path>
              <a:path w="643255" h="352425">
                <a:moveTo>
                  <a:pt x="326517" y="120396"/>
                </a:moveTo>
                <a:lnTo>
                  <a:pt x="272034" y="120396"/>
                </a:lnTo>
                <a:lnTo>
                  <a:pt x="272034" y="10668"/>
                </a:lnTo>
                <a:lnTo>
                  <a:pt x="255651" y="10668"/>
                </a:lnTo>
                <a:lnTo>
                  <a:pt x="255651" y="191262"/>
                </a:lnTo>
                <a:lnTo>
                  <a:pt x="239268" y="199593"/>
                </a:lnTo>
                <a:lnTo>
                  <a:pt x="219456" y="205689"/>
                </a:lnTo>
                <a:lnTo>
                  <a:pt x="196494" y="209423"/>
                </a:lnTo>
                <a:lnTo>
                  <a:pt x="170688" y="210693"/>
                </a:lnTo>
                <a:lnTo>
                  <a:pt x="107442" y="210693"/>
                </a:lnTo>
                <a:lnTo>
                  <a:pt x="107442" y="167640"/>
                </a:lnTo>
                <a:lnTo>
                  <a:pt x="125907" y="165989"/>
                </a:lnTo>
                <a:lnTo>
                  <a:pt x="142303" y="162725"/>
                </a:lnTo>
                <a:lnTo>
                  <a:pt x="180213" y="138112"/>
                </a:lnTo>
                <a:lnTo>
                  <a:pt x="184404" y="121539"/>
                </a:lnTo>
                <a:lnTo>
                  <a:pt x="183349" y="112991"/>
                </a:lnTo>
                <a:lnTo>
                  <a:pt x="180213" y="105156"/>
                </a:lnTo>
                <a:lnTo>
                  <a:pt x="175082" y="98171"/>
                </a:lnTo>
                <a:lnTo>
                  <a:pt x="168402" y="92532"/>
                </a:lnTo>
                <a:lnTo>
                  <a:pt x="168402" y="114300"/>
                </a:lnTo>
                <a:lnTo>
                  <a:pt x="168402" y="129159"/>
                </a:lnTo>
                <a:lnTo>
                  <a:pt x="134404" y="151066"/>
                </a:lnTo>
                <a:lnTo>
                  <a:pt x="99822" y="154686"/>
                </a:lnTo>
                <a:lnTo>
                  <a:pt x="81076" y="153771"/>
                </a:lnTo>
                <a:lnTo>
                  <a:pt x="41529" y="140589"/>
                </a:lnTo>
                <a:lnTo>
                  <a:pt x="30861" y="129159"/>
                </a:lnTo>
                <a:lnTo>
                  <a:pt x="30861" y="114300"/>
                </a:lnTo>
                <a:lnTo>
                  <a:pt x="64960" y="92151"/>
                </a:lnTo>
                <a:lnTo>
                  <a:pt x="99822" y="88392"/>
                </a:lnTo>
                <a:lnTo>
                  <a:pt x="118364" y="89357"/>
                </a:lnTo>
                <a:lnTo>
                  <a:pt x="158115" y="102489"/>
                </a:lnTo>
                <a:lnTo>
                  <a:pt x="168402" y="114300"/>
                </a:lnTo>
                <a:lnTo>
                  <a:pt x="168402" y="92532"/>
                </a:lnTo>
                <a:lnTo>
                  <a:pt x="120764" y="76555"/>
                </a:lnTo>
                <a:lnTo>
                  <a:pt x="99822" y="75438"/>
                </a:lnTo>
                <a:lnTo>
                  <a:pt x="78663" y="76555"/>
                </a:lnTo>
                <a:lnTo>
                  <a:pt x="31242" y="92202"/>
                </a:lnTo>
                <a:lnTo>
                  <a:pt x="15621" y="121539"/>
                </a:lnTo>
                <a:lnTo>
                  <a:pt x="16675" y="130251"/>
                </a:lnTo>
                <a:lnTo>
                  <a:pt x="56629" y="162585"/>
                </a:lnTo>
                <a:lnTo>
                  <a:pt x="91440" y="167640"/>
                </a:lnTo>
                <a:lnTo>
                  <a:pt x="91440" y="210693"/>
                </a:lnTo>
                <a:lnTo>
                  <a:pt x="0" y="210693"/>
                </a:lnTo>
                <a:lnTo>
                  <a:pt x="0" y="224790"/>
                </a:lnTo>
                <a:lnTo>
                  <a:pt x="168402" y="224790"/>
                </a:lnTo>
                <a:lnTo>
                  <a:pt x="195376" y="223608"/>
                </a:lnTo>
                <a:lnTo>
                  <a:pt x="219024" y="219976"/>
                </a:lnTo>
                <a:lnTo>
                  <a:pt x="239179" y="213690"/>
                </a:lnTo>
                <a:lnTo>
                  <a:pt x="255651" y="204597"/>
                </a:lnTo>
                <a:lnTo>
                  <a:pt x="255651" y="242316"/>
                </a:lnTo>
                <a:lnTo>
                  <a:pt x="272034" y="242316"/>
                </a:lnTo>
                <a:lnTo>
                  <a:pt x="272034" y="204597"/>
                </a:lnTo>
                <a:lnTo>
                  <a:pt x="272034" y="134874"/>
                </a:lnTo>
                <a:lnTo>
                  <a:pt x="326517" y="134874"/>
                </a:lnTo>
                <a:lnTo>
                  <a:pt x="326517" y="120396"/>
                </a:lnTo>
                <a:close/>
              </a:path>
              <a:path w="643255" h="352425">
                <a:moveTo>
                  <a:pt x="534085" y="103251"/>
                </a:moveTo>
                <a:lnTo>
                  <a:pt x="532206" y="80949"/>
                </a:lnTo>
                <a:lnTo>
                  <a:pt x="526757" y="61099"/>
                </a:lnTo>
                <a:lnTo>
                  <a:pt x="518020" y="44043"/>
                </a:lnTo>
                <a:lnTo>
                  <a:pt x="517702" y="43675"/>
                </a:lnTo>
                <a:lnTo>
                  <a:pt x="517702" y="103251"/>
                </a:lnTo>
                <a:lnTo>
                  <a:pt x="516343" y="121843"/>
                </a:lnTo>
                <a:lnTo>
                  <a:pt x="495985" y="165354"/>
                </a:lnTo>
                <a:lnTo>
                  <a:pt x="447979" y="183642"/>
                </a:lnTo>
                <a:lnTo>
                  <a:pt x="433679" y="182435"/>
                </a:lnTo>
                <a:lnTo>
                  <a:pt x="390804" y="153187"/>
                </a:lnTo>
                <a:lnTo>
                  <a:pt x="378269" y="103251"/>
                </a:lnTo>
                <a:lnTo>
                  <a:pt x="379679" y="84277"/>
                </a:lnTo>
                <a:lnTo>
                  <a:pt x="400354" y="40767"/>
                </a:lnTo>
                <a:lnTo>
                  <a:pt x="447979" y="22860"/>
                </a:lnTo>
                <a:lnTo>
                  <a:pt x="462178" y="24053"/>
                </a:lnTo>
                <a:lnTo>
                  <a:pt x="505485" y="52882"/>
                </a:lnTo>
                <a:lnTo>
                  <a:pt x="517702" y="103251"/>
                </a:lnTo>
                <a:lnTo>
                  <a:pt x="517702" y="43675"/>
                </a:lnTo>
                <a:lnTo>
                  <a:pt x="506272" y="30099"/>
                </a:lnTo>
                <a:lnTo>
                  <a:pt x="496874" y="22860"/>
                </a:lnTo>
                <a:lnTo>
                  <a:pt x="494436" y="20980"/>
                </a:lnTo>
                <a:lnTo>
                  <a:pt x="480707" y="14287"/>
                </a:lnTo>
                <a:lnTo>
                  <a:pt x="465188" y="10172"/>
                </a:lnTo>
                <a:lnTo>
                  <a:pt x="447979" y="8763"/>
                </a:lnTo>
                <a:lnTo>
                  <a:pt x="430784" y="10172"/>
                </a:lnTo>
                <a:lnTo>
                  <a:pt x="389686" y="30099"/>
                </a:lnTo>
                <a:lnTo>
                  <a:pt x="364083" y="80949"/>
                </a:lnTo>
                <a:lnTo>
                  <a:pt x="362267" y="103251"/>
                </a:lnTo>
                <a:lnTo>
                  <a:pt x="364083" y="125552"/>
                </a:lnTo>
                <a:lnTo>
                  <a:pt x="378015" y="162293"/>
                </a:lnTo>
                <a:lnTo>
                  <a:pt x="415264" y="192163"/>
                </a:lnTo>
                <a:lnTo>
                  <a:pt x="447979" y="197739"/>
                </a:lnTo>
                <a:lnTo>
                  <a:pt x="465188" y="196329"/>
                </a:lnTo>
                <a:lnTo>
                  <a:pt x="506272" y="176022"/>
                </a:lnTo>
                <a:lnTo>
                  <a:pt x="532206" y="125552"/>
                </a:lnTo>
                <a:lnTo>
                  <a:pt x="534085" y="103251"/>
                </a:lnTo>
                <a:close/>
              </a:path>
              <a:path w="643255" h="352425">
                <a:moveTo>
                  <a:pt x="635812" y="11049"/>
                </a:moveTo>
                <a:lnTo>
                  <a:pt x="619810" y="11049"/>
                </a:lnTo>
                <a:lnTo>
                  <a:pt x="619810" y="243459"/>
                </a:lnTo>
                <a:lnTo>
                  <a:pt x="635812" y="243459"/>
                </a:lnTo>
                <a:lnTo>
                  <a:pt x="635812" y="11049"/>
                </a:lnTo>
                <a:close/>
              </a:path>
              <a:path w="643255" h="352425">
                <a:moveTo>
                  <a:pt x="642670" y="333362"/>
                </a:moveTo>
                <a:lnTo>
                  <a:pt x="405688" y="333362"/>
                </a:lnTo>
                <a:lnTo>
                  <a:pt x="405688" y="244221"/>
                </a:lnTo>
                <a:lnTo>
                  <a:pt x="389305" y="244221"/>
                </a:lnTo>
                <a:lnTo>
                  <a:pt x="389305" y="347840"/>
                </a:lnTo>
                <a:lnTo>
                  <a:pt x="642670" y="347840"/>
                </a:lnTo>
                <a:lnTo>
                  <a:pt x="642670" y="3333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14700901" y="8764823"/>
            <a:ext cx="302260" cy="339090"/>
          </a:xfrm>
          <a:custGeom>
            <a:avLst/>
            <a:gdLst/>
            <a:ahLst/>
            <a:cxnLst/>
            <a:rect l="l" t="t" r="r" b="b"/>
            <a:pathLst>
              <a:path w="302259" h="339090">
                <a:moveTo>
                  <a:pt x="151634" y="100581"/>
                </a:moveTo>
                <a:lnTo>
                  <a:pt x="110850" y="99361"/>
                </a:lnTo>
                <a:lnTo>
                  <a:pt x="52570" y="89491"/>
                </a:lnTo>
                <a:lnTo>
                  <a:pt x="21287" y="67387"/>
                </a:lnTo>
                <a:lnTo>
                  <a:pt x="17144" y="50290"/>
                </a:lnTo>
                <a:lnTo>
                  <a:pt x="18162" y="41129"/>
                </a:lnTo>
                <a:lnTo>
                  <a:pt x="52570" y="10768"/>
                </a:lnTo>
                <a:lnTo>
                  <a:pt x="110850" y="1160"/>
                </a:lnTo>
                <a:lnTo>
                  <a:pt x="151634" y="0"/>
                </a:lnTo>
                <a:lnTo>
                  <a:pt x="192418" y="1160"/>
                </a:lnTo>
                <a:lnTo>
                  <a:pt x="225308" y="4714"/>
                </a:lnTo>
                <a:lnTo>
                  <a:pt x="250697" y="10768"/>
                </a:lnTo>
                <a:lnTo>
                  <a:pt x="256917" y="13715"/>
                </a:lnTo>
                <a:lnTo>
                  <a:pt x="151634" y="13715"/>
                </a:lnTo>
                <a:lnTo>
                  <a:pt x="113326" y="14662"/>
                </a:lnTo>
                <a:lnTo>
                  <a:pt x="60714" y="22555"/>
                </a:lnTo>
                <a:lnTo>
                  <a:pt x="33527" y="41908"/>
                </a:lnTo>
                <a:lnTo>
                  <a:pt x="33527" y="58672"/>
                </a:lnTo>
                <a:lnTo>
                  <a:pt x="83198" y="82865"/>
                </a:lnTo>
                <a:lnTo>
                  <a:pt x="151634" y="86865"/>
                </a:lnTo>
                <a:lnTo>
                  <a:pt x="256200" y="86865"/>
                </a:lnTo>
                <a:lnTo>
                  <a:pt x="250697" y="89491"/>
                </a:lnTo>
                <a:lnTo>
                  <a:pt x="225308" y="95676"/>
                </a:lnTo>
                <a:lnTo>
                  <a:pt x="192418" y="99361"/>
                </a:lnTo>
                <a:lnTo>
                  <a:pt x="151634" y="100581"/>
                </a:lnTo>
                <a:close/>
              </a:path>
              <a:path w="302259" h="339090">
                <a:moveTo>
                  <a:pt x="256200" y="86865"/>
                </a:moveTo>
                <a:lnTo>
                  <a:pt x="151634" y="86865"/>
                </a:lnTo>
                <a:lnTo>
                  <a:pt x="189995" y="85865"/>
                </a:lnTo>
                <a:lnTo>
                  <a:pt x="220212" y="82865"/>
                </a:lnTo>
                <a:lnTo>
                  <a:pt x="242714" y="77864"/>
                </a:lnTo>
                <a:lnTo>
                  <a:pt x="257930" y="70864"/>
                </a:lnTo>
                <a:lnTo>
                  <a:pt x="266312" y="65149"/>
                </a:lnTo>
                <a:lnTo>
                  <a:pt x="269741" y="58672"/>
                </a:lnTo>
                <a:lnTo>
                  <a:pt x="269741" y="41908"/>
                </a:lnTo>
                <a:lnTo>
                  <a:pt x="220212" y="17573"/>
                </a:lnTo>
                <a:lnTo>
                  <a:pt x="151634" y="13715"/>
                </a:lnTo>
                <a:lnTo>
                  <a:pt x="256917" y="13715"/>
                </a:lnTo>
                <a:lnTo>
                  <a:pt x="285052" y="41129"/>
                </a:lnTo>
                <a:lnTo>
                  <a:pt x="286123" y="50290"/>
                </a:lnTo>
                <a:lnTo>
                  <a:pt x="285052" y="59285"/>
                </a:lnTo>
                <a:lnTo>
                  <a:pt x="281837" y="67387"/>
                </a:lnTo>
                <a:lnTo>
                  <a:pt x="276480" y="74561"/>
                </a:lnTo>
                <a:lnTo>
                  <a:pt x="268979" y="80769"/>
                </a:lnTo>
                <a:lnTo>
                  <a:pt x="256200" y="86865"/>
                </a:lnTo>
                <a:close/>
              </a:path>
              <a:path w="302259" h="339090">
                <a:moveTo>
                  <a:pt x="302125" y="157349"/>
                </a:moveTo>
                <a:lnTo>
                  <a:pt x="0" y="157349"/>
                </a:lnTo>
                <a:lnTo>
                  <a:pt x="0" y="143633"/>
                </a:lnTo>
                <a:lnTo>
                  <a:pt x="302125" y="143633"/>
                </a:lnTo>
                <a:lnTo>
                  <a:pt x="302125" y="157349"/>
                </a:lnTo>
                <a:close/>
              </a:path>
              <a:path w="302259" h="339090">
                <a:moveTo>
                  <a:pt x="286885" y="339081"/>
                </a:moveTo>
                <a:lnTo>
                  <a:pt x="24002" y="339081"/>
                </a:lnTo>
                <a:lnTo>
                  <a:pt x="24002" y="266312"/>
                </a:lnTo>
                <a:lnTo>
                  <a:pt x="262121" y="266312"/>
                </a:lnTo>
                <a:lnTo>
                  <a:pt x="262121" y="219450"/>
                </a:lnTo>
                <a:lnTo>
                  <a:pt x="24002" y="219450"/>
                </a:lnTo>
                <a:lnTo>
                  <a:pt x="24002" y="205734"/>
                </a:lnTo>
                <a:lnTo>
                  <a:pt x="278123" y="205734"/>
                </a:lnTo>
                <a:lnTo>
                  <a:pt x="278123" y="279647"/>
                </a:lnTo>
                <a:lnTo>
                  <a:pt x="40004" y="279647"/>
                </a:lnTo>
                <a:lnTo>
                  <a:pt x="40004" y="325365"/>
                </a:lnTo>
                <a:lnTo>
                  <a:pt x="286885" y="325365"/>
                </a:lnTo>
                <a:lnTo>
                  <a:pt x="286885" y="3390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15157581" y="8765203"/>
            <a:ext cx="280035" cy="336550"/>
          </a:xfrm>
          <a:custGeom>
            <a:avLst/>
            <a:gdLst/>
            <a:ahLst/>
            <a:cxnLst/>
            <a:rect l="l" t="t" r="r" b="b"/>
            <a:pathLst>
              <a:path w="280034" h="336550">
                <a:moveTo>
                  <a:pt x="170302" y="229737"/>
                </a:moveTo>
                <a:lnTo>
                  <a:pt x="0" y="229737"/>
                </a:lnTo>
                <a:lnTo>
                  <a:pt x="0" y="215259"/>
                </a:lnTo>
                <a:lnTo>
                  <a:pt x="172207" y="215259"/>
                </a:lnTo>
                <a:lnTo>
                  <a:pt x="198972" y="213676"/>
                </a:lnTo>
                <a:lnTo>
                  <a:pt x="223450" y="208878"/>
                </a:lnTo>
                <a:lnTo>
                  <a:pt x="245072" y="200793"/>
                </a:lnTo>
                <a:lnTo>
                  <a:pt x="263264" y="189352"/>
                </a:lnTo>
                <a:lnTo>
                  <a:pt x="263264" y="0"/>
                </a:lnTo>
                <a:lnTo>
                  <a:pt x="279647" y="0"/>
                </a:lnTo>
                <a:lnTo>
                  <a:pt x="279647" y="203067"/>
                </a:lnTo>
                <a:lnTo>
                  <a:pt x="263264" y="203067"/>
                </a:lnTo>
                <a:lnTo>
                  <a:pt x="245417" y="214628"/>
                </a:lnTo>
                <a:lnTo>
                  <a:pt x="223641" y="222974"/>
                </a:lnTo>
                <a:lnTo>
                  <a:pt x="198436" y="228034"/>
                </a:lnTo>
                <a:lnTo>
                  <a:pt x="170302" y="229737"/>
                </a:lnTo>
                <a:close/>
              </a:path>
              <a:path w="280034" h="336550">
                <a:moveTo>
                  <a:pt x="103629" y="164968"/>
                </a:moveTo>
                <a:lnTo>
                  <a:pt x="53267" y="153074"/>
                </a:lnTo>
                <a:lnTo>
                  <a:pt x="21954" y="118583"/>
                </a:lnTo>
                <a:lnTo>
                  <a:pt x="15239" y="83436"/>
                </a:lnTo>
                <a:lnTo>
                  <a:pt x="16971" y="64976"/>
                </a:lnTo>
                <a:lnTo>
                  <a:pt x="40384" y="23240"/>
                </a:lnTo>
                <a:lnTo>
                  <a:pt x="85175" y="3256"/>
                </a:lnTo>
                <a:lnTo>
                  <a:pt x="103629" y="1904"/>
                </a:lnTo>
                <a:lnTo>
                  <a:pt x="122143" y="3256"/>
                </a:lnTo>
                <a:lnTo>
                  <a:pt x="139156" y="7286"/>
                </a:lnTo>
                <a:lnTo>
                  <a:pt x="154313" y="13959"/>
                </a:lnTo>
                <a:lnTo>
                  <a:pt x="157691" y="16382"/>
                </a:lnTo>
                <a:lnTo>
                  <a:pt x="103629" y="16382"/>
                </a:lnTo>
                <a:lnTo>
                  <a:pt x="88175" y="17579"/>
                </a:lnTo>
                <a:lnTo>
                  <a:pt x="50671" y="34670"/>
                </a:lnTo>
                <a:lnTo>
                  <a:pt x="32884" y="68584"/>
                </a:lnTo>
                <a:lnTo>
                  <a:pt x="31622" y="83436"/>
                </a:lnTo>
                <a:lnTo>
                  <a:pt x="32884" y="98509"/>
                </a:lnTo>
                <a:lnTo>
                  <a:pt x="50671" y="132584"/>
                </a:lnTo>
                <a:lnTo>
                  <a:pt x="88175" y="149675"/>
                </a:lnTo>
                <a:lnTo>
                  <a:pt x="103629" y="150872"/>
                </a:lnTo>
                <a:lnTo>
                  <a:pt x="157459" y="150872"/>
                </a:lnTo>
                <a:lnTo>
                  <a:pt x="154313" y="153074"/>
                </a:lnTo>
                <a:lnTo>
                  <a:pt x="139156" y="159635"/>
                </a:lnTo>
                <a:lnTo>
                  <a:pt x="122143" y="163623"/>
                </a:lnTo>
                <a:lnTo>
                  <a:pt x="103629" y="164968"/>
                </a:lnTo>
                <a:close/>
              </a:path>
              <a:path w="280034" h="336550">
                <a:moveTo>
                  <a:pt x="157459" y="150872"/>
                </a:moveTo>
                <a:lnTo>
                  <a:pt x="103629" y="150872"/>
                </a:lnTo>
                <a:lnTo>
                  <a:pt x="119250" y="149675"/>
                </a:lnTo>
                <a:lnTo>
                  <a:pt x="133441" y="146157"/>
                </a:lnTo>
                <a:lnTo>
                  <a:pt x="165087" y="123083"/>
                </a:lnTo>
                <a:lnTo>
                  <a:pt x="176017" y="83436"/>
                </a:lnTo>
                <a:lnTo>
                  <a:pt x="174755" y="68584"/>
                </a:lnTo>
                <a:lnTo>
                  <a:pt x="156968" y="34670"/>
                </a:lnTo>
                <a:lnTo>
                  <a:pt x="119250" y="17579"/>
                </a:lnTo>
                <a:lnTo>
                  <a:pt x="103629" y="16382"/>
                </a:lnTo>
                <a:lnTo>
                  <a:pt x="157691" y="16382"/>
                </a:lnTo>
                <a:lnTo>
                  <a:pt x="185685" y="48623"/>
                </a:lnTo>
                <a:lnTo>
                  <a:pt x="192400" y="83436"/>
                </a:lnTo>
                <a:lnTo>
                  <a:pt x="190667" y="102117"/>
                </a:lnTo>
                <a:lnTo>
                  <a:pt x="185685" y="118583"/>
                </a:lnTo>
                <a:lnTo>
                  <a:pt x="177773" y="132620"/>
                </a:lnTo>
                <a:lnTo>
                  <a:pt x="167254" y="144014"/>
                </a:lnTo>
                <a:lnTo>
                  <a:pt x="157459" y="150872"/>
                </a:lnTo>
                <a:close/>
              </a:path>
              <a:path w="280034" h="336550">
                <a:moveTo>
                  <a:pt x="279647" y="335652"/>
                </a:moveTo>
                <a:lnTo>
                  <a:pt x="263264" y="335652"/>
                </a:lnTo>
                <a:lnTo>
                  <a:pt x="263264" y="203067"/>
                </a:lnTo>
                <a:lnTo>
                  <a:pt x="279647" y="203067"/>
                </a:lnTo>
                <a:lnTo>
                  <a:pt x="279647" y="335652"/>
                </a:lnTo>
                <a:close/>
              </a:path>
              <a:path w="280034" h="336550">
                <a:moveTo>
                  <a:pt x="105153" y="336033"/>
                </a:moveTo>
                <a:lnTo>
                  <a:pt x="88770" y="336033"/>
                </a:lnTo>
                <a:lnTo>
                  <a:pt x="88770" y="229737"/>
                </a:lnTo>
                <a:lnTo>
                  <a:pt x="105153" y="229737"/>
                </a:lnTo>
                <a:lnTo>
                  <a:pt x="105153" y="3360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15503075" y="8754155"/>
            <a:ext cx="331470" cy="347980"/>
          </a:xfrm>
          <a:custGeom>
            <a:avLst/>
            <a:gdLst/>
            <a:ahLst/>
            <a:cxnLst/>
            <a:rect l="l" t="t" r="r" b="b"/>
            <a:pathLst>
              <a:path w="331469" h="347979">
                <a:moveTo>
                  <a:pt x="103248" y="43813"/>
                </a:moveTo>
                <a:lnTo>
                  <a:pt x="87246" y="43813"/>
                </a:lnTo>
                <a:lnTo>
                  <a:pt x="87246" y="0"/>
                </a:lnTo>
                <a:lnTo>
                  <a:pt x="103248" y="0"/>
                </a:lnTo>
                <a:lnTo>
                  <a:pt x="103248" y="43813"/>
                </a:lnTo>
                <a:close/>
              </a:path>
              <a:path w="331469" h="347979">
                <a:moveTo>
                  <a:pt x="190114" y="57529"/>
                </a:moveTo>
                <a:lnTo>
                  <a:pt x="0" y="57529"/>
                </a:lnTo>
                <a:lnTo>
                  <a:pt x="0" y="43813"/>
                </a:lnTo>
                <a:lnTo>
                  <a:pt x="190114" y="43813"/>
                </a:lnTo>
                <a:lnTo>
                  <a:pt x="190114" y="57529"/>
                </a:lnTo>
                <a:close/>
              </a:path>
              <a:path w="331469" h="347979">
                <a:moveTo>
                  <a:pt x="94866" y="222498"/>
                </a:moveTo>
                <a:lnTo>
                  <a:pt x="44558" y="211086"/>
                </a:lnTo>
                <a:lnTo>
                  <a:pt x="16715" y="183732"/>
                </a:lnTo>
                <a:lnTo>
                  <a:pt x="11429" y="159635"/>
                </a:lnTo>
                <a:lnTo>
                  <a:pt x="12769" y="146794"/>
                </a:lnTo>
                <a:lnTo>
                  <a:pt x="44558" y="107641"/>
                </a:lnTo>
                <a:lnTo>
                  <a:pt x="94866" y="96390"/>
                </a:lnTo>
                <a:lnTo>
                  <a:pt x="113428" y="97664"/>
                </a:lnTo>
                <a:lnTo>
                  <a:pt x="130489" y="101438"/>
                </a:lnTo>
                <a:lnTo>
                  <a:pt x="145550" y="107641"/>
                </a:lnTo>
                <a:lnTo>
                  <a:pt x="148607" y="109725"/>
                </a:lnTo>
                <a:lnTo>
                  <a:pt x="94866" y="109725"/>
                </a:lnTo>
                <a:lnTo>
                  <a:pt x="79954" y="110850"/>
                </a:lnTo>
                <a:lnTo>
                  <a:pt x="42289" y="126869"/>
                </a:lnTo>
                <a:lnTo>
                  <a:pt x="27431" y="159635"/>
                </a:lnTo>
                <a:lnTo>
                  <a:pt x="28413" y="168975"/>
                </a:lnTo>
                <a:lnTo>
                  <a:pt x="53130" y="198978"/>
                </a:lnTo>
                <a:lnTo>
                  <a:pt x="94866" y="208782"/>
                </a:lnTo>
                <a:lnTo>
                  <a:pt x="148995" y="208782"/>
                </a:lnTo>
                <a:lnTo>
                  <a:pt x="145550" y="211086"/>
                </a:lnTo>
                <a:lnTo>
                  <a:pt x="130489" y="217307"/>
                </a:lnTo>
                <a:lnTo>
                  <a:pt x="113428" y="221170"/>
                </a:lnTo>
                <a:lnTo>
                  <a:pt x="94866" y="222498"/>
                </a:lnTo>
                <a:close/>
              </a:path>
              <a:path w="331469" h="347979">
                <a:moveTo>
                  <a:pt x="148995" y="208782"/>
                </a:moveTo>
                <a:lnTo>
                  <a:pt x="94866" y="208782"/>
                </a:lnTo>
                <a:lnTo>
                  <a:pt x="109993" y="207657"/>
                </a:lnTo>
                <a:lnTo>
                  <a:pt x="124155" y="204353"/>
                </a:lnTo>
                <a:lnTo>
                  <a:pt x="158777" y="177493"/>
                </a:lnTo>
                <a:lnTo>
                  <a:pt x="162682" y="159635"/>
                </a:lnTo>
                <a:lnTo>
                  <a:pt x="161694" y="149854"/>
                </a:lnTo>
                <a:lnTo>
                  <a:pt x="136817" y="119529"/>
                </a:lnTo>
                <a:lnTo>
                  <a:pt x="94866" y="109725"/>
                </a:lnTo>
                <a:lnTo>
                  <a:pt x="148607" y="109725"/>
                </a:lnTo>
                <a:lnTo>
                  <a:pt x="177291" y="146794"/>
                </a:lnTo>
                <a:lnTo>
                  <a:pt x="178684" y="159635"/>
                </a:lnTo>
                <a:lnTo>
                  <a:pt x="177291" y="172255"/>
                </a:lnTo>
                <a:lnTo>
                  <a:pt x="173255" y="183732"/>
                </a:lnTo>
                <a:lnTo>
                  <a:pt x="166790" y="193924"/>
                </a:lnTo>
                <a:lnTo>
                  <a:pt x="158111" y="202686"/>
                </a:lnTo>
                <a:lnTo>
                  <a:pt x="148995" y="208782"/>
                </a:lnTo>
                <a:close/>
              </a:path>
              <a:path w="331469" h="347979">
                <a:moveTo>
                  <a:pt x="276599" y="253739"/>
                </a:moveTo>
                <a:lnTo>
                  <a:pt x="260597" y="253739"/>
                </a:lnTo>
                <a:lnTo>
                  <a:pt x="260597" y="11048"/>
                </a:lnTo>
                <a:lnTo>
                  <a:pt x="276599" y="11048"/>
                </a:lnTo>
                <a:lnTo>
                  <a:pt x="276599" y="115440"/>
                </a:lnTo>
                <a:lnTo>
                  <a:pt x="331080" y="115440"/>
                </a:lnTo>
                <a:lnTo>
                  <a:pt x="331080" y="129536"/>
                </a:lnTo>
                <a:lnTo>
                  <a:pt x="276599" y="129536"/>
                </a:lnTo>
                <a:lnTo>
                  <a:pt x="276599" y="253739"/>
                </a:lnTo>
                <a:close/>
              </a:path>
              <a:path w="331469" h="347979">
                <a:moveTo>
                  <a:pt x="283075" y="347844"/>
                </a:moveTo>
                <a:lnTo>
                  <a:pt x="33527" y="347844"/>
                </a:lnTo>
                <a:lnTo>
                  <a:pt x="33527" y="256406"/>
                </a:lnTo>
                <a:lnTo>
                  <a:pt x="49909" y="256406"/>
                </a:lnTo>
                <a:lnTo>
                  <a:pt x="49909" y="333366"/>
                </a:lnTo>
                <a:lnTo>
                  <a:pt x="283075" y="333366"/>
                </a:lnTo>
                <a:lnTo>
                  <a:pt x="283075" y="3478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11205802" y="9374708"/>
            <a:ext cx="216535" cy="306070"/>
          </a:xfrm>
          <a:custGeom>
            <a:avLst/>
            <a:gdLst/>
            <a:ahLst/>
            <a:cxnLst/>
            <a:rect l="l" t="t" r="r" b="b"/>
            <a:pathLst>
              <a:path w="216534" h="306070">
                <a:moveTo>
                  <a:pt x="109344" y="305935"/>
                </a:moveTo>
                <a:lnTo>
                  <a:pt x="66517" y="298858"/>
                </a:lnTo>
                <a:lnTo>
                  <a:pt x="14898" y="246519"/>
                </a:lnTo>
                <a:lnTo>
                  <a:pt x="3508" y="204110"/>
                </a:lnTo>
                <a:lnTo>
                  <a:pt x="0" y="152777"/>
                </a:lnTo>
                <a:lnTo>
                  <a:pt x="3471" y="102068"/>
                </a:lnTo>
                <a:lnTo>
                  <a:pt x="14788" y="59827"/>
                </a:lnTo>
                <a:lnTo>
                  <a:pt x="35304" y="27662"/>
                </a:lnTo>
                <a:lnTo>
                  <a:pt x="66371" y="7183"/>
                </a:lnTo>
                <a:lnTo>
                  <a:pt x="109344" y="0"/>
                </a:lnTo>
                <a:lnTo>
                  <a:pt x="152414" y="7095"/>
                </a:lnTo>
                <a:lnTo>
                  <a:pt x="184732" y="27336"/>
                </a:lnTo>
                <a:lnTo>
                  <a:pt x="205836" y="59148"/>
                </a:lnTo>
                <a:lnTo>
                  <a:pt x="215259" y="100962"/>
                </a:lnTo>
                <a:lnTo>
                  <a:pt x="198496" y="100962"/>
                </a:lnTo>
                <a:lnTo>
                  <a:pt x="190780" y="65167"/>
                </a:lnTo>
                <a:lnTo>
                  <a:pt x="173350" y="38051"/>
                </a:lnTo>
                <a:lnTo>
                  <a:pt x="146205" y="20865"/>
                </a:lnTo>
                <a:lnTo>
                  <a:pt x="109344" y="14858"/>
                </a:lnTo>
                <a:lnTo>
                  <a:pt x="64542" y="24889"/>
                </a:lnTo>
                <a:lnTo>
                  <a:pt x="35813" y="53100"/>
                </a:lnTo>
                <a:lnTo>
                  <a:pt x="20513" y="96670"/>
                </a:lnTo>
                <a:lnTo>
                  <a:pt x="16001" y="152777"/>
                </a:lnTo>
                <a:lnTo>
                  <a:pt x="20406" y="209104"/>
                </a:lnTo>
                <a:lnTo>
                  <a:pt x="35527" y="252787"/>
                </a:lnTo>
                <a:lnTo>
                  <a:pt x="64220" y="281040"/>
                </a:lnTo>
                <a:lnTo>
                  <a:pt x="109344" y="291076"/>
                </a:lnTo>
                <a:lnTo>
                  <a:pt x="146615" y="284599"/>
                </a:lnTo>
                <a:lnTo>
                  <a:pt x="175493" y="264978"/>
                </a:lnTo>
                <a:lnTo>
                  <a:pt x="194156" y="231927"/>
                </a:lnTo>
                <a:lnTo>
                  <a:pt x="200781" y="185161"/>
                </a:lnTo>
                <a:lnTo>
                  <a:pt x="200781" y="169540"/>
                </a:lnTo>
                <a:lnTo>
                  <a:pt x="111249" y="169540"/>
                </a:lnTo>
                <a:lnTo>
                  <a:pt x="111249" y="154682"/>
                </a:lnTo>
                <a:lnTo>
                  <a:pt x="216021" y="154682"/>
                </a:lnTo>
                <a:lnTo>
                  <a:pt x="216021" y="300982"/>
                </a:lnTo>
                <a:lnTo>
                  <a:pt x="203067" y="300982"/>
                </a:lnTo>
                <a:lnTo>
                  <a:pt x="201162" y="244976"/>
                </a:lnTo>
                <a:lnTo>
                  <a:pt x="189763" y="269931"/>
                </a:lnTo>
                <a:lnTo>
                  <a:pt x="169683" y="289171"/>
                </a:lnTo>
                <a:lnTo>
                  <a:pt x="142389" y="301553"/>
                </a:lnTo>
                <a:lnTo>
                  <a:pt x="109344" y="3059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11472430" y="9379661"/>
            <a:ext cx="207010" cy="300990"/>
          </a:xfrm>
          <a:custGeom>
            <a:avLst/>
            <a:gdLst/>
            <a:ahLst/>
            <a:cxnLst/>
            <a:rect l="l" t="t" r="r" b="b"/>
            <a:pathLst>
              <a:path w="207009" h="300990">
                <a:moveTo>
                  <a:pt x="103248" y="300982"/>
                </a:moveTo>
                <a:lnTo>
                  <a:pt x="56094" y="292719"/>
                </a:lnTo>
                <a:lnTo>
                  <a:pt x="24050" y="269455"/>
                </a:lnTo>
                <a:lnTo>
                  <a:pt x="5792" y="233475"/>
                </a:lnTo>
                <a:lnTo>
                  <a:pt x="0" y="187066"/>
                </a:lnTo>
                <a:lnTo>
                  <a:pt x="0" y="0"/>
                </a:lnTo>
                <a:lnTo>
                  <a:pt x="16001" y="0"/>
                </a:lnTo>
                <a:lnTo>
                  <a:pt x="16001" y="185161"/>
                </a:lnTo>
                <a:lnTo>
                  <a:pt x="20900" y="227998"/>
                </a:lnTo>
                <a:lnTo>
                  <a:pt x="36336" y="259835"/>
                </a:lnTo>
                <a:lnTo>
                  <a:pt x="63417" y="279670"/>
                </a:lnTo>
                <a:lnTo>
                  <a:pt x="103248" y="286504"/>
                </a:lnTo>
                <a:lnTo>
                  <a:pt x="143240" y="279670"/>
                </a:lnTo>
                <a:lnTo>
                  <a:pt x="170302" y="259835"/>
                </a:lnTo>
                <a:lnTo>
                  <a:pt x="185649" y="227998"/>
                </a:lnTo>
                <a:lnTo>
                  <a:pt x="190495" y="185161"/>
                </a:lnTo>
                <a:lnTo>
                  <a:pt x="190495" y="0"/>
                </a:lnTo>
                <a:lnTo>
                  <a:pt x="206877" y="0"/>
                </a:lnTo>
                <a:lnTo>
                  <a:pt x="206877" y="187066"/>
                </a:lnTo>
                <a:lnTo>
                  <a:pt x="201026" y="233475"/>
                </a:lnTo>
                <a:lnTo>
                  <a:pt x="182637" y="269455"/>
                </a:lnTo>
                <a:lnTo>
                  <a:pt x="150461" y="292719"/>
                </a:lnTo>
                <a:lnTo>
                  <a:pt x="103248" y="3009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11733344" y="9379661"/>
            <a:ext cx="16510" cy="296545"/>
          </a:xfrm>
          <a:custGeom>
            <a:avLst/>
            <a:gdLst/>
            <a:ahLst/>
            <a:cxnLst/>
            <a:rect l="l" t="t" r="r" b="b"/>
            <a:pathLst>
              <a:path w="16509" h="296545">
                <a:moveTo>
                  <a:pt x="16001" y="296029"/>
                </a:moveTo>
                <a:lnTo>
                  <a:pt x="0" y="296029"/>
                </a:lnTo>
                <a:lnTo>
                  <a:pt x="0" y="0"/>
                </a:lnTo>
                <a:lnTo>
                  <a:pt x="16001" y="0"/>
                </a:lnTo>
                <a:lnTo>
                  <a:pt x="16001" y="2960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11912223" y="9359087"/>
            <a:ext cx="274320" cy="335280"/>
          </a:xfrm>
          <a:custGeom>
            <a:avLst/>
            <a:gdLst/>
            <a:ahLst/>
            <a:cxnLst/>
            <a:rect l="l" t="t" r="r" b="b"/>
            <a:pathLst>
              <a:path w="274320" h="335279">
                <a:moveTo>
                  <a:pt x="199639" y="331080"/>
                </a:moveTo>
                <a:lnTo>
                  <a:pt x="184018" y="331080"/>
                </a:lnTo>
                <a:lnTo>
                  <a:pt x="184018" y="155444"/>
                </a:lnTo>
                <a:lnTo>
                  <a:pt x="121916" y="155444"/>
                </a:lnTo>
                <a:lnTo>
                  <a:pt x="121916" y="140966"/>
                </a:lnTo>
                <a:lnTo>
                  <a:pt x="184018" y="140966"/>
                </a:lnTo>
                <a:lnTo>
                  <a:pt x="184018" y="1904"/>
                </a:lnTo>
                <a:lnTo>
                  <a:pt x="199639" y="1904"/>
                </a:lnTo>
                <a:lnTo>
                  <a:pt x="199639" y="331080"/>
                </a:lnTo>
                <a:close/>
              </a:path>
              <a:path w="274320" h="335279">
                <a:moveTo>
                  <a:pt x="135632" y="20954"/>
                </a:moveTo>
                <a:lnTo>
                  <a:pt x="3428" y="20954"/>
                </a:lnTo>
                <a:lnTo>
                  <a:pt x="3428" y="6476"/>
                </a:lnTo>
                <a:lnTo>
                  <a:pt x="135632" y="6476"/>
                </a:lnTo>
                <a:lnTo>
                  <a:pt x="135632" y="20954"/>
                </a:lnTo>
                <a:close/>
              </a:path>
              <a:path w="274320" h="335279">
                <a:moveTo>
                  <a:pt x="0" y="311650"/>
                </a:moveTo>
                <a:lnTo>
                  <a:pt x="0" y="296791"/>
                </a:lnTo>
                <a:lnTo>
                  <a:pt x="22662" y="280772"/>
                </a:lnTo>
                <a:lnTo>
                  <a:pt x="42432" y="256073"/>
                </a:lnTo>
                <a:lnTo>
                  <a:pt x="56416" y="220873"/>
                </a:lnTo>
                <a:lnTo>
                  <a:pt x="61720" y="173350"/>
                </a:lnTo>
                <a:lnTo>
                  <a:pt x="61720" y="20954"/>
                </a:lnTo>
                <a:lnTo>
                  <a:pt x="77722" y="20954"/>
                </a:lnTo>
                <a:lnTo>
                  <a:pt x="77722" y="173350"/>
                </a:lnTo>
                <a:lnTo>
                  <a:pt x="82877" y="220611"/>
                </a:lnTo>
                <a:lnTo>
                  <a:pt x="84208" y="224022"/>
                </a:lnTo>
                <a:lnTo>
                  <a:pt x="70102" y="224022"/>
                </a:lnTo>
                <a:lnTo>
                  <a:pt x="61452" y="250679"/>
                </a:lnTo>
                <a:lnTo>
                  <a:pt x="46337" y="275265"/>
                </a:lnTo>
                <a:lnTo>
                  <a:pt x="25579" y="296136"/>
                </a:lnTo>
                <a:lnTo>
                  <a:pt x="0" y="311650"/>
                </a:lnTo>
                <a:close/>
              </a:path>
              <a:path w="274320" h="335279">
                <a:moveTo>
                  <a:pt x="140204" y="312031"/>
                </a:moveTo>
                <a:lnTo>
                  <a:pt x="114142" y="296404"/>
                </a:lnTo>
                <a:lnTo>
                  <a:pt x="93437" y="275313"/>
                </a:lnTo>
                <a:lnTo>
                  <a:pt x="78591" y="250578"/>
                </a:lnTo>
                <a:lnTo>
                  <a:pt x="70102" y="224022"/>
                </a:lnTo>
                <a:lnTo>
                  <a:pt x="84208" y="224022"/>
                </a:lnTo>
                <a:lnTo>
                  <a:pt x="96676" y="255977"/>
                </a:lnTo>
                <a:lnTo>
                  <a:pt x="116618" y="280986"/>
                </a:lnTo>
                <a:lnTo>
                  <a:pt x="140204" y="297172"/>
                </a:lnTo>
                <a:lnTo>
                  <a:pt x="140204" y="312031"/>
                </a:lnTo>
                <a:close/>
              </a:path>
              <a:path w="274320" h="335279">
                <a:moveTo>
                  <a:pt x="274313" y="335271"/>
                </a:moveTo>
                <a:lnTo>
                  <a:pt x="258311" y="335271"/>
                </a:lnTo>
                <a:lnTo>
                  <a:pt x="258311" y="0"/>
                </a:lnTo>
                <a:lnTo>
                  <a:pt x="274313" y="0"/>
                </a:lnTo>
                <a:lnTo>
                  <a:pt x="274313" y="3352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12256954" y="9363659"/>
            <a:ext cx="302260" cy="340995"/>
          </a:xfrm>
          <a:custGeom>
            <a:avLst/>
            <a:gdLst/>
            <a:ahLst/>
            <a:cxnLst/>
            <a:rect l="l" t="t" r="r" b="b"/>
            <a:pathLst>
              <a:path w="302259" h="340995">
                <a:moveTo>
                  <a:pt x="273551" y="112011"/>
                </a:moveTo>
                <a:lnTo>
                  <a:pt x="257549" y="112011"/>
                </a:lnTo>
                <a:lnTo>
                  <a:pt x="259549" y="99801"/>
                </a:lnTo>
                <a:lnTo>
                  <a:pt x="260978" y="85770"/>
                </a:lnTo>
                <a:lnTo>
                  <a:pt x="261837" y="71132"/>
                </a:lnTo>
                <a:lnTo>
                  <a:pt x="262121" y="57529"/>
                </a:lnTo>
                <a:lnTo>
                  <a:pt x="262121" y="14096"/>
                </a:lnTo>
                <a:lnTo>
                  <a:pt x="21716" y="14096"/>
                </a:lnTo>
                <a:lnTo>
                  <a:pt x="21716" y="0"/>
                </a:lnTo>
                <a:lnTo>
                  <a:pt x="278504" y="0"/>
                </a:lnTo>
                <a:lnTo>
                  <a:pt x="278493" y="57529"/>
                </a:lnTo>
                <a:lnTo>
                  <a:pt x="278097" y="71239"/>
                </a:lnTo>
                <a:lnTo>
                  <a:pt x="277027" y="85865"/>
                </a:lnTo>
                <a:lnTo>
                  <a:pt x="275450" y="99956"/>
                </a:lnTo>
                <a:lnTo>
                  <a:pt x="273551" y="112011"/>
                </a:lnTo>
                <a:close/>
              </a:path>
              <a:path w="302259" h="340995">
                <a:moveTo>
                  <a:pt x="129917" y="150872"/>
                </a:moveTo>
                <a:lnTo>
                  <a:pt x="113916" y="150872"/>
                </a:lnTo>
                <a:lnTo>
                  <a:pt x="113916" y="73150"/>
                </a:lnTo>
                <a:lnTo>
                  <a:pt x="129917" y="73150"/>
                </a:lnTo>
                <a:lnTo>
                  <a:pt x="129917" y="150872"/>
                </a:lnTo>
                <a:close/>
              </a:path>
              <a:path w="302259" h="340995">
                <a:moveTo>
                  <a:pt x="302125" y="164968"/>
                </a:moveTo>
                <a:lnTo>
                  <a:pt x="0" y="164968"/>
                </a:lnTo>
                <a:lnTo>
                  <a:pt x="0" y="150872"/>
                </a:lnTo>
                <a:lnTo>
                  <a:pt x="302125" y="150872"/>
                </a:lnTo>
                <a:lnTo>
                  <a:pt x="302125" y="164968"/>
                </a:lnTo>
                <a:close/>
              </a:path>
              <a:path w="302259" h="340995">
                <a:moveTo>
                  <a:pt x="151634" y="340986"/>
                </a:moveTo>
                <a:lnTo>
                  <a:pt x="85294" y="335938"/>
                </a:lnTo>
                <a:lnTo>
                  <a:pt x="40384" y="320032"/>
                </a:lnTo>
                <a:lnTo>
                  <a:pt x="17144" y="281170"/>
                </a:lnTo>
                <a:lnTo>
                  <a:pt x="18686" y="269532"/>
                </a:lnTo>
                <a:lnTo>
                  <a:pt x="60071" y="233249"/>
                </a:lnTo>
                <a:lnTo>
                  <a:pt x="115874" y="222653"/>
                </a:lnTo>
                <a:lnTo>
                  <a:pt x="151634" y="221355"/>
                </a:lnTo>
                <a:lnTo>
                  <a:pt x="187233" y="222653"/>
                </a:lnTo>
                <a:lnTo>
                  <a:pt x="217831" y="226594"/>
                </a:lnTo>
                <a:lnTo>
                  <a:pt x="243143" y="233249"/>
                </a:lnTo>
                <a:lnTo>
                  <a:pt x="246951" y="235071"/>
                </a:lnTo>
                <a:lnTo>
                  <a:pt x="151634" y="235071"/>
                </a:lnTo>
                <a:lnTo>
                  <a:pt x="117892" y="236285"/>
                </a:lnTo>
                <a:lnTo>
                  <a:pt x="66554" y="246000"/>
                </a:lnTo>
                <a:lnTo>
                  <a:pt x="34527" y="273360"/>
                </a:lnTo>
                <a:lnTo>
                  <a:pt x="33527" y="281170"/>
                </a:lnTo>
                <a:lnTo>
                  <a:pt x="34527" y="289094"/>
                </a:lnTo>
                <a:lnTo>
                  <a:pt x="66554" y="316501"/>
                </a:lnTo>
                <a:lnTo>
                  <a:pt x="117892" y="326062"/>
                </a:lnTo>
                <a:lnTo>
                  <a:pt x="151634" y="327270"/>
                </a:lnTo>
                <a:lnTo>
                  <a:pt x="247652" y="327270"/>
                </a:lnTo>
                <a:lnTo>
                  <a:pt x="243143" y="329413"/>
                </a:lnTo>
                <a:lnTo>
                  <a:pt x="217831" y="335938"/>
                </a:lnTo>
                <a:lnTo>
                  <a:pt x="187233" y="339748"/>
                </a:lnTo>
                <a:lnTo>
                  <a:pt x="151634" y="340986"/>
                </a:lnTo>
                <a:close/>
              </a:path>
              <a:path w="302259" h="340995">
                <a:moveTo>
                  <a:pt x="247652" y="327270"/>
                </a:moveTo>
                <a:lnTo>
                  <a:pt x="151634" y="327270"/>
                </a:lnTo>
                <a:lnTo>
                  <a:pt x="185381" y="326062"/>
                </a:lnTo>
                <a:lnTo>
                  <a:pt x="213878" y="322460"/>
                </a:lnTo>
                <a:lnTo>
                  <a:pt x="254120" y="308221"/>
                </a:lnTo>
                <a:lnTo>
                  <a:pt x="269741" y="281170"/>
                </a:lnTo>
                <a:lnTo>
                  <a:pt x="268693" y="273360"/>
                </a:lnTo>
                <a:lnTo>
                  <a:pt x="236874" y="246000"/>
                </a:lnTo>
                <a:lnTo>
                  <a:pt x="185381" y="236285"/>
                </a:lnTo>
                <a:lnTo>
                  <a:pt x="151634" y="235071"/>
                </a:lnTo>
                <a:lnTo>
                  <a:pt x="246951" y="235071"/>
                </a:lnTo>
                <a:lnTo>
                  <a:pt x="280075" y="259216"/>
                </a:lnTo>
                <a:lnTo>
                  <a:pt x="286123" y="281170"/>
                </a:lnTo>
                <a:lnTo>
                  <a:pt x="284582" y="293029"/>
                </a:lnTo>
                <a:lnTo>
                  <a:pt x="280075" y="303458"/>
                </a:lnTo>
                <a:lnTo>
                  <a:pt x="272783" y="312459"/>
                </a:lnTo>
                <a:lnTo>
                  <a:pt x="262883" y="320032"/>
                </a:lnTo>
                <a:lnTo>
                  <a:pt x="247652" y="3272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11225225" y="6612725"/>
            <a:ext cx="645160" cy="346075"/>
          </a:xfrm>
          <a:custGeom>
            <a:avLst/>
            <a:gdLst/>
            <a:ahLst/>
            <a:cxnLst/>
            <a:rect l="l" t="t" r="r" b="b"/>
            <a:pathLst>
              <a:path w="645159" h="346075">
                <a:moveTo>
                  <a:pt x="316217" y="146685"/>
                </a:moveTo>
                <a:lnTo>
                  <a:pt x="259080" y="146685"/>
                </a:lnTo>
                <a:lnTo>
                  <a:pt x="259080" y="0"/>
                </a:lnTo>
                <a:lnTo>
                  <a:pt x="243078" y="0"/>
                </a:lnTo>
                <a:lnTo>
                  <a:pt x="243078" y="264020"/>
                </a:lnTo>
                <a:lnTo>
                  <a:pt x="224180" y="278206"/>
                </a:lnTo>
                <a:lnTo>
                  <a:pt x="200825" y="288594"/>
                </a:lnTo>
                <a:lnTo>
                  <a:pt x="174117" y="294995"/>
                </a:lnTo>
                <a:lnTo>
                  <a:pt x="145161" y="297167"/>
                </a:lnTo>
                <a:lnTo>
                  <a:pt x="16383" y="297167"/>
                </a:lnTo>
                <a:lnTo>
                  <a:pt x="16383" y="20955"/>
                </a:lnTo>
                <a:lnTo>
                  <a:pt x="153543" y="20955"/>
                </a:lnTo>
                <a:lnTo>
                  <a:pt x="153543" y="6477"/>
                </a:lnTo>
                <a:lnTo>
                  <a:pt x="0" y="6477"/>
                </a:lnTo>
                <a:lnTo>
                  <a:pt x="0" y="311645"/>
                </a:lnTo>
                <a:lnTo>
                  <a:pt x="143637" y="311645"/>
                </a:lnTo>
                <a:lnTo>
                  <a:pt x="173799" y="309422"/>
                </a:lnTo>
                <a:lnTo>
                  <a:pt x="201498" y="302933"/>
                </a:lnTo>
                <a:lnTo>
                  <a:pt x="225120" y="292519"/>
                </a:lnTo>
                <a:lnTo>
                  <a:pt x="243078" y="278498"/>
                </a:lnTo>
                <a:lnTo>
                  <a:pt x="243078" y="335648"/>
                </a:lnTo>
                <a:lnTo>
                  <a:pt x="259080" y="335648"/>
                </a:lnTo>
                <a:lnTo>
                  <a:pt x="259080" y="160782"/>
                </a:lnTo>
                <a:lnTo>
                  <a:pt x="316217" y="160782"/>
                </a:lnTo>
                <a:lnTo>
                  <a:pt x="316217" y="146685"/>
                </a:lnTo>
                <a:close/>
              </a:path>
              <a:path w="645159" h="346075">
                <a:moveTo>
                  <a:pt x="625906" y="102108"/>
                </a:moveTo>
                <a:lnTo>
                  <a:pt x="585063" y="94602"/>
                </a:lnTo>
                <a:lnTo>
                  <a:pt x="544614" y="79489"/>
                </a:lnTo>
                <a:lnTo>
                  <a:pt x="512622" y="55245"/>
                </a:lnTo>
                <a:lnTo>
                  <a:pt x="501319" y="29718"/>
                </a:lnTo>
                <a:lnTo>
                  <a:pt x="501319" y="18669"/>
                </a:lnTo>
                <a:lnTo>
                  <a:pt x="620953" y="18669"/>
                </a:lnTo>
                <a:lnTo>
                  <a:pt x="620953" y="4572"/>
                </a:lnTo>
                <a:lnTo>
                  <a:pt x="366826" y="4572"/>
                </a:lnTo>
                <a:lnTo>
                  <a:pt x="366826" y="18669"/>
                </a:lnTo>
                <a:lnTo>
                  <a:pt x="485698" y="18669"/>
                </a:lnTo>
                <a:lnTo>
                  <a:pt x="485698" y="29718"/>
                </a:lnTo>
                <a:lnTo>
                  <a:pt x="473240" y="57632"/>
                </a:lnTo>
                <a:lnTo>
                  <a:pt x="442074" y="79908"/>
                </a:lnTo>
                <a:lnTo>
                  <a:pt x="401472" y="95186"/>
                </a:lnTo>
                <a:lnTo>
                  <a:pt x="360730" y="102108"/>
                </a:lnTo>
                <a:lnTo>
                  <a:pt x="360730" y="116586"/>
                </a:lnTo>
                <a:lnTo>
                  <a:pt x="400634" y="110210"/>
                </a:lnTo>
                <a:lnTo>
                  <a:pt x="439077" y="97053"/>
                </a:lnTo>
                <a:lnTo>
                  <a:pt x="471589" y="78333"/>
                </a:lnTo>
                <a:lnTo>
                  <a:pt x="493699" y="55245"/>
                </a:lnTo>
                <a:lnTo>
                  <a:pt x="515112" y="77787"/>
                </a:lnTo>
                <a:lnTo>
                  <a:pt x="547230" y="96202"/>
                </a:lnTo>
                <a:lnTo>
                  <a:pt x="585635" y="109461"/>
                </a:lnTo>
                <a:lnTo>
                  <a:pt x="625906" y="116586"/>
                </a:lnTo>
                <a:lnTo>
                  <a:pt x="625906" y="102108"/>
                </a:lnTo>
                <a:close/>
              </a:path>
              <a:path w="645159" h="346075">
                <a:moveTo>
                  <a:pt x="644956" y="162687"/>
                </a:moveTo>
                <a:lnTo>
                  <a:pt x="342823" y="162687"/>
                </a:lnTo>
                <a:lnTo>
                  <a:pt x="342823" y="176784"/>
                </a:lnTo>
                <a:lnTo>
                  <a:pt x="485698" y="176784"/>
                </a:lnTo>
                <a:lnTo>
                  <a:pt x="485698" y="230124"/>
                </a:lnTo>
                <a:lnTo>
                  <a:pt x="424078" y="236029"/>
                </a:lnTo>
                <a:lnTo>
                  <a:pt x="382447" y="251066"/>
                </a:lnTo>
                <a:lnTo>
                  <a:pt x="359968" y="288023"/>
                </a:lnTo>
                <a:lnTo>
                  <a:pt x="361391" y="298729"/>
                </a:lnTo>
                <a:lnTo>
                  <a:pt x="401929" y="333984"/>
                </a:lnTo>
                <a:lnTo>
                  <a:pt x="458050" y="344271"/>
                </a:lnTo>
                <a:lnTo>
                  <a:pt x="494461" y="345554"/>
                </a:lnTo>
                <a:lnTo>
                  <a:pt x="530821" y="344271"/>
                </a:lnTo>
                <a:lnTo>
                  <a:pt x="561606" y="340410"/>
                </a:lnTo>
                <a:lnTo>
                  <a:pt x="586828" y="333984"/>
                </a:lnTo>
                <a:lnTo>
                  <a:pt x="591502" y="331838"/>
                </a:lnTo>
                <a:lnTo>
                  <a:pt x="606475" y="324980"/>
                </a:lnTo>
                <a:lnTo>
                  <a:pt x="616254" y="317284"/>
                </a:lnTo>
                <a:lnTo>
                  <a:pt x="623290" y="308508"/>
                </a:lnTo>
                <a:lnTo>
                  <a:pt x="627532" y="298729"/>
                </a:lnTo>
                <a:lnTo>
                  <a:pt x="628954" y="288023"/>
                </a:lnTo>
                <a:lnTo>
                  <a:pt x="627532" y="277114"/>
                </a:lnTo>
                <a:lnTo>
                  <a:pt x="623290" y="267258"/>
                </a:lnTo>
                <a:lnTo>
                  <a:pt x="616254" y="258559"/>
                </a:lnTo>
                <a:lnTo>
                  <a:pt x="612571" y="255739"/>
                </a:lnTo>
                <a:lnTo>
                  <a:pt x="612571" y="288023"/>
                </a:lnTo>
                <a:lnTo>
                  <a:pt x="611682" y="295008"/>
                </a:lnTo>
                <a:lnTo>
                  <a:pt x="580555" y="321068"/>
                </a:lnTo>
                <a:lnTo>
                  <a:pt x="529018" y="330581"/>
                </a:lnTo>
                <a:lnTo>
                  <a:pt x="494461" y="331838"/>
                </a:lnTo>
                <a:lnTo>
                  <a:pt x="460121" y="330581"/>
                </a:lnTo>
                <a:lnTo>
                  <a:pt x="408584" y="321068"/>
                </a:lnTo>
                <a:lnTo>
                  <a:pt x="377291" y="295008"/>
                </a:lnTo>
                <a:lnTo>
                  <a:pt x="376351" y="288023"/>
                </a:lnTo>
                <a:lnTo>
                  <a:pt x="377291" y="280987"/>
                </a:lnTo>
                <a:lnTo>
                  <a:pt x="408584" y="254762"/>
                </a:lnTo>
                <a:lnTo>
                  <a:pt x="460121" y="245097"/>
                </a:lnTo>
                <a:lnTo>
                  <a:pt x="494461" y="243840"/>
                </a:lnTo>
                <a:lnTo>
                  <a:pt x="529018" y="245097"/>
                </a:lnTo>
                <a:lnTo>
                  <a:pt x="580555" y="254762"/>
                </a:lnTo>
                <a:lnTo>
                  <a:pt x="611682" y="280987"/>
                </a:lnTo>
                <a:lnTo>
                  <a:pt x="612571" y="288023"/>
                </a:lnTo>
                <a:lnTo>
                  <a:pt x="612571" y="255739"/>
                </a:lnTo>
                <a:lnTo>
                  <a:pt x="606475" y="251066"/>
                </a:lnTo>
                <a:lnTo>
                  <a:pt x="590892" y="243840"/>
                </a:lnTo>
                <a:lnTo>
                  <a:pt x="587895" y="242443"/>
                </a:lnTo>
                <a:lnTo>
                  <a:pt x="564184" y="236029"/>
                </a:lnTo>
                <a:lnTo>
                  <a:pt x="535317" y="231889"/>
                </a:lnTo>
                <a:lnTo>
                  <a:pt x="501319" y="230124"/>
                </a:lnTo>
                <a:lnTo>
                  <a:pt x="501319" y="176784"/>
                </a:lnTo>
                <a:lnTo>
                  <a:pt x="644956" y="176784"/>
                </a:lnTo>
                <a:lnTo>
                  <a:pt x="644956" y="1626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12032946" y="6616979"/>
            <a:ext cx="156210" cy="165100"/>
          </a:xfrm>
          <a:custGeom>
            <a:avLst/>
            <a:gdLst/>
            <a:ahLst/>
            <a:cxnLst/>
            <a:rect l="l" t="t" r="r" b="b"/>
            <a:pathLst>
              <a:path w="156209" h="165100">
                <a:moveTo>
                  <a:pt x="155829" y="317"/>
                </a:moveTo>
                <a:lnTo>
                  <a:pt x="139827" y="317"/>
                </a:lnTo>
                <a:lnTo>
                  <a:pt x="139827" y="62230"/>
                </a:lnTo>
                <a:lnTo>
                  <a:pt x="16002" y="62230"/>
                </a:lnTo>
                <a:lnTo>
                  <a:pt x="16002" y="0"/>
                </a:lnTo>
                <a:lnTo>
                  <a:pt x="0" y="0"/>
                </a:lnTo>
                <a:lnTo>
                  <a:pt x="0" y="62230"/>
                </a:lnTo>
                <a:lnTo>
                  <a:pt x="0" y="76200"/>
                </a:lnTo>
                <a:lnTo>
                  <a:pt x="0" y="151130"/>
                </a:lnTo>
                <a:lnTo>
                  <a:pt x="0" y="165100"/>
                </a:lnTo>
                <a:lnTo>
                  <a:pt x="155829" y="165100"/>
                </a:lnTo>
                <a:lnTo>
                  <a:pt x="155829" y="151193"/>
                </a:lnTo>
                <a:lnTo>
                  <a:pt x="155829" y="76517"/>
                </a:lnTo>
                <a:lnTo>
                  <a:pt x="139827" y="76517"/>
                </a:lnTo>
                <a:lnTo>
                  <a:pt x="139827" y="151130"/>
                </a:lnTo>
                <a:lnTo>
                  <a:pt x="16002" y="151130"/>
                </a:lnTo>
                <a:lnTo>
                  <a:pt x="16002" y="76200"/>
                </a:lnTo>
                <a:lnTo>
                  <a:pt x="155829" y="76200"/>
                </a:lnTo>
                <a:lnTo>
                  <a:pt x="155829" y="62801"/>
                </a:lnTo>
                <a:lnTo>
                  <a:pt x="155829" y="62230"/>
                </a:lnTo>
                <a:lnTo>
                  <a:pt x="155829" y="31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12055044" y="6613169"/>
            <a:ext cx="247015" cy="337820"/>
          </a:xfrm>
          <a:custGeom>
            <a:avLst/>
            <a:gdLst/>
            <a:ahLst/>
            <a:cxnLst/>
            <a:rect l="l" t="t" r="r" b="b"/>
            <a:pathLst>
              <a:path w="247015" h="337820">
                <a:moveTo>
                  <a:pt x="246507" y="224790"/>
                </a:moveTo>
                <a:lnTo>
                  <a:pt x="230505" y="224790"/>
                </a:lnTo>
                <a:lnTo>
                  <a:pt x="230505" y="238760"/>
                </a:lnTo>
                <a:lnTo>
                  <a:pt x="230505" y="323850"/>
                </a:lnTo>
                <a:lnTo>
                  <a:pt x="16383" y="323850"/>
                </a:lnTo>
                <a:lnTo>
                  <a:pt x="16383" y="238760"/>
                </a:lnTo>
                <a:lnTo>
                  <a:pt x="230505" y="238760"/>
                </a:lnTo>
                <a:lnTo>
                  <a:pt x="230505" y="224790"/>
                </a:lnTo>
                <a:lnTo>
                  <a:pt x="0" y="224790"/>
                </a:lnTo>
                <a:lnTo>
                  <a:pt x="0" y="238760"/>
                </a:lnTo>
                <a:lnTo>
                  <a:pt x="0" y="323850"/>
                </a:lnTo>
                <a:lnTo>
                  <a:pt x="0" y="337820"/>
                </a:lnTo>
                <a:lnTo>
                  <a:pt x="246507" y="337820"/>
                </a:lnTo>
                <a:lnTo>
                  <a:pt x="246507" y="324154"/>
                </a:lnTo>
                <a:lnTo>
                  <a:pt x="246507" y="323850"/>
                </a:lnTo>
                <a:lnTo>
                  <a:pt x="246507" y="238760"/>
                </a:lnTo>
                <a:lnTo>
                  <a:pt x="246507" y="238442"/>
                </a:lnTo>
                <a:lnTo>
                  <a:pt x="246507" y="224790"/>
                </a:lnTo>
                <a:close/>
              </a:path>
              <a:path w="247015" h="337820">
                <a:moveTo>
                  <a:pt x="246507" y="0"/>
                </a:moveTo>
                <a:lnTo>
                  <a:pt x="230505" y="0"/>
                </a:lnTo>
                <a:lnTo>
                  <a:pt x="230505" y="80010"/>
                </a:lnTo>
                <a:lnTo>
                  <a:pt x="155829" y="80010"/>
                </a:lnTo>
                <a:lnTo>
                  <a:pt x="155829" y="92710"/>
                </a:lnTo>
                <a:lnTo>
                  <a:pt x="230505" y="92710"/>
                </a:lnTo>
                <a:lnTo>
                  <a:pt x="230505" y="190500"/>
                </a:lnTo>
                <a:lnTo>
                  <a:pt x="246507" y="190500"/>
                </a:lnTo>
                <a:lnTo>
                  <a:pt x="246507" y="92710"/>
                </a:lnTo>
                <a:lnTo>
                  <a:pt x="246507" y="80010"/>
                </a:lnTo>
                <a:lnTo>
                  <a:pt x="2465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12377684" y="6617289"/>
            <a:ext cx="298450" cy="337185"/>
          </a:xfrm>
          <a:custGeom>
            <a:avLst/>
            <a:gdLst/>
            <a:ahLst/>
            <a:cxnLst/>
            <a:rect l="l" t="t" r="r" b="b"/>
            <a:pathLst>
              <a:path w="298450" h="337184">
                <a:moveTo>
                  <a:pt x="278885" y="14096"/>
                </a:moveTo>
                <a:lnTo>
                  <a:pt x="19430" y="14096"/>
                </a:lnTo>
                <a:lnTo>
                  <a:pt x="19430" y="0"/>
                </a:lnTo>
                <a:lnTo>
                  <a:pt x="278885" y="0"/>
                </a:lnTo>
                <a:lnTo>
                  <a:pt x="278885" y="14096"/>
                </a:lnTo>
                <a:close/>
              </a:path>
              <a:path w="298450" h="337184">
                <a:moveTo>
                  <a:pt x="15239" y="163063"/>
                </a:moveTo>
                <a:lnTo>
                  <a:pt x="15239" y="147824"/>
                </a:lnTo>
                <a:lnTo>
                  <a:pt x="59476" y="135037"/>
                </a:lnTo>
                <a:lnTo>
                  <a:pt x="99962" y="111534"/>
                </a:lnTo>
                <a:lnTo>
                  <a:pt x="129518" y="78174"/>
                </a:lnTo>
                <a:lnTo>
                  <a:pt x="140966" y="35813"/>
                </a:lnTo>
                <a:lnTo>
                  <a:pt x="140966" y="14096"/>
                </a:lnTo>
                <a:lnTo>
                  <a:pt x="156587" y="14096"/>
                </a:lnTo>
                <a:lnTo>
                  <a:pt x="156587" y="35813"/>
                </a:lnTo>
                <a:lnTo>
                  <a:pt x="166706" y="74293"/>
                </a:lnTo>
                <a:lnTo>
                  <a:pt x="148967" y="74293"/>
                </a:lnTo>
                <a:lnTo>
                  <a:pt x="128608" y="105683"/>
                </a:lnTo>
                <a:lnTo>
                  <a:pt x="97819" y="131394"/>
                </a:lnTo>
                <a:lnTo>
                  <a:pt x="59172" y="150747"/>
                </a:lnTo>
                <a:lnTo>
                  <a:pt x="15239" y="163063"/>
                </a:lnTo>
                <a:close/>
              </a:path>
              <a:path w="298450" h="337184">
                <a:moveTo>
                  <a:pt x="282313" y="163063"/>
                </a:moveTo>
                <a:lnTo>
                  <a:pt x="237368" y="150586"/>
                </a:lnTo>
                <a:lnTo>
                  <a:pt x="199067" y="131251"/>
                </a:lnTo>
                <a:lnTo>
                  <a:pt x="169052" y="105629"/>
                </a:lnTo>
                <a:lnTo>
                  <a:pt x="148967" y="74293"/>
                </a:lnTo>
                <a:lnTo>
                  <a:pt x="166706" y="74293"/>
                </a:lnTo>
                <a:lnTo>
                  <a:pt x="167713" y="78120"/>
                </a:lnTo>
                <a:lnTo>
                  <a:pt x="196733" y="111392"/>
                </a:lnTo>
                <a:lnTo>
                  <a:pt x="237113" y="134876"/>
                </a:lnTo>
                <a:lnTo>
                  <a:pt x="282313" y="147824"/>
                </a:lnTo>
                <a:lnTo>
                  <a:pt x="282313" y="163063"/>
                </a:lnTo>
                <a:close/>
              </a:path>
              <a:path w="298450" h="337184">
                <a:moveTo>
                  <a:pt x="298315" y="238119"/>
                </a:moveTo>
                <a:lnTo>
                  <a:pt x="0" y="238119"/>
                </a:lnTo>
                <a:lnTo>
                  <a:pt x="0" y="223641"/>
                </a:lnTo>
                <a:lnTo>
                  <a:pt x="298315" y="223641"/>
                </a:lnTo>
                <a:lnTo>
                  <a:pt x="298315" y="238119"/>
                </a:lnTo>
                <a:close/>
              </a:path>
              <a:path w="298450" h="337184">
                <a:moveTo>
                  <a:pt x="156587" y="336795"/>
                </a:moveTo>
                <a:lnTo>
                  <a:pt x="140966" y="336795"/>
                </a:lnTo>
                <a:lnTo>
                  <a:pt x="140966" y="238119"/>
                </a:lnTo>
                <a:lnTo>
                  <a:pt x="156587" y="238119"/>
                </a:lnTo>
                <a:lnTo>
                  <a:pt x="156587" y="3367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12831005" y="6599764"/>
            <a:ext cx="298450" cy="354330"/>
          </a:xfrm>
          <a:custGeom>
            <a:avLst/>
            <a:gdLst/>
            <a:ahLst/>
            <a:cxnLst/>
            <a:rect l="l" t="t" r="r" b="b"/>
            <a:pathLst>
              <a:path w="298450" h="354329">
                <a:moveTo>
                  <a:pt x="156587" y="45337"/>
                </a:moveTo>
                <a:lnTo>
                  <a:pt x="140966" y="45337"/>
                </a:lnTo>
                <a:lnTo>
                  <a:pt x="140966" y="0"/>
                </a:lnTo>
                <a:lnTo>
                  <a:pt x="156587" y="0"/>
                </a:lnTo>
                <a:lnTo>
                  <a:pt x="156587" y="45337"/>
                </a:lnTo>
                <a:close/>
              </a:path>
              <a:path w="298450" h="354329">
                <a:moveTo>
                  <a:pt x="278885" y="59434"/>
                </a:moveTo>
                <a:lnTo>
                  <a:pt x="19430" y="59434"/>
                </a:lnTo>
                <a:lnTo>
                  <a:pt x="19430" y="45337"/>
                </a:lnTo>
                <a:lnTo>
                  <a:pt x="278885" y="45337"/>
                </a:lnTo>
                <a:lnTo>
                  <a:pt x="278885" y="59434"/>
                </a:lnTo>
                <a:close/>
              </a:path>
              <a:path w="298450" h="354329">
                <a:moveTo>
                  <a:pt x="15239" y="191638"/>
                </a:moveTo>
                <a:lnTo>
                  <a:pt x="15239" y="176779"/>
                </a:lnTo>
                <a:lnTo>
                  <a:pt x="59476" y="164052"/>
                </a:lnTo>
                <a:lnTo>
                  <a:pt x="99962" y="140680"/>
                </a:lnTo>
                <a:lnTo>
                  <a:pt x="129518" y="107451"/>
                </a:lnTo>
                <a:lnTo>
                  <a:pt x="140966" y="65149"/>
                </a:lnTo>
                <a:lnTo>
                  <a:pt x="140966" y="59434"/>
                </a:lnTo>
                <a:lnTo>
                  <a:pt x="156587" y="59434"/>
                </a:lnTo>
                <a:lnTo>
                  <a:pt x="156587" y="65149"/>
                </a:lnTo>
                <a:lnTo>
                  <a:pt x="166574" y="103629"/>
                </a:lnTo>
                <a:lnTo>
                  <a:pt x="148967" y="103629"/>
                </a:lnTo>
                <a:lnTo>
                  <a:pt x="128608" y="134793"/>
                </a:lnTo>
                <a:lnTo>
                  <a:pt x="97819" y="160349"/>
                </a:lnTo>
                <a:lnTo>
                  <a:pt x="59172" y="179547"/>
                </a:lnTo>
                <a:lnTo>
                  <a:pt x="15239" y="191638"/>
                </a:lnTo>
                <a:close/>
              </a:path>
              <a:path w="298450" h="354329">
                <a:moveTo>
                  <a:pt x="282313" y="191638"/>
                </a:moveTo>
                <a:lnTo>
                  <a:pt x="237368" y="179386"/>
                </a:lnTo>
                <a:lnTo>
                  <a:pt x="199067" y="160206"/>
                </a:lnTo>
                <a:lnTo>
                  <a:pt x="169052" y="134739"/>
                </a:lnTo>
                <a:lnTo>
                  <a:pt x="148967" y="103629"/>
                </a:lnTo>
                <a:lnTo>
                  <a:pt x="166574" y="103629"/>
                </a:lnTo>
                <a:lnTo>
                  <a:pt x="167552" y="107397"/>
                </a:lnTo>
                <a:lnTo>
                  <a:pt x="196305" y="140537"/>
                </a:lnTo>
                <a:lnTo>
                  <a:pt x="236630" y="163891"/>
                </a:lnTo>
                <a:lnTo>
                  <a:pt x="282313" y="176779"/>
                </a:lnTo>
                <a:lnTo>
                  <a:pt x="282313" y="191638"/>
                </a:lnTo>
                <a:close/>
              </a:path>
              <a:path w="298450" h="354329">
                <a:moveTo>
                  <a:pt x="298315" y="258692"/>
                </a:moveTo>
                <a:lnTo>
                  <a:pt x="0" y="258692"/>
                </a:lnTo>
                <a:lnTo>
                  <a:pt x="0" y="244595"/>
                </a:lnTo>
                <a:lnTo>
                  <a:pt x="298315" y="244595"/>
                </a:lnTo>
                <a:lnTo>
                  <a:pt x="298315" y="258692"/>
                </a:lnTo>
                <a:close/>
              </a:path>
              <a:path w="298450" h="354329">
                <a:moveTo>
                  <a:pt x="156587" y="354321"/>
                </a:moveTo>
                <a:lnTo>
                  <a:pt x="140966" y="354321"/>
                </a:lnTo>
                <a:lnTo>
                  <a:pt x="140966" y="258692"/>
                </a:lnTo>
                <a:lnTo>
                  <a:pt x="156587" y="258692"/>
                </a:lnTo>
                <a:lnTo>
                  <a:pt x="156587" y="3543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13190213" y="6602050"/>
            <a:ext cx="281305" cy="347980"/>
          </a:xfrm>
          <a:custGeom>
            <a:avLst/>
            <a:gdLst/>
            <a:ahLst/>
            <a:cxnLst/>
            <a:rect l="l" t="t" r="r" b="b"/>
            <a:pathLst>
              <a:path w="281305" h="347979">
                <a:moveTo>
                  <a:pt x="96771" y="50290"/>
                </a:moveTo>
                <a:lnTo>
                  <a:pt x="80388" y="50290"/>
                </a:lnTo>
                <a:lnTo>
                  <a:pt x="80388" y="0"/>
                </a:lnTo>
                <a:lnTo>
                  <a:pt x="96771" y="0"/>
                </a:lnTo>
                <a:lnTo>
                  <a:pt x="96771" y="50290"/>
                </a:lnTo>
                <a:close/>
              </a:path>
              <a:path w="281305" h="347979">
                <a:moveTo>
                  <a:pt x="273932" y="246500"/>
                </a:moveTo>
                <a:lnTo>
                  <a:pt x="257930" y="246500"/>
                </a:lnTo>
                <a:lnTo>
                  <a:pt x="257930" y="126869"/>
                </a:lnTo>
                <a:lnTo>
                  <a:pt x="176017" y="126869"/>
                </a:lnTo>
                <a:lnTo>
                  <a:pt x="176017" y="112773"/>
                </a:lnTo>
                <a:lnTo>
                  <a:pt x="257930" y="112773"/>
                </a:lnTo>
                <a:lnTo>
                  <a:pt x="257930" y="10667"/>
                </a:lnTo>
                <a:lnTo>
                  <a:pt x="273932" y="10667"/>
                </a:lnTo>
                <a:lnTo>
                  <a:pt x="273932" y="246500"/>
                </a:lnTo>
                <a:close/>
              </a:path>
              <a:path w="281305" h="347979">
                <a:moveTo>
                  <a:pt x="171826" y="64387"/>
                </a:moveTo>
                <a:lnTo>
                  <a:pt x="5333" y="64387"/>
                </a:lnTo>
                <a:lnTo>
                  <a:pt x="5333" y="50290"/>
                </a:lnTo>
                <a:lnTo>
                  <a:pt x="171826" y="50290"/>
                </a:lnTo>
                <a:lnTo>
                  <a:pt x="171826" y="64387"/>
                </a:lnTo>
                <a:close/>
              </a:path>
              <a:path w="281305" h="347979">
                <a:moveTo>
                  <a:pt x="0" y="211449"/>
                </a:moveTo>
                <a:lnTo>
                  <a:pt x="0" y="196591"/>
                </a:lnTo>
                <a:lnTo>
                  <a:pt x="29598" y="184298"/>
                </a:lnTo>
                <a:lnTo>
                  <a:pt x="55338" y="162254"/>
                </a:lnTo>
                <a:lnTo>
                  <a:pt x="73507" y="131280"/>
                </a:lnTo>
                <a:lnTo>
                  <a:pt x="80388" y="92199"/>
                </a:lnTo>
                <a:lnTo>
                  <a:pt x="80388" y="64387"/>
                </a:lnTo>
                <a:lnTo>
                  <a:pt x="96771" y="64387"/>
                </a:lnTo>
                <a:lnTo>
                  <a:pt x="96771" y="92199"/>
                </a:lnTo>
                <a:lnTo>
                  <a:pt x="103980" y="130185"/>
                </a:lnTo>
                <a:lnTo>
                  <a:pt x="105758" y="132965"/>
                </a:lnTo>
                <a:lnTo>
                  <a:pt x="88770" y="132965"/>
                </a:lnTo>
                <a:lnTo>
                  <a:pt x="75811" y="158783"/>
                </a:lnTo>
                <a:lnTo>
                  <a:pt x="55957" y="181780"/>
                </a:lnTo>
                <a:lnTo>
                  <a:pt x="30318" y="199990"/>
                </a:lnTo>
                <a:lnTo>
                  <a:pt x="0" y="211449"/>
                </a:lnTo>
                <a:close/>
              </a:path>
              <a:path w="281305" h="347979">
                <a:moveTo>
                  <a:pt x="177541" y="206877"/>
                </a:moveTo>
                <a:lnTo>
                  <a:pt x="148187" y="195704"/>
                </a:lnTo>
                <a:lnTo>
                  <a:pt x="122726" y="178922"/>
                </a:lnTo>
                <a:lnTo>
                  <a:pt x="102480" y="157640"/>
                </a:lnTo>
                <a:lnTo>
                  <a:pt x="88770" y="132965"/>
                </a:lnTo>
                <a:lnTo>
                  <a:pt x="105758" y="132965"/>
                </a:lnTo>
                <a:lnTo>
                  <a:pt x="122726" y="159492"/>
                </a:lnTo>
                <a:lnTo>
                  <a:pt x="148687" y="180012"/>
                </a:lnTo>
                <a:lnTo>
                  <a:pt x="177541" y="191638"/>
                </a:lnTo>
                <a:lnTo>
                  <a:pt x="177541" y="206877"/>
                </a:lnTo>
                <a:close/>
              </a:path>
              <a:path w="281305" h="347979">
                <a:moveTo>
                  <a:pt x="280789" y="347463"/>
                </a:moveTo>
                <a:lnTo>
                  <a:pt x="27431" y="347463"/>
                </a:lnTo>
                <a:lnTo>
                  <a:pt x="27431" y="248405"/>
                </a:lnTo>
                <a:lnTo>
                  <a:pt x="43813" y="248405"/>
                </a:lnTo>
                <a:lnTo>
                  <a:pt x="43813" y="332985"/>
                </a:lnTo>
                <a:lnTo>
                  <a:pt x="280789" y="332985"/>
                </a:lnTo>
                <a:lnTo>
                  <a:pt x="280789" y="3474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13650393" y="6612718"/>
            <a:ext cx="265430" cy="335280"/>
          </a:xfrm>
          <a:custGeom>
            <a:avLst/>
            <a:gdLst/>
            <a:ahLst/>
            <a:cxnLst/>
            <a:rect l="l" t="t" r="r" b="b"/>
            <a:pathLst>
              <a:path w="265430" h="335279">
                <a:moveTo>
                  <a:pt x="0" y="312793"/>
                </a:moveTo>
                <a:lnTo>
                  <a:pt x="0" y="297553"/>
                </a:lnTo>
                <a:lnTo>
                  <a:pt x="41596" y="279883"/>
                </a:lnTo>
                <a:lnTo>
                  <a:pt x="75986" y="254106"/>
                </a:lnTo>
                <a:lnTo>
                  <a:pt x="103010" y="220498"/>
                </a:lnTo>
                <a:lnTo>
                  <a:pt x="122509" y="179333"/>
                </a:lnTo>
                <a:lnTo>
                  <a:pt x="134325" y="130887"/>
                </a:lnTo>
                <a:lnTo>
                  <a:pt x="138299" y="75436"/>
                </a:lnTo>
                <a:lnTo>
                  <a:pt x="138299" y="20954"/>
                </a:lnTo>
                <a:lnTo>
                  <a:pt x="2666" y="20954"/>
                </a:lnTo>
                <a:lnTo>
                  <a:pt x="2666" y="6476"/>
                </a:lnTo>
                <a:lnTo>
                  <a:pt x="154301" y="6476"/>
                </a:lnTo>
                <a:lnTo>
                  <a:pt x="154230" y="75436"/>
                </a:lnTo>
                <a:lnTo>
                  <a:pt x="151132" y="125852"/>
                </a:lnTo>
                <a:lnTo>
                  <a:pt x="141638" y="171960"/>
                </a:lnTo>
                <a:lnTo>
                  <a:pt x="125840" y="212389"/>
                </a:lnTo>
                <a:lnTo>
                  <a:pt x="103757" y="246914"/>
                </a:lnTo>
                <a:lnTo>
                  <a:pt x="75409" y="275307"/>
                </a:lnTo>
                <a:lnTo>
                  <a:pt x="40817" y="297342"/>
                </a:lnTo>
                <a:lnTo>
                  <a:pt x="0" y="312793"/>
                </a:lnTo>
                <a:close/>
              </a:path>
              <a:path w="265430" h="335279">
                <a:moveTo>
                  <a:pt x="265169" y="335271"/>
                </a:moveTo>
                <a:lnTo>
                  <a:pt x="249167" y="335271"/>
                </a:lnTo>
                <a:lnTo>
                  <a:pt x="249167" y="0"/>
                </a:lnTo>
                <a:lnTo>
                  <a:pt x="265169" y="0"/>
                </a:lnTo>
                <a:lnTo>
                  <a:pt x="265169" y="3352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13991694" y="6615385"/>
            <a:ext cx="302260" cy="342900"/>
          </a:xfrm>
          <a:custGeom>
            <a:avLst/>
            <a:gdLst/>
            <a:ahLst/>
            <a:cxnLst/>
            <a:rect l="l" t="t" r="r" b="b"/>
            <a:pathLst>
              <a:path w="302259" h="342900">
                <a:moveTo>
                  <a:pt x="280408" y="96390"/>
                </a:moveTo>
                <a:lnTo>
                  <a:pt x="24002" y="96390"/>
                </a:lnTo>
                <a:lnTo>
                  <a:pt x="24002" y="0"/>
                </a:lnTo>
                <a:lnTo>
                  <a:pt x="40004" y="0"/>
                </a:lnTo>
                <a:lnTo>
                  <a:pt x="40004" y="82674"/>
                </a:lnTo>
                <a:lnTo>
                  <a:pt x="280408" y="82674"/>
                </a:lnTo>
                <a:lnTo>
                  <a:pt x="280408" y="96390"/>
                </a:lnTo>
                <a:close/>
              </a:path>
              <a:path w="302259" h="342900">
                <a:moveTo>
                  <a:pt x="302125" y="167254"/>
                </a:moveTo>
                <a:lnTo>
                  <a:pt x="0" y="167254"/>
                </a:lnTo>
                <a:lnTo>
                  <a:pt x="0" y="153158"/>
                </a:lnTo>
                <a:lnTo>
                  <a:pt x="302125" y="153158"/>
                </a:lnTo>
                <a:lnTo>
                  <a:pt x="302125" y="167254"/>
                </a:lnTo>
                <a:close/>
              </a:path>
              <a:path w="302259" h="342900">
                <a:moveTo>
                  <a:pt x="151634" y="342891"/>
                </a:moveTo>
                <a:lnTo>
                  <a:pt x="85294" y="337843"/>
                </a:lnTo>
                <a:lnTo>
                  <a:pt x="40384" y="321936"/>
                </a:lnTo>
                <a:lnTo>
                  <a:pt x="17144" y="283075"/>
                </a:lnTo>
                <a:lnTo>
                  <a:pt x="18686" y="271437"/>
                </a:lnTo>
                <a:lnTo>
                  <a:pt x="60071" y="235154"/>
                </a:lnTo>
                <a:lnTo>
                  <a:pt x="115874" y="224558"/>
                </a:lnTo>
                <a:lnTo>
                  <a:pt x="151634" y="223260"/>
                </a:lnTo>
                <a:lnTo>
                  <a:pt x="187233" y="224558"/>
                </a:lnTo>
                <a:lnTo>
                  <a:pt x="217831" y="228499"/>
                </a:lnTo>
                <a:lnTo>
                  <a:pt x="243143" y="235154"/>
                </a:lnTo>
                <a:lnTo>
                  <a:pt x="246951" y="236976"/>
                </a:lnTo>
                <a:lnTo>
                  <a:pt x="151634" y="236976"/>
                </a:lnTo>
                <a:lnTo>
                  <a:pt x="117892" y="238190"/>
                </a:lnTo>
                <a:lnTo>
                  <a:pt x="66554" y="247905"/>
                </a:lnTo>
                <a:lnTo>
                  <a:pt x="34527" y="275265"/>
                </a:lnTo>
                <a:lnTo>
                  <a:pt x="33527" y="283075"/>
                </a:lnTo>
                <a:lnTo>
                  <a:pt x="34527" y="290999"/>
                </a:lnTo>
                <a:lnTo>
                  <a:pt x="66554" y="318406"/>
                </a:lnTo>
                <a:lnTo>
                  <a:pt x="117892" y="327967"/>
                </a:lnTo>
                <a:lnTo>
                  <a:pt x="151634" y="329175"/>
                </a:lnTo>
                <a:lnTo>
                  <a:pt x="247652" y="329175"/>
                </a:lnTo>
                <a:lnTo>
                  <a:pt x="243143" y="331318"/>
                </a:lnTo>
                <a:lnTo>
                  <a:pt x="217831" y="337843"/>
                </a:lnTo>
                <a:lnTo>
                  <a:pt x="187233" y="341653"/>
                </a:lnTo>
                <a:lnTo>
                  <a:pt x="151634" y="342891"/>
                </a:lnTo>
                <a:close/>
              </a:path>
              <a:path w="302259" h="342900">
                <a:moveTo>
                  <a:pt x="247652" y="329175"/>
                </a:moveTo>
                <a:lnTo>
                  <a:pt x="151634" y="329175"/>
                </a:lnTo>
                <a:lnTo>
                  <a:pt x="185381" y="327967"/>
                </a:lnTo>
                <a:lnTo>
                  <a:pt x="213878" y="324365"/>
                </a:lnTo>
                <a:lnTo>
                  <a:pt x="254120" y="310126"/>
                </a:lnTo>
                <a:lnTo>
                  <a:pt x="269741" y="283075"/>
                </a:lnTo>
                <a:lnTo>
                  <a:pt x="268693" y="275265"/>
                </a:lnTo>
                <a:lnTo>
                  <a:pt x="236874" y="247905"/>
                </a:lnTo>
                <a:lnTo>
                  <a:pt x="185381" y="238190"/>
                </a:lnTo>
                <a:lnTo>
                  <a:pt x="151634" y="236976"/>
                </a:lnTo>
                <a:lnTo>
                  <a:pt x="246951" y="236976"/>
                </a:lnTo>
                <a:lnTo>
                  <a:pt x="280075" y="261121"/>
                </a:lnTo>
                <a:lnTo>
                  <a:pt x="286123" y="283075"/>
                </a:lnTo>
                <a:lnTo>
                  <a:pt x="284582" y="294934"/>
                </a:lnTo>
                <a:lnTo>
                  <a:pt x="280075" y="305363"/>
                </a:lnTo>
                <a:lnTo>
                  <a:pt x="272783" y="314364"/>
                </a:lnTo>
                <a:lnTo>
                  <a:pt x="262883" y="321936"/>
                </a:lnTo>
                <a:lnTo>
                  <a:pt x="247652" y="329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412863" y="4238197"/>
            <a:ext cx="3693160" cy="3084830"/>
          </a:xfrm>
          <a:custGeom>
            <a:avLst/>
            <a:gdLst/>
            <a:ahLst/>
            <a:cxnLst/>
            <a:rect l="l" t="t" r="r" b="b"/>
            <a:pathLst>
              <a:path w="3693159" h="3084829">
                <a:moveTo>
                  <a:pt x="3692577" y="3084790"/>
                </a:moveTo>
                <a:lnTo>
                  <a:pt x="0" y="3084790"/>
                </a:lnTo>
                <a:lnTo>
                  <a:pt x="0" y="0"/>
                </a:lnTo>
                <a:lnTo>
                  <a:pt x="3692577" y="0"/>
                </a:lnTo>
                <a:lnTo>
                  <a:pt x="3692577" y="30847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46793" y="4238205"/>
            <a:ext cx="11015980" cy="2893060"/>
          </a:xfrm>
          <a:custGeom>
            <a:avLst/>
            <a:gdLst/>
            <a:ahLst/>
            <a:cxnLst/>
            <a:rect l="l" t="t" r="r" b="b"/>
            <a:pathLst>
              <a:path w="11015980" h="2893059">
                <a:moveTo>
                  <a:pt x="11015663" y="1424114"/>
                </a:moveTo>
                <a:lnTo>
                  <a:pt x="7310133" y="1424114"/>
                </a:lnTo>
                <a:lnTo>
                  <a:pt x="7310133" y="0"/>
                </a:lnTo>
                <a:lnTo>
                  <a:pt x="3617557" y="0"/>
                </a:lnTo>
                <a:lnTo>
                  <a:pt x="3617557" y="1424114"/>
                </a:lnTo>
                <a:lnTo>
                  <a:pt x="0" y="1424114"/>
                </a:lnTo>
                <a:lnTo>
                  <a:pt x="0" y="1468767"/>
                </a:lnTo>
                <a:lnTo>
                  <a:pt x="3617557" y="1468767"/>
                </a:lnTo>
                <a:lnTo>
                  <a:pt x="3617557" y="2892539"/>
                </a:lnTo>
                <a:lnTo>
                  <a:pt x="7310133" y="2892539"/>
                </a:lnTo>
                <a:lnTo>
                  <a:pt x="7310133" y="1468767"/>
                </a:lnTo>
                <a:lnTo>
                  <a:pt x="11015663" y="1468767"/>
                </a:lnTo>
                <a:lnTo>
                  <a:pt x="11015663" y="14241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12863" y="8161828"/>
            <a:ext cx="3665220" cy="1042035"/>
          </a:xfrm>
          <a:custGeom>
            <a:avLst/>
            <a:gdLst/>
            <a:ahLst/>
            <a:cxnLst/>
            <a:rect l="l" t="t" r="r" b="b"/>
            <a:pathLst>
              <a:path w="3665219" h="1042034">
                <a:moveTo>
                  <a:pt x="3665132" y="1041637"/>
                </a:moveTo>
                <a:lnTo>
                  <a:pt x="0" y="1041637"/>
                </a:lnTo>
                <a:lnTo>
                  <a:pt x="0" y="0"/>
                </a:lnTo>
                <a:lnTo>
                  <a:pt x="3665132" y="0"/>
                </a:lnTo>
                <a:lnTo>
                  <a:pt x="3665132" y="10416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751204" y="7896882"/>
            <a:ext cx="267335" cy="311150"/>
          </a:xfrm>
          <a:custGeom>
            <a:avLst/>
            <a:gdLst/>
            <a:ahLst/>
            <a:cxnLst/>
            <a:rect l="l" t="t" r="r" b="b"/>
            <a:pathLst>
              <a:path w="267334" h="311150">
                <a:moveTo>
                  <a:pt x="0" y="165599"/>
                </a:moveTo>
                <a:lnTo>
                  <a:pt x="0" y="145506"/>
                </a:lnTo>
                <a:lnTo>
                  <a:pt x="21641" y="132005"/>
                </a:lnTo>
                <a:lnTo>
                  <a:pt x="40880" y="111814"/>
                </a:lnTo>
                <a:lnTo>
                  <a:pt x="54662" y="84997"/>
                </a:lnTo>
                <a:lnTo>
                  <a:pt x="59934" y="51620"/>
                </a:lnTo>
                <a:lnTo>
                  <a:pt x="59934" y="1732"/>
                </a:lnTo>
                <a:lnTo>
                  <a:pt x="80721" y="1732"/>
                </a:lnTo>
                <a:lnTo>
                  <a:pt x="80777" y="51620"/>
                </a:lnTo>
                <a:lnTo>
                  <a:pt x="85950" y="83725"/>
                </a:lnTo>
                <a:lnTo>
                  <a:pt x="92862" y="96311"/>
                </a:lnTo>
                <a:lnTo>
                  <a:pt x="70674" y="96311"/>
                </a:lnTo>
                <a:lnTo>
                  <a:pt x="60362" y="117124"/>
                </a:lnTo>
                <a:lnTo>
                  <a:pt x="44041" y="136541"/>
                </a:lnTo>
                <a:lnTo>
                  <a:pt x="23368" y="153165"/>
                </a:lnTo>
                <a:lnTo>
                  <a:pt x="0" y="165599"/>
                </a:lnTo>
                <a:close/>
              </a:path>
              <a:path w="267334" h="311150">
                <a:moveTo>
                  <a:pt x="141002" y="159017"/>
                </a:moveTo>
                <a:lnTo>
                  <a:pt x="117834" y="148391"/>
                </a:lnTo>
                <a:lnTo>
                  <a:pt x="97523" y="133770"/>
                </a:lnTo>
                <a:lnTo>
                  <a:pt x="81370" y="116096"/>
                </a:lnTo>
                <a:lnTo>
                  <a:pt x="70674" y="96311"/>
                </a:lnTo>
                <a:lnTo>
                  <a:pt x="92862" y="96311"/>
                </a:lnTo>
                <a:lnTo>
                  <a:pt x="99689" y="108739"/>
                </a:lnTo>
                <a:lnTo>
                  <a:pt x="119014" y="126933"/>
                </a:lnTo>
                <a:lnTo>
                  <a:pt x="141002" y="138923"/>
                </a:lnTo>
                <a:lnTo>
                  <a:pt x="141002" y="159017"/>
                </a:lnTo>
                <a:close/>
              </a:path>
              <a:path w="267334" h="311150">
                <a:moveTo>
                  <a:pt x="267107" y="71020"/>
                </a:moveTo>
                <a:lnTo>
                  <a:pt x="246321" y="71020"/>
                </a:lnTo>
                <a:lnTo>
                  <a:pt x="246321" y="0"/>
                </a:lnTo>
                <a:lnTo>
                  <a:pt x="267107" y="0"/>
                </a:lnTo>
                <a:lnTo>
                  <a:pt x="267107" y="71020"/>
                </a:lnTo>
                <a:close/>
              </a:path>
              <a:path w="267334" h="311150">
                <a:moveTo>
                  <a:pt x="190197" y="169410"/>
                </a:moveTo>
                <a:lnTo>
                  <a:pt x="169757" y="169410"/>
                </a:lnTo>
                <a:lnTo>
                  <a:pt x="169757" y="1732"/>
                </a:lnTo>
                <a:lnTo>
                  <a:pt x="190197" y="1732"/>
                </a:lnTo>
                <a:lnTo>
                  <a:pt x="190197" y="71020"/>
                </a:lnTo>
                <a:lnTo>
                  <a:pt x="267107" y="71020"/>
                </a:lnTo>
                <a:lnTo>
                  <a:pt x="267107" y="89728"/>
                </a:lnTo>
                <a:lnTo>
                  <a:pt x="190197" y="89728"/>
                </a:lnTo>
                <a:lnTo>
                  <a:pt x="190197" y="169410"/>
                </a:lnTo>
                <a:close/>
              </a:path>
              <a:path w="267334" h="311150">
                <a:moveTo>
                  <a:pt x="267107" y="171142"/>
                </a:moveTo>
                <a:lnTo>
                  <a:pt x="246321" y="171142"/>
                </a:lnTo>
                <a:lnTo>
                  <a:pt x="246321" y="89728"/>
                </a:lnTo>
                <a:lnTo>
                  <a:pt x="267107" y="89728"/>
                </a:lnTo>
                <a:lnTo>
                  <a:pt x="267107" y="171142"/>
                </a:lnTo>
                <a:close/>
              </a:path>
              <a:path w="267334" h="311150">
                <a:moveTo>
                  <a:pt x="267107" y="310759"/>
                </a:moveTo>
                <a:lnTo>
                  <a:pt x="37069" y="310759"/>
                </a:lnTo>
                <a:lnTo>
                  <a:pt x="37069" y="199897"/>
                </a:lnTo>
                <a:lnTo>
                  <a:pt x="267107" y="199897"/>
                </a:lnTo>
                <a:lnTo>
                  <a:pt x="267107" y="218259"/>
                </a:lnTo>
                <a:lnTo>
                  <a:pt x="58202" y="218259"/>
                </a:lnTo>
                <a:lnTo>
                  <a:pt x="58202" y="292744"/>
                </a:lnTo>
                <a:lnTo>
                  <a:pt x="267107" y="292744"/>
                </a:lnTo>
                <a:lnTo>
                  <a:pt x="267107" y="310759"/>
                </a:lnTo>
                <a:close/>
              </a:path>
              <a:path w="267334" h="311150">
                <a:moveTo>
                  <a:pt x="267107" y="292744"/>
                </a:moveTo>
                <a:lnTo>
                  <a:pt x="245974" y="292744"/>
                </a:lnTo>
                <a:lnTo>
                  <a:pt x="245974" y="218259"/>
                </a:lnTo>
                <a:lnTo>
                  <a:pt x="267107" y="218259"/>
                </a:lnTo>
                <a:lnTo>
                  <a:pt x="267107" y="2927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78479" y="7901039"/>
            <a:ext cx="276860" cy="306705"/>
          </a:xfrm>
          <a:custGeom>
            <a:avLst/>
            <a:gdLst/>
            <a:ahLst/>
            <a:cxnLst/>
            <a:rect l="l" t="t" r="r" b="b"/>
            <a:pathLst>
              <a:path w="276859" h="306704">
                <a:moveTo>
                  <a:pt x="255328" y="17668"/>
                </a:moveTo>
                <a:lnTo>
                  <a:pt x="21479" y="17668"/>
                </a:lnTo>
                <a:lnTo>
                  <a:pt x="21479" y="0"/>
                </a:lnTo>
                <a:lnTo>
                  <a:pt x="255328" y="0"/>
                </a:lnTo>
                <a:lnTo>
                  <a:pt x="255328" y="17668"/>
                </a:lnTo>
                <a:close/>
              </a:path>
              <a:path w="276859" h="306704">
                <a:moveTo>
                  <a:pt x="85225" y="68595"/>
                </a:moveTo>
                <a:lnTo>
                  <a:pt x="64092" y="68595"/>
                </a:lnTo>
                <a:lnTo>
                  <a:pt x="64092" y="17668"/>
                </a:lnTo>
                <a:lnTo>
                  <a:pt x="85225" y="17668"/>
                </a:lnTo>
                <a:lnTo>
                  <a:pt x="85225" y="68595"/>
                </a:lnTo>
                <a:close/>
              </a:path>
              <a:path w="276859" h="306704">
                <a:moveTo>
                  <a:pt x="207173" y="68595"/>
                </a:moveTo>
                <a:lnTo>
                  <a:pt x="186386" y="68595"/>
                </a:lnTo>
                <a:lnTo>
                  <a:pt x="188806" y="62262"/>
                </a:lnTo>
                <a:lnTo>
                  <a:pt x="190413" y="55084"/>
                </a:lnTo>
                <a:lnTo>
                  <a:pt x="191307" y="47646"/>
                </a:lnTo>
                <a:lnTo>
                  <a:pt x="191583" y="40533"/>
                </a:lnTo>
                <a:lnTo>
                  <a:pt x="191583" y="17668"/>
                </a:lnTo>
                <a:lnTo>
                  <a:pt x="212716" y="17668"/>
                </a:lnTo>
                <a:lnTo>
                  <a:pt x="212694" y="40533"/>
                </a:lnTo>
                <a:lnTo>
                  <a:pt x="212483" y="47403"/>
                </a:lnTo>
                <a:lnTo>
                  <a:pt x="211633" y="55127"/>
                </a:lnTo>
                <a:lnTo>
                  <a:pt x="209939" y="62397"/>
                </a:lnTo>
                <a:lnTo>
                  <a:pt x="207173" y="68595"/>
                </a:lnTo>
                <a:close/>
              </a:path>
              <a:path w="276859" h="306704">
                <a:moveTo>
                  <a:pt x="261564" y="86264"/>
                </a:moveTo>
                <a:lnTo>
                  <a:pt x="15243" y="86264"/>
                </a:lnTo>
                <a:lnTo>
                  <a:pt x="15243" y="68595"/>
                </a:lnTo>
                <a:lnTo>
                  <a:pt x="261564" y="68595"/>
                </a:lnTo>
                <a:lnTo>
                  <a:pt x="261564" y="86264"/>
                </a:lnTo>
                <a:close/>
              </a:path>
              <a:path w="276859" h="306704">
                <a:moveTo>
                  <a:pt x="276808" y="142388"/>
                </a:moveTo>
                <a:lnTo>
                  <a:pt x="0" y="142388"/>
                </a:lnTo>
                <a:lnTo>
                  <a:pt x="0" y="124373"/>
                </a:lnTo>
                <a:lnTo>
                  <a:pt x="276808" y="124373"/>
                </a:lnTo>
                <a:lnTo>
                  <a:pt x="276808" y="142388"/>
                </a:lnTo>
                <a:close/>
              </a:path>
              <a:path w="276859" h="306704">
                <a:moveTo>
                  <a:pt x="263296" y="306602"/>
                </a:moveTo>
                <a:lnTo>
                  <a:pt x="21479" y="306602"/>
                </a:lnTo>
                <a:lnTo>
                  <a:pt x="21479" y="235581"/>
                </a:lnTo>
                <a:lnTo>
                  <a:pt x="234195" y="235581"/>
                </a:lnTo>
                <a:lnTo>
                  <a:pt x="234195" y="198512"/>
                </a:lnTo>
                <a:lnTo>
                  <a:pt x="21479" y="198512"/>
                </a:lnTo>
                <a:lnTo>
                  <a:pt x="21479" y="181189"/>
                </a:lnTo>
                <a:lnTo>
                  <a:pt x="255328" y="181189"/>
                </a:lnTo>
                <a:lnTo>
                  <a:pt x="255328" y="252903"/>
                </a:lnTo>
                <a:lnTo>
                  <a:pt x="42612" y="252903"/>
                </a:lnTo>
                <a:lnTo>
                  <a:pt x="42612" y="289280"/>
                </a:lnTo>
                <a:lnTo>
                  <a:pt x="263296" y="289280"/>
                </a:lnTo>
                <a:lnTo>
                  <a:pt x="263296" y="3066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411643" y="7896882"/>
            <a:ext cx="254000" cy="314960"/>
          </a:xfrm>
          <a:custGeom>
            <a:avLst/>
            <a:gdLst/>
            <a:ahLst/>
            <a:cxnLst/>
            <a:rect l="l" t="t" r="r" b="b"/>
            <a:pathLst>
              <a:path w="254000" h="314959">
                <a:moveTo>
                  <a:pt x="222664" y="148970"/>
                </a:moveTo>
                <a:lnTo>
                  <a:pt x="148970" y="148970"/>
                </a:lnTo>
                <a:lnTo>
                  <a:pt x="171992" y="147893"/>
                </a:lnTo>
                <a:lnTo>
                  <a:pt x="192579" y="144510"/>
                </a:lnTo>
                <a:lnTo>
                  <a:pt x="210502" y="138593"/>
                </a:lnTo>
                <a:lnTo>
                  <a:pt x="225534" y="129916"/>
                </a:lnTo>
                <a:lnTo>
                  <a:pt x="225534" y="0"/>
                </a:lnTo>
                <a:lnTo>
                  <a:pt x="246667" y="0"/>
                </a:lnTo>
                <a:lnTo>
                  <a:pt x="246667" y="147238"/>
                </a:lnTo>
                <a:lnTo>
                  <a:pt x="225534" y="147238"/>
                </a:lnTo>
                <a:lnTo>
                  <a:pt x="222664" y="148970"/>
                </a:lnTo>
                <a:close/>
              </a:path>
              <a:path w="254000" h="314959">
                <a:moveTo>
                  <a:pt x="144813" y="166639"/>
                </a:moveTo>
                <a:lnTo>
                  <a:pt x="0" y="166639"/>
                </a:lnTo>
                <a:lnTo>
                  <a:pt x="0" y="75524"/>
                </a:lnTo>
                <a:lnTo>
                  <a:pt x="121948" y="75524"/>
                </a:lnTo>
                <a:lnTo>
                  <a:pt x="121948" y="21825"/>
                </a:lnTo>
                <a:lnTo>
                  <a:pt x="0" y="21825"/>
                </a:lnTo>
                <a:lnTo>
                  <a:pt x="0" y="3810"/>
                </a:lnTo>
                <a:lnTo>
                  <a:pt x="143081" y="3810"/>
                </a:lnTo>
                <a:lnTo>
                  <a:pt x="143081" y="93886"/>
                </a:lnTo>
                <a:lnTo>
                  <a:pt x="21133" y="93886"/>
                </a:lnTo>
                <a:lnTo>
                  <a:pt x="21133" y="148970"/>
                </a:lnTo>
                <a:lnTo>
                  <a:pt x="222664" y="148970"/>
                </a:lnTo>
                <a:lnTo>
                  <a:pt x="210583" y="156262"/>
                </a:lnTo>
                <a:lnTo>
                  <a:pt x="191929" y="162265"/>
                </a:lnTo>
                <a:lnTo>
                  <a:pt x="169897" y="165605"/>
                </a:lnTo>
                <a:lnTo>
                  <a:pt x="144813" y="166639"/>
                </a:lnTo>
                <a:close/>
              </a:path>
              <a:path w="254000" h="314959">
                <a:moveTo>
                  <a:pt x="246667" y="187425"/>
                </a:moveTo>
                <a:lnTo>
                  <a:pt x="225534" y="187425"/>
                </a:lnTo>
                <a:lnTo>
                  <a:pt x="225534" y="147238"/>
                </a:lnTo>
                <a:lnTo>
                  <a:pt x="246667" y="147238"/>
                </a:lnTo>
                <a:lnTo>
                  <a:pt x="246667" y="187425"/>
                </a:lnTo>
                <a:close/>
              </a:path>
              <a:path w="254000" h="314959">
                <a:moveTo>
                  <a:pt x="134073" y="314916"/>
                </a:moveTo>
                <a:lnTo>
                  <a:pt x="76823" y="310326"/>
                </a:lnTo>
                <a:lnTo>
                  <a:pt x="35683" y="295862"/>
                </a:lnTo>
                <a:lnTo>
                  <a:pt x="14550" y="259486"/>
                </a:lnTo>
                <a:lnTo>
                  <a:pt x="15903" y="248686"/>
                </a:lnTo>
                <a:lnTo>
                  <a:pt x="53980" y="214524"/>
                </a:lnTo>
                <a:lnTo>
                  <a:pt x="103694" y="204888"/>
                </a:lnTo>
                <a:lnTo>
                  <a:pt x="134073" y="203708"/>
                </a:lnTo>
                <a:lnTo>
                  <a:pt x="164501" y="204888"/>
                </a:lnTo>
                <a:lnTo>
                  <a:pt x="191453" y="208472"/>
                </a:lnTo>
                <a:lnTo>
                  <a:pt x="214313" y="214524"/>
                </a:lnTo>
                <a:lnTo>
                  <a:pt x="230266" y="222070"/>
                </a:lnTo>
                <a:lnTo>
                  <a:pt x="134073" y="222070"/>
                </a:lnTo>
                <a:lnTo>
                  <a:pt x="106931" y="223039"/>
                </a:lnTo>
                <a:lnTo>
                  <a:pt x="64211" y="230693"/>
                </a:lnTo>
                <a:lnTo>
                  <a:pt x="35683" y="259486"/>
                </a:lnTo>
                <a:lnTo>
                  <a:pt x="36630" y="266117"/>
                </a:lnTo>
                <a:lnTo>
                  <a:pt x="83492" y="293177"/>
                </a:lnTo>
                <a:lnTo>
                  <a:pt x="134073" y="296901"/>
                </a:lnTo>
                <a:lnTo>
                  <a:pt x="230252" y="296901"/>
                </a:lnTo>
                <a:lnTo>
                  <a:pt x="214313" y="304393"/>
                </a:lnTo>
                <a:lnTo>
                  <a:pt x="191453" y="310326"/>
                </a:lnTo>
                <a:lnTo>
                  <a:pt x="164501" y="313791"/>
                </a:lnTo>
                <a:lnTo>
                  <a:pt x="134073" y="314916"/>
                </a:lnTo>
                <a:close/>
              </a:path>
              <a:path w="254000" h="314959">
                <a:moveTo>
                  <a:pt x="230252" y="296901"/>
                </a:moveTo>
                <a:lnTo>
                  <a:pt x="134073" y="296901"/>
                </a:lnTo>
                <a:lnTo>
                  <a:pt x="161215" y="295981"/>
                </a:lnTo>
                <a:lnTo>
                  <a:pt x="184654" y="293177"/>
                </a:lnTo>
                <a:lnTo>
                  <a:pt x="224625" y="277170"/>
                </a:lnTo>
                <a:lnTo>
                  <a:pt x="232809" y="259486"/>
                </a:lnTo>
                <a:lnTo>
                  <a:pt x="231857" y="253049"/>
                </a:lnTo>
                <a:lnTo>
                  <a:pt x="184654" y="225924"/>
                </a:lnTo>
                <a:lnTo>
                  <a:pt x="134073" y="222070"/>
                </a:lnTo>
                <a:lnTo>
                  <a:pt x="230266" y="222070"/>
                </a:lnTo>
                <a:lnTo>
                  <a:pt x="253942" y="259486"/>
                </a:lnTo>
                <a:lnTo>
                  <a:pt x="252486" y="270480"/>
                </a:lnTo>
                <a:lnTo>
                  <a:pt x="248269" y="280142"/>
                </a:lnTo>
                <a:lnTo>
                  <a:pt x="241519" y="288571"/>
                </a:lnTo>
                <a:lnTo>
                  <a:pt x="232463" y="295862"/>
                </a:lnTo>
                <a:lnTo>
                  <a:pt x="230252" y="2969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818775" y="7895149"/>
            <a:ext cx="266065" cy="313055"/>
          </a:xfrm>
          <a:custGeom>
            <a:avLst/>
            <a:gdLst/>
            <a:ahLst/>
            <a:cxnLst/>
            <a:rect l="l" t="t" r="r" b="b"/>
            <a:pathLst>
              <a:path w="266065" h="313054">
                <a:moveTo>
                  <a:pt x="79335" y="153820"/>
                </a:moveTo>
                <a:lnTo>
                  <a:pt x="36706" y="143151"/>
                </a:lnTo>
                <a:lnTo>
                  <a:pt x="6842" y="110948"/>
                </a:lnTo>
                <a:lnTo>
                  <a:pt x="0" y="76563"/>
                </a:lnTo>
                <a:lnTo>
                  <a:pt x="1764" y="58202"/>
                </a:lnTo>
                <a:lnTo>
                  <a:pt x="25636" y="17668"/>
                </a:lnTo>
                <a:lnTo>
                  <a:pt x="63783" y="1153"/>
                </a:lnTo>
                <a:lnTo>
                  <a:pt x="79335" y="0"/>
                </a:lnTo>
                <a:lnTo>
                  <a:pt x="94638" y="1153"/>
                </a:lnTo>
                <a:lnTo>
                  <a:pt x="108739" y="4547"/>
                </a:lnTo>
                <a:lnTo>
                  <a:pt x="121477" y="10084"/>
                </a:lnTo>
                <a:lnTo>
                  <a:pt x="132687" y="17668"/>
                </a:lnTo>
                <a:lnTo>
                  <a:pt x="133392" y="18361"/>
                </a:lnTo>
                <a:lnTo>
                  <a:pt x="79335" y="18361"/>
                </a:lnTo>
                <a:lnTo>
                  <a:pt x="67545" y="19265"/>
                </a:lnTo>
                <a:lnTo>
                  <a:pt x="31163" y="40999"/>
                </a:lnTo>
                <a:lnTo>
                  <a:pt x="20786" y="76563"/>
                </a:lnTo>
                <a:lnTo>
                  <a:pt x="21993" y="90064"/>
                </a:lnTo>
                <a:lnTo>
                  <a:pt x="47083" y="126782"/>
                </a:lnTo>
                <a:lnTo>
                  <a:pt x="79335" y="135112"/>
                </a:lnTo>
                <a:lnTo>
                  <a:pt x="133036" y="135112"/>
                </a:lnTo>
                <a:lnTo>
                  <a:pt x="132687" y="135459"/>
                </a:lnTo>
                <a:lnTo>
                  <a:pt x="121477" y="143151"/>
                </a:lnTo>
                <a:lnTo>
                  <a:pt x="108739" y="148927"/>
                </a:lnTo>
                <a:lnTo>
                  <a:pt x="94638" y="152559"/>
                </a:lnTo>
                <a:lnTo>
                  <a:pt x="79335" y="153820"/>
                </a:lnTo>
                <a:close/>
              </a:path>
              <a:path w="266065" h="313054">
                <a:moveTo>
                  <a:pt x="251171" y="66863"/>
                </a:moveTo>
                <a:lnTo>
                  <a:pt x="230038" y="66863"/>
                </a:lnTo>
                <a:lnTo>
                  <a:pt x="230038" y="1732"/>
                </a:lnTo>
                <a:lnTo>
                  <a:pt x="251171" y="1732"/>
                </a:lnTo>
                <a:lnTo>
                  <a:pt x="251171" y="66863"/>
                </a:lnTo>
                <a:close/>
              </a:path>
              <a:path w="266065" h="313054">
                <a:moveTo>
                  <a:pt x="133036" y="135112"/>
                </a:moveTo>
                <a:lnTo>
                  <a:pt x="79335" y="135112"/>
                </a:lnTo>
                <a:lnTo>
                  <a:pt x="90925" y="134154"/>
                </a:lnTo>
                <a:lnTo>
                  <a:pt x="101637" y="131345"/>
                </a:lnTo>
                <a:lnTo>
                  <a:pt x="132817" y="101940"/>
                </a:lnTo>
                <a:lnTo>
                  <a:pt x="137537" y="76563"/>
                </a:lnTo>
                <a:lnTo>
                  <a:pt x="136330" y="63063"/>
                </a:lnTo>
                <a:lnTo>
                  <a:pt x="111246" y="26400"/>
                </a:lnTo>
                <a:lnTo>
                  <a:pt x="79335" y="18361"/>
                </a:lnTo>
                <a:lnTo>
                  <a:pt x="133392" y="18361"/>
                </a:lnTo>
                <a:lnTo>
                  <a:pt x="142193" y="27011"/>
                </a:lnTo>
                <a:lnTo>
                  <a:pt x="149750" y="38368"/>
                </a:lnTo>
                <a:lnTo>
                  <a:pt x="155098" y="51674"/>
                </a:lnTo>
                <a:lnTo>
                  <a:pt x="157978" y="66863"/>
                </a:lnTo>
                <a:lnTo>
                  <a:pt x="251171" y="66863"/>
                </a:lnTo>
                <a:lnTo>
                  <a:pt x="251171" y="85571"/>
                </a:lnTo>
                <a:lnTo>
                  <a:pt x="157978" y="85571"/>
                </a:lnTo>
                <a:lnTo>
                  <a:pt x="155147" y="100820"/>
                </a:lnTo>
                <a:lnTo>
                  <a:pt x="149880" y="114282"/>
                </a:lnTo>
                <a:lnTo>
                  <a:pt x="142339" y="125861"/>
                </a:lnTo>
                <a:lnTo>
                  <a:pt x="133036" y="135112"/>
                </a:lnTo>
                <a:close/>
              </a:path>
              <a:path w="266065" h="313054">
                <a:moveTo>
                  <a:pt x="251171" y="160749"/>
                </a:moveTo>
                <a:lnTo>
                  <a:pt x="230038" y="160749"/>
                </a:lnTo>
                <a:lnTo>
                  <a:pt x="230038" y="85571"/>
                </a:lnTo>
                <a:lnTo>
                  <a:pt x="251171" y="85571"/>
                </a:lnTo>
                <a:lnTo>
                  <a:pt x="251171" y="160749"/>
                </a:lnTo>
                <a:close/>
              </a:path>
              <a:path w="266065" h="313054">
                <a:moveTo>
                  <a:pt x="131648" y="312491"/>
                </a:moveTo>
                <a:lnTo>
                  <a:pt x="20093" y="312491"/>
                </a:lnTo>
                <a:lnTo>
                  <a:pt x="20093" y="186386"/>
                </a:lnTo>
                <a:lnTo>
                  <a:pt x="40187" y="186386"/>
                </a:lnTo>
                <a:lnTo>
                  <a:pt x="40187" y="228999"/>
                </a:lnTo>
                <a:lnTo>
                  <a:pt x="131648" y="228999"/>
                </a:lnTo>
                <a:lnTo>
                  <a:pt x="131648" y="246321"/>
                </a:lnTo>
                <a:lnTo>
                  <a:pt x="40187" y="246321"/>
                </a:lnTo>
                <a:lnTo>
                  <a:pt x="40187" y="294823"/>
                </a:lnTo>
                <a:lnTo>
                  <a:pt x="131648" y="294823"/>
                </a:lnTo>
                <a:lnTo>
                  <a:pt x="131648" y="312491"/>
                </a:lnTo>
                <a:close/>
              </a:path>
              <a:path w="266065" h="313054">
                <a:moveTo>
                  <a:pt x="131648" y="228999"/>
                </a:moveTo>
                <a:lnTo>
                  <a:pt x="111554" y="228999"/>
                </a:lnTo>
                <a:lnTo>
                  <a:pt x="111554" y="186386"/>
                </a:lnTo>
                <a:lnTo>
                  <a:pt x="131648" y="186386"/>
                </a:lnTo>
                <a:lnTo>
                  <a:pt x="131648" y="228999"/>
                </a:lnTo>
                <a:close/>
              </a:path>
              <a:path w="266065" h="313054">
                <a:moveTo>
                  <a:pt x="131648" y="294823"/>
                </a:moveTo>
                <a:lnTo>
                  <a:pt x="111554" y="294823"/>
                </a:lnTo>
                <a:lnTo>
                  <a:pt x="111554" y="246321"/>
                </a:lnTo>
                <a:lnTo>
                  <a:pt x="131648" y="246321"/>
                </a:lnTo>
                <a:lnTo>
                  <a:pt x="131648" y="294823"/>
                </a:lnTo>
                <a:close/>
              </a:path>
              <a:path w="266065" h="313054">
                <a:moveTo>
                  <a:pt x="150009" y="312838"/>
                </a:moveTo>
                <a:lnTo>
                  <a:pt x="150009" y="294476"/>
                </a:lnTo>
                <a:lnTo>
                  <a:pt x="168571" y="283374"/>
                </a:lnTo>
                <a:lnTo>
                  <a:pt x="183398" y="267237"/>
                </a:lnTo>
                <a:lnTo>
                  <a:pt x="193223" y="246099"/>
                </a:lnTo>
                <a:lnTo>
                  <a:pt x="196779" y="219991"/>
                </a:lnTo>
                <a:lnTo>
                  <a:pt x="196779" y="186386"/>
                </a:lnTo>
                <a:lnTo>
                  <a:pt x="217912" y="186386"/>
                </a:lnTo>
                <a:lnTo>
                  <a:pt x="217912" y="219991"/>
                </a:lnTo>
                <a:lnTo>
                  <a:pt x="221485" y="245855"/>
                </a:lnTo>
                <a:lnTo>
                  <a:pt x="229906" y="263643"/>
                </a:lnTo>
                <a:lnTo>
                  <a:pt x="207865" y="263643"/>
                </a:lnTo>
                <a:lnTo>
                  <a:pt x="198046" y="279758"/>
                </a:lnTo>
                <a:lnTo>
                  <a:pt x="184394" y="293827"/>
                </a:lnTo>
                <a:lnTo>
                  <a:pt x="168014" y="305102"/>
                </a:lnTo>
                <a:lnTo>
                  <a:pt x="150009" y="312838"/>
                </a:lnTo>
                <a:close/>
              </a:path>
              <a:path w="266065" h="313054">
                <a:moveTo>
                  <a:pt x="265722" y="312838"/>
                </a:moveTo>
                <a:lnTo>
                  <a:pt x="247376" y="304761"/>
                </a:lnTo>
                <a:lnTo>
                  <a:pt x="231207" y="293437"/>
                </a:lnTo>
                <a:lnTo>
                  <a:pt x="217831" y="279514"/>
                </a:lnTo>
                <a:lnTo>
                  <a:pt x="207865" y="263643"/>
                </a:lnTo>
                <a:lnTo>
                  <a:pt x="229906" y="263643"/>
                </a:lnTo>
                <a:lnTo>
                  <a:pt x="231424" y="266847"/>
                </a:lnTo>
                <a:lnTo>
                  <a:pt x="246559" y="283033"/>
                </a:lnTo>
                <a:lnTo>
                  <a:pt x="265722" y="294476"/>
                </a:lnTo>
                <a:lnTo>
                  <a:pt x="265722" y="3128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766101" y="8533733"/>
            <a:ext cx="246379" cy="306705"/>
          </a:xfrm>
          <a:custGeom>
            <a:avLst/>
            <a:gdLst/>
            <a:ahLst/>
            <a:cxnLst/>
            <a:rect l="l" t="t" r="r" b="b"/>
            <a:pathLst>
              <a:path w="246379" h="306704">
                <a:moveTo>
                  <a:pt x="77949" y="289626"/>
                </a:moveTo>
                <a:lnTo>
                  <a:pt x="38536" y="279249"/>
                </a:lnTo>
                <a:lnTo>
                  <a:pt x="6322" y="221247"/>
                </a:lnTo>
                <a:lnTo>
                  <a:pt x="0" y="145159"/>
                </a:lnTo>
                <a:lnTo>
                  <a:pt x="1472" y="104035"/>
                </a:lnTo>
                <a:lnTo>
                  <a:pt x="15200" y="41145"/>
                </a:lnTo>
                <a:lnTo>
                  <a:pt x="50104" y="5110"/>
                </a:lnTo>
                <a:lnTo>
                  <a:pt x="77949" y="0"/>
                </a:lnTo>
                <a:lnTo>
                  <a:pt x="92554" y="1288"/>
                </a:lnTo>
                <a:lnTo>
                  <a:pt x="105665" y="5110"/>
                </a:lnTo>
                <a:lnTo>
                  <a:pt x="117216" y="11400"/>
                </a:lnTo>
                <a:lnTo>
                  <a:pt x="125166" y="18361"/>
                </a:lnTo>
                <a:lnTo>
                  <a:pt x="77949" y="18361"/>
                </a:lnTo>
                <a:lnTo>
                  <a:pt x="68016" y="19319"/>
                </a:lnTo>
                <a:lnTo>
                  <a:pt x="33263" y="51035"/>
                </a:lnTo>
                <a:lnTo>
                  <a:pt x="22318" y="107548"/>
                </a:lnTo>
                <a:lnTo>
                  <a:pt x="21133" y="145159"/>
                </a:lnTo>
                <a:lnTo>
                  <a:pt x="22318" y="183024"/>
                </a:lnTo>
                <a:lnTo>
                  <a:pt x="33263" y="239917"/>
                </a:lnTo>
                <a:lnTo>
                  <a:pt x="59025" y="268406"/>
                </a:lnTo>
                <a:lnTo>
                  <a:pt x="77949" y="271957"/>
                </a:lnTo>
                <a:lnTo>
                  <a:pt x="125559" y="271957"/>
                </a:lnTo>
                <a:lnTo>
                  <a:pt x="117216" y="279249"/>
                </a:lnTo>
                <a:lnTo>
                  <a:pt x="105665" y="285166"/>
                </a:lnTo>
                <a:lnTo>
                  <a:pt x="92554" y="288549"/>
                </a:lnTo>
                <a:lnTo>
                  <a:pt x="77949" y="289626"/>
                </a:lnTo>
                <a:close/>
              </a:path>
              <a:path w="246379" h="306704">
                <a:moveTo>
                  <a:pt x="125559" y="271957"/>
                </a:moveTo>
                <a:lnTo>
                  <a:pt x="77949" y="271957"/>
                </a:lnTo>
                <a:lnTo>
                  <a:pt x="88077" y="271059"/>
                </a:lnTo>
                <a:lnTo>
                  <a:pt x="97134" y="268406"/>
                </a:lnTo>
                <a:lnTo>
                  <a:pt x="122835" y="239917"/>
                </a:lnTo>
                <a:lnTo>
                  <a:pt x="133921" y="183024"/>
                </a:lnTo>
                <a:lnTo>
                  <a:pt x="135112" y="145159"/>
                </a:lnTo>
                <a:lnTo>
                  <a:pt x="133921" y="107548"/>
                </a:lnTo>
                <a:lnTo>
                  <a:pt x="122835" y="51035"/>
                </a:lnTo>
                <a:lnTo>
                  <a:pt x="97134" y="22129"/>
                </a:lnTo>
                <a:lnTo>
                  <a:pt x="77949" y="18361"/>
                </a:lnTo>
                <a:lnTo>
                  <a:pt x="125166" y="18361"/>
                </a:lnTo>
                <a:lnTo>
                  <a:pt x="149880" y="69245"/>
                </a:lnTo>
                <a:lnTo>
                  <a:pt x="156245" y="145159"/>
                </a:lnTo>
                <a:lnTo>
                  <a:pt x="154768" y="186337"/>
                </a:lnTo>
                <a:lnTo>
                  <a:pt x="149880" y="221247"/>
                </a:lnTo>
                <a:lnTo>
                  <a:pt x="140899" y="249466"/>
                </a:lnTo>
                <a:lnTo>
                  <a:pt x="127144" y="270572"/>
                </a:lnTo>
                <a:lnTo>
                  <a:pt x="125559" y="271957"/>
                </a:lnTo>
                <a:close/>
              </a:path>
              <a:path w="246379" h="306704">
                <a:moveTo>
                  <a:pt x="245974" y="306602"/>
                </a:moveTo>
                <a:lnTo>
                  <a:pt x="224841" y="306602"/>
                </a:lnTo>
                <a:lnTo>
                  <a:pt x="224841" y="0"/>
                </a:lnTo>
                <a:lnTo>
                  <a:pt x="245974" y="0"/>
                </a:lnTo>
                <a:lnTo>
                  <a:pt x="245974" y="3066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79790" y="8533733"/>
            <a:ext cx="249554" cy="307340"/>
          </a:xfrm>
          <a:custGeom>
            <a:avLst/>
            <a:gdLst/>
            <a:ahLst/>
            <a:cxnLst/>
            <a:rect l="l" t="t" r="r" b="b"/>
            <a:pathLst>
              <a:path w="249554" h="307340">
                <a:moveTo>
                  <a:pt x="181882" y="303484"/>
                </a:moveTo>
                <a:lnTo>
                  <a:pt x="161789" y="303484"/>
                </a:lnTo>
                <a:lnTo>
                  <a:pt x="161789" y="147584"/>
                </a:lnTo>
                <a:lnTo>
                  <a:pt x="94925" y="147584"/>
                </a:lnTo>
                <a:lnTo>
                  <a:pt x="94925" y="128876"/>
                </a:lnTo>
                <a:lnTo>
                  <a:pt x="161789" y="128876"/>
                </a:lnTo>
                <a:lnTo>
                  <a:pt x="161789" y="1732"/>
                </a:lnTo>
                <a:lnTo>
                  <a:pt x="181882" y="1732"/>
                </a:lnTo>
                <a:lnTo>
                  <a:pt x="181882" y="303484"/>
                </a:lnTo>
                <a:close/>
              </a:path>
              <a:path w="249554" h="307340">
                <a:moveTo>
                  <a:pt x="69288" y="285469"/>
                </a:moveTo>
                <a:lnTo>
                  <a:pt x="0" y="285469"/>
                </a:lnTo>
                <a:lnTo>
                  <a:pt x="0" y="5543"/>
                </a:lnTo>
                <a:lnTo>
                  <a:pt x="106358" y="5543"/>
                </a:lnTo>
                <a:lnTo>
                  <a:pt x="106358" y="24597"/>
                </a:lnTo>
                <a:lnTo>
                  <a:pt x="20786" y="24597"/>
                </a:lnTo>
                <a:lnTo>
                  <a:pt x="20786" y="267107"/>
                </a:lnTo>
                <a:lnTo>
                  <a:pt x="130262" y="267107"/>
                </a:lnTo>
                <a:lnTo>
                  <a:pt x="130262" y="275768"/>
                </a:lnTo>
                <a:lnTo>
                  <a:pt x="117861" y="280499"/>
                </a:lnTo>
                <a:lnTo>
                  <a:pt x="103283" y="283477"/>
                </a:lnTo>
                <a:lnTo>
                  <a:pt x="86951" y="285025"/>
                </a:lnTo>
                <a:lnTo>
                  <a:pt x="69288" y="285469"/>
                </a:lnTo>
                <a:close/>
              </a:path>
              <a:path w="249554" h="307340">
                <a:moveTo>
                  <a:pt x="130262" y="267107"/>
                </a:moveTo>
                <a:lnTo>
                  <a:pt x="69981" y="267107"/>
                </a:lnTo>
                <a:lnTo>
                  <a:pt x="87000" y="266718"/>
                </a:lnTo>
                <a:lnTo>
                  <a:pt x="102980" y="265288"/>
                </a:lnTo>
                <a:lnTo>
                  <a:pt x="117530" y="262430"/>
                </a:lnTo>
                <a:lnTo>
                  <a:pt x="130262" y="257753"/>
                </a:lnTo>
                <a:lnTo>
                  <a:pt x="130262" y="267107"/>
                </a:lnTo>
                <a:close/>
              </a:path>
              <a:path w="249554" h="307340">
                <a:moveTo>
                  <a:pt x="249092" y="306948"/>
                </a:moveTo>
                <a:lnTo>
                  <a:pt x="228306" y="306948"/>
                </a:lnTo>
                <a:lnTo>
                  <a:pt x="228306" y="0"/>
                </a:lnTo>
                <a:lnTo>
                  <a:pt x="249092" y="0"/>
                </a:lnTo>
                <a:lnTo>
                  <a:pt x="249092" y="3069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500482" y="8533733"/>
            <a:ext cx="246379" cy="306705"/>
          </a:xfrm>
          <a:custGeom>
            <a:avLst/>
            <a:gdLst/>
            <a:ahLst/>
            <a:cxnLst/>
            <a:rect l="l" t="t" r="r" b="b"/>
            <a:pathLst>
              <a:path w="246379" h="306704">
                <a:moveTo>
                  <a:pt x="77949" y="289626"/>
                </a:moveTo>
                <a:lnTo>
                  <a:pt x="38536" y="279249"/>
                </a:lnTo>
                <a:lnTo>
                  <a:pt x="6322" y="221247"/>
                </a:lnTo>
                <a:lnTo>
                  <a:pt x="0" y="145159"/>
                </a:lnTo>
                <a:lnTo>
                  <a:pt x="1472" y="104035"/>
                </a:lnTo>
                <a:lnTo>
                  <a:pt x="15200" y="41145"/>
                </a:lnTo>
                <a:lnTo>
                  <a:pt x="50104" y="5110"/>
                </a:lnTo>
                <a:lnTo>
                  <a:pt x="77949" y="0"/>
                </a:lnTo>
                <a:lnTo>
                  <a:pt x="92554" y="1288"/>
                </a:lnTo>
                <a:lnTo>
                  <a:pt x="105665" y="5110"/>
                </a:lnTo>
                <a:lnTo>
                  <a:pt x="117216" y="11400"/>
                </a:lnTo>
                <a:lnTo>
                  <a:pt x="125166" y="18361"/>
                </a:lnTo>
                <a:lnTo>
                  <a:pt x="77949" y="18361"/>
                </a:lnTo>
                <a:lnTo>
                  <a:pt x="68016" y="19319"/>
                </a:lnTo>
                <a:lnTo>
                  <a:pt x="33263" y="51035"/>
                </a:lnTo>
                <a:lnTo>
                  <a:pt x="22318" y="107548"/>
                </a:lnTo>
                <a:lnTo>
                  <a:pt x="21133" y="145159"/>
                </a:lnTo>
                <a:lnTo>
                  <a:pt x="22318" y="183024"/>
                </a:lnTo>
                <a:lnTo>
                  <a:pt x="33263" y="239917"/>
                </a:lnTo>
                <a:lnTo>
                  <a:pt x="59025" y="268406"/>
                </a:lnTo>
                <a:lnTo>
                  <a:pt x="77949" y="271957"/>
                </a:lnTo>
                <a:lnTo>
                  <a:pt x="125559" y="271957"/>
                </a:lnTo>
                <a:lnTo>
                  <a:pt x="117216" y="279249"/>
                </a:lnTo>
                <a:lnTo>
                  <a:pt x="105665" y="285166"/>
                </a:lnTo>
                <a:lnTo>
                  <a:pt x="92554" y="288549"/>
                </a:lnTo>
                <a:lnTo>
                  <a:pt x="77949" y="289626"/>
                </a:lnTo>
                <a:close/>
              </a:path>
              <a:path w="246379" h="306704">
                <a:moveTo>
                  <a:pt x="125559" y="271957"/>
                </a:moveTo>
                <a:lnTo>
                  <a:pt x="77949" y="271957"/>
                </a:lnTo>
                <a:lnTo>
                  <a:pt x="88077" y="271059"/>
                </a:lnTo>
                <a:lnTo>
                  <a:pt x="97134" y="268406"/>
                </a:lnTo>
                <a:lnTo>
                  <a:pt x="122835" y="239917"/>
                </a:lnTo>
                <a:lnTo>
                  <a:pt x="133921" y="183024"/>
                </a:lnTo>
                <a:lnTo>
                  <a:pt x="135112" y="145159"/>
                </a:lnTo>
                <a:lnTo>
                  <a:pt x="133921" y="107548"/>
                </a:lnTo>
                <a:lnTo>
                  <a:pt x="122835" y="51035"/>
                </a:lnTo>
                <a:lnTo>
                  <a:pt x="97134" y="22129"/>
                </a:lnTo>
                <a:lnTo>
                  <a:pt x="77949" y="18361"/>
                </a:lnTo>
                <a:lnTo>
                  <a:pt x="125166" y="18361"/>
                </a:lnTo>
                <a:lnTo>
                  <a:pt x="149880" y="69245"/>
                </a:lnTo>
                <a:lnTo>
                  <a:pt x="156245" y="145159"/>
                </a:lnTo>
                <a:lnTo>
                  <a:pt x="154768" y="186337"/>
                </a:lnTo>
                <a:lnTo>
                  <a:pt x="149880" y="221247"/>
                </a:lnTo>
                <a:lnTo>
                  <a:pt x="140899" y="249466"/>
                </a:lnTo>
                <a:lnTo>
                  <a:pt x="127144" y="270572"/>
                </a:lnTo>
                <a:lnTo>
                  <a:pt x="125559" y="271957"/>
                </a:lnTo>
                <a:close/>
              </a:path>
              <a:path w="246379" h="306704">
                <a:moveTo>
                  <a:pt x="245974" y="306602"/>
                </a:moveTo>
                <a:lnTo>
                  <a:pt x="224841" y="306602"/>
                </a:lnTo>
                <a:lnTo>
                  <a:pt x="224841" y="0"/>
                </a:lnTo>
                <a:lnTo>
                  <a:pt x="245974" y="0"/>
                </a:lnTo>
                <a:lnTo>
                  <a:pt x="245974" y="3066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826370" y="8533733"/>
            <a:ext cx="242570" cy="307340"/>
          </a:xfrm>
          <a:custGeom>
            <a:avLst/>
            <a:gdLst/>
            <a:ahLst/>
            <a:cxnLst/>
            <a:rect l="l" t="t" r="r" b="b"/>
            <a:pathLst>
              <a:path w="242570" h="307340">
                <a:moveTo>
                  <a:pt x="242510" y="306948"/>
                </a:moveTo>
                <a:lnTo>
                  <a:pt x="221377" y="306948"/>
                </a:lnTo>
                <a:lnTo>
                  <a:pt x="221377" y="149317"/>
                </a:lnTo>
                <a:lnTo>
                  <a:pt x="152435" y="149317"/>
                </a:lnTo>
                <a:lnTo>
                  <a:pt x="152435" y="130609"/>
                </a:lnTo>
                <a:lnTo>
                  <a:pt x="221377" y="130609"/>
                </a:lnTo>
                <a:lnTo>
                  <a:pt x="221377" y="0"/>
                </a:lnTo>
                <a:lnTo>
                  <a:pt x="242510" y="0"/>
                </a:lnTo>
                <a:lnTo>
                  <a:pt x="242510" y="306948"/>
                </a:lnTo>
                <a:close/>
              </a:path>
              <a:path w="242570" h="307340">
                <a:moveTo>
                  <a:pt x="108090" y="285469"/>
                </a:moveTo>
                <a:lnTo>
                  <a:pt x="0" y="285469"/>
                </a:lnTo>
                <a:lnTo>
                  <a:pt x="0" y="5543"/>
                </a:lnTo>
                <a:lnTo>
                  <a:pt x="142041" y="5543"/>
                </a:lnTo>
                <a:lnTo>
                  <a:pt x="142041" y="24597"/>
                </a:lnTo>
                <a:lnTo>
                  <a:pt x="21133" y="24597"/>
                </a:lnTo>
                <a:lnTo>
                  <a:pt x="21133" y="134766"/>
                </a:lnTo>
                <a:lnTo>
                  <a:pt x="130955" y="134766"/>
                </a:lnTo>
                <a:lnTo>
                  <a:pt x="130955" y="153820"/>
                </a:lnTo>
                <a:lnTo>
                  <a:pt x="21133" y="153820"/>
                </a:lnTo>
                <a:lnTo>
                  <a:pt x="21133" y="267107"/>
                </a:lnTo>
                <a:lnTo>
                  <a:pt x="181882" y="267107"/>
                </a:lnTo>
                <a:lnTo>
                  <a:pt x="181882" y="272650"/>
                </a:lnTo>
                <a:lnTo>
                  <a:pt x="166844" y="278746"/>
                </a:lnTo>
                <a:lnTo>
                  <a:pt x="148884" y="282697"/>
                </a:lnTo>
                <a:lnTo>
                  <a:pt x="128974" y="284830"/>
                </a:lnTo>
                <a:lnTo>
                  <a:pt x="108090" y="285469"/>
                </a:lnTo>
                <a:close/>
              </a:path>
              <a:path w="242570" h="307340">
                <a:moveTo>
                  <a:pt x="181882" y="267107"/>
                </a:moveTo>
                <a:lnTo>
                  <a:pt x="108436" y="267107"/>
                </a:lnTo>
                <a:lnTo>
                  <a:pt x="129071" y="266528"/>
                </a:lnTo>
                <a:lnTo>
                  <a:pt x="148797" y="264552"/>
                </a:lnTo>
                <a:lnTo>
                  <a:pt x="166704" y="260823"/>
                </a:lnTo>
                <a:lnTo>
                  <a:pt x="181882" y="254982"/>
                </a:lnTo>
                <a:lnTo>
                  <a:pt x="181882" y="2671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71563" y="9174395"/>
            <a:ext cx="273685" cy="289560"/>
          </a:xfrm>
          <a:custGeom>
            <a:avLst/>
            <a:gdLst/>
            <a:ahLst/>
            <a:cxnLst/>
            <a:rect l="l" t="t" r="r" b="b"/>
            <a:pathLst>
              <a:path w="273684" h="289559">
                <a:moveTo>
                  <a:pt x="5196" y="177725"/>
                </a:moveTo>
                <a:lnTo>
                  <a:pt x="5196" y="158671"/>
                </a:lnTo>
                <a:lnTo>
                  <a:pt x="54142" y="141132"/>
                </a:lnTo>
                <a:lnTo>
                  <a:pt x="92233" y="112686"/>
                </a:lnTo>
                <a:lnTo>
                  <a:pt x="116957" y="74485"/>
                </a:lnTo>
                <a:lnTo>
                  <a:pt x="125758" y="27715"/>
                </a:lnTo>
                <a:lnTo>
                  <a:pt x="125758" y="0"/>
                </a:lnTo>
                <a:lnTo>
                  <a:pt x="146891" y="0"/>
                </a:lnTo>
                <a:lnTo>
                  <a:pt x="146891" y="27715"/>
                </a:lnTo>
                <a:lnTo>
                  <a:pt x="156040" y="74485"/>
                </a:lnTo>
                <a:lnTo>
                  <a:pt x="160633" y="81414"/>
                </a:lnTo>
                <a:lnTo>
                  <a:pt x="136498" y="81414"/>
                </a:lnTo>
                <a:lnTo>
                  <a:pt x="118418" y="112686"/>
                </a:lnTo>
                <a:lnTo>
                  <a:pt x="90854" y="140352"/>
                </a:lnTo>
                <a:lnTo>
                  <a:pt x="53287" y="162628"/>
                </a:lnTo>
                <a:lnTo>
                  <a:pt x="5196" y="177725"/>
                </a:lnTo>
                <a:close/>
              </a:path>
              <a:path w="273684" h="289559">
                <a:moveTo>
                  <a:pt x="267800" y="177725"/>
                </a:moveTo>
                <a:lnTo>
                  <a:pt x="220148" y="162335"/>
                </a:lnTo>
                <a:lnTo>
                  <a:pt x="182532" y="140093"/>
                </a:lnTo>
                <a:lnTo>
                  <a:pt x="154724" y="112588"/>
                </a:lnTo>
                <a:lnTo>
                  <a:pt x="136498" y="81414"/>
                </a:lnTo>
                <a:lnTo>
                  <a:pt x="160633" y="81414"/>
                </a:lnTo>
                <a:lnTo>
                  <a:pt x="181370" y="112686"/>
                </a:lnTo>
                <a:lnTo>
                  <a:pt x="219677" y="141132"/>
                </a:lnTo>
                <a:lnTo>
                  <a:pt x="267800" y="158671"/>
                </a:lnTo>
                <a:lnTo>
                  <a:pt x="267800" y="177725"/>
                </a:lnTo>
                <a:close/>
              </a:path>
              <a:path w="273684" h="289559">
                <a:moveTo>
                  <a:pt x="146891" y="271265"/>
                </a:moveTo>
                <a:lnTo>
                  <a:pt x="125758" y="271265"/>
                </a:lnTo>
                <a:lnTo>
                  <a:pt x="125758" y="170103"/>
                </a:lnTo>
                <a:lnTo>
                  <a:pt x="146891" y="170103"/>
                </a:lnTo>
                <a:lnTo>
                  <a:pt x="146891" y="271265"/>
                </a:lnTo>
                <a:close/>
              </a:path>
              <a:path w="273684" h="289559">
                <a:moveTo>
                  <a:pt x="273343" y="288933"/>
                </a:moveTo>
                <a:lnTo>
                  <a:pt x="0" y="288933"/>
                </a:lnTo>
                <a:lnTo>
                  <a:pt x="0" y="271265"/>
                </a:lnTo>
                <a:lnTo>
                  <a:pt x="273343" y="271265"/>
                </a:lnTo>
                <a:lnTo>
                  <a:pt x="273343" y="2889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193987" y="9170584"/>
            <a:ext cx="273685" cy="311785"/>
          </a:xfrm>
          <a:custGeom>
            <a:avLst/>
            <a:gdLst/>
            <a:ahLst/>
            <a:cxnLst/>
            <a:rect l="l" t="t" r="r" b="b"/>
            <a:pathLst>
              <a:path w="273684" h="311784">
                <a:moveTo>
                  <a:pt x="137191" y="155553"/>
                </a:moveTo>
                <a:lnTo>
                  <a:pt x="79075" y="149836"/>
                </a:lnTo>
                <a:lnTo>
                  <a:pt x="37069" y="131648"/>
                </a:lnTo>
                <a:lnTo>
                  <a:pt x="11833" y="94086"/>
                </a:lnTo>
                <a:lnTo>
                  <a:pt x="10046" y="77949"/>
                </a:lnTo>
                <a:lnTo>
                  <a:pt x="11833" y="61612"/>
                </a:lnTo>
                <a:lnTo>
                  <a:pt x="37069" y="23904"/>
                </a:lnTo>
                <a:lnTo>
                  <a:pt x="79075" y="5846"/>
                </a:lnTo>
                <a:lnTo>
                  <a:pt x="137191" y="0"/>
                </a:lnTo>
                <a:lnTo>
                  <a:pt x="168230" y="1445"/>
                </a:lnTo>
                <a:lnTo>
                  <a:pt x="195307" y="5846"/>
                </a:lnTo>
                <a:lnTo>
                  <a:pt x="218356" y="13300"/>
                </a:lnTo>
                <a:lnTo>
                  <a:pt x="227404" y="18361"/>
                </a:lnTo>
                <a:lnTo>
                  <a:pt x="137191" y="18361"/>
                </a:lnTo>
                <a:lnTo>
                  <a:pt x="108534" y="19660"/>
                </a:lnTo>
                <a:lnTo>
                  <a:pt x="64600" y="30053"/>
                </a:lnTo>
                <a:lnTo>
                  <a:pt x="35640" y="56210"/>
                </a:lnTo>
                <a:lnTo>
                  <a:pt x="31179" y="77949"/>
                </a:lnTo>
                <a:lnTo>
                  <a:pt x="32289" y="89366"/>
                </a:lnTo>
                <a:lnTo>
                  <a:pt x="64600" y="125352"/>
                </a:lnTo>
                <a:lnTo>
                  <a:pt x="108534" y="135843"/>
                </a:lnTo>
                <a:lnTo>
                  <a:pt x="137191" y="137191"/>
                </a:lnTo>
                <a:lnTo>
                  <a:pt x="227539" y="137191"/>
                </a:lnTo>
                <a:lnTo>
                  <a:pt x="218356" y="142399"/>
                </a:lnTo>
                <a:lnTo>
                  <a:pt x="195307" y="149836"/>
                </a:lnTo>
                <a:lnTo>
                  <a:pt x="168230" y="154156"/>
                </a:lnTo>
                <a:lnTo>
                  <a:pt x="137191" y="155553"/>
                </a:lnTo>
                <a:close/>
              </a:path>
              <a:path w="273684" h="311784">
                <a:moveTo>
                  <a:pt x="227539" y="137191"/>
                </a:moveTo>
                <a:lnTo>
                  <a:pt x="137191" y="137191"/>
                </a:lnTo>
                <a:lnTo>
                  <a:pt x="165702" y="135843"/>
                </a:lnTo>
                <a:lnTo>
                  <a:pt x="189894" y="131864"/>
                </a:lnTo>
                <a:lnTo>
                  <a:pt x="225188" y="116404"/>
                </a:lnTo>
                <a:lnTo>
                  <a:pt x="243203" y="77949"/>
                </a:lnTo>
                <a:lnTo>
                  <a:pt x="242044" y="66527"/>
                </a:lnTo>
                <a:lnTo>
                  <a:pt x="209733" y="30053"/>
                </a:lnTo>
                <a:lnTo>
                  <a:pt x="165702" y="19660"/>
                </a:lnTo>
                <a:lnTo>
                  <a:pt x="137191" y="18361"/>
                </a:lnTo>
                <a:lnTo>
                  <a:pt x="227404" y="18361"/>
                </a:lnTo>
                <a:lnTo>
                  <a:pt x="257202" y="47062"/>
                </a:lnTo>
                <a:lnTo>
                  <a:pt x="264336" y="77949"/>
                </a:lnTo>
                <a:lnTo>
                  <a:pt x="262501" y="94086"/>
                </a:lnTo>
                <a:lnTo>
                  <a:pt x="257190" y="108566"/>
                </a:lnTo>
                <a:lnTo>
                  <a:pt x="248697" y="121163"/>
                </a:lnTo>
                <a:lnTo>
                  <a:pt x="237313" y="131648"/>
                </a:lnTo>
                <a:lnTo>
                  <a:pt x="227539" y="137191"/>
                </a:lnTo>
                <a:close/>
              </a:path>
              <a:path w="273684" h="311784">
                <a:moveTo>
                  <a:pt x="273343" y="224841"/>
                </a:moveTo>
                <a:lnTo>
                  <a:pt x="0" y="224841"/>
                </a:lnTo>
                <a:lnTo>
                  <a:pt x="0" y="206133"/>
                </a:lnTo>
                <a:lnTo>
                  <a:pt x="273343" y="206133"/>
                </a:lnTo>
                <a:lnTo>
                  <a:pt x="273343" y="224841"/>
                </a:lnTo>
                <a:close/>
              </a:path>
              <a:path w="273684" h="311784">
                <a:moveTo>
                  <a:pt x="85571" y="311452"/>
                </a:moveTo>
                <a:lnTo>
                  <a:pt x="64784" y="311452"/>
                </a:lnTo>
                <a:lnTo>
                  <a:pt x="64784" y="224841"/>
                </a:lnTo>
                <a:lnTo>
                  <a:pt x="85571" y="224841"/>
                </a:lnTo>
                <a:lnTo>
                  <a:pt x="85571" y="311452"/>
                </a:lnTo>
                <a:close/>
              </a:path>
              <a:path w="273684" h="311784">
                <a:moveTo>
                  <a:pt x="209944" y="311452"/>
                </a:moveTo>
                <a:lnTo>
                  <a:pt x="188811" y="311452"/>
                </a:lnTo>
                <a:lnTo>
                  <a:pt x="188811" y="224841"/>
                </a:lnTo>
                <a:lnTo>
                  <a:pt x="209944" y="224841"/>
                </a:lnTo>
                <a:lnTo>
                  <a:pt x="209944" y="3114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521608" y="9422448"/>
            <a:ext cx="31115" cy="81915"/>
          </a:xfrm>
          <a:custGeom>
            <a:avLst/>
            <a:gdLst/>
            <a:ahLst/>
            <a:cxnLst/>
            <a:rect l="l" t="t" r="r" b="b"/>
            <a:pathLst>
              <a:path w="31115" h="81915">
                <a:moveTo>
                  <a:pt x="0" y="81414"/>
                </a:moveTo>
                <a:lnTo>
                  <a:pt x="0" y="68249"/>
                </a:lnTo>
                <a:lnTo>
                  <a:pt x="7275" y="65331"/>
                </a:lnTo>
                <a:lnTo>
                  <a:pt x="12471" y="60497"/>
                </a:lnTo>
                <a:lnTo>
                  <a:pt x="15589" y="53390"/>
                </a:lnTo>
                <a:lnTo>
                  <a:pt x="16629" y="43651"/>
                </a:lnTo>
                <a:lnTo>
                  <a:pt x="16629" y="37415"/>
                </a:lnTo>
                <a:lnTo>
                  <a:pt x="4850" y="37415"/>
                </a:lnTo>
                <a:lnTo>
                  <a:pt x="4850" y="0"/>
                </a:lnTo>
                <a:lnTo>
                  <a:pt x="30487" y="0"/>
                </a:lnTo>
                <a:lnTo>
                  <a:pt x="30487" y="41573"/>
                </a:lnTo>
                <a:lnTo>
                  <a:pt x="28743" y="57298"/>
                </a:lnTo>
                <a:lnTo>
                  <a:pt x="23298" y="68898"/>
                </a:lnTo>
                <a:lnTo>
                  <a:pt x="13825" y="76796"/>
                </a:lnTo>
                <a:lnTo>
                  <a:pt x="0" y="814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704582" y="9170584"/>
            <a:ext cx="252095" cy="311150"/>
          </a:xfrm>
          <a:custGeom>
            <a:avLst/>
            <a:gdLst/>
            <a:ahLst/>
            <a:cxnLst/>
            <a:rect l="l" t="t" r="r" b="b"/>
            <a:pathLst>
              <a:path w="252095" h="311150">
                <a:moveTo>
                  <a:pt x="251864" y="159363"/>
                </a:moveTo>
                <a:lnTo>
                  <a:pt x="230731" y="159363"/>
                </a:lnTo>
                <a:lnTo>
                  <a:pt x="230731" y="83839"/>
                </a:lnTo>
                <a:lnTo>
                  <a:pt x="158324" y="83839"/>
                </a:lnTo>
                <a:lnTo>
                  <a:pt x="158324" y="65131"/>
                </a:lnTo>
                <a:lnTo>
                  <a:pt x="230731" y="65131"/>
                </a:lnTo>
                <a:lnTo>
                  <a:pt x="230731" y="0"/>
                </a:lnTo>
                <a:lnTo>
                  <a:pt x="251864" y="0"/>
                </a:lnTo>
                <a:lnTo>
                  <a:pt x="251864" y="159363"/>
                </a:lnTo>
                <a:close/>
              </a:path>
              <a:path w="252095" h="311150">
                <a:moveTo>
                  <a:pt x="159363" y="22518"/>
                </a:moveTo>
                <a:lnTo>
                  <a:pt x="4850" y="22518"/>
                </a:lnTo>
                <a:lnTo>
                  <a:pt x="4850" y="4157"/>
                </a:lnTo>
                <a:lnTo>
                  <a:pt x="159363" y="4157"/>
                </a:lnTo>
                <a:lnTo>
                  <a:pt x="159363" y="22518"/>
                </a:lnTo>
                <a:close/>
              </a:path>
              <a:path w="252095" h="311150">
                <a:moveTo>
                  <a:pt x="0" y="157631"/>
                </a:moveTo>
                <a:lnTo>
                  <a:pt x="0" y="138230"/>
                </a:lnTo>
                <a:lnTo>
                  <a:pt x="26935" y="127312"/>
                </a:lnTo>
                <a:lnTo>
                  <a:pt x="49714" y="107787"/>
                </a:lnTo>
                <a:lnTo>
                  <a:pt x="65477" y="80012"/>
                </a:lnTo>
                <a:lnTo>
                  <a:pt x="71367" y="44344"/>
                </a:lnTo>
                <a:lnTo>
                  <a:pt x="71367" y="22518"/>
                </a:lnTo>
                <a:lnTo>
                  <a:pt x="92500" y="22518"/>
                </a:lnTo>
                <a:lnTo>
                  <a:pt x="92500" y="44344"/>
                </a:lnTo>
                <a:lnTo>
                  <a:pt x="98693" y="79070"/>
                </a:lnTo>
                <a:lnTo>
                  <a:pt x="105504" y="90075"/>
                </a:lnTo>
                <a:lnTo>
                  <a:pt x="82453" y="90075"/>
                </a:lnTo>
                <a:lnTo>
                  <a:pt x="69862" y="112567"/>
                </a:lnTo>
                <a:lnTo>
                  <a:pt x="51100" y="132298"/>
                </a:lnTo>
                <a:lnTo>
                  <a:pt x="27401" y="147806"/>
                </a:lnTo>
                <a:lnTo>
                  <a:pt x="0" y="157631"/>
                </a:lnTo>
                <a:close/>
              </a:path>
              <a:path w="252095" h="311150">
                <a:moveTo>
                  <a:pt x="164560" y="153127"/>
                </a:moveTo>
                <a:lnTo>
                  <a:pt x="137797" y="143909"/>
                </a:lnTo>
                <a:lnTo>
                  <a:pt x="114412" y="129786"/>
                </a:lnTo>
                <a:lnTo>
                  <a:pt x="95575" y="111570"/>
                </a:lnTo>
                <a:lnTo>
                  <a:pt x="82453" y="90075"/>
                </a:lnTo>
                <a:lnTo>
                  <a:pt x="105504" y="90075"/>
                </a:lnTo>
                <a:lnTo>
                  <a:pt x="115019" y="105448"/>
                </a:lnTo>
                <a:lnTo>
                  <a:pt x="138100" y="123707"/>
                </a:lnTo>
                <a:lnTo>
                  <a:pt x="164560" y="134073"/>
                </a:lnTo>
                <a:lnTo>
                  <a:pt x="164560" y="153127"/>
                </a:lnTo>
                <a:close/>
              </a:path>
              <a:path w="252095" h="311150">
                <a:moveTo>
                  <a:pt x="251864" y="310759"/>
                </a:moveTo>
                <a:lnTo>
                  <a:pt x="24943" y="310759"/>
                </a:lnTo>
                <a:lnTo>
                  <a:pt x="24943" y="184654"/>
                </a:lnTo>
                <a:lnTo>
                  <a:pt x="46076" y="184654"/>
                </a:lnTo>
                <a:lnTo>
                  <a:pt x="46076" y="226920"/>
                </a:lnTo>
                <a:lnTo>
                  <a:pt x="251864" y="226920"/>
                </a:lnTo>
                <a:lnTo>
                  <a:pt x="251864" y="245281"/>
                </a:lnTo>
                <a:lnTo>
                  <a:pt x="46076" y="245281"/>
                </a:lnTo>
                <a:lnTo>
                  <a:pt x="46076" y="292744"/>
                </a:lnTo>
                <a:lnTo>
                  <a:pt x="251864" y="292744"/>
                </a:lnTo>
                <a:lnTo>
                  <a:pt x="251864" y="310759"/>
                </a:lnTo>
                <a:close/>
              </a:path>
              <a:path w="252095" h="311150">
                <a:moveTo>
                  <a:pt x="251864" y="226920"/>
                </a:moveTo>
                <a:lnTo>
                  <a:pt x="230731" y="226920"/>
                </a:lnTo>
                <a:lnTo>
                  <a:pt x="230731" y="184654"/>
                </a:lnTo>
                <a:lnTo>
                  <a:pt x="251864" y="184654"/>
                </a:lnTo>
                <a:lnTo>
                  <a:pt x="251864" y="226920"/>
                </a:lnTo>
                <a:close/>
              </a:path>
              <a:path w="252095" h="311150">
                <a:moveTo>
                  <a:pt x="251864" y="292744"/>
                </a:moveTo>
                <a:lnTo>
                  <a:pt x="230731" y="292744"/>
                </a:lnTo>
                <a:lnTo>
                  <a:pt x="230731" y="245281"/>
                </a:lnTo>
                <a:lnTo>
                  <a:pt x="251864" y="245281"/>
                </a:lnTo>
                <a:lnTo>
                  <a:pt x="251864" y="2927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917189" y="9811592"/>
            <a:ext cx="276860" cy="304800"/>
          </a:xfrm>
          <a:custGeom>
            <a:avLst/>
            <a:gdLst/>
            <a:ahLst/>
            <a:cxnLst/>
            <a:rect l="l" t="t" r="r" b="b"/>
            <a:pathLst>
              <a:path w="276859" h="304800">
                <a:moveTo>
                  <a:pt x="248053" y="121255"/>
                </a:moveTo>
                <a:lnTo>
                  <a:pt x="227266" y="121255"/>
                </a:lnTo>
                <a:lnTo>
                  <a:pt x="230449" y="106877"/>
                </a:lnTo>
                <a:lnTo>
                  <a:pt x="232723" y="90941"/>
                </a:lnTo>
                <a:lnTo>
                  <a:pt x="234090" y="74387"/>
                </a:lnTo>
                <a:lnTo>
                  <a:pt x="234542" y="58548"/>
                </a:lnTo>
                <a:lnTo>
                  <a:pt x="234542" y="18707"/>
                </a:lnTo>
                <a:lnTo>
                  <a:pt x="19054" y="18707"/>
                </a:lnTo>
                <a:lnTo>
                  <a:pt x="19054" y="0"/>
                </a:lnTo>
                <a:lnTo>
                  <a:pt x="255675" y="0"/>
                </a:lnTo>
                <a:lnTo>
                  <a:pt x="255664" y="58548"/>
                </a:lnTo>
                <a:lnTo>
                  <a:pt x="255157" y="74485"/>
                </a:lnTo>
                <a:lnTo>
                  <a:pt x="253683" y="91027"/>
                </a:lnTo>
                <a:lnTo>
                  <a:pt x="251290" y="107018"/>
                </a:lnTo>
                <a:lnTo>
                  <a:pt x="248053" y="121255"/>
                </a:lnTo>
                <a:close/>
              </a:path>
              <a:path w="276859" h="304800">
                <a:moveTo>
                  <a:pt x="276808" y="169757"/>
                </a:moveTo>
                <a:lnTo>
                  <a:pt x="0" y="169757"/>
                </a:lnTo>
                <a:lnTo>
                  <a:pt x="0" y="151049"/>
                </a:lnTo>
                <a:lnTo>
                  <a:pt x="276808" y="151049"/>
                </a:lnTo>
                <a:lnTo>
                  <a:pt x="276808" y="169757"/>
                </a:lnTo>
                <a:close/>
              </a:path>
              <a:path w="276859" h="304800">
                <a:moveTo>
                  <a:pt x="261564" y="304523"/>
                </a:moveTo>
                <a:lnTo>
                  <a:pt x="21479" y="304523"/>
                </a:lnTo>
                <a:lnTo>
                  <a:pt x="21479" y="212716"/>
                </a:lnTo>
                <a:lnTo>
                  <a:pt x="42612" y="212716"/>
                </a:lnTo>
                <a:lnTo>
                  <a:pt x="42612" y="286162"/>
                </a:lnTo>
                <a:lnTo>
                  <a:pt x="261564" y="286162"/>
                </a:lnTo>
                <a:lnTo>
                  <a:pt x="261564" y="3045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337459" y="9807447"/>
            <a:ext cx="591185" cy="316865"/>
          </a:xfrm>
          <a:custGeom>
            <a:avLst/>
            <a:gdLst/>
            <a:ahLst/>
            <a:cxnLst/>
            <a:rect l="l" t="t" r="r" b="b"/>
            <a:pathLst>
              <a:path w="591184" h="316865">
                <a:moveTo>
                  <a:pt x="147574" y="5880"/>
                </a:moveTo>
                <a:lnTo>
                  <a:pt x="2425" y="5880"/>
                </a:lnTo>
                <a:lnTo>
                  <a:pt x="2425" y="24942"/>
                </a:lnTo>
                <a:lnTo>
                  <a:pt x="126796" y="24942"/>
                </a:lnTo>
                <a:lnTo>
                  <a:pt x="126796" y="70319"/>
                </a:lnTo>
                <a:lnTo>
                  <a:pt x="121691" y="129108"/>
                </a:lnTo>
                <a:lnTo>
                  <a:pt x="106400" y="178511"/>
                </a:lnTo>
                <a:lnTo>
                  <a:pt x="81000" y="218313"/>
                </a:lnTo>
                <a:lnTo>
                  <a:pt x="45504" y="248272"/>
                </a:lnTo>
                <a:lnTo>
                  <a:pt x="0" y="268135"/>
                </a:lnTo>
                <a:lnTo>
                  <a:pt x="0" y="287197"/>
                </a:lnTo>
                <a:lnTo>
                  <a:pt x="45453" y="270129"/>
                </a:lnTo>
                <a:lnTo>
                  <a:pt x="82448" y="245059"/>
                </a:lnTo>
                <a:lnTo>
                  <a:pt x="111074" y="212140"/>
                </a:lnTo>
                <a:lnTo>
                  <a:pt x="131406" y="171589"/>
                </a:lnTo>
                <a:lnTo>
                  <a:pt x="143548" y="123558"/>
                </a:lnTo>
                <a:lnTo>
                  <a:pt x="147574" y="68237"/>
                </a:lnTo>
                <a:lnTo>
                  <a:pt x="147574" y="5880"/>
                </a:lnTo>
                <a:close/>
              </a:path>
              <a:path w="591184" h="316865">
                <a:moveTo>
                  <a:pt x="292049" y="131991"/>
                </a:moveTo>
                <a:lnTo>
                  <a:pt x="240423" y="131991"/>
                </a:lnTo>
                <a:lnTo>
                  <a:pt x="240423" y="0"/>
                </a:lnTo>
                <a:lnTo>
                  <a:pt x="219290" y="0"/>
                </a:lnTo>
                <a:lnTo>
                  <a:pt x="219290" y="306946"/>
                </a:lnTo>
                <a:lnTo>
                  <a:pt x="240423" y="306946"/>
                </a:lnTo>
                <a:lnTo>
                  <a:pt x="240423" y="149999"/>
                </a:lnTo>
                <a:lnTo>
                  <a:pt x="292049" y="149999"/>
                </a:lnTo>
                <a:lnTo>
                  <a:pt x="292049" y="131991"/>
                </a:lnTo>
                <a:close/>
              </a:path>
              <a:path w="591184" h="316865">
                <a:moveTo>
                  <a:pt x="571512" y="75171"/>
                </a:moveTo>
                <a:lnTo>
                  <a:pt x="356717" y="75171"/>
                </a:lnTo>
                <a:lnTo>
                  <a:pt x="356717" y="2070"/>
                </a:lnTo>
                <a:lnTo>
                  <a:pt x="335584" y="2070"/>
                </a:lnTo>
                <a:lnTo>
                  <a:pt x="335584" y="93535"/>
                </a:lnTo>
                <a:lnTo>
                  <a:pt x="571512" y="93535"/>
                </a:lnTo>
                <a:lnTo>
                  <a:pt x="571512" y="75171"/>
                </a:lnTo>
                <a:close/>
              </a:path>
              <a:path w="591184" h="316865">
                <a:moveTo>
                  <a:pt x="576364" y="260515"/>
                </a:moveTo>
                <a:lnTo>
                  <a:pt x="574878" y="248666"/>
                </a:lnTo>
                <a:lnTo>
                  <a:pt x="570509" y="238480"/>
                </a:lnTo>
                <a:lnTo>
                  <a:pt x="563359" y="229781"/>
                </a:lnTo>
                <a:lnTo>
                  <a:pt x="555231" y="223723"/>
                </a:lnTo>
                <a:lnTo>
                  <a:pt x="555231" y="260515"/>
                </a:lnTo>
                <a:lnTo>
                  <a:pt x="554329" y="267157"/>
                </a:lnTo>
                <a:lnTo>
                  <a:pt x="506857" y="294728"/>
                </a:lnTo>
                <a:lnTo>
                  <a:pt x="453021" y="298627"/>
                </a:lnTo>
                <a:lnTo>
                  <a:pt x="423773" y="297649"/>
                </a:lnTo>
                <a:lnTo>
                  <a:pt x="379171" y="289864"/>
                </a:lnTo>
                <a:lnTo>
                  <a:pt x="350824" y="260515"/>
                </a:lnTo>
                <a:lnTo>
                  <a:pt x="351675" y="253682"/>
                </a:lnTo>
                <a:lnTo>
                  <a:pt x="399072" y="225958"/>
                </a:lnTo>
                <a:lnTo>
                  <a:pt x="453021" y="222059"/>
                </a:lnTo>
                <a:lnTo>
                  <a:pt x="482130" y="223037"/>
                </a:lnTo>
                <a:lnTo>
                  <a:pt x="526834" y="230835"/>
                </a:lnTo>
                <a:lnTo>
                  <a:pt x="555231" y="260515"/>
                </a:lnTo>
                <a:lnTo>
                  <a:pt x="555231" y="223723"/>
                </a:lnTo>
                <a:lnTo>
                  <a:pt x="511962" y="208203"/>
                </a:lnTo>
                <a:lnTo>
                  <a:pt x="453021" y="203352"/>
                </a:lnTo>
                <a:lnTo>
                  <a:pt x="421589" y="204584"/>
                </a:lnTo>
                <a:lnTo>
                  <a:pt x="370941" y="214172"/>
                </a:lnTo>
                <a:lnTo>
                  <a:pt x="335546" y="238480"/>
                </a:lnTo>
                <a:lnTo>
                  <a:pt x="329692" y="260515"/>
                </a:lnTo>
                <a:lnTo>
                  <a:pt x="331177" y="272072"/>
                </a:lnTo>
                <a:lnTo>
                  <a:pt x="370941" y="306705"/>
                </a:lnTo>
                <a:lnTo>
                  <a:pt x="421589" y="315620"/>
                </a:lnTo>
                <a:lnTo>
                  <a:pt x="453021" y="316649"/>
                </a:lnTo>
                <a:lnTo>
                  <a:pt x="484466" y="315620"/>
                </a:lnTo>
                <a:lnTo>
                  <a:pt x="511962" y="312394"/>
                </a:lnTo>
                <a:lnTo>
                  <a:pt x="535114" y="306705"/>
                </a:lnTo>
                <a:lnTo>
                  <a:pt x="552742" y="298627"/>
                </a:lnTo>
                <a:lnTo>
                  <a:pt x="553491" y="298284"/>
                </a:lnTo>
                <a:lnTo>
                  <a:pt x="563359" y="291020"/>
                </a:lnTo>
                <a:lnTo>
                  <a:pt x="570509" y="282257"/>
                </a:lnTo>
                <a:lnTo>
                  <a:pt x="574878" y="272072"/>
                </a:lnTo>
                <a:lnTo>
                  <a:pt x="576364" y="260515"/>
                </a:lnTo>
                <a:close/>
              </a:path>
              <a:path w="591184" h="316865">
                <a:moveTo>
                  <a:pt x="590918" y="139954"/>
                </a:moveTo>
                <a:lnTo>
                  <a:pt x="314109" y="139954"/>
                </a:lnTo>
                <a:lnTo>
                  <a:pt x="314109" y="158661"/>
                </a:lnTo>
                <a:lnTo>
                  <a:pt x="590918" y="158661"/>
                </a:lnTo>
                <a:lnTo>
                  <a:pt x="590918" y="1399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272140" y="4300844"/>
            <a:ext cx="213995" cy="267335"/>
          </a:xfrm>
          <a:custGeom>
            <a:avLst/>
            <a:gdLst/>
            <a:ahLst/>
            <a:cxnLst/>
            <a:rect l="l" t="t" r="r" b="b"/>
            <a:pathLst>
              <a:path w="213994" h="267335">
                <a:moveTo>
                  <a:pt x="86459" y="36803"/>
                </a:moveTo>
                <a:lnTo>
                  <a:pt x="68642" y="36803"/>
                </a:lnTo>
                <a:lnTo>
                  <a:pt x="68642" y="0"/>
                </a:lnTo>
                <a:lnTo>
                  <a:pt x="86459" y="0"/>
                </a:lnTo>
                <a:lnTo>
                  <a:pt x="86459" y="36803"/>
                </a:lnTo>
                <a:close/>
              </a:path>
              <a:path w="213994" h="267335">
                <a:moveTo>
                  <a:pt x="120634" y="251492"/>
                </a:moveTo>
                <a:lnTo>
                  <a:pt x="0" y="251492"/>
                </a:lnTo>
                <a:lnTo>
                  <a:pt x="0" y="236595"/>
                </a:lnTo>
                <a:lnTo>
                  <a:pt x="126476" y="236595"/>
                </a:lnTo>
                <a:lnTo>
                  <a:pt x="146411" y="235651"/>
                </a:lnTo>
                <a:lnTo>
                  <a:pt x="165032" y="232543"/>
                </a:lnTo>
                <a:lnTo>
                  <a:pt x="181682" y="226860"/>
                </a:lnTo>
                <a:lnTo>
                  <a:pt x="195702" y="218193"/>
                </a:lnTo>
                <a:lnTo>
                  <a:pt x="195702" y="8178"/>
                </a:lnTo>
                <a:lnTo>
                  <a:pt x="213520" y="8178"/>
                </a:lnTo>
                <a:lnTo>
                  <a:pt x="213520" y="233090"/>
                </a:lnTo>
                <a:lnTo>
                  <a:pt x="195702" y="233090"/>
                </a:lnTo>
                <a:lnTo>
                  <a:pt x="182124" y="241511"/>
                </a:lnTo>
                <a:lnTo>
                  <a:pt x="164631" y="247220"/>
                </a:lnTo>
                <a:lnTo>
                  <a:pt x="143906" y="250465"/>
                </a:lnTo>
                <a:lnTo>
                  <a:pt x="120634" y="251492"/>
                </a:lnTo>
                <a:close/>
              </a:path>
              <a:path w="213994" h="267335">
                <a:moveTo>
                  <a:pt x="144294" y="52576"/>
                </a:moveTo>
                <a:lnTo>
                  <a:pt x="9054" y="52576"/>
                </a:lnTo>
                <a:lnTo>
                  <a:pt x="9054" y="36803"/>
                </a:lnTo>
                <a:lnTo>
                  <a:pt x="144294" y="36803"/>
                </a:lnTo>
                <a:lnTo>
                  <a:pt x="144294" y="52576"/>
                </a:lnTo>
                <a:close/>
              </a:path>
              <a:path w="213994" h="267335">
                <a:moveTo>
                  <a:pt x="5841" y="167661"/>
                </a:moveTo>
                <a:lnTo>
                  <a:pt x="5841" y="151012"/>
                </a:lnTo>
                <a:lnTo>
                  <a:pt x="29332" y="138863"/>
                </a:lnTo>
                <a:lnTo>
                  <a:pt x="49400" y="120634"/>
                </a:lnTo>
                <a:lnTo>
                  <a:pt x="63388" y="96710"/>
                </a:lnTo>
                <a:lnTo>
                  <a:pt x="68642" y="67473"/>
                </a:lnTo>
                <a:lnTo>
                  <a:pt x="68642" y="52576"/>
                </a:lnTo>
                <a:lnTo>
                  <a:pt x="86459" y="52576"/>
                </a:lnTo>
                <a:lnTo>
                  <a:pt x="86459" y="67473"/>
                </a:lnTo>
                <a:lnTo>
                  <a:pt x="91749" y="96212"/>
                </a:lnTo>
                <a:lnTo>
                  <a:pt x="98072" y="106614"/>
                </a:lnTo>
                <a:lnTo>
                  <a:pt x="77696" y="106614"/>
                </a:lnTo>
                <a:lnTo>
                  <a:pt x="67373" y="125107"/>
                </a:lnTo>
                <a:lnTo>
                  <a:pt x="51408" y="142176"/>
                </a:lnTo>
                <a:lnTo>
                  <a:pt x="30624" y="156726"/>
                </a:lnTo>
                <a:lnTo>
                  <a:pt x="5841" y="167661"/>
                </a:lnTo>
                <a:close/>
              </a:path>
              <a:path w="213994" h="267335">
                <a:moveTo>
                  <a:pt x="148967" y="164448"/>
                </a:moveTo>
                <a:lnTo>
                  <a:pt x="125016" y="154344"/>
                </a:lnTo>
                <a:lnTo>
                  <a:pt x="104350" y="140570"/>
                </a:lnTo>
                <a:lnTo>
                  <a:pt x="88175" y="124276"/>
                </a:lnTo>
                <a:lnTo>
                  <a:pt x="77696" y="106614"/>
                </a:lnTo>
                <a:lnTo>
                  <a:pt x="98072" y="106614"/>
                </a:lnTo>
                <a:lnTo>
                  <a:pt x="105774" y="119283"/>
                </a:lnTo>
                <a:lnTo>
                  <a:pt x="125769" y="136603"/>
                </a:lnTo>
                <a:lnTo>
                  <a:pt x="148967" y="148091"/>
                </a:lnTo>
                <a:lnTo>
                  <a:pt x="148967" y="164448"/>
                </a:lnTo>
                <a:close/>
              </a:path>
              <a:path w="213994" h="267335">
                <a:moveTo>
                  <a:pt x="86751" y="236595"/>
                </a:moveTo>
                <a:lnTo>
                  <a:pt x="68934" y="236595"/>
                </a:lnTo>
                <a:lnTo>
                  <a:pt x="68934" y="166785"/>
                </a:lnTo>
                <a:lnTo>
                  <a:pt x="86751" y="166785"/>
                </a:lnTo>
                <a:lnTo>
                  <a:pt x="86751" y="236595"/>
                </a:lnTo>
                <a:close/>
              </a:path>
              <a:path w="213994" h="267335">
                <a:moveTo>
                  <a:pt x="213520" y="266973"/>
                </a:moveTo>
                <a:lnTo>
                  <a:pt x="195702" y="266973"/>
                </a:lnTo>
                <a:lnTo>
                  <a:pt x="195702" y="233090"/>
                </a:lnTo>
                <a:lnTo>
                  <a:pt x="213520" y="233090"/>
                </a:lnTo>
                <a:lnTo>
                  <a:pt x="213520" y="266973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550695" y="4309023"/>
            <a:ext cx="244475" cy="259079"/>
          </a:xfrm>
          <a:custGeom>
            <a:avLst/>
            <a:gdLst/>
            <a:ahLst/>
            <a:cxnLst/>
            <a:rect l="l" t="t" r="r" b="b"/>
            <a:pathLst>
              <a:path w="244475" h="259079">
                <a:moveTo>
                  <a:pt x="200668" y="258794"/>
                </a:moveTo>
                <a:lnTo>
                  <a:pt x="182850" y="258794"/>
                </a:lnTo>
                <a:lnTo>
                  <a:pt x="182850" y="217901"/>
                </a:lnTo>
                <a:lnTo>
                  <a:pt x="170108" y="227746"/>
                </a:lnTo>
                <a:lnTo>
                  <a:pt x="153203" y="234879"/>
                </a:lnTo>
                <a:lnTo>
                  <a:pt x="133231" y="239220"/>
                </a:lnTo>
                <a:lnTo>
                  <a:pt x="111287" y="240685"/>
                </a:lnTo>
                <a:lnTo>
                  <a:pt x="0" y="240685"/>
                </a:lnTo>
                <a:lnTo>
                  <a:pt x="0" y="4673"/>
                </a:lnTo>
                <a:lnTo>
                  <a:pt x="120634" y="4673"/>
                </a:lnTo>
                <a:lnTo>
                  <a:pt x="120634" y="20738"/>
                </a:lnTo>
                <a:lnTo>
                  <a:pt x="17817" y="20738"/>
                </a:lnTo>
                <a:lnTo>
                  <a:pt x="17817" y="225204"/>
                </a:lnTo>
                <a:lnTo>
                  <a:pt x="113624" y="225204"/>
                </a:lnTo>
                <a:lnTo>
                  <a:pt x="134422" y="223702"/>
                </a:lnTo>
                <a:lnTo>
                  <a:pt x="153385" y="219325"/>
                </a:lnTo>
                <a:lnTo>
                  <a:pt x="169774" y="212265"/>
                </a:lnTo>
                <a:lnTo>
                  <a:pt x="182850" y="202712"/>
                </a:lnTo>
                <a:lnTo>
                  <a:pt x="182850" y="0"/>
                </a:lnTo>
                <a:lnTo>
                  <a:pt x="200668" y="0"/>
                </a:lnTo>
                <a:lnTo>
                  <a:pt x="200668" y="111287"/>
                </a:lnTo>
                <a:lnTo>
                  <a:pt x="244190" y="111287"/>
                </a:lnTo>
                <a:lnTo>
                  <a:pt x="244190" y="126476"/>
                </a:lnTo>
                <a:lnTo>
                  <a:pt x="200668" y="126476"/>
                </a:lnTo>
                <a:lnTo>
                  <a:pt x="200668" y="25879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894613" y="4309033"/>
            <a:ext cx="500380" cy="266065"/>
          </a:xfrm>
          <a:custGeom>
            <a:avLst/>
            <a:gdLst/>
            <a:ahLst/>
            <a:cxnLst/>
            <a:rect l="l" t="t" r="r" b="b"/>
            <a:pathLst>
              <a:path w="500380" h="266064">
                <a:moveTo>
                  <a:pt x="122377" y="3505"/>
                </a:moveTo>
                <a:lnTo>
                  <a:pt x="104571" y="3505"/>
                </a:lnTo>
                <a:lnTo>
                  <a:pt x="104571" y="49657"/>
                </a:lnTo>
                <a:lnTo>
                  <a:pt x="104571" y="64846"/>
                </a:lnTo>
                <a:lnTo>
                  <a:pt x="104571" y="117411"/>
                </a:lnTo>
                <a:lnTo>
                  <a:pt x="17526" y="117411"/>
                </a:lnTo>
                <a:lnTo>
                  <a:pt x="17526" y="64846"/>
                </a:lnTo>
                <a:lnTo>
                  <a:pt x="104571" y="64846"/>
                </a:lnTo>
                <a:lnTo>
                  <a:pt x="104571" y="49657"/>
                </a:lnTo>
                <a:lnTo>
                  <a:pt x="17526" y="49657"/>
                </a:lnTo>
                <a:lnTo>
                  <a:pt x="17526" y="3505"/>
                </a:lnTo>
                <a:lnTo>
                  <a:pt x="0" y="3505"/>
                </a:lnTo>
                <a:lnTo>
                  <a:pt x="0" y="133184"/>
                </a:lnTo>
                <a:lnTo>
                  <a:pt x="122377" y="133184"/>
                </a:lnTo>
                <a:lnTo>
                  <a:pt x="122377" y="117411"/>
                </a:lnTo>
                <a:lnTo>
                  <a:pt x="122377" y="64846"/>
                </a:lnTo>
                <a:lnTo>
                  <a:pt x="122377" y="49657"/>
                </a:lnTo>
                <a:lnTo>
                  <a:pt x="122377" y="3505"/>
                </a:lnTo>
                <a:close/>
              </a:path>
              <a:path w="500380" h="266064">
                <a:moveTo>
                  <a:pt x="211175" y="214680"/>
                </a:moveTo>
                <a:lnTo>
                  <a:pt x="209981" y="204165"/>
                </a:lnTo>
                <a:lnTo>
                  <a:pt x="206438" y="194932"/>
                </a:lnTo>
                <a:lnTo>
                  <a:pt x="200583" y="186956"/>
                </a:lnTo>
                <a:lnTo>
                  <a:pt x="193357" y="180949"/>
                </a:lnTo>
                <a:lnTo>
                  <a:pt x="193357" y="205917"/>
                </a:lnTo>
                <a:lnTo>
                  <a:pt x="193357" y="223151"/>
                </a:lnTo>
                <a:lnTo>
                  <a:pt x="153784" y="246672"/>
                </a:lnTo>
                <a:lnTo>
                  <a:pt x="111874" y="250317"/>
                </a:lnTo>
                <a:lnTo>
                  <a:pt x="89128" y="249402"/>
                </a:lnTo>
                <a:lnTo>
                  <a:pt x="42062" y="236004"/>
                </a:lnTo>
                <a:lnTo>
                  <a:pt x="30086" y="223151"/>
                </a:lnTo>
                <a:lnTo>
                  <a:pt x="30086" y="205917"/>
                </a:lnTo>
                <a:lnTo>
                  <a:pt x="69735" y="182410"/>
                </a:lnTo>
                <a:lnTo>
                  <a:pt x="111874" y="178752"/>
                </a:lnTo>
                <a:lnTo>
                  <a:pt x="134442" y="179679"/>
                </a:lnTo>
                <a:lnTo>
                  <a:pt x="181673" y="193065"/>
                </a:lnTo>
                <a:lnTo>
                  <a:pt x="193357" y="205917"/>
                </a:lnTo>
                <a:lnTo>
                  <a:pt x="193357" y="180949"/>
                </a:lnTo>
                <a:lnTo>
                  <a:pt x="136791" y="164071"/>
                </a:lnTo>
                <a:lnTo>
                  <a:pt x="111874" y="162979"/>
                </a:lnTo>
                <a:lnTo>
                  <a:pt x="86779" y="164071"/>
                </a:lnTo>
                <a:lnTo>
                  <a:pt x="46151" y="172720"/>
                </a:lnTo>
                <a:lnTo>
                  <a:pt x="13500" y="204165"/>
                </a:lnTo>
                <a:lnTo>
                  <a:pt x="12268" y="214680"/>
                </a:lnTo>
                <a:lnTo>
                  <a:pt x="13500" y="225031"/>
                </a:lnTo>
                <a:lnTo>
                  <a:pt x="46151" y="256260"/>
                </a:lnTo>
                <a:lnTo>
                  <a:pt x="86779" y="264515"/>
                </a:lnTo>
                <a:lnTo>
                  <a:pt x="111874" y="265506"/>
                </a:lnTo>
                <a:lnTo>
                  <a:pt x="136791" y="264515"/>
                </a:lnTo>
                <a:lnTo>
                  <a:pt x="177419" y="256260"/>
                </a:lnTo>
                <a:lnTo>
                  <a:pt x="209981" y="225031"/>
                </a:lnTo>
                <a:lnTo>
                  <a:pt x="211175" y="214680"/>
                </a:lnTo>
                <a:close/>
              </a:path>
              <a:path w="500380" h="266064">
                <a:moveTo>
                  <a:pt x="245351" y="63677"/>
                </a:moveTo>
                <a:lnTo>
                  <a:pt x="204457" y="63677"/>
                </a:lnTo>
                <a:lnTo>
                  <a:pt x="204457" y="0"/>
                </a:lnTo>
                <a:lnTo>
                  <a:pt x="186639" y="0"/>
                </a:lnTo>
                <a:lnTo>
                  <a:pt x="186639" y="150418"/>
                </a:lnTo>
                <a:lnTo>
                  <a:pt x="204457" y="150418"/>
                </a:lnTo>
                <a:lnTo>
                  <a:pt x="204457" y="79451"/>
                </a:lnTo>
                <a:lnTo>
                  <a:pt x="245351" y="79451"/>
                </a:lnTo>
                <a:lnTo>
                  <a:pt x="245351" y="63677"/>
                </a:lnTo>
                <a:close/>
              </a:path>
              <a:path w="500380" h="266064">
                <a:moveTo>
                  <a:pt x="481850" y="4102"/>
                </a:moveTo>
                <a:lnTo>
                  <a:pt x="284683" y="4102"/>
                </a:lnTo>
                <a:lnTo>
                  <a:pt x="284683" y="18072"/>
                </a:lnTo>
                <a:lnTo>
                  <a:pt x="284683" y="81572"/>
                </a:lnTo>
                <a:lnTo>
                  <a:pt x="284683" y="96812"/>
                </a:lnTo>
                <a:lnTo>
                  <a:pt x="481850" y="96812"/>
                </a:lnTo>
                <a:lnTo>
                  <a:pt x="481850" y="81788"/>
                </a:lnTo>
                <a:lnTo>
                  <a:pt x="481850" y="81572"/>
                </a:lnTo>
                <a:lnTo>
                  <a:pt x="481850" y="18694"/>
                </a:lnTo>
                <a:lnTo>
                  <a:pt x="464032" y="18694"/>
                </a:lnTo>
                <a:lnTo>
                  <a:pt x="464032" y="81572"/>
                </a:lnTo>
                <a:lnTo>
                  <a:pt x="302501" y="81572"/>
                </a:lnTo>
                <a:lnTo>
                  <a:pt x="302501" y="18072"/>
                </a:lnTo>
                <a:lnTo>
                  <a:pt x="481850" y="18072"/>
                </a:lnTo>
                <a:lnTo>
                  <a:pt x="481850" y="4102"/>
                </a:lnTo>
                <a:close/>
              </a:path>
              <a:path w="500380" h="266064">
                <a:moveTo>
                  <a:pt x="487108" y="245402"/>
                </a:moveTo>
                <a:lnTo>
                  <a:pt x="302501" y="245402"/>
                </a:lnTo>
                <a:lnTo>
                  <a:pt x="302501" y="188252"/>
                </a:lnTo>
                <a:lnTo>
                  <a:pt x="284683" y="188252"/>
                </a:lnTo>
                <a:lnTo>
                  <a:pt x="284683" y="245402"/>
                </a:lnTo>
                <a:lnTo>
                  <a:pt x="284683" y="260642"/>
                </a:lnTo>
                <a:lnTo>
                  <a:pt x="487108" y="260642"/>
                </a:lnTo>
                <a:lnTo>
                  <a:pt x="487108" y="245402"/>
                </a:lnTo>
                <a:close/>
              </a:path>
              <a:path w="500380" h="266064">
                <a:moveTo>
                  <a:pt x="499960" y="137566"/>
                </a:moveTo>
                <a:lnTo>
                  <a:pt x="266573" y="137566"/>
                </a:lnTo>
                <a:lnTo>
                  <a:pt x="266573" y="153047"/>
                </a:lnTo>
                <a:lnTo>
                  <a:pt x="377571" y="153047"/>
                </a:lnTo>
                <a:lnTo>
                  <a:pt x="377571" y="206794"/>
                </a:lnTo>
                <a:lnTo>
                  <a:pt x="395389" y="206794"/>
                </a:lnTo>
                <a:lnTo>
                  <a:pt x="395389" y="153047"/>
                </a:lnTo>
                <a:lnTo>
                  <a:pt x="499960" y="153047"/>
                </a:lnTo>
                <a:lnTo>
                  <a:pt x="499960" y="137566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4512416" y="4309023"/>
            <a:ext cx="216535" cy="259079"/>
          </a:xfrm>
          <a:custGeom>
            <a:avLst/>
            <a:gdLst/>
            <a:ahLst/>
            <a:cxnLst/>
            <a:rect l="l" t="t" r="r" b="b"/>
            <a:pathLst>
              <a:path w="216534" h="259079">
                <a:moveTo>
                  <a:pt x="162696" y="255874"/>
                </a:moveTo>
                <a:lnTo>
                  <a:pt x="145754" y="255874"/>
                </a:lnTo>
                <a:lnTo>
                  <a:pt x="145754" y="124139"/>
                </a:lnTo>
                <a:lnTo>
                  <a:pt x="112456" y="124139"/>
                </a:lnTo>
                <a:lnTo>
                  <a:pt x="112456" y="108074"/>
                </a:lnTo>
                <a:lnTo>
                  <a:pt x="145754" y="108074"/>
                </a:lnTo>
                <a:lnTo>
                  <a:pt x="145754" y="1460"/>
                </a:lnTo>
                <a:lnTo>
                  <a:pt x="162696" y="1460"/>
                </a:lnTo>
                <a:lnTo>
                  <a:pt x="162696" y="255874"/>
                </a:lnTo>
                <a:close/>
              </a:path>
              <a:path w="216534" h="259079">
                <a:moveTo>
                  <a:pt x="118297" y="19862"/>
                </a:moveTo>
                <a:lnTo>
                  <a:pt x="3213" y="19862"/>
                </a:lnTo>
                <a:lnTo>
                  <a:pt x="3213" y="4673"/>
                </a:lnTo>
                <a:lnTo>
                  <a:pt x="118297" y="4673"/>
                </a:lnTo>
                <a:lnTo>
                  <a:pt x="118297" y="19862"/>
                </a:lnTo>
                <a:close/>
              </a:path>
              <a:path w="216534" h="259079">
                <a:moveTo>
                  <a:pt x="42353" y="226080"/>
                </a:moveTo>
                <a:lnTo>
                  <a:pt x="25120" y="226080"/>
                </a:lnTo>
                <a:lnTo>
                  <a:pt x="25120" y="19862"/>
                </a:lnTo>
                <a:lnTo>
                  <a:pt x="42353" y="19862"/>
                </a:lnTo>
                <a:lnTo>
                  <a:pt x="42353" y="226080"/>
                </a:lnTo>
                <a:close/>
              </a:path>
              <a:path w="216534" h="259079">
                <a:moveTo>
                  <a:pt x="92301" y="226080"/>
                </a:moveTo>
                <a:lnTo>
                  <a:pt x="75652" y="226080"/>
                </a:lnTo>
                <a:lnTo>
                  <a:pt x="78075" y="210690"/>
                </a:lnTo>
                <a:lnTo>
                  <a:pt x="79705" y="193219"/>
                </a:lnTo>
                <a:lnTo>
                  <a:pt x="80622" y="174653"/>
                </a:lnTo>
                <a:lnTo>
                  <a:pt x="80909" y="155978"/>
                </a:lnTo>
                <a:lnTo>
                  <a:pt x="80909" y="19862"/>
                </a:lnTo>
                <a:lnTo>
                  <a:pt x="97851" y="19862"/>
                </a:lnTo>
                <a:lnTo>
                  <a:pt x="97745" y="155978"/>
                </a:lnTo>
                <a:lnTo>
                  <a:pt x="97559" y="169313"/>
                </a:lnTo>
                <a:lnTo>
                  <a:pt x="96609" y="190079"/>
                </a:lnTo>
                <a:lnTo>
                  <a:pt x="94893" y="209422"/>
                </a:lnTo>
                <a:lnTo>
                  <a:pt x="92301" y="226080"/>
                </a:lnTo>
                <a:close/>
              </a:path>
              <a:path w="216534" h="259079">
                <a:moveTo>
                  <a:pt x="88504" y="240685"/>
                </a:moveTo>
                <a:lnTo>
                  <a:pt x="0" y="240685"/>
                </a:lnTo>
                <a:lnTo>
                  <a:pt x="0" y="226080"/>
                </a:lnTo>
                <a:lnTo>
                  <a:pt x="92301" y="226080"/>
                </a:lnTo>
                <a:lnTo>
                  <a:pt x="102255" y="225514"/>
                </a:lnTo>
                <a:lnTo>
                  <a:pt x="112127" y="224181"/>
                </a:lnTo>
                <a:lnTo>
                  <a:pt x="121506" y="221972"/>
                </a:lnTo>
                <a:lnTo>
                  <a:pt x="129981" y="218778"/>
                </a:lnTo>
                <a:lnTo>
                  <a:pt x="129981" y="233382"/>
                </a:lnTo>
                <a:lnTo>
                  <a:pt x="121118" y="236741"/>
                </a:lnTo>
                <a:lnTo>
                  <a:pt x="110776" y="239005"/>
                </a:lnTo>
                <a:lnTo>
                  <a:pt x="99667" y="240283"/>
                </a:lnTo>
                <a:lnTo>
                  <a:pt x="88504" y="240685"/>
                </a:lnTo>
                <a:close/>
              </a:path>
              <a:path w="216534" h="259079">
                <a:moveTo>
                  <a:pt x="216441" y="258794"/>
                </a:moveTo>
                <a:lnTo>
                  <a:pt x="199207" y="258794"/>
                </a:lnTo>
                <a:lnTo>
                  <a:pt x="199207" y="0"/>
                </a:lnTo>
                <a:lnTo>
                  <a:pt x="216441" y="0"/>
                </a:lnTo>
                <a:lnTo>
                  <a:pt x="216441" y="25879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789219" y="4309023"/>
            <a:ext cx="207645" cy="259079"/>
          </a:xfrm>
          <a:custGeom>
            <a:avLst/>
            <a:gdLst/>
            <a:ahLst/>
            <a:cxnLst/>
            <a:rect l="l" t="t" r="r" b="b"/>
            <a:pathLst>
              <a:path w="207644" h="259079">
                <a:moveTo>
                  <a:pt x="65721" y="244190"/>
                </a:moveTo>
                <a:lnTo>
                  <a:pt x="24243" y="228125"/>
                </a:lnTo>
                <a:lnTo>
                  <a:pt x="5330" y="186538"/>
                </a:lnTo>
                <a:lnTo>
                  <a:pt x="0" y="122387"/>
                </a:lnTo>
                <a:lnTo>
                  <a:pt x="1241" y="87714"/>
                </a:lnTo>
                <a:lnTo>
                  <a:pt x="12815" y="34690"/>
                </a:lnTo>
                <a:lnTo>
                  <a:pt x="42244" y="4308"/>
                </a:lnTo>
                <a:lnTo>
                  <a:pt x="65721" y="0"/>
                </a:lnTo>
                <a:lnTo>
                  <a:pt x="78034" y="1086"/>
                </a:lnTo>
                <a:lnTo>
                  <a:pt x="89088" y="4308"/>
                </a:lnTo>
                <a:lnTo>
                  <a:pt x="98828" y="9611"/>
                </a:lnTo>
                <a:lnTo>
                  <a:pt x="105530" y="15480"/>
                </a:lnTo>
                <a:lnTo>
                  <a:pt x="65721" y="15480"/>
                </a:lnTo>
                <a:lnTo>
                  <a:pt x="57346" y="16288"/>
                </a:lnTo>
                <a:lnTo>
                  <a:pt x="28045" y="43029"/>
                </a:lnTo>
                <a:lnTo>
                  <a:pt x="18817" y="90676"/>
                </a:lnTo>
                <a:lnTo>
                  <a:pt x="17817" y="122387"/>
                </a:lnTo>
                <a:lnTo>
                  <a:pt x="18817" y="154312"/>
                </a:lnTo>
                <a:lnTo>
                  <a:pt x="28045" y="202279"/>
                </a:lnTo>
                <a:lnTo>
                  <a:pt x="57346" y="228535"/>
                </a:lnTo>
                <a:lnTo>
                  <a:pt x="65721" y="229293"/>
                </a:lnTo>
                <a:lnTo>
                  <a:pt x="105861" y="229293"/>
                </a:lnTo>
                <a:lnTo>
                  <a:pt x="98828" y="235441"/>
                </a:lnTo>
                <a:lnTo>
                  <a:pt x="89088" y="240429"/>
                </a:lnTo>
                <a:lnTo>
                  <a:pt x="78034" y="243282"/>
                </a:lnTo>
                <a:lnTo>
                  <a:pt x="65721" y="244190"/>
                </a:lnTo>
                <a:close/>
              </a:path>
              <a:path w="207644" h="259079">
                <a:moveTo>
                  <a:pt x="105861" y="229293"/>
                </a:moveTo>
                <a:lnTo>
                  <a:pt x="65721" y="229293"/>
                </a:lnTo>
                <a:lnTo>
                  <a:pt x="74260" y="228535"/>
                </a:lnTo>
                <a:lnTo>
                  <a:pt x="81895" y="226299"/>
                </a:lnTo>
                <a:lnTo>
                  <a:pt x="109608" y="181061"/>
                </a:lnTo>
                <a:lnTo>
                  <a:pt x="113916" y="122387"/>
                </a:lnTo>
                <a:lnTo>
                  <a:pt x="112912" y="90676"/>
                </a:lnTo>
                <a:lnTo>
                  <a:pt x="103565" y="43029"/>
                </a:lnTo>
                <a:lnTo>
                  <a:pt x="74260" y="16288"/>
                </a:lnTo>
                <a:lnTo>
                  <a:pt x="65721" y="15480"/>
                </a:lnTo>
                <a:lnTo>
                  <a:pt x="105530" y="15480"/>
                </a:lnTo>
                <a:lnTo>
                  <a:pt x="126367" y="58382"/>
                </a:lnTo>
                <a:lnTo>
                  <a:pt x="131734" y="122387"/>
                </a:lnTo>
                <a:lnTo>
                  <a:pt x="130488" y="157105"/>
                </a:lnTo>
                <a:lnTo>
                  <a:pt x="126367" y="186538"/>
                </a:lnTo>
                <a:lnTo>
                  <a:pt x="118795" y="210330"/>
                </a:lnTo>
                <a:lnTo>
                  <a:pt x="107198" y="228125"/>
                </a:lnTo>
                <a:lnTo>
                  <a:pt x="105861" y="229293"/>
                </a:lnTo>
                <a:close/>
              </a:path>
              <a:path w="207644" h="259079">
                <a:moveTo>
                  <a:pt x="207386" y="258502"/>
                </a:moveTo>
                <a:lnTo>
                  <a:pt x="189568" y="258502"/>
                </a:lnTo>
                <a:lnTo>
                  <a:pt x="189568" y="0"/>
                </a:lnTo>
                <a:lnTo>
                  <a:pt x="207386" y="0"/>
                </a:lnTo>
                <a:lnTo>
                  <a:pt x="207386" y="258502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5057843" y="4309023"/>
            <a:ext cx="210820" cy="259079"/>
          </a:xfrm>
          <a:custGeom>
            <a:avLst/>
            <a:gdLst/>
            <a:ahLst/>
            <a:cxnLst/>
            <a:rect l="l" t="t" r="r" b="b"/>
            <a:pathLst>
              <a:path w="210819" h="259079">
                <a:moveTo>
                  <a:pt x="141373" y="20738"/>
                </a:moveTo>
                <a:lnTo>
                  <a:pt x="3213" y="20738"/>
                </a:lnTo>
                <a:lnTo>
                  <a:pt x="3213" y="4965"/>
                </a:lnTo>
                <a:lnTo>
                  <a:pt x="141373" y="4965"/>
                </a:lnTo>
                <a:lnTo>
                  <a:pt x="141373" y="20738"/>
                </a:lnTo>
                <a:close/>
              </a:path>
              <a:path w="210819" h="259079">
                <a:moveTo>
                  <a:pt x="0" y="240977"/>
                </a:moveTo>
                <a:lnTo>
                  <a:pt x="0" y="224912"/>
                </a:lnTo>
                <a:lnTo>
                  <a:pt x="22504" y="209978"/>
                </a:lnTo>
                <a:lnTo>
                  <a:pt x="42682" y="186282"/>
                </a:lnTo>
                <a:lnTo>
                  <a:pt x="57218" y="153276"/>
                </a:lnTo>
                <a:lnTo>
                  <a:pt x="62800" y="110411"/>
                </a:lnTo>
                <a:lnTo>
                  <a:pt x="62800" y="20738"/>
                </a:lnTo>
                <a:lnTo>
                  <a:pt x="80617" y="20738"/>
                </a:lnTo>
                <a:lnTo>
                  <a:pt x="80617" y="110411"/>
                </a:lnTo>
                <a:lnTo>
                  <a:pt x="86117" y="153152"/>
                </a:lnTo>
                <a:lnTo>
                  <a:pt x="90050" y="162111"/>
                </a:lnTo>
                <a:lnTo>
                  <a:pt x="71855" y="162111"/>
                </a:lnTo>
                <a:lnTo>
                  <a:pt x="61202" y="187003"/>
                </a:lnTo>
                <a:lnTo>
                  <a:pt x="44690" y="209431"/>
                </a:lnTo>
                <a:lnTo>
                  <a:pt x="23796" y="227915"/>
                </a:lnTo>
                <a:lnTo>
                  <a:pt x="0" y="240977"/>
                </a:lnTo>
                <a:close/>
              </a:path>
              <a:path w="210819" h="259079">
                <a:moveTo>
                  <a:pt x="143417" y="240977"/>
                </a:moveTo>
                <a:lnTo>
                  <a:pt x="119338" y="227504"/>
                </a:lnTo>
                <a:lnTo>
                  <a:pt x="98654" y="208993"/>
                </a:lnTo>
                <a:lnTo>
                  <a:pt x="82461" y="186757"/>
                </a:lnTo>
                <a:lnTo>
                  <a:pt x="71855" y="162111"/>
                </a:lnTo>
                <a:lnTo>
                  <a:pt x="90050" y="162111"/>
                </a:lnTo>
                <a:lnTo>
                  <a:pt x="100516" y="185954"/>
                </a:lnTo>
                <a:lnTo>
                  <a:pt x="120666" y="209609"/>
                </a:lnTo>
                <a:lnTo>
                  <a:pt x="143417" y="224912"/>
                </a:lnTo>
                <a:lnTo>
                  <a:pt x="143417" y="240977"/>
                </a:lnTo>
                <a:close/>
              </a:path>
              <a:path w="210819" h="259079">
                <a:moveTo>
                  <a:pt x="210599" y="258502"/>
                </a:moveTo>
                <a:lnTo>
                  <a:pt x="192781" y="258502"/>
                </a:lnTo>
                <a:lnTo>
                  <a:pt x="192781" y="0"/>
                </a:lnTo>
                <a:lnTo>
                  <a:pt x="210599" y="0"/>
                </a:lnTo>
                <a:lnTo>
                  <a:pt x="210599" y="258502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5330264" y="4521375"/>
            <a:ext cx="26034" cy="69215"/>
          </a:xfrm>
          <a:custGeom>
            <a:avLst/>
            <a:gdLst/>
            <a:ahLst/>
            <a:cxnLst/>
            <a:rect l="l" t="t" r="r" b="b"/>
            <a:pathLst>
              <a:path w="26034" h="69214">
                <a:moveTo>
                  <a:pt x="0" y="68642"/>
                </a:moveTo>
                <a:lnTo>
                  <a:pt x="0" y="57542"/>
                </a:lnTo>
                <a:lnTo>
                  <a:pt x="9346" y="55205"/>
                </a:lnTo>
                <a:lnTo>
                  <a:pt x="14020" y="49363"/>
                </a:lnTo>
                <a:lnTo>
                  <a:pt x="14020" y="31546"/>
                </a:lnTo>
                <a:lnTo>
                  <a:pt x="4089" y="31546"/>
                </a:lnTo>
                <a:lnTo>
                  <a:pt x="4089" y="0"/>
                </a:lnTo>
                <a:lnTo>
                  <a:pt x="25704" y="0"/>
                </a:lnTo>
                <a:lnTo>
                  <a:pt x="25704" y="35051"/>
                </a:lnTo>
                <a:lnTo>
                  <a:pt x="24234" y="48309"/>
                </a:lnTo>
                <a:lnTo>
                  <a:pt x="19643" y="58090"/>
                </a:lnTo>
                <a:lnTo>
                  <a:pt x="11656" y="64748"/>
                </a:lnTo>
                <a:lnTo>
                  <a:pt x="0" y="68642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924592" y="4837797"/>
            <a:ext cx="213995" cy="267335"/>
          </a:xfrm>
          <a:custGeom>
            <a:avLst/>
            <a:gdLst/>
            <a:ahLst/>
            <a:cxnLst/>
            <a:rect l="l" t="t" r="r" b="b"/>
            <a:pathLst>
              <a:path w="213994" h="267335">
                <a:moveTo>
                  <a:pt x="86459" y="36803"/>
                </a:moveTo>
                <a:lnTo>
                  <a:pt x="68642" y="36803"/>
                </a:lnTo>
                <a:lnTo>
                  <a:pt x="68642" y="0"/>
                </a:lnTo>
                <a:lnTo>
                  <a:pt x="86459" y="0"/>
                </a:lnTo>
                <a:lnTo>
                  <a:pt x="86459" y="36803"/>
                </a:lnTo>
                <a:close/>
              </a:path>
              <a:path w="213994" h="267335">
                <a:moveTo>
                  <a:pt x="120634" y="251492"/>
                </a:moveTo>
                <a:lnTo>
                  <a:pt x="0" y="251492"/>
                </a:lnTo>
                <a:lnTo>
                  <a:pt x="0" y="236595"/>
                </a:lnTo>
                <a:lnTo>
                  <a:pt x="126476" y="236595"/>
                </a:lnTo>
                <a:lnTo>
                  <a:pt x="146411" y="235651"/>
                </a:lnTo>
                <a:lnTo>
                  <a:pt x="165032" y="232543"/>
                </a:lnTo>
                <a:lnTo>
                  <a:pt x="181682" y="226860"/>
                </a:lnTo>
                <a:lnTo>
                  <a:pt x="195702" y="218193"/>
                </a:lnTo>
                <a:lnTo>
                  <a:pt x="195702" y="8178"/>
                </a:lnTo>
                <a:lnTo>
                  <a:pt x="213520" y="8178"/>
                </a:lnTo>
                <a:lnTo>
                  <a:pt x="213520" y="233090"/>
                </a:lnTo>
                <a:lnTo>
                  <a:pt x="195702" y="233090"/>
                </a:lnTo>
                <a:lnTo>
                  <a:pt x="182124" y="241511"/>
                </a:lnTo>
                <a:lnTo>
                  <a:pt x="164631" y="247220"/>
                </a:lnTo>
                <a:lnTo>
                  <a:pt x="143906" y="250465"/>
                </a:lnTo>
                <a:lnTo>
                  <a:pt x="120634" y="251492"/>
                </a:lnTo>
                <a:close/>
              </a:path>
              <a:path w="213994" h="267335">
                <a:moveTo>
                  <a:pt x="144294" y="52576"/>
                </a:moveTo>
                <a:lnTo>
                  <a:pt x="9054" y="52576"/>
                </a:lnTo>
                <a:lnTo>
                  <a:pt x="9054" y="36803"/>
                </a:lnTo>
                <a:lnTo>
                  <a:pt x="144294" y="36803"/>
                </a:lnTo>
                <a:lnTo>
                  <a:pt x="144294" y="52576"/>
                </a:lnTo>
                <a:close/>
              </a:path>
              <a:path w="213994" h="267335">
                <a:moveTo>
                  <a:pt x="5841" y="167661"/>
                </a:moveTo>
                <a:lnTo>
                  <a:pt x="5841" y="151012"/>
                </a:lnTo>
                <a:lnTo>
                  <a:pt x="29332" y="138863"/>
                </a:lnTo>
                <a:lnTo>
                  <a:pt x="49400" y="120634"/>
                </a:lnTo>
                <a:lnTo>
                  <a:pt x="63388" y="96710"/>
                </a:lnTo>
                <a:lnTo>
                  <a:pt x="68642" y="67473"/>
                </a:lnTo>
                <a:lnTo>
                  <a:pt x="68642" y="52576"/>
                </a:lnTo>
                <a:lnTo>
                  <a:pt x="86459" y="52576"/>
                </a:lnTo>
                <a:lnTo>
                  <a:pt x="86459" y="67473"/>
                </a:lnTo>
                <a:lnTo>
                  <a:pt x="91749" y="96212"/>
                </a:lnTo>
                <a:lnTo>
                  <a:pt x="98072" y="106614"/>
                </a:lnTo>
                <a:lnTo>
                  <a:pt x="77696" y="106614"/>
                </a:lnTo>
                <a:lnTo>
                  <a:pt x="67373" y="125107"/>
                </a:lnTo>
                <a:lnTo>
                  <a:pt x="51408" y="142176"/>
                </a:lnTo>
                <a:lnTo>
                  <a:pt x="30624" y="156726"/>
                </a:lnTo>
                <a:lnTo>
                  <a:pt x="5841" y="167661"/>
                </a:lnTo>
                <a:close/>
              </a:path>
              <a:path w="213994" h="267335">
                <a:moveTo>
                  <a:pt x="148967" y="164448"/>
                </a:moveTo>
                <a:lnTo>
                  <a:pt x="125016" y="154344"/>
                </a:lnTo>
                <a:lnTo>
                  <a:pt x="104350" y="140570"/>
                </a:lnTo>
                <a:lnTo>
                  <a:pt x="88175" y="124276"/>
                </a:lnTo>
                <a:lnTo>
                  <a:pt x="77696" y="106614"/>
                </a:lnTo>
                <a:lnTo>
                  <a:pt x="98072" y="106614"/>
                </a:lnTo>
                <a:lnTo>
                  <a:pt x="105774" y="119283"/>
                </a:lnTo>
                <a:lnTo>
                  <a:pt x="125769" y="136603"/>
                </a:lnTo>
                <a:lnTo>
                  <a:pt x="148967" y="148091"/>
                </a:lnTo>
                <a:lnTo>
                  <a:pt x="148967" y="164448"/>
                </a:lnTo>
                <a:close/>
              </a:path>
              <a:path w="213994" h="267335">
                <a:moveTo>
                  <a:pt x="86751" y="236595"/>
                </a:moveTo>
                <a:lnTo>
                  <a:pt x="68934" y="236595"/>
                </a:lnTo>
                <a:lnTo>
                  <a:pt x="68934" y="166785"/>
                </a:lnTo>
                <a:lnTo>
                  <a:pt x="86751" y="166785"/>
                </a:lnTo>
                <a:lnTo>
                  <a:pt x="86751" y="236595"/>
                </a:lnTo>
                <a:close/>
              </a:path>
              <a:path w="213994" h="267335">
                <a:moveTo>
                  <a:pt x="213520" y="266973"/>
                </a:moveTo>
                <a:lnTo>
                  <a:pt x="195702" y="266973"/>
                </a:lnTo>
                <a:lnTo>
                  <a:pt x="195702" y="233090"/>
                </a:lnTo>
                <a:lnTo>
                  <a:pt x="213520" y="233090"/>
                </a:lnTo>
                <a:lnTo>
                  <a:pt x="213520" y="266973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203147" y="4845975"/>
            <a:ext cx="244475" cy="259079"/>
          </a:xfrm>
          <a:custGeom>
            <a:avLst/>
            <a:gdLst/>
            <a:ahLst/>
            <a:cxnLst/>
            <a:rect l="l" t="t" r="r" b="b"/>
            <a:pathLst>
              <a:path w="244475" h="259079">
                <a:moveTo>
                  <a:pt x="200668" y="258794"/>
                </a:moveTo>
                <a:lnTo>
                  <a:pt x="182850" y="258794"/>
                </a:lnTo>
                <a:lnTo>
                  <a:pt x="182850" y="217901"/>
                </a:lnTo>
                <a:lnTo>
                  <a:pt x="170108" y="227746"/>
                </a:lnTo>
                <a:lnTo>
                  <a:pt x="153203" y="234879"/>
                </a:lnTo>
                <a:lnTo>
                  <a:pt x="133231" y="239220"/>
                </a:lnTo>
                <a:lnTo>
                  <a:pt x="111287" y="240685"/>
                </a:lnTo>
                <a:lnTo>
                  <a:pt x="0" y="240685"/>
                </a:lnTo>
                <a:lnTo>
                  <a:pt x="0" y="4673"/>
                </a:lnTo>
                <a:lnTo>
                  <a:pt x="120634" y="4673"/>
                </a:lnTo>
                <a:lnTo>
                  <a:pt x="120634" y="20738"/>
                </a:lnTo>
                <a:lnTo>
                  <a:pt x="17817" y="20738"/>
                </a:lnTo>
                <a:lnTo>
                  <a:pt x="17817" y="225204"/>
                </a:lnTo>
                <a:lnTo>
                  <a:pt x="113624" y="225204"/>
                </a:lnTo>
                <a:lnTo>
                  <a:pt x="134422" y="223702"/>
                </a:lnTo>
                <a:lnTo>
                  <a:pt x="153385" y="219325"/>
                </a:lnTo>
                <a:lnTo>
                  <a:pt x="169774" y="212265"/>
                </a:lnTo>
                <a:lnTo>
                  <a:pt x="182850" y="202712"/>
                </a:lnTo>
                <a:lnTo>
                  <a:pt x="182850" y="0"/>
                </a:lnTo>
                <a:lnTo>
                  <a:pt x="200668" y="0"/>
                </a:lnTo>
                <a:lnTo>
                  <a:pt x="200668" y="111287"/>
                </a:lnTo>
                <a:lnTo>
                  <a:pt x="244190" y="111287"/>
                </a:lnTo>
                <a:lnTo>
                  <a:pt x="244190" y="126476"/>
                </a:lnTo>
                <a:lnTo>
                  <a:pt x="200668" y="126476"/>
                </a:lnTo>
                <a:lnTo>
                  <a:pt x="200668" y="25879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543041" y="4849481"/>
            <a:ext cx="230504" cy="260350"/>
          </a:xfrm>
          <a:custGeom>
            <a:avLst/>
            <a:gdLst/>
            <a:ahLst/>
            <a:cxnLst/>
            <a:rect l="l" t="t" r="r" b="b"/>
            <a:pathLst>
              <a:path w="230505" h="260350">
                <a:moveTo>
                  <a:pt x="209723" y="126768"/>
                </a:moveTo>
                <a:lnTo>
                  <a:pt x="191905" y="126768"/>
                </a:lnTo>
                <a:lnTo>
                  <a:pt x="194758" y="111442"/>
                </a:lnTo>
                <a:lnTo>
                  <a:pt x="196761" y="94200"/>
                </a:lnTo>
                <a:lnTo>
                  <a:pt x="197943" y="76081"/>
                </a:lnTo>
                <a:lnTo>
                  <a:pt x="198331" y="58126"/>
                </a:lnTo>
                <a:lnTo>
                  <a:pt x="198331" y="15773"/>
                </a:lnTo>
                <a:lnTo>
                  <a:pt x="12852" y="15773"/>
                </a:lnTo>
                <a:lnTo>
                  <a:pt x="12852" y="0"/>
                </a:lnTo>
                <a:lnTo>
                  <a:pt x="216149" y="0"/>
                </a:lnTo>
                <a:lnTo>
                  <a:pt x="216116" y="58126"/>
                </a:lnTo>
                <a:lnTo>
                  <a:pt x="215720" y="75711"/>
                </a:lnTo>
                <a:lnTo>
                  <a:pt x="214469" y="94455"/>
                </a:lnTo>
                <a:lnTo>
                  <a:pt x="212452" y="111830"/>
                </a:lnTo>
                <a:lnTo>
                  <a:pt x="209723" y="126768"/>
                </a:lnTo>
                <a:close/>
              </a:path>
              <a:path w="230505" h="260350">
                <a:moveTo>
                  <a:pt x="230461" y="172627"/>
                </a:moveTo>
                <a:lnTo>
                  <a:pt x="0" y="172627"/>
                </a:lnTo>
                <a:lnTo>
                  <a:pt x="0" y="157146"/>
                </a:lnTo>
                <a:lnTo>
                  <a:pt x="230461" y="157146"/>
                </a:lnTo>
                <a:lnTo>
                  <a:pt x="230461" y="172627"/>
                </a:lnTo>
                <a:close/>
              </a:path>
              <a:path w="230505" h="260350">
                <a:moveTo>
                  <a:pt x="123847" y="259963"/>
                </a:moveTo>
                <a:lnTo>
                  <a:pt x="106029" y="259963"/>
                </a:lnTo>
                <a:lnTo>
                  <a:pt x="106029" y="172627"/>
                </a:lnTo>
                <a:lnTo>
                  <a:pt x="123847" y="172627"/>
                </a:lnTo>
                <a:lnTo>
                  <a:pt x="123847" y="259963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813409" y="4849075"/>
            <a:ext cx="233679" cy="260350"/>
          </a:xfrm>
          <a:custGeom>
            <a:avLst/>
            <a:gdLst/>
            <a:ahLst/>
            <a:cxnLst/>
            <a:rect l="l" t="t" r="r" b="b"/>
            <a:pathLst>
              <a:path w="233680" h="260350">
                <a:moveTo>
                  <a:pt x="215277" y="186690"/>
                </a:moveTo>
                <a:lnTo>
                  <a:pt x="16065" y="186690"/>
                </a:lnTo>
                <a:lnTo>
                  <a:pt x="16065" y="201930"/>
                </a:lnTo>
                <a:lnTo>
                  <a:pt x="197459" y="201930"/>
                </a:lnTo>
                <a:lnTo>
                  <a:pt x="197459" y="260350"/>
                </a:lnTo>
                <a:lnTo>
                  <a:pt x="215277" y="260350"/>
                </a:lnTo>
                <a:lnTo>
                  <a:pt x="215277" y="201930"/>
                </a:lnTo>
                <a:lnTo>
                  <a:pt x="215277" y="186690"/>
                </a:lnTo>
                <a:close/>
              </a:path>
              <a:path w="233680" h="260350">
                <a:moveTo>
                  <a:pt x="216738" y="72390"/>
                </a:moveTo>
                <a:lnTo>
                  <a:pt x="35928" y="72390"/>
                </a:lnTo>
                <a:lnTo>
                  <a:pt x="35928" y="15240"/>
                </a:lnTo>
                <a:lnTo>
                  <a:pt x="215277" y="15240"/>
                </a:lnTo>
                <a:lnTo>
                  <a:pt x="215277" y="0"/>
                </a:lnTo>
                <a:lnTo>
                  <a:pt x="18110" y="0"/>
                </a:lnTo>
                <a:lnTo>
                  <a:pt x="18110" y="15240"/>
                </a:lnTo>
                <a:lnTo>
                  <a:pt x="18110" y="72390"/>
                </a:lnTo>
                <a:lnTo>
                  <a:pt x="18110" y="86360"/>
                </a:lnTo>
                <a:lnTo>
                  <a:pt x="216738" y="86360"/>
                </a:lnTo>
                <a:lnTo>
                  <a:pt x="216738" y="72390"/>
                </a:lnTo>
                <a:close/>
              </a:path>
              <a:path w="233680" h="260350">
                <a:moveTo>
                  <a:pt x="233387" y="130683"/>
                </a:moveTo>
                <a:lnTo>
                  <a:pt x="125310" y="130683"/>
                </a:lnTo>
                <a:lnTo>
                  <a:pt x="125310" y="86868"/>
                </a:lnTo>
                <a:lnTo>
                  <a:pt x="107492" y="86868"/>
                </a:lnTo>
                <a:lnTo>
                  <a:pt x="107492" y="130683"/>
                </a:lnTo>
                <a:lnTo>
                  <a:pt x="0" y="130683"/>
                </a:lnTo>
                <a:lnTo>
                  <a:pt x="0" y="145872"/>
                </a:lnTo>
                <a:lnTo>
                  <a:pt x="233387" y="145872"/>
                </a:lnTo>
                <a:lnTo>
                  <a:pt x="233387" y="130683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4159976" y="4845975"/>
            <a:ext cx="217170" cy="259079"/>
          </a:xfrm>
          <a:custGeom>
            <a:avLst/>
            <a:gdLst/>
            <a:ahLst/>
            <a:cxnLst/>
            <a:rect l="l" t="t" r="r" b="b"/>
            <a:pathLst>
              <a:path w="217169" h="259079">
                <a:moveTo>
                  <a:pt x="217025" y="258794"/>
                </a:moveTo>
                <a:lnTo>
                  <a:pt x="199207" y="258794"/>
                </a:lnTo>
                <a:lnTo>
                  <a:pt x="199207" y="113624"/>
                </a:lnTo>
                <a:lnTo>
                  <a:pt x="132026" y="113624"/>
                </a:lnTo>
                <a:lnTo>
                  <a:pt x="132026" y="97851"/>
                </a:lnTo>
                <a:lnTo>
                  <a:pt x="199207" y="97851"/>
                </a:lnTo>
                <a:lnTo>
                  <a:pt x="199207" y="0"/>
                </a:lnTo>
                <a:lnTo>
                  <a:pt x="217025" y="0"/>
                </a:lnTo>
                <a:lnTo>
                  <a:pt x="217025" y="258794"/>
                </a:lnTo>
                <a:close/>
              </a:path>
              <a:path w="217169" h="259079">
                <a:moveTo>
                  <a:pt x="0" y="240977"/>
                </a:moveTo>
                <a:lnTo>
                  <a:pt x="0" y="224620"/>
                </a:lnTo>
                <a:lnTo>
                  <a:pt x="24316" y="209887"/>
                </a:lnTo>
                <a:lnTo>
                  <a:pt x="45347" y="186939"/>
                </a:lnTo>
                <a:lnTo>
                  <a:pt x="60134" y="153476"/>
                </a:lnTo>
                <a:lnTo>
                  <a:pt x="65721" y="107198"/>
                </a:lnTo>
                <a:lnTo>
                  <a:pt x="65721" y="3213"/>
                </a:lnTo>
                <a:lnTo>
                  <a:pt x="83538" y="3213"/>
                </a:lnTo>
                <a:lnTo>
                  <a:pt x="83538" y="107198"/>
                </a:lnTo>
                <a:lnTo>
                  <a:pt x="89211" y="153312"/>
                </a:lnTo>
                <a:lnTo>
                  <a:pt x="92124" y="159775"/>
                </a:lnTo>
                <a:lnTo>
                  <a:pt x="74775" y="159775"/>
                </a:lnTo>
                <a:lnTo>
                  <a:pt x="64612" y="186059"/>
                </a:lnTo>
                <a:lnTo>
                  <a:pt x="47793" y="209029"/>
                </a:lnTo>
                <a:lnTo>
                  <a:pt x="25772" y="227673"/>
                </a:lnTo>
                <a:lnTo>
                  <a:pt x="0" y="240977"/>
                </a:lnTo>
                <a:close/>
              </a:path>
              <a:path w="217169" h="259079">
                <a:moveTo>
                  <a:pt x="149551" y="240977"/>
                </a:moveTo>
                <a:lnTo>
                  <a:pt x="124025" y="227303"/>
                </a:lnTo>
                <a:lnTo>
                  <a:pt x="101977" y="208700"/>
                </a:lnTo>
                <a:lnTo>
                  <a:pt x="85022" y="185935"/>
                </a:lnTo>
                <a:lnTo>
                  <a:pt x="74775" y="159775"/>
                </a:lnTo>
                <a:lnTo>
                  <a:pt x="92124" y="159775"/>
                </a:lnTo>
                <a:lnTo>
                  <a:pt x="104167" y="186501"/>
                </a:lnTo>
                <a:lnTo>
                  <a:pt x="125312" y="209394"/>
                </a:lnTo>
                <a:lnTo>
                  <a:pt x="149551" y="224620"/>
                </a:lnTo>
                <a:lnTo>
                  <a:pt x="149551" y="24097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4444371" y="4850345"/>
            <a:ext cx="121920" cy="236220"/>
          </a:xfrm>
          <a:custGeom>
            <a:avLst/>
            <a:gdLst/>
            <a:ahLst/>
            <a:cxnLst/>
            <a:rect l="l" t="t" r="r" b="b"/>
            <a:pathLst>
              <a:path w="121919" h="236220">
                <a:moveTo>
                  <a:pt x="121793" y="99060"/>
                </a:moveTo>
                <a:lnTo>
                  <a:pt x="103987" y="99060"/>
                </a:lnTo>
                <a:lnTo>
                  <a:pt x="103987" y="114300"/>
                </a:lnTo>
                <a:lnTo>
                  <a:pt x="103987" y="220980"/>
                </a:lnTo>
                <a:lnTo>
                  <a:pt x="17526" y="220980"/>
                </a:lnTo>
                <a:lnTo>
                  <a:pt x="17526" y="114300"/>
                </a:lnTo>
                <a:lnTo>
                  <a:pt x="103987" y="114300"/>
                </a:lnTo>
                <a:lnTo>
                  <a:pt x="103987" y="99060"/>
                </a:lnTo>
                <a:lnTo>
                  <a:pt x="17526" y="99060"/>
                </a:lnTo>
                <a:lnTo>
                  <a:pt x="17526" y="0"/>
                </a:lnTo>
                <a:lnTo>
                  <a:pt x="0" y="0"/>
                </a:lnTo>
                <a:lnTo>
                  <a:pt x="0" y="99060"/>
                </a:lnTo>
                <a:lnTo>
                  <a:pt x="0" y="114300"/>
                </a:lnTo>
                <a:lnTo>
                  <a:pt x="0" y="220980"/>
                </a:lnTo>
                <a:lnTo>
                  <a:pt x="0" y="236220"/>
                </a:lnTo>
                <a:lnTo>
                  <a:pt x="121793" y="236220"/>
                </a:lnTo>
                <a:lnTo>
                  <a:pt x="121793" y="221132"/>
                </a:lnTo>
                <a:lnTo>
                  <a:pt x="121793" y="220980"/>
                </a:lnTo>
                <a:lnTo>
                  <a:pt x="121793" y="114300"/>
                </a:lnTo>
                <a:lnTo>
                  <a:pt x="121793" y="113931"/>
                </a:lnTo>
                <a:lnTo>
                  <a:pt x="121793" y="99060"/>
                </a:lnTo>
                <a:close/>
              </a:path>
              <a:path w="121919" h="236220">
                <a:moveTo>
                  <a:pt x="121793" y="596"/>
                </a:moveTo>
                <a:lnTo>
                  <a:pt x="103987" y="596"/>
                </a:lnTo>
                <a:lnTo>
                  <a:pt x="103987" y="98450"/>
                </a:lnTo>
                <a:lnTo>
                  <a:pt x="121793" y="98450"/>
                </a:lnTo>
                <a:lnTo>
                  <a:pt x="121793" y="596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4631020" y="4845975"/>
            <a:ext cx="18415" cy="259079"/>
          </a:xfrm>
          <a:custGeom>
            <a:avLst/>
            <a:gdLst/>
            <a:ahLst/>
            <a:cxnLst/>
            <a:rect l="l" t="t" r="r" b="b"/>
            <a:pathLst>
              <a:path w="18415" h="259079">
                <a:moveTo>
                  <a:pt x="17817" y="258502"/>
                </a:moveTo>
                <a:lnTo>
                  <a:pt x="0" y="258502"/>
                </a:lnTo>
                <a:lnTo>
                  <a:pt x="0" y="0"/>
                </a:lnTo>
                <a:lnTo>
                  <a:pt x="17817" y="0"/>
                </a:lnTo>
                <a:lnTo>
                  <a:pt x="17817" y="258502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4" name="object 3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06279" y="4849189"/>
            <a:ext cx="230461" cy="243606"/>
          </a:xfrm>
          <a:prstGeom prst="rect">
            <a:avLst/>
          </a:prstGeom>
        </p:spPr>
      </p:pic>
      <p:sp>
        <p:nvSpPr>
          <p:cNvPr id="35" name="object 35"/>
          <p:cNvSpPr/>
          <p:nvPr/>
        </p:nvSpPr>
        <p:spPr>
          <a:xfrm>
            <a:off x="15057147" y="4845975"/>
            <a:ext cx="219075" cy="266065"/>
          </a:xfrm>
          <a:custGeom>
            <a:avLst/>
            <a:gdLst/>
            <a:ahLst/>
            <a:cxnLst/>
            <a:rect l="l" t="t" r="r" b="b"/>
            <a:pathLst>
              <a:path w="219075" h="266064">
                <a:moveTo>
                  <a:pt x="212352" y="147215"/>
                </a:moveTo>
                <a:lnTo>
                  <a:pt x="194534" y="147215"/>
                </a:lnTo>
                <a:lnTo>
                  <a:pt x="194534" y="73315"/>
                </a:lnTo>
                <a:lnTo>
                  <a:pt x="133486" y="73315"/>
                </a:lnTo>
                <a:lnTo>
                  <a:pt x="133486" y="58126"/>
                </a:lnTo>
                <a:lnTo>
                  <a:pt x="194534" y="58126"/>
                </a:lnTo>
                <a:lnTo>
                  <a:pt x="194534" y="0"/>
                </a:lnTo>
                <a:lnTo>
                  <a:pt x="212352" y="0"/>
                </a:lnTo>
                <a:lnTo>
                  <a:pt x="212352" y="147215"/>
                </a:lnTo>
                <a:close/>
              </a:path>
              <a:path w="219075" h="266064">
                <a:moveTo>
                  <a:pt x="134363" y="18986"/>
                </a:moveTo>
                <a:lnTo>
                  <a:pt x="4089" y="18986"/>
                </a:lnTo>
                <a:lnTo>
                  <a:pt x="4089" y="3505"/>
                </a:lnTo>
                <a:lnTo>
                  <a:pt x="134363" y="3505"/>
                </a:lnTo>
                <a:lnTo>
                  <a:pt x="134363" y="18986"/>
                </a:lnTo>
                <a:close/>
              </a:path>
              <a:path w="219075" h="266064">
                <a:moveTo>
                  <a:pt x="0" y="138452"/>
                </a:moveTo>
                <a:lnTo>
                  <a:pt x="0" y="122095"/>
                </a:lnTo>
                <a:lnTo>
                  <a:pt x="22710" y="113063"/>
                </a:lnTo>
                <a:lnTo>
                  <a:pt x="41915" y="96719"/>
                </a:lnTo>
                <a:lnTo>
                  <a:pt x="55205" y="73420"/>
                </a:lnTo>
                <a:lnTo>
                  <a:pt x="60171" y="43521"/>
                </a:lnTo>
                <a:lnTo>
                  <a:pt x="60171" y="18986"/>
                </a:lnTo>
                <a:lnTo>
                  <a:pt x="77989" y="18986"/>
                </a:lnTo>
                <a:lnTo>
                  <a:pt x="77989" y="43521"/>
                </a:lnTo>
                <a:lnTo>
                  <a:pt x="83210" y="72220"/>
                </a:lnTo>
                <a:lnTo>
                  <a:pt x="88979" y="81494"/>
                </a:lnTo>
                <a:lnTo>
                  <a:pt x="69518" y="81494"/>
                </a:lnTo>
                <a:lnTo>
                  <a:pt x="58779" y="100498"/>
                </a:lnTo>
                <a:lnTo>
                  <a:pt x="42974" y="117202"/>
                </a:lnTo>
                <a:lnTo>
                  <a:pt x="23061" y="130292"/>
                </a:lnTo>
                <a:lnTo>
                  <a:pt x="0" y="138452"/>
                </a:lnTo>
                <a:close/>
              </a:path>
              <a:path w="219075" h="266064">
                <a:moveTo>
                  <a:pt x="138744" y="134947"/>
                </a:moveTo>
                <a:lnTo>
                  <a:pt x="116180" y="127005"/>
                </a:lnTo>
                <a:lnTo>
                  <a:pt x="96463" y="115011"/>
                </a:lnTo>
                <a:lnTo>
                  <a:pt x="80581" y="99622"/>
                </a:lnTo>
                <a:lnTo>
                  <a:pt x="69518" y="81494"/>
                </a:lnTo>
                <a:lnTo>
                  <a:pt x="88979" y="81494"/>
                </a:lnTo>
                <a:lnTo>
                  <a:pt x="96975" y="94346"/>
                </a:lnTo>
                <a:lnTo>
                  <a:pt x="116435" y="109900"/>
                </a:lnTo>
                <a:lnTo>
                  <a:pt x="138744" y="118882"/>
                </a:lnTo>
                <a:lnTo>
                  <a:pt x="138744" y="134947"/>
                </a:lnTo>
                <a:close/>
              </a:path>
              <a:path w="219075" h="266064">
                <a:moveTo>
                  <a:pt x="117421" y="265513"/>
                </a:moveTo>
                <a:lnTo>
                  <a:pt x="71782" y="261533"/>
                </a:lnTo>
                <a:lnTo>
                  <a:pt x="28479" y="241607"/>
                </a:lnTo>
                <a:lnTo>
                  <a:pt x="16649" y="212936"/>
                </a:lnTo>
                <a:lnTo>
                  <a:pt x="18036" y="202069"/>
                </a:lnTo>
                <a:lnTo>
                  <a:pt x="52768" y="169555"/>
                </a:lnTo>
                <a:lnTo>
                  <a:pt x="93533" y="161075"/>
                </a:lnTo>
                <a:lnTo>
                  <a:pt x="117421" y="160067"/>
                </a:lnTo>
                <a:lnTo>
                  <a:pt x="141309" y="161075"/>
                </a:lnTo>
                <a:lnTo>
                  <a:pt x="163061" y="164193"/>
                </a:lnTo>
                <a:lnTo>
                  <a:pt x="182074" y="169555"/>
                </a:lnTo>
                <a:lnTo>
                  <a:pt x="193609" y="175256"/>
                </a:lnTo>
                <a:lnTo>
                  <a:pt x="117421" y="175256"/>
                </a:lnTo>
                <a:lnTo>
                  <a:pt x="96290" y="176182"/>
                </a:lnTo>
                <a:lnTo>
                  <a:pt x="47903" y="189860"/>
                </a:lnTo>
                <a:lnTo>
                  <a:pt x="34467" y="212936"/>
                </a:lnTo>
                <a:lnTo>
                  <a:pt x="35375" y="219617"/>
                </a:lnTo>
                <a:lnTo>
                  <a:pt x="77185" y="246746"/>
                </a:lnTo>
                <a:lnTo>
                  <a:pt x="117421" y="250324"/>
                </a:lnTo>
                <a:lnTo>
                  <a:pt x="194179" y="250324"/>
                </a:lnTo>
                <a:lnTo>
                  <a:pt x="182074" y="256271"/>
                </a:lnTo>
                <a:lnTo>
                  <a:pt x="163061" y="261533"/>
                </a:lnTo>
                <a:lnTo>
                  <a:pt x="141309" y="264550"/>
                </a:lnTo>
                <a:lnTo>
                  <a:pt x="117421" y="265513"/>
                </a:lnTo>
                <a:close/>
              </a:path>
              <a:path w="219075" h="266064">
                <a:moveTo>
                  <a:pt x="194179" y="250324"/>
                </a:moveTo>
                <a:lnTo>
                  <a:pt x="117421" y="250324"/>
                </a:lnTo>
                <a:lnTo>
                  <a:pt x="138511" y="249438"/>
                </a:lnTo>
                <a:lnTo>
                  <a:pt x="157548" y="246746"/>
                </a:lnTo>
                <a:lnTo>
                  <a:pt x="192781" y="231009"/>
                </a:lnTo>
                <a:lnTo>
                  <a:pt x="200668" y="212936"/>
                </a:lnTo>
                <a:lnTo>
                  <a:pt x="199755" y="206085"/>
                </a:lnTo>
                <a:lnTo>
                  <a:pt x="157548" y="178943"/>
                </a:lnTo>
                <a:lnTo>
                  <a:pt x="117421" y="175256"/>
                </a:lnTo>
                <a:lnTo>
                  <a:pt x="193609" y="175256"/>
                </a:lnTo>
                <a:lnTo>
                  <a:pt x="218486" y="212936"/>
                </a:lnTo>
                <a:lnTo>
                  <a:pt x="217052" y="223844"/>
                </a:lnTo>
                <a:lnTo>
                  <a:pt x="212936" y="233382"/>
                </a:lnTo>
                <a:lnTo>
                  <a:pt x="206409" y="241607"/>
                </a:lnTo>
                <a:lnTo>
                  <a:pt x="197747" y="248571"/>
                </a:lnTo>
                <a:lnTo>
                  <a:pt x="194179" y="2503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325763" y="4850345"/>
            <a:ext cx="230504" cy="242570"/>
          </a:xfrm>
          <a:custGeom>
            <a:avLst/>
            <a:gdLst/>
            <a:ahLst/>
            <a:cxnLst/>
            <a:rect l="l" t="t" r="r" b="b"/>
            <a:pathLst>
              <a:path w="230505" h="242570">
                <a:moveTo>
                  <a:pt x="216154" y="596"/>
                </a:moveTo>
                <a:lnTo>
                  <a:pt x="198335" y="596"/>
                </a:lnTo>
                <a:lnTo>
                  <a:pt x="198335" y="57150"/>
                </a:lnTo>
                <a:lnTo>
                  <a:pt x="198335" y="73660"/>
                </a:lnTo>
                <a:lnTo>
                  <a:pt x="198335" y="138430"/>
                </a:lnTo>
                <a:lnTo>
                  <a:pt x="32131" y="138430"/>
                </a:lnTo>
                <a:lnTo>
                  <a:pt x="32131" y="73660"/>
                </a:lnTo>
                <a:lnTo>
                  <a:pt x="198335" y="73660"/>
                </a:lnTo>
                <a:lnTo>
                  <a:pt x="198335" y="57150"/>
                </a:lnTo>
                <a:lnTo>
                  <a:pt x="32131" y="57150"/>
                </a:lnTo>
                <a:lnTo>
                  <a:pt x="32131" y="0"/>
                </a:lnTo>
                <a:lnTo>
                  <a:pt x="14312" y="0"/>
                </a:lnTo>
                <a:lnTo>
                  <a:pt x="14312" y="57150"/>
                </a:lnTo>
                <a:lnTo>
                  <a:pt x="14312" y="73660"/>
                </a:lnTo>
                <a:lnTo>
                  <a:pt x="14312" y="138430"/>
                </a:lnTo>
                <a:lnTo>
                  <a:pt x="14312" y="153670"/>
                </a:lnTo>
                <a:lnTo>
                  <a:pt x="216154" y="153670"/>
                </a:lnTo>
                <a:lnTo>
                  <a:pt x="216154" y="57150"/>
                </a:lnTo>
                <a:lnTo>
                  <a:pt x="216154" y="596"/>
                </a:lnTo>
                <a:close/>
              </a:path>
              <a:path w="230505" h="242570">
                <a:moveTo>
                  <a:pt x="230466" y="227558"/>
                </a:moveTo>
                <a:lnTo>
                  <a:pt x="124726" y="227558"/>
                </a:lnTo>
                <a:lnTo>
                  <a:pt x="124726" y="154241"/>
                </a:lnTo>
                <a:lnTo>
                  <a:pt x="106908" y="154241"/>
                </a:lnTo>
                <a:lnTo>
                  <a:pt x="106908" y="227558"/>
                </a:lnTo>
                <a:lnTo>
                  <a:pt x="0" y="227558"/>
                </a:lnTo>
                <a:lnTo>
                  <a:pt x="0" y="242455"/>
                </a:lnTo>
                <a:lnTo>
                  <a:pt x="230466" y="242455"/>
                </a:lnTo>
                <a:lnTo>
                  <a:pt x="230466" y="22755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601990" y="5058328"/>
            <a:ext cx="26034" cy="69215"/>
          </a:xfrm>
          <a:custGeom>
            <a:avLst/>
            <a:gdLst/>
            <a:ahLst/>
            <a:cxnLst/>
            <a:rect l="l" t="t" r="r" b="b"/>
            <a:pathLst>
              <a:path w="26034" h="69214">
                <a:moveTo>
                  <a:pt x="0" y="68642"/>
                </a:moveTo>
                <a:lnTo>
                  <a:pt x="0" y="57542"/>
                </a:lnTo>
                <a:lnTo>
                  <a:pt x="9346" y="55205"/>
                </a:lnTo>
                <a:lnTo>
                  <a:pt x="14020" y="49363"/>
                </a:lnTo>
                <a:lnTo>
                  <a:pt x="14020" y="31546"/>
                </a:lnTo>
                <a:lnTo>
                  <a:pt x="4089" y="31546"/>
                </a:lnTo>
                <a:lnTo>
                  <a:pt x="4089" y="0"/>
                </a:lnTo>
                <a:lnTo>
                  <a:pt x="25704" y="0"/>
                </a:lnTo>
                <a:lnTo>
                  <a:pt x="25704" y="35051"/>
                </a:lnTo>
                <a:lnTo>
                  <a:pt x="24234" y="48309"/>
                </a:lnTo>
                <a:lnTo>
                  <a:pt x="19643" y="58090"/>
                </a:lnTo>
                <a:lnTo>
                  <a:pt x="11656" y="64748"/>
                </a:lnTo>
                <a:lnTo>
                  <a:pt x="0" y="68642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723304" y="5382933"/>
            <a:ext cx="1034415" cy="267335"/>
          </a:xfrm>
          <a:custGeom>
            <a:avLst/>
            <a:gdLst/>
            <a:ahLst/>
            <a:cxnLst/>
            <a:rect l="l" t="t" r="r" b="b"/>
            <a:pathLst>
              <a:path w="1034415" h="267335">
                <a:moveTo>
                  <a:pt x="149847" y="224624"/>
                </a:moveTo>
                <a:lnTo>
                  <a:pt x="125476" y="209397"/>
                </a:lnTo>
                <a:lnTo>
                  <a:pt x="104355" y="186499"/>
                </a:lnTo>
                <a:lnTo>
                  <a:pt x="92367" y="159778"/>
                </a:lnTo>
                <a:lnTo>
                  <a:pt x="89458" y="153314"/>
                </a:lnTo>
                <a:lnTo>
                  <a:pt x="83832" y="107200"/>
                </a:lnTo>
                <a:lnTo>
                  <a:pt x="83832" y="3213"/>
                </a:lnTo>
                <a:lnTo>
                  <a:pt x="66014" y="3213"/>
                </a:lnTo>
                <a:lnTo>
                  <a:pt x="66014" y="107200"/>
                </a:lnTo>
                <a:lnTo>
                  <a:pt x="60426" y="153479"/>
                </a:lnTo>
                <a:lnTo>
                  <a:pt x="45605" y="186944"/>
                </a:lnTo>
                <a:lnTo>
                  <a:pt x="24485" y="209892"/>
                </a:lnTo>
                <a:lnTo>
                  <a:pt x="0" y="224624"/>
                </a:lnTo>
                <a:lnTo>
                  <a:pt x="0" y="240982"/>
                </a:lnTo>
                <a:lnTo>
                  <a:pt x="25819" y="227672"/>
                </a:lnTo>
                <a:lnTo>
                  <a:pt x="47942" y="209029"/>
                </a:lnTo>
                <a:lnTo>
                  <a:pt x="64858" y="186055"/>
                </a:lnTo>
                <a:lnTo>
                  <a:pt x="75069" y="159778"/>
                </a:lnTo>
                <a:lnTo>
                  <a:pt x="85318" y="185940"/>
                </a:lnTo>
                <a:lnTo>
                  <a:pt x="102273" y="208699"/>
                </a:lnTo>
                <a:lnTo>
                  <a:pt x="124320" y="227304"/>
                </a:lnTo>
                <a:lnTo>
                  <a:pt x="149847" y="240982"/>
                </a:lnTo>
                <a:lnTo>
                  <a:pt x="149847" y="224624"/>
                </a:lnTo>
                <a:close/>
              </a:path>
              <a:path w="1034415" h="267335">
                <a:moveTo>
                  <a:pt x="256171" y="111290"/>
                </a:moveTo>
                <a:lnTo>
                  <a:pt x="212648" y="111290"/>
                </a:lnTo>
                <a:lnTo>
                  <a:pt x="212648" y="0"/>
                </a:lnTo>
                <a:lnTo>
                  <a:pt x="194830" y="0"/>
                </a:lnTo>
                <a:lnTo>
                  <a:pt x="194830" y="258800"/>
                </a:lnTo>
                <a:lnTo>
                  <a:pt x="212648" y="258800"/>
                </a:lnTo>
                <a:lnTo>
                  <a:pt x="212648" y="126479"/>
                </a:lnTo>
                <a:lnTo>
                  <a:pt x="256171" y="126479"/>
                </a:lnTo>
                <a:lnTo>
                  <a:pt x="256171" y="111290"/>
                </a:lnTo>
                <a:close/>
              </a:path>
              <a:path w="1034415" h="267335">
                <a:moveTo>
                  <a:pt x="495871" y="221119"/>
                </a:moveTo>
                <a:lnTo>
                  <a:pt x="494728" y="211975"/>
                </a:lnTo>
                <a:lnTo>
                  <a:pt x="491274" y="203885"/>
                </a:lnTo>
                <a:lnTo>
                  <a:pt x="485521" y="196888"/>
                </a:lnTo>
                <a:lnTo>
                  <a:pt x="478053" y="191465"/>
                </a:lnTo>
                <a:lnTo>
                  <a:pt x="478053" y="214109"/>
                </a:lnTo>
                <a:lnTo>
                  <a:pt x="478053" y="228130"/>
                </a:lnTo>
                <a:lnTo>
                  <a:pt x="438111" y="248500"/>
                </a:lnTo>
                <a:lnTo>
                  <a:pt x="391883" y="251790"/>
                </a:lnTo>
                <a:lnTo>
                  <a:pt x="366725" y="250964"/>
                </a:lnTo>
                <a:lnTo>
                  <a:pt x="328879" y="244398"/>
                </a:lnTo>
                <a:lnTo>
                  <a:pt x="305714" y="228130"/>
                </a:lnTo>
                <a:lnTo>
                  <a:pt x="305714" y="214109"/>
                </a:lnTo>
                <a:lnTo>
                  <a:pt x="345668" y="193662"/>
                </a:lnTo>
                <a:lnTo>
                  <a:pt x="391883" y="190449"/>
                </a:lnTo>
                <a:lnTo>
                  <a:pt x="417055" y="191262"/>
                </a:lnTo>
                <a:lnTo>
                  <a:pt x="454901" y="197599"/>
                </a:lnTo>
                <a:lnTo>
                  <a:pt x="478053" y="214109"/>
                </a:lnTo>
                <a:lnTo>
                  <a:pt x="478053" y="191465"/>
                </a:lnTo>
                <a:lnTo>
                  <a:pt x="477469" y="191033"/>
                </a:lnTo>
                <a:lnTo>
                  <a:pt x="476224" y="190449"/>
                </a:lnTo>
                <a:lnTo>
                  <a:pt x="462368" y="183921"/>
                </a:lnTo>
                <a:lnTo>
                  <a:pt x="443001" y="178803"/>
                </a:lnTo>
                <a:lnTo>
                  <a:pt x="419468" y="175704"/>
                </a:lnTo>
                <a:lnTo>
                  <a:pt x="391883" y="174675"/>
                </a:lnTo>
                <a:lnTo>
                  <a:pt x="364299" y="175704"/>
                </a:lnTo>
                <a:lnTo>
                  <a:pt x="321271" y="183921"/>
                </a:lnTo>
                <a:lnTo>
                  <a:pt x="289001" y="211975"/>
                </a:lnTo>
                <a:lnTo>
                  <a:pt x="287896" y="221119"/>
                </a:lnTo>
                <a:lnTo>
                  <a:pt x="289001" y="230263"/>
                </a:lnTo>
                <a:lnTo>
                  <a:pt x="321271" y="258470"/>
                </a:lnTo>
                <a:lnTo>
                  <a:pt x="364299" y="266077"/>
                </a:lnTo>
                <a:lnTo>
                  <a:pt x="391883" y="266979"/>
                </a:lnTo>
                <a:lnTo>
                  <a:pt x="419468" y="266077"/>
                </a:lnTo>
                <a:lnTo>
                  <a:pt x="443001" y="263283"/>
                </a:lnTo>
                <a:lnTo>
                  <a:pt x="462368" y="258470"/>
                </a:lnTo>
                <a:lnTo>
                  <a:pt x="476834" y="251790"/>
                </a:lnTo>
                <a:lnTo>
                  <a:pt x="477469" y="251498"/>
                </a:lnTo>
                <a:lnTo>
                  <a:pt x="485521" y="245478"/>
                </a:lnTo>
                <a:lnTo>
                  <a:pt x="491274" y="238391"/>
                </a:lnTo>
                <a:lnTo>
                  <a:pt x="494728" y="230263"/>
                </a:lnTo>
                <a:lnTo>
                  <a:pt x="495871" y="221119"/>
                </a:lnTo>
                <a:close/>
              </a:path>
              <a:path w="1034415" h="267335">
                <a:moveTo>
                  <a:pt x="508139" y="126771"/>
                </a:moveTo>
                <a:lnTo>
                  <a:pt x="450303" y="126771"/>
                </a:lnTo>
                <a:lnTo>
                  <a:pt x="450303" y="89382"/>
                </a:lnTo>
                <a:lnTo>
                  <a:pt x="450303" y="86461"/>
                </a:lnTo>
                <a:lnTo>
                  <a:pt x="486879" y="69024"/>
                </a:lnTo>
                <a:lnTo>
                  <a:pt x="495871" y="45859"/>
                </a:lnTo>
                <a:lnTo>
                  <a:pt x="494842" y="37147"/>
                </a:lnTo>
                <a:lnTo>
                  <a:pt x="491820" y="29425"/>
                </a:lnTo>
                <a:lnTo>
                  <a:pt x="486879" y="22694"/>
                </a:lnTo>
                <a:lnTo>
                  <a:pt x="480098" y="16941"/>
                </a:lnTo>
                <a:lnTo>
                  <a:pt x="478053" y="15925"/>
                </a:lnTo>
                <a:lnTo>
                  <a:pt x="478053" y="38849"/>
                </a:lnTo>
                <a:lnTo>
                  <a:pt x="478053" y="52870"/>
                </a:lnTo>
                <a:lnTo>
                  <a:pt x="438404" y="73202"/>
                </a:lnTo>
                <a:lnTo>
                  <a:pt x="432777" y="73875"/>
                </a:lnTo>
                <a:lnTo>
                  <a:pt x="432777" y="89382"/>
                </a:lnTo>
                <a:lnTo>
                  <a:pt x="432777" y="126771"/>
                </a:lnTo>
                <a:lnTo>
                  <a:pt x="351282" y="126771"/>
                </a:lnTo>
                <a:lnTo>
                  <a:pt x="351282" y="89382"/>
                </a:lnTo>
                <a:lnTo>
                  <a:pt x="360591" y="90487"/>
                </a:lnTo>
                <a:lnTo>
                  <a:pt x="370497" y="91211"/>
                </a:lnTo>
                <a:lnTo>
                  <a:pt x="380936" y="91605"/>
                </a:lnTo>
                <a:lnTo>
                  <a:pt x="391883" y="91719"/>
                </a:lnTo>
                <a:lnTo>
                  <a:pt x="402831" y="91554"/>
                </a:lnTo>
                <a:lnTo>
                  <a:pt x="413321" y="91097"/>
                </a:lnTo>
                <a:lnTo>
                  <a:pt x="423303" y="90360"/>
                </a:lnTo>
                <a:lnTo>
                  <a:pt x="432777" y="89382"/>
                </a:lnTo>
                <a:lnTo>
                  <a:pt x="432777" y="73875"/>
                </a:lnTo>
                <a:lnTo>
                  <a:pt x="417144" y="75704"/>
                </a:lnTo>
                <a:lnTo>
                  <a:pt x="391883" y="76530"/>
                </a:lnTo>
                <a:lnTo>
                  <a:pt x="345376" y="73202"/>
                </a:lnTo>
                <a:lnTo>
                  <a:pt x="309219" y="58712"/>
                </a:lnTo>
                <a:lnTo>
                  <a:pt x="305714" y="52870"/>
                </a:lnTo>
                <a:lnTo>
                  <a:pt x="305714" y="38849"/>
                </a:lnTo>
                <a:lnTo>
                  <a:pt x="345376" y="18402"/>
                </a:lnTo>
                <a:lnTo>
                  <a:pt x="391883" y="15189"/>
                </a:lnTo>
                <a:lnTo>
                  <a:pt x="417144" y="15976"/>
                </a:lnTo>
                <a:lnTo>
                  <a:pt x="455383" y="22580"/>
                </a:lnTo>
                <a:lnTo>
                  <a:pt x="478053" y="38849"/>
                </a:lnTo>
                <a:lnTo>
                  <a:pt x="478053" y="15925"/>
                </a:lnTo>
                <a:lnTo>
                  <a:pt x="420128" y="965"/>
                </a:lnTo>
                <a:lnTo>
                  <a:pt x="391883" y="0"/>
                </a:lnTo>
                <a:lnTo>
                  <a:pt x="363524" y="965"/>
                </a:lnTo>
                <a:lnTo>
                  <a:pt x="319062" y="9245"/>
                </a:lnTo>
                <a:lnTo>
                  <a:pt x="288886" y="37147"/>
                </a:lnTo>
                <a:lnTo>
                  <a:pt x="287896" y="45859"/>
                </a:lnTo>
                <a:lnTo>
                  <a:pt x="288886" y="54571"/>
                </a:lnTo>
                <a:lnTo>
                  <a:pt x="316852" y="81610"/>
                </a:lnTo>
                <a:lnTo>
                  <a:pt x="333756" y="86461"/>
                </a:lnTo>
                <a:lnTo>
                  <a:pt x="333756" y="126771"/>
                </a:lnTo>
                <a:lnTo>
                  <a:pt x="274751" y="126771"/>
                </a:lnTo>
                <a:lnTo>
                  <a:pt x="274751" y="142544"/>
                </a:lnTo>
                <a:lnTo>
                  <a:pt x="508139" y="142544"/>
                </a:lnTo>
                <a:lnTo>
                  <a:pt x="508139" y="126771"/>
                </a:lnTo>
                <a:close/>
              </a:path>
              <a:path w="1034415" h="267335">
                <a:moveTo>
                  <a:pt x="692937" y="224917"/>
                </a:moveTo>
                <a:lnTo>
                  <a:pt x="670179" y="209613"/>
                </a:lnTo>
                <a:lnTo>
                  <a:pt x="650036" y="185953"/>
                </a:lnTo>
                <a:lnTo>
                  <a:pt x="639572" y="162115"/>
                </a:lnTo>
                <a:lnTo>
                  <a:pt x="635635" y="153149"/>
                </a:lnTo>
                <a:lnTo>
                  <a:pt x="630135" y="110413"/>
                </a:lnTo>
                <a:lnTo>
                  <a:pt x="630135" y="20739"/>
                </a:lnTo>
                <a:lnTo>
                  <a:pt x="690308" y="20739"/>
                </a:lnTo>
                <a:lnTo>
                  <a:pt x="690308" y="4965"/>
                </a:lnTo>
                <a:lnTo>
                  <a:pt x="552145" y="4965"/>
                </a:lnTo>
                <a:lnTo>
                  <a:pt x="552145" y="20739"/>
                </a:lnTo>
                <a:lnTo>
                  <a:pt x="612317" y="20739"/>
                </a:lnTo>
                <a:lnTo>
                  <a:pt x="612317" y="110413"/>
                </a:lnTo>
                <a:lnTo>
                  <a:pt x="606691" y="153276"/>
                </a:lnTo>
                <a:lnTo>
                  <a:pt x="592048" y="186283"/>
                </a:lnTo>
                <a:lnTo>
                  <a:pt x="571779" y="209981"/>
                </a:lnTo>
                <a:lnTo>
                  <a:pt x="549224" y="224917"/>
                </a:lnTo>
                <a:lnTo>
                  <a:pt x="549224" y="240982"/>
                </a:lnTo>
                <a:lnTo>
                  <a:pt x="573151" y="227914"/>
                </a:lnTo>
                <a:lnTo>
                  <a:pt x="594055" y="209435"/>
                </a:lnTo>
                <a:lnTo>
                  <a:pt x="610590" y="187007"/>
                </a:lnTo>
                <a:lnTo>
                  <a:pt x="621372" y="162115"/>
                </a:lnTo>
                <a:lnTo>
                  <a:pt x="631939" y="186753"/>
                </a:lnTo>
                <a:lnTo>
                  <a:pt x="648055" y="208991"/>
                </a:lnTo>
                <a:lnTo>
                  <a:pt x="668731" y="227507"/>
                </a:lnTo>
                <a:lnTo>
                  <a:pt x="692937" y="240982"/>
                </a:lnTo>
                <a:lnTo>
                  <a:pt x="692937" y="224917"/>
                </a:lnTo>
                <a:close/>
              </a:path>
              <a:path w="1034415" h="267335">
                <a:moveTo>
                  <a:pt x="799833" y="111290"/>
                </a:moveTo>
                <a:lnTo>
                  <a:pt x="756323" y="111290"/>
                </a:lnTo>
                <a:lnTo>
                  <a:pt x="756323" y="0"/>
                </a:lnTo>
                <a:lnTo>
                  <a:pt x="738505" y="0"/>
                </a:lnTo>
                <a:lnTo>
                  <a:pt x="738505" y="258800"/>
                </a:lnTo>
                <a:lnTo>
                  <a:pt x="756323" y="258800"/>
                </a:lnTo>
                <a:lnTo>
                  <a:pt x="756323" y="126479"/>
                </a:lnTo>
                <a:lnTo>
                  <a:pt x="799833" y="126479"/>
                </a:lnTo>
                <a:lnTo>
                  <a:pt x="799833" y="111290"/>
                </a:lnTo>
                <a:close/>
              </a:path>
              <a:path w="1034415" h="267335">
                <a:moveTo>
                  <a:pt x="970318" y="80911"/>
                </a:moveTo>
                <a:lnTo>
                  <a:pt x="968794" y="61442"/>
                </a:lnTo>
                <a:lnTo>
                  <a:pt x="964298" y="44323"/>
                </a:lnTo>
                <a:lnTo>
                  <a:pt x="956894" y="29730"/>
                </a:lnTo>
                <a:lnTo>
                  <a:pt x="952500" y="24625"/>
                </a:lnTo>
                <a:lnTo>
                  <a:pt x="952500" y="80911"/>
                </a:lnTo>
                <a:lnTo>
                  <a:pt x="951407" y="96456"/>
                </a:lnTo>
                <a:lnTo>
                  <a:pt x="934974" y="131737"/>
                </a:lnTo>
                <a:lnTo>
                  <a:pt x="900214" y="144297"/>
                </a:lnTo>
                <a:lnTo>
                  <a:pt x="889977" y="143446"/>
                </a:lnTo>
                <a:lnTo>
                  <a:pt x="857999" y="122275"/>
                </a:lnTo>
                <a:lnTo>
                  <a:pt x="848512" y="80911"/>
                </a:lnTo>
                <a:lnTo>
                  <a:pt x="849566" y="65252"/>
                </a:lnTo>
                <a:lnTo>
                  <a:pt x="865454" y="30086"/>
                </a:lnTo>
                <a:lnTo>
                  <a:pt x="900214" y="17526"/>
                </a:lnTo>
                <a:lnTo>
                  <a:pt x="910501" y="18300"/>
                </a:lnTo>
                <a:lnTo>
                  <a:pt x="942644" y="39509"/>
                </a:lnTo>
                <a:lnTo>
                  <a:pt x="952500" y="80911"/>
                </a:lnTo>
                <a:lnTo>
                  <a:pt x="952500" y="24625"/>
                </a:lnTo>
                <a:lnTo>
                  <a:pt x="946658" y="17818"/>
                </a:lnTo>
                <a:lnTo>
                  <a:pt x="946251" y="17526"/>
                </a:lnTo>
                <a:lnTo>
                  <a:pt x="937107" y="10947"/>
                </a:lnTo>
                <a:lnTo>
                  <a:pt x="926071" y="5803"/>
                </a:lnTo>
                <a:lnTo>
                  <a:pt x="913714" y="2578"/>
                </a:lnTo>
                <a:lnTo>
                  <a:pt x="900214" y="1460"/>
                </a:lnTo>
                <a:lnTo>
                  <a:pt x="886726" y="2578"/>
                </a:lnTo>
                <a:lnTo>
                  <a:pt x="843762" y="29730"/>
                </a:lnTo>
                <a:lnTo>
                  <a:pt x="830694" y="80911"/>
                </a:lnTo>
                <a:lnTo>
                  <a:pt x="832129" y="100088"/>
                </a:lnTo>
                <a:lnTo>
                  <a:pt x="854062" y="143713"/>
                </a:lnTo>
                <a:lnTo>
                  <a:pt x="900214" y="159778"/>
                </a:lnTo>
                <a:lnTo>
                  <a:pt x="913714" y="158699"/>
                </a:lnTo>
                <a:lnTo>
                  <a:pt x="956894" y="131762"/>
                </a:lnTo>
                <a:lnTo>
                  <a:pt x="968794" y="100088"/>
                </a:lnTo>
                <a:lnTo>
                  <a:pt x="970318" y="80911"/>
                </a:lnTo>
                <a:close/>
              </a:path>
              <a:path w="1034415" h="267335">
                <a:moveTo>
                  <a:pt x="1034288" y="0"/>
                </a:moveTo>
                <a:lnTo>
                  <a:pt x="1016469" y="0"/>
                </a:lnTo>
                <a:lnTo>
                  <a:pt x="1016469" y="209727"/>
                </a:lnTo>
                <a:lnTo>
                  <a:pt x="1002703" y="218313"/>
                </a:lnTo>
                <a:lnTo>
                  <a:pt x="985799" y="224116"/>
                </a:lnTo>
                <a:lnTo>
                  <a:pt x="966939" y="227393"/>
                </a:lnTo>
                <a:lnTo>
                  <a:pt x="947242" y="228422"/>
                </a:lnTo>
                <a:lnTo>
                  <a:pt x="820762" y="228422"/>
                </a:lnTo>
                <a:lnTo>
                  <a:pt x="820762" y="243319"/>
                </a:lnTo>
                <a:lnTo>
                  <a:pt x="941400" y="243319"/>
                </a:lnTo>
                <a:lnTo>
                  <a:pt x="964793" y="242328"/>
                </a:lnTo>
                <a:lnTo>
                  <a:pt x="985507" y="239153"/>
                </a:lnTo>
                <a:lnTo>
                  <a:pt x="1002931" y="233464"/>
                </a:lnTo>
                <a:lnTo>
                  <a:pt x="1016469" y="224917"/>
                </a:lnTo>
                <a:lnTo>
                  <a:pt x="1016469" y="258800"/>
                </a:lnTo>
                <a:lnTo>
                  <a:pt x="1034288" y="258800"/>
                </a:lnTo>
                <a:lnTo>
                  <a:pt x="1034288" y="224917"/>
                </a:lnTo>
                <a:lnTo>
                  <a:pt x="1034288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898996" y="5382928"/>
            <a:ext cx="206375" cy="259079"/>
          </a:xfrm>
          <a:custGeom>
            <a:avLst/>
            <a:gdLst/>
            <a:ahLst/>
            <a:cxnLst/>
            <a:rect l="l" t="t" r="r" b="b"/>
            <a:pathLst>
              <a:path w="206375" h="259079">
                <a:moveTo>
                  <a:pt x="206218" y="258794"/>
                </a:moveTo>
                <a:lnTo>
                  <a:pt x="188400" y="258794"/>
                </a:lnTo>
                <a:lnTo>
                  <a:pt x="188400" y="123555"/>
                </a:lnTo>
                <a:lnTo>
                  <a:pt x="114500" y="123555"/>
                </a:lnTo>
                <a:lnTo>
                  <a:pt x="99074" y="165662"/>
                </a:lnTo>
                <a:lnTo>
                  <a:pt x="74995" y="199719"/>
                </a:lnTo>
                <a:lnTo>
                  <a:pt x="42043" y="225341"/>
                </a:lnTo>
                <a:lnTo>
                  <a:pt x="0" y="242145"/>
                </a:lnTo>
                <a:lnTo>
                  <a:pt x="0" y="226080"/>
                </a:lnTo>
                <a:lnTo>
                  <a:pt x="45160" y="203675"/>
                </a:lnTo>
                <a:lnTo>
                  <a:pt x="77587" y="167990"/>
                </a:lnTo>
                <a:lnTo>
                  <a:pt x="97143" y="119653"/>
                </a:lnTo>
                <a:lnTo>
                  <a:pt x="103693" y="59295"/>
                </a:lnTo>
                <a:lnTo>
                  <a:pt x="103693" y="21030"/>
                </a:lnTo>
                <a:lnTo>
                  <a:pt x="1752" y="21030"/>
                </a:lnTo>
                <a:lnTo>
                  <a:pt x="1752" y="4965"/>
                </a:lnTo>
                <a:lnTo>
                  <a:pt x="121510" y="4965"/>
                </a:lnTo>
                <a:lnTo>
                  <a:pt x="121510" y="57542"/>
                </a:lnTo>
                <a:lnTo>
                  <a:pt x="121287" y="70732"/>
                </a:lnTo>
                <a:lnTo>
                  <a:pt x="120598" y="83538"/>
                </a:lnTo>
                <a:lnTo>
                  <a:pt x="119416" y="95907"/>
                </a:lnTo>
                <a:lnTo>
                  <a:pt x="117713" y="107782"/>
                </a:lnTo>
                <a:lnTo>
                  <a:pt x="188400" y="107782"/>
                </a:lnTo>
                <a:lnTo>
                  <a:pt x="188400" y="0"/>
                </a:lnTo>
                <a:lnTo>
                  <a:pt x="206218" y="0"/>
                </a:lnTo>
                <a:lnTo>
                  <a:pt x="206218" y="25879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162654" y="5386434"/>
            <a:ext cx="230504" cy="260350"/>
          </a:xfrm>
          <a:custGeom>
            <a:avLst/>
            <a:gdLst/>
            <a:ahLst/>
            <a:cxnLst/>
            <a:rect l="l" t="t" r="r" b="b"/>
            <a:pathLst>
              <a:path w="230505" h="260350">
                <a:moveTo>
                  <a:pt x="216149" y="15480"/>
                </a:moveTo>
                <a:lnTo>
                  <a:pt x="14312" y="15480"/>
                </a:lnTo>
                <a:lnTo>
                  <a:pt x="14312" y="0"/>
                </a:lnTo>
                <a:lnTo>
                  <a:pt x="216149" y="0"/>
                </a:lnTo>
                <a:lnTo>
                  <a:pt x="216149" y="15480"/>
                </a:lnTo>
                <a:close/>
              </a:path>
              <a:path w="230505" h="260350">
                <a:moveTo>
                  <a:pt x="11391" y="128229"/>
                </a:moveTo>
                <a:lnTo>
                  <a:pt x="11391" y="112163"/>
                </a:lnTo>
                <a:lnTo>
                  <a:pt x="45279" y="102219"/>
                </a:lnTo>
                <a:lnTo>
                  <a:pt x="75688" y="84524"/>
                </a:lnTo>
                <a:lnTo>
                  <a:pt x="97609" y="59546"/>
                </a:lnTo>
                <a:lnTo>
                  <a:pt x="106029" y="27748"/>
                </a:lnTo>
                <a:lnTo>
                  <a:pt x="106029" y="15480"/>
                </a:lnTo>
                <a:lnTo>
                  <a:pt x="123847" y="15480"/>
                </a:lnTo>
                <a:lnTo>
                  <a:pt x="123847" y="27748"/>
                </a:lnTo>
                <a:lnTo>
                  <a:pt x="132103" y="59504"/>
                </a:lnTo>
                <a:lnTo>
                  <a:pt x="135475" y="63384"/>
                </a:lnTo>
                <a:lnTo>
                  <a:pt x="115084" y="63384"/>
                </a:lnTo>
                <a:lnTo>
                  <a:pt x="98389" y="86414"/>
                </a:lnTo>
                <a:lnTo>
                  <a:pt x="74410" y="105226"/>
                </a:lnTo>
                <a:lnTo>
                  <a:pt x="44845" y="119329"/>
                </a:lnTo>
                <a:lnTo>
                  <a:pt x="11391" y="128229"/>
                </a:lnTo>
                <a:close/>
              </a:path>
              <a:path w="230505" h="260350">
                <a:moveTo>
                  <a:pt x="218486" y="128229"/>
                </a:moveTo>
                <a:lnTo>
                  <a:pt x="184338" y="119082"/>
                </a:lnTo>
                <a:lnTo>
                  <a:pt x="154955" y="105007"/>
                </a:lnTo>
                <a:lnTo>
                  <a:pt x="131487" y="86331"/>
                </a:lnTo>
                <a:lnTo>
                  <a:pt x="115084" y="63384"/>
                </a:lnTo>
                <a:lnTo>
                  <a:pt x="135475" y="63384"/>
                </a:lnTo>
                <a:lnTo>
                  <a:pt x="153750" y="84415"/>
                </a:lnTo>
                <a:lnTo>
                  <a:pt x="184105" y="102095"/>
                </a:lnTo>
                <a:lnTo>
                  <a:pt x="218486" y="112163"/>
                </a:lnTo>
                <a:lnTo>
                  <a:pt x="218486" y="128229"/>
                </a:lnTo>
                <a:close/>
              </a:path>
              <a:path w="230505" h="260350">
                <a:moveTo>
                  <a:pt x="230461" y="186063"/>
                </a:moveTo>
                <a:lnTo>
                  <a:pt x="0" y="186063"/>
                </a:lnTo>
                <a:lnTo>
                  <a:pt x="0" y="170290"/>
                </a:lnTo>
                <a:lnTo>
                  <a:pt x="230461" y="170290"/>
                </a:lnTo>
                <a:lnTo>
                  <a:pt x="230461" y="186063"/>
                </a:lnTo>
                <a:close/>
              </a:path>
              <a:path w="230505" h="260350">
                <a:moveTo>
                  <a:pt x="123847" y="259963"/>
                </a:moveTo>
                <a:lnTo>
                  <a:pt x="106029" y="259963"/>
                </a:lnTo>
                <a:lnTo>
                  <a:pt x="106029" y="186063"/>
                </a:lnTo>
                <a:lnTo>
                  <a:pt x="123847" y="186063"/>
                </a:lnTo>
                <a:lnTo>
                  <a:pt x="123847" y="259963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4438289" y="5382928"/>
            <a:ext cx="210820" cy="259079"/>
          </a:xfrm>
          <a:custGeom>
            <a:avLst/>
            <a:gdLst/>
            <a:ahLst/>
            <a:cxnLst/>
            <a:rect l="l" t="t" r="r" b="b"/>
            <a:pathLst>
              <a:path w="210819" h="259079">
                <a:moveTo>
                  <a:pt x="141373" y="20738"/>
                </a:moveTo>
                <a:lnTo>
                  <a:pt x="3213" y="20738"/>
                </a:lnTo>
                <a:lnTo>
                  <a:pt x="3213" y="4965"/>
                </a:lnTo>
                <a:lnTo>
                  <a:pt x="141373" y="4965"/>
                </a:lnTo>
                <a:lnTo>
                  <a:pt x="141373" y="20738"/>
                </a:lnTo>
                <a:close/>
              </a:path>
              <a:path w="210819" h="259079">
                <a:moveTo>
                  <a:pt x="0" y="240977"/>
                </a:moveTo>
                <a:lnTo>
                  <a:pt x="0" y="224912"/>
                </a:lnTo>
                <a:lnTo>
                  <a:pt x="22504" y="209978"/>
                </a:lnTo>
                <a:lnTo>
                  <a:pt x="42682" y="186282"/>
                </a:lnTo>
                <a:lnTo>
                  <a:pt x="57218" y="153276"/>
                </a:lnTo>
                <a:lnTo>
                  <a:pt x="62800" y="110411"/>
                </a:lnTo>
                <a:lnTo>
                  <a:pt x="62800" y="20738"/>
                </a:lnTo>
                <a:lnTo>
                  <a:pt x="80617" y="20738"/>
                </a:lnTo>
                <a:lnTo>
                  <a:pt x="80617" y="110411"/>
                </a:lnTo>
                <a:lnTo>
                  <a:pt x="86117" y="153152"/>
                </a:lnTo>
                <a:lnTo>
                  <a:pt x="90050" y="162111"/>
                </a:lnTo>
                <a:lnTo>
                  <a:pt x="71855" y="162111"/>
                </a:lnTo>
                <a:lnTo>
                  <a:pt x="61202" y="187003"/>
                </a:lnTo>
                <a:lnTo>
                  <a:pt x="44690" y="209431"/>
                </a:lnTo>
                <a:lnTo>
                  <a:pt x="23796" y="227915"/>
                </a:lnTo>
                <a:lnTo>
                  <a:pt x="0" y="240977"/>
                </a:lnTo>
                <a:close/>
              </a:path>
              <a:path w="210819" h="259079">
                <a:moveTo>
                  <a:pt x="143417" y="240977"/>
                </a:moveTo>
                <a:lnTo>
                  <a:pt x="119338" y="227504"/>
                </a:lnTo>
                <a:lnTo>
                  <a:pt x="98654" y="208993"/>
                </a:lnTo>
                <a:lnTo>
                  <a:pt x="82461" y="186757"/>
                </a:lnTo>
                <a:lnTo>
                  <a:pt x="71855" y="162111"/>
                </a:lnTo>
                <a:lnTo>
                  <a:pt x="90050" y="162111"/>
                </a:lnTo>
                <a:lnTo>
                  <a:pt x="100516" y="185954"/>
                </a:lnTo>
                <a:lnTo>
                  <a:pt x="120666" y="209609"/>
                </a:lnTo>
                <a:lnTo>
                  <a:pt x="143417" y="224912"/>
                </a:lnTo>
                <a:lnTo>
                  <a:pt x="143417" y="240977"/>
                </a:lnTo>
                <a:close/>
              </a:path>
              <a:path w="210819" h="259079">
                <a:moveTo>
                  <a:pt x="210599" y="258502"/>
                </a:moveTo>
                <a:lnTo>
                  <a:pt x="192781" y="258502"/>
                </a:lnTo>
                <a:lnTo>
                  <a:pt x="192781" y="0"/>
                </a:lnTo>
                <a:lnTo>
                  <a:pt x="210599" y="0"/>
                </a:lnTo>
                <a:lnTo>
                  <a:pt x="210599" y="258502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4785950" y="5382933"/>
            <a:ext cx="754380" cy="266065"/>
          </a:xfrm>
          <a:custGeom>
            <a:avLst/>
            <a:gdLst/>
            <a:ahLst/>
            <a:cxnLst/>
            <a:rect l="l" t="t" r="r" b="b"/>
            <a:pathLst>
              <a:path w="754380" h="266064">
                <a:moveTo>
                  <a:pt x="122389" y="3505"/>
                </a:moveTo>
                <a:lnTo>
                  <a:pt x="104571" y="3505"/>
                </a:lnTo>
                <a:lnTo>
                  <a:pt x="104571" y="49657"/>
                </a:lnTo>
                <a:lnTo>
                  <a:pt x="104571" y="64846"/>
                </a:lnTo>
                <a:lnTo>
                  <a:pt x="104571" y="117424"/>
                </a:lnTo>
                <a:lnTo>
                  <a:pt x="17526" y="117424"/>
                </a:lnTo>
                <a:lnTo>
                  <a:pt x="17526" y="64846"/>
                </a:lnTo>
                <a:lnTo>
                  <a:pt x="104571" y="64846"/>
                </a:lnTo>
                <a:lnTo>
                  <a:pt x="104571" y="49657"/>
                </a:lnTo>
                <a:lnTo>
                  <a:pt x="17526" y="49657"/>
                </a:lnTo>
                <a:lnTo>
                  <a:pt x="17526" y="3505"/>
                </a:lnTo>
                <a:lnTo>
                  <a:pt x="0" y="3505"/>
                </a:lnTo>
                <a:lnTo>
                  <a:pt x="0" y="133197"/>
                </a:lnTo>
                <a:lnTo>
                  <a:pt x="122389" y="133197"/>
                </a:lnTo>
                <a:lnTo>
                  <a:pt x="122389" y="117424"/>
                </a:lnTo>
                <a:lnTo>
                  <a:pt x="122389" y="64846"/>
                </a:lnTo>
                <a:lnTo>
                  <a:pt x="122389" y="49657"/>
                </a:lnTo>
                <a:lnTo>
                  <a:pt x="122389" y="3505"/>
                </a:lnTo>
                <a:close/>
              </a:path>
              <a:path w="754380" h="266064">
                <a:moveTo>
                  <a:pt x="211188" y="214693"/>
                </a:moveTo>
                <a:lnTo>
                  <a:pt x="209981" y="204165"/>
                </a:lnTo>
                <a:lnTo>
                  <a:pt x="206438" y="194932"/>
                </a:lnTo>
                <a:lnTo>
                  <a:pt x="200583" y="186969"/>
                </a:lnTo>
                <a:lnTo>
                  <a:pt x="193370" y="180962"/>
                </a:lnTo>
                <a:lnTo>
                  <a:pt x="193370" y="205930"/>
                </a:lnTo>
                <a:lnTo>
                  <a:pt x="193370" y="223164"/>
                </a:lnTo>
                <a:lnTo>
                  <a:pt x="153784" y="246672"/>
                </a:lnTo>
                <a:lnTo>
                  <a:pt x="111874" y="250329"/>
                </a:lnTo>
                <a:lnTo>
                  <a:pt x="89128" y="249402"/>
                </a:lnTo>
                <a:lnTo>
                  <a:pt x="42062" y="236016"/>
                </a:lnTo>
                <a:lnTo>
                  <a:pt x="30086" y="223164"/>
                </a:lnTo>
                <a:lnTo>
                  <a:pt x="30086" y="205930"/>
                </a:lnTo>
                <a:lnTo>
                  <a:pt x="69735" y="182410"/>
                </a:lnTo>
                <a:lnTo>
                  <a:pt x="111874" y="178765"/>
                </a:lnTo>
                <a:lnTo>
                  <a:pt x="134442" y="179679"/>
                </a:lnTo>
                <a:lnTo>
                  <a:pt x="181686" y="193078"/>
                </a:lnTo>
                <a:lnTo>
                  <a:pt x="193370" y="205930"/>
                </a:lnTo>
                <a:lnTo>
                  <a:pt x="193370" y="180962"/>
                </a:lnTo>
                <a:lnTo>
                  <a:pt x="192493" y="180225"/>
                </a:lnTo>
                <a:lnTo>
                  <a:pt x="189560" y="178765"/>
                </a:lnTo>
                <a:lnTo>
                  <a:pt x="177431" y="172720"/>
                </a:lnTo>
                <a:lnTo>
                  <a:pt x="158750" y="167335"/>
                </a:lnTo>
                <a:lnTo>
                  <a:pt x="136791" y="164084"/>
                </a:lnTo>
                <a:lnTo>
                  <a:pt x="111874" y="162991"/>
                </a:lnTo>
                <a:lnTo>
                  <a:pt x="86791" y="164084"/>
                </a:lnTo>
                <a:lnTo>
                  <a:pt x="46151" y="172720"/>
                </a:lnTo>
                <a:lnTo>
                  <a:pt x="13512" y="204165"/>
                </a:lnTo>
                <a:lnTo>
                  <a:pt x="12268" y="214693"/>
                </a:lnTo>
                <a:lnTo>
                  <a:pt x="13512" y="225044"/>
                </a:lnTo>
                <a:lnTo>
                  <a:pt x="46151" y="256273"/>
                </a:lnTo>
                <a:lnTo>
                  <a:pt x="86791" y="264515"/>
                </a:lnTo>
                <a:lnTo>
                  <a:pt x="111874" y="265518"/>
                </a:lnTo>
                <a:lnTo>
                  <a:pt x="136791" y="264515"/>
                </a:lnTo>
                <a:lnTo>
                  <a:pt x="158750" y="261467"/>
                </a:lnTo>
                <a:lnTo>
                  <a:pt x="177431" y="256273"/>
                </a:lnTo>
                <a:lnTo>
                  <a:pt x="189522" y="250329"/>
                </a:lnTo>
                <a:lnTo>
                  <a:pt x="192493" y="248869"/>
                </a:lnTo>
                <a:lnTo>
                  <a:pt x="200583" y="242125"/>
                </a:lnTo>
                <a:lnTo>
                  <a:pt x="206438" y="234188"/>
                </a:lnTo>
                <a:lnTo>
                  <a:pt x="209981" y="225044"/>
                </a:lnTo>
                <a:lnTo>
                  <a:pt x="211188" y="214693"/>
                </a:lnTo>
                <a:close/>
              </a:path>
              <a:path w="754380" h="266064">
                <a:moveTo>
                  <a:pt x="245364" y="63677"/>
                </a:moveTo>
                <a:lnTo>
                  <a:pt x="204470" y="63677"/>
                </a:lnTo>
                <a:lnTo>
                  <a:pt x="204470" y="0"/>
                </a:lnTo>
                <a:lnTo>
                  <a:pt x="186651" y="0"/>
                </a:lnTo>
                <a:lnTo>
                  <a:pt x="186651" y="150431"/>
                </a:lnTo>
                <a:lnTo>
                  <a:pt x="204470" y="150431"/>
                </a:lnTo>
                <a:lnTo>
                  <a:pt x="204470" y="79451"/>
                </a:lnTo>
                <a:lnTo>
                  <a:pt x="245364" y="79451"/>
                </a:lnTo>
                <a:lnTo>
                  <a:pt x="245364" y="63677"/>
                </a:lnTo>
                <a:close/>
              </a:path>
              <a:path w="754380" h="266064">
                <a:moveTo>
                  <a:pt x="481850" y="18694"/>
                </a:moveTo>
                <a:lnTo>
                  <a:pt x="464032" y="18694"/>
                </a:lnTo>
                <a:lnTo>
                  <a:pt x="464032" y="81788"/>
                </a:lnTo>
                <a:lnTo>
                  <a:pt x="481850" y="81788"/>
                </a:lnTo>
                <a:lnTo>
                  <a:pt x="481850" y="18694"/>
                </a:lnTo>
                <a:close/>
              </a:path>
              <a:path w="754380" h="266064">
                <a:moveTo>
                  <a:pt x="481850" y="3352"/>
                </a:moveTo>
                <a:lnTo>
                  <a:pt x="284683" y="3352"/>
                </a:lnTo>
                <a:lnTo>
                  <a:pt x="284683" y="18592"/>
                </a:lnTo>
                <a:lnTo>
                  <a:pt x="284683" y="82092"/>
                </a:lnTo>
                <a:lnTo>
                  <a:pt x="284683" y="97332"/>
                </a:lnTo>
                <a:lnTo>
                  <a:pt x="481850" y="97332"/>
                </a:lnTo>
                <a:lnTo>
                  <a:pt x="481850" y="82092"/>
                </a:lnTo>
                <a:lnTo>
                  <a:pt x="302501" y="82092"/>
                </a:lnTo>
                <a:lnTo>
                  <a:pt x="302501" y="18592"/>
                </a:lnTo>
                <a:lnTo>
                  <a:pt x="481850" y="18592"/>
                </a:lnTo>
                <a:lnTo>
                  <a:pt x="481850" y="3352"/>
                </a:lnTo>
                <a:close/>
              </a:path>
              <a:path w="754380" h="266064">
                <a:moveTo>
                  <a:pt x="487108" y="244652"/>
                </a:moveTo>
                <a:lnTo>
                  <a:pt x="302501" y="244652"/>
                </a:lnTo>
                <a:lnTo>
                  <a:pt x="302501" y="188772"/>
                </a:lnTo>
                <a:lnTo>
                  <a:pt x="284683" y="188772"/>
                </a:lnTo>
                <a:lnTo>
                  <a:pt x="284683" y="244652"/>
                </a:lnTo>
                <a:lnTo>
                  <a:pt x="284683" y="259892"/>
                </a:lnTo>
                <a:lnTo>
                  <a:pt x="487108" y="259892"/>
                </a:lnTo>
                <a:lnTo>
                  <a:pt x="487108" y="244652"/>
                </a:lnTo>
                <a:close/>
              </a:path>
              <a:path w="754380" h="266064">
                <a:moveTo>
                  <a:pt x="499960" y="137579"/>
                </a:moveTo>
                <a:lnTo>
                  <a:pt x="266573" y="137579"/>
                </a:lnTo>
                <a:lnTo>
                  <a:pt x="266573" y="153060"/>
                </a:lnTo>
                <a:lnTo>
                  <a:pt x="377571" y="153060"/>
                </a:lnTo>
                <a:lnTo>
                  <a:pt x="377571" y="206806"/>
                </a:lnTo>
                <a:lnTo>
                  <a:pt x="395389" y="206806"/>
                </a:lnTo>
                <a:lnTo>
                  <a:pt x="395389" y="153060"/>
                </a:lnTo>
                <a:lnTo>
                  <a:pt x="499960" y="153060"/>
                </a:lnTo>
                <a:lnTo>
                  <a:pt x="499960" y="137579"/>
                </a:lnTo>
                <a:close/>
              </a:path>
              <a:path w="754380" h="266064">
                <a:moveTo>
                  <a:pt x="686803" y="224624"/>
                </a:moveTo>
                <a:lnTo>
                  <a:pt x="662559" y="209397"/>
                </a:lnTo>
                <a:lnTo>
                  <a:pt x="641413" y="186499"/>
                </a:lnTo>
                <a:lnTo>
                  <a:pt x="629373" y="159778"/>
                </a:lnTo>
                <a:lnTo>
                  <a:pt x="626452" y="153314"/>
                </a:lnTo>
                <a:lnTo>
                  <a:pt x="620788" y="107200"/>
                </a:lnTo>
                <a:lnTo>
                  <a:pt x="620788" y="3213"/>
                </a:lnTo>
                <a:lnTo>
                  <a:pt x="602970" y="3213"/>
                </a:lnTo>
                <a:lnTo>
                  <a:pt x="602970" y="107200"/>
                </a:lnTo>
                <a:lnTo>
                  <a:pt x="597382" y="153479"/>
                </a:lnTo>
                <a:lnTo>
                  <a:pt x="582599" y="186944"/>
                </a:lnTo>
                <a:lnTo>
                  <a:pt x="561568" y="209892"/>
                </a:lnTo>
                <a:lnTo>
                  <a:pt x="537248" y="224624"/>
                </a:lnTo>
                <a:lnTo>
                  <a:pt x="537248" y="240982"/>
                </a:lnTo>
                <a:lnTo>
                  <a:pt x="563016" y="227672"/>
                </a:lnTo>
                <a:lnTo>
                  <a:pt x="585038" y="209029"/>
                </a:lnTo>
                <a:lnTo>
                  <a:pt x="601853" y="186055"/>
                </a:lnTo>
                <a:lnTo>
                  <a:pt x="612025" y="159778"/>
                </a:lnTo>
                <a:lnTo>
                  <a:pt x="622274" y="185940"/>
                </a:lnTo>
                <a:lnTo>
                  <a:pt x="639229" y="208699"/>
                </a:lnTo>
                <a:lnTo>
                  <a:pt x="661276" y="227304"/>
                </a:lnTo>
                <a:lnTo>
                  <a:pt x="686803" y="240982"/>
                </a:lnTo>
                <a:lnTo>
                  <a:pt x="686803" y="224624"/>
                </a:lnTo>
                <a:close/>
              </a:path>
              <a:path w="754380" h="266064">
                <a:moveTo>
                  <a:pt x="754278" y="0"/>
                </a:moveTo>
                <a:lnTo>
                  <a:pt x="736460" y="0"/>
                </a:lnTo>
                <a:lnTo>
                  <a:pt x="736460" y="258508"/>
                </a:lnTo>
                <a:lnTo>
                  <a:pt x="754278" y="258508"/>
                </a:lnTo>
                <a:lnTo>
                  <a:pt x="754278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5595029" y="5382933"/>
            <a:ext cx="304800" cy="281305"/>
          </a:xfrm>
          <a:custGeom>
            <a:avLst/>
            <a:gdLst/>
            <a:ahLst/>
            <a:cxnLst/>
            <a:rect l="l" t="t" r="r" b="b"/>
            <a:pathLst>
              <a:path w="304800" h="281304">
                <a:moveTo>
                  <a:pt x="127939" y="3505"/>
                </a:moveTo>
                <a:lnTo>
                  <a:pt x="6426" y="3505"/>
                </a:lnTo>
                <a:lnTo>
                  <a:pt x="6426" y="19278"/>
                </a:lnTo>
                <a:lnTo>
                  <a:pt x="110121" y="19278"/>
                </a:lnTo>
                <a:lnTo>
                  <a:pt x="102323" y="65697"/>
                </a:lnTo>
                <a:lnTo>
                  <a:pt x="80149" y="101206"/>
                </a:lnTo>
                <a:lnTo>
                  <a:pt x="45427" y="125336"/>
                </a:lnTo>
                <a:lnTo>
                  <a:pt x="0" y="137579"/>
                </a:lnTo>
                <a:lnTo>
                  <a:pt x="0" y="153060"/>
                </a:lnTo>
                <a:lnTo>
                  <a:pt x="43040" y="143294"/>
                </a:lnTo>
                <a:lnTo>
                  <a:pt x="78473" y="124764"/>
                </a:lnTo>
                <a:lnTo>
                  <a:pt x="105206" y="97332"/>
                </a:lnTo>
                <a:lnTo>
                  <a:pt x="122072" y="60845"/>
                </a:lnTo>
                <a:lnTo>
                  <a:pt x="127939" y="15189"/>
                </a:lnTo>
                <a:lnTo>
                  <a:pt x="127939" y="3505"/>
                </a:lnTo>
                <a:close/>
              </a:path>
              <a:path w="304800" h="281304">
                <a:moveTo>
                  <a:pt x="215861" y="244779"/>
                </a:moveTo>
                <a:lnTo>
                  <a:pt x="40017" y="244779"/>
                </a:lnTo>
                <a:lnTo>
                  <a:pt x="40017" y="178181"/>
                </a:lnTo>
                <a:lnTo>
                  <a:pt x="22199" y="178181"/>
                </a:lnTo>
                <a:lnTo>
                  <a:pt x="22199" y="260261"/>
                </a:lnTo>
                <a:lnTo>
                  <a:pt x="215861" y="260261"/>
                </a:lnTo>
                <a:lnTo>
                  <a:pt x="215861" y="244779"/>
                </a:lnTo>
                <a:close/>
              </a:path>
              <a:path w="304800" h="281304">
                <a:moveTo>
                  <a:pt x="251790" y="75361"/>
                </a:moveTo>
                <a:lnTo>
                  <a:pt x="210896" y="75361"/>
                </a:lnTo>
                <a:lnTo>
                  <a:pt x="210896" y="0"/>
                </a:lnTo>
                <a:lnTo>
                  <a:pt x="193078" y="0"/>
                </a:lnTo>
                <a:lnTo>
                  <a:pt x="193078" y="179933"/>
                </a:lnTo>
                <a:lnTo>
                  <a:pt x="210896" y="179933"/>
                </a:lnTo>
                <a:lnTo>
                  <a:pt x="210896" y="90843"/>
                </a:lnTo>
                <a:lnTo>
                  <a:pt x="251790" y="90843"/>
                </a:lnTo>
                <a:lnTo>
                  <a:pt x="251790" y="75361"/>
                </a:lnTo>
                <a:close/>
              </a:path>
              <a:path w="304800" h="281304">
                <a:moveTo>
                  <a:pt x="304558" y="212356"/>
                </a:moveTo>
                <a:lnTo>
                  <a:pt x="282943" y="212356"/>
                </a:lnTo>
                <a:lnTo>
                  <a:pt x="282943" y="243903"/>
                </a:lnTo>
                <a:lnTo>
                  <a:pt x="292874" y="243903"/>
                </a:lnTo>
                <a:lnTo>
                  <a:pt x="292874" y="261721"/>
                </a:lnTo>
                <a:lnTo>
                  <a:pt x="288201" y="267563"/>
                </a:lnTo>
                <a:lnTo>
                  <a:pt x="278853" y="269900"/>
                </a:lnTo>
                <a:lnTo>
                  <a:pt x="278853" y="281000"/>
                </a:lnTo>
                <a:lnTo>
                  <a:pt x="290512" y="277101"/>
                </a:lnTo>
                <a:lnTo>
                  <a:pt x="298500" y="270446"/>
                </a:lnTo>
                <a:lnTo>
                  <a:pt x="303085" y="260667"/>
                </a:lnTo>
                <a:lnTo>
                  <a:pt x="304558" y="247408"/>
                </a:lnTo>
                <a:lnTo>
                  <a:pt x="304558" y="212356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2532284" y="5924765"/>
            <a:ext cx="201930" cy="156210"/>
          </a:xfrm>
          <a:custGeom>
            <a:avLst/>
            <a:gdLst/>
            <a:ahLst/>
            <a:cxnLst/>
            <a:rect l="l" t="t" r="r" b="b"/>
            <a:pathLst>
              <a:path w="201929" h="156210">
                <a:moveTo>
                  <a:pt x="201841" y="76"/>
                </a:moveTo>
                <a:lnTo>
                  <a:pt x="184023" y="76"/>
                </a:lnTo>
                <a:lnTo>
                  <a:pt x="184023" y="58420"/>
                </a:lnTo>
                <a:lnTo>
                  <a:pt x="184023" y="74930"/>
                </a:lnTo>
                <a:lnTo>
                  <a:pt x="184023" y="139700"/>
                </a:lnTo>
                <a:lnTo>
                  <a:pt x="17818" y="139700"/>
                </a:lnTo>
                <a:lnTo>
                  <a:pt x="17818" y="74930"/>
                </a:lnTo>
                <a:lnTo>
                  <a:pt x="184023" y="74930"/>
                </a:lnTo>
                <a:lnTo>
                  <a:pt x="184023" y="58420"/>
                </a:lnTo>
                <a:lnTo>
                  <a:pt x="17818" y="58420"/>
                </a:lnTo>
                <a:lnTo>
                  <a:pt x="17818" y="0"/>
                </a:lnTo>
                <a:lnTo>
                  <a:pt x="0" y="0"/>
                </a:lnTo>
                <a:lnTo>
                  <a:pt x="0" y="58420"/>
                </a:lnTo>
                <a:lnTo>
                  <a:pt x="0" y="74930"/>
                </a:lnTo>
                <a:lnTo>
                  <a:pt x="0" y="139700"/>
                </a:lnTo>
                <a:lnTo>
                  <a:pt x="0" y="156210"/>
                </a:lnTo>
                <a:lnTo>
                  <a:pt x="201841" y="156210"/>
                </a:lnTo>
                <a:lnTo>
                  <a:pt x="201841" y="58420"/>
                </a:lnTo>
                <a:lnTo>
                  <a:pt x="201841" y="76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2517980" y="6151794"/>
            <a:ext cx="230504" cy="15240"/>
          </a:xfrm>
          <a:custGeom>
            <a:avLst/>
            <a:gdLst/>
            <a:ahLst/>
            <a:cxnLst/>
            <a:rect l="l" t="t" r="r" b="b"/>
            <a:pathLst>
              <a:path w="230504" h="15239">
                <a:moveTo>
                  <a:pt x="230461" y="14896"/>
                </a:moveTo>
                <a:lnTo>
                  <a:pt x="0" y="14896"/>
                </a:lnTo>
                <a:lnTo>
                  <a:pt x="0" y="0"/>
                </a:lnTo>
                <a:lnTo>
                  <a:pt x="230461" y="0"/>
                </a:lnTo>
                <a:lnTo>
                  <a:pt x="230461" y="14896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797409" y="5919876"/>
            <a:ext cx="495300" cy="263525"/>
          </a:xfrm>
          <a:custGeom>
            <a:avLst/>
            <a:gdLst/>
            <a:ahLst/>
            <a:cxnLst/>
            <a:rect l="l" t="t" r="r" b="b"/>
            <a:pathLst>
              <a:path w="495300" h="263525">
                <a:moveTo>
                  <a:pt x="244182" y="111290"/>
                </a:moveTo>
                <a:lnTo>
                  <a:pt x="200660" y="111290"/>
                </a:lnTo>
                <a:lnTo>
                  <a:pt x="200660" y="0"/>
                </a:lnTo>
                <a:lnTo>
                  <a:pt x="182841" y="0"/>
                </a:lnTo>
                <a:lnTo>
                  <a:pt x="182841" y="202717"/>
                </a:lnTo>
                <a:lnTo>
                  <a:pt x="169773" y="212267"/>
                </a:lnTo>
                <a:lnTo>
                  <a:pt x="153377" y="219329"/>
                </a:lnTo>
                <a:lnTo>
                  <a:pt x="134416" y="223710"/>
                </a:lnTo>
                <a:lnTo>
                  <a:pt x="113614" y="225209"/>
                </a:lnTo>
                <a:lnTo>
                  <a:pt x="17818" y="225209"/>
                </a:lnTo>
                <a:lnTo>
                  <a:pt x="17818" y="129692"/>
                </a:lnTo>
                <a:lnTo>
                  <a:pt x="117119" y="129692"/>
                </a:lnTo>
                <a:lnTo>
                  <a:pt x="117119" y="4673"/>
                </a:lnTo>
                <a:lnTo>
                  <a:pt x="0" y="4673"/>
                </a:lnTo>
                <a:lnTo>
                  <a:pt x="0" y="20739"/>
                </a:lnTo>
                <a:lnTo>
                  <a:pt x="99314" y="20739"/>
                </a:lnTo>
                <a:lnTo>
                  <a:pt x="99314" y="113626"/>
                </a:lnTo>
                <a:lnTo>
                  <a:pt x="0" y="113626"/>
                </a:lnTo>
                <a:lnTo>
                  <a:pt x="0" y="240690"/>
                </a:lnTo>
                <a:lnTo>
                  <a:pt x="111277" y="240690"/>
                </a:lnTo>
                <a:lnTo>
                  <a:pt x="133223" y="239217"/>
                </a:lnTo>
                <a:lnTo>
                  <a:pt x="153200" y="234886"/>
                </a:lnTo>
                <a:lnTo>
                  <a:pt x="170103" y="227749"/>
                </a:lnTo>
                <a:lnTo>
                  <a:pt x="182841" y="217906"/>
                </a:lnTo>
                <a:lnTo>
                  <a:pt x="182841" y="258800"/>
                </a:lnTo>
                <a:lnTo>
                  <a:pt x="200660" y="258800"/>
                </a:lnTo>
                <a:lnTo>
                  <a:pt x="200660" y="126479"/>
                </a:lnTo>
                <a:lnTo>
                  <a:pt x="244182" y="126479"/>
                </a:lnTo>
                <a:lnTo>
                  <a:pt x="244182" y="111290"/>
                </a:lnTo>
                <a:close/>
              </a:path>
              <a:path w="495300" h="263525">
                <a:moveTo>
                  <a:pt x="487108" y="65722"/>
                </a:moveTo>
                <a:lnTo>
                  <a:pt x="485559" y="51943"/>
                </a:lnTo>
                <a:lnTo>
                  <a:pt x="481088" y="39687"/>
                </a:lnTo>
                <a:lnTo>
                  <a:pt x="473925" y="29006"/>
                </a:lnTo>
                <a:lnTo>
                  <a:pt x="469290" y="24739"/>
                </a:lnTo>
                <a:lnTo>
                  <a:pt x="469290" y="65722"/>
                </a:lnTo>
                <a:lnTo>
                  <a:pt x="468312" y="75349"/>
                </a:lnTo>
                <a:lnTo>
                  <a:pt x="441071" y="105689"/>
                </a:lnTo>
                <a:lnTo>
                  <a:pt x="403948" y="114528"/>
                </a:lnTo>
                <a:lnTo>
                  <a:pt x="379907" y="115671"/>
                </a:lnTo>
                <a:lnTo>
                  <a:pt x="355739" y="114528"/>
                </a:lnTo>
                <a:lnTo>
                  <a:pt x="305714" y="98145"/>
                </a:lnTo>
                <a:lnTo>
                  <a:pt x="290525" y="65722"/>
                </a:lnTo>
                <a:lnTo>
                  <a:pt x="291465" y="56095"/>
                </a:lnTo>
                <a:lnTo>
                  <a:pt x="318706" y="25336"/>
                </a:lnTo>
                <a:lnTo>
                  <a:pt x="379907" y="15481"/>
                </a:lnTo>
                <a:lnTo>
                  <a:pt x="403948" y="16573"/>
                </a:lnTo>
                <a:lnTo>
                  <a:pt x="441071" y="25336"/>
                </a:lnTo>
                <a:lnTo>
                  <a:pt x="468312" y="56095"/>
                </a:lnTo>
                <a:lnTo>
                  <a:pt x="469290" y="65722"/>
                </a:lnTo>
                <a:lnTo>
                  <a:pt x="469290" y="24739"/>
                </a:lnTo>
                <a:lnTo>
                  <a:pt x="428904" y="4927"/>
                </a:lnTo>
                <a:lnTo>
                  <a:pt x="379907" y="0"/>
                </a:lnTo>
                <a:lnTo>
                  <a:pt x="353733" y="1219"/>
                </a:lnTo>
                <a:lnTo>
                  <a:pt x="311480" y="11214"/>
                </a:lnTo>
                <a:lnTo>
                  <a:pt x="278625" y="39649"/>
                </a:lnTo>
                <a:lnTo>
                  <a:pt x="272707" y="65722"/>
                </a:lnTo>
                <a:lnTo>
                  <a:pt x="274218" y="79324"/>
                </a:lnTo>
                <a:lnTo>
                  <a:pt x="295490" y="110998"/>
                </a:lnTo>
                <a:lnTo>
                  <a:pt x="330911" y="126326"/>
                </a:lnTo>
                <a:lnTo>
                  <a:pt x="379907" y="131152"/>
                </a:lnTo>
                <a:lnTo>
                  <a:pt x="406082" y="129971"/>
                </a:lnTo>
                <a:lnTo>
                  <a:pt x="428904" y="126326"/>
                </a:lnTo>
                <a:lnTo>
                  <a:pt x="448335" y="120065"/>
                </a:lnTo>
                <a:lnTo>
                  <a:pt x="456082" y="115671"/>
                </a:lnTo>
                <a:lnTo>
                  <a:pt x="464324" y="110998"/>
                </a:lnTo>
                <a:lnTo>
                  <a:pt x="473925" y="102158"/>
                </a:lnTo>
                <a:lnTo>
                  <a:pt x="481076" y="91541"/>
                </a:lnTo>
                <a:lnTo>
                  <a:pt x="485559" y="79324"/>
                </a:lnTo>
                <a:lnTo>
                  <a:pt x="487108" y="65722"/>
                </a:lnTo>
                <a:close/>
              </a:path>
              <a:path w="495300" h="263525">
                <a:moveTo>
                  <a:pt x="494703" y="173799"/>
                </a:moveTo>
                <a:lnTo>
                  <a:pt x="264236" y="173799"/>
                </a:lnTo>
                <a:lnTo>
                  <a:pt x="264236" y="189572"/>
                </a:lnTo>
                <a:lnTo>
                  <a:pt x="370268" y="189572"/>
                </a:lnTo>
                <a:lnTo>
                  <a:pt x="370268" y="263474"/>
                </a:lnTo>
                <a:lnTo>
                  <a:pt x="388086" y="263474"/>
                </a:lnTo>
                <a:lnTo>
                  <a:pt x="388086" y="189572"/>
                </a:lnTo>
                <a:lnTo>
                  <a:pt x="494703" y="189572"/>
                </a:lnTo>
                <a:lnTo>
                  <a:pt x="494703" y="17379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3337288" y="5919872"/>
            <a:ext cx="210820" cy="259079"/>
          </a:xfrm>
          <a:custGeom>
            <a:avLst/>
            <a:gdLst/>
            <a:ahLst/>
            <a:cxnLst/>
            <a:rect l="l" t="t" r="r" b="b"/>
            <a:pathLst>
              <a:path w="210819" h="259079">
                <a:moveTo>
                  <a:pt x="210599" y="258794"/>
                </a:moveTo>
                <a:lnTo>
                  <a:pt x="192781" y="258794"/>
                </a:lnTo>
                <a:lnTo>
                  <a:pt x="192781" y="119174"/>
                </a:lnTo>
                <a:lnTo>
                  <a:pt x="128813" y="119174"/>
                </a:lnTo>
                <a:lnTo>
                  <a:pt x="128813" y="103401"/>
                </a:lnTo>
                <a:lnTo>
                  <a:pt x="192781" y="103401"/>
                </a:lnTo>
                <a:lnTo>
                  <a:pt x="192781" y="0"/>
                </a:lnTo>
                <a:lnTo>
                  <a:pt x="210599" y="0"/>
                </a:lnTo>
                <a:lnTo>
                  <a:pt x="210599" y="258794"/>
                </a:lnTo>
                <a:close/>
              </a:path>
              <a:path w="210819" h="259079">
                <a:moveTo>
                  <a:pt x="141373" y="20738"/>
                </a:moveTo>
                <a:lnTo>
                  <a:pt x="3213" y="20738"/>
                </a:lnTo>
                <a:lnTo>
                  <a:pt x="3213" y="4965"/>
                </a:lnTo>
                <a:lnTo>
                  <a:pt x="141373" y="4965"/>
                </a:lnTo>
                <a:lnTo>
                  <a:pt x="141373" y="20738"/>
                </a:lnTo>
                <a:close/>
              </a:path>
              <a:path w="210819" h="259079">
                <a:moveTo>
                  <a:pt x="0" y="240977"/>
                </a:moveTo>
                <a:lnTo>
                  <a:pt x="0" y="224912"/>
                </a:lnTo>
                <a:lnTo>
                  <a:pt x="22504" y="209978"/>
                </a:lnTo>
                <a:lnTo>
                  <a:pt x="42682" y="186282"/>
                </a:lnTo>
                <a:lnTo>
                  <a:pt x="57218" y="153276"/>
                </a:lnTo>
                <a:lnTo>
                  <a:pt x="62800" y="110411"/>
                </a:lnTo>
                <a:lnTo>
                  <a:pt x="62800" y="20738"/>
                </a:lnTo>
                <a:lnTo>
                  <a:pt x="80617" y="20738"/>
                </a:lnTo>
                <a:lnTo>
                  <a:pt x="80617" y="110411"/>
                </a:lnTo>
                <a:lnTo>
                  <a:pt x="86117" y="153152"/>
                </a:lnTo>
                <a:lnTo>
                  <a:pt x="90050" y="162111"/>
                </a:lnTo>
                <a:lnTo>
                  <a:pt x="71855" y="162111"/>
                </a:lnTo>
                <a:lnTo>
                  <a:pt x="61202" y="187003"/>
                </a:lnTo>
                <a:lnTo>
                  <a:pt x="44690" y="209431"/>
                </a:lnTo>
                <a:lnTo>
                  <a:pt x="23796" y="227915"/>
                </a:lnTo>
                <a:lnTo>
                  <a:pt x="0" y="240977"/>
                </a:lnTo>
                <a:close/>
              </a:path>
              <a:path w="210819" h="259079">
                <a:moveTo>
                  <a:pt x="143417" y="240977"/>
                </a:moveTo>
                <a:lnTo>
                  <a:pt x="119338" y="227504"/>
                </a:lnTo>
                <a:lnTo>
                  <a:pt x="98654" y="208993"/>
                </a:lnTo>
                <a:lnTo>
                  <a:pt x="82461" y="186757"/>
                </a:lnTo>
                <a:lnTo>
                  <a:pt x="71855" y="162111"/>
                </a:lnTo>
                <a:lnTo>
                  <a:pt x="90050" y="162111"/>
                </a:lnTo>
                <a:lnTo>
                  <a:pt x="100516" y="185954"/>
                </a:lnTo>
                <a:lnTo>
                  <a:pt x="120666" y="209609"/>
                </a:lnTo>
                <a:lnTo>
                  <a:pt x="143417" y="224912"/>
                </a:lnTo>
                <a:lnTo>
                  <a:pt x="143417" y="24097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3679645" y="5923377"/>
            <a:ext cx="233679" cy="263525"/>
          </a:xfrm>
          <a:custGeom>
            <a:avLst/>
            <a:gdLst/>
            <a:ahLst/>
            <a:cxnLst/>
            <a:rect l="l" t="t" r="r" b="b"/>
            <a:pathLst>
              <a:path w="233680" h="263525">
                <a:moveTo>
                  <a:pt x="215273" y="15188"/>
                </a:moveTo>
                <a:lnTo>
                  <a:pt x="18109" y="15188"/>
                </a:lnTo>
                <a:lnTo>
                  <a:pt x="18109" y="0"/>
                </a:lnTo>
                <a:lnTo>
                  <a:pt x="215273" y="0"/>
                </a:lnTo>
                <a:lnTo>
                  <a:pt x="215273" y="15188"/>
                </a:lnTo>
                <a:close/>
              </a:path>
              <a:path w="233680" h="263525">
                <a:moveTo>
                  <a:pt x="13728" y="89380"/>
                </a:moveTo>
                <a:lnTo>
                  <a:pt x="13728" y="73315"/>
                </a:lnTo>
                <a:lnTo>
                  <a:pt x="45137" y="68418"/>
                </a:lnTo>
                <a:lnTo>
                  <a:pt x="75506" y="57359"/>
                </a:lnTo>
                <a:lnTo>
                  <a:pt x="98426" y="40988"/>
                </a:lnTo>
                <a:lnTo>
                  <a:pt x="107490" y="20154"/>
                </a:lnTo>
                <a:lnTo>
                  <a:pt x="107490" y="15188"/>
                </a:lnTo>
                <a:lnTo>
                  <a:pt x="125308" y="15188"/>
                </a:lnTo>
                <a:lnTo>
                  <a:pt x="125308" y="20154"/>
                </a:lnTo>
                <a:lnTo>
                  <a:pt x="134285" y="40947"/>
                </a:lnTo>
                <a:lnTo>
                  <a:pt x="139166" y="44398"/>
                </a:lnTo>
                <a:lnTo>
                  <a:pt x="116545" y="44398"/>
                </a:lnTo>
                <a:lnTo>
                  <a:pt x="98919" y="61367"/>
                </a:lnTo>
                <a:lnTo>
                  <a:pt x="73899" y="74995"/>
                </a:lnTo>
                <a:lnTo>
                  <a:pt x="44498" y="84570"/>
                </a:lnTo>
                <a:lnTo>
                  <a:pt x="13728" y="89380"/>
                </a:lnTo>
                <a:close/>
              </a:path>
              <a:path w="233680" h="263525">
                <a:moveTo>
                  <a:pt x="218778" y="89380"/>
                </a:moveTo>
                <a:lnTo>
                  <a:pt x="187893" y="84159"/>
                </a:lnTo>
                <a:lnTo>
                  <a:pt x="158570" y="74556"/>
                </a:lnTo>
                <a:lnTo>
                  <a:pt x="133792" y="61120"/>
                </a:lnTo>
                <a:lnTo>
                  <a:pt x="116545" y="44398"/>
                </a:lnTo>
                <a:lnTo>
                  <a:pt x="139166" y="44398"/>
                </a:lnTo>
                <a:lnTo>
                  <a:pt x="157036" y="57031"/>
                </a:lnTo>
                <a:lnTo>
                  <a:pt x="187291" y="67966"/>
                </a:lnTo>
                <a:lnTo>
                  <a:pt x="218778" y="73315"/>
                </a:lnTo>
                <a:lnTo>
                  <a:pt x="218778" y="89380"/>
                </a:lnTo>
                <a:close/>
              </a:path>
              <a:path w="233680" h="263525">
                <a:moveTo>
                  <a:pt x="125308" y="123263"/>
                </a:moveTo>
                <a:lnTo>
                  <a:pt x="107490" y="123263"/>
                </a:lnTo>
                <a:lnTo>
                  <a:pt x="107490" y="80033"/>
                </a:lnTo>
                <a:lnTo>
                  <a:pt x="125308" y="80033"/>
                </a:lnTo>
                <a:lnTo>
                  <a:pt x="125308" y="123263"/>
                </a:lnTo>
                <a:close/>
              </a:path>
              <a:path w="233680" h="263525">
                <a:moveTo>
                  <a:pt x="233382" y="139036"/>
                </a:moveTo>
                <a:lnTo>
                  <a:pt x="0" y="139036"/>
                </a:lnTo>
                <a:lnTo>
                  <a:pt x="0" y="123263"/>
                </a:lnTo>
                <a:lnTo>
                  <a:pt x="233382" y="123263"/>
                </a:lnTo>
                <a:lnTo>
                  <a:pt x="233382" y="139036"/>
                </a:lnTo>
                <a:close/>
              </a:path>
              <a:path w="233680" h="263525">
                <a:moveTo>
                  <a:pt x="117129" y="263468"/>
                </a:moveTo>
                <a:lnTo>
                  <a:pt x="65976" y="259780"/>
                </a:lnTo>
                <a:lnTo>
                  <a:pt x="23248" y="241967"/>
                </a:lnTo>
                <a:lnTo>
                  <a:pt x="13144" y="217609"/>
                </a:lnTo>
                <a:lnTo>
                  <a:pt x="14248" y="208472"/>
                </a:lnTo>
                <a:lnTo>
                  <a:pt x="46520" y="180408"/>
                </a:lnTo>
                <a:lnTo>
                  <a:pt x="89540" y="172202"/>
                </a:lnTo>
                <a:lnTo>
                  <a:pt x="117129" y="171166"/>
                </a:lnTo>
                <a:lnTo>
                  <a:pt x="144714" y="172202"/>
                </a:lnTo>
                <a:lnTo>
                  <a:pt x="168245" y="175292"/>
                </a:lnTo>
                <a:lnTo>
                  <a:pt x="187615" y="180408"/>
                </a:lnTo>
                <a:lnTo>
                  <a:pt x="201473" y="186939"/>
                </a:lnTo>
                <a:lnTo>
                  <a:pt x="117129" y="186939"/>
                </a:lnTo>
                <a:lnTo>
                  <a:pt x="91963" y="187752"/>
                </a:lnTo>
                <a:lnTo>
                  <a:pt x="54119" y="194087"/>
                </a:lnTo>
                <a:lnTo>
                  <a:pt x="30961" y="210599"/>
                </a:lnTo>
                <a:lnTo>
                  <a:pt x="30961" y="224620"/>
                </a:lnTo>
                <a:lnTo>
                  <a:pt x="70905" y="244993"/>
                </a:lnTo>
                <a:lnTo>
                  <a:pt x="117129" y="248279"/>
                </a:lnTo>
                <a:lnTo>
                  <a:pt x="202081" y="248279"/>
                </a:lnTo>
                <a:lnTo>
                  <a:pt x="187615" y="254965"/>
                </a:lnTo>
                <a:lnTo>
                  <a:pt x="168245" y="259780"/>
                </a:lnTo>
                <a:lnTo>
                  <a:pt x="144714" y="262569"/>
                </a:lnTo>
                <a:lnTo>
                  <a:pt x="117129" y="263468"/>
                </a:lnTo>
                <a:close/>
              </a:path>
              <a:path w="233680" h="263525">
                <a:moveTo>
                  <a:pt x="202081" y="248279"/>
                </a:moveTo>
                <a:lnTo>
                  <a:pt x="117129" y="248279"/>
                </a:lnTo>
                <a:lnTo>
                  <a:pt x="142295" y="247458"/>
                </a:lnTo>
                <a:lnTo>
                  <a:pt x="163353" y="244993"/>
                </a:lnTo>
                <a:lnTo>
                  <a:pt x="180139" y="240885"/>
                </a:lnTo>
                <a:lnTo>
                  <a:pt x="192489" y="235135"/>
                </a:lnTo>
                <a:lnTo>
                  <a:pt x="200084" y="230753"/>
                </a:lnTo>
                <a:lnTo>
                  <a:pt x="203297" y="224620"/>
                </a:lnTo>
                <a:lnTo>
                  <a:pt x="203297" y="210599"/>
                </a:lnTo>
                <a:lnTo>
                  <a:pt x="163353" y="190152"/>
                </a:lnTo>
                <a:lnTo>
                  <a:pt x="117129" y="186939"/>
                </a:lnTo>
                <a:lnTo>
                  <a:pt x="201473" y="186939"/>
                </a:lnTo>
                <a:lnTo>
                  <a:pt x="221114" y="217609"/>
                </a:lnTo>
                <a:lnTo>
                  <a:pt x="219964" y="226751"/>
                </a:lnTo>
                <a:lnTo>
                  <a:pt x="216514" y="234879"/>
                </a:lnTo>
                <a:lnTo>
                  <a:pt x="210763" y="241967"/>
                </a:lnTo>
                <a:lnTo>
                  <a:pt x="202712" y="247987"/>
                </a:lnTo>
                <a:lnTo>
                  <a:pt x="202081" y="24827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3952931" y="5923495"/>
            <a:ext cx="230504" cy="259079"/>
          </a:xfrm>
          <a:custGeom>
            <a:avLst/>
            <a:gdLst/>
            <a:ahLst/>
            <a:cxnLst/>
            <a:rect l="l" t="t" r="r" b="b"/>
            <a:pathLst>
              <a:path w="230505" h="259079">
                <a:moveTo>
                  <a:pt x="219075" y="121920"/>
                </a:moveTo>
                <a:lnTo>
                  <a:pt x="32131" y="121920"/>
                </a:lnTo>
                <a:lnTo>
                  <a:pt x="32131" y="76200"/>
                </a:lnTo>
                <a:lnTo>
                  <a:pt x="216154" y="76200"/>
                </a:lnTo>
                <a:lnTo>
                  <a:pt x="216154" y="60960"/>
                </a:lnTo>
                <a:lnTo>
                  <a:pt x="216154" y="15240"/>
                </a:lnTo>
                <a:lnTo>
                  <a:pt x="216154" y="0"/>
                </a:lnTo>
                <a:lnTo>
                  <a:pt x="14312" y="0"/>
                </a:lnTo>
                <a:lnTo>
                  <a:pt x="14312" y="15240"/>
                </a:lnTo>
                <a:lnTo>
                  <a:pt x="198335" y="15240"/>
                </a:lnTo>
                <a:lnTo>
                  <a:pt x="198335" y="60960"/>
                </a:lnTo>
                <a:lnTo>
                  <a:pt x="14312" y="60960"/>
                </a:lnTo>
                <a:lnTo>
                  <a:pt x="14312" y="76200"/>
                </a:lnTo>
                <a:lnTo>
                  <a:pt x="14312" y="121920"/>
                </a:lnTo>
                <a:lnTo>
                  <a:pt x="14312" y="137160"/>
                </a:lnTo>
                <a:lnTo>
                  <a:pt x="219075" y="137160"/>
                </a:lnTo>
                <a:lnTo>
                  <a:pt x="219075" y="121920"/>
                </a:lnTo>
                <a:close/>
              </a:path>
              <a:path w="230505" h="259079">
                <a:moveTo>
                  <a:pt x="230466" y="179527"/>
                </a:moveTo>
                <a:lnTo>
                  <a:pt x="0" y="179527"/>
                </a:lnTo>
                <a:lnTo>
                  <a:pt x="0" y="195008"/>
                </a:lnTo>
                <a:lnTo>
                  <a:pt x="54622" y="195008"/>
                </a:lnTo>
                <a:lnTo>
                  <a:pt x="54622" y="258686"/>
                </a:lnTo>
                <a:lnTo>
                  <a:pt x="72148" y="258686"/>
                </a:lnTo>
                <a:lnTo>
                  <a:pt x="72148" y="195008"/>
                </a:lnTo>
                <a:lnTo>
                  <a:pt x="159194" y="195008"/>
                </a:lnTo>
                <a:lnTo>
                  <a:pt x="159194" y="258686"/>
                </a:lnTo>
                <a:lnTo>
                  <a:pt x="177012" y="258686"/>
                </a:lnTo>
                <a:lnTo>
                  <a:pt x="177012" y="195008"/>
                </a:lnTo>
                <a:lnTo>
                  <a:pt x="230466" y="195008"/>
                </a:lnTo>
                <a:lnTo>
                  <a:pt x="230466" y="17952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4232374" y="5919872"/>
            <a:ext cx="244475" cy="259079"/>
          </a:xfrm>
          <a:custGeom>
            <a:avLst/>
            <a:gdLst/>
            <a:ahLst/>
            <a:cxnLst/>
            <a:rect l="l" t="t" r="r" b="b"/>
            <a:pathLst>
              <a:path w="244475" h="259079">
                <a:moveTo>
                  <a:pt x="200668" y="258794"/>
                </a:moveTo>
                <a:lnTo>
                  <a:pt x="182850" y="258794"/>
                </a:lnTo>
                <a:lnTo>
                  <a:pt x="182850" y="215857"/>
                </a:lnTo>
                <a:lnTo>
                  <a:pt x="169181" y="226514"/>
                </a:lnTo>
                <a:lnTo>
                  <a:pt x="151267" y="234295"/>
                </a:lnTo>
                <a:lnTo>
                  <a:pt x="130232" y="239064"/>
                </a:lnTo>
                <a:lnTo>
                  <a:pt x="107198" y="240685"/>
                </a:lnTo>
                <a:lnTo>
                  <a:pt x="0" y="240685"/>
                </a:lnTo>
                <a:lnTo>
                  <a:pt x="0" y="3213"/>
                </a:lnTo>
                <a:lnTo>
                  <a:pt x="17817" y="3213"/>
                </a:lnTo>
                <a:lnTo>
                  <a:pt x="17817" y="225204"/>
                </a:lnTo>
                <a:lnTo>
                  <a:pt x="109243" y="225204"/>
                </a:lnTo>
                <a:lnTo>
                  <a:pt x="131136" y="223593"/>
                </a:lnTo>
                <a:lnTo>
                  <a:pt x="151194" y="218887"/>
                </a:lnTo>
                <a:lnTo>
                  <a:pt x="168679" y="211279"/>
                </a:lnTo>
                <a:lnTo>
                  <a:pt x="182850" y="200960"/>
                </a:lnTo>
                <a:lnTo>
                  <a:pt x="182850" y="0"/>
                </a:lnTo>
                <a:lnTo>
                  <a:pt x="200668" y="0"/>
                </a:lnTo>
                <a:lnTo>
                  <a:pt x="200668" y="111287"/>
                </a:lnTo>
                <a:lnTo>
                  <a:pt x="244190" y="111287"/>
                </a:lnTo>
                <a:lnTo>
                  <a:pt x="244190" y="126476"/>
                </a:lnTo>
                <a:lnTo>
                  <a:pt x="200668" y="126476"/>
                </a:lnTo>
                <a:lnTo>
                  <a:pt x="200668" y="25879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4769025" y="5919872"/>
            <a:ext cx="18415" cy="109220"/>
          </a:xfrm>
          <a:custGeom>
            <a:avLst/>
            <a:gdLst/>
            <a:ahLst/>
            <a:cxnLst/>
            <a:rect l="l" t="t" r="r" b="b"/>
            <a:pathLst>
              <a:path w="18415" h="109220">
                <a:moveTo>
                  <a:pt x="17817" y="108658"/>
                </a:moveTo>
                <a:lnTo>
                  <a:pt x="0" y="108658"/>
                </a:lnTo>
                <a:lnTo>
                  <a:pt x="0" y="0"/>
                </a:lnTo>
                <a:lnTo>
                  <a:pt x="17817" y="0"/>
                </a:lnTo>
                <a:lnTo>
                  <a:pt x="17817" y="10865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4582368" y="5924765"/>
            <a:ext cx="204470" cy="254000"/>
          </a:xfrm>
          <a:custGeom>
            <a:avLst/>
            <a:gdLst/>
            <a:ahLst/>
            <a:cxnLst/>
            <a:rect l="l" t="t" r="r" b="b"/>
            <a:pathLst>
              <a:path w="204469" h="254000">
                <a:moveTo>
                  <a:pt x="204470" y="119545"/>
                </a:moveTo>
                <a:lnTo>
                  <a:pt x="186651" y="119545"/>
                </a:lnTo>
                <a:lnTo>
                  <a:pt x="186651" y="253911"/>
                </a:lnTo>
                <a:lnTo>
                  <a:pt x="204470" y="253911"/>
                </a:lnTo>
                <a:lnTo>
                  <a:pt x="204470" y="119545"/>
                </a:lnTo>
                <a:close/>
              </a:path>
              <a:path w="204469" h="254000">
                <a:moveTo>
                  <a:pt x="204470" y="104140"/>
                </a:moveTo>
                <a:lnTo>
                  <a:pt x="121805" y="104140"/>
                </a:lnTo>
                <a:lnTo>
                  <a:pt x="121805" y="97929"/>
                </a:lnTo>
                <a:lnTo>
                  <a:pt x="121805" y="97790"/>
                </a:lnTo>
                <a:lnTo>
                  <a:pt x="121805" y="76"/>
                </a:lnTo>
                <a:lnTo>
                  <a:pt x="103987" y="76"/>
                </a:lnTo>
                <a:lnTo>
                  <a:pt x="103987" y="97790"/>
                </a:lnTo>
                <a:lnTo>
                  <a:pt x="103987" y="113030"/>
                </a:lnTo>
                <a:lnTo>
                  <a:pt x="103987" y="119380"/>
                </a:lnTo>
                <a:lnTo>
                  <a:pt x="103987" y="220980"/>
                </a:lnTo>
                <a:lnTo>
                  <a:pt x="17526" y="220980"/>
                </a:lnTo>
                <a:lnTo>
                  <a:pt x="17526" y="113030"/>
                </a:lnTo>
                <a:lnTo>
                  <a:pt x="103987" y="113030"/>
                </a:lnTo>
                <a:lnTo>
                  <a:pt x="103987" y="97790"/>
                </a:lnTo>
                <a:lnTo>
                  <a:pt x="17526" y="97790"/>
                </a:lnTo>
                <a:lnTo>
                  <a:pt x="17526" y="0"/>
                </a:lnTo>
                <a:lnTo>
                  <a:pt x="0" y="0"/>
                </a:lnTo>
                <a:lnTo>
                  <a:pt x="0" y="234950"/>
                </a:lnTo>
                <a:lnTo>
                  <a:pt x="121805" y="234950"/>
                </a:lnTo>
                <a:lnTo>
                  <a:pt x="121805" y="220980"/>
                </a:lnTo>
                <a:lnTo>
                  <a:pt x="121805" y="119380"/>
                </a:lnTo>
                <a:lnTo>
                  <a:pt x="204470" y="119380"/>
                </a:lnTo>
                <a:lnTo>
                  <a:pt x="204470" y="113030"/>
                </a:lnTo>
                <a:lnTo>
                  <a:pt x="204470" y="10414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4847496" y="5919872"/>
            <a:ext cx="217804" cy="260350"/>
          </a:xfrm>
          <a:custGeom>
            <a:avLst/>
            <a:gdLst/>
            <a:ahLst/>
            <a:cxnLst/>
            <a:rect l="l" t="t" r="r" b="b"/>
            <a:pathLst>
              <a:path w="217805" h="260350">
                <a:moveTo>
                  <a:pt x="212352" y="179929"/>
                </a:moveTo>
                <a:lnTo>
                  <a:pt x="194534" y="179929"/>
                </a:lnTo>
                <a:lnTo>
                  <a:pt x="194534" y="80033"/>
                </a:lnTo>
                <a:lnTo>
                  <a:pt x="133778" y="80033"/>
                </a:lnTo>
                <a:lnTo>
                  <a:pt x="133778" y="64552"/>
                </a:lnTo>
                <a:lnTo>
                  <a:pt x="194534" y="64552"/>
                </a:lnTo>
                <a:lnTo>
                  <a:pt x="194534" y="0"/>
                </a:lnTo>
                <a:lnTo>
                  <a:pt x="212352" y="0"/>
                </a:lnTo>
                <a:lnTo>
                  <a:pt x="212352" y="179929"/>
                </a:lnTo>
                <a:close/>
              </a:path>
              <a:path w="217805" h="260350">
                <a:moveTo>
                  <a:pt x="134363" y="18986"/>
                </a:moveTo>
                <a:lnTo>
                  <a:pt x="4089" y="18986"/>
                </a:lnTo>
                <a:lnTo>
                  <a:pt x="4089" y="3505"/>
                </a:lnTo>
                <a:lnTo>
                  <a:pt x="134363" y="3505"/>
                </a:lnTo>
                <a:lnTo>
                  <a:pt x="134363" y="18986"/>
                </a:lnTo>
                <a:close/>
              </a:path>
              <a:path w="217805" h="260350">
                <a:moveTo>
                  <a:pt x="0" y="151596"/>
                </a:moveTo>
                <a:lnTo>
                  <a:pt x="0" y="135239"/>
                </a:lnTo>
                <a:lnTo>
                  <a:pt x="22710" y="126161"/>
                </a:lnTo>
                <a:lnTo>
                  <a:pt x="41915" y="109717"/>
                </a:lnTo>
                <a:lnTo>
                  <a:pt x="55205" y="86318"/>
                </a:lnTo>
                <a:lnTo>
                  <a:pt x="60171" y="56374"/>
                </a:lnTo>
                <a:lnTo>
                  <a:pt x="60171" y="18986"/>
                </a:lnTo>
                <a:lnTo>
                  <a:pt x="77989" y="18986"/>
                </a:lnTo>
                <a:lnTo>
                  <a:pt x="77989" y="56374"/>
                </a:lnTo>
                <a:lnTo>
                  <a:pt x="83210" y="85195"/>
                </a:lnTo>
                <a:lnTo>
                  <a:pt x="89088" y="94638"/>
                </a:lnTo>
                <a:lnTo>
                  <a:pt x="69518" y="94638"/>
                </a:lnTo>
                <a:lnTo>
                  <a:pt x="58779" y="113601"/>
                </a:lnTo>
                <a:lnTo>
                  <a:pt x="42974" y="130237"/>
                </a:lnTo>
                <a:lnTo>
                  <a:pt x="23061" y="143313"/>
                </a:lnTo>
                <a:lnTo>
                  <a:pt x="0" y="151596"/>
                </a:lnTo>
                <a:close/>
              </a:path>
              <a:path w="217805" h="260350">
                <a:moveTo>
                  <a:pt x="138744" y="147799"/>
                </a:moveTo>
                <a:lnTo>
                  <a:pt x="116180" y="140026"/>
                </a:lnTo>
                <a:lnTo>
                  <a:pt x="96463" y="128119"/>
                </a:lnTo>
                <a:lnTo>
                  <a:pt x="80581" y="112761"/>
                </a:lnTo>
                <a:lnTo>
                  <a:pt x="69518" y="94638"/>
                </a:lnTo>
                <a:lnTo>
                  <a:pt x="89088" y="94638"/>
                </a:lnTo>
                <a:lnTo>
                  <a:pt x="96975" y="107307"/>
                </a:lnTo>
                <a:lnTo>
                  <a:pt x="116435" y="122793"/>
                </a:lnTo>
                <a:lnTo>
                  <a:pt x="138744" y="131734"/>
                </a:lnTo>
                <a:lnTo>
                  <a:pt x="138744" y="147799"/>
                </a:lnTo>
                <a:close/>
              </a:path>
              <a:path w="217805" h="260350">
                <a:moveTo>
                  <a:pt x="217609" y="260255"/>
                </a:moveTo>
                <a:lnTo>
                  <a:pt x="21030" y="260255"/>
                </a:lnTo>
                <a:lnTo>
                  <a:pt x="21030" y="178177"/>
                </a:lnTo>
                <a:lnTo>
                  <a:pt x="38848" y="178177"/>
                </a:lnTo>
                <a:lnTo>
                  <a:pt x="38848" y="244774"/>
                </a:lnTo>
                <a:lnTo>
                  <a:pt x="217609" y="244774"/>
                </a:lnTo>
                <a:lnTo>
                  <a:pt x="217609" y="26025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5190534" y="5919876"/>
            <a:ext cx="488315" cy="267335"/>
          </a:xfrm>
          <a:custGeom>
            <a:avLst/>
            <a:gdLst/>
            <a:ahLst/>
            <a:cxnLst/>
            <a:rect l="l" t="t" r="r" b="b"/>
            <a:pathLst>
              <a:path w="488315" h="267335">
                <a:moveTo>
                  <a:pt x="216738" y="71564"/>
                </a:moveTo>
                <a:lnTo>
                  <a:pt x="35928" y="71564"/>
                </a:lnTo>
                <a:lnTo>
                  <a:pt x="35928" y="18694"/>
                </a:lnTo>
                <a:lnTo>
                  <a:pt x="215277" y="18694"/>
                </a:lnTo>
                <a:lnTo>
                  <a:pt x="215277" y="3505"/>
                </a:lnTo>
                <a:lnTo>
                  <a:pt x="18110" y="3505"/>
                </a:lnTo>
                <a:lnTo>
                  <a:pt x="18110" y="86461"/>
                </a:lnTo>
                <a:lnTo>
                  <a:pt x="216738" y="86461"/>
                </a:lnTo>
                <a:lnTo>
                  <a:pt x="216738" y="71564"/>
                </a:lnTo>
                <a:close/>
              </a:path>
              <a:path w="488315" h="267335">
                <a:moveTo>
                  <a:pt x="221119" y="221119"/>
                </a:moveTo>
                <a:lnTo>
                  <a:pt x="219964" y="211975"/>
                </a:lnTo>
                <a:lnTo>
                  <a:pt x="216509" y="203885"/>
                </a:lnTo>
                <a:lnTo>
                  <a:pt x="210769" y="196888"/>
                </a:lnTo>
                <a:lnTo>
                  <a:pt x="203301" y="191465"/>
                </a:lnTo>
                <a:lnTo>
                  <a:pt x="203301" y="214109"/>
                </a:lnTo>
                <a:lnTo>
                  <a:pt x="203301" y="228130"/>
                </a:lnTo>
                <a:lnTo>
                  <a:pt x="163347" y="248500"/>
                </a:lnTo>
                <a:lnTo>
                  <a:pt x="117132" y="251790"/>
                </a:lnTo>
                <a:lnTo>
                  <a:pt x="91960" y="250964"/>
                </a:lnTo>
                <a:lnTo>
                  <a:pt x="54114" y="244398"/>
                </a:lnTo>
                <a:lnTo>
                  <a:pt x="30962" y="228130"/>
                </a:lnTo>
                <a:lnTo>
                  <a:pt x="30962" y="214109"/>
                </a:lnTo>
                <a:lnTo>
                  <a:pt x="70904" y="193662"/>
                </a:lnTo>
                <a:lnTo>
                  <a:pt x="117132" y="190449"/>
                </a:lnTo>
                <a:lnTo>
                  <a:pt x="142290" y="191262"/>
                </a:lnTo>
                <a:lnTo>
                  <a:pt x="180136" y="197599"/>
                </a:lnTo>
                <a:lnTo>
                  <a:pt x="203301" y="214109"/>
                </a:lnTo>
                <a:lnTo>
                  <a:pt x="203301" y="191465"/>
                </a:lnTo>
                <a:lnTo>
                  <a:pt x="202717" y="191033"/>
                </a:lnTo>
                <a:lnTo>
                  <a:pt x="201472" y="190449"/>
                </a:lnTo>
                <a:lnTo>
                  <a:pt x="187617" y="183921"/>
                </a:lnTo>
                <a:lnTo>
                  <a:pt x="168249" y="178803"/>
                </a:lnTo>
                <a:lnTo>
                  <a:pt x="144716" y="175704"/>
                </a:lnTo>
                <a:lnTo>
                  <a:pt x="117132" y="174675"/>
                </a:lnTo>
                <a:lnTo>
                  <a:pt x="89535" y="175704"/>
                </a:lnTo>
                <a:lnTo>
                  <a:pt x="46520" y="183921"/>
                </a:lnTo>
                <a:lnTo>
                  <a:pt x="14249" y="211975"/>
                </a:lnTo>
                <a:lnTo>
                  <a:pt x="13144" y="221119"/>
                </a:lnTo>
                <a:lnTo>
                  <a:pt x="14249" y="230263"/>
                </a:lnTo>
                <a:lnTo>
                  <a:pt x="46520" y="258470"/>
                </a:lnTo>
                <a:lnTo>
                  <a:pt x="89535" y="266077"/>
                </a:lnTo>
                <a:lnTo>
                  <a:pt x="117132" y="266979"/>
                </a:lnTo>
                <a:lnTo>
                  <a:pt x="144716" y="266077"/>
                </a:lnTo>
                <a:lnTo>
                  <a:pt x="168249" y="263283"/>
                </a:lnTo>
                <a:lnTo>
                  <a:pt x="187617" y="258470"/>
                </a:lnTo>
                <a:lnTo>
                  <a:pt x="202082" y="251790"/>
                </a:lnTo>
                <a:lnTo>
                  <a:pt x="202717" y="251498"/>
                </a:lnTo>
                <a:lnTo>
                  <a:pt x="210769" y="245478"/>
                </a:lnTo>
                <a:lnTo>
                  <a:pt x="216509" y="238391"/>
                </a:lnTo>
                <a:lnTo>
                  <a:pt x="219964" y="230263"/>
                </a:lnTo>
                <a:lnTo>
                  <a:pt x="221119" y="221119"/>
                </a:lnTo>
                <a:close/>
              </a:path>
              <a:path w="488315" h="267335">
                <a:moveTo>
                  <a:pt x="233387" y="124726"/>
                </a:moveTo>
                <a:lnTo>
                  <a:pt x="0" y="124726"/>
                </a:lnTo>
                <a:lnTo>
                  <a:pt x="0" y="139915"/>
                </a:lnTo>
                <a:lnTo>
                  <a:pt x="233387" y="139915"/>
                </a:lnTo>
                <a:lnTo>
                  <a:pt x="233387" y="124726"/>
                </a:lnTo>
                <a:close/>
              </a:path>
              <a:path w="488315" h="267335">
                <a:moveTo>
                  <a:pt x="423722" y="80911"/>
                </a:moveTo>
                <a:lnTo>
                  <a:pt x="422211" y="61442"/>
                </a:lnTo>
                <a:lnTo>
                  <a:pt x="417703" y="44323"/>
                </a:lnTo>
                <a:lnTo>
                  <a:pt x="410298" y="29730"/>
                </a:lnTo>
                <a:lnTo>
                  <a:pt x="405904" y="24625"/>
                </a:lnTo>
                <a:lnTo>
                  <a:pt x="405904" y="80911"/>
                </a:lnTo>
                <a:lnTo>
                  <a:pt x="404812" y="96456"/>
                </a:lnTo>
                <a:lnTo>
                  <a:pt x="388378" y="131737"/>
                </a:lnTo>
                <a:lnTo>
                  <a:pt x="353618" y="144297"/>
                </a:lnTo>
                <a:lnTo>
                  <a:pt x="343382" y="143446"/>
                </a:lnTo>
                <a:lnTo>
                  <a:pt x="311416" y="122275"/>
                </a:lnTo>
                <a:lnTo>
                  <a:pt x="301917" y="80911"/>
                </a:lnTo>
                <a:lnTo>
                  <a:pt x="302971" y="65252"/>
                </a:lnTo>
                <a:lnTo>
                  <a:pt x="318858" y="30086"/>
                </a:lnTo>
                <a:lnTo>
                  <a:pt x="353618" y="17526"/>
                </a:lnTo>
                <a:lnTo>
                  <a:pt x="363905" y="18300"/>
                </a:lnTo>
                <a:lnTo>
                  <a:pt x="396049" y="39509"/>
                </a:lnTo>
                <a:lnTo>
                  <a:pt x="405904" y="80911"/>
                </a:lnTo>
                <a:lnTo>
                  <a:pt x="405904" y="24625"/>
                </a:lnTo>
                <a:lnTo>
                  <a:pt x="400062" y="17818"/>
                </a:lnTo>
                <a:lnTo>
                  <a:pt x="399656" y="17526"/>
                </a:lnTo>
                <a:lnTo>
                  <a:pt x="390512" y="10947"/>
                </a:lnTo>
                <a:lnTo>
                  <a:pt x="379476" y="5803"/>
                </a:lnTo>
                <a:lnTo>
                  <a:pt x="367118" y="2578"/>
                </a:lnTo>
                <a:lnTo>
                  <a:pt x="353618" y="1460"/>
                </a:lnTo>
                <a:lnTo>
                  <a:pt x="340131" y="2578"/>
                </a:lnTo>
                <a:lnTo>
                  <a:pt x="297167" y="29730"/>
                </a:lnTo>
                <a:lnTo>
                  <a:pt x="284099" y="80911"/>
                </a:lnTo>
                <a:lnTo>
                  <a:pt x="285534" y="100088"/>
                </a:lnTo>
                <a:lnTo>
                  <a:pt x="307467" y="143713"/>
                </a:lnTo>
                <a:lnTo>
                  <a:pt x="353618" y="159778"/>
                </a:lnTo>
                <a:lnTo>
                  <a:pt x="367118" y="158699"/>
                </a:lnTo>
                <a:lnTo>
                  <a:pt x="410298" y="131762"/>
                </a:lnTo>
                <a:lnTo>
                  <a:pt x="422211" y="100088"/>
                </a:lnTo>
                <a:lnTo>
                  <a:pt x="423722" y="80911"/>
                </a:lnTo>
                <a:close/>
              </a:path>
              <a:path w="488315" h="267335">
                <a:moveTo>
                  <a:pt x="487692" y="0"/>
                </a:moveTo>
                <a:lnTo>
                  <a:pt x="469874" y="0"/>
                </a:lnTo>
                <a:lnTo>
                  <a:pt x="469874" y="209727"/>
                </a:lnTo>
                <a:lnTo>
                  <a:pt x="456107" y="218313"/>
                </a:lnTo>
                <a:lnTo>
                  <a:pt x="439204" y="224116"/>
                </a:lnTo>
                <a:lnTo>
                  <a:pt x="420344" y="227393"/>
                </a:lnTo>
                <a:lnTo>
                  <a:pt x="400646" y="228422"/>
                </a:lnTo>
                <a:lnTo>
                  <a:pt x="274167" y="228422"/>
                </a:lnTo>
                <a:lnTo>
                  <a:pt x="274167" y="243319"/>
                </a:lnTo>
                <a:lnTo>
                  <a:pt x="394804" y="243319"/>
                </a:lnTo>
                <a:lnTo>
                  <a:pt x="418198" y="242328"/>
                </a:lnTo>
                <a:lnTo>
                  <a:pt x="438912" y="239153"/>
                </a:lnTo>
                <a:lnTo>
                  <a:pt x="456336" y="233464"/>
                </a:lnTo>
                <a:lnTo>
                  <a:pt x="469874" y="224917"/>
                </a:lnTo>
                <a:lnTo>
                  <a:pt x="469874" y="258800"/>
                </a:lnTo>
                <a:lnTo>
                  <a:pt x="487692" y="258800"/>
                </a:lnTo>
                <a:lnTo>
                  <a:pt x="487692" y="224917"/>
                </a:lnTo>
                <a:lnTo>
                  <a:pt x="487692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5814538" y="5919872"/>
            <a:ext cx="219075" cy="266065"/>
          </a:xfrm>
          <a:custGeom>
            <a:avLst/>
            <a:gdLst/>
            <a:ahLst/>
            <a:cxnLst/>
            <a:rect l="l" t="t" r="r" b="b"/>
            <a:pathLst>
              <a:path w="219075" h="266064">
                <a:moveTo>
                  <a:pt x="212352" y="147215"/>
                </a:moveTo>
                <a:lnTo>
                  <a:pt x="194534" y="147215"/>
                </a:lnTo>
                <a:lnTo>
                  <a:pt x="194534" y="73315"/>
                </a:lnTo>
                <a:lnTo>
                  <a:pt x="133486" y="73315"/>
                </a:lnTo>
                <a:lnTo>
                  <a:pt x="133486" y="58126"/>
                </a:lnTo>
                <a:lnTo>
                  <a:pt x="194534" y="58126"/>
                </a:lnTo>
                <a:lnTo>
                  <a:pt x="194534" y="0"/>
                </a:lnTo>
                <a:lnTo>
                  <a:pt x="212352" y="0"/>
                </a:lnTo>
                <a:lnTo>
                  <a:pt x="212352" y="147215"/>
                </a:lnTo>
                <a:close/>
              </a:path>
              <a:path w="219075" h="266064">
                <a:moveTo>
                  <a:pt x="134363" y="18986"/>
                </a:moveTo>
                <a:lnTo>
                  <a:pt x="4089" y="18986"/>
                </a:lnTo>
                <a:lnTo>
                  <a:pt x="4089" y="3505"/>
                </a:lnTo>
                <a:lnTo>
                  <a:pt x="134363" y="3505"/>
                </a:lnTo>
                <a:lnTo>
                  <a:pt x="134363" y="18986"/>
                </a:lnTo>
                <a:close/>
              </a:path>
              <a:path w="219075" h="266064">
                <a:moveTo>
                  <a:pt x="0" y="138452"/>
                </a:moveTo>
                <a:lnTo>
                  <a:pt x="0" y="122095"/>
                </a:lnTo>
                <a:lnTo>
                  <a:pt x="22710" y="113063"/>
                </a:lnTo>
                <a:lnTo>
                  <a:pt x="41915" y="96719"/>
                </a:lnTo>
                <a:lnTo>
                  <a:pt x="55205" y="73420"/>
                </a:lnTo>
                <a:lnTo>
                  <a:pt x="60171" y="43521"/>
                </a:lnTo>
                <a:lnTo>
                  <a:pt x="60171" y="18986"/>
                </a:lnTo>
                <a:lnTo>
                  <a:pt x="77989" y="18986"/>
                </a:lnTo>
                <a:lnTo>
                  <a:pt x="77989" y="43521"/>
                </a:lnTo>
                <a:lnTo>
                  <a:pt x="83210" y="72220"/>
                </a:lnTo>
                <a:lnTo>
                  <a:pt x="88979" y="81494"/>
                </a:lnTo>
                <a:lnTo>
                  <a:pt x="69518" y="81494"/>
                </a:lnTo>
                <a:lnTo>
                  <a:pt x="58779" y="100498"/>
                </a:lnTo>
                <a:lnTo>
                  <a:pt x="42974" y="117202"/>
                </a:lnTo>
                <a:lnTo>
                  <a:pt x="23061" y="130292"/>
                </a:lnTo>
                <a:lnTo>
                  <a:pt x="0" y="138452"/>
                </a:lnTo>
                <a:close/>
              </a:path>
              <a:path w="219075" h="266064">
                <a:moveTo>
                  <a:pt x="138744" y="134947"/>
                </a:moveTo>
                <a:lnTo>
                  <a:pt x="116180" y="127005"/>
                </a:lnTo>
                <a:lnTo>
                  <a:pt x="96463" y="115011"/>
                </a:lnTo>
                <a:lnTo>
                  <a:pt x="80581" y="99622"/>
                </a:lnTo>
                <a:lnTo>
                  <a:pt x="69518" y="81494"/>
                </a:lnTo>
                <a:lnTo>
                  <a:pt x="88979" y="81494"/>
                </a:lnTo>
                <a:lnTo>
                  <a:pt x="96975" y="94346"/>
                </a:lnTo>
                <a:lnTo>
                  <a:pt x="116435" y="109900"/>
                </a:lnTo>
                <a:lnTo>
                  <a:pt x="138744" y="118882"/>
                </a:lnTo>
                <a:lnTo>
                  <a:pt x="138744" y="134947"/>
                </a:lnTo>
                <a:close/>
              </a:path>
              <a:path w="219075" h="266064">
                <a:moveTo>
                  <a:pt x="117421" y="265513"/>
                </a:moveTo>
                <a:lnTo>
                  <a:pt x="71782" y="261533"/>
                </a:lnTo>
                <a:lnTo>
                  <a:pt x="28479" y="241607"/>
                </a:lnTo>
                <a:lnTo>
                  <a:pt x="16649" y="212936"/>
                </a:lnTo>
                <a:lnTo>
                  <a:pt x="18036" y="202069"/>
                </a:lnTo>
                <a:lnTo>
                  <a:pt x="52768" y="169555"/>
                </a:lnTo>
                <a:lnTo>
                  <a:pt x="93533" y="161075"/>
                </a:lnTo>
                <a:lnTo>
                  <a:pt x="117421" y="160067"/>
                </a:lnTo>
                <a:lnTo>
                  <a:pt x="141309" y="161075"/>
                </a:lnTo>
                <a:lnTo>
                  <a:pt x="163061" y="164193"/>
                </a:lnTo>
                <a:lnTo>
                  <a:pt x="182074" y="169555"/>
                </a:lnTo>
                <a:lnTo>
                  <a:pt x="193609" y="175256"/>
                </a:lnTo>
                <a:lnTo>
                  <a:pt x="117421" y="175256"/>
                </a:lnTo>
                <a:lnTo>
                  <a:pt x="96290" y="176182"/>
                </a:lnTo>
                <a:lnTo>
                  <a:pt x="47903" y="189860"/>
                </a:lnTo>
                <a:lnTo>
                  <a:pt x="34467" y="212936"/>
                </a:lnTo>
                <a:lnTo>
                  <a:pt x="35375" y="219617"/>
                </a:lnTo>
                <a:lnTo>
                  <a:pt x="77185" y="246746"/>
                </a:lnTo>
                <a:lnTo>
                  <a:pt x="117421" y="250324"/>
                </a:lnTo>
                <a:lnTo>
                  <a:pt x="194179" y="250324"/>
                </a:lnTo>
                <a:lnTo>
                  <a:pt x="182074" y="256271"/>
                </a:lnTo>
                <a:lnTo>
                  <a:pt x="163061" y="261533"/>
                </a:lnTo>
                <a:lnTo>
                  <a:pt x="141309" y="264550"/>
                </a:lnTo>
                <a:lnTo>
                  <a:pt x="117421" y="265513"/>
                </a:lnTo>
                <a:close/>
              </a:path>
              <a:path w="219075" h="266064">
                <a:moveTo>
                  <a:pt x="194179" y="250324"/>
                </a:moveTo>
                <a:lnTo>
                  <a:pt x="117421" y="250324"/>
                </a:lnTo>
                <a:lnTo>
                  <a:pt x="138511" y="249438"/>
                </a:lnTo>
                <a:lnTo>
                  <a:pt x="157548" y="246746"/>
                </a:lnTo>
                <a:lnTo>
                  <a:pt x="192781" y="231009"/>
                </a:lnTo>
                <a:lnTo>
                  <a:pt x="200668" y="212936"/>
                </a:lnTo>
                <a:lnTo>
                  <a:pt x="199755" y="206085"/>
                </a:lnTo>
                <a:lnTo>
                  <a:pt x="157548" y="178943"/>
                </a:lnTo>
                <a:lnTo>
                  <a:pt x="117421" y="175256"/>
                </a:lnTo>
                <a:lnTo>
                  <a:pt x="193609" y="175256"/>
                </a:lnTo>
                <a:lnTo>
                  <a:pt x="218486" y="212936"/>
                </a:lnTo>
                <a:lnTo>
                  <a:pt x="217052" y="223844"/>
                </a:lnTo>
                <a:lnTo>
                  <a:pt x="212936" y="233382"/>
                </a:lnTo>
                <a:lnTo>
                  <a:pt x="206409" y="241607"/>
                </a:lnTo>
                <a:lnTo>
                  <a:pt x="197747" y="248571"/>
                </a:lnTo>
                <a:lnTo>
                  <a:pt x="194179" y="2503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2827635" y="6461797"/>
            <a:ext cx="230504" cy="241935"/>
          </a:xfrm>
          <a:custGeom>
            <a:avLst/>
            <a:gdLst/>
            <a:ahLst/>
            <a:cxnLst/>
            <a:rect l="l" t="t" r="r" b="b"/>
            <a:pathLst>
              <a:path w="230505" h="241934">
                <a:moveTo>
                  <a:pt x="230466" y="226961"/>
                </a:moveTo>
                <a:lnTo>
                  <a:pt x="124726" y="226961"/>
                </a:lnTo>
                <a:lnTo>
                  <a:pt x="124726" y="153847"/>
                </a:lnTo>
                <a:lnTo>
                  <a:pt x="216154" y="153847"/>
                </a:lnTo>
                <a:lnTo>
                  <a:pt x="216154" y="138607"/>
                </a:lnTo>
                <a:lnTo>
                  <a:pt x="32131" y="138607"/>
                </a:lnTo>
                <a:lnTo>
                  <a:pt x="32131" y="72567"/>
                </a:lnTo>
                <a:lnTo>
                  <a:pt x="198335" y="72567"/>
                </a:lnTo>
                <a:lnTo>
                  <a:pt x="198335" y="138163"/>
                </a:lnTo>
                <a:lnTo>
                  <a:pt x="216154" y="138163"/>
                </a:lnTo>
                <a:lnTo>
                  <a:pt x="216154" y="0"/>
                </a:lnTo>
                <a:lnTo>
                  <a:pt x="198335" y="0"/>
                </a:lnTo>
                <a:lnTo>
                  <a:pt x="198335" y="56057"/>
                </a:lnTo>
                <a:lnTo>
                  <a:pt x="32131" y="56057"/>
                </a:lnTo>
                <a:lnTo>
                  <a:pt x="32131" y="177"/>
                </a:lnTo>
                <a:lnTo>
                  <a:pt x="14312" y="177"/>
                </a:lnTo>
                <a:lnTo>
                  <a:pt x="14312" y="56057"/>
                </a:lnTo>
                <a:lnTo>
                  <a:pt x="14312" y="72567"/>
                </a:lnTo>
                <a:lnTo>
                  <a:pt x="14312" y="138607"/>
                </a:lnTo>
                <a:lnTo>
                  <a:pt x="14312" y="153847"/>
                </a:lnTo>
                <a:lnTo>
                  <a:pt x="106908" y="153847"/>
                </a:lnTo>
                <a:lnTo>
                  <a:pt x="106908" y="226961"/>
                </a:lnTo>
                <a:lnTo>
                  <a:pt x="0" y="226961"/>
                </a:lnTo>
                <a:lnTo>
                  <a:pt x="0" y="241858"/>
                </a:lnTo>
                <a:lnTo>
                  <a:pt x="230466" y="241858"/>
                </a:lnTo>
                <a:lnTo>
                  <a:pt x="230466" y="226961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098019" y="6460705"/>
            <a:ext cx="233679" cy="257810"/>
          </a:xfrm>
          <a:custGeom>
            <a:avLst/>
            <a:gdLst/>
            <a:ahLst/>
            <a:cxnLst/>
            <a:rect l="l" t="t" r="r" b="b"/>
            <a:pathLst>
              <a:path w="233680" h="257809">
                <a:moveTo>
                  <a:pt x="217030" y="81280"/>
                </a:moveTo>
                <a:lnTo>
                  <a:pt x="35928" y="81280"/>
                </a:lnTo>
                <a:lnTo>
                  <a:pt x="35928" y="53340"/>
                </a:lnTo>
                <a:lnTo>
                  <a:pt x="215277" y="53340"/>
                </a:lnTo>
                <a:lnTo>
                  <a:pt x="215277" y="39370"/>
                </a:lnTo>
                <a:lnTo>
                  <a:pt x="215277" y="13970"/>
                </a:lnTo>
                <a:lnTo>
                  <a:pt x="215277" y="0"/>
                </a:lnTo>
                <a:lnTo>
                  <a:pt x="18110" y="0"/>
                </a:lnTo>
                <a:lnTo>
                  <a:pt x="18110" y="13970"/>
                </a:lnTo>
                <a:lnTo>
                  <a:pt x="197459" y="13970"/>
                </a:lnTo>
                <a:lnTo>
                  <a:pt x="197459" y="39370"/>
                </a:lnTo>
                <a:lnTo>
                  <a:pt x="18110" y="39370"/>
                </a:lnTo>
                <a:lnTo>
                  <a:pt x="18110" y="53340"/>
                </a:lnTo>
                <a:lnTo>
                  <a:pt x="18110" y="81280"/>
                </a:lnTo>
                <a:lnTo>
                  <a:pt x="18110" y="95250"/>
                </a:lnTo>
                <a:lnTo>
                  <a:pt x="217030" y="95250"/>
                </a:lnTo>
                <a:lnTo>
                  <a:pt x="217030" y="81280"/>
                </a:lnTo>
                <a:close/>
              </a:path>
              <a:path w="233680" h="257809">
                <a:moveTo>
                  <a:pt x="221996" y="245110"/>
                </a:moveTo>
                <a:lnTo>
                  <a:pt x="35928" y="245110"/>
                </a:lnTo>
                <a:lnTo>
                  <a:pt x="35928" y="217170"/>
                </a:lnTo>
                <a:lnTo>
                  <a:pt x="215277" y="217170"/>
                </a:lnTo>
                <a:lnTo>
                  <a:pt x="215277" y="203200"/>
                </a:lnTo>
                <a:lnTo>
                  <a:pt x="215277" y="177800"/>
                </a:lnTo>
                <a:lnTo>
                  <a:pt x="215277" y="163830"/>
                </a:lnTo>
                <a:lnTo>
                  <a:pt x="18110" y="163830"/>
                </a:lnTo>
                <a:lnTo>
                  <a:pt x="18110" y="177800"/>
                </a:lnTo>
                <a:lnTo>
                  <a:pt x="197459" y="177800"/>
                </a:lnTo>
                <a:lnTo>
                  <a:pt x="197459" y="203200"/>
                </a:lnTo>
                <a:lnTo>
                  <a:pt x="18110" y="203200"/>
                </a:lnTo>
                <a:lnTo>
                  <a:pt x="18110" y="217170"/>
                </a:lnTo>
                <a:lnTo>
                  <a:pt x="18110" y="245110"/>
                </a:lnTo>
                <a:lnTo>
                  <a:pt x="18110" y="257810"/>
                </a:lnTo>
                <a:lnTo>
                  <a:pt x="221996" y="257810"/>
                </a:lnTo>
                <a:lnTo>
                  <a:pt x="221996" y="245110"/>
                </a:lnTo>
                <a:close/>
              </a:path>
              <a:path w="233680" h="257809">
                <a:moveTo>
                  <a:pt x="233387" y="121729"/>
                </a:moveTo>
                <a:lnTo>
                  <a:pt x="0" y="121729"/>
                </a:lnTo>
                <a:lnTo>
                  <a:pt x="0" y="136042"/>
                </a:lnTo>
                <a:lnTo>
                  <a:pt x="233387" y="136042"/>
                </a:lnTo>
                <a:lnTo>
                  <a:pt x="233387" y="12172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3445503" y="6456832"/>
            <a:ext cx="488950" cy="263525"/>
          </a:xfrm>
          <a:custGeom>
            <a:avLst/>
            <a:gdLst/>
            <a:ahLst/>
            <a:cxnLst/>
            <a:rect l="l" t="t" r="r" b="b"/>
            <a:pathLst>
              <a:path w="488950" h="263525">
                <a:moveTo>
                  <a:pt x="215277" y="39433"/>
                </a:moveTo>
                <a:lnTo>
                  <a:pt x="197459" y="39433"/>
                </a:lnTo>
                <a:lnTo>
                  <a:pt x="197459" y="54673"/>
                </a:lnTo>
                <a:lnTo>
                  <a:pt x="197459" y="95313"/>
                </a:lnTo>
                <a:lnTo>
                  <a:pt x="35928" y="95313"/>
                </a:lnTo>
                <a:lnTo>
                  <a:pt x="35928" y="54673"/>
                </a:lnTo>
                <a:lnTo>
                  <a:pt x="197459" y="54673"/>
                </a:lnTo>
                <a:lnTo>
                  <a:pt x="197459" y="39433"/>
                </a:lnTo>
                <a:lnTo>
                  <a:pt x="35928" y="39433"/>
                </a:lnTo>
                <a:lnTo>
                  <a:pt x="35928" y="3873"/>
                </a:lnTo>
                <a:lnTo>
                  <a:pt x="18110" y="3873"/>
                </a:lnTo>
                <a:lnTo>
                  <a:pt x="18110" y="39433"/>
                </a:lnTo>
                <a:lnTo>
                  <a:pt x="18110" y="54673"/>
                </a:lnTo>
                <a:lnTo>
                  <a:pt x="18110" y="95313"/>
                </a:lnTo>
                <a:lnTo>
                  <a:pt x="18110" y="110553"/>
                </a:lnTo>
                <a:lnTo>
                  <a:pt x="215277" y="110553"/>
                </a:lnTo>
                <a:lnTo>
                  <a:pt x="215277" y="95516"/>
                </a:lnTo>
                <a:lnTo>
                  <a:pt x="215277" y="95313"/>
                </a:lnTo>
                <a:lnTo>
                  <a:pt x="215277" y="54673"/>
                </a:lnTo>
                <a:lnTo>
                  <a:pt x="215277" y="54038"/>
                </a:lnTo>
                <a:lnTo>
                  <a:pt x="215277" y="39433"/>
                </a:lnTo>
                <a:close/>
              </a:path>
              <a:path w="488950" h="263525">
                <a:moveTo>
                  <a:pt x="215277" y="3505"/>
                </a:moveTo>
                <a:lnTo>
                  <a:pt x="197459" y="3505"/>
                </a:lnTo>
                <a:lnTo>
                  <a:pt x="197459" y="38849"/>
                </a:lnTo>
                <a:lnTo>
                  <a:pt x="215277" y="38849"/>
                </a:lnTo>
                <a:lnTo>
                  <a:pt x="215277" y="3505"/>
                </a:lnTo>
                <a:close/>
              </a:path>
              <a:path w="488950" h="263525">
                <a:moveTo>
                  <a:pt x="220535" y="245173"/>
                </a:moveTo>
                <a:lnTo>
                  <a:pt x="35928" y="245173"/>
                </a:lnTo>
                <a:lnTo>
                  <a:pt x="35928" y="193103"/>
                </a:lnTo>
                <a:lnTo>
                  <a:pt x="18110" y="193103"/>
                </a:lnTo>
                <a:lnTo>
                  <a:pt x="18110" y="245173"/>
                </a:lnTo>
                <a:lnTo>
                  <a:pt x="18110" y="260413"/>
                </a:lnTo>
                <a:lnTo>
                  <a:pt x="220535" y="260413"/>
                </a:lnTo>
                <a:lnTo>
                  <a:pt x="220535" y="245173"/>
                </a:lnTo>
                <a:close/>
              </a:path>
              <a:path w="488950" h="263525">
                <a:moveTo>
                  <a:pt x="233387" y="145757"/>
                </a:moveTo>
                <a:lnTo>
                  <a:pt x="0" y="145757"/>
                </a:lnTo>
                <a:lnTo>
                  <a:pt x="0" y="160947"/>
                </a:lnTo>
                <a:lnTo>
                  <a:pt x="110998" y="160947"/>
                </a:lnTo>
                <a:lnTo>
                  <a:pt x="110998" y="210896"/>
                </a:lnTo>
                <a:lnTo>
                  <a:pt x="128816" y="210896"/>
                </a:lnTo>
                <a:lnTo>
                  <a:pt x="128816" y="160947"/>
                </a:lnTo>
                <a:lnTo>
                  <a:pt x="233387" y="160947"/>
                </a:lnTo>
                <a:lnTo>
                  <a:pt x="233387" y="145757"/>
                </a:lnTo>
                <a:close/>
              </a:path>
              <a:path w="488950" h="263525">
                <a:moveTo>
                  <a:pt x="416712" y="123850"/>
                </a:moveTo>
                <a:lnTo>
                  <a:pt x="392633" y="112750"/>
                </a:lnTo>
                <a:lnTo>
                  <a:pt x="372097" y="95326"/>
                </a:lnTo>
                <a:lnTo>
                  <a:pt x="363728" y="81495"/>
                </a:lnTo>
                <a:lnTo>
                  <a:pt x="357809" y="71716"/>
                </a:lnTo>
                <a:lnTo>
                  <a:pt x="352463" y="42062"/>
                </a:lnTo>
                <a:lnTo>
                  <a:pt x="352463" y="1752"/>
                </a:lnTo>
                <a:lnTo>
                  <a:pt x="334645" y="1752"/>
                </a:lnTo>
                <a:lnTo>
                  <a:pt x="334645" y="42062"/>
                </a:lnTo>
                <a:lnTo>
                  <a:pt x="329399" y="72136"/>
                </a:lnTo>
                <a:lnTo>
                  <a:pt x="315290" y="96685"/>
                </a:lnTo>
                <a:lnTo>
                  <a:pt x="294716" y="115087"/>
                </a:lnTo>
                <a:lnTo>
                  <a:pt x="270090" y="126771"/>
                </a:lnTo>
                <a:lnTo>
                  <a:pt x="270090" y="143421"/>
                </a:lnTo>
                <a:lnTo>
                  <a:pt x="295795" y="132842"/>
                </a:lnTo>
                <a:lnTo>
                  <a:pt x="317144" y="118148"/>
                </a:lnTo>
                <a:lnTo>
                  <a:pt x="333298" y="100622"/>
                </a:lnTo>
                <a:lnTo>
                  <a:pt x="343408" y="81495"/>
                </a:lnTo>
                <a:lnTo>
                  <a:pt x="354571" y="99949"/>
                </a:lnTo>
                <a:lnTo>
                  <a:pt x="371182" y="116547"/>
                </a:lnTo>
                <a:lnTo>
                  <a:pt x="392239" y="130289"/>
                </a:lnTo>
                <a:lnTo>
                  <a:pt x="416712" y="140208"/>
                </a:lnTo>
                <a:lnTo>
                  <a:pt x="416712" y="123850"/>
                </a:lnTo>
                <a:close/>
              </a:path>
              <a:path w="488950" h="263525">
                <a:moveTo>
                  <a:pt x="488861" y="174091"/>
                </a:moveTo>
                <a:lnTo>
                  <a:pt x="294043" y="174091"/>
                </a:lnTo>
                <a:lnTo>
                  <a:pt x="294043" y="189572"/>
                </a:lnTo>
                <a:lnTo>
                  <a:pt x="471043" y="189572"/>
                </a:lnTo>
                <a:lnTo>
                  <a:pt x="471043" y="263461"/>
                </a:lnTo>
                <a:lnTo>
                  <a:pt x="488861" y="263461"/>
                </a:lnTo>
                <a:lnTo>
                  <a:pt x="488861" y="174091"/>
                </a:lnTo>
                <a:close/>
              </a:path>
              <a:path w="488950" h="263525">
                <a:moveTo>
                  <a:pt x="488861" y="0"/>
                </a:moveTo>
                <a:lnTo>
                  <a:pt x="471043" y="0"/>
                </a:lnTo>
                <a:lnTo>
                  <a:pt x="471043" y="50241"/>
                </a:lnTo>
                <a:lnTo>
                  <a:pt x="406781" y="50241"/>
                </a:lnTo>
                <a:lnTo>
                  <a:pt x="406781" y="66014"/>
                </a:lnTo>
                <a:lnTo>
                  <a:pt x="471043" y="66014"/>
                </a:lnTo>
                <a:lnTo>
                  <a:pt x="471043" y="148094"/>
                </a:lnTo>
                <a:lnTo>
                  <a:pt x="488861" y="148094"/>
                </a:lnTo>
                <a:lnTo>
                  <a:pt x="48886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3986549" y="6448653"/>
            <a:ext cx="490855" cy="267335"/>
          </a:xfrm>
          <a:custGeom>
            <a:avLst/>
            <a:gdLst/>
            <a:ahLst/>
            <a:cxnLst/>
            <a:rect l="l" t="t" r="r" b="b"/>
            <a:pathLst>
              <a:path w="490855" h="267334">
                <a:moveTo>
                  <a:pt x="138747" y="170586"/>
                </a:moveTo>
                <a:lnTo>
                  <a:pt x="137185" y="148069"/>
                </a:lnTo>
                <a:lnTo>
                  <a:pt x="132651" y="129146"/>
                </a:lnTo>
                <a:lnTo>
                  <a:pt x="125310" y="113779"/>
                </a:lnTo>
                <a:lnTo>
                  <a:pt x="120929" y="108559"/>
                </a:lnTo>
                <a:lnTo>
                  <a:pt x="120929" y="170586"/>
                </a:lnTo>
                <a:lnTo>
                  <a:pt x="119888" y="188925"/>
                </a:lnTo>
                <a:lnTo>
                  <a:pt x="104571" y="226961"/>
                </a:lnTo>
                <a:lnTo>
                  <a:pt x="75069" y="238061"/>
                </a:lnTo>
                <a:lnTo>
                  <a:pt x="66471" y="237388"/>
                </a:lnTo>
                <a:lnTo>
                  <a:pt x="33337" y="204470"/>
                </a:lnTo>
                <a:lnTo>
                  <a:pt x="29210" y="170586"/>
                </a:lnTo>
                <a:lnTo>
                  <a:pt x="30251" y="152247"/>
                </a:lnTo>
                <a:lnTo>
                  <a:pt x="45567" y="114503"/>
                </a:lnTo>
                <a:lnTo>
                  <a:pt x="75069" y="103111"/>
                </a:lnTo>
                <a:lnTo>
                  <a:pt x="83667" y="103822"/>
                </a:lnTo>
                <a:lnTo>
                  <a:pt x="116801" y="136740"/>
                </a:lnTo>
                <a:lnTo>
                  <a:pt x="120929" y="170586"/>
                </a:lnTo>
                <a:lnTo>
                  <a:pt x="120929" y="108559"/>
                </a:lnTo>
                <a:lnTo>
                  <a:pt x="116357" y="103111"/>
                </a:lnTo>
                <a:lnTo>
                  <a:pt x="115379" y="101942"/>
                </a:lnTo>
                <a:lnTo>
                  <a:pt x="106908" y="95808"/>
                </a:lnTo>
                <a:lnTo>
                  <a:pt x="97307" y="91427"/>
                </a:lnTo>
                <a:lnTo>
                  <a:pt x="86664" y="88798"/>
                </a:lnTo>
                <a:lnTo>
                  <a:pt x="75069" y="87922"/>
                </a:lnTo>
                <a:lnTo>
                  <a:pt x="63474" y="88798"/>
                </a:lnTo>
                <a:lnTo>
                  <a:pt x="24828" y="113779"/>
                </a:lnTo>
                <a:lnTo>
                  <a:pt x="11391" y="170586"/>
                </a:lnTo>
                <a:lnTo>
                  <a:pt x="12954" y="193268"/>
                </a:lnTo>
                <a:lnTo>
                  <a:pt x="34759" y="239522"/>
                </a:lnTo>
                <a:lnTo>
                  <a:pt x="75069" y="253542"/>
                </a:lnTo>
                <a:lnTo>
                  <a:pt x="86664" y="252666"/>
                </a:lnTo>
                <a:lnTo>
                  <a:pt x="125310" y="227672"/>
                </a:lnTo>
                <a:lnTo>
                  <a:pt x="137185" y="193268"/>
                </a:lnTo>
                <a:lnTo>
                  <a:pt x="138747" y="170586"/>
                </a:lnTo>
                <a:close/>
              </a:path>
              <a:path w="490855" h="267334">
                <a:moveTo>
                  <a:pt x="149263" y="41478"/>
                </a:moveTo>
                <a:lnTo>
                  <a:pt x="83248" y="41478"/>
                </a:lnTo>
                <a:lnTo>
                  <a:pt x="83248" y="0"/>
                </a:lnTo>
                <a:lnTo>
                  <a:pt x="65430" y="0"/>
                </a:lnTo>
                <a:lnTo>
                  <a:pt x="65430" y="41478"/>
                </a:lnTo>
                <a:lnTo>
                  <a:pt x="0" y="41478"/>
                </a:lnTo>
                <a:lnTo>
                  <a:pt x="0" y="57543"/>
                </a:lnTo>
                <a:lnTo>
                  <a:pt x="149263" y="57543"/>
                </a:lnTo>
                <a:lnTo>
                  <a:pt x="149263" y="41478"/>
                </a:lnTo>
                <a:close/>
              </a:path>
              <a:path w="490855" h="267334">
                <a:moveTo>
                  <a:pt x="255879" y="119468"/>
                </a:moveTo>
                <a:lnTo>
                  <a:pt x="212356" y="119468"/>
                </a:lnTo>
                <a:lnTo>
                  <a:pt x="212356" y="8178"/>
                </a:lnTo>
                <a:lnTo>
                  <a:pt x="194538" y="8178"/>
                </a:lnTo>
                <a:lnTo>
                  <a:pt x="194538" y="266966"/>
                </a:lnTo>
                <a:lnTo>
                  <a:pt x="212356" y="266966"/>
                </a:lnTo>
                <a:lnTo>
                  <a:pt x="212356" y="134658"/>
                </a:lnTo>
                <a:lnTo>
                  <a:pt x="255879" y="134658"/>
                </a:lnTo>
                <a:lnTo>
                  <a:pt x="255879" y="119468"/>
                </a:lnTo>
                <a:close/>
              </a:path>
              <a:path w="490855" h="267334">
                <a:moveTo>
                  <a:pt x="490321" y="8178"/>
                </a:moveTo>
                <a:lnTo>
                  <a:pt x="472503" y="8178"/>
                </a:lnTo>
                <a:lnTo>
                  <a:pt x="472503" y="70104"/>
                </a:lnTo>
                <a:lnTo>
                  <a:pt x="472503" y="85585"/>
                </a:lnTo>
                <a:lnTo>
                  <a:pt x="472503" y="168833"/>
                </a:lnTo>
                <a:lnTo>
                  <a:pt x="413207" y="168833"/>
                </a:lnTo>
                <a:lnTo>
                  <a:pt x="413816" y="159854"/>
                </a:lnTo>
                <a:lnTo>
                  <a:pt x="414274" y="150469"/>
                </a:lnTo>
                <a:lnTo>
                  <a:pt x="414566" y="140690"/>
                </a:lnTo>
                <a:lnTo>
                  <a:pt x="414553" y="118529"/>
                </a:lnTo>
                <a:lnTo>
                  <a:pt x="414159" y="106984"/>
                </a:lnTo>
                <a:lnTo>
                  <a:pt x="413435" y="95973"/>
                </a:lnTo>
                <a:lnTo>
                  <a:pt x="412330" y="85585"/>
                </a:lnTo>
                <a:lnTo>
                  <a:pt x="472503" y="85585"/>
                </a:lnTo>
                <a:lnTo>
                  <a:pt x="472503" y="70104"/>
                </a:lnTo>
                <a:lnTo>
                  <a:pt x="409994" y="70104"/>
                </a:lnTo>
                <a:lnTo>
                  <a:pt x="406692" y="56413"/>
                </a:lnTo>
                <a:lnTo>
                  <a:pt x="402374" y="44323"/>
                </a:lnTo>
                <a:lnTo>
                  <a:pt x="396900" y="33870"/>
                </a:lnTo>
                <a:lnTo>
                  <a:pt x="396849" y="130568"/>
                </a:lnTo>
                <a:lnTo>
                  <a:pt x="395846" y="162483"/>
                </a:lnTo>
                <a:lnTo>
                  <a:pt x="386499" y="210451"/>
                </a:lnTo>
                <a:lnTo>
                  <a:pt x="357200" y="236715"/>
                </a:lnTo>
                <a:lnTo>
                  <a:pt x="348665" y="237477"/>
                </a:lnTo>
                <a:lnTo>
                  <a:pt x="340283" y="236715"/>
                </a:lnTo>
                <a:lnTo>
                  <a:pt x="310984" y="210451"/>
                </a:lnTo>
                <a:lnTo>
                  <a:pt x="301752" y="162483"/>
                </a:lnTo>
                <a:lnTo>
                  <a:pt x="300761" y="130568"/>
                </a:lnTo>
                <a:lnTo>
                  <a:pt x="301752" y="98856"/>
                </a:lnTo>
                <a:lnTo>
                  <a:pt x="310984" y="51206"/>
                </a:lnTo>
                <a:lnTo>
                  <a:pt x="340283" y="24472"/>
                </a:lnTo>
                <a:lnTo>
                  <a:pt x="348665" y="23660"/>
                </a:lnTo>
                <a:lnTo>
                  <a:pt x="357200" y="24472"/>
                </a:lnTo>
                <a:lnTo>
                  <a:pt x="386499" y="51206"/>
                </a:lnTo>
                <a:lnTo>
                  <a:pt x="395846" y="98856"/>
                </a:lnTo>
                <a:lnTo>
                  <a:pt x="396849" y="130568"/>
                </a:lnTo>
                <a:lnTo>
                  <a:pt x="396849" y="33807"/>
                </a:lnTo>
                <a:lnTo>
                  <a:pt x="360972" y="9258"/>
                </a:lnTo>
                <a:lnTo>
                  <a:pt x="348665" y="8178"/>
                </a:lnTo>
                <a:lnTo>
                  <a:pt x="336308" y="9258"/>
                </a:lnTo>
                <a:lnTo>
                  <a:pt x="295757" y="42862"/>
                </a:lnTo>
                <a:lnTo>
                  <a:pt x="284175" y="95897"/>
                </a:lnTo>
                <a:lnTo>
                  <a:pt x="282943" y="130568"/>
                </a:lnTo>
                <a:lnTo>
                  <a:pt x="284175" y="165277"/>
                </a:lnTo>
                <a:lnTo>
                  <a:pt x="295757" y="218503"/>
                </a:lnTo>
                <a:lnTo>
                  <a:pt x="325183" y="248602"/>
                </a:lnTo>
                <a:lnTo>
                  <a:pt x="348665" y="252374"/>
                </a:lnTo>
                <a:lnTo>
                  <a:pt x="360972" y="251460"/>
                </a:lnTo>
                <a:lnTo>
                  <a:pt x="397484" y="226453"/>
                </a:lnTo>
                <a:lnTo>
                  <a:pt x="411162" y="184315"/>
                </a:lnTo>
                <a:lnTo>
                  <a:pt x="472503" y="184315"/>
                </a:lnTo>
                <a:lnTo>
                  <a:pt x="472503" y="266674"/>
                </a:lnTo>
                <a:lnTo>
                  <a:pt x="490321" y="266674"/>
                </a:lnTo>
                <a:lnTo>
                  <a:pt x="490321" y="184315"/>
                </a:lnTo>
                <a:lnTo>
                  <a:pt x="490321" y="168833"/>
                </a:lnTo>
                <a:lnTo>
                  <a:pt x="490321" y="85585"/>
                </a:lnTo>
                <a:lnTo>
                  <a:pt x="490321" y="70104"/>
                </a:lnTo>
                <a:lnTo>
                  <a:pt x="490321" y="817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4611202" y="6448646"/>
            <a:ext cx="213995" cy="267335"/>
          </a:xfrm>
          <a:custGeom>
            <a:avLst/>
            <a:gdLst/>
            <a:ahLst/>
            <a:cxnLst/>
            <a:rect l="l" t="t" r="r" b="b"/>
            <a:pathLst>
              <a:path w="213994" h="267334">
                <a:moveTo>
                  <a:pt x="86459" y="36803"/>
                </a:moveTo>
                <a:lnTo>
                  <a:pt x="68642" y="36803"/>
                </a:lnTo>
                <a:lnTo>
                  <a:pt x="68642" y="0"/>
                </a:lnTo>
                <a:lnTo>
                  <a:pt x="86459" y="0"/>
                </a:lnTo>
                <a:lnTo>
                  <a:pt x="86459" y="36803"/>
                </a:lnTo>
                <a:close/>
              </a:path>
              <a:path w="213994" h="267334">
                <a:moveTo>
                  <a:pt x="120634" y="251492"/>
                </a:moveTo>
                <a:lnTo>
                  <a:pt x="0" y="251492"/>
                </a:lnTo>
                <a:lnTo>
                  <a:pt x="0" y="236595"/>
                </a:lnTo>
                <a:lnTo>
                  <a:pt x="126476" y="236595"/>
                </a:lnTo>
                <a:lnTo>
                  <a:pt x="146411" y="235651"/>
                </a:lnTo>
                <a:lnTo>
                  <a:pt x="165032" y="232543"/>
                </a:lnTo>
                <a:lnTo>
                  <a:pt x="181682" y="226860"/>
                </a:lnTo>
                <a:lnTo>
                  <a:pt x="195702" y="218193"/>
                </a:lnTo>
                <a:lnTo>
                  <a:pt x="195702" y="8178"/>
                </a:lnTo>
                <a:lnTo>
                  <a:pt x="213520" y="8178"/>
                </a:lnTo>
                <a:lnTo>
                  <a:pt x="213520" y="233090"/>
                </a:lnTo>
                <a:lnTo>
                  <a:pt x="195702" y="233090"/>
                </a:lnTo>
                <a:lnTo>
                  <a:pt x="182124" y="241511"/>
                </a:lnTo>
                <a:lnTo>
                  <a:pt x="164631" y="247220"/>
                </a:lnTo>
                <a:lnTo>
                  <a:pt x="143906" y="250465"/>
                </a:lnTo>
                <a:lnTo>
                  <a:pt x="120634" y="251492"/>
                </a:lnTo>
                <a:close/>
              </a:path>
              <a:path w="213994" h="267334">
                <a:moveTo>
                  <a:pt x="144294" y="52576"/>
                </a:moveTo>
                <a:lnTo>
                  <a:pt x="9054" y="52576"/>
                </a:lnTo>
                <a:lnTo>
                  <a:pt x="9054" y="36803"/>
                </a:lnTo>
                <a:lnTo>
                  <a:pt x="144294" y="36803"/>
                </a:lnTo>
                <a:lnTo>
                  <a:pt x="144294" y="52576"/>
                </a:lnTo>
                <a:close/>
              </a:path>
              <a:path w="213994" h="267334">
                <a:moveTo>
                  <a:pt x="5841" y="167661"/>
                </a:moveTo>
                <a:lnTo>
                  <a:pt x="5841" y="151012"/>
                </a:lnTo>
                <a:lnTo>
                  <a:pt x="29332" y="138863"/>
                </a:lnTo>
                <a:lnTo>
                  <a:pt x="49400" y="120634"/>
                </a:lnTo>
                <a:lnTo>
                  <a:pt x="63388" y="96710"/>
                </a:lnTo>
                <a:lnTo>
                  <a:pt x="68642" y="67473"/>
                </a:lnTo>
                <a:lnTo>
                  <a:pt x="68642" y="52576"/>
                </a:lnTo>
                <a:lnTo>
                  <a:pt x="86459" y="52576"/>
                </a:lnTo>
                <a:lnTo>
                  <a:pt x="86459" y="67473"/>
                </a:lnTo>
                <a:lnTo>
                  <a:pt x="91749" y="96212"/>
                </a:lnTo>
                <a:lnTo>
                  <a:pt x="98072" y="106614"/>
                </a:lnTo>
                <a:lnTo>
                  <a:pt x="77696" y="106614"/>
                </a:lnTo>
                <a:lnTo>
                  <a:pt x="67373" y="125107"/>
                </a:lnTo>
                <a:lnTo>
                  <a:pt x="51408" y="142176"/>
                </a:lnTo>
                <a:lnTo>
                  <a:pt x="30624" y="156726"/>
                </a:lnTo>
                <a:lnTo>
                  <a:pt x="5841" y="167661"/>
                </a:lnTo>
                <a:close/>
              </a:path>
              <a:path w="213994" h="267334">
                <a:moveTo>
                  <a:pt x="148967" y="164448"/>
                </a:moveTo>
                <a:lnTo>
                  <a:pt x="125016" y="154344"/>
                </a:lnTo>
                <a:lnTo>
                  <a:pt x="104350" y="140570"/>
                </a:lnTo>
                <a:lnTo>
                  <a:pt x="88175" y="124276"/>
                </a:lnTo>
                <a:lnTo>
                  <a:pt x="77696" y="106614"/>
                </a:lnTo>
                <a:lnTo>
                  <a:pt x="98072" y="106614"/>
                </a:lnTo>
                <a:lnTo>
                  <a:pt x="105774" y="119283"/>
                </a:lnTo>
                <a:lnTo>
                  <a:pt x="125769" y="136603"/>
                </a:lnTo>
                <a:lnTo>
                  <a:pt x="148967" y="148091"/>
                </a:lnTo>
                <a:lnTo>
                  <a:pt x="148967" y="164448"/>
                </a:lnTo>
                <a:close/>
              </a:path>
              <a:path w="213994" h="267334">
                <a:moveTo>
                  <a:pt x="86751" y="236595"/>
                </a:moveTo>
                <a:lnTo>
                  <a:pt x="68934" y="236595"/>
                </a:lnTo>
                <a:lnTo>
                  <a:pt x="68934" y="166785"/>
                </a:lnTo>
                <a:lnTo>
                  <a:pt x="86751" y="166785"/>
                </a:lnTo>
                <a:lnTo>
                  <a:pt x="86751" y="236595"/>
                </a:lnTo>
                <a:close/>
              </a:path>
              <a:path w="213994" h="267334">
                <a:moveTo>
                  <a:pt x="213520" y="266973"/>
                </a:moveTo>
                <a:lnTo>
                  <a:pt x="195702" y="266973"/>
                </a:lnTo>
                <a:lnTo>
                  <a:pt x="195702" y="233090"/>
                </a:lnTo>
                <a:lnTo>
                  <a:pt x="213520" y="233090"/>
                </a:lnTo>
                <a:lnTo>
                  <a:pt x="213520" y="266973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4885376" y="6456825"/>
            <a:ext cx="212725" cy="263525"/>
          </a:xfrm>
          <a:custGeom>
            <a:avLst/>
            <a:gdLst/>
            <a:ahLst/>
            <a:cxnLst/>
            <a:rect l="l" t="t" r="r" b="b"/>
            <a:pathLst>
              <a:path w="212725" h="263525">
                <a:moveTo>
                  <a:pt x="212352" y="148091"/>
                </a:moveTo>
                <a:lnTo>
                  <a:pt x="194534" y="148091"/>
                </a:lnTo>
                <a:lnTo>
                  <a:pt x="194534" y="73899"/>
                </a:lnTo>
                <a:lnTo>
                  <a:pt x="133486" y="73899"/>
                </a:lnTo>
                <a:lnTo>
                  <a:pt x="133486" y="58418"/>
                </a:lnTo>
                <a:lnTo>
                  <a:pt x="194534" y="58418"/>
                </a:lnTo>
                <a:lnTo>
                  <a:pt x="194534" y="0"/>
                </a:lnTo>
                <a:lnTo>
                  <a:pt x="212352" y="0"/>
                </a:lnTo>
                <a:lnTo>
                  <a:pt x="212352" y="148091"/>
                </a:lnTo>
                <a:close/>
              </a:path>
              <a:path w="212725" h="263525">
                <a:moveTo>
                  <a:pt x="134363" y="18986"/>
                </a:moveTo>
                <a:lnTo>
                  <a:pt x="4089" y="18986"/>
                </a:lnTo>
                <a:lnTo>
                  <a:pt x="4089" y="3505"/>
                </a:lnTo>
                <a:lnTo>
                  <a:pt x="134363" y="3505"/>
                </a:lnTo>
                <a:lnTo>
                  <a:pt x="134363" y="18986"/>
                </a:lnTo>
                <a:close/>
              </a:path>
              <a:path w="212725" h="263525">
                <a:moveTo>
                  <a:pt x="0" y="141665"/>
                </a:moveTo>
                <a:lnTo>
                  <a:pt x="0" y="125308"/>
                </a:lnTo>
                <a:lnTo>
                  <a:pt x="22710" y="116107"/>
                </a:lnTo>
                <a:lnTo>
                  <a:pt x="41915" y="99676"/>
                </a:lnTo>
                <a:lnTo>
                  <a:pt x="55205" y="76345"/>
                </a:lnTo>
                <a:lnTo>
                  <a:pt x="60171" y="46442"/>
                </a:lnTo>
                <a:lnTo>
                  <a:pt x="60171" y="18986"/>
                </a:lnTo>
                <a:lnTo>
                  <a:pt x="77989" y="18986"/>
                </a:lnTo>
                <a:lnTo>
                  <a:pt x="77989" y="46442"/>
                </a:lnTo>
                <a:lnTo>
                  <a:pt x="83210" y="75305"/>
                </a:lnTo>
                <a:lnTo>
                  <a:pt x="89044" y="84707"/>
                </a:lnTo>
                <a:lnTo>
                  <a:pt x="69518" y="84707"/>
                </a:lnTo>
                <a:lnTo>
                  <a:pt x="58779" y="103711"/>
                </a:lnTo>
                <a:lnTo>
                  <a:pt x="42974" y="120415"/>
                </a:lnTo>
                <a:lnTo>
                  <a:pt x="23061" y="133505"/>
                </a:lnTo>
                <a:lnTo>
                  <a:pt x="0" y="141665"/>
                </a:lnTo>
                <a:close/>
              </a:path>
              <a:path w="212725" h="263525">
                <a:moveTo>
                  <a:pt x="138744" y="138160"/>
                </a:moveTo>
                <a:lnTo>
                  <a:pt x="116180" y="130219"/>
                </a:lnTo>
                <a:lnTo>
                  <a:pt x="96463" y="118224"/>
                </a:lnTo>
                <a:lnTo>
                  <a:pt x="80581" y="102835"/>
                </a:lnTo>
                <a:lnTo>
                  <a:pt x="69518" y="84707"/>
                </a:lnTo>
                <a:lnTo>
                  <a:pt x="89044" y="84707"/>
                </a:lnTo>
                <a:lnTo>
                  <a:pt x="96975" y="97486"/>
                </a:lnTo>
                <a:lnTo>
                  <a:pt x="116435" y="112985"/>
                </a:lnTo>
                <a:lnTo>
                  <a:pt x="138744" y="121803"/>
                </a:lnTo>
                <a:lnTo>
                  <a:pt x="138744" y="138160"/>
                </a:lnTo>
                <a:close/>
              </a:path>
              <a:path w="212725" h="263525">
                <a:moveTo>
                  <a:pt x="212352" y="263468"/>
                </a:moveTo>
                <a:lnTo>
                  <a:pt x="194534" y="263468"/>
                </a:lnTo>
                <a:lnTo>
                  <a:pt x="194534" y="189568"/>
                </a:lnTo>
                <a:lnTo>
                  <a:pt x="17525" y="189568"/>
                </a:lnTo>
                <a:lnTo>
                  <a:pt x="17525" y="174087"/>
                </a:lnTo>
                <a:lnTo>
                  <a:pt x="212352" y="174087"/>
                </a:lnTo>
                <a:lnTo>
                  <a:pt x="212352" y="26346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5154871" y="6448361"/>
            <a:ext cx="492125" cy="270510"/>
          </a:xfrm>
          <a:custGeom>
            <a:avLst/>
            <a:gdLst/>
            <a:ahLst/>
            <a:cxnLst/>
            <a:rect l="l" t="t" r="r" b="b"/>
            <a:pathLst>
              <a:path w="492125" h="270509">
                <a:moveTo>
                  <a:pt x="145757" y="34467"/>
                </a:moveTo>
                <a:lnTo>
                  <a:pt x="83540" y="34467"/>
                </a:lnTo>
                <a:lnTo>
                  <a:pt x="83540" y="0"/>
                </a:lnTo>
                <a:lnTo>
                  <a:pt x="66014" y="0"/>
                </a:lnTo>
                <a:lnTo>
                  <a:pt x="66014" y="34467"/>
                </a:lnTo>
                <a:lnTo>
                  <a:pt x="4089" y="34467"/>
                </a:lnTo>
                <a:lnTo>
                  <a:pt x="4089" y="49657"/>
                </a:lnTo>
                <a:lnTo>
                  <a:pt x="145757" y="49657"/>
                </a:lnTo>
                <a:lnTo>
                  <a:pt x="145757" y="34467"/>
                </a:lnTo>
                <a:close/>
              </a:path>
              <a:path w="492125" h="270509">
                <a:moveTo>
                  <a:pt x="250913" y="119468"/>
                </a:moveTo>
                <a:lnTo>
                  <a:pt x="207683" y="119468"/>
                </a:lnTo>
                <a:lnTo>
                  <a:pt x="207683" y="8178"/>
                </a:lnTo>
                <a:lnTo>
                  <a:pt x="189865" y="8178"/>
                </a:lnTo>
                <a:lnTo>
                  <a:pt x="189865" y="218198"/>
                </a:lnTo>
                <a:lnTo>
                  <a:pt x="177342" y="226237"/>
                </a:lnTo>
                <a:lnTo>
                  <a:pt x="161963" y="231990"/>
                </a:lnTo>
                <a:lnTo>
                  <a:pt x="144183" y="235445"/>
                </a:lnTo>
                <a:lnTo>
                  <a:pt x="124434" y="236601"/>
                </a:lnTo>
                <a:lnTo>
                  <a:pt x="83832" y="236601"/>
                </a:lnTo>
                <a:lnTo>
                  <a:pt x="83832" y="187820"/>
                </a:lnTo>
                <a:lnTo>
                  <a:pt x="94640" y="185966"/>
                </a:lnTo>
                <a:lnTo>
                  <a:pt x="104571" y="182702"/>
                </a:lnTo>
                <a:lnTo>
                  <a:pt x="133845" y="154482"/>
                </a:lnTo>
                <a:lnTo>
                  <a:pt x="138455" y="132029"/>
                </a:lnTo>
                <a:lnTo>
                  <a:pt x="137274" y="120103"/>
                </a:lnTo>
                <a:lnTo>
                  <a:pt x="133845" y="109347"/>
                </a:lnTo>
                <a:lnTo>
                  <a:pt x="128346" y="99860"/>
                </a:lnTo>
                <a:lnTo>
                  <a:pt x="120929" y="91719"/>
                </a:lnTo>
                <a:lnTo>
                  <a:pt x="120637" y="91503"/>
                </a:lnTo>
                <a:lnTo>
                  <a:pt x="120637" y="132029"/>
                </a:lnTo>
                <a:lnTo>
                  <a:pt x="119824" y="140284"/>
                </a:lnTo>
                <a:lnTo>
                  <a:pt x="93941" y="169926"/>
                </a:lnTo>
                <a:lnTo>
                  <a:pt x="75069" y="173215"/>
                </a:lnTo>
                <a:lnTo>
                  <a:pt x="65392" y="172364"/>
                </a:lnTo>
                <a:lnTo>
                  <a:pt x="32969" y="147904"/>
                </a:lnTo>
                <a:lnTo>
                  <a:pt x="29794" y="132029"/>
                </a:lnTo>
                <a:lnTo>
                  <a:pt x="30594" y="123596"/>
                </a:lnTo>
                <a:lnTo>
                  <a:pt x="56591" y="93726"/>
                </a:lnTo>
                <a:lnTo>
                  <a:pt x="75069" y="90551"/>
                </a:lnTo>
                <a:lnTo>
                  <a:pt x="84963" y="91351"/>
                </a:lnTo>
                <a:lnTo>
                  <a:pt x="117487" y="115887"/>
                </a:lnTo>
                <a:lnTo>
                  <a:pt x="120637" y="132029"/>
                </a:lnTo>
                <a:lnTo>
                  <a:pt x="120637" y="91503"/>
                </a:lnTo>
                <a:lnTo>
                  <a:pt x="75069" y="75361"/>
                </a:lnTo>
                <a:lnTo>
                  <a:pt x="61582" y="76441"/>
                </a:lnTo>
                <a:lnTo>
                  <a:pt x="21958" y="99860"/>
                </a:lnTo>
                <a:lnTo>
                  <a:pt x="11976" y="132029"/>
                </a:lnTo>
                <a:lnTo>
                  <a:pt x="13106" y="143789"/>
                </a:lnTo>
                <a:lnTo>
                  <a:pt x="36931" y="178117"/>
                </a:lnTo>
                <a:lnTo>
                  <a:pt x="66014" y="187820"/>
                </a:lnTo>
                <a:lnTo>
                  <a:pt x="66014" y="236601"/>
                </a:lnTo>
                <a:lnTo>
                  <a:pt x="0" y="236601"/>
                </a:lnTo>
                <a:lnTo>
                  <a:pt x="0" y="252374"/>
                </a:lnTo>
                <a:lnTo>
                  <a:pt x="122097" y="252374"/>
                </a:lnTo>
                <a:lnTo>
                  <a:pt x="142748" y="251167"/>
                </a:lnTo>
                <a:lnTo>
                  <a:pt x="161340" y="247586"/>
                </a:lnTo>
                <a:lnTo>
                  <a:pt x="177253" y="241642"/>
                </a:lnTo>
                <a:lnTo>
                  <a:pt x="189865" y="233387"/>
                </a:lnTo>
                <a:lnTo>
                  <a:pt x="189865" y="267258"/>
                </a:lnTo>
                <a:lnTo>
                  <a:pt x="207683" y="267258"/>
                </a:lnTo>
                <a:lnTo>
                  <a:pt x="207683" y="233387"/>
                </a:lnTo>
                <a:lnTo>
                  <a:pt x="207683" y="134950"/>
                </a:lnTo>
                <a:lnTo>
                  <a:pt x="250913" y="134950"/>
                </a:lnTo>
                <a:lnTo>
                  <a:pt x="250913" y="119468"/>
                </a:lnTo>
                <a:close/>
              </a:path>
              <a:path w="492125" h="270509">
                <a:moveTo>
                  <a:pt x="486524" y="8178"/>
                </a:moveTo>
                <a:lnTo>
                  <a:pt x="468706" y="8178"/>
                </a:lnTo>
                <a:lnTo>
                  <a:pt x="468706" y="135826"/>
                </a:lnTo>
                <a:lnTo>
                  <a:pt x="457606" y="141884"/>
                </a:lnTo>
                <a:lnTo>
                  <a:pt x="443445" y="146380"/>
                </a:lnTo>
                <a:lnTo>
                  <a:pt x="426643" y="149174"/>
                </a:lnTo>
                <a:lnTo>
                  <a:pt x="407657" y="150139"/>
                </a:lnTo>
                <a:lnTo>
                  <a:pt x="358584" y="150139"/>
                </a:lnTo>
                <a:lnTo>
                  <a:pt x="358584" y="104571"/>
                </a:lnTo>
                <a:lnTo>
                  <a:pt x="414667" y="104571"/>
                </a:lnTo>
                <a:lnTo>
                  <a:pt x="414667" y="89090"/>
                </a:lnTo>
                <a:lnTo>
                  <a:pt x="301625" y="89090"/>
                </a:lnTo>
                <a:lnTo>
                  <a:pt x="301625" y="27457"/>
                </a:lnTo>
                <a:lnTo>
                  <a:pt x="413207" y="27457"/>
                </a:lnTo>
                <a:lnTo>
                  <a:pt x="413207" y="11976"/>
                </a:lnTo>
                <a:lnTo>
                  <a:pt x="284099" y="11976"/>
                </a:lnTo>
                <a:lnTo>
                  <a:pt x="284099" y="104571"/>
                </a:lnTo>
                <a:lnTo>
                  <a:pt x="340766" y="104571"/>
                </a:lnTo>
                <a:lnTo>
                  <a:pt x="340766" y="150139"/>
                </a:lnTo>
                <a:lnTo>
                  <a:pt x="268617" y="150139"/>
                </a:lnTo>
                <a:lnTo>
                  <a:pt x="268617" y="165620"/>
                </a:lnTo>
                <a:lnTo>
                  <a:pt x="403860" y="165620"/>
                </a:lnTo>
                <a:lnTo>
                  <a:pt x="424675" y="164769"/>
                </a:lnTo>
                <a:lnTo>
                  <a:pt x="442417" y="162153"/>
                </a:lnTo>
                <a:lnTo>
                  <a:pt x="457098" y="157607"/>
                </a:lnTo>
                <a:lnTo>
                  <a:pt x="468706" y="151015"/>
                </a:lnTo>
                <a:lnTo>
                  <a:pt x="468706" y="198335"/>
                </a:lnTo>
                <a:lnTo>
                  <a:pt x="486524" y="198335"/>
                </a:lnTo>
                <a:lnTo>
                  <a:pt x="486524" y="151015"/>
                </a:lnTo>
                <a:lnTo>
                  <a:pt x="486524" y="8178"/>
                </a:lnTo>
                <a:close/>
              </a:path>
              <a:path w="492125" h="270509">
                <a:moveTo>
                  <a:pt x="491782" y="254711"/>
                </a:moveTo>
                <a:lnTo>
                  <a:pt x="313016" y="254711"/>
                </a:lnTo>
                <a:lnTo>
                  <a:pt x="313016" y="198920"/>
                </a:lnTo>
                <a:lnTo>
                  <a:pt x="295198" y="198920"/>
                </a:lnTo>
                <a:lnTo>
                  <a:pt x="295198" y="269887"/>
                </a:lnTo>
                <a:lnTo>
                  <a:pt x="491782" y="269887"/>
                </a:lnTo>
                <a:lnTo>
                  <a:pt x="491782" y="254711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3580578" y="6993768"/>
            <a:ext cx="217170" cy="259079"/>
          </a:xfrm>
          <a:custGeom>
            <a:avLst/>
            <a:gdLst/>
            <a:ahLst/>
            <a:cxnLst/>
            <a:rect l="l" t="t" r="r" b="b"/>
            <a:pathLst>
              <a:path w="217169" h="259079">
                <a:moveTo>
                  <a:pt x="217025" y="258794"/>
                </a:moveTo>
                <a:lnTo>
                  <a:pt x="199207" y="258794"/>
                </a:lnTo>
                <a:lnTo>
                  <a:pt x="199207" y="113624"/>
                </a:lnTo>
                <a:lnTo>
                  <a:pt x="132026" y="113624"/>
                </a:lnTo>
                <a:lnTo>
                  <a:pt x="132026" y="97851"/>
                </a:lnTo>
                <a:lnTo>
                  <a:pt x="199207" y="97851"/>
                </a:lnTo>
                <a:lnTo>
                  <a:pt x="199207" y="0"/>
                </a:lnTo>
                <a:lnTo>
                  <a:pt x="217025" y="0"/>
                </a:lnTo>
                <a:lnTo>
                  <a:pt x="217025" y="258794"/>
                </a:lnTo>
                <a:close/>
              </a:path>
              <a:path w="217169" h="259079">
                <a:moveTo>
                  <a:pt x="0" y="240977"/>
                </a:moveTo>
                <a:lnTo>
                  <a:pt x="0" y="224620"/>
                </a:lnTo>
                <a:lnTo>
                  <a:pt x="24316" y="209887"/>
                </a:lnTo>
                <a:lnTo>
                  <a:pt x="45347" y="186939"/>
                </a:lnTo>
                <a:lnTo>
                  <a:pt x="60134" y="153476"/>
                </a:lnTo>
                <a:lnTo>
                  <a:pt x="65721" y="107198"/>
                </a:lnTo>
                <a:lnTo>
                  <a:pt x="65721" y="3213"/>
                </a:lnTo>
                <a:lnTo>
                  <a:pt x="83538" y="3213"/>
                </a:lnTo>
                <a:lnTo>
                  <a:pt x="83538" y="107198"/>
                </a:lnTo>
                <a:lnTo>
                  <a:pt x="89211" y="153312"/>
                </a:lnTo>
                <a:lnTo>
                  <a:pt x="92124" y="159775"/>
                </a:lnTo>
                <a:lnTo>
                  <a:pt x="74775" y="159775"/>
                </a:lnTo>
                <a:lnTo>
                  <a:pt x="64612" y="186059"/>
                </a:lnTo>
                <a:lnTo>
                  <a:pt x="47793" y="209029"/>
                </a:lnTo>
                <a:lnTo>
                  <a:pt x="25772" y="227673"/>
                </a:lnTo>
                <a:lnTo>
                  <a:pt x="0" y="240977"/>
                </a:lnTo>
                <a:close/>
              </a:path>
              <a:path w="217169" h="259079">
                <a:moveTo>
                  <a:pt x="149551" y="240977"/>
                </a:moveTo>
                <a:lnTo>
                  <a:pt x="124025" y="227303"/>
                </a:lnTo>
                <a:lnTo>
                  <a:pt x="101977" y="208700"/>
                </a:lnTo>
                <a:lnTo>
                  <a:pt x="85022" y="185935"/>
                </a:lnTo>
                <a:lnTo>
                  <a:pt x="74775" y="159775"/>
                </a:lnTo>
                <a:lnTo>
                  <a:pt x="92124" y="159775"/>
                </a:lnTo>
                <a:lnTo>
                  <a:pt x="104167" y="186501"/>
                </a:lnTo>
                <a:lnTo>
                  <a:pt x="125312" y="209394"/>
                </a:lnTo>
                <a:lnTo>
                  <a:pt x="149551" y="224620"/>
                </a:lnTo>
                <a:lnTo>
                  <a:pt x="149551" y="24097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3864972" y="6998741"/>
            <a:ext cx="121920" cy="235585"/>
          </a:xfrm>
          <a:custGeom>
            <a:avLst/>
            <a:gdLst/>
            <a:ahLst/>
            <a:cxnLst/>
            <a:rect l="l" t="t" r="r" b="b"/>
            <a:pathLst>
              <a:path w="121919" h="235584">
                <a:moveTo>
                  <a:pt x="121805" y="98234"/>
                </a:moveTo>
                <a:lnTo>
                  <a:pt x="103987" y="98234"/>
                </a:lnTo>
                <a:lnTo>
                  <a:pt x="103987" y="113474"/>
                </a:lnTo>
                <a:lnTo>
                  <a:pt x="103987" y="220154"/>
                </a:lnTo>
                <a:lnTo>
                  <a:pt x="17526" y="220154"/>
                </a:lnTo>
                <a:lnTo>
                  <a:pt x="17526" y="113474"/>
                </a:lnTo>
                <a:lnTo>
                  <a:pt x="103987" y="113474"/>
                </a:lnTo>
                <a:lnTo>
                  <a:pt x="103987" y="98234"/>
                </a:lnTo>
                <a:lnTo>
                  <a:pt x="17526" y="98234"/>
                </a:lnTo>
                <a:lnTo>
                  <a:pt x="17526" y="444"/>
                </a:lnTo>
                <a:lnTo>
                  <a:pt x="0" y="444"/>
                </a:lnTo>
                <a:lnTo>
                  <a:pt x="0" y="98234"/>
                </a:lnTo>
                <a:lnTo>
                  <a:pt x="0" y="113474"/>
                </a:lnTo>
                <a:lnTo>
                  <a:pt x="0" y="220154"/>
                </a:lnTo>
                <a:lnTo>
                  <a:pt x="0" y="235394"/>
                </a:lnTo>
                <a:lnTo>
                  <a:pt x="121805" y="235394"/>
                </a:lnTo>
                <a:lnTo>
                  <a:pt x="121805" y="220535"/>
                </a:lnTo>
                <a:lnTo>
                  <a:pt x="121805" y="220154"/>
                </a:lnTo>
                <a:lnTo>
                  <a:pt x="121805" y="113474"/>
                </a:lnTo>
                <a:lnTo>
                  <a:pt x="121805" y="113334"/>
                </a:lnTo>
                <a:lnTo>
                  <a:pt x="121805" y="98234"/>
                </a:lnTo>
                <a:close/>
              </a:path>
              <a:path w="121919" h="235584">
                <a:moveTo>
                  <a:pt x="121805" y="0"/>
                </a:moveTo>
                <a:lnTo>
                  <a:pt x="103987" y="0"/>
                </a:lnTo>
                <a:lnTo>
                  <a:pt x="103987" y="97853"/>
                </a:lnTo>
                <a:lnTo>
                  <a:pt x="121805" y="97853"/>
                </a:lnTo>
                <a:lnTo>
                  <a:pt x="121805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4051624" y="6993768"/>
            <a:ext cx="18415" cy="259079"/>
          </a:xfrm>
          <a:custGeom>
            <a:avLst/>
            <a:gdLst/>
            <a:ahLst/>
            <a:cxnLst/>
            <a:rect l="l" t="t" r="r" b="b"/>
            <a:pathLst>
              <a:path w="18415" h="259079">
                <a:moveTo>
                  <a:pt x="17817" y="258502"/>
                </a:moveTo>
                <a:lnTo>
                  <a:pt x="0" y="258502"/>
                </a:lnTo>
                <a:lnTo>
                  <a:pt x="0" y="0"/>
                </a:lnTo>
                <a:lnTo>
                  <a:pt x="17817" y="0"/>
                </a:lnTo>
                <a:lnTo>
                  <a:pt x="17817" y="258502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6" name="object 6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126881" y="6996981"/>
            <a:ext cx="230461" cy="243606"/>
          </a:xfrm>
          <a:prstGeom prst="rect">
            <a:avLst/>
          </a:prstGeom>
        </p:spPr>
      </p:pic>
      <p:sp>
        <p:nvSpPr>
          <p:cNvPr id="67" name="object 67"/>
          <p:cNvSpPr/>
          <p:nvPr/>
        </p:nvSpPr>
        <p:spPr>
          <a:xfrm>
            <a:off x="14480097" y="6993768"/>
            <a:ext cx="213360" cy="259079"/>
          </a:xfrm>
          <a:custGeom>
            <a:avLst/>
            <a:gdLst/>
            <a:ahLst/>
            <a:cxnLst/>
            <a:rect l="l" t="t" r="r" b="b"/>
            <a:pathLst>
              <a:path w="213359" h="259079">
                <a:moveTo>
                  <a:pt x="156270" y="255874"/>
                </a:moveTo>
                <a:lnTo>
                  <a:pt x="139328" y="255874"/>
                </a:lnTo>
                <a:lnTo>
                  <a:pt x="139328" y="122095"/>
                </a:lnTo>
                <a:lnTo>
                  <a:pt x="93762" y="122095"/>
                </a:lnTo>
                <a:lnTo>
                  <a:pt x="93762" y="106614"/>
                </a:lnTo>
                <a:lnTo>
                  <a:pt x="139328" y="106614"/>
                </a:lnTo>
                <a:lnTo>
                  <a:pt x="139328" y="1460"/>
                </a:lnTo>
                <a:lnTo>
                  <a:pt x="156270" y="1460"/>
                </a:lnTo>
                <a:lnTo>
                  <a:pt x="156270" y="255874"/>
                </a:lnTo>
                <a:close/>
              </a:path>
              <a:path w="213359" h="259079">
                <a:moveTo>
                  <a:pt x="105737" y="20738"/>
                </a:moveTo>
                <a:lnTo>
                  <a:pt x="2920" y="20738"/>
                </a:lnTo>
                <a:lnTo>
                  <a:pt x="2920" y="4965"/>
                </a:lnTo>
                <a:lnTo>
                  <a:pt x="105737" y="4965"/>
                </a:lnTo>
                <a:lnTo>
                  <a:pt x="105737" y="20738"/>
                </a:lnTo>
                <a:close/>
              </a:path>
              <a:path w="213359" h="259079">
                <a:moveTo>
                  <a:pt x="0" y="240685"/>
                </a:moveTo>
                <a:lnTo>
                  <a:pt x="0" y="224620"/>
                </a:lnTo>
                <a:lnTo>
                  <a:pt x="17393" y="212543"/>
                </a:lnTo>
                <a:lnTo>
                  <a:pt x="32020" y="193950"/>
                </a:lnTo>
                <a:lnTo>
                  <a:pt x="42106" y="166995"/>
                </a:lnTo>
                <a:lnTo>
                  <a:pt x="45858" y="129981"/>
                </a:lnTo>
                <a:lnTo>
                  <a:pt x="45858" y="20738"/>
                </a:lnTo>
                <a:lnTo>
                  <a:pt x="63384" y="20738"/>
                </a:lnTo>
                <a:lnTo>
                  <a:pt x="63384" y="129981"/>
                </a:lnTo>
                <a:lnTo>
                  <a:pt x="66984" y="167031"/>
                </a:lnTo>
                <a:lnTo>
                  <a:pt x="71321" y="179053"/>
                </a:lnTo>
                <a:lnTo>
                  <a:pt x="54621" y="179053"/>
                </a:lnTo>
                <a:lnTo>
                  <a:pt x="47237" y="198048"/>
                </a:lnTo>
                <a:lnTo>
                  <a:pt x="35376" y="215382"/>
                </a:lnTo>
                <a:lnTo>
                  <a:pt x="19542" y="229905"/>
                </a:lnTo>
                <a:lnTo>
                  <a:pt x="0" y="240685"/>
                </a:lnTo>
                <a:close/>
              </a:path>
              <a:path w="213359" h="259079">
                <a:moveTo>
                  <a:pt x="108950" y="240977"/>
                </a:moveTo>
                <a:lnTo>
                  <a:pt x="89289" y="230110"/>
                </a:lnTo>
                <a:lnTo>
                  <a:pt x="73437" y="215346"/>
                </a:lnTo>
                <a:lnTo>
                  <a:pt x="61796" y="197971"/>
                </a:lnTo>
                <a:lnTo>
                  <a:pt x="54621" y="179053"/>
                </a:lnTo>
                <a:lnTo>
                  <a:pt x="71321" y="179053"/>
                </a:lnTo>
                <a:lnTo>
                  <a:pt x="76747" y="194096"/>
                </a:lnTo>
                <a:lnTo>
                  <a:pt x="91233" y="212872"/>
                </a:lnTo>
                <a:lnTo>
                  <a:pt x="108950" y="224912"/>
                </a:lnTo>
                <a:lnTo>
                  <a:pt x="108950" y="240977"/>
                </a:lnTo>
                <a:close/>
              </a:path>
              <a:path w="213359" h="259079">
                <a:moveTo>
                  <a:pt x="212936" y="258502"/>
                </a:moveTo>
                <a:lnTo>
                  <a:pt x="195410" y="258502"/>
                </a:lnTo>
                <a:lnTo>
                  <a:pt x="195410" y="0"/>
                </a:lnTo>
                <a:lnTo>
                  <a:pt x="212936" y="0"/>
                </a:lnTo>
                <a:lnTo>
                  <a:pt x="212936" y="258502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4744924" y="6997273"/>
            <a:ext cx="233679" cy="263525"/>
          </a:xfrm>
          <a:custGeom>
            <a:avLst/>
            <a:gdLst/>
            <a:ahLst/>
            <a:cxnLst/>
            <a:rect l="l" t="t" r="r" b="b"/>
            <a:pathLst>
              <a:path w="233680" h="263525">
                <a:moveTo>
                  <a:pt x="211767" y="88212"/>
                </a:moveTo>
                <a:lnTo>
                  <a:pt x="193950" y="88212"/>
                </a:lnTo>
                <a:lnTo>
                  <a:pt x="195652" y="78769"/>
                </a:lnTo>
                <a:lnTo>
                  <a:pt x="196839" y="68021"/>
                </a:lnTo>
                <a:lnTo>
                  <a:pt x="197523" y="57035"/>
                </a:lnTo>
                <a:lnTo>
                  <a:pt x="197747" y="46442"/>
                </a:lnTo>
                <a:lnTo>
                  <a:pt x="197747" y="15773"/>
                </a:lnTo>
                <a:lnTo>
                  <a:pt x="16065" y="15773"/>
                </a:lnTo>
                <a:lnTo>
                  <a:pt x="16065" y="0"/>
                </a:lnTo>
                <a:lnTo>
                  <a:pt x="215565" y="0"/>
                </a:lnTo>
                <a:lnTo>
                  <a:pt x="215550" y="46442"/>
                </a:lnTo>
                <a:lnTo>
                  <a:pt x="215301" y="56666"/>
                </a:lnTo>
                <a:lnTo>
                  <a:pt x="214534" y="68094"/>
                </a:lnTo>
                <a:lnTo>
                  <a:pt x="213347" y="78842"/>
                </a:lnTo>
                <a:lnTo>
                  <a:pt x="211767" y="88212"/>
                </a:lnTo>
                <a:close/>
              </a:path>
              <a:path w="233680" h="263525">
                <a:moveTo>
                  <a:pt x="103109" y="114500"/>
                </a:moveTo>
                <a:lnTo>
                  <a:pt x="85291" y="114500"/>
                </a:lnTo>
                <a:lnTo>
                  <a:pt x="85291" y="56666"/>
                </a:lnTo>
                <a:lnTo>
                  <a:pt x="103109" y="56666"/>
                </a:lnTo>
                <a:lnTo>
                  <a:pt x="103109" y="114500"/>
                </a:lnTo>
                <a:close/>
              </a:path>
              <a:path w="233680" h="263525">
                <a:moveTo>
                  <a:pt x="233382" y="130273"/>
                </a:moveTo>
                <a:lnTo>
                  <a:pt x="0" y="130273"/>
                </a:lnTo>
                <a:lnTo>
                  <a:pt x="0" y="114500"/>
                </a:lnTo>
                <a:lnTo>
                  <a:pt x="233382" y="114500"/>
                </a:lnTo>
                <a:lnTo>
                  <a:pt x="233382" y="130273"/>
                </a:lnTo>
                <a:close/>
              </a:path>
              <a:path w="233680" h="263525">
                <a:moveTo>
                  <a:pt x="117129" y="263468"/>
                </a:moveTo>
                <a:lnTo>
                  <a:pt x="67437" y="259890"/>
                </a:lnTo>
                <a:lnTo>
                  <a:pt x="24111" y="241862"/>
                </a:lnTo>
                <a:lnTo>
                  <a:pt x="13144" y="216149"/>
                </a:lnTo>
                <a:lnTo>
                  <a:pt x="14390" y="206158"/>
                </a:lnTo>
                <a:lnTo>
                  <a:pt x="47917" y="177072"/>
                </a:lnTo>
                <a:lnTo>
                  <a:pt x="90626" y="168985"/>
                </a:lnTo>
                <a:lnTo>
                  <a:pt x="117129" y="167953"/>
                </a:lnTo>
                <a:lnTo>
                  <a:pt x="143632" y="168985"/>
                </a:lnTo>
                <a:lnTo>
                  <a:pt x="166821" y="172043"/>
                </a:lnTo>
                <a:lnTo>
                  <a:pt x="186342" y="177072"/>
                </a:lnTo>
                <a:lnTo>
                  <a:pt x="201185" y="183726"/>
                </a:lnTo>
                <a:lnTo>
                  <a:pt x="117129" y="183726"/>
                </a:lnTo>
                <a:lnTo>
                  <a:pt x="92465" y="184548"/>
                </a:lnTo>
                <a:lnTo>
                  <a:pt x="54858" y="191120"/>
                </a:lnTo>
                <a:lnTo>
                  <a:pt x="30961" y="207970"/>
                </a:lnTo>
                <a:lnTo>
                  <a:pt x="30961" y="224035"/>
                </a:lnTo>
                <a:lnTo>
                  <a:pt x="71635" y="244993"/>
                </a:lnTo>
                <a:lnTo>
                  <a:pt x="117129" y="248279"/>
                </a:lnTo>
                <a:lnTo>
                  <a:pt x="201199" y="248279"/>
                </a:lnTo>
                <a:lnTo>
                  <a:pt x="186342" y="255089"/>
                </a:lnTo>
                <a:lnTo>
                  <a:pt x="166821" y="259890"/>
                </a:lnTo>
                <a:lnTo>
                  <a:pt x="143632" y="262610"/>
                </a:lnTo>
                <a:lnTo>
                  <a:pt x="117129" y="263468"/>
                </a:lnTo>
                <a:close/>
              </a:path>
              <a:path w="233680" h="263525">
                <a:moveTo>
                  <a:pt x="201199" y="248279"/>
                </a:moveTo>
                <a:lnTo>
                  <a:pt x="117129" y="248279"/>
                </a:lnTo>
                <a:lnTo>
                  <a:pt x="141669" y="247458"/>
                </a:lnTo>
                <a:lnTo>
                  <a:pt x="162513" y="244993"/>
                </a:lnTo>
                <a:lnTo>
                  <a:pt x="179359" y="240885"/>
                </a:lnTo>
                <a:lnTo>
                  <a:pt x="191905" y="235135"/>
                </a:lnTo>
                <a:lnTo>
                  <a:pt x="199207" y="230169"/>
                </a:lnTo>
                <a:lnTo>
                  <a:pt x="203297" y="224035"/>
                </a:lnTo>
                <a:lnTo>
                  <a:pt x="203297" y="207970"/>
                </a:lnTo>
                <a:lnTo>
                  <a:pt x="162513" y="187012"/>
                </a:lnTo>
                <a:lnTo>
                  <a:pt x="117129" y="183726"/>
                </a:lnTo>
                <a:lnTo>
                  <a:pt x="201185" y="183726"/>
                </a:lnTo>
                <a:lnTo>
                  <a:pt x="221114" y="216149"/>
                </a:lnTo>
                <a:lnTo>
                  <a:pt x="219868" y="225888"/>
                </a:lnTo>
                <a:lnTo>
                  <a:pt x="216185" y="234478"/>
                </a:lnTo>
                <a:lnTo>
                  <a:pt x="210147" y="241862"/>
                </a:lnTo>
                <a:lnTo>
                  <a:pt x="201836" y="247987"/>
                </a:lnTo>
                <a:lnTo>
                  <a:pt x="201199" y="24827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9" name="object 69"/>
          <p:cNvGrpSpPr/>
          <p:nvPr/>
        </p:nvGrpSpPr>
        <p:grpSpPr>
          <a:xfrm>
            <a:off x="7350484" y="5592517"/>
            <a:ext cx="969010" cy="297815"/>
            <a:chOff x="7350484" y="5592517"/>
            <a:chExt cx="969010" cy="297815"/>
          </a:xfrm>
        </p:grpSpPr>
        <p:pic>
          <p:nvPicPr>
            <p:cNvPr id="70" name="object 7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50484" y="5592517"/>
              <a:ext cx="337850" cy="297643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7510" y="5653565"/>
              <a:ext cx="137284" cy="16970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65139" y="5653565"/>
              <a:ext cx="134363" cy="16970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25688" y="5592517"/>
              <a:ext cx="130565" cy="22695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82148" y="5653565"/>
              <a:ext cx="136991" cy="169706"/>
            </a:xfrm>
            <a:prstGeom prst="rect">
              <a:avLst/>
            </a:prstGeom>
          </p:spPr>
        </p:pic>
      </p:grpSp>
      <p:sp>
        <p:nvSpPr>
          <p:cNvPr id="75" name="object 75"/>
          <p:cNvSpPr/>
          <p:nvPr/>
        </p:nvSpPr>
        <p:spPr>
          <a:xfrm>
            <a:off x="8422995" y="5575868"/>
            <a:ext cx="217170" cy="259079"/>
          </a:xfrm>
          <a:custGeom>
            <a:avLst/>
            <a:gdLst/>
            <a:ahLst/>
            <a:cxnLst/>
            <a:rect l="l" t="t" r="r" b="b"/>
            <a:pathLst>
              <a:path w="217170" h="259079">
                <a:moveTo>
                  <a:pt x="217025" y="258794"/>
                </a:moveTo>
                <a:lnTo>
                  <a:pt x="199207" y="258794"/>
                </a:lnTo>
                <a:lnTo>
                  <a:pt x="199207" y="113624"/>
                </a:lnTo>
                <a:lnTo>
                  <a:pt x="132026" y="113624"/>
                </a:lnTo>
                <a:lnTo>
                  <a:pt x="132026" y="97851"/>
                </a:lnTo>
                <a:lnTo>
                  <a:pt x="199207" y="97851"/>
                </a:lnTo>
                <a:lnTo>
                  <a:pt x="199207" y="0"/>
                </a:lnTo>
                <a:lnTo>
                  <a:pt x="217025" y="0"/>
                </a:lnTo>
                <a:lnTo>
                  <a:pt x="217025" y="258794"/>
                </a:lnTo>
                <a:close/>
              </a:path>
              <a:path w="217170" h="259079">
                <a:moveTo>
                  <a:pt x="0" y="240977"/>
                </a:moveTo>
                <a:lnTo>
                  <a:pt x="0" y="224620"/>
                </a:lnTo>
                <a:lnTo>
                  <a:pt x="24316" y="209887"/>
                </a:lnTo>
                <a:lnTo>
                  <a:pt x="45347" y="186939"/>
                </a:lnTo>
                <a:lnTo>
                  <a:pt x="60134" y="153476"/>
                </a:lnTo>
                <a:lnTo>
                  <a:pt x="65721" y="107198"/>
                </a:lnTo>
                <a:lnTo>
                  <a:pt x="65721" y="3213"/>
                </a:lnTo>
                <a:lnTo>
                  <a:pt x="83538" y="3213"/>
                </a:lnTo>
                <a:lnTo>
                  <a:pt x="83538" y="107198"/>
                </a:lnTo>
                <a:lnTo>
                  <a:pt x="89211" y="153312"/>
                </a:lnTo>
                <a:lnTo>
                  <a:pt x="92124" y="159775"/>
                </a:lnTo>
                <a:lnTo>
                  <a:pt x="74775" y="159775"/>
                </a:lnTo>
                <a:lnTo>
                  <a:pt x="64612" y="186059"/>
                </a:lnTo>
                <a:lnTo>
                  <a:pt x="47793" y="209029"/>
                </a:lnTo>
                <a:lnTo>
                  <a:pt x="25772" y="227673"/>
                </a:lnTo>
                <a:lnTo>
                  <a:pt x="0" y="240977"/>
                </a:lnTo>
                <a:close/>
              </a:path>
              <a:path w="217170" h="259079">
                <a:moveTo>
                  <a:pt x="149551" y="240977"/>
                </a:moveTo>
                <a:lnTo>
                  <a:pt x="124025" y="227303"/>
                </a:lnTo>
                <a:lnTo>
                  <a:pt x="101977" y="208700"/>
                </a:lnTo>
                <a:lnTo>
                  <a:pt x="85022" y="185935"/>
                </a:lnTo>
                <a:lnTo>
                  <a:pt x="74775" y="159775"/>
                </a:lnTo>
                <a:lnTo>
                  <a:pt x="92124" y="159775"/>
                </a:lnTo>
                <a:lnTo>
                  <a:pt x="104167" y="186501"/>
                </a:lnTo>
                <a:lnTo>
                  <a:pt x="125312" y="209394"/>
                </a:lnTo>
                <a:lnTo>
                  <a:pt x="149551" y="224620"/>
                </a:lnTo>
                <a:lnTo>
                  <a:pt x="149551" y="24097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894040" y="5575868"/>
            <a:ext cx="18415" cy="109220"/>
          </a:xfrm>
          <a:custGeom>
            <a:avLst/>
            <a:gdLst/>
            <a:ahLst/>
            <a:cxnLst/>
            <a:rect l="l" t="t" r="r" b="b"/>
            <a:pathLst>
              <a:path w="18415" h="109220">
                <a:moveTo>
                  <a:pt x="17817" y="108658"/>
                </a:moveTo>
                <a:lnTo>
                  <a:pt x="0" y="108658"/>
                </a:lnTo>
                <a:lnTo>
                  <a:pt x="0" y="0"/>
                </a:lnTo>
                <a:lnTo>
                  <a:pt x="17817" y="0"/>
                </a:lnTo>
                <a:lnTo>
                  <a:pt x="17817" y="10865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707387" y="5580836"/>
            <a:ext cx="204470" cy="254000"/>
          </a:xfrm>
          <a:custGeom>
            <a:avLst/>
            <a:gdLst/>
            <a:ahLst/>
            <a:cxnLst/>
            <a:rect l="l" t="t" r="r" b="b"/>
            <a:pathLst>
              <a:path w="204470" h="254000">
                <a:moveTo>
                  <a:pt x="121805" y="0"/>
                </a:moveTo>
                <a:lnTo>
                  <a:pt x="103987" y="0"/>
                </a:lnTo>
                <a:lnTo>
                  <a:pt x="103987" y="97853"/>
                </a:lnTo>
                <a:lnTo>
                  <a:pt x="121805" y="97853"/>
                </a:lnTo>
                <a:lnTo>
                  <a:pt x="121805" y="0"/>
                </a:lnTo>
                <a:close/>
              </a:path>
              <a:path w="204470" h="254000">
                <a:moveTo>
                  <a:pt x="204470" y="103276"/>
                </a:moveTo>
                <a:lnTo>
                  <a:pt x="121805" y="103276"/>
                </a:lnTo>
                <a:lnTo>
                  <a:pt x="121805" y="98196"/>
                </a:lnTo>
                <a:lnTo>
                  <a:pt x="103987" y="98196"/>
                </a:lnTo>
                <a:lnTo>
                  <a:pt x="103987" y="113436"/>
                </a:lnTo>
                <a:lnTo>
                  <a:pt x="103987" y="119786"/>
                </a:lnTo>
                <a:lnTo>
                  <a:pt x="103987" y="220116"/>
                </a:lnTo>
                <a:lnTo>
                  <a:pt x="17526" y="220116"/>
                </a:lnTo>
                <a:lnTo>
                  <a:pt x="17526" y="113436"/>
                </a:lnTo>
                <a:lnTo>
                  <a:pt x="103987" y="113436"/>
                </a:lnTo>
                <a:lnTo>
                  <a:pt x="103987" y="98196"/>
                </a:lnTo>
                <a:lnTo>
                  <a:pt x="17526" y="98196"/>
                </a:lnTo>
                <a:lnTo>
                  <a:pt x="17526" y="406"/>
                </a:lnTo>
                <a:lnTo>
                  <a:pt x="0" y="406"/>
                </a:lnTo>
                <a:lnTo>
                  <a:pt x="0" y="235356"/>
                </a:lnTo>
                <a:lnTo>
                  <a:pt x="121805" y="235356"/>
                </a:lnTo>
                <a:lnTo>
                  <a:pt x="121805" y="220116"/>
                </a:lnTo>
                <a:lnTo>
                  <a:pt x="121805" y="119786"/>
                </a:lnTo>
                <a:lnTo>
                  <a:pt x="186651" y="119786"/>
                </a:lnTo>
                <a:lnTo>
                  <a:pt x="186651" y="253834"/>
                </a:lnTo>
                <a:lnTo>
                  <a:pt x="204470" y="253834"/>
                </a:lnTo>
                <a:lnTo>
                  <a:pt x="204470" y="119786"/>
                </a:lnTo>
                <a:lnTo>
                  <a:pt x="204470" y="119468"/>
                </a:lnTo>
                <a:lnTo>
                  <a:pt x="204470" y="113436"/>
                </a:lnTo>
                <a:lnTo>
                  <a:pt x="204470" y="103276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973680" y="5575576"/>
            <a:ext cx="214629" cy="259715"/>
          </a:xfrm>
          <a:custGeom>
            <a:avLst/>
            <a:gdLst/>
            <a:ahLst/>
            <a:cxnLst/>
            <a:rect l="l" t="t" r="r" b="b"/>
            <a:pathLst>
              <a:path w="214629" h="259714">
                <a:moveTo>
                  <a:pt x="51116" y="244482"/>
                </a:moveTo>
                <a:lnTo>
                  <a:pt x="11829" y="218385"/>
                </a:lnTo>
                <a:lnTo>
                  <a:pt x="1168" y="163198"/>
                </a:lnTo>
                <a:lnTo>
                  <a:pt x="0" y="122679"/>
                </a:lnTo>
                <a:lnTo>
                  <a:pt x="1168" y="82324"/>
                </a:lnTo>
                <a:lnTo>
                  <a:pt x="11829" y="27137"/>
                </a:lnTo>
                <a:lnTo>
                  <a:pt x="42490" y="994"/>
                </a:lnTo>
                <a:lnTo>
                  <a:pt x="51116" y="292"/>
                </a:lnTo>
                <a:lnTo>
                  <a:pt x="59614" y="994"/>
                </a:lnTo>
                <a:lnTo>
                  <a:pt x="67181" y="3066"/>
                </a:lnTo>
                <a:lnTo>
                  <a:pt x="73872" y="6453"/>
                </a:lnTo>
                <a:lnTo>
                  <a:pt x="79741" y="11099"/>
                </a:lnTo>
                <a:lnTo>
                  <a:pt x="82902" y="15773"/>
                </a:lnTo>
                <a:lnTo>
                  <a:pt x="43814" y="15773"/>
                </a:lnTo>
                <a:lnTo>
                  <a:pt x="38264" y="18401"/>
                </a:lnTo>
                <a:lnTo>
                  <a:pt x="20811" y="57798"/>
                </a:lnTo>
                <a:lnTo>
                  <a:pt x="17233" y="122679"/>
                </a:lnTo>
                <a:lnTo>
                  <a:pt x="18064" y="159396"/>
                </a:lnTo>
                <a:lnTo>
                  <a:pt x="25859" y="208732"/>
                </a:lnTo>
                <a:lnTo>
                  <a:pt x="43814" y="229585"/>
                </a:lnTo>
                <a:lnTo>
                  <a:pt x="82839" y="229585"/>
                </a:lnTo>
                <a:lnTo>
                  <a:pt x="79741" y="234259"/>
                </a:lnTo>
                <a:lnTo>
                  <a:pt x="73872" y="238937"/>
                </a:lnTo>
                <a:lnTo>
                  <a:pt x="67181" y="242109"/>
                </a:lnTo>
                <a:lnTo>
                  <a:pt x="59614" y="243911"/>
                </a:lnTo>
                <a:lnTo>
                  <a:pt x="51116" y="244482"/>
                </a:lnTo>
                <a:close/>
              </a:path>
              <a:path w="214629" h="259714">
                <a:moveTo>
                  <a:pt x="158898" y="108658"/>
                </a:moveTo>
                <a:lnTo>
                  <a:pt x="141373" y="108658"/>
                </a:lnTo>
                <a:lnTo>
                  <a:pt x="141373" y="1460"/>
                </a:lnTo>
                <a:lnTo>
                  <a:pt x="158898" y="1460"/>
                </a:lnTo>
                <a:lnTo>
                  <a:pt x="158898" y="108658"/>
                </a:lnTo>
                <a:close/>
              </a:path>
              <a:path w="214629" h="259714">
                <a:moveTo>
                  <a:pt x="82839" y="229585"/>
                </a:moveTo>
                <a:lnTo>
                  <a:pt x="58126" y="229585"/>
                </a:lnTo>
                <a:lnTo>
                  <a:pt x="64260" y="227248"/>
                </a:lnTo>
                <a:lnTo>
                  <a:pt x="68349" y="222283"/>
                </a:lnTo>
                <a:lnTo>
                  <a:pt x="76081" y="208732"/>
                </a:lnTo>
                <a:lnTo>
                  <a:pt x="81129" y="187925"/>
                </a:lnTo>
                <a:lnTo>
                  <a:pt x="83876" y="159396"/>
                </a:lnTo>
                <a:lnTo>
                  <a:pt x="84707" y="122679"/>
                </a:lnTo>
                <a:lnTo>
                  <a:pt x="83876" y="86254"/>
                </a:lnTo>
                <a:lnTo>
                  <a:pt x="76081" y="36954"/>
                </a:lnTo>
                <a:lnTo>
                  <a:pt x="58126" y="15773"/>
                </a:lnTo>
                <a:lnTo>
                  <a:pt x="82902" y="15773"/>
                </a:lnTo>
                <a:lnTo>
                  <a:pt x="89494" y="25521"/>
                </a:lnTo>
                <a:lnTo>
                  <a:pt x="96208" y="46296"/>
                </a:lnTo>
                <a:lnTo>
                  <a:pt x="100238" y="73863"/>
                </a:lnTo>
                <a:lnTo>
                  <a:pt x="101940" y="108658"/>
                </a:lnTo>
                <a:lnTo>
                  <a:pt x="158898" y="108658"/>
                </a:lnTo>
                <a:lnTo>
                  <a:pt x="158898" y="124431"/>
                </a:lnTo>
                <a:lnTo>
                  <a:pt x="101940" y="124431"/>
                </a:lnTo>
                <a:lnTo>
                  <a:pt x="100772" y="164225"/>
                </a:lnTo>
                <a:lnTo>
                  <a:pt x="96975" y="195447"/>
                </a:lnTo>
                <a:lnTo>
                  <a:pt x="90110" y="218618"/>
                </a:lnTo>
                <a:lnTo>
                  <a:pt x="82839" y="229585"/>
                </a:lnTo>
                <a:close/>
              </a:path>
              <a:path w="214629" h="259714">
                <a:moveTo>
                  <a:pt x="158898" y="256166"/>
                </a:moveTo>
                <a:lnTo>
                  <a:pt x="141373" y="256166"/>
                </a:lnTo>
                <a:lnTo>
                  <a:pt x="141373" y="124431"/>
                </a:lnTo>
                <a:lnTo>
                  <a:pt x="158898" y="124431"/>
                </a:lnTo>
                <a:lnTo>
                  <a:pt x="158898" y="256166"/>
                </a:lnTo>
                <a:close/>
              </a:path>
              <a:path w="214629" h="259714">
                <a:moveTo>
                  <a:pt x="214396" y="259087"/>
                </a:moveTo>
                <a:lnTo>
                  <a:pt x="196871" y="259087"/>
                </a:lnTo>
                <a:lnTo>
                  <a:pt x="196871" y="0"/>
                </a:lnTo>
                <a:lnTo>
                  <a:pt x="214396" y="0"/>
                </a:lnTo>
                <a:lnTo>
                  <a:pt x="214396" y="25908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9238506" y="5575868"/>
            <a:ext cx="217170" cy="259079"/>
          </a:xfrm>
          <a:custGeom>
            <a:avLst/>
            <a:gdLst/>
            <a:ahLst/>
            <a:cxnLst/>
            <a:rect l="l" t="t" r="r" b="b"/>
            <a:pathLst>
              <a:path w="217170" h="259079">
                <a:moveTo>
                  <a:pt x="217025" y="258794"/>
                </a:moveTo>
                <a:lnTo>
                  <a:pt x="199207" y="258794"/>
                </a:lnTo>
                <a:lnTo>
                  <a:pt x="199207" y="113624"/>
                </a:lnTo>
                <a:lnTo>
                  <a:pt x="132026" y="113624"/>
                </a:lnTo>
                <a:lnTo>
                  <a:pt x="132026" y="97851"/>
                </a:lnTo>
                <a:lnTo>
                  <a:pt x="199207" y="97851"/>
                </a:lnTo>
                <a:lnTo>
                  <a:pt x="199207" y="0"/>
                </a:lnTo>
                <a:lnTo>
                  <a:pt x="217025" y="0"/>
                </a:lnTo>
                <a:lnTo>
                  <a:pt x="217025" y="258794"/>
                </a:lnTo>
                <a:close/>
              </a:path>
              <a:path w="217170" h="259079">
                <a:moveTo>
                  <a:pt x="0" y="240977"/>
                </a:moveTo>
                <a:lnTo>
                  <a:pt x="0" y="224620"/>
                </a:lnTo>
                <a:lnTo>
                  <a:pt x="24316" y="209887"/>
                </a:lnTo>
                <a:lnTo>
                  <a:pt x="45347" y="186939"/>
                </a:lnTo>
                <a:lnTo>
                  <a:pt x="60134" y="153476"/>
                </a:lnTo>
                <a:lnTo>
                  <a:pt x="65721" y="107198"/>
                </a:lnTo>
                <a:lnTo>
                  <a:pt x="65721" y="3213"/>
                </a:lnTo>
                <a:lnTo>
                  <a:pt x="83538" y="3213"/>
                </a:lnTo>
                <a:lnTo>
                  <a:pt x="83538" y="107198"/>
                </a:lnTo>
                <a:lnTo>
                  <a:pt x="89211" y="153312"/>
                </a:lnTo>
                <a:lnTo>
                  <a:pt x="92124" y="159775"/>
                </a:lnTo>
                <a:lnTo>
                  <a:pt x="74775" y="159775"/>
                </a:lnTo>
                <a:lnTo>
                  <a:pt x="64612" y="186059"/>
                </a:lnTo>
                <a:lnTo>
                  <a:pt x="47793" y="209029"/>
                </a:lnTo>
                <a:lnTo>
                  <a:pt x="25772" y="227673"/>
                </a:lnTo>
                <a:lnTo>
                  <a:pt x="0" y="240977"/>
                </a:lnTo>
                <a:close/>
              </a:path>
              <a:path w="217170" h="259079">
                <a:moveTo>
                  <a:pt x="149551" y="240977"/>
                </a:moveTo>
                <a:lnTo>
                  <a:pt x="124025" y="227303"/>
                </a:lnTo>
                <a:lnTo>
                  <a:pt x="101977" y="208700"/>
                </a:lnTo>
                <a:lnTo>
                  <a:pt x="85022" y="185935"/>
                </a:lnTo>
                <a:lnTo>
                  <a:pt x="74775" y="159775"/>
                </a:lnTo>
                <a:lnTo>
                  <a:pt x="92124" y="159775"/>
                </a:lnTo>
                <a:lnTo>
                  <a:pt x="104167" y="186501"/>
                </a:lnTo>
                <a:lnTo>
                  <a:pt x="125312" y="209394"/>
                </a:lnTo>
                <a:lnTo>
                  <a:pt x="149551" y="224620"/>
                </a:lnTo>
                <a:lnTo>
                  <a:pt x="149551" y="24097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9588970" y="5579376"/>
            <a:ext cx="504190" cy="263525"/>
          </a:xfrm>
          <a:custGeom>
            <a:avLst/>
            <a:gdLst/>
            <a:ahLst/>
            <a:cxnLst/>
            <a:rect l="l" t="t" r="r" b="b"/>
            <a:pathLst>
              <a:path w="504190" h="263525">
                <a:moveTo>
                  <a:pt x="216141" y="0"/>
                </a:moveTo>
                <a:lnTo>
                  <a:pt x="12852" y="0"/>
                </a:lnTo>
                <a:lnTo>
                  <a:pt x="12852" y="15773"/>
                </a:lnTo>
                <a:lnTo>
                  <a:pt x="198323" y="15773"/>
                </a:lnTo>
                <a:lnTo>
                  <a:pt x="198323" y="58127"/>
                </a:lnTo>
                <a:lnTo>
                  <a:pt x="197942" y="76085"/>
                </a:lnTo>
                <a:lnTo>
                  <a:pt x="196761" y="94208"/>
                </a:lnTo>
                <a:lnTo>
                  <a:pt x="194754" y="111442"/>
                </a:lnTo>
                <a:lnTo>
                  <a:pt x="191897" y="126771"/>
                </a:lnTo>
                <a:lnTo>
                  <a:pt x="209715" y="126771"/>
                </a:lnTo>
                <a:lnTo>
                  <a:pt x="212445" y="111836"/>
                </a:lnTo>
                <a:lnTo>
                  <a:pt x="214464" y="94462"/>
                </a:lnTo>
                <a:lnTo>
                  <a:pt x="215709" y="75717"/>
                </a:lnTo>
                <a:lnTo>
                  <a:pt x="216115" y="58127"/>
                </a:lnTo>
                <a:lnTo>
                  <a:pt x="216141" y="0"/>
                </a:lnTo>
                <a:close/>
              </a:path>
              <a:path w="504190" h="263525">
                <a:moveTo>
                  <a:pt x="230454" y="157149"/>
                </a:moveTo>
                <a:lnTo>
                  <a:pt x="0" y="157149"/>
                </a:lnTo>
                <a:lnTo>
                  <a:pt x="0" y="172631"/>
                </a:lnTo>
                <a:lnTo>
                  <a:pt x="106019" y="172631"/>
                </a:lnTo>
                <a:lnTo>
                  <a:pt x="106019" y="259969"/>
                </a:lnTo>
                <a:lnTo>
                  <a:pt x="123837" y="259969"/>
                </a:lnTo>
                <a:lnTo>
                  <a:pt x="123837" y="172631"/>
                </a:lnTo>
                <a:lnTo>
                  <a:pt x="230454" y="172631"/>
                </a:lnTo>
                <a:lnTo>
                  <a:pt x="230454" y="157149"/>
                </a:lnTo>
                <a:close/>
              </a:path>
              <a:path w="504190" h="263525">
                <a:moveTo>
                  <a:pt x="491490" y="217614"/>
                </a:moveTo>
                <a:lnTo>
                  <a:pt x="490334" y="208470"/>
                </a:lnTo>
                <a:lnTo>
                  <a:pt x="486879" y="200380"/>
                </a:lnTo>
                <a:lnTo>
                  <a:pt x="481139" y="193382"/>
                </a:lnTo>
                <a:lnTo>
                  <a:pt x="473671" y="187960"/>
                </a:lnTo>
                <a:lnTo>
                  <a:pt x="473671" y="210604"/>
                </a:lnTo>
                <a:lnTo>
                  <a:pt x="473671" y="224624"/>
                </a:lnTo>
                <a:lnTo>
                  <a:pt x="433717" y="244995"/>
                </a:lnTo>
                <a:lnTo>
                  <a:pt x="387502" y="248285"/>
                </a:lnTo>
                <a:lnTo>
                  <a:pt x="362331" y="247459"/>
                </a:lnTo>
                <a:lnTo>
                  <a:pt x="324485" y="240893"/>
                </a:lnTo>
                <a:lnTo>
                  <a:pt x="301332" y="224624"/>
                </a:lnTo>
                <a:lnTo>
                  <a:pt x="301332" y="210604"/>
                </a:lnTo>
                <a:lnTo>
                  <a:pt x="341274" y="190157"/>
                </a:lnTo>
                <a:lnTo>
                  <a:pt x="387502" y="186944"/>
                </a:lnTo>
                <a:lnTo>
                  <a:pt x="412661" y="187756"/>
                </a:lnTo>
                <a:lnTo>
                  <a:pt x="450507" y="194094"/>
                </a:lnTo>
                <a:lnTo>
                  <a:pt x="473671" y="210604"/>
                </a:lnTo>
                <a:lnTo>
                  <a:pt x="473671" y="187960"/>
                </a:lnTo>
                <a:lnTo>
                  <a:pt x="473087" y="187528"/>
                </a:lnTo>
                <a:lnTo>
                  <a:pt x="471843" y="186944"/>
                </a:lnTo>
                <a:lnTo>
                  <a:pt x="457987" y="180416"/>
                </a:lnTo>
                <a:lnTo>
                  <a:pt x="438619" y="175298"/>
                </a:lnTo>
                <a:lnTo>
                  <a:pt x="415086" y="172212"/>
                </a:lnTo>
                <a:lnTo>
                  <a:pt x="387502" y="171170"/>
                </a:lnTo>
                <a:lnTo>
                  <a:pt x="359905" y="172212"/>
                </a:lnTo>
                <a:lnTo>
                  <a:pt x="316890" y="180416"/>
                </a:lnTo>
                <a:lnTo>
                  <a:pt x="284619" y="208470"/>
                </a:lnTo>
                <a:lnTo>
                  <a:pt x="283514" y="217614"/>
                </a:lnTo>
                <a:lnTo>
                  <a:pt x="284619" y="226758"/>
                </a:lnTo>
                <a:lnTo>
                  <a:pt x="316890" y="254965"/>
                </a:lnTo>
                <a:lnTo>
                  <a:pt x="359905" y="262572"/>
                </a:lnTo>
                <a:lnTo>
                  <a:pt x="387502" y="263474"/>
                </a:lnTo>
                <a:lnTo>
                  <a:pt x="415086" y="262572"/>
                </a:lnTo>
                <a:lnTo>
                  <a:pt x="438619" y="259778"/>
                </a:lnTo>
                <a:lnTo>
                  <a:pt x="457987" y="254965"/>
                </a:lnTo>
                <a:lnTo>
                  <a:pt x="472452" y="248285"/>
                </a:lnTo>
                <a:lnTo>
                  <a:pt x="473087" y="247992"/>
                </a:lnTo>
                <a:lnTo>
                  <a:pt x="481139" y="241973"/>
                </a:lnTo>
                <a:lnTo>
                  <a:pt x="486879" y="234886"/>
                </a:lnTo>
                <a:lnTo>
                  <a:pt x="490334" y="226758"/>
                </a:lnTo>
                <a:lnTo>
                  <a:pt x="491490" y="217614"/>
                </a:lnTo>
                <a:close/>
              </a:path>
              <a:path w="504190" h="263525">
                <a:moveTo>
                  <a:pt x="503758" y="123266"/>
                </a:moveTo>
                <a:lnTo>
                  <a:pt x="395681" y="123266"/>
                </a:lnTo>
                <a:lnTo>
                  <a:pt x="395681" y="82956"/>
                </a:lnTo>
                <a:lnTo>
                  <a:pt x="487108" y="82956"/>
                </a:lnTo>
                <a:lnTo>
                  <a:pt x="487108" y="68059"/>
                </a:lnTo>
                <a:lnTo>
                  <a:pt x="306298" y="68059"/>
                </a:lnTo>
                <a:lnTo>
                  <a:pt x="306298" y="15189"/>
                </a:lnTo>
                <a:lnTo>
                  <a:pt x="485648" y="15189"/>
                </a:lnTo>
                <a:lnTo>
                  <a:pt x="485648" y="0"/>
                </a:lnTo>
                <a:lnTo>
                  <a:pt x="288480" y="0"/>
                </a:lnTo>
                <a:lnTo>
                  <a:pt x="288480" y="82956"/>
                </a:lnTo>
                <a:lnTo>
                  <a:pt x="377863" y="82956"/>
                </a:lnTo>
                <a:lnTo>
                  <a:pt x="377863" y="123266"/>
                </a:lnTo>
                <a:lnTo>
                  <a:pt x="270370" y="123266"/>
                </a:lnTo>
                <a:lnTo>
                  <a:pt x="270370" y="139039"/>
                </a:lnTo>
                <a:lnTo>
                  <a:pt x="503758" y="139039"/>
                </a:lnTo>
                <a:lnTo>
                  <a:pt x="503758" y="123266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1" name="object 81"/>
          <p:cNvGrpSpPr/>
          <p:nvPr/>
        </p:nvGrpSpPr>
        <p:grpSpPr>
          <a:xfrm>
            <a:off x="1471054" y="1840580"/>
            <a:ext cx="1146810" cy="250825"/>
            <a:chOff x="1471054" y="1840580"/>
            <a:chExt cx="1146810" cy="250825"/>
          </a:xfrm>
        </p:grpSpPr>
        <p:pic>
          <p:nvPicPr>
            <p:cNvPr id="82" name="object 8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1054" y="1840580"/>
              <a:ext cx="235893" cy="246687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40918" y="1860899"/>
              <a:ext cx="260022" cy="230495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20307" y="1906935"/>
              <a:ext cx="146044" cy="184460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98417" y="1906935"/>
              <a:ext cx="242560" cy="180332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71774" y="1906935"/>
              <a:ext cx="146044" cy="184460"/>
            </a:xfrm>
            <a:prstGeom prst="rect">
              <a:avLst/>
            </a:prstGeom>
          </p:spPr>
        </p:pic>
      </p:grpSp>
      <p:sp>
        <p:nvSpPr>
          <p:cNvPr id="87" name="object 87"/>
          <p:cNvSpPr/>
          <p:nvPr/>
        </p:nvSpPr>
        <p:spPr>
          <a:xfrm>
            <a:off x="1129522" y="8161828"/>
            <a:ext cx="3693160" cy="1042035"/>
          </a:xfrm>
          <a:custGeom>
            <a:avLst/>
            <a:gdLst/>
            <a:ahLst/>
            <a:cxnLst/>
            <a:rect l="l" t="t" r="r" b="b"/>
            <a:pathLst>
              <a:path w="3693160" h="1042034">
                <a:moveTo>
                  <a:pt x="3692577" y="1041637"/>
                </a:moveTo>
                <a:lnTo>
                  <a:pt x="0" y="1041637"/>
                </a:lnTo>
                <a:lnTo>
                  <a:pt x="0" y="0"/>
                </a:lnTo>
                <a:lnTo>
                  <a:pt x="3692577" y="0"/>
                </a:lnTo>
                <a:lnTo>
                  <a:pt x="3692577" y="10416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8" name="object 88"/>
          <p:cNvGrpSpPr/>
          <p:nvPr/>
        </p:nvGrpSpPr>
        <p:grpSpPr>
          <a:xfrm>
            <a:off x="1129522" y="4245133"/>
            <a:ext cx="3693160" cy="2930525"/>
            <a:chOff x="1129522" y="4245133"/>
            <a:chExt cx="3693160" cy="2930525"/>
          </a:xfrm>
        </p:grpSpPr>
        <p:sp>
          <p:nvSpPr>
            <p:cNvPr id="89" name="object 89"/>
            <p:cNvSpPr/>
            <p:nvPr/>
          </p:nvSpPr>
          <p:spPr>
            <a:xfrm>
              <a:off x="1129522" y="4245133"/>
              <a:ext cx="3693160" cy="2930525"/>
            </a:xfrm>
            <a:custGeom>
              <a:avLst/>
              <a:gdLst/>
              <a:ahLst/>
              <a:cxnLst/>
              <a:rect l="l" t="t" r="r" b="b"/>
              <a:pathLst>
                <a:path w="3693160" h="2930525">
                  <a:moveTo>
                    <a:pt x="3692577" y="2929927"/>
                  </a:moveTo>
                  <a:lnTo>
                    <a:pt x="0" y="2929927"/>
                  </a:lnTo>
                  <a:lnTo>
                    <a:pt x="0" y="0"/>
                  </a:lnTo>
                  <a:lnTo>
                    <a:pt x="3692577" y="0"/>
                  </a:lnTo>
                  <a:lnTo>
                    <a:pt x="3692577" y="29299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85966" y="5393647"/>
              <a:ext cx="153933" cy="226956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1465491" y="5393804"/>
              <a:ext cx="151765" cy="227329"/>
            </a:xfrm>
            <a:custGeom>
              <a:avLst/>
              <a:gdLst/>
              <a:ahLst/>
              <a:cxnLst/>
              <a:rect l="l" t="t" r="r" b="b"/>
              <a:pathLst>
                <a:path w="151765" h="227329">
                  <a:moveTo>
                    <a:pt x="151307" y="0"/>
                  </a:moveTo>
                  <a:lnTo>
                    <a:pt x="132613" y="0"/>
                  </a:lnTo>
                  <a:lnTo>
                    <a:pt x="132613" y="102870"/>
                  </a:lnTo>
                  <a:lnTo>
                    <a:pt x="18694" y="102870"/>
                  </a:lnTo>
                  <a:lnTo>
                    <a:pt x="18694" y="0"/>
                  </a:lnTo>
                  <a:lnTo>
                    <a:pt x="0" y="0"/>
                  </a:lnTo>
                  <a:lnTo>
                    <a:pt x="0" y="102870"/>
                  </a:lnTo>
                  <a:lnTo>
                    <a:pt x="0" y="119380"/>
                  </a:lnTo>
                  <a:lnTo>
                    <a:pt x="0" y="227330"/>
                  </a:lnTo>
                  <a:lnTo>
                    <a:pt x="18694" y="227330"/>
                  </a:lnTo>
                  <a:lnTo>
                    <a:pt x="18694" y="119380"/>
                  </a:lnTo>
                  <a:lnTo>
                    <a:pt x="132613" y="119380"/>
                  </a:lnTo>
                  <a:lnTo>
                    <a:pt x="132613" y="227330"/>
                  </a:lnTo>
                  <a:lnTo>
                    <a:pt x="151307" y="227330"/>
                  </a:lnTo>
                  <a:lnTo>
                    <a:pt x="151307" y="119380"/>
                  </a:lnTo>
                  <a:lnTo>
                    <a:pt x="151307" y="102870"/>
                  </a:lnTo>
                  <a:lnTo>
                    <a:pt x="151307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56136" y="5393647"/>
              <a:ext cx="153933" cy="226956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1840929" y="5589350"/>
              <a:ext cx="26034" cy="69215"/>
            </a:xfrm>
            <a:custGeom>
              <a:avLst/>
              <a:gdLst/>
              <a:ahLst/>
              <a:cxnLst/>
              <a:rect l="l" t="t" r="r" b="b"/>
              <a:pathLst>
                <a:path w="26035" h="69214">
                  <a:moveTo>
                    <a:pt x="0" y="68642"/>
                  </a:moveTo>
                  <a:lnTo>
                    <a:pt x="0" y="57542"/>
                  </a:lnTo>
                  <a:lnTo>
                    <a:pt x="9346" y="55205"/>
                  </a:lnTo>
                  <a:lnTo>
                    <a:pt x="14020" y="49363"/>
                  </a:lnTo>
                  <a:lnTo>
                    <a:pt x="14020" y="31546"/>
                  </a:lnTo>
                  <a:lnTo>
                    <a:pt x="4089" y="31546"/>
                  </a:lnTo>
                  <a:lnTo>
                    <a:pt x="4089" y="0"/>
                  </a:lnTo>
                  <a:lnTo>
                    <a:pt x="25704" y="0"/>
                  </a:lnTo>
                  <a:lnTo>
                    <a:pt x="25704" y="35051"/>
                  </a:lnTo>
                  <a:lnTo>
                    <a:pt x="24234" y="48309"/>
                  </a:lnTo>
                  <a:lnTo>
                    <a:pt x="19643" y="58090"/>
                  </a:lnTo>
                  <a:lnTo>
                    <a:pt x="11656" y="64748"/>
                  </a:lnTo>
                  <a:lnTo>
                    <a:pt x="0" y="6864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91320" y="5393647"/>
              <a:ext cx="219362" cy="226956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32195" y="5389850"/>
              <a:ext cx="313898" cy="301440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69067" y="5389850"/>
              <a:ext cx="182266" cy="238932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2771673" y="5377002"/>
              <a:ext cx="748030" cy="260985"/>
            </a:xfrm>
            <a:custGeom>
              <a:avLst/>
              <a:gdLst/>
              <a:ahLst/>
              <a:cxnLst/>
              <a:rect l="l" t="t" r="r" b="b"/>
              <a:pathLst>
                <a:path w="748029" h="260985">
                  <a:moveTo>
                    <a:pt x="129984" y="226352"/>
                  </a:moveTo>
                  <a:lnTo>
                    <a:pt x="18694" y="226352"/>
                  </a:lnTo>
                  <a:lnTo>
                    <a:pt x="18694" y="16802"/>
                  </a:lnTo>
                  <a:lnTo>
                    <a:pt x="0" y="16802"/>
                  </a:lnTo>
                  <a:lnTo>
                    <a:pt x="0" y="226352"/>
                  </a:lnTo>
                  <a:lnTo>
                    <a:pt x="0" y="244132"/>
                  </a:lnTo>
                  <a:lnTo>
                    <a:pt x="129984" y="244132"/>
                  </a:lnTo>
                  <a:lnTo>
                    <a:pt x="129984" y="226352"/>
                  </a:lnTo>
                  <a:close/>
                </a:path>
                <a:path w="748029" h="260985">
                  <a:moveTo>
                    <a:pt x="356565" y="4965"/>
                  </a:moveTo>
                  <a:lnTo>
                    <a:pt x="236804" y="4965"/>
                  </a:lnTo>
                  <a:lnTo>
                    <a:pt x="236804" y="21031"/>
                  </a:lnTo>
                  <a:lnTo>
                    <a:pt x="338747" y="21031"/>
                  </a:lnTo>
                  <a:lnTo>
                    <a:pt x="338747" y="59296"/>
                  </a:lnTo>
                  <a:lnTo>
                    <a:pt x="332193" y="119659"/>
                  </a:lnTo>
                  <a:lnTo>
                    <a:pt x="312635" y="167995"/>
                  </a:lnTo>
                  <a:lnTo>
                    <a:pt x="280212" y="203682"/>
                  </a:lnTo>
                  <a:lnTo>
                    <a:pt x="235051" y="226085"/>
                  </a:lnTo>
                  <a:lnTo>
                    <a:pt x="235051" y="242150"/>
                  </a:lnTo>
                  <a:lnTo>
                    <a:pt x="279323" y="224066"/>
                  </a:lnTo>
                  <a:lnTo>
                    <a:pt x="313410" y="196100"/>
                  </a:lnTo>
                  <a:lnTo>
                    <a:pt x="337515" y="158699"/>
                  </a:lnTo>
                  <a:lnTo>
                    <a:pt x="351828" y="112356"/>
                  </a:lnTo>
                  <a:lnTo>
                    <a:pt x="356565" y="57543"/>
                  </a:lnTo>
                  <a:lnTo>
                    <a:pt x="356565" y="4965"/>
                  </a:lnTo>
                  <a:close/>
                </a:path>
                <a:path w="748029" h="260985">
                  <a:moveTo>
                    <a:pt x="441274" y="0"/>
                  </a:moveTo>
                  <a:lnTo>
                    <a:pt x="423456" y="0"/>
                  </a:lnTo>
                  <a:lnTo>
                    <a:pt x="423456" y="258508"/>
                  </a:lnTo>
                  <a:lnTo>
                    <a:pt x="441274" y="258508"/>
                  </a:lnTo>
                  <a:lnTo>
                    <a:pt x="441274" y="0"/>
                  </a:lnTo>
                  <a:close/>
                </a:path>
                <a:path w="748029" h="260985">
                  <a:moveTo>
                    <a:pt x="624890" y="72732"/>
                  </a:moveTo>
                  <a:lnTo>
                    <a:pt x="607072" y="72732"/>
                  </a:lnTo>
                  <a:lnTo>
                    <a:pt x="607072" y="130568"/>
                  </a:lnTo>
                  <a:lnTo>
                    <a:pt x="624890" y="130568"/>
                  </a:lnTo>
                  <a:lnTo>
                    <a:pt x="624890" y="72732"/>
                  </a:lnTo>
                  <a:close/>
                </a:path>
                <a:path w="748029" h="260985">
                  <a:moveTo>
                    <a:pt x="624890" y="3505"/>
                  </a:moveTo>
                  <a:lnTo>
                    <a:pt x="607072" y="3505"/>
                  </a:lnTo>
                  <a:lnTo>
                    <a:pt x="607072" y="57442"/>
                  </a:lnTo>
                  <a:lnTo>
                    <a:pt x="520026" y="57442"/>
                  </a:lnTo>
                  <a:lnTo>
                    <a:pt x="520026" y="4102"/>
                  </a:lnTo>
                  <a:lnTo>
                    <a:pt x="502500" y="4102"/>
                  </a:lnTo>
                  <a:lnTo>
                    <a:pt x="502500" y="57442"/>
                  </a:lnTo>
                  <a:lnTo>
                    <a:pt x="502500" y="72682"/>
                  </a:lnTo>
                  <a:lnTo>
                    <a:pt x="502500" y="131102"/>
                  </a:lnTo>
                  <a:lnTo>
                    <a:pt x="502500" y="146342"/>
                  </a:lnTo>
                  <a:lnTo>
                    <a:pt x="624890" y="146342"/>
                  </a:lnTo>
                  <a:lnTo>
                    <a:pt x="624890" y="131102"/>
                  </a:lnTo>
                  <a:lnTo>
                    <a:pt x="520026" y="131102"/>
                  </a:lnTo>
                  <a:lnTo>
                    <a:pt x="520026" y="72682"/>
                  </a:lnTo>
                  <a:lnTo>
                    <a:pt x="624890" y="72682"/>
                  </a:lnTo>
                  <a:lnTo>
                    <a:pt x="624890" y="57543"/>
                  </a:lnTo>
                  <a:lnTo>
                    <a:pt x="624890" y="3505"/>
                  </a:lnTo>
                  <a:close/>
                </a:path>
                <a:path w="748029" h="260985">
                  <a:moveTo>
                    <a:pt x="711936" y="245402"/>
                  </a:moveTo>
                  <a:lnTo>
                    <a:pt x="536092" y="245402"/>
                  </a:lnTo>
                  <a:lnTo>
                    <a:pt x="536092" y="181902"/>
                  </a:lnTo>
                  <a:lnTo>
                    <a:pt x="518274" y="181902"/>
                  </a:lnTo>
                  <a:lnTo>
                    <a:pt x="518274" y="245402"/>
                  </a:lnTo>
                  <a:lnTo>
                    <a:pt x="518274" y="260642"/>
                  </a:lnTo>
                  <a:lnTo>
                    <a:pt x="711936" y="260642"/>
                  </a:lnTo>
                  <a:lnTo>
                    <a:pt x="711936" y="245402"/>
                  </a:lnTo>
                  <a:close/>
                </a:path>
                <a:path w="748029" h="260985">
                  <a:moveTo>
                    <a:pt x="747864" y="76492"/>
                  </a:moveTo>
                  <a:lnTo>
                    <a:pt x="706970" y="76492"/>
                  </a:lnTo>
                  <a:lnTo>
                    <a:pt x="706970" y="292"/>
                  </a:lnTo>
                  <a:lnTo>
                    <a:pt x="689152" y="292"/>
                  </a:lnTo>
                  <a:lnTo>
                    <a:pt x="689152" y="76492"/>
                  </a:lnTo>
                  <a:lnTo>
                    <a:pt x="689152" y="91732"/>
                  </a:lnTo>
                  <a:lnTo>
                    <a:pt x="689152" y="181902"/>
                  </a:lnTo>
                  <a:lnTo>
                    <a:pt x="706970" y="181902"/>
                  </a:lnTo>
                  <a:lnTo>
                    <a:pt x="706970" y="91732"/>
                  </a:lnTo>
                  <a:lnTo>
                    <a:pt x="747864" y="91732"/>
                  </a:lnTo>
                  <a:lnTo>
                    <a:pt x="747864" y="7649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17876" y="5378750"/>
              <a:ext cx="230461" cy="245066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3888253" y="5380503"/>
              <a:ext cx="233679" cy="257175"/>
            </a:xfrm>
            <a:custGeom>
              <a:avLst/>
              <a:gdLst/>
              <a:ahLst/>
              <a:cxnLst/>
              <a:rect l="l" t="t" r="r" b="b"/>
              <a:pathLst>
                <a:path w="233679" h="257175">
                  <a:moveTo>
                    <a:pt x="215273" y="15188"/>
                  </a:moveTo>
                  <a:lnTo>
                    <a:pt x="18109" y="15188"/>
                  </a:lnTo>
                  <a:lnTo>
                    <a:pt x="18109" y="0"/>
                  </a:lnTo>
                  <a:lnTo>
                    <a:pt x="215273" y="0"/>
                  </a:lnTo>
                  <a:lnTo>
                    <a:pt x="215273" y="15188"/>
                  </a:lnTo>
                  <a:close/>
                </a:path>
                <a:path w="233679" h="257175">
                  <a:moveTo>
                    <a:pt x="71855" y="79157"/>
                  </a:moveTo>
                  <a:lnTo>
                    <a:pt x="54037" y="79157"/>
                  </a:lnTo>
                  <a:lnTo>
                    <a:pt x="54037" y="15188"/>
                  </a:lnTo>
                  <a:lnTo>
                    <a:pt x="71855" y="15188"/>
                  </a:lnTo>
                  <a:lnTo>
                    <a:pt x="71855" y="79157"/>
                  </a:lnTo>
                  <a:close/>
                </a:path>
                <a:path w="233679" h="257175">
                  <a:moveTo>
                    <a:pt x="173503" y="79157"/>
                  </a:moveTo>
                  <a:lnTo>
                    <a:pt x="156270" y="79157"/>
                  </a:lnTo>
                  <a:lnTo>
                    <a:pt x="158693" y="72694"/>
                  </a:lnTo>
                  <a:lnTo>
                    <a:pt x="160322" y="65136"/>
                  </a:lnTo>
                  <a:lnTo>
                    <a:pt x="161240" y="57140"/>
                  </a:lnTo>
                  <a:lnTo>
                    <a:pt x="161527" y="49363"/>
                  </a:lnTo>
                  <a:lnTo>
                    <a:pt x="161527" y="15188"/>
                  </a:lnTo>
                  <a:lnTo>
                    <a:pt x="179345" y="15188"/>
                  </a:lnTo>
                  <a:lnTo>
                    <a:pt x="179286" y="49363"/>
                  </a:lnTo>
                  <a:lnTo>
                    <a:pt x="179007" y="56319"/>
                  </a:lnTo>
                  <a:lnTo>
                    <a:pt x="177958" y="64844"/>
                  </a:lnTo>
                  <a:lnTo>
                    <a:pt x="176141" y="72713"/>
                  </a:lnTo>
                  <a:lnTo>
                    <a:pt x="173503" y="79157"/>
                  </a:lnTo>
                  <a:close/>
                </a:path>
                <a:path w="233679" h="257175">
                  <a:moveTo>
                    <a:pt x="220530" y="94638"/>
                  </a:moveTo>
                  <a:lnTo>
                    <a:pt x="12852" y="94638"/>
                  </a:lnTo>
                  <a:lnTo>
                    <a:pt x="12852" y="79157"/>
                  </a:lnTo>
                  <a:lnTo>
                    <a:pt x="220530" y="79157"/>
                  </a:lnTo>
                  <a:lnTo>
                    <a:pt x="220530" y="94638"/>
                  </a:lnTo>
                  <a:close/>
                </a:path>
                <a:path w="233679" h="257175">
                  <a:moveTo>
                    <a:pt x="233382" y="151596"/>
                  </a:moveTo>
                  <a:lnTo>
                    <a:pt x="0" y="151596"/>
                  </a:lnTo>
                  <a:lnTo>
                    <a:pt x="0" y="136115"/>
                  </a:lnTo>
                  <a:lnTo>
                    <a:pt x="233382" y="136115"/>
                  </a:lnTo>
                  <a:lnTo>
                    <a:pt x="233382" y="151596"/>
                  </a:lnTo>
                  <a:close/>
                </a:path>
                <a:path w="233679" h="257175">
                  <a:moveTo>
                    <a:pt x="220530" y="256750"/>
                  </a:moveTo>
                  <a:lnTo>
                    <a:pt x="18109" y="256750"/>
                  </a:lnTo>
                  <a:lnTo>
                    <a:pt x="18109" y="185187"/>
                  </a:lnTo>
                  <a:lnTo>
                    <a:pt x="35927" y="185187"/>
                  </a:lnTo>
                  <a:lnTo>
                    <a:pt x="35927" y="241269"/>
                  </a:lnTo>
                  <a:lnTo>
                    <a:pt x="220530" y="241269"/>
                  </a:lnTo>
                  <a:lnTo>
                    <a:pt x="220530" y="25675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61550" y="5380211"/>
              <a:ext cx="230461" cy="243606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33387" y="5380211"/>
              <a:ext cx="230461" cy="243606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2102358" y="5912484"/>
              <a:ext cx="1745614" cy="265430"/>
            </a:xfrm>
            <a:custGeom>
              <a:avLst/>
              <a:gdLst/>
              <a:ahLst/>
              <a:cxnLst/>
              <a:rect l="l" t="t" r="r" b="b"/>
              <a:pathLst>
                <a:path w="1745614" h="265429">
                  <a:moveTo>
                    <a:pt x="115074" y="40309"/>
                  </a:moveTo>
                  <a:lnTo>
                    <a:pt x="98729" y="9575"/>
                  </a:lnTo>
                  <a:lnTo>
                    <a:pt x="98729" y="32715"/>
                  </a:lnTo>
                  <a:lnTo>
                    <a:pt x="98729" y="47612"/>
                  </a:lnTo>
                  <a:lnTo>
                    <a:pt x="62509" y="66890"/>
                  </a:lnTo>
                  <a:lnTo>
                    <a:pt x="54254" y="66344"/>
                  </a:lnTo>
                  <a:lnTo>
                    <a:pt x="26581" y="47612"/>
                  </a:lnTo>
                  <a:lnTo>
                    <a:pt x="26581" y="32715"/>
                  </a:lnTo>
                  <a:lnTo>
                    <a:pt x="62509" y="13728"/>
                  </a:lnTo>
                  <a:lnTo>
                    <a:pt x="70700" y="14236"/>
                  </a:lnTo>
                  <a:lnTo>
                    <a:pt x="98729" y="32715"/>
                  </a:lnTo>
                  <a:lnTo>
                    <a:pt x="98729" y="9575"/>
                  </a:lnTo>
                  <a:lnTo>
                    <a:pt x="93472" y="6286"/>
                  </a:lnTo>
                  <a:lnTo>
                    <a:pt x="84048" y="2743"/>
                  </a:lnTo>
                  <a:lnTo>
                    <a:pt x="73634" y="673"/>
                  </a:lnTo>
                  <a:lnTo>
                    <a:pt x="62509" y="0"/>
                  </a:lnTo>
                  <a:lnTo>
                    <a:pt x="51206" y="673"/>
                  </a:lnTo>
                  <a:lnTo>
                    <a:pt x="13182" y="23774"/>
                  </a:lnTo>
                  <a:lnTo>
                    <a:pt x="9639" y="40309"/>
                  </a:lnTo>
                  <a:lnTo>
                    <a:pt x="10541" y="48933"/>
                  </a:lnTo>
                  <a:lnTo>
                    <a:pt x="40703" y="77736"/>
                  </a:lnTo>
                  <a:lnTo>
                    <a:pt x="62509" y="80619"/>
                  </a:lnTo>
                  <a:lnTo>
                    <a:pt x="73634" y="79908"/>
                  </a:lnTo>
                  <a:lnTo>
                    <a:pt x="111544" y="56705"/>
                  </a:lnTo>
                  <a:lnTo>
                    <a:pt x="114173" y="48933"/>
                  </a:lnTo>
                  <a:lnTo>
                    <a:pt x="115074" y="40309"/>
                  </a:lnTo>
                  <a:close/>
                </a:path>
                <a:path w="1745614" h="265429">
                  <a:moveTo>
                    <a:pt x="128511" y="92011"/>
                  </a:moveTo>
                  <a:lnTo>
                    <a:pt x="116420" y="96253"/>
                  </a:lnTo>
                  <a:lnTo>
                    <a:pt x="102743" y="98729"/>
                  </a:lnTo>
                  <a:lnTo>
                    <a:pt x="87845" y="99898"/>
                  </a:lnTo>
                  <a:lnTo>
                    <a:pt x="72148" y="100190"/>
                  </a:lnTo>
                  <a:lnTo>
                    <a:pt x="0" y="100190"/>
                  </a:lnTo>
                  <a:lnTo>
                    <a:pt x="0" y="114503"/>
                  </a:lnTo>
                  <a:lnTo>
                    <a:pt x="46151" y="114503"/>
                  </a:lnTo>
                  <a:lnTo>
                    <a:pt x="46151" y="159194"/>
                  </a:lnTo>
                  <a:lnTo>
                    <a:pt x="63385" y="159194"/>
                  </a:lnTo>
                  <a:lnTo>
                    <a:pt x="63385" y="114503"/>
                  </a:lnTo>
                  <a:lnTo>
                    <a:pt x="76530" y="114503"/>
                  </a:lnTo>
                  <a:lnTo>
                    <a:pt x="91465" y="114160"/>
                  </a:lnTo>
                  <a:lnTo>
                    <a:pt x="105371" y="112864"/>
                  </a:lnTo>
                  <a:lnTo>
                    <a:pt x="117843" y="110185"/>
                  </a:lnTo>
                  <a:lnTo>
                    <a:pt x="128511" y="105740"/>
                  </a:lnTo>
                  <a:lnTo>
                    <a:pt x="128511" y="92011"/>
                  </a:lnTo>
                  <a:close/>
                </a:path>
                <a:path w="1745614" h="265429">
                  <a:moveTo>
                    <a:pt x="165900" y="2921"/>
                  </a:moveTo>
                  <a:lnTo>
                    <a:pt x="148666" y="2921"/>
                  </a:lnTo>
                  <a:lnTo>
                    <a:pt x="148666" y="131152"/>
                  </a:lnTo>
                  <a:lnTo>
                    <a:pt x="102222" y="131152"/>
                  </a:lnTo>
                  <a:lnTo>
                    <a:pt x="102222" y="144881"/>
                  </a:lnTo>
                  <a:lnTo>
                    <a:pt x="148666" y="144881"/>
                  </a:lnTo>
                  <a:lnTo>
                    <a:pt x="148666" y="160947"/>
                  </a:lnTo>
                  <a:lnTo>
                    <a:pt x="165900" y="160947"/>
                  </a:lnTo>
                  <a:lnTo>
                    <a:pt x="165900" y="2921"/>
                  </a:lnTo>
                  <a:close/>
                </a:path>
                <a:path w="1745614" h="265429">
                  <a:moveTo>
                    <a:pt x="221983" y="177304"/>
                  </a:moveTo>
                  <a:lnTo>
                    <a:pt x="204165" y="177304"/>
                  </a:lnTo>
                  <a:lnTo>
                    <a:pt x="204165" y="202717"/>
                  </a:lnTo>
                  <a:lnTo>
                    <a:pt x="204165" y="217614"/>
                  </a:lnTo>
                  <a:lnTo>
                    <a:pt x="204165" y="248577"/>
                  </a:lnTo>
                  <a:lnTo>
                    <a:pt x="45859" y="248577"/>
                  </a:lnTo>
                  <a:lnTo>
                    <a:pt x="45859" y="217614"/>
                  </a:lnTo>
                  <a:lnTo>
                    <a:pt x="204165" y="217614"/>
                  </a:lnTo>
                  <a:lnTo>
                    <a:pt x="204165" y="202717"/>
                  </a:lnTo>
                  <a:lnTo>
                    <a:pt x="45859" y="202717"/>
                  </a:lnTo>
                  <a:lnTo>
                    <a:pt x="45859" y="177304"/>
                  </a:lnTo>
                  <a:lnTo>
                    <a:pt x="28041" y="177304"/>
                  </a:lnTo>
                  <a:lnTo>
                    <a:pt x="28041" y="263474"/>
                  </a:lnTo>
                  <a:lnTo>
                    <a:pt x="221983" y="263474"/>
                  </a:lnTo>
                  <a:lnTo>
                    <a:pt x="221983" y="248577"/>
                  </a:lnTo>
                  <a:lnTo>
                    <a:pt x="221983" y="217614"/>
                  </a:lnTo>
                  <a:lnTo>
                    <a:pt x="221983" y="202717"/>
                  </a:lnTo>
                  <a:lnTo>
                    <a:pt x="221983" y="177304"/>
                  </a:lnTo>
                  <a:close/>
                </a:path>
                <a:path w="1745614" h="265429">
                  <a:moveTo>
                    <a:pt x="221983" y="1460"/>
                  </a:moveTo>
                  <a:lnTo>
                    <a:pt x="204165" y="1460"/>
                  </a:lnTo>
                  <a:lnTo>
                    <a:pt x="204165" y="161531"/>
                  </a:lnTo>
                  <a:lnTo>
                    <a:pt x="221983" y="161531"/>
                  </a:lnTo>
                  <a:lnTo>
                    <a:pt x="221983" y="1460"/>
                  </a:lnTo>
                  <a:close/>
                </a:path>
                <a:path w="1745614" h="265429">
                  <a:moveTo>
                    <a:pt x="563689" y="55499"/>
                  </a:moveTo>
                  <a:lnTo>
                    <a:pt x="545871" y="55499"/>
                  </a:lnTo>
                  <a:lnTo>
                    <a:pt x="545871" y="96977"/>
                  </a:lnTo>
                  <a:lnTo>
                    <a:pt x="563689" y="96977"/>
                  </a:lnTo>
                  <a:lnTo>
                    <a:pt x="563689" y="55499"/>
                  </a:lnTo>
                  <a:close/>
                </a:path>
                <a:path w="1745614" h="265429">
                  <a:moveTo>
                    <a:pt x="563689" y="4965"/>
                  </a:moveTo>
                  <a:lnTo>
                    <a:pt x="545871" y="4965"/>
                  </a:lnTo>
                  <a:lnTo>
                    <a:pt x="545871" y="40119"/>
                  </a:lnTo>
                  <a:lnTo>
                    <a:pt x="384352" y="40119"/>
                  </a:lnTo>
                  <a:lnTo>
                    <a:pt x="384352" y="4559"/>
                  </a:lnTo>
                  <a:lnTo>
                    <a:pt x="366534" y="4559"/>
                  </a:lnTo>
                  <a:lnTo>
                    <a:pt x="366534" y="40119"/>
                  </a:lnTo>
                  <a:lnTo>
                    <a:pt x="366534" y="55359"/>
                  </a:lnTo>
                  <a:lnTo>
                    <a:pt x="366534" y="97269"/>
                  </a:lnTo>
                  <a:lnTo>
                    <a:pt x="366534" y="112509"/>
                  </a:lnTo>
                  <a:lnTo>
                    <a:pt x="563689" y="112509"/>
                  </a:lnTo>
                  <a:lnTo>
                    <a:pt x="563689" y="97269"/>
                  </a:lnTo>
                  <a:lnTo>
                    <a:pt x="384352" y="97269"/>
                  </a:lnTo>
                  <a:lnTo>
                    <a:pt x="384352" y="55359"/>
                  </a:lnTo>
                  <a:lnTo>
                    <a:pt x="563689" y="55359"/>
                  </a:lnTo>
                  <a:lnTo>
                    <a:pt x="563689" y="40309"/>
                  </a:lnTo>
                  <a:lnTo>
                    <a:pt x="563689" y="40119"/>
                  </a:lnTo>
                  <a:lnTo>
                    <a:pt x="563689" y="4965"/>
                  </a:lnTo>
                  <a:close/>
                </a:path>
                <a:path w="1745614" h="265429">
                  <a:moveTo>
                    <a:pt x="568947" y="245859"/>
                  </a:moveTo>
                  <a:lnTo>
                    <a:pt x="384352" y="245859"/>
                  </a:lnTo>
                  <a:lnTo>
                    <a:pt x="384352" y="195059"/>
                  </a:lnTo>
                  <a:lnTo>
                    <a:pt x="366534" y="195059"/>
                  </a:lnTo>
                  <a:lnTo>
                    <a:pt x="366534" y="245859"/>
                  </a:lnTo>
                  <a:lnTo>
                    <a:pt x="366534" y="261099"/>
                  </a:lnTo>
                  <a:lnTo>
                    <a:pt x="568947" y="261099"/>
                  </a:lnTo>
                  <a:lnTo>
                    <a:pt x="568947" y="245859"/>
                  </a:lnTo>
                  <a:close/>
                </a:path>
                <a:path w="1745614" h="265429">
                  <a:moveTo>
                    <a:pt x="581799" y="147218"/>
                  </a:moveTo>
                  <a:lnTo>
                    <a:pt x="348424" y="147218"/>
                  </a:lnTo>
                  <a:lnTo>
                    <a:pt x="348424" y="162407"/>
                  </a:lnTo>
                  <a:lnTo>
                    <a:pt x="459409" y="162407"/>
                  </a:lnTo>
                  <a:lnTo>
                    <a:pt x="459409" y="212356"/>
                  </a:lnTo>
                  <a:lnTo>
                    <a:pt x="477227" y="212356"/>
                  </a:lnTo>
                  <a:lnTo>
                    <a:pt x="477227" y="162407"/>
                  </a:lnTo>
                  <a:lnTo>
                    <a:pt x="581799" y="162407"/>
                  </a:lnTo>
                  <a:lnTo>
                    <a:pt x="581799" y="147218"/>
                  </a:lnTo>
                  <a:close/>
                </a:path>
                <a:path w="1745614" h="265429">
                  <a:moveTo>
                    <a:pt x="765136" y="125310"/>
                  </a:moveTo>
                  <a:lnTo>
                    <a:pt x="720521" y="96799"/>
                  </a:lnTo>
                  <a:lnTo>
                    <a:pt x="700874" y="43522"/>
                  </a:lnTo>
                  <a:lnTo>
                    <a:pt x="700874" y="3213"/>
                  </a:lnTo>
                  <a:lnTo>
                    <a:pt x="683056" y="3213"/>
                  </a:lnTo>
                  <a:lnTo>
                    <a:pt x="683056" y="43522"/>
                  </a:lnTo>
                  <a:lnTo>
                    <a:pt x="677811" y="73596"/>
                  </a:lnTo>
                  <a:lnTo>
                    <a:pt x="663702" y="98145"/>
                  </a:lnTo>
                  <a:lnTo>
                    <a:pt x="643128" y="116560"/>
                  </a:lnTo>
                  <a:lnTo>
                    <a:pt x="618502" y="128231"/>
                  </a:lnTo>
                  <a:lnTo>
                    <a:pt x="618502" y="144881"/>
                  </a:lnTo>
                  <a:lnTo>
                    <a:pt x="644207" y="134302"/>
                  </a:lnTo>
                  <a:lnTo>
                    <a:pt x="665568" y="119608"/>
                  </a:lnTo>
                  <a:lnTo>
                    <a:pt x="681723" y="102082"/>
                  </a:lnTo>
                  <a:lnTo>
                    <a:pt x="691819" y="82956"/>
                  </a:lnTo>
                  <a:lnTo>
                    <a:pt x="702983" y="101409"/>
                  </a:lnTo>
                  <a:lnTo>
                    <a:pt x="719607" y="118008"/>
                  </a:lnTo>
                  <a:lnTo>
                    <a:pt x="740664" y="131749"/>
                  </a:lnTo>
                  <a:lnTo>
                    <a:pt x="765136" y="141668"/>
                  </a:lnTo>
                  <a:lnTo>
                    <a:pt x="765136" y="125310"/>
                  </a:lnTo>
                  <a:close/>
                </a:path>
                <a:path w="1745614" h="265429">
                  <a:moveTo>
                    <a:pt x="837285" y="175552"/>
                  </a:moveTo>
                  <a:lnTo>
                    <a:pt x="642454" y="175552"/>
                  </a:lnTo>
                  <a:lnTo>
                    <a:pt x="642454" y="191033"/>
                  </a:lnTo>
                  <a:lnTo>
                    <a:pt x="819467" y="191033"/>
                  </a:lnTo>
                  <a:lnTo>
                    <a:pt x="819467" y="264934"/>
                  </a:lnTo>
                  <a:lnTo>
                    <a:pt x="837285" y="264934"/>
                  </a:lnTo>
                  <a:lnTo>
                    <a:pt x="837285" y="175552"/>
                  </a:lnTo>
                  <a:close/>
                </a:path>
                <a:path w="1745614" h="265429">
                  <a:moveTo>
                    <a:pt x="837285" y="1460"/>
                  </a:moveTo>
                  <a:lnTo>
                    <a:pt x="819467" y="1460"/>
                  </a:lnTo>
                  <a:lnTo>
                    <a:pt x="819467" y="51701"/>
                  </a:lnTo>
                  <a:lnTo>
                    <a:pt x="755205" y="51701"/>
                  </a:lnTo>
                  <a:lnTo>
                    <a:pt x="755205" y="67475"/>
                  </a:lnTo>
                  <a:lnTo>
                    <a:pt x="819467" y="67475"/>
                  </a:lnTo>
                  <a:lnTo>
                    <a:pt x="819467" y="149555"/>
                  </a:lnTo>
                  <a:lnTo>
                    <a:pt x="837285" y="149555"/>
                  </a:lnTo>
                  <a:lnTo>
                    <a:pt x="837285" y="1460"/>
                  </a:lnTo>
                  <a:close/>
                </a:path>
                <a:path w="1745614" h="265429">
                  <a:moveTo>
                    <a:pt x="1188504" y="62801"/>
                  </a:moveTo>
                  <a:lnTo>
                    <a:pt x="1142644" y="62801"/>
                  </a:lnTo>
                  <a:lnTo>
                    <a:pt x="1146441" y="56667"/>
                  </a:lnTo>
                  <a:lnTo>
                    <a:pt x="1147318" y="46736"/>
                  </a:lnTo>
                  <a:lnTo>
                    <a:pt x="1147318" y="19862"/>
                  </a:lnTo>
                  <a:lnTo>
                    <a:pt x="1183246" y="19862"/>
                  </a:lnTo>
                  <a:lnTo>
                    <a:pt x="1183246" y="4965"/>
                  </a:lnTo>
                  <a:lnTo>
                    <a:pt x="1129499" y="4965"/>
                  </a:lnTo>
                  <a:lnTo>
                    <a:pt x="1129499" y="19862"/>
                  </a:lnTo>
                  <a:lnTo>
                    <a:pt x="1129499" y="46736"/>
                  </a:lnTo>
                  <a:lnTo>
                    <a:pt x="1128331" y="56375"/>
                  </a:lnTo>
                  <a:lnTo>
                    <a:pt x="1125118" y="62801"/>
                  </a:lnTo>
                  <a:lnTo>
                    <a:pt x="1039825" y="62801"/>
                  </a:lnTo>
                  <a:lnTo>
                    <a:pt x="1039825" y="19862"/>
                  </a:lnTo>
                  <a:lnTo>
                    <a:pt x="1129499" y="19862"/>
                  </a:lnTo>
                  <a:lnTo>
                    <a:pt x="1129499" y="4965"/>
                  </a:lnTo>
                  <a:lnTo>
                    <a:pt x="986078" y="4965"/>
                  </a:lnTo>
                  <a:lnTo>
                    <a:pt x="986078" y="19862"/>
                  </a:lnTo>
                  <a:lnTo>
                    <a:pt x="1022007" y="19862"/>
                  </a:lnTo>
                  <a:lnTo>
                    <a:pt x="1022007" y="62801"/>
                  </a:lnTo>
                  <a:lnTo>
                    <a:pt x="980821" y="62801"/>
                  </a:lnTo>
                  <a:lnTo>
                    <a:pt x="980821" y="77698"/>
                  </a:lnTo>
                  <a:lnTo>
                    <a:pt x="1188504" y="77698"/>
                  </a:lnTo>
                  <a:lnTo>
                    <a:pt x="1188504" y="62801"/>
                  </a:lnTo>
                  <a:close/>
                </a:path>
                <a:path w="1745614" h="265429">
                  <a:moveTo>
                    <a:pt x="1189964" y="248869"/>
                  </a:moveTo>
                  <a:lnTo>
                    <a:pt x="1003896" y="248869"/>
                  </a:lnTo>
                  <a:lnTo>
                    <a:pt x="1003896" y="218198"/>
                  </a:lnTo>
                  <a:lnTo>
                    <a:pt x="1183246" y="218198"/>
                  </a:lnTo>
                  <a:lnTo>
                    <a:pt x="1183246" y="157734"/>
                  </a:lnTo>
                  <a:lnTo>
                    <a:pt x="986078" y="157734"/>
                  </a:lnTo>
                  <a:lnTo>
                    <a:pt x="986078" y="172339"/>
                  </a:lnTo>
                  <a:lnTo>
                    <a:pt x="1165428" y="172339"/>
                  </a:lnTo>
                  <a:lnTo>
                    <a:pt x="1165428" y="203593"/>
                  </a:lnTo>
                  <a:lnTo>
                    <a:pt x="986078" y="203593"/>
                  </a:lnTo>
                  <a:lnTo>
                    <a:pt x="986078" y="263474"/>
                  </a:lnTo>
                  <a:lnTo>
                    <a:pt x="1189964" y="263474"/>
                  </a:lnTo>
                  <a:lnTo>
                    <a:pt x="1189964" y="248869"/>
                  </a:lnTo>
                  <a:close/>
                </a:path>
                <a:path w="1745614" h="265429">
                  <a:moveTo>
                    <a:pt x="1201356" y="109829"/>
                  </a:moveTo>
                  <a:lnTo>
                    <a:pt x="967968" y="109829"/>
                  </a:lnTo>
                  <a:lnTo>
                    <a:pt x="967968" y="125018"/>
                  </a:lnTo>
                  <a:lnTo>
                    <a:pt x="1201356" y="125018"/>
                  </a:lnTo>
                  <a:lnTo>
                    <a:pt x="1201356" y="109829"/>
                  </a:lnTo>
                  <a:close/>
                </a:path>
                <a:path w="1745614" h="265429">
                  <a:moveTo>
                    <a:pt x="1460931" y="1460"/>
                  </a:moveTo>
                  <a:lnTo>
                    <a:pt x="1443405" y="1460"/>
                  </a:lnTo>
                  <a:lnTo>
                    <a:pt x="1443405" y="66306"/>
                  </a:lnTo>
                  <a:lnTo>
                    <a:pt x="1399298" y="66306"/>
                  </a:lnTo>
                  <a:lnTo>
                    <a:pt x="1399298" y="2921"/>
                  </a:lnTo>
                  <a:lnTo>
                    <a:pt x="1382064" y="2921"/>
                  </a:lnTo>
                  <a:lnTo>
                    <a:pt x="1382064" y="119761"/>
                  </a:lnTo>
                  <a:lnTo>
                    <a:pt x="1370901" y="125755"/>
                  </a:lnTo>
                  <a:lnTo>
                    <a:pt x="1358036" y="129832"/>
                  </a:lnTo>
                  <a:lnTo>
                    <a:pt x="1343533" y="132168"/>
                  </a:lnTo>
                  <a:lnTo>
                    <a:pt x="1327442" y="132905"/>
                  </a:lnTo>
                  <a:lnTo>
                    <a:pt x="1264348" y="132905"/>
                  </a:lnTo>
                  <a:lnTo>
                    <a:pt x="1264348" y="83248"/>
                  </a:lnTo>
                  <a:lnTo>
                    <a:pt x="1338834" y="83248"/>
                  </a:lnTo>
                  <a:lnTo>
                    <a:pt x="1338834" y="4673"/>
                  </a:lnTo>
                  <a:lnTo>
                    <a:pt x="1246822" y="4673"/>
                  </a:lnTo>
                  <a:lnTo>
                    <a:pt x="1246822" y="19570"/>
                  </a:lnTo>
                  <a:lnTo>
                    <a:pt x="1321600" y="19570"/>
                  </a:lnTo>
                  <a:lnTo>
                    <a:pt x="1321600" y="68351"/>
                  </a:lnTo>
                  <a:lnTo>
                    <a:pt x="1246822" y="68351"/>
                  </a:lnTo>
                  <a:lnTo>
                    <a:pt x="1246822" y="148094"/>
                  </a:lnTo>
                  <a:lnTo>
                    <a:pt x="1323936" y="148094"/>
                  </a:lnTo>
                  <a:lnTo>
                    <a:pt x="1342009" y="147307"/>
                  </a:lnTo>
                  <a:lnTo>
                    <a:pt x="1357706" y="144843"/>
                  </a:lnTo>
                  <a:lnTo>
                    <a:pt x="1371053" y="140576"/>
                  </a:lnTo>
                  <a:lnTo>
                    <a:pt x="1382064" y="134366"/>
                  </a:lnTo>
                  <a:lnTo>
                    <a:pt x="1382064" y="157441"/>
                  </a:lnTo>
                  <a:lnTo>
                    <a:pt x="1399298" y="157441"/>
                  </a:lnTo>
                  <a:lnTo>
                    <a:pt x="1399298" y="134366"/>
                  </a:lnTo>
                  <a:lnTo>
                    <a:pt x="1399298" y="132905"/>
                  </a:lnTo>
                  <a:lnTo>
                    <a:pt x="1399298" y="82372"/>
                  </a:lnTo>
                  <a:lnTo>
                    <a:pt x="1443405" y="82372"/>
                  </a:lnTo>
                  <a:lnTo>
                    <a:pt x="1443405" y="168249"/>
                  </a:lnTo>
                  <a:lnTo>
                    <a:pt x="1460931" y="168249"/>
                  </a:lnTo>
                  <a:lnTo>
                    <a:pt x="1460931" y="82372"/>
                  </a:lnTo>
                  <a:lnTo>
                    <a:pt x="1460931" y="66306"/>
                  </a:lnTo>
                  <a:lnTo>
                    <a:pt x="1460931" y="1460"/>
                  </a:lnTo>
                  <a:close/>
                </a:path>
                <a:path w="1745614" h="265429">
                  <a:moveTo>
                    <a:pt x="1464437" y="248285"/>
                  </a:moveTo>
                  <a:lnTo>
                    <a:pt x="1396441" y="227977"/>
                  </a:lnTo>
                  <a:lnTo>
                    <a:pt x="1366583" y="184899"/>
                  </a:lnTo>
                  <a:lnTo>
                    <a:pt x="1366583" y="173507"/>
                  </a:lnTo>
                  <a:lnTo>
                    <a:pt x="1348765" y="173507"/>
                  </a:lnTo>
                  <a:lnTo>
                    <a:pt x="1348765" y="184899"/>
                  </a:lnTo>
                  <a:lnTo>
                    <a:pt x="1340383" y="209092"/>
                  </a:lnTo>
                  <a:lnTo>
                    <a:pt x="1318310" y="228206"/>
                  </a:lnTo>
                  <a:lnTo>
                    <a:pt x="1287145" y="241503"/>
                  </a:lnTo>
                  <a:lnTo>
                    <a:pt x="1251496" y="248285"/>
                  </a:lnTo>
                  <a:lnTo>
                    <a:pt x="1251496" y="263474"/>
                  </a:lnTo>
                  <a:lnTo>
                    <a:pt x="1285354" y="258343"/>
                  </a:lnTo>
                  <a:lnTo>
                    <a:pt x="1315567" y="248285"/>
                  </a:lnTo>
                  <a:lnTo>
                    <a:pt x="1340256" y="234061"/>
                  </a:lnTo>
                  <a:lnTo>
                    <a:pt x="1357528" y="216446"/>
                  </a:lnTo>
                  <a:lnTo>
                    <a:pt x="1374800" y="233984"/>
                  </a:lnTo>
                  <a:lnTo>
                    <a:pt x="1399362" y="248069"/>
                  </a:lnTo>
                  <a:lnTo>
                    <a:pt x="1429740" y="258089"/>
                  </a:lnTo>
                  <a:lnTo>
                    <a:pt x="1464437" y="263474"/>
                  </a:lnTo>
                  <a:lnTo>
                    <a:pt x="1464437" y="248285"/>
                  </a:lnTo>
                  <a:close/>
                </a:path>
                <a:path w="1745614" h="265429">
                  <a:moveTo>
                    <a:pt x="1726920" y="181102"/>
                  </a:moveTo>
                  <a:lnTo>
                    <a:pt x="1709102" y="181102"/>
                  </a:lnTo>
                  <a:lnTo>
                    <a:pt x="1709102" y="196583"/>
                  </a:lnTo>
                  <a:lnTo>
                    <a:pt x="1709102" y="248577"/>
                  </a:lnTo>
                  <a:lnTo>
                    <a:pt x="1547571" y="248577"/>
                  </a:lnTo>
                  <a:lnTo>
                    <a:pt x="1547571" y="196583"/>
                  </a:lnTo>
                  <a:lnTo>
                    <a:pt x="1709102" y="196583"/>
                  </a:lnTo>
                  <a:lnTo>
                    <a:pt x="1709102" y="181102"/>
                  </a:lnTo>
                  <a:lnTo>
                    <a:pt x="1529753" y="181102"/>
                  </a:lnTo>
                  <a:lnTo>
                    <a:pt x="1529753" y="263474"/>
                  </a:lnTo>
                  <a:lnTo>
                    <a:pt x="1726920" y="263474"/>
                  </a:lnTo>
                  <a:lnTo>
                    <a:pt x="1726920" y="248577"/>
                  </a:lnTo>
                  <a:lnTo>
                    <a:pt x="1726920" y="196583"/>
                  </a:lnTo>
                  <a:lnTo>
                    <a:pt x="1726920" y="181102"/>
                  </a:lnTo>
                  <a:close/>
                </a:path>
                <a:path w="1745614" h="265429">
                  <a:moveTo>
                    <a:pt x="1745030" y="128231"/>
                  </a:moveTo>
                  <a:lnTo>
                    <a:pt x="1636953" y="128231"/>
                  </a:lnTo>
                  <a:lnTo>
                    <a:pt x="1636953" y="88506"/>
                  </a:lnTo>
                  <a:lnTo>
                    <a:pt x="1732178" y="88506"/>
                  </a:lnTo>
                  <a:lnTo>
                    <a:pt x="1732178" y="73317"/>
                  </a:lnTo>
                  <a:lnTo>
                    <a:pt x="1685150" y="73317"/>
                  </a:lnTo>
                  <a:lnTo>
                    <a:pt x="1687791" y="66992"/>
                  </a:lnTo>
                  <a:lnTo>
                    <a:pt x="1689608" y="59766"/>
                  </a:lnTo>
                  <a:lnTo>
                    <a:pt x="1690649" y="52158"/>
                  </a:lnTo>
                  <a:lnTo>
                    <a:pt x="1690941" y="45859"/>
                  </a:lnTo>
                  <a:lnTo>
                    <a:pt x="1690992" y="20154"/>
                  </a:lnTo>
                  <a:lnTo>
                    <a:pt x="1726920" y="20154"/>
                  </a:lnTo>
                  <a:lnTo>
                    <a:pt x="1726920" y="4965"/>
                  </a:lnTo>
                  <a:lnTo>
                    <a:pt x="1673174" y="4965"/>
                  </a:lnTo>
                  <a:lnTo>
                    <a:pt x="1673174" y="20154"/>
                  </a:lnTo>
                  <a:lnTo>
                    <a:pt x="1673174" y="45859"/>
                  </a:lnTo>
                  <a:lnTo>
                    <a:pt x="1672844" y="52908"/>
                  </a:lnTo>
                  <a:lnTo>
                    <a:pt x="1671866" y="60134"/>
                  </a:lnTo>
                  <a:lnTo>
                    <a:pt x="1670240" y="66992"/>
                  </a:lnTo>
                  <a:lnTo>
                    <a:pt x="1667916" y="73317"/>
                  </a:lnTo>
                  <a:lnTo>
                    <a:pt x="1583499" y="73317"/>
                  </a:lnTo>
                  <a:lnTo>
                    <a:pt x="1583499" y="20154"/>
                  </a:lnTo>
                  <a:lnTo>
                    <a:pt x="1673174" y="20154"/>
                  </a:lnTo>
                  <a:lnTo>
                    <a:pt x="1673174" y="4965"/>
                  </a:lnTo>
                  <a:lnTo>
                    <a:pt x="1529753" y="4965"/>
                  </a:lnTo>
                  <a:lnTo>
                    <a:pt x="1529753" y="20154"/>
                  </a:lnTo>
                  <a:lnTo>
                    <a:pt x="1565681" y="20154"/>
                  </a:lnTo>
                  <a:lnTo>
                    <a:pt x="1565681" y="73317"/>
                  </a:lnTo>
                  <a:lnTo>
                    <a:pt x="1524495" y="73317"/>
                  </a:lnTo>
                  <a:lnTo>
                    <a:pt x="1524495" y="88506"/>
                  </a:lnTo>
                  <a:lnTo>
                    <a:pt x="1619135" y="88506"/>
                  </a:lnTo>
                  <a:lnTo>
                    <a:pt x="1619135" y="128231"/>
                  </a:lnTo>
                  <a:lnTo>
                    <a:pt x="1511642" y="128231"/>
                  </a:lnTo>
                  <a:lnTo>
                    <a:pt x="1511642" y="144005"/>
                  </a:lnTo>
                  <a:lnTo>
                    <a:pt x="1745030" y="144005"/>
                  </a:lnTo>
                  <a:lnTo>
                    <a:pt x="1745030" y="128231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3" name="object 103"/>
          <p:cNvGrpSpPr/>
          <p:nvPr/>
        </p:nvGrpSpPr>
        <p:grpSpPr>
          <a:xfrm>
            <a:off x="1468090" y="2321906"/>
            <a:ext cx="1021715" cy="250825"/>
            <a:chOff x="1468090" y="2321906"/>
            <a:chExt cx="1021715" cy="250825"/>
          </a:xfrm>
        </p:grpSpPr>
        <p:sp>
          <p:nvSpPr>
            <p:cNvPr id="104" name="object 104"/>
            <p:cNvSpPr/>
            <p:nvPr/>
          </p:nvSpPr>
          <p:spPr>
            <a:xfrm>
              <a:off x="1468081" y="2321915"/>
              <a:ext cx="173355" cy="247015"/>
            </a:xfrm>
            <a:custGeom>
              <a:avLst/>
              <a:gdLst/>
              <a:ahLst/>
              <a:cxnLst/>
              <a:rect l="l" t="t" r="r" b="b"/>
              <a:pathLst>
                <a:path w="173355" h="247014">
                  <a:moveTo>
                    <a:pt x="138430" y="233832"/>
                  </a:moveTo>
                  <a:lnTo>
                    <a:pt x="13335" y="233832"/>
                  </a:lnTo>
                  <a:lnTo>
                    <a:pt x="13335" y="152"/>
                  </a:lnTo>
                  <a:lnTo>
                    <a:pt x="0" y="152"/>
                  </a:lnTo>
                  <a:lnTo>
                    <a:pt x="0" y="233832"/>
                  </a:lnTo>
                  <a:lnTo>
                    <a:pt x="0" y="246532"/>
                  </a:lnTo>
                  <a:lnTo>
                    <a:pt x="138430" y="246532"/>
                  </a:lnTo>
                  <a:lnTo>
                    <a:pt x="138430" y="233832"/>
                  </a:lnTo>
                  <a:close/>
                </a:path>
                <a:path w="173355" h="247014">
                  <a:moveTo>
                    <a:pt x="173355" y="70485"/>
                  </a:moveTo>
                  <a:lnTo>
                    <a:pt x="160337" y="70485"/>
                  </a:lnTo>
                  <a:lnTo>
                    <a:pt x="160337" y="246684"/>
                  </a:lnTo>
                  <a:lnTo>
                    <a:pt x="173355" y="246684"/>
                  </a:lnTo>
                  <a:lnTo>
                    <a:pt x="173355" y="70485"/>
                  </a:lnTo>
                  <a:close/>
                </a:path>
                <a:path w="173355" h="247014">
                  <a:moveTo>
                    <a:pt x="173355" y="0"/>
                  </a:moveTo>
                  <a:lnTo>
                    <a:pt x="160337" y="0"/>
                  </a:lnTo>
                  <a:lnTo>
                    <a:pt x="160337" y="30162"/>
                  </a:lnTo>
                  <a:lnTo>
                    <a:pt x="173355" y="30162"/>
                  </a:lnTo>
                  <a:lnTo>
                    <a:pt x="1733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5" name="object 10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74774" y="2388261"/>
              <a:ext cx="142869" cy="184460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42090" y="2388261"/>
              <a:ext cx="146361" cy="184460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020200" y="2388261"/>
              <a:ext cx="139059" cy="180332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190373" y="2388261"/>
              <a:ext cx="130169" cy="184460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43085" y="2388261"/>
              <a:ext cx="146361" cy="184460"/>
            </a:xfrm>
            <a:prstGeom prst="rect">
              <a:avLst/>
            </a:prstGeom>
          </p:spPr>
        </p:pic>
      </p:grpSp>
      <p:sp>
        <p:nvSpPr>
          <p:cNvPr id="110" name="object 110"/>
          <p:cNvSpPr/>
          <p:nvPr/>
        </p:nvSpPr>
        <p:spPr>
          <a:xfrm>
            <a:off x="2619579" y="2537797"/>
            <a:ext cx="16510" cy="31115"/>
          </a:xfrm>
          <a:custGeom>
            <a:avLst/>
            <a:gdLst/>
            <a:ahLst/>
            <a:cxnLst/>
            <a:rect l="l" t="t" r="r" b="b"/>
            <a:pathLst>
              <a:path w="16510" h="31114">
                <a:moveTo>
                  <a:pt x="16509" y="30796"/>
                </a:moveTo>
                <a:lnTo>
                  <a:pt x="0" y="30796"/>
                </a:lnTo>
                <a:lnTo>
                  <a:pt x="0" y="0"/>
                </a:lnTo>
                <a:lnTo>
                  <a:pt x="16509" y="0"/>
                </a:lnTo>
                <a:lnTo>
                  <a:pt x="16509" y="307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619579" y="2392388"/>
            <a:ext cx="16510" cy="31115"/>
          </a:xfrm>
          <a:custGeom>
            <a:avLst/>
            <a:gdLst/>
            <a:ahLst/>
            <a:cxnLst/>
            <a:rect l="l" t="t" r="r" b="b"/>
            <a:pathLst>
              <a:path w="16510" h="31114">
                <a:moveTo>
                  <a:pt x="16509" y="30796"/>
                </a:moveTo>
                <a:lnTo>
                  <a:pt x="0" y="30796"/>
                </a:lnTo>
                <a:lnTo>
                  <a:pt x="0" y="0"/>
                </a:lnTo>
                <a:lnTo>
                  <a:pt x="16509" y="0"/>
                </a:lnTo>
                <a:lnTo>
                  <a:pt x="16509" y="307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2" name="object 112"/>
          <p:cNvGrpSpPr/>
          <p:nvPr/>
        </p:nvGrpSpPr>
        <p:grpSpPr>
          <a:xfrm>
            <a:off x="2769059" y="2317779"/>
            <a:ext cx="389890" cy="255270"/>
            <a:chOff x="2769059" y="2317779"/>
            <a:chExt cx="389890" cy="255270"/>
          </a:xfrm>
        </p:grpSpPr>
        <p:sp>
          <p:nvSpPr>
            <p:cNvPr id="113" name="object 113"/>
            <p:cNvSpPr/>
            <p:nvPr/>
          </p:nvSpPr>
          <p:spPr>
            <a:xfrm>
              <a:off x="2769059" y="2317779"/>
              <a:ext cx="180340" cy="255270"/>
            </a:xfrm>
            <a:custGeom>
              <a:avLst/>
              <a:gdLst/>
              <a:ahLst/>
              <a:cxnLst/>
              <a:rect l="l" t="t" r="r" b="b"/>
              <a:pathLst>
                <a:path w="180339" h="255269">
                  <a:moveTo>
                    <a:pt x="91118" y="254942"/>
                  </a:moveTo>
                  <a:lnTo>
                    <a:pt x="48084" y="245804"/>
                  </a:lnTo>
                  <a:lnTo>
                    <a:pt x="19962" y="219939"/>
                  </a:lnTo>
                  <a:lnTo>
                    <a:pt x="4638" y="179668"/>
                  </a:lnTo>
                  <a:lnTo>
                    <a:pt x="0" y="127312"/>
                  </a:lnTo>
                  <a:lnTo>
                    <a:pt x="4593" y="75542"/>
                  </a:lnTo>
                  <a:lnTo>
                    <a:pt x="19842" y="35320"/>
                  </a:lnTo>
                  <a:lnTo>
                    <a:pt x="47950" y="9266"/>
                  </a:lnTo>
                  <a:lnTo>
                    <a:pt x="91118" y="0"/>
                  </a:lnTo>
                  <a:lnTo>
                    <a:pt x="127009" y="5913"/>
                  </a:lnTo>
                  <a:lnTo>
                    <a:pt x="153941" y="22779"/>
                  </a:lnTo>
                  <a:lnTo>
                    <a:pt x="171527" y="49289"/>
                  </a:lnTo>
                  <a:lnTo>
                    <a:pt x="179380" y="84134"/>
                  </a:lnTo>
                  <a:lnTo>
                    <a:pt x="165410" y="84134"/>
                  </a:lnTo>
                  <a:lnTo>
                    <a:pt x="158981" y="54305"/>
                  </a:lnTo>
                  <a:lnTo>
                    <a:pt x="144456" y="31709"/>
                  </a:lnTo>
                  <a:lnTo>
                    <a:pt x="121835" y="17387"/>
                  </a:lnTo>
                  <a:lnTo>
                    <a:pt x="91118" y="12382"/>
                  </a:lnTo>
                  <a:lnTo>
                    <a:pt x="53784" y="20740"/>
                  </a:lnTo>
                  <a:lnTo>
                    <a:pt x="29843" y="44249"/>
                  </a:lnTo>
                  <a:lnTo>
                    <a:pt x="17094" y="80557"/>
                  </a:lnTo>
                  <a:lnTo>
                    <a:pt x="13334" y="127312"/>
                  </a:lnTo>
                  <a:lnTo>
                    <a:pt x="17005" y="174250"/>
                  </a:lnTo>
                  <a:lnTo>
                    <a:pt x="29605" y="210652"/>
                  </a:lnTo>
                  <a:lnTo>
                    <a:pt x="53516" y="234196"/>
                  </a:lnTo>
                  <a:lnTo>
                    <a:pt x="91118" y="242560"/>
                  </a:lnTo>
                  <a:lnTo>
                    <a:pt x="122178" y="237163"/>
                  </a:lnTo>
                  <a:lnTo>
                    <a:pt x="146242" y="220812"/>
                  </a:lnTo>
                  <a:lnTo>
                    <a:pt x="161794" y="193270"/>
                  </a:lnTo>
                  <a:lnTo>
                    <a:pt x="167315" y="154298"/>
                  </a:lnTo>
                  <a:lnTo>
                    <a:pt x="167315" y="141281"/>
                  </a:lnTo>
                  <a:lnTo>
                    <a:pt x="92706" y="141281"/>
                  </a:lnTo>
                  <a:lnTo>
                    <a:pt x="92706" y="128899"/>
                  </a:lnTo>
                  <a:lnTo>
                    <a:pt x="180015" y="128899"/>
                  </a:lnTo>
                  <a:lnTo>
                    <a:pt x="180015" y="250814"/>
                  </a:lnTo>
                  <a:lnTo>
                    <a:pt x="169220" y="250814"/>
                  </a:lnTo>
                  <a:lnTo>
                    <a:pt x="167633" y="204144"/>
                  </a:lnTo>
                  <a:lnTo>
                    <a:pt x="158133" y="224939"/>
                  </a:lnTo>
                  <a:lnTo>
                    <a:pt x="141400" y="240972"/>
                  </a:lnTo>
                  <a:lnTo>
                    <a:pt x="118655" y="251291"/>
                  </a:lnTo>
                  <a:lnTo>
                    <a:pt x="91118" y="2549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993205" y="2321906"/>
              <a:ext cx="165410" cy="246687"/>
            </a:xfrm>
            <a:prstGeom prst="rect">
              <a:avLst/>
            </a:prstGeom>
          </p:spPr>
        </p:pic>
      </p:grpSp>
      <p:pic>
        <p:nvPicPr>
          <p:cNvPr id="115" name="object 115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3203382" y="2321906"/>
            <a:ext cx="172395" cy="250814"/>
          </a:xfrm>
          <a:prstGeom prst="rect">
            <a:avLst/>
          </a:prstGeom>
        </p:spPr>
      </p:pic>
      <p:grpSp>
        <p:nvGrpSpPr>
          <p:cNvPr id="116" name="object 116"/>
          <p:cNvGrpSpPr/>
          <p:nvPr/>
        </p:nvGrpSpPr>
        <p:grpSpPr>
          <a:xfrm>
            <a:off x="3495578" y="2317779"/>
            <a:ext cx="1024890" cy="255270"/>
            <a:chOff x="3495578" y="2317779"/>
            <a:chExt cx="1024890" cy="255270"/>
          </a:xfrm>
        </p:grpSpPr>
        <p:sp>
          <p:nvSpPr>
            <p:cNvPr id="117" name="object 117"/>
            <p:cNvSpPr/>
            <p:nvPr/>
          </p:nvSpPr>
          <p:spPr>
            <a:xfrm>
              <a:off x="3495578" y="2317779"/>
              <a:ext cx="180340" cy="255270"/>
            </a:xfrm>
            <a:custGeom>
              <a:avLst/>
              <a:gdLst/>
              <a:ahLst/>
              <a:cxnLst/>
              <a:rect l="l" t="t" r="r" b="b"/>
              <a:pathLst>
                <a:path w="180339" h="255269">
                  <a:moveTo>
                    <a:pt x="91118" y="254942"/>
                  </a:moveTo>
                  <a:lnTo>
                    <a:pt x="48084" y="245804"/>
                  </a:lnTo>
                  <a:lnTo>
                    <a:pt x="19962" y="219939"/>
                  </a:lnTo>
                  <a:lnTo>
                    <a:pt x="4638" y="179668"/>
                  </a:lnTo>
                  <a:lnTo>
                    <a:pt x="0" y="127312"/>
                  </a:lnTo>
                  <a:lnTo>
                    <a:pt x="4593" y="75542"/>
                  </a:lnTo>
                  <a:lnTo>
                    <a:pt x="19842" y="35320"/>
                  </a:lnTo>
                  <a:lnTo>
                    <a:pt x="47950" y="9266"/>
                  </a:lnTo>
                  <a:lnTo>
                    <a:pt x="91118" y="0"/>
                  </a:lnTo>
                  <a:lnTo>
                    <a:pt x="127009" y="5913"/>
                  </a:lnTo>
                  <a:lnTo>
                    <a:pt x="153941" y="22779"/>
                  </a:lnTo>
                  <a:lnTo>
                    <a:pt x="171527" y="49289"/>
                  </a:lnTo>
                  <a:lnTo>
                    <a:pt x="179380" y="84134"/>
                  </a:lnTo>
                  <a:lnTo>
                    <a:pt x="165410" y="84134"/>
                  </a:lnTo>
                  <a:lnTo>
                    <a:pt x="158981" y="54305"/>
                  </a:lnTo>
                  <a:lnTo>
                    <a:pt x="144456" y="31709"/>
                  </a:lnTo>
                  <a:lnTo>
                    <a:pt x="121835" y="17387"/>
                  </a:lnTo>
                  <a:lnTo>
                    <a:pt x="91118" y="12382"/>
                  </a:lnTo>
                  <a:lnTo>
                    <a:pt x="53784" y="20740"/>
                  </a:lnTo>
                  <a:lnTo>
                    <a:pt x="29843" y="44249"/>
                  </a:lnTo>
                  <a:lnTo>
                    <a:pt x="17094" y="80557"/>
                  </a:lnTo>
                  <a:lnTo>
                    <a:pt x="13334" y="127312"/>
                  </a:lnTo>
                  <a:lnTo>
                    <a:pt x="17005" y="174250"/>
                  </a:lnTo>
                  <a:lnTo>
                    <a:pt x="29605" y="210652"/>
                  </a:lnTo>
                  <a:lnTo>
                    <a:pt x="53516" y="234196"/>
                  </a:lnTo>
                  <a:lnTo>
                    <a:pt x="91118" y="242560"/>
                  </a:lnTo>
                  <a:lnTo>
                    <a:pt x="122178" y="237163"/>
                  </a:lnTo>
                  <a:lnTo>
                    <a:pt x="146242" y="220812"/>
                  </a:lnTo>
                  <a:lnTo>
                    <a:pt x="161794" y="193270"/>
                  </a:lnTo>
                  <a:lnTo>
                    <a:pt x="167315" y="154298"/>
                  </a:lnTo>
                  <a:lnTo>
                    <a:pt x="167315" y="141281"/>
                  </a:lnTo>
                  <a:lnTo>
                    <a:pt x="92706" y="141281"/>
                  </a:lnTo>
                  <a:lnTo>
                    <a:pt x="92706" y="128899"/>
                  </a:lnTo>
                  <a:lnTo>
                    <a:pt x="180015" y="128899"/>
                  </a:lnTo>
                  <a:lnTo>
                    <a:pt x="180015" y="250814"/>
                  </a:lnTo>
                  <a:lnTo>
                    <a:pt x="169220" y="250814"/>
                  </a:lnTo>
                  <a:lnTo>
                    <a:pt x="167633" y="204144"/>
                  </a:lnTo>
                  <a:lnTo>
                    <a:pt x="158133" y="224939"/>
                  </a:lnTo>
                  <a:lnTo>
                    <a:pt x="141400" y="240972"/>
                  </a:lnTo>
                  <a:lnTo>
                    <a:pt x="118655" y="251291"/>
                  </a:lnTo>
                  <a:lnTo>
                    <a:pt x="91118" y="2549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8" name="object 11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708295" y="2388261"/>
              <a:ext cx="146361" cy="184460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886405" y="2388261"/>
              <a:ext cx="139059" cy="180332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056579" y="2388261"/>
              <a:ext cx="146361" cy="184460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235006" y="2388261"/>
              <a:ext cx="238433" cy="184460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4507093" y="2321906"/>
              <a:ext cx="13335" cy="247015"/>
            </a:xfrm>
            <a:custGeom>
              <a:avLst/>
              <a:gdLst/>
              <a:ahLst/>
              <a:cxnLst/>
              <a:rect l="l" t="t" r="r" b="b"/>
              <a:pathLst>
                <a:path w="13335" h="247014">
                  <a:moveTo>
                    <a:pt x="13016" y="246687"/>
                  </a:moveTo>
                  <a:lnTo>
                    <a:pt x="0" y="246687"/>
                  </a:lnTo>
                  <a:lnTo>
                    <a:pt x="0" y="0"/>
                  </a:lnTo>
                  <a:lnTo>
                    <a:pt x="13016" y="0"/>
                  </a:lnTo>
                  <a:lnTo>
                    <a:pt x="13016" y="2466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3" name="object 123"/>
          <p:cNvGrpSpPr/>
          <p:nvPr/>
        </p:nvGrpSpPr>
        <p:grpSpPr>
          <a:xfrm>
            <a:off x="4646983" y="2321906"/>
            <a:ext cx="793115" cy="250825"/>
            <a:chOff x="4646983" y="2321906"/>
            <a:chExt cx="793115" cy="250825"/>
          </a:xfrm>
        </p:grpSpPr>
        <p:pic>
          <p:nvPicPr>
            <p:cNvPr id="124" name="object 12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646983" y="2321906"/>
              <a:ext cx="164458" cy="246687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837475" y="2392388"/>
              <a:ext cx="139059" cy="180332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015585" y="2321906"/>
              <a:ext cx="146361" cy="250814"/>
            </a:xfrm>
            <a:prstGeom prst="rect">
              <a:avLst/>
            </a:prstGeom>
          </p:spPr>
        </p:pic>
        <p:sp>
          <p:nvSpPr>
            <p:cNvPr id="127" name="object 127"/>
            <p:cNvSpPr/>
            <p:nvPr/>
          </p:nvSpPr>
          <p:spPr>
            <a:xfrm>
              <a:off x="5195278" y="2321915"/>
              <a:ext cx="68580" cy="247015"/>
            </a:xfrm>
            <a:custGeom>
              <a:avLst/>
              <a:gdLst/>
              <a:ahLst/>
              <a:cxnLst/>
              <a:rect l="l" t="t" r="r" b="b"/>
              <a:pathLst>
                <a:path w="68579" h="247014">
                  <a:moveTo>
                    <a:pt x="13017" y="0"/>
                  </a:moveTo>
                  <a:lnTo>
                    <a:pt x="0" y="0"/>
                  </a:lnTo>
                  <a:lnTo>
                    <a:pt x="0" y="246684"/>
                  </a:lnTo>
                  <a:lnTo>
                    <a:pt x="13017" y="246684"/>
                  </a:lnTo>
                  <a:lnTo>
                    <a:pt x="13017" y="0"/>
                  </a:lnTo>
                  <a:close/>
                </a:path>
                <a:path w="68579" h="247014">
                  <a:moveTo>
                    <a:pt x="68262" y="70485"/>
                  </a:moveTo>
                  <a:lnTo>
                    <a:pt x="55245" y="70485"/>
                  </a:lnTo>
                  <a:lnTo>
                    <a:pt x="55245" y="246684"/>
                  </a:lnTo>
                  <a:lnTo>
                    <a:pt x="68262" y="246684"/>
                  </a:lnTo>
                  <a:lnTo>
                    <a:pt x="68262" y="70485"/>
                  </a:lnTo>
                  <a:close/>
                </a:path>
                <a:path w="68579" h="247014">
                  <a:moveTo>
                    <a:pt x="68262" y="0"/>
                  </a:moveTo>
                  <a:lnTo>
                    <a:pt x="55245" y="0"/>
                  </a:lnTo>
                  <a:lnTo>
                    <a:pt x="55245" y="30162"/>
                  </a:lnTo>
                  <a:lnTo>
                    <a:pt x="68262" y="30162"/>
                  </a:lnTo>
                  <a:lnTo>
                    <a:pt x="682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8" name="object 12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96879" y="2388261"/>
              <a:ext cx="142869" cy="184460"/>
            </a:xfrm>
            <a:prstGeom prst="rect">
              <a:avLst/>
            </a:prstGeom>
          </p:spPr>
        </p:pic>
      </p:grpSp>
      <p:grpSp>
        <p:nvGrpSpPr>
          <p:cNvPr id="129" name="object 129"/>
          <p:cNvGrpSpPr/>
          <p:nvPr/>
        </p:nvGrpSpPr>
        <p:grpSpPr>
          <a:xfrm>
            <a:off x="5558277" y="2321906"/>
            <a:ext cx="1021715" cy="250825"/>
            <a:chOff x="5558277" y="2321906"/>
            <a:chExt cx="1021715" cy="250825"/>
          </a:xfrm>
        </p:grpSpPr>
        <p:sp>
          <p:nvSpPr>
            <p:cNvPr id="130" name="object 130"/>
            <p:cNvSpPr/>
            <p:nvPr/>
          </p:nvSpPr>
          <p:spPr>
            <a:xfrm>
              <a:off x="5558269" y="2321915"/>
              <a:ext cx="173355" cy="247015"/>
            </a:xfrm>
            <a:custGeom>
              <a:avLst/>
              <a:gdLst/>
              <a:ahLst/>
              <a:cxnLst/>
              <a:rect l="l" t="t" r="r" b="b"/>
              <a:pathLst>
                <a:path w="173354" h="247014">
                  <a:moveTo>
                    <a:pt x="138430" y="233832"/>
                  </a:moveTo>
                  <a:lnTo>
                    <a:pt x="13335" y="233832"/>
                  </a:lnTo>
                  <a:lnTo>
                    <a:pt x="13335" y="152"/>
                  </a:lnTo>
                  <a:lnTo>
                    <a:pt x="0" y="152"/>
                  </a:lnTo>
                  <a:lnTo>
                    <a:pt x="0" y="233832"/>
                  </a:lnTo>
                  <a:lnTo>
                    <a:pt x="0" y="246532"/>
                  </a:lnTo>
                  <a:lnTo>
                    <a:pt x="138430" y="246532"/>
                  </a:lnTo>
                  <a:lnTo>
                    <a:pt x="138430" y="233832"/>
                  </a:lnTo>
                  <a:close/>
                </a:path>
                <a:path w="173354" h="247014">
                  <a:moveTo>
                    <a:pt x="173355" y="70485"/>
                  </a:moveTo>
                  <a:lnTo>
                    <a:pt x="160337" y="70485"/>
                  </a:lnTo>
                  <a:lnTo>
                    <a:pt x="160337" y="246684"/>
                  </a:lnTo>
                  <a:lnTo>
                    <a:pt x="173355" y="246684"/>
                  </a:lnTo>
                  <a:lnTo>
                    <a:pt x="173355" y="70485"/>
                  </a:lnTo>
                  <a:close/>
                </a:path>
                <a:path w="173354" h="247014">
                  <a:moveTo>
                    <a:pt x="173355" y="0"/>
                  </a:moveTo>
                  <a:lnTo>
                    <a:pt x="160337" y="0"/>
                  </a:lnTo>
                  <a:lnTo>
                    <a:pt x="160337" y="30162"/>
                  </a:lnTo>
                  <a:lnTo>
                    <a:pt x="173355" y="30162"/>
                  </a:lnTo>
                  <a:lnTo>
                    <a:pt x="1733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1" name="object 1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764962" y="2388261"/>
              <a:ext cx="142869" cy="184460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932277" y="2388261"/>
              <a:ext cx="146361" cy="184460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110388" y="2388261"/>
              <a:ext cx="139059" cy="180332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280561" y="2388261"/>
              <a:ext cx="130169" cy="184460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433272" y="2388261"/>
              <a:ext cx="146361" cy="184460"/>
            </a:xfrm>
            <a:prstGeom prst="rect">
              <a:avLst/>
            </a:prstGeom>
          </p:spPr>
        </p:pic>
      </p:grpSp>
      <p:grpSp>
        <p:nvGrpSpPr>
          <p:cNvPr id="136" name="object 136"/>
          <p:cNvGrpSpPr/>
          <p:nvPr/>
        </p:nvGrpSpPr>
        <p:grpSpPr>
          <a:xfrm>
            <a:off x="6677075" y="2317779"/>
            <a:ext cx="326390" cy="255270"/>
            <a:chOff x="6677075" y="2317779"/>
            <a:chExt cx="326390" cy="255270"/>
          </a:xfrm>
        </p:grpSpPr>
        <p:pic>
          <p:nvPicPr>
            <p:cNvPr id="137" name="object 13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677075" y="2392388"/>
              <a:ext cx="158108" cy="176205"/>
            </a:xfrm>
            <a:prstGeom prst="rect">
              <a:avLst/>
            </a:prstGeom>
          </p:spPr>
        </p:pic>
        <p:sp>
          <p:nvSpPr>
            <p:cNvPr id="138" name="object 138"/>
            <p:cNvSpPr/>
            <p:nvPr/>
          </p:nvSpPr>
          <p:spPr>
            <a:xfrm>
              <a:off x="6853598" y="2317779"/>
              <a:ext cx="149860" cy="255270"/>
            </a:xfrm>
            <a:custGeom>
              <a:avLst/>
              <a:gdLst/>
              <a:ahLst/>
              <a:cxnLst/>
              <a:rect l="l" t="t" r="r" b="b"/>
              <a:pathLst>
                <a:path w="149859" h="255269">
                  <a:moveTo>
                    <a:pt x="74927" y="254942"/>
                  </a:moveTo>
                  <a:lnTo>
                    <a:pt x="44334" y="249768"/>
                  </a:lnTo>
                  <a:lnTo>
                    <a:pt x="20676" y="234980"/>
                  </a:lnTo>
                  <a:lnTo>
                    <a:pt x="5412" y="211679"/>
                  </a:lnTo>
                  <a:lnTo>
                    <a:pt x="0" y="180967"/>
                  </a:lnTo>
                  <a:lnTo>
                    <a:pt x="0" y="179697"/>
                  </a:lnTo>
                  <a:lnTo>
                    <a:pt x="13016" y="179697"/>
                  </a:lnTo>
                  <a:lnTo>
                    <a:pt x="13016" y="180650"/>
                  </a:lnTo>
                  <a:lnTo>
                    <a:pt x="17600" y="206763"/>
                  </a:lnTo>
                  <a:lnTo>
                    <a:pt x="30399" y="226447"/>
                  </a:lnTo>
                  <a:lnTo>
                    <a:pt x="49984" y="238869"/>
                  </a:lnTo>
                  <a:lnTo>
                    <a:pt x="74927" y="243195"/>
                  </a:lnTo>
                  <a:lnTo>
                    <a:pt x="99869" y="238973"/>
                  </a:lnTo>
                  <a:lnTo>
                    <a:pt x="119454" y="227043"/>
                  </a:lnTo>
                  <a:lnTo>
                    <a:pt x="132253" y="208504"/>
                  </a:lnTo>
                  <a:lnTo>
                    <a:pt x="136837" y="184460"/>
                  </a:lnTo>
                  <a:lnTo>
                    <a:pt x="132828" y="160499"/>
                  </a:lnTo>
                  <a:lnTo>
                    <a:pt x="121200" y="141837"/>
                  </a:lnTo>
                  <a:lnTo>
                    <a:pt x="102548" y="129723"/>
                  </a:lnTo>
                  <a:lnTo>
                    <a:pt x="77466" y="125407"/>
                  </a:lnTo>
                  <a:lnTo>
                    <a:pt x="53972" y="125407"/>
                  </a:lnTo>
                  <a:lnTo>
                    <a:pt x="53972" y="113660"/>
                  </a:lnTo>
                  <a:lnTo>
                    <a:pt x="79371" y="113660"/>
                  </a:lnTo>
                  <a:lnTo>
                    <a:pt x="101541" y="109334"/>
                  </a:lnTo>
                  <a:lnTo>
                    <a:pt x="117192" y="97865"/>
                  </a:lnTo>
                  <a:lnTo>
                    <a:pt x="126474" y="81514"/>
                  </a:lnTo>
                  <a:lnTo>
                    <a:pt x="129534" y="62544"/>
                  </a:lnTo>
                  <a:lnTo>
                    <a:pt x="125734" y="42151"/>
                  </a:lnTo>
                  <a:lnTo>
                    <a:pt x="114851" y="26073"/>
                  </a:lnTo>
                  <a:lnTo>
                    <a:pt x="97657" y="15532"/>
                  </a:lnTo>
                  <a:lnTo>
                    <a:pt x="74927" y="11747"/>
                  </a:lnTo>
                  <a:lnTo>
                    <a:pt x="52112" y="15532"/>
                  </a:lnTo>
                  <a:lnTo>
                    <a:pt x="35042" y="26073"/>
                  </a:lnTo>
                  <a:lnTo>
                    <a:pt x="24342" y="42151"/>
                  </a:lnTo>
                  <a:lnTo>
                    <a:pt x="20636" y="62544"/>
                  </a:lnTo>
                  <a:lnTo>
                    <a:pt x="20636" y="67942"/>
                  </a:lnTo>
                  <a:lnTo>
                    <a:pt x="7619" y="67942"/>
                  </a:lnTo>
                  <a:lnTo>
                    <a:pt x="7619" y="61910"/>
                  </a:lnTo>
                  <a:lnTo>
                    <a:pt x="12287" y="37637"/>
                  </a:lnTo>
                  <a:lnTo>
                    <a:pt x="25676" y="17977"/>
                  </a:lnTo>
                  <a:lnTo>
                    <a:pt x="46864" y="4806"/>
                  </a:lnTo>
                  <a:lnTo>
                    <a:pt x="74927" y="0"/>
                  </a:lnTo>
                  <a:lnTo>
                    <a:pt x="103173" y="4806"/>
                  </a:lnTo>
                  <a:lnTo>
                    <a:pt x="124455" y="17977"/>
                  </a:lnTo>
                  <a:lnTo>
                    <a:pt x="137878" y="37637"/>
                  </a:lnTo>
                  <a:lnTo>
                    <a:pt x="142551" y="61910"/>
                  </a:lnTo>
                  <a:lnTo>
                    <a:pt x="139808" y="82457"/>
                  </a:lnTo>
                  <a:lnTo>
                    <a:pt x="131796" y="99373"/>
                  </a:lnTo>
                  <a:lnTo>
                    <a:pt x="118844" y="112003"/>
                  </a:lnTo>
                  <a:lnTo>
                    <a:pt x="101278" y="119692"/>
                  </a:lnTo>
                  <a:lnTo>
                    <a:pt x="120655" y="126727"/>
                  </a:lnTo>
                  <a:lnTo>
                    <a:pt x="136043" y="140011"/>
                  </a:lnTo>
                  <a:lnTo>
                    <a:pt x="146192" y="159249"/>
                  </a:lnTo>
                  <a:lnTo>
                    <a:pt x="149854" y="184142"/>
                  </a:lnTo>
                  <a:lnTo>
                    <a:pt x="144486" y="213554"/>
                  </a:lnTo>
                  <a:lnTo>
                    <a:pt x="129296" y="235853"/>
                  </a:lnTo>
                  <a:lnTo>
                    <a:pt x="105653" y="249996"/>
                  </a:lnTo>
                  <a:lnTo>
                    <a:pt x="74927" y="2549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9" name="object 139"/>
          <p:cNvSpPr/>
          <p:nvPr/>
        </p:nvSpPr>
        <p:spPr>
          <a:xfrm>
            <a:off x="7055520" y="2537797"/>
            <a:ext cx="16510" cy="31115"/>
          </a:xfrm>
          <a:custGeom>
            <a:avLst/>
            <a:gdLst/>
            <a:ahLst/>
            <a:cxnLst/>
            <a:rect l="l" t="t" r="r" b="b"/>
            <a:pathLst>
              <a:path w="16509" h="31114">
                <a:moveTo>
                  <a:pt x="16509" y="30796"/>
                </a:moveTo>
                <a:lnTo>
                  <a:pt x="0" y="30796"/>
                </a:lnTo>
                <a:lnTo>
                  <a:pt x="0" y="0"/>
                </a:lnTo>
                <a:lnTo>
                  <a:pt x="16509" y="0"/>
                </a:lnTo>
                <a:lnTo>
                  <a:pt x="16509" y="307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7121240" y="2317779"/>
            <a:ext cx="154305" cy="255270"/>
          </a:xfrm>
          <a:custGeom>
            <a:avLst/>
            <a:gdLst/>
            <a:ahLst/>
            <a:cxnLst/>
            <a:rect l="l" t="t" r="r" b="b"/>
            <a:pathLst>
              <a:path w="154304" h="255269">
                <a:moveTo>
                  <a:pt x="76831" y="254942"/>
                </a:moveTo>
                <a:lnTo>
                  <a:pt x="32363" y="241548"/>
                </a:lnTo>
                <a:lnTo>
                  <a:pt x="5278" y="193548"/>
                </a:lnTo>
                <a:lnTo>
                  <a:pt x="0" y="127312"/>
                </a:lnTo>
                <a:lnTo>
                  <a:pt x="1284" y="89838"/>
                </a:lnTo>
                <a:lnTo>
                  <a:pt x="12188" y="39894"/>
                </a:lnTo>
                <a:lnTo>
                  <a:pt x="44765" y="6032"/>
                </a:lnTo>
                <a:lnTo>
                  <a:pt x="76831" y="0"/>
                </a:lnTo>
                <a:lnTo>
                  <a:pt x="94343" y="1527"/>
                </a:lnTo>
                <a:lnTo>
                  <a:pt x="109295" y="6032"/>
                </a:lnTo>
                <a:lnTo>
                  <a:pt x="118960" y="11747"/>
                </a:lnTo>
                <a:lnTo>
                  <a:pt x="76831" y="11747"/>
                </a:lnTo>
                <a:lnTo>
                  <a:pt x="62872" y="13126"/>
                </a:lnTo>
                <a:lnTo>
                  <a:pt x="23732" y="45787"/>
                </a:lnTo>
                <a:lnTo>
                  <a:pt x="14207" y="92239"/>
                </a:lnTo>
                <a:lnTo>
                  <a:pt x="13016" y="127312"/>
                </a:lnTo>
                <a:lnTo>
                  <a:pt x="14207" y="162568"/>
                </a:lnTo>
                <a:lnTo>
                  <a:pt x="23732" y="209149"/>
                </a:lnTo>
                <a:lnTo>
                  <a:pt x="50639" y="237877"/>
                </a:lnTo>
                <a:lnTo>
                  <a:pt x="76831" y="243195"/>
                </a:lnTo>
                <a:lnTo>
                  <a:pt x="118960" y="243195"/>
                </a:lnTo>
                <a:lnTo>
                  <a:pt x="109295" y="248910"/>
                </a:lnTo>
                <a:lnTo>
                  <a:pt x="94343" y="253414"/>
                </a:lnTo>
                <a:lnTo>
                  <a:pt x="76831" y="254942"/>
                </a:lnTo>
                <a:close/>
              </a:path>
              <a:path w="154304" h="255269">
                <a:moveTo>
                  <a:pt x="118960" y="243195"/>
                </a:moveTo>
                <a:lnTo>
                  <a:pt x="76831" y="243195"/>
                </a:lnTo>
                <a:lnTo>
                  <a:pt x="90846" y="241816"/>
                </a:lnTo>
                <a:lnTo>
                  <a:pt x="103223" y="237877"/>
                </a:lnTo>
                <a:lnTo>
                  <a:pt x="130517" y="209149"/>
                </a:lnTo>
                <a:lnTo>
                  <a:pt x="139823" y="162568"/>
                </a:lnTo>
                <a:lnTo>
                  <a:pt x="140964" y="127312"/>
                </a:lnTo>
                <a:lnTo>
                  <a:pt x="139823" y="92239"/>
                </a:lnTo>
                <a:lnTo>
                  <a:pt x="130517" y="45787"/>
                </a:lnTo>
                <a:lnTo>
                  <a:pt x="103223" y="17064"/>
                </a:lnTo>
                <a:lnTo>
                  <a:pt x="76831" y="11747"/>
                </a:lnTo>
                <a:lnTo>
                  <a:pt x="118960" y="11747"/>
                </a:lnTo>
                <a:lnTo>
                  <a:pt x="148703" y="61354"/>
                </a:lnTo>
                <a:lnTo>
                  <a:pt x="153981" y="127312"/>
                </a:lnTo>
                <a:lnTo>
                  <a:pt x="152696" y="164969"/>
                </a:lnTo>
                <a:lnTo>
                  <a:pt x="148703" y="193548"/>
                </a:lnTo>
                <a:lnTo>
                  <a:pt x="141792" y="215043"/>
                </a:lnTo>
                <a:lnTo>
                  <a:pt x="131757" y="231448"/>
                </a:lnTo>
                <a:lnTo>
                  <a:pt x="121746" y="241548"/>
                </a:lnTo>
                <a:lnTo>
                  <a:pt x="118960" y="2431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1" name="object 141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456765" y="2829567"/>
            <a:ext cx="134297" cy="147631"/>
          </a:xfrm>
          <a:prstGeom prst="rect">
            <a:avLst/>
          </a:prstGeom>
        </p:spPr>
      </p:pic>
      <p:sp>
        <p:nvSpPr>
          <p:cNvPr id="142" name="object 142"/>
          <p:cNvSpPr/>
          <p:nvPr/>
        </p:nvSpPr>
        <p:spPr>
          <a:xfrm>
            <a:off x="1706196" y="2758133"/>
            <a:ext cx="248920" cy="280670"/>
          </a:xfrm>
          <a:custGeom>
            <a:avLst/>
            <a:gdLst/>
            <a:ahLst/>
            <a:cxnLst/>
            <a:rect l="l" t="t" r="r" b="b"/>
            <a:pathLst>
              <a:path w="248919" h="280669">
                <a:moveTo>
                  <a:pt x="225415" y="135884"/>
                </a:moveTo>
                <a:lnTo>
                  <a:pt x="212081" y="135884"/>
                </a:lnTo>
                <a:lnTo>
                  <a:pt x="215231" y="119533"/>
                </a:lnTo>
                <a:lnTo>
                  <a:pt x="217518" y="100802"/>
                </a:lnTo>
                <a:lnTo>
                  <a:pt x="218912" y="80879"/>
                </a:lnTo>
                <a:lnTo>
                  <a:pt x="219383" y="60957"/>
                </a:lnTo>
                <a:lnTo>
                  <a:pt x="219383" y="11747"/>
                </a:lnTo>
                <a:lnTo>
                  <a:pt x="13969" y="11747"/>
                </a:lnTo>
                <a:lnTo>
                  <a:pt x="13969" y="0"/>
                </a:lnTo>
                <a:lnTo>
                  <a:pt x="232718" y="0"/>
                </a:lnTo>
                <a:lnTo>
                  <a:pt x="232694" y="60957"/>
                </a:lnTo>
                <a:lnTo>
                  <a:pt x="232202" y="80567"/>
                </a:lnTo>
                <a:lnTo>
                  <a:pt x="230733" y="100921"/>
                </a:lnTo>
                <a:lnTo>
                  <a:pt x="228432" y="119786"/>
                </a:lnTo>
                <a:lnTo>
                  <a:pt x="225415" y="135884"/>
                </a:lnTo>
                <a:close/>
              </a:path>
              <a:path w="248919" h="280669">
                <a:moveTo>
                  <a:pt x="248592" y="183825"/>
                </a:moveTo>
                <a:lnTo>
                  <a:pt x="0" y="183825"/>
                </a:lnTo>
                <a:lnTo>
                  <a:pt x="0" y="171760"/>
                </a:lnTo>
                <a:lnTo>
                  <a:pt x="248592" y="171760"/>
                </a:lnTo>
                <a:lnTo>
                  <a:pt x="248592" y="183825"/>
                </a:lnTo>
                <a:close/>
              </a:path>
              <a:path w="248919" h="280669">
                <a:moveTo>
                  <a:pt x="130487" y="280658"/>
                </a:moveTo>
                <a:lnTo>
                  <a:pt x="117470" y="280658"/>
                </a:lnTo>
                <a:lnTo>
                  <a:pt x="117470" y="183825"/>
                </a:lnTo>
                <a:lnTo>
                  <a:pt x="130487" y="183825"/>
                </a:lnTo>
                <a:lnTo>
                  <a:pt x="130487" y="2806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2000186" y="2758299"/>
            <a:ext cx="252095" cy="154305"/>
          </a:xfrm>
          <a:custGeom>
            <a:avLst/>
            <a:gdLst/>
            <a:ahLst/>
            <a:cxnLst/>
            <a:rect l="l" t="t" r="r" b="b"/>
            <a:pathLst>
              <a:path w="252094" h="154305">
                <a:moveTo>
                  <a:pt x="233349" y="78740"/>
                </a:moveTo>
                <a:lnTo>
                  <a:pt x="33337" y="78740"/>
                </a:lnTo>
                <a:lnTo>
                  <a:pt x="33337" y="11430"/>
                </a:lnTo>
                <a:lnTo>
                  <a:pt x="231762" y="11430"/>
                </a:lnTo>
                <a:lnTo>
                  <a:pt x="231762" y="0"/>
                </a:lnTo>
                <a:lnTo>
                  <a:pt x="20002" y="0"/>
                </a:lnTo>
                <a:lnTo>
                  <a:pt x="20002" y="11430"/>
                </a:lnTo>
                <a:lnTo>
                  <a:pt x="20002" y="78740"/>
                </a:lnTo>
                <a:lnTo>
                  <a:pt x="20002" y="90170"/>
                </a:lnTo>
                <a:lnTo>
                  <a:pt x="233349" y="90170"/>
                </a:lnTo>
                <a:lnTo>
                  <a:pt x="233349" y="78740"/>
                </a:lnTo>
                <a:close/>
              </a:path>
              <a:path w="252094" h="154305">
                <a:moveTo>
                  <a:pt x="251764" y="142074"/>
                </a:moveTo>
                <a:lnTo>
                  <a:pt x="132067" y="142074"/>
                </a:lnTo>
                <a:lnTo>
                  <a:pt x="132067" y="90322"/>
                </a:lnTo>
                <a:lnTo>
                  <a:pt x="119049" y="90322"/>
                </a:lnTo>
                <a:lnTo>
                  <a:pt x="119049" y="142074"/>
                </a:lnTo>
                <a:lnTo>
                  <a:pt x="0" y="142074"/>
                </a:lnTo>
                <a:lnTo>
                  <a:pt x="0" y="154139"/>
                </a:lnTo>
                <a:lnTo>
                  <a:pt x="251764" y="154139"/>
                </a:lnTo>
                <a:lnTo>
                  <a:pt x="251764" y="1420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2018284" y="2961500"/>
            <a:ext cx="213995" cy="77470"/>
          </a:xfrm>
          <a:custGeom>
            <a:avLst/>
            <a:gdLst/>
            <a:ahLst/>
            <a:cxnLst/>
            <a:rect l="l" t="t" r="r" b="b"/>
            <a:pathLst>
              <a:path w="213994" h="77469">
                <a:moveTo>
                  <a:pt x="213664" y="0"/>
                </a:moveTo>
                <a:lnTo>
                  <a:pt x="0" y="0"/>
                </a:lnTo>
                <a:lnTo>
                  <a:pt x="0" y="11430"/>
                </a:lnTo>
                <a:lnTo>
                  <a:pt x="200329" y="11430"/>
                </a:lnTo>
                <a:lnTo>
                  <a:pt x="200329" y="77470"/>
                </a:lnTo>
                <a:lnTo>
                  <a:pt x="213664" y="77470"/>
                </a:lnTo>
                <a:lnTo>
                  <a:pt x="213664" y="11430"/>
                </a:lnTo>
                <a:lnTo>
                  <a:pt x="2136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2294500" y="2754323"/>
            <a:ext cx="233679" cy="280035"/>
          </a:xfrm>
          <a:custGeom>
            <a:avLst/>
            <a:gdLst/>
            <a:ahLst/>
            <a:cxnLst/>
            <a:rect l="l" t="t" r="r" b="b"/>
            <a:pathLst>
              <a:path w="233680" h="280035">
                <a:moveTo>
                  <a:pt x="233353" y="279706"/>
                </a:moveTo>
                <a:lnTo>
                  <a:pt x="220018" y="279706"/>
                </a:lnTo>
                <a:lnTo>
                  <a:pt x="220018" y="119692"/>
                </a:lnTo>
                <a:lnTo>
                  <a:pt x="144774" y="119692"/>
                </a:lnTo>
                <a:lnTo>
                  <a:pt x="144774" y="107628"/>
                </a:lnTo>
                <a:lnTo>
                  <a:pt x="220018" y="107628"/>
                </a:lnTo>
                <a:lnTo>
                  <a:pt x="220018" y="0"/>
                </a:lnTo>
                <a:lnTo>
                  <a:pt x="233353" y="0"/>
                </a:lnTo>
                <a:lnTo>
                  <a:pt x="233353" y="279706"/>
                </a:lnTo>
                <a:close/>
              </a:path>
              <a:path w="233680" h="280035">
                <a:moveTo>
                  <a:pt x="0" y="260339"/>
                </a:moveTo>
                <a:lnTo>
                  <a:pt x="0" y="247322"/>
                </a:lnTo>
                <a:lnTo>
                  <a:pt x="26912" y="230803"/>
                </a:lnTo>
                <a:lnTo>
                  <a:pt x="50520" y="205176"/>
                </a:lnTo>
                <a:lnTo>
                  <a:pt x="67282" y="168476"/>
                </a:lnTo>
                <a:lnTo>
                  <a:pt x="73534" y="119692"/>
                </a:lnTo>
                <a:lnTo>
                  <a:pt x="73657" y="3809"/>
                </a:lnTo>
                <a:lnTo>
                  <a:pt x="87309" y="3809"/>
                </a:lnTo>
                <a:lnTo>
                  <a:pt x="87431" y="119692"/>
                </a:lnTo>
                <a:lnTo>
                  <a:pt x="93200" y="164458"/>
                </a:lnTo>
                <a:lnTo>
                  <a:pt x="80324" y="164458"/>
                </a:lnTo>
                <a:lnTo>
                  <a:pt x="70407" y="195289"/>
                </a:lnTo>
                <a:lnTo>
                  <a:pt x="52663" y="222280"/>
                </a:lnTo>
                <a:lnTo>
                  <a:pt x="28668" y="244331"/>
                </a:lnTo>
                <a:lnTo>
                  <a:pt x="0" y="260339"/>
                </a:lnTo>
                <a:close/>
              </a:path>
              <a:path w="233680" h="280035">
                <a:moveTo>
                  <a:pt x="160966" y="260339"/>
                </a:moveTo>
                <a:lnTo>
                  <a:pt x="132784" y="243795"/>
                </a:lnTo>
                <a:lnTo>
                  <a:pt x="108858" y="221804"/>
                </a:lnTo>
                <a:lnTo>
                  <a:pt x="90826" y="195110"/>
                </a:lnTo>
                <a:lnTo>
                  <a:pt x="80324" y="164458"/>
                </a:lnTo>
                <a:lnTo>
                  <a:pt x="93200" y="164458"/>
                </a:lnTo>
                <a:lnTo>
                  <a:pt x="93683" y="168208"/>
                </a:lnTo>
                <a:lnTo>
                  <a:pt x="110445" y="204461"/>
                </a:lnTo>
                <a:lnTo>
                  <a:pt x="134054" y="229999"/>
                </a:lnTo>
                <a:lnTo>
                  <a:pt x="160966" y="247322"/>
                </a:lnTo>
                <a:lnTo>
                  <a:pt x="160966" y="2603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2604363" y="2759569"/>
            <a:ext cx="129539" cy="254000"/>
          </a:xfrm>
          <a:custGeom>
            <a:avLst/>
            <a:gdLst/>
            <a:ahLst/>
            <a:cxnLst/>
            <a:rect l="l" t="t" r="r" b="b"/>
            <a:pathLst>
              <a:path w="129539" h="254000">
                <a:moveTo>
                  <a:pt x="129209" y="152"/>
                </a:moveTo>
                <a:lnTo>
                  <a:pt x="116192" y="152"/>
                </a:lnTo>
                <a:lnTo>
                  <a:pt x="116192" y="107950"/>
                </a:lnTo>
                <a:lnTo>
                  <a:pt x="116192" y="120650"/>
                </a:lnTo>
                <a:lnTo>
                  <a:pt x="116192" y="242570"/>
                </a:lnTo>
                <a:lnTo>
                  <a:pt x="13017" y="242570"/>
                </a:lnTo>
                <a:lnTo>
                  <a:pt x="13017" y="120650"/>
                </a:lnTo>
                <a:lnTo>
                  <a:pt x="116192" y="120650"/>
                </a:lnTo>
                <a:lnTo>
                  <a:pt x="116192" y="107950"/>
                </a:lnTo>
                <a:lnTo>
                  <a:pt x="13017" y="107950"/>
                </a:lnTo>
                <a:lnTo>
                  <a:pt x="13017" y="0"/>
                </a:lnTo>
                <a:lnTo>
                  <a:pt x="0" y="0"/>
                </a:lnTo>
                <a:lnTo>
                  <a:pt x="0" y="107950"/>
                </a:lnTo>
                <a:lnTo>
                  <a:pt x="0" y="120650"/>
                </a:lnTo>
                <a:lnTo>
                  <a:pt x="0" y="242570"/>
                </a:lnTo>
                <a:lnTo>
                  <a:pt x="0" y="254000"/>
                </a:lnTo>
                <a:lnTo>
                  <a:pt x="129209" y="254000"/>
                </a:lnTo>
                <a:lnTo>
                  <a:pt x="129209" y="107950"/>
                </a:lnTo>
                <a:lnTo>
                  <a:pt x="129209" y="1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2810099" y="2754323"/>
            <a:ext cx="13335" cy="279400"/>
          </a:xfrm>
          <a:custGeom>
            <a:avLst/>
            <a:gdLst/>
            <a:ahLst/>
            <a:cxnLst/>
            <a:rect l="l" t="t" r="r" b="b"/>
            <a:pathLst>
              <a:path w="13335" h="279400">
                <a:moveTo>
                  <a:pt x="13334" y="279388"/>
                </a:moveTo>
                <a:lnTo>
                  <a:pt x="0" y="279388"/>
                </a:lnTo>
                <a:lnTo>
                  <a:pt x="0" y="0"/>
                </a:lnTo>
                <a:lnTo>
                  <a:pt x="13334" y="0"/>
                </a:lnTo>
                <a:lnTo>
                  <a:pt x="13334" y="2793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2888519" y="2758133"/>
            <a:ext cx="248920" cy="262255"/>
          </a:xfrm>
          <a:custGeom>
            <a:avLst/>
            <a:gdLst/>
            <a:ahLst/>
            <a:cxnLst/>
            <a:rect l="l" t="t" r="r" b="b"/>
            <a:pathLst>
              <a:path w="248919" h="262255">
                <a:moveTo>
                  <a:pt x="5079" y="163505"/>
                </a:moveTo>
                <a:lnTo>
                  <a:pt x="5079" y="150806"/>
                </a:lnTo>
                <a:lnTo>
                  <a:pt x="50098" y="134773"/>
                </a:lnTo>
                <a:lnTo>
                  <a:pt x="85681" y="108501"/>
                </a:lnTo>
                <a:lnTo>
                  <a:pt x="109061" y="73299"/>
                </a:lnTo>
                <a:lnTo>
                  <a:pt x="117470" y="30478"/>
                </a:lnTo>
                <a:lnTo>
                  <a:pt x="117470" y="0"/>
                </a:lnTo>
                <a:lnTo>
                  <a:pt x="130804" y="0"/>
                </a:lnTo>
                <a:lnTo>
                  <a:pt x="130804" y="30478"/>
                </a:lnTo>
                <a:lnTo>
                  <a:pt x="139118" y="71117"/>
                </a:lnTo>
                <a:lnTo>
                  <a:pt x="124137" y="71117"/>
                </a:lnTo>
                <a:lnTo>
                  <a:pt x="108392" y="101268"/>
                </a:lnTo>
                <a:lnTo>
                  <a:pt x="83657" y="127788"/>
                </a:lnTo>
                <a:lnTo>
                  <a:pt x="49399" y="149070"/>
                </a:lnTo>
                <a:lnTo>
                  <a:pt x="5079" y="163505"/>
                </a:lnTo>
                <a:close/>
              </a:path>
              <a:path w="248919" h="262255">
                <a:moveTo>
                  <a:pt x="242877" y="163505"/>
                </a:moveTo>
                <a:lnTo>
                  <a:pt x="199322" y="148936"/>
                </a:lnTo>
                <a:lnTo>
                  <a:pt x="165172" y="127669"/>
                </a:lnTo>
                <a:lnTo>
                  <a:pt x="140190" y="101223"/>
                </a:lnTo>
                <a:lnTo>
                  <a:pt x="124137" y="71117"/>
                </a:lnTo>
                <a:lnTo>
                  <a:pt x="139118" y="71117"/>
                </a:lnTo>
                <a:lnTo>
                  <a:pt x="139565" y="73299"/>
                </a:lnTo>
                <a:lnTo>
                  <a:pt x="163505" y="108501"/>
                </a:lnTo>
                <a:lnTo>
                  <a:pt x="199114" y="134773"/>
                </a:lnTo>
                <a:lnTo>
                  <a:pt x="242877" y="150806"/>
                </a:lnTo>
                <a:lnTo>
                  <a:pt x="242877" y="163505"/>
                </a:lnTo>
                <a:close/>
              </a:path>
              <a:path w="248919" h="262255">
                <a:moveTo>
                  <a:pt x="248592" y="262244"/>
                </a:moveTo>
                <a:lnTo>
                  <a:pt x="0" y="262244"/>
                </a:lnTo>
                <a:lnTo>
                  <a:pt x="0" y="250814"/>
                </a:lnTo>
                <a:lnTo>
                  <a:pt x="248592" y="250814"/>
                </a:lnTo>
                <a:lnTo>
                  <a:pt x="248592" y="262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3274874" y="2754005"/>
            <a:ext cx="222250" cy="280035"/>
          </a:xfrm>
          <a:custGeom>
            <a:avLst/>
            <a:gdLst/>
            <a:ahLst/>
            <a:cxnLst/>
            <a:rect l="l" t="t" r="r" b="b"/>
            <a:pathLst>
              <a:path w="222250" h="280035">
                <a:moveTo>
                  <a:pt x="70482" y="263514"/>
                </a:moveTo>
                <a:lnTo>
                  <a:pt x="27621" y="247005"/>
                </a:lnTo>
                <a:lnTo>
                  <a:pt x="6310" y="202160"/>
                </a:lnTo>
                <a:lnTo>
                  <a:pt x="0" y="132074"/>
                </a:lnTo>
                <a:lnTo>
                  <a:pt x="1503" y="93981"/>
                </a:lnTo>
                <a:lnTo>
                  <a:pt x="14867" y="36129"/>
                </a:lnTo>
                <a:lnTo>
                  <a:pt x="46194" y="4286"/>
                </a:lnTo>
                <a:lnTo>
                  <a:pt x="70482" y="0"/>
                </a:lnTo>
                <a:lnTo>
                  <a:pt x="83156" y="1071"/>
                </a:lnTo>
                <a:lnTo>
                  <a:pt x="94492" y="4286"/>
                </a:lnTo>
                <a:lnTo>
                  <a:pt x="104458" y="9643"/>
                </a:lnTo>
                <a:lnTo>
                  <a:pt x="106860" y="11747"/>
                </a:lnTo>
                <a:lnTo>
                  <a:pt x="70482" y="11747"/>
                </a:lnTo>
                <a:lnTo>
                  <a:pt x="60491" y="12724"/>
                </a:lnTo>
                <a:lnTo>
                  <a:pt x="25924" y="42736"/>
                </a:lnTo>
                <a:lnTo>
                  <a:pt x="14594" y="96302"/>
                </a:lnTo>
                <a:lnTo>
                  <a:pt x="13334" y="132074"/>
                </a:lnTo>
                <a:lnTo>
                  <a:pt x="14594" y="167801"/>
                </a:lnTo>
                <a:lnTo>
                  <a:pt x="25924" y="221278"/>
                </a:lnTo>
                <a:lnTo>
                  <a:pt x="60491" y="251201"/>
                </a:lnTo>
                <a:lnTo>
                  <a:pt x="70482" y="252084"/>
                </a:lnTo>
                <a:lnTo>
                  <a:pt x="107037" y="252084"/>
                </a:lnTo>
                <a:lnTo>
                  <a:pt x="104458" y="254272"/>
                </a:lnTo>
                <a:lnTo>
                  <a:pt x="94492" y="259426"/>
                </a:lnTo>
                <a:lnTo>
                  <a:pt x="83156" y="262497"/>
                </a:lnTo>
                <a:lnTo>
                  <a:pt x="70482" y="263514"/>
                </a:lnTo>
                <a:close/>
              </a:path>
              <a:path w="222250" h="280035">
                <a:moveTo>
                  <a:pt x="107037" y="252084"/>
                </a:moveTo>
                <a:lnTo>
                  <a:pt x="70482" y="252084"/>
                </a:lnTo>
                <a:lnTo>
                  <a:pt x="80289" y="251201"/>
                </a:lnTo>
                <a:lnTo>
                  <a:pt x="89174" y="248592"/>
                </a:lnTo>
                <a:lnTo>
                  <a:pt x="121994" y="197635"/>
                </a:lnTo>
                <a:lnTo>
                  <a:pt x="127312" y="132074"/>
                </a:lnTo>
                <a:lnTo>
                  <a:pt x="126052" y="96302"/>
                </a:lnTo>
                <a:lnTo>
                  <a:pt x="114722" y="42736"/>
                </a:lnTo>
                <a:lnTo>
                  <a:pt x="80289" y="12724"/>
                </a:lnTo>
                <a:lnTo>
                  <a:pt x="70482" y="11747"/>
                </a:lnTo>
                <a:lnTo>
                  <a:pt x="106860" y="11747"/>
                </a:lnTo>
                <a:lnTo>
                  <a:pt x="134455" y="61870"/>
                </a:lnTo>
                <a:lnTo>
                  <a:pt x="140646" y="132074"/>
                </a:lnTo>
                <a:lnTo>
                  <a:pt x="139188" y="170034"/>
                </a:lnTo>
                <a:lnTo>
                  <a:pt x="134455" y="202160"/>
                </a:lnTo>
                <a:lnTo>
                  <a:pt x="125913" y="227975"/>
                </a:lnTo>
                <a:lnTo>
                  <a:pt x="113025" y="247005"/>
                </a:lnTo>
                <a:lnTo>
                  <a:pt x="107037" y="252084"/>
                </a:lnTo>
                <a:close/>
              </a:path>
              <a:path w="222250" h="280035">
                <a:moveTo>
                  <a:pt x="222241" y="279706"/>
                </a:moveTo>
                <a:lnTo>
                  <a:pt x="208906" y="279706"/>
                </a:lnTo>
                <a:lnTo>
                  <a:pt x="208906" y="317"/>
                </a:lnTo>
                <a:lnTo>
                  <a:pt x="222241" y="317"/>
                </a:lnTo>
                <a:lnTo>
                  <a:pt x="222241" y="27970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560613" y="2754005"/>
            <a:ext cx="252095" cy="288290"/>
          </a:xfrm>
          <a:custGeom>
            <a:avLst/>
            <a:gdLst/>
            <a:ahLst/>
            <a:cxnLst/>
            <a:rect l="l" t="t" r="r" b="b"/>
            <a:pathLst>
              <a:path w="252095" h="288289">
                <a:moveTo>
                  <a:pt x="78419" y="139376"/>
                </a:moveTo>
                <a:lnTo>
                  <a:pt x="65084" y="139376"/>
                </a:lnTo>
                <a:lnTo>
                  <a:pt x="65084" y="90801"/>
                </a:lnTo>
                <a:lnTo>
                  <a:pt x="55143" y="88415"/>
                </a:lnTo>
                <a:lnTo>
                  <a:pt x="18731" y="64926"/>
                </a:lnTo>
                <a:lnTo>
                  <a:pt x="14286" y="47940"/>
                </a:lnTo>
                <a:lnTo>
                  <a:pt x="15408" y="39125"/>
                </a:lnTo>
                <a:lnTo>
                  <a:pt x="47960" y="10045"/>
                </a:lnTo>
                <a:lnTo>
                  <a:pt x="95504" y="1086"/>
                </a:lnTo>
                <a:lnTo>
                  <a:pt x="126359" y="0"/>
                </a:lnTo>
                <a:lnTo>
                  <a:pt x="157220" y="1086"/>
                </a:lnTo>
                <a:lnTo>
                  <a:pt x="183467" y="4405"/>
                </a:lnTo>
                <a:lnTo>
                  <a:pt x="204893" y="10045"/>
                </a:lnTo>
                <a:lnTo>
                  <a:pt x="208358" y="11747"/>
                </a:lnTo>
                <a:lnTo>
                  <a:pt x="126359" y="11747"/>
                </a:lnTo>
                <a:lnTo>
                  <a:pt x="97736" y="12749"/>
                </a:lnTo>
                <a:lnTo>
                  <a:pt x="54657" y="20587"/>
                </a:lnTo>
                <a:lnTo>
                  <a:pt x="27938" y="39685"/>
                </a:lnTo>
                <a:lnTo>
                  <a:pt x="27938" y="56512"/>
                </a:lnTo>
                <a:lnTo>
                  <a:pt x="73815" y="80324"/>
                </a:lnTo>
                <a:lnTo>
                  <a:pt x="126359" y="84134"/>
                </a:lnTo>
                <a:lnTo>
                  <a:pt x="209923" y="84134"/>
                </a:lnTo>
                <a:lnTo>
                  <a:pt x="206763" y="85523"/>
                </a:lnTo>
                <a:lnTo>
                  <a:pt x="197893" y="88415"/>
                </a:lnTo>
                <a:lnTo>
                  <a:pt x="187952" y="90801"/>
                </a:lnTo>
                <a:lnTo>
                  <a:pt x="187952" y="93341"/>
                </a:lnTo>
                <a:lnTo>
                  <a:pt x="78419" y="93341"/>
                </a:lnTo>
                <a:lnTo>
                  <a:pt x="78419" y="139376"/>
                </a:lnTo>
                <a:close/>
              </a:path>
              <a:path w="252095" h="288289">
                <a:moveTo>
                  <a:pt x="209923" y="84134"/>
                </a:moveTo>
                <a:lnTo>
                  <a:pt x="126359" y="84134"/>
                </a:lnTo>
                <a:lnTo>
                  <a:pt x="155162" y="83181"/>
                </a:lnTo>
                <a:lnTo>
                  <a:pt x="179142" y="80324"/>
                </a:lnTo>
                <a:lnTo>
                  <a:pt x="198241" y="75561"/>
                </a:lnTo>
                <a:lnTo>
                  <a:pt x="212399" y="68894"/>
                </a:lnTo>
                <a:lnTo>
                  <a:pt x="220336" y="63179"/>
                </a:lnTo>
                <a:lnTo>
                  <a:pt x="224781" y="56512"/>
                </a:lnTo>
                <a:lnTo>
                  <a:pt x="224781" y="39685"/>
                </a:lnTo>
                <a:lnTo>
                  <a:pt x="179142" y="15715"/>
                </a:lnTo>
                <a:lnTo>
                  <a:pt x="126359" y="11747"/>
                </a:lnTo>
                <a:lnTo>
                  <a:pt x="208358" y="11747"/>
                </a:lnTo>
                <a:lnTo>
                  <a:pt x="237316" y="39125"/>
                </a:lnTo>
                <a:lnTo>
                  <a:pt x="238432" y="47940"/>
                </a:lnTo>
                <a:lnTo>
                  <a:pt x="237316" y="56939"/>
                </a:lnTo>
                <a:lnTo>
                  <a:pt x="234027" y="64926"/>
                </a:lnTo>
                <a:lnTo>
                  <a:pt x="228655" y="71960"/>
                </a:lnTo>
                <a:lnTo>
                  <a:pt x="221288" y="78101"/>
                </a:lnTo>
                <a:lnTo>
                  <a:pt x="214561" y="82095"/>
                </a:lnTo>
                <a:lnTo>
                  <a:pt x="209923" y="84134"/>
                </a:lnTo>
                <a:close/>
              </a:path>
              <a:path w="252095" h="288289">
                <a:moveTo>
                  <a:pt x="126359" y="96198"/>
                </a:moveTo>
                <a:lnTo>
                  <a:pt x="113199" y="96020"/>
                </a:lnTo>
                <a:lnTo>
                  <a:pt x="100841" y="95484"/>
                </a:lnTo>
                <a:lnTo>
                  <a:pt x="89258" y="94591"/>
                </a:lnTo>
                <a:lnTo>
                  <a:pt x="78419" y="93341"/>
                </a:lnTo>
                <a:lnTo>
                  <a:pt x="174618" y="93341"/>
                </a:lnTo>
                <a:lnTo>
                  <a:pt x="163729" y="94591"/>
                </a:lnTo>
                <a:lnTo>
                  <a:pt x="152036" y="95484"/>
                </a:lnTo>
                <a:lnTo>
                  <a:pt x="139570" y="96020"/>
                </a:lnTo>
                <a:lnTo>
                  <a:pt x="126359" y="96198"/>
                </a:lnTo>
                <a:close/>
              </a:path>
              <a:path w="252095" h="288289">
                <a:moveTo>
                  <a:pt x="187952" y="139376"/>
                </a:moveTo>
                <a:lnTo>
                  <a:pt x="174618" y="139376"/>
                </a:lnTo>
                <a:lnTo>
                  <a:pt x="174618" y="93341"/>
                </a:lnTo>
                <a:lnTo>
                  <a:pt x="187952" y="93341"/>
                </a:lnTo>
                <a:lnTo>
                  <a:pt x="187952" y="139376"/>
                </a:lnTo>
                <a:close/>
              </a:path>
              <a:path w="252095" h="288289">
                <a:moveTo>
                  <a:pt x="251767" y="151123"/>
                </a:moveTo>
                <a:lnTo>
                  <a:pt x="0" y="151123"/>
                </a:lnTo>
                <a:lnTo>
                  <a:pt x="0" y="139376"/>
                </a:lnTo>
                <a:lnTo>
                  <a:pt x="251767" y="139376"/>
                </a:lnTo>
                <a:lnTo>
                  <a:pt x="251767" y="151123"/>
                </a:lnTo>
                <a:close/>
              </a:path>
              <a:path w="252095" h="288289">
                <a:moveTo>
                  <a:pt x="126359" y="288278"/>
                </a:moveTo>
                <a:lnTo>
                  <a:pt x="70283" y="283992"/>
                </a:lnTo>
                <a:lnTo>
                  <a:pt x="33018" y="271134"/>
                </a:lnTo>
                <a:lnTo>
                  <a:pt x="14286" y="240337"/>
                </a:lnTo>
                <a:lnTo>
                  <a:pt x="15472" y="231239"/>
                </a:lnTo>
                <a:lnTo>
                  <a:pt x="49255" y="201991"/>
                </a:lnTo>
                <a:lnTo>
                  <a:pt x="96015" y="193200"/>
                </a:lnTo>
                <a:lnTo>
                  <a:pt x="126359" y="192079"/>
                </a:lnTo>
                <a:lnTo>
                  <a:pt x="156660" y="193200"/>
                </a:lnTo>
                <a:lnTo>
                  <a:pt x="182317" y="196524"/>
                </a:lnTo>
                <a:lnTo>
                  <a:pt x="203330" y="201991"/>
                </a:lnTo>
                <a:lnTo>
                  <a:pt x="206622" y="203509"/>
                </a:lnTo>
                <a:lnTo>
                  <a:pt x="126359" y="203509"/>
                </a:lnTo>
                <a:lnTo>
                  <a:pt x="97741" y="204561"/>
                </a:lnTo>
                <a:lnTo>
                  <a:pt x="54791" y="212617"/>
                </a:lnTo>
                <a:lnTo>
                  <a:pt x="27938" y="232400"/>
                </a:lnTo>
                <a:lnTo>
                  <a:pt x="27938" y="248275"/>
                </a:lnTo>
                <a:lnTo>
                  <a:pt x="73855" y="272761"/>
                </a:lnTo>
                <a:lnTo>
                  <a:pt x="126359" y="276848"/>
                </a:lnTo>
                <a:lnTo>
                  <a:pt x="207228" y="276848"/>
                </a:lnTo>
                <a:lnTo>
                  <a:pt x="203330" y="278634"/>
                </a:lnTo>
                <a:lnTo>
                  <a:pt x="182317" y="283992"/>
                </a:lnTo>
                <a:lnTo>
                  <a:pt x="156660" y="287206"/>
                </a:lnTo>
                <a:lnTo>
                  <a:pt x="126359" y="288278"/>
                </a:lnTo>
                <a:close/>
              </a:path>
              <a:path w="252095" h="288289">
                <a:moveTo>
                  <a:pt x="207228" y="276848"/>
                </a:moveTo>
                <a:lnTo>
                  <a:pt x="126359" y="276848"/>
                </a:lnTo>
                <a:lnTo>
                  <a:pt x="155157" y="275802"/>
                </a:lnTo>
                <a:lnTo>
                  <a:pt x="179102" y="272761"/>
                </a:lnTo>
                <a:lnTo>
                  <a:pt x="198107" y="267874"/>
                </a:lnTo>
                <a:lnTo>
                  <a:pt x="212081" y="261292"/>
                </a:lnTo>
                <a:lnTo>
                  <a:pt x="220971" y="255577"/>
                </a:lnTo>
                <a:lnTo>
                  <a:pt x="224781" y="248275"/>
                </a:lnTo>
                <a:lnTo>
                  <a:pt x="224781" y="232400"/>
                </a:lnTo>
                <a:lnTo>
                  <a:pt x="179102" y="207636"/>
                </a:lnTo>
                <a:lnTo>
                  <a:pt x="126359" y="203509"/>
                </a:lnTo>
                <a:lnTo>
                  <a:pt x="206622" y="203509"/>
                </a:lnTo>
                <a:lnTo>
                  <a:pt x="237247" y="231239"/>
                </a:lnTo>
                <a:lnTo>
                  <a:pt x="238432" y="240337"/>
                </a:lnTo>
                <a:lnTo>
                  <a:pt x="237247" y="249257"/>
                </a:lnTo>
                <a:lnTo>
                  <a:pt x="233710" y="257402"/>
                </a:lnTo>
                <a:lnTo>
                  <a:pt x="227851" y="264714"/>
                </a:lnTo>
                <a:lnTo>
                  <a:pt x="219701" y="271134"/>
                </a:lnTo>
                <a:lnTo>
                  <a:pt x="207228" y="2768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3941564" y="2754323"/>
            <a:ext cx="236854" cy="286385"/>
          </a:xfrm>
          <a:custGeom>
            <a:avLst/>
            <a:gdLst/>
            <a:ahLst/>
            <a:cxnLst/>
            <a:rect l="l" t="t" r="r" b="b"/>
            <a:pathLst>
              <a:path w="236854" h="286385">
                <a:moveTo>
                  <a:pt x="0" y="149219"/>
                </a:moveTo>
                <a:lnTo>
                  <a:pt x="0" y="137154"/>
                </a:lnTo>
                <a:lnTo>
                  <a:pt x="49334" y="125476"/>
                </a:lnTo>
                <a:lnTo>
                  <a:pt x="88221" y="101357"/>
                </a:lnTo>
                <a:lnTo>
                  <a:pt x="113715" y="64737"/>
                </a:lnTo>
                <a:lnTo>
                  <a:pt x="122867" y="15556"/>
                </a:lnTo>
                <a:lnTo>
                  <a:pt x="6984" y="15556"/>
                </a:lnTo>
                <a:lnTo>
                  <a:pt x="6984" y="3809"/>
                </a:lnTo>
                <a:lnTo>
                  <a:pt x="136519" y="3809"/>
                </a:lnTo>
                <a:lnTo>
                  <a:pt x="136519" y="13334"/>
                </a:lnTo>
                <a:lnTo>
                  <a:pt x="129910" y="59103"/>
                </a:lnTo>
                <a:lnTo>
                  <a:pt x="111232" y="95271"/>
                </a:lnTo>
                <a:lnTo>
                  <a:pt x="82206" y="122143"/>
                </a:lnTo>
                <a:lnTo>
                  <a:pt x="44554" y="140024"/>
                </a:lnTo>
                <a:lnTo>
                  <a:pt x="0" y="149219"/>
                </a:lnTo>
                <a:close/>
              </a:path>
              <a:path w="236854" h="286385">
                <a:moveTo>
                  <a:pt x="230813" y="159061"/>
                </a:moveTo>
                <a:lnTo>
                  <a:pt x="217478" y="159061"/>
                </a:lnTo>
                <a:lnTo>
                  <a:pt x="217478" y="108263"/>
                </a:lnTo>
                <a:lnTo>
                  <a:pt x="146679" y="108263"/>
                </a:lnTo>
                <a:lnTo>
                  <a:pt x="146679" y="96833"/>
                </a:lnTo>
                <a:lnTo>
                  <a:pt x="217478" y="96833"/>
                </a:lnTo>
                <a:lnTo>
                  <a:pt x="217478" y="47940"/>
                </a:lnTo>
                <a:lnTo>
                  <a:pt x="150171" y="47940"/>
                </a:lnTo>
                <a:lnTo>
                  <a:pt x="150171" y="36511"/>
                </a:lnTo>
                <a:lnTo>
                  <a:pt x="217478" y="36511"/>
                </a:lnTo>
                <a:lnTo>
                  <a:pt x="217478" y="0"/>
                </a:lnTo>
                <a:lnTo>
                  <a:pt x="230813" y="0"/>
                </a:lnTo>
                <a:lnTo>
                  <a:pt x="230813" y="159061"/>
                </a:lnTo>
                <a:close/>
              </a:path>
              <a:path w="236854" h="286385">
                <a:moveTo>
                  <a:pt x="128582" y="286373"/>
                </a:moveTo>
                <a:lnTo>
                  <a:pt x="78498" y="281849"/>
                </a:lnTo>
                <a:lnTo>
                  <a:pt x="41273" y="267324"/>
                </a:lnTo>
                <a:lnTo>
                  <a:pt x="20636" y="230813"/>
                </a:lnTo>
                <a:lnTo>
                  <a:pt x="21985" y="219611"/>
                </a:lnTo>
                <a:lnTo>
                  <a:pt x="57951" y="185333"/>
                </a:lnTo>
                <a:lnTo>
                  <a:pt x="102260" y="175768"/>
                </a:lnTo>
                <a:lnTo>
                  <a:pt x="128582" y="174618"/>
                </a:lnTo>
                <a:lnTo>
                  <a:pt x="155221" y="175768"/>
                </a:lnTo>
                <a:lnTo>
                  <a:pt x="179062" y="179300"/>
                </a:lnTo>
                <a:lnTo>
                  <a:pt x="199570" y="185333"/>
                </a:lnTo>
                <a:lnTo>
                  <a:pt x="202165" y="186682"/>
                </a:lnTo>
                <a:lnTo>
                  <a:pt x="128582" y="186682"/>
                </a:lnTo>
                <a:lnTo>
                  <a:pt x="104220" y="187749"/>
                </a:lnTo>
                <a:lnTo>
                  <a:pt x="64067" y="196192"/>
                </a:lnTo>
                <a:lnTo>
                  <a:pt x="35017" y="222752"/>
                </a:lnTo>
                <a:lnTo>
                  <a:pt x="33971" y="230813"/>
                </a:lnTo>
                <a:lnTo>
                  <a:pt x="35017" y="238735"/>
                </a:lnTo>
                <a:lnTo>
                  <a:pt x="64067" y="265300"/>
                </a:lnTo>
                <a:lnTo>
                  <a:pt x="104220" y="273872"/>
                </a:lnTo>
                <a:lnTo>
                  <a:pt x="128582" y="274944"/>
                </a:lnTo>
                <a:lnTo>
                  <a:pt x="201470" y="274944"/>
                </a:lnTo>
                <a:lnTo>
                  <a:pt x="199570" y="275926"/>
                </a:lnTo>
                <a:lnTo>
                  <a:pt x="179062" y="281849"/>
                </a:lnTo>
                <a:lnTo>
                  <a:pt x="155221" y="285272"/>
                </a:lnTo>
                <a:lnTo>
                  <a:pt x="128582" y="286373"/>
                </a:lnTo>
                <a:close/>
              </a:path>
              <a:path w="236854" h="286385">
                <a:moveTo>
                  <a:pt x="201470" y="274944"/>
                </a:moveTo>
                <a:lnTo>
                  <a:pt x="128582" y="274944"/>
                </a:lnTo>
                <a:lnTo>
                  <a:pt x="153123" y="273872"/>
                </a:lnTo>
                <a:lnTo>
                  <a:pt x="174895" y="270657"/>
                </a:lnTo>
                <a:lnTo>
                  <a:pt x="214586" y="252199"/>
                </a:lnTo>
                <a:lnTo>
                  <a:pt x="223828" y="230813"/>
                </a:lnTo>
                <a:lnTo>
                  <a:pt x="222771" y="222752"/>
                </a:lnTo>
                <a:lnTo>
                  <a:pt x="193275" y="196192"/>
                </a:lnTo>
                <a:lnTo>
                  <a:pt x="153123" y="187749"/>
                </a:lnTo>
                <a:lnTo>
                  <a:pt x="128582" y="186682"/>
                </a:lnTo>
                <a:lnTo>
                  <a:pt x="202165" y="186682"/>
                </a:lnTo>
                <a:lnTo>
                  <a:pt x="235451" y="219611"/>
                </a:lnTo>
                <a:lnTo>
                  <a:pt x="236845" y="230813"/>
                </a:lnTo>
                <a:lnTo>
                  <a:pt x="235451" y="241831"/>
                </a:lnTo>
                <a:lnTo>
                  <a:pt x="231408" y="251569"/>
                </a:lnTo>
                <a:lnTo>
                  <a:pt x="224924" y="260056"/>
                </a:lnTo>
                <a:lnTo>
                  <a:pt x="216208" y="267324"/>
                </a:lnTo>
                <a:lnTo>
                  <a:pt x="201470" y="2749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229525" y="2745115"/>
            <a:ext cx="274320" cy="295910"/>
          </a:xfrm>
          <a:custGeom>
            <a:avLst/>
            <a:gdLst/>
            <a:ahLst/>
            <a:cxnLst/>
            <a:rect l="l" t="t" r="r" b="b"/>
            <a:pathLst>
              <a:path w="274320" h="295910">
                <a:moveTo>
                  <a:pt x="86039" y="33018"/>
                </a:moveTo>
                <a:lnTo>
                  <a:pt x="72704" y="33018"/>
                </a:lnTo>
                <a:lnTo>
                  <a:pt x="72704" y="0"/>
                </a:lnTo>
                <a:lnTo>
                  <a:pt x="86039" y="0"/>
                </a:lnTo>
                <a:lnTo>
                  <a:pt x="86039" y="33018"/>
                </a:lnTo>
                <a:close/>
              </a:path>
              <a:path w="274320" h="295910">
                <a:moveTo>
                  <a:pt x="158426" y="44448"/>
                </a:moveTo>
                <a:lnTo>
                  <a:pt x="0" y="44448"/>
                </a:lnTo>
                <a:lnTo>
                  <a:pt x="0" y="33018"/>
                </a:lnTo>
                <a:lnTo>
                  <a:pt x="158426" y="33018"/>
                </a:lnTo>
                <a:lnTo>
                  <a:pt x="158426" y="44448"/>
                </a:lnTo>
                <a:close/>
              </a:path>
              <a:path w="274320" h="295910">
                <a:moveTo>
                  <a:pt x="79054" y="168585"/>
                </a:moveTo>
                <a:lnTo>
                  <a:pt x="38291" y="160683"/>
                </a:lnTo>
                <a:lnTo>
                  <a:pt x="10749" y="130730"/>
                </a:lnTo>
                <a:lnTo>
                  <a:pt x="9524" y="120327"/>
                </a:lnTo>
                <a:lnTo>
                  <a:pt x="10749" y="109920"/>
                </a:lnTo>
                <a:lnTo>
                  <a:pt x="38291" y="79788"/>
                </a:lnTo>
                <a:lnTo>
                  <a:pt x="79054" y="71752"/>
                </a:lnTo>
                <a:lnTo>
                  <a:pt x="94010" y="72684"/>
                </a:lnTo>
                <a:lnTo>
                  <a:pt x="107747" y="75403"/>
                </a:lnTo>
                <a:lnTo>
                  <a:pt x="119995" y="79788"/>
                </a:lnTo>
                <a:lnTo>
                  <a:pt x="125995" y="83181"/>
                </a:lnTo>
                <a:lnTo>
                  <a:pt x="79054" y="83181"/>
                </a:lnTo>
                <a:lnTo>
                  <a:pt x="66781" y="83945"/>
                </a:lnTo>
                <a:lnTo>
                  <a:pt x="30761" y="99968"/>
                </a:lnTo>
                <a:lnTo>
                  <a:pt x="22859" y="120327"/>
                </a:lnTo>
                <a:lnTo>
                  <a:pt x="23786" y="127818"/>
                </a:lnTo>
                <a:lnTo>
                  <a:pt x="55401" y="154417"/>
                </a:lnTo>
                <a:lnTo>
                  <a:pt x="79054" y="157473"/>
                </a:lnTo>
                <a:lnTo>
                  <a:pt x="125545" y="157473"/>
                </a:lnTo>
                <a:lnTo>
                  <a:pt x="119995" y="160683"/>
                </a:lnTo>
                <a:lnTo>
                  <a:pt x="107747" y="165053"/>
                </a:lnTo>
                <a:lnTo>
                  <a:pt x="94010" y="167697"/>
                </a:lnTo>
                <a:lnTo>
                  <a:pt x="79054" y="168585"/>
                </a:lnTo>
                <a:close/>
              </a:path>
              <a:path w="274320" h="295910">
                <a:moveTo>
                  <a:pt x="125545" y="157473"/>
                </a:moveTo>
                <a:lnTo>
                  <a:pt x="79054" y="157473"/>
                </a:lnTo>
                <a:lnTo>
                  <a:pt x="91510" y="156704"/>
                </a:lnTo>
                <a:lnTo>
                  <a:pt x="102984" y="154417"/>
                </a:lnTo>
                <a:lnTo>
                  <a:pt x="134639" y="127818"/>
                </a:lnTo>
                <a:lnTo>
                  <a:pt x="135567" y="120327"/>
                </a:lnTo>
                <a:lnTo>
                  <a:pt x="134639" y="112787"/>
                </a:lnTo>
                <a:lnTo>
                  <a:pt x="102984" y="86197"/>
                </a:lnTo>
                <a:lnTo>
                  <a:pt x="79054" y="83181"/>
                </a:lnTo>
                <a:lnTo>
                  <a:pt x="125995" y="83181"/>
                </a:lnTo>
                <a:lnTo>
                  <a:pt x="148901" y="120327"/>
                </a:lnTo>
                <a:lnTo>
                  <a:pt x="147631" y="130730"/>
                </a:lnTo>
                <a:lnTo>
                  <a:pt x="143980" y="139972"/>
                </a:lnTo>
                <a:lnTo>
                  <a:pt x="138186" y="147963"/>
                </a:lnTo>
                <a:lnTo>
                  <a:pt x="130487" y="154616"/>
                </a:lnTo>
                <a:lnTo>
                  <a:pt x="125545" y="157473"/>
                </a:lnTo>
                <a:close/>
              </a:path>
              <a:path w="274320" h="295910">
                <a:moveTo>
                  <a:pt x="230495" y="179062"/>
                </a:moveTo>
                <a:lnTo>
                  <a:pt x="217161" y="179062"/>
                </a:lnTo>
                <a:lnTo>
                  <a:pt x="217161" y="9207"/>
                </a:lnTo>
                <a:lnTo>
                  <a:pt x="230495" y="9207"/>
                </a:lnTo>
                <a:lnTo>
                  <a:pt x="230495" y="57465"/>
                </a:lnTo>
                <a:lnTo>
                  <a:pt x="274309" y="57465"/>
                </a:lnTo>
                <a:lnTo>
                  <a:pt x="274309" y="69529"/>
                </a:lnTo>
                <a:lnTo>
                  <a:pt x="230495" y="69529"/>
                </a:lnTo>
                <a:lnTo>
                  <a:pt x="230495" y="121280"/>
                </a:lnTo>
                <a:lnTo>
                  <a:pt x="274309" y="121280"/>
                </a:lnTo>
                <a:lnTo>
                  <a:pt x="274309" y="133344"/>
                </a:lnTo>
                <a:lnTo>
                  <a:pt x="230495" y="133344"/>
                </a:lnTo>
                <a:lnTo>
                  <a:pt x="230495" y="179062"/>
                </a:lnTo>
                <a:close/>
              </a:path>
              <a:path w="274320" h="295910">
                <a:moveTo>
                  <a:pt x="131122" y="295580"/>
                </a:moveTo>
                <a:lnTo>
                  <a:pt x="80919" y="291850"/>
                </a:lnTo>
                <a:lnTo>
                  <a:pt x="36049" y="273525"/>
                </a:lnTo>
                <a:lnTo>
                  <a:pt x="24129" y="247005"/>
                </a:lnTo>
                <a:lnTo>
                  <a:pt x="25523" y="236934"/>
                </a:lnTo>
                <a:lnTo>
                  <a:pt x="60893" y="207086"/>
                </a:lnTo>
                <a:lnTo>
                  <a:pt x="104458" y="199119"/>
                </a:lnTo>
                <a:lnTo>
                  <a:pt x="131122" y="198112"/>
                </a:lnTo>
                <a:lnTo>
                  <a:pt x="157781" y="199119"/>
                </a:lnTo>
                <a:lnTo>
                  <a:pt x="181285" y="202120"/>
                </a:lnTo>
                <a:lnTo>
                  <a:pt x="201217" y="207086"/>
                </a:lnTo>
                <a:lnTo>
                  <a:pt x="207624" y="209859"/>
                </a:lnTo>
                <a:lnTo>
                  <a:pt x="131122" y="209859"/>
                </a:lnTo>
                <a:lnTo>
                  <a:pt x="105956" y="210757"/>
                </a:lnTo>
                <a:lnTo>
                  <a:pt x="65982" y="218029"/>
                </a:lnTo>
                <a:lnTo>
                  <a:pt x="37780" y="247005"/>
                </a:lnTo>
                <a:lnTo>
                  <a:pt x="38718" y="253746"/>
                </a:lnTo>
                <a:lnTo>
                  <a:pt x="84094" y="280579"/>
                </a:lnTo>
                <a:lnTo>
                  <a:pt x="131122" y="284151"/>
                </a:lnTo>
                <a:lnTo>
                  <a:pt x="207739" y="284151"/>
                </a:lnTo>
                <a:lnTo>
                  <a:pt x="201217" y="287008"/>
                </a:lnTo>
                <a:lnTo>
                  <a:pt x="181285" y="291850"/>
                </a:lnTo>
                <a:lnTo>
                  <a:pt x="157781" y="294667"/>
                </a:lnTo>
                <a:lnTo>
                  <a:pt x="131122" y="295580"/>
                </a:lnTo>
                <a:close/>
              </a:path>
              <a:path w="274320" h="295910">
                <a:moveTo>
                  <a:pt x="207739" y="284151"/>
                </a:moveTo>
                <a:lnTo>
                  <a:pt x="131122" y="284151"/>
                </a:lnTo>
                <a:lnTo>
                  <a:pt x="156288" y="283258"/>
                </a:lnTo>
                <a:lnTo>
                  <a:pt x="178150" y="280579"/>
                </a:lnTo>
                <a:lnTo>
                  <a:pt x="216293" y="265087"/>
                </a:lnTo>
                <a:lnTo>
                  <a:pt x="224463" y="247005"/>
                </a:lnTo>
                <a:lnTo>
                  <a:pt x="223525" y="240447"/>
                </a:lnTo>
                <a:lnTo>
                  <a:pt x="178150" y="213470"/>
                </a:lnTo>
                <a:lnTo>
                  <a:pt x="131122" y="209859"/>
                </a:lnTo>
                <a:lnTo>
                  <a:pt x="207624" y="209859"/>
                </a:lnTo>
                <a:lnTo>
                  <a:pt x="236761" y="236934"/>
                </a:lnTo>
                <a:lnTo>
                  <a:pt x="238115" y="247005"/>
                </a:lnTo>
                <a:lnTo>
                  <a:pt x="236761" y="257075"/>
                </a:lnTo>
                <a:lnTo>
                  <a:pt x="232757" y="265895"/>
                </a:lnTo>
                <a:lnTo>
                  <a:pt x="226194" y="273525"/>
                </a:lnTo>
                <a:lnTo>
                  <a:pt x="217161" y="280023"/>
                </a:lnTo>
                <a:lnTo>
                  <a:pt x="207739" y="2841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615561" y="2752419"/>
            <a:ext cx="563880" cy="286385"/>
          </a:xfrm>
          <a:custGeom>
            <a:avLst/>
            <a:gdLst/>
            <a:ahLst/>
            <a:cxnLst/>
            <a:rect l="l" t="t" r="r" b="b"/>
            <a:pathLst>
              <a:path w="563879" h="286385">
                <a:moveTo>
                  <a:pt x="270179" y="124142"/>
                </a:moveTo>
                <a:lnTo>
                  <a:pt x="222554" y="124142"/>
                </a:lnTo>
                <a:lnTo>
                  <a:pt x="222554" y="1905"/>
                </a:lnTo>
                <a:lnTo>
                  <a:pt x="209219" y="1905"/>
                </a:lnTo>
                <a:lnTo>
                  <a:pt x="209219" y="224790"/>
                </a:lnTo>
                <a:lnTo>
                  <a:pt x="194602" y="235356"/>
                </a:lnTo>
                <a:lnTo>
                  <a:pt x="176517" y="243116"/>
                </a:lnTo>
                <a:lnTo>
                  <a:pt x="155829" y="247916"/>
                </a:lnTo>
                <a:lnTo>
                  <a:pt x="133337" y="249555"/>
                </a:lnTo>
                <a:lnTo>
                  <a:pt x="121920" y="249555"/>
                </a:lnTo>
                <a:lnTo>
                  <a:pt x="125298" y="231406"/>
                </a:lnTo>
                <a:lnTo>
                  <a:pt x="127787" y="209194"/>
                </a:lnTo>
                <a:lnTo>
                  <a:pt x="129324" y="184772"/>
                </a:lnTo>
                <a:lnTo>
                  <a:pt x="129755" y="164465"/>
                </a:lnTo>
                <a:lnTo>
                  <a:pt x="129857" y="19367"/>
                </a:lnTo>
                <a:lnTo>
                  <a:pt x="163182" y="19367"/>
                </a:lnTo>
                <a:lnTo>
                  <a:pt x="163182" y="7302"/>
                </a:lnTo>
                <a:lnTo>
                  <a:pt x="116522" y="7302"/>
                </a:lnTo>
                <a:lnTo>
                  <a:pt x="116522" y="19367"/>
                </a:lnTo>
                <a:lnTo>
                  <a:pt x="116522" y="164465"/>
                </a:lnTo>
                <a:lnTo>
                  <a:pt x="115989" y="187629"/>
                </a:lnTo>
                <a:lnTo>
                  <a:pt x="114452" y="210693"/>
                </a:lnTo>
                <a:lnTo>
                  <a:pt x="111963" y="231927"/>
                </a:lnTo>
                <a:lnTo>
                  <a:pt x="108585" y="249555"/>
                </a:lnTo>
                <a:lnTo>
                  <a:pt x="49212" y="249555"/>
                </a:lnTo>
                <a:lnTo>
                  <a:pt x="49212" y="19367"/>
                </a:lnTo>
                <a:lnTo>
                  <a:pt x="116522" y="19367"/>
                </a:lnTo>
                <a:lnTo>
                  <a:pt x="116522" y="7302"/>
                </a:lnTo>
                <a:lnTo>
                  <a:pt x="3175" y="7302"/>
                </a:lnTo>
                <a:lnTo>
                  <a:pt x="3175" y="19367"/>
                </a:lnTo>
                <a:lnTo>
                  <a:pt x="35877" y="19367"/>
                </a:lnTo>
                <a:lnTo>
                  <a:pt x="35877" y="249555"/>
                </a:lnTo>
                <a:lnTo>
                  <a:pt x="0" y="249555"/>
                </a:lnTo>
                <a:lnTo>
                  <a:pt x="0" y="261620"/>
                </a:lnTo>
                <a:lnTo>
                  <a:pt x="132067" y="261620"/>
                </a:lnTo>
                <a:lnTo>
                  <a:pt x="155206" y="260019"/>
                </a:lnTo>
                <a:lnTo>
                  <a:pt x="176606" y="255270"/>
                </a:lnTo>
                <a:lnTo>
                  <a:pt x="195021" y="247421"/>
                </a:lnTo>
                <a:lnTo>
                  <a:pt x="209219" y="236537"/>
                </a:lnTo>
                <a:lnTo>
                  <a:pt x="209219" y="281609"/>
                </a:lnTo>
                <a:lnTo>
                  <a:pt x="222554" y="281609"/>
                </a:lnTo>
                <a:lnTo>
                  <a:pt x="222554" y="236537"/>
                </a:lnTo>
                <a:lnTo>
                  <a:pt x="222554" y="135890"/>
                </a:lnTo>
                <a:lnTo>
                  <a:pt x="270179" y="135890"/>
                </a:lnTo>
                <a:lnTo>
                  <a:pt x="270179" y="124142"/>
                </a:lnTo>
                <a:close/>
              </a:path>
              <a:path w="563879" h="286385">
                <a:moveTo>
                  <a:pt x="437819" y="73977"/>
                </a:moveTo>
                <a:lnTo>
                  <a:pt x="436245" y="56388"/>
                </a:lnTo>
                <a:lnTo>
                  <a:pt x="431736" y="40881"/>
                </a:lnTo>
                <a:lnTo>
                  <a:pt x="424548" y="27635"/>
                </a:lnTo>
                <a:lnTo>
                  <a:pt x="424167" y="27216"/>
                </a:lnTo>
                <a:lnTo>
                  <a:pt x="424167" y="73977"/>
                </a:lnTo>
                <a:lnTo>
                  <a:pt x="422986" y="88468"/>
                </a:lnTo>
                <a:lnTo>
                  <a:pt x="397979" y="127723"/>
                </a:lnTo>
                <a:lnTo>
                  <a:pt x="366064" y="135890"/>
                </a:lnTo>
                <a:lnTo>
                  <a:pt x="354406" y="134950"/>
                </a:lnTo>
                <a:lnTo>
                  <a:pt x="318541" y="112458"/>
                </a:lnTo>
                <a:lnTo>
                  <a:pt x="307962" y="73977"/>
                </a:lnTo>
                <a:lnTo>
                  <a:pt x="309232" y="59296"/>
                </a:lnTo>
                <a:lnTo>
                  <a:pt x="334314" y="19926"/>
                </a:lnTo>
                <a:lnTo>
                  <a:pt x="366064" y="11747"/>
                </a:lnTo>
                <a:lnTo>
                  <a:pt x="377888" y="12687"/>
                </a:lnTo>
                <a:lnTo>
                  <a:pt x="413854" y="35179"/>
                </a:lnTo>
                <a:lnTo>
                  <a:pt x="424167" y="73977"/>
                </a:lnTo>
                <a:lnTo>
                  <a:pt x="424167" y="27216"/>
                </a:lnTo>
                <a:lnTo>
                  <a:pt x="393369" y="4368"/>
                </a:lnTo>
                <a:lnTo>
                  <a:pt x="366064" y="0"/>
                </a:lnTo>
                <a:lnTo>
                  <a:pt x="351904" y="1117"/>
                </a:lnTo>
                <a:lnTo>
                  <a:pt x="307797" y="27635"/>
                </a:lnTo>
                <a:lnTo>
                  <a:pt x="294944" y="73977"/>
                </a:lnTo>
                <a:lnTo>
                  <a:pt x="296418" y="91389"/>
                </a:lnTo>
                <a:lnTo>
                  <a:pt x="317487" y="131127"/>
                </a:lnTo>
                <a:lnTo>
                  <a:pt x="366064" y="147637"/>
                </a:lnTo>
                <a:lnTo>
                  <a:pt x="380314" y="146532"/>
                </a:lnTo>
                <a:lnTo>
                  <a:pt x="424548" y="120142"/>
                </a:lnTo>
                <a:lnTo>
                  <a:pt x="436245" y="91389"/>
                </a:lnTo>
                <a:lnTo>
                  <a:pt x="437819" y="73977"/>
                </a:lnTo>
                <a:close/>
              </a:path>
              <a:path w="563879" h="286385">
                <a:moveTo>
                  <a:pt x="518134" y="192087"/>
                </a:moveTo>
                <a:lnTo>
                  <a:pt x="311772" y="192087"/>
                </a:lnTo>
                <a:lnTo>
                  <a:pt x="311772" y="204152"/>
                </a:lnTo>
                <a:lnTo>
                  <a:pt x="504799" y="204152"/>
                </a:lnTo>
                <a:lnTo>
                  <a:pt x="504799" y="286054"/>
                </a:lnTo>
                <a:lnTo>
                  <a:pt x="518134" y="286054"/>
                </a:lnTo>
                <a:lnTo>
                  <a:pt x="518134" y="192087"/>
                </a:lnTo>
                <a:close/>
              </a:path>
              <a:path w="563879" h="286385">
                <a:moveTo>
                  <a:pt x="563537" y="73025"/>
                </a:moveTo>
                <a:lnTo>
                  <a:pt x="518134" y="73025"/>
                </a:lnTo>
                <a:lnTo>
                  <a:pt x="518134" y="1905"/>
                </a:lnTo>
                <a:lnTo>
                  <a:pt x="504799" y="1905"/>
                </a:lnTo>
                <a:lnTo>
                  <a:pt x="504799" y="160972"/>
                </a:lnTo>
                <a:lnTo>
                  <a:pt x="518134" y="160972"/>
                </a:lnTo>
                <a:lnTo>
                  <a:pt x="518134" y="84772"/>
                </a:lnTo>
                <a:lnTo>
                  <a:pt x="563537" y="84772"/>
                </a:lnTo>
                <a:lnTo>
                  <a:pt x="563537" y="730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4" name="object 154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456765" y="3324410"/>
            <a:ext cx="134297" cy="147631"/>
          </a:xfrm>
          <a:prstGeom prst="rect">
            <a:avLst/>
          </a:prstGeom>
        </p:spPr>
      </p:pic>
      <p:sp>
        <p:nvSpPr>
          <p:cNvPr id="155" name="object 155"/>
          <p:cNvSpPr/>
          <p:nvPr/>
        </p:nvSpPr>
        <p:spPr>
          <a:xfrm>
            <a:off x="1712228" y="3249166"/>
            <a:ext cx="229235" cy="280035"/>
          </a:xfrm>
          <a:custGeom>
            <a:avLst/>
            <a:gdLst/>
            <a:ahLst/>
            <a:cxnLst/>
            <a:rect l="l" t="t" r="r" b="b"/>
            <a:pathLst>
              <a:path w="229235" h="280035">
                <a:moveTo>
                  <a:pt x="0" y="260657"/>
                </a:moveTo>
                <a:lnTo>
                  <a:pt x="0" y="247640"/>
                </a:lnTo>
                <a:lnTo>
                  <a:pt x="35930" y="226700"/>
                </a:lnTo>
                <a:lnTo>
                  <a:pt x="62664" y="192278"/>
                </a:lnTo>
                <a:lnTo>
                  <a:pt x="79337" y="144818"/>
                </a:lnTo>
                <a:lnTo>
                  <a:pt x="85086" y="84769"/>
                </a:lnTo>
                <a:lnTo>
                  <a:pt x="85086" y="17461"/>
                </a:lnTo>
                <a:lnTo>
                  <a:pt x="3809" y="17461"/>
                </a:lnTo>
                <a:lnTo>
                  <a:pt x="3809" y="5397"/>
                </a:lnTo>
                <a:lnTo>
                  <a:pt x="98738" y="5397"/>
                </a:lnTo>
                <a:lnTo>
                  <a:pt x="98665" y="84769"/>
                </a:lnTo>
                <a:lnTo>
                  <a:pt x="94626" y="137075"/>
                </a:lnTo>
                <a:lnTo>
                  <a:pt x="82452" y="181633"/>
                </a:lnTo>
                <a:lnTo>
                  <a:pt x="62461" y="217245"/>
                </a:lnTo>
                <a:lnTo>
                  <a:pt x="34895" y="243667"/>
                </a:lnTo>
                <a:lnTo>
                  <a:pt x="0" y="260657"/>
                </a:lnTo>
                <a:close/>
              </a:path>
              <a:path w="229235" h="280035">
                <a:moveTo>
                  <a:pt x="229225" y="120962"/>
                </a:moveTo>
                <a:lnTo>
                  <a:pt x="215891" y="120962"/>
                </a:lnTo>
                <a:lnTo>
                  <a:pt x="215891" y="0"/>
                </a:lnTo>
                <a:lnTo>
                  <a:pt x="229225" y="0"/>
                </a:lnTo>
                <a:lnTo>
                  <a:pt x="229225" y="120962"/>
                </a:lnTo>
                <a:close/>
              </a:path>
              <a:path w="229235" h="280035">
                <a:moveTo>
                  <a:pt x="161283" y="275896"/>
                </a:moveTo>
                <a:lnTo>
                  <a:pt x="147949" y="275896"/>
                </a:lnTo>
                <a:lnTo>
                  <a:pt x="147949" y="1587"/>
                </a:lnTo>
                <a:lnTo>
                  <a:pt x="161283" y="1587"/>
                </a:lnTo>
                <a:lnTo>
                  <a:pt x="161283" y="120962"/>
                </a:lnTo>
                <a:lnTo>
                  <a:pt x="229225" y="120962"/>
                </a:lnTo>
                <a:lnTo>
                  <a:pt x="229225" y="132709"/>
                </a:lnTo>
                <a:lnTo>
                  <a:pt x="161283" y="132709"/>
                </a:lnTo>
                <a:lnTo>
                  <a:pt x="161283" y="275896"/>
                </a:lnTo>
                <a:close/>
              </a:path>
              <a:path w="229235" h="280035">
                <a:moveTo>
                  <a:pt x="229225" y="279706"/>
                </a:moveTo>
                <a:lnTo>
                  <a:pt x="215891" y="279706"/>
                </a:lnTo>
                <a:lnTo>
                  <a:pt x="215891" y="132709"/>
                </a:lnTo>
                <a:lnTo>
                  <a:pt x="229225" y="132709"/>
                </a:lnTo>
                <a:lnTo>
                  <a:pt x="229225" y="27970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2005904" y="3247261"/>
            <a:ext cx="233679" cy="282575"/>
          </a:xfrm>
          <a:custGeom>
            <a:avLst/>
            <a:gdLst/>
            <a:ahLst/>
            <a:cxnLst/>
            <a:rect l="l" t="t" r="r" b="b"/>
            <a:pathLst>
              <a:path w="233680" h="282575">
                <a:moveTo>
                  <a:pt x="71434" y="157473"/>
                </a:moveTo>
                <a:lnTo>
                  <a:pt x="32725" y="147160"/>
                </a:lnTo>
                <a:lnTo>
                  <a:pt x="5952" y="113819"/>
                </a:lnTo>
                <a:lnTo>
                  <a:pt x="0" y="78736"/>
                </a:lnTo>
                <a:lnTo>
                  <a:pt x="1517" y="60148"/>
                </a:lnTo>
                <a:lnTo>
                  <a:pt x="22859" y="17779"/>
                </a:lnTo>
                <a:lnTo>
                  <a:pt x="71434" y="0"/>
                </a:lnTo>
                <a:lnTo>
                  <a:pt x="85766" y="1170"/>
                </a:lnTo>
                <a:lnTo>
                  <a:pt x="98698" y="4603"/>
                </a:lnTo>
                <a:lnTo>
                  <a:pt x="110143" y="10179"/>
                </a:lnTo>
                <a:lnTo>
                  <a:pt x="112178" y="11747"/>
                </a:lnTo>
                <a:lnTo>
                  <a:pt x="71434" y="11747"/>
                </a:lnTo>
                <a:lnTo>
                  <a:pt x="59518" y="12739"/>
                </a:lnTo>
                <a:lnTo>
                  <a:pt x="23781" y="36768"/>
                </a:lnTo>
                <a:lnTo>
                  <a:pt x="13334" y="78736"/>
                </a:lnTo>
                <a:lnTo>
                  <a:pt x="14515" y="94234"/>
                </a:lnTo>
                <a:lnTo>
                  <a:pt x="31748" y="130487"/>
                </a:lnTo>
                <a:lnTo>
                  <a:pt x="71434" y="145726"/>
                </a:lnTo>
                <a:lnTo>
                  <a:pt x="111960" y="145726"/>
                </a:lnTo>
                <a:lnTo>
                  <a:pt x="110143" y="147160"/>
                </a:lnTo>
                <a:lnTo>
                  <a:pt x="98698" y="152830"/>
                </a:lnTo>
                <a:lnTo>
                  <a:pt x="85766" y="156298"/>
                </a:lnTo>
                <a:lnTo>
                  <a:pt x="71434" y="157473"/>
                </a:lnTo>
                <a:close/>
              </a:path>
              <a:path w="233680" h="282575">
                <a:moveTo>
                  <a:pt x="111960" y="145726"/>
                </a:moveTo>
                <a:lnTo>
                  <a:pt x="71434" y="145726"/>
                </a:lnTo>
                <a:lnTo>
                  <a:pt x="83266" y="144729"/>
                </a:lnTo>
                <a:lnTo>
                  <a:pt x="93936" y="141797"/>
                </a:lnTo>
                <a:lnTo>
                  <a:pt x="125010" y="108183"/>
                </a:lnTo>
                <a:lnTo>
                  <a:pt x="129534" y="78736"/>
                </a:lnTo>
                <a:lnTo>
                  <a:pt x="128403" y="62922"/>
                </a:lnTo>
                <a:lnTo>
                  <a:pt x="111438" y="26668"/>
                </a:lnTo>
                <a:lnTo>
                  <a:pt x="71434" y="11747"/>
                </a:lnTo>
                <a:lnTo>
                  <a:pt x="112178" y="11747"/>
                </a:lnTo>
                <a:lnTo>
                  <a:pt x="137075" y="43614"/>
                </a:lnTo>
                <a:lnTo>
                  <a:pt x="143186" y="78736"/>
                </a:lnTo>
                <a:lnTo>
                  <a:pt x="141619" y="97319"/>
                </a:lnTo>
                <a:lnTo>
                  <a:pt x="137075" y="113819"/>
                </a:lnTo>
                <a:lnTo>
                  <a:pt x="129792" y="127937"/>
                </a:lnTo>
                <a:lnTo>
                  <a:pt x="120010" y="139376"/>
                </a:lnTo>
                <a:lnTo>
                  <a:pt x="111960" y="145726"/>
                </a:lnTo>
                <a:close/>
              </a:path>
              <a:path w="233680" h="282575">
                <a:moveTo>
                  <a:pt x="227955" y="195572"/>
                </a:moveTo>
                <a:lnTo>
                  <a:pt x="214621" y="195572"/>
                </a:lnTo>
                <a:lnTo>
                  <a:pt x="214621" y="1904"/>
                </a:lnTo>
                <a:lnTo>
                  <a:pt x="227955" y="1904"/>
                </a:lnTo>
                <a:lnTo>
                  <a:pt x="227955" y="195572"/>
                </a:lnTo>
                <a:close/>
              </a:path>
              <a:path w="233680" h="282575">
                <a:moveTo>
                  <a:pt x="233670" y="282563"/>
                </a:moveTo>
                <a:lnTo>
                  <a:pt x="22541" y="282563"/>
                </a:lnTo>
                <a:lnTo>
                  <a:pt x="22541" y="196207"/>
                </a:lnTo>
                <a:lnTo>
                  <a:pt x="36193" y="196207"/>
                </a:lnTo>
                <a:lnTo>
                  <a:pt x="36193" y="270499"/>
                </a:lnTo>
                <a:lnTo>
                  <a:pt x="233670" y="270499"/>
                </a:lnTo>
                <a:lnTo>
                  <a:pt x="233670" y="2825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2295770" y="3248848"/>
            <a:ext cx="252095" cy="288290"/>
          </a:xfrm>
          <a:custGeom>
            <a:avLst/>
            <a:gdLst/>
            <a:ahLst/>
            <a:cxnLst/>
            <a:rect l="l" t="t" r="r" b="b"/>
            <a:pathLst>
              <a:path w="252094" h="288289">
                <a:moveTo>
                  <a:pt x="78419" y="139376"/>
                </a:moveTo>
                <a:lnTo>
                  <a:pt x="65084" y="139376"/>
                </a:lnTo>
                <a:lnTo>
                  <a:pt x="65084" y="90801"/>
                </a:lnTo>
                <a:lnTo>
                  <a:pt x="55143" y="88415"/>
                </a:lnTo>
                <a:lnTo>
                  <a:pt x="18731" y="64926"/>
                </a:lnTo>
                <a:lnTo>
                  <a:pt x="14286" y="47940"/>
                </a:lnTo>
                <a:lnTo>
                  <a:pt x="15408" y="39125"/>
                </a:lnTo>
                <a:lnTo>
                  <a:pt x="47960" y="10045"/>
                </a:lnTo>
                <a:lnTo>
                  <a:pt x="95504" y="1086"/>
                </a:lnTo>
                <a:lnTo>
                  <a:pt x="126359" y="0"/>
                </a:lnTo>
                <a:lnTo>
                  <a:pt x="157220" y="1086"/>
                </a:lnTo>
                <a:lnTo>
                  <a:pt x="183467" y="4405"/>
                </a:lnTo>
                <a:lnTo>
                  <a:pt x="204893" y="10045"/>
                </a:lnTo>
                <a:lnTo>
                  <a:pt x="208358" y="11747"/>
                </a:lnTo>
                <a:lnTo>
                  <a:pt x="126359" y="11747"/>
                </a:lnTo>
                <a:lnTo>
                  <a:pt x="97736" y="12749"/>
                </a:lnTo>
                <a:lnTo>
                  <a:pt x="54657" y="20587"/>
                </a:lnTo>
                <a:lnTo>
                  <a:pt x="27938" y="39685"/>
                </a:lnTo>
                <a:lnTo>
                  <a:pt x="27938" y="56512"/>
                </a:lnTo>
                <a:lnTo>
                  <a:pt x="73815" y="80324"/>
                </a:lnTo>
                <a:lnTo>
                  <a:pt x="126359" y="84134"/>
                </a:lnTo>
                <a:lnTo>
                  <a:pt x="209923" y="84134"/>
                </a:lnTo>
                <a:lnTo>
                  <a:pt x="206763" y="85523"/>
                </a:lnTo>
                <a:lnTo>
                  <a:pt x="197893" y="88415"/>
                </a:lnTo>
                <a:lnTo>
                  <a:pt x="187952" y="90801"/>
                </a:lnTo>
                <a:lnTo>
                  <a:pt x="187952" y="93341"/>
                </a:lnTo>
                <a:lnTo>
                  <a:pt x="78419" y="93341"/>
                </a:lnTo>
                <a:lnTo>
                  <a:pt x="78419" y="139376"/>
                </a:lnTo>
                <a:close/>
              </a:path>
              <a:path w="252094" h="288289">
                <a:moveTo>
                  <a:pt x="209923" y="84134"/>
                </a:moveTo>
                <a:lnTo>
                  <a:pt x="126359" y="84134"/>
                </a:lnTo>
                <a:lnTo>
                  <a:pt x="155162" y="83181"/>
                </a:lnTo>
                <a:lnTo>
                  <a:pt x="179142" y="80324"/>
                </a:lnTo>
                <a:lnTo>
                  <a:pt x="198241" y="75561"/>
                </a:lnTo>
                <a:lnTo>
                  <a:pt x="212399" y="68894"/>
                </a:lnTo>
                <a:lnTo>
                  <a:pt x="220336" y="63179"/>
                </a:lnTo>
                <a:lnTo>
                  <a:pt x="224781" y="56512"/>
                </a:lnTo>
                <a:lnTo>
                  <a:pt x="224781" y="39685"/>
                </a:lnTo>
                <a:lnTo>
                  <a:pt x="179142" y="15715"/>
                </a:lnTo>
                <a:lnTo>
                  <a:pt x="126359" y="11747"/>
                </a:lnTo>
                <a:lnTo>
                  <a:pt x="208358" y="11747"/>
                </a:lnTo>
                <a:lnTo>
                  <a:pt x="237316" y="39125"/>
                </a:lnTo>
                <a:lnTo>
                  <a:pt x="238432" y="47940"/>
                </a:lnTo>
                <a:lnTo>
                  <a:pt x="237316" y="56939"/>
                </a:lnTo>
                <a:lnTo>
                  <a:pt x="234027" y="64926"/>
                </a:lnTo>
                <a:lnTo>
                  <a:pt x="228655" y="71960"/>
                </a:lnTo>
                <a:lnTo>
                  <a:pt x="221288" y="78101"/>
                </a:lnTo>
                <a:lnTo>
                  <a:pt x="214561" y="82095"/>
                </a:lnTo>
                <a:lnTo>
                  <a:pt x="209923" y="84134"/>
                </a:lnTo>
                <a:close/>
              </a:path>
              <a:path w="252094" h="288289">
                <a:moveTo>
                  <a:pt x="126359" y="96198"/>
                </a:moveTo>
                <a:lnTo>
                  <a:pt x="113199" y="96020"/>
                </a:lnTo>
                <a:lnTo>
                  <a:pt x="100841" y="95484"/>
                </a:lnTo>
                <a:lnTo>
                  <a:pt x="89258" y="94591"/>
                </a:lnTo>
                <a:lnTo>
                  <a:pt x="78419" y="93341"/>
                </a:lnTo>
                <a:lnTo>
                  <a:pt x="174618" y="93341"/>
                </a:lnTo>
                <a:lnTo>
                  <a:pt x="163729" y="94591"/>
                </a:lnTo>
                <a:lnTo>
                  <a:pt x="152036" y="95484"/>
                </a:lnTo>
                <a:lnTo>
                  <a:pt x="139570" y="96020"/>
                </a:lnTo>
                <a:lnTo>
                  <a:pt x="126359" y="96198"/>
                </a:lnTo>
                <a:close/>
              </a:path>
              <a:path w="252094" h="288289">
                <a:moveTo>
                  <a:pt x="187952" y="139376"/>
                </a:moveTo>
                <a:lnTo>
                  <a:pt x="174618" y="139376"/>
                </a:lnTo>
                <a:lnTo>
                  <a:pt x="174618" y="93341"/>
                </a:lnTo>
                <a:lnTo>
                  <a:pt x="187952" y="93341"/>
                </a:lnTo>
                <a:lnTo>
                  <a:pt x="187952" y="139376"/>
                </a:lnTo>
                <a:close/>
              </a:path>
              <a:path w="252094" h="288289">
                <a:moveTo>
                  <a:pt x="251767" y="151123"/>
                </a:moveTo>
                <a:lnTo>
                  <a:pt x="0" y="151123"/>
                </a:lnTo>
                <a:lnTo>
                  <a:pt x="0" y="139376"/>
                </a:lnTo>
                <a:lnTo>
                  <a:pt x="251767" y="139376"/>
                </a:lnTo>
                <a:lnTo>
                  <a:pt x="251767" y="151123"/>
                </a:lnTo>
                <a:close/>
              </a:path>
              <a:path w="252094" h="288289">
                <a:moveTo>
                  <a:pt x="126359" y="288278"/>
                </a:moveTo>
                <a:lnTo>
                  <a:pt x="70283" y="283992"/>
                </a:lnTo>
                <a:lnTo>
                  <a:pt x="33018" y="271134"/>
                </a:lnTo>
                <a:lnTo>
                  <a:pt x="14286" y="240337"/>
                </a:lnTo>
                <a:lnTo>
                  <a:pt x="15472" y="231239"/>
                </a:lnTo>
                <a:lnTo>
                  <a:pt x="49255" y="201991"/>
                </a:lnTo>
                <a:lnTo>
                  <a:pt x="96015" y="193200"/>
                </a:lnTo>
                <a:lnTo>
                  <a:pt x="126359" y="192079"/>
                </a:lnTo>
                <a:lnTo>
                  <a:pt x="156660" y="193200"/>
                </a:lnTo>
                <a:lnTo>
                  <a:pt x="182317" y="196524"/>
                </a:lnTo>
                <a:lnTo>
                  <a:pt x="203330" y="201991"/>
                </a:lnTo>
                <a:lnTo>
                  <a:pt x="206622" y="203509"/>
                </a:lnTo>
                <a:lnTo>
                  <a:pt x="126359" y="203509"/>
                </a:lnTo>
                <a:lnTo>
                  <a:pt x="97741" y="204561"/>
                </a:lnTo>
                <a:lnTo>
                  <a:pt x="54791" y="212617"/>
                </a:lnTo>
                <a:lnTo>
                  <a:pt x="27938" y="232400"/>
                </a:lnTo>
                <a:lnTo>
                  <a:pt x="27938" y="248275"/>
                </a:lnTo>
                <a:lnTo>
                  <a:pt x="73855" y="272761"/>
                </a:lnTo>
                <a:lnTo>
                  <a:pt x="126359" y="276848"/>
                </a:lnTo>
                <a:lnTo>
                  <a:pt x="207228" y="276848"/>
                </a:lnTo>
                <a:lnTo>
                  <a:pt x="203330" y="278634"/>
                </a:lnTo>
                <a:lnTo>
                  <a:pt x="182317" y="283992"/>
                </a:lnTo>
                <a:lnTo>
                  <a:pt x="156660" y="287206"/>
                </a:lnTo>
                <a:lnTo>
                  <a:pt x="126359" y="288278"/>
                </a:lnTo>
                <a:close/>
              </a:path>
              <a:path w="252094" h="288289">
                <a:moveTo>
                  <a:pt x="207228" y="276848"/>
                </a:moveTo>
                <a:lnTo>
                  <a:pt x="126359" y="276848"/>
                </a:lnTo>
                <a:lnTo>
                  <a:pt x="155157" y="275802"/>
                </a:lnTo>
                <a:lnTo>
                  <a:pt x="179102" y="272761"/>
                </a:lnTo>
                <a:lnTo>
                  <a:pt x="198107" y="267874"/>
                </a:lnTo>
                <a:lnTo>
                  <a:pt x="212081" y="261292"/>
                </a:lnTo>
                <a:lnTo>
                  <a:pt x="220971" y="255577"/>
                </a:lnTo>
                <a:lnTo>
                  <a:pt x="224781" y="248275"/>
                </a:lnTo>
                <a:lnTo>
                  <a:pt x="224781" y="232400"/>
                </a:lnTo>
                <a:lnTo>
                  <a:pt x="179102" y="207636"/>
                </a:lnTo>
                <a:lnTo>
                  <a:pt x="126359" y="203509"/>
                </a:lnTo>
                <a:lnTo>
                  <a:pt x="206622" y="203509"/>
                </a:lnTo>
                <a:lnTo>
                  <a:pt x="237247" y="231239"/>
                </a:lnTo>
                <a:lnTo>
                  <a:pt x="238432" y="240337"/>
                </a:lnTo>
                <a:lnTo>
                  <a:pt x="237247" y="249257"/>
                </a:lnTo>
                <a:lnTo>
                  <a:pt x="233710" y="257402"/>
                </a:lnTo>
                <a:lnTo>
                  <a:pt x="227851" y="264714"/>
                </a:lnTo>
                <a:lnTo>
                  <a:pt x="219701" y="271134"/>
                </a:lnTo>
                <a:lnTo>
                  <a:pt x="207228" y="2768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2675536" y="3238371"/>
            <a:ext cx="248920" cy="295275"/>
          </a:xfrm>
          <a:custGeom>
            <a:avLst/>
            <a:gdLst/>
            <a:ahLst/>
            <a:cxnLst/>
            <a:rect l="l" t="t" r="r" b="b"/>
            <a:pathLst>
              <a:path w="248919" h="295275">
                <a:moveTo>
                  <a:pt x="130487" y="37780"/>
                </a:moveTo>
                <a:lnTo>
                  <a:pt x="117470" y="37780"/>
                </a:lnTo>
                <a:lnTo>
                  <a:pt x="117470" y="0"/>
                </a:lnTo>
                <a:lnTo>
                  <a:pt x="130487" y="0"/>
                </a:lnTo>
                <a:lnTo>
                  <a:pt x="130487" y="37780"/>
                </a:lnTo>
                <a:close/>
              </a:path>
              <a:path w="248919" h="295275">
                <a:moveTo>
                  <a:pt x="232400" y="49528"/>
                </a:moveTo>
                <a:lnTo>
                  <a:pt x="16191" y="49528"/>
                </a:lnTo>
                <a:lnTo>
                  <a:pt x="16191" y="37780"/>
                </a:lnTo>
                <a:lnTo>
                  <a:pt x="232400" y="37780"/>
                </a:lnTo>
                <a:lnTo>
                  <a:pt x="232400" y="49528"/>
                </a:lnTo>
                <a:close/>
              </a:path>
              <a:path w="248919" h="295275">
                <a:moveTo>
                  <a:pt x="12699" y="159696"/>
                </a:moveTo>
                <a:lnTo>
                  <a:pt x="12699" y="147314"/>
                </a:lnTo>
                <a:lnTo>
                  <a:pt x="49562" y="136708"/>
                </a:lnTo>
                <a:lnTo>
                  <a:pt x="83300" y="117232"/>
                </a:lnTo>
                <a:lnTo>
                  <a:pt x="107930" y="89541"/>
                </a:lnTo>
                <a:lnTo>
                  <a:pt x="117470" y="54290"/>
                </a:lnTo>
                <a:lnTo>
                  <a:pt x="117470" y="49528"/>
                </a:lnTo>
                <a:lnTo>
                  <a:pt x="130487" y="49528"/>
                </a:lnTo>
                <a:lnTo>
                  <a:pt x="130487" y="54290"/>
                </a:lnTo>
                <a:lnTo>
                  <a:pt x="138809" y="86356"/>
                </a:lnTo>
                <a:lnTo>
                  <a:pt x="124137" y="86356"/>
                </a:lnTo>
                <a:lnTo>
                  <a:pt x="107171" y="112326"/>
                </a:lnTo>
                <a:lnTo>
                  <a:pt x="81514" y="133622"/>
                </a:lnTo>
                <a:lnTo>
                  <a:pt x="49309" y="149620"/>
                </a:lnTo>
                <a:lnTo>
                  <a:pt x="12699" y="159696"/>
                </a:lnTo>
                <a:close/>
              </a:path>
              <a:path w="248919" h="295275">
                <a:moveTo>
                  <a:pt x="235258" y="159696"/>
                </a:moveTo>
                <a:lnTo>
                  <a:pt x="197804" y="149486"/>
                </a:lnTo>
                <a:lnTo>
                  <a:pt x="165887" y="133503"/>
                </a:lnTo>
                <a:lnTo>
                  <a:pt x="140875" y="112281"/>
                </a:lnTo>
                <a:lnTo>
                  <a:pt x="124137" y="86356"/>
                </a:lnTo>
                <a:lnTo>
                  <a:pt x="138809" y="86356"/>
                </a:lnTo>
                <a:lnTo>
                  <a:pt x="139624" y="89496"/>
                </a:lnTo>
                <a:lnTo>
                  <a:pt x="163585" y="117113"/>
                </a:lnTo>
                <a:lnTo>
                  <a:pt x="197189" y="136574"/>
                </a:lnTo>
                <a:lnTo>
                  <a:pt x="235258" y="147314"/>
                </a:lnTo>
                <a:lnTo>
                  <a:pt x="235258" y="159696"/>
                </a:lnTo>
                <a:close/>
              </a:path>
              <a:path w="248919" h="295275">
                <a:moveTo>
                  <a:pt x="248592" y="215573"/>
                </a:moveTo>
                <a:lnTo>
                  <a:pt x="0" y="215573"/>
                </a:lnTo>
                <a:lnTo>
                  <a:pt x="0" y="203826"/>
                </a:lnTo>
                <a:lnTo>
                  <a:pt x="248592" y="203826"/>
                </a:lnTo>
                <a:lnTo>
                  <a:pt x="248592" y="215573"/>
                </a:lnTo>
                <a:close/>
              </a:path>
              <a:path w="248919" h="295275">
                <a:moveTo>
                  <a:pt x="130487" y="295263"/>
                </a:moveTo>
                <a:lnTo>
                  <a:pt x="117470" y="295263"/>
                </a:lnTo>
                <a:lnTo>
                  <a:pt x="117470" y="215573"/>
                </a:lnTo>
                <a:lnTo>
                  <a:pt x="130487" y="215573"/>
                </a:lnTo>
                <a:lnTo>
                  <a:pt x="130487" y="2952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2974926" y="3240276"/>
            <a:ext cx="234315" cy="289560"/>
          </a:xfrm>
          <a:custGeom>
            <a:avLst/>
            <a:gdLst/>
            <a:ahLst/>
            <a:cxnLst/>
            <a:rect l="l" t="t" r="r" b="b"/>
            <a:pathLst>
              <a:path w="234314" h="289560">
                <a:moveTo>
                  <a:pt x="80641" y="41908"/>
                </a:moveTo>
                <a:lnTo>
                  <a:pt x="66989" y="41908"/>
                </a:lnTo>
                <a:lnTo>
                  <a:pt x="66989" y="0"/>
                </a:lnTo>
                <a:lnTo>
                  <a:pt x="80641" y="0"/>
                </a:lnTo>
                <a:lnTo>
                  <a:pt x="80641" y="41908"/>
                </a:lnTo>
                <a:close/>
              </a:path>
              <a:path w="234314" h="289560">
                <a:moveTo>
                  <a:pt x="228273" y="205414"/>
                </a:moveTo>
                <a:lnTo>
                  <a:pt x="214938" y="205414"/>
                </a:lnTo>
                <a:lnTo>
                  <a:pt x="214938" y="105723"/>
                </a:lnTo>
                <a:lnTo>
                  <a:pt x="146679" y="105723"/>
                </a:lnTo>
                <a:lnTo>
                  <a:pt x="146679" y="93976"/>
                </a:lnTo>
                <a:lnTo>
                  <a:pt x="214938" y="93976"/>
                </a:lnTo>
                <a:lnTo>
                  <a:pt x="214938" y="8889"/>
                </a:lnTo>
                <a:lnTo>
                  <a:pt x="228273" y="8889"/>
                </a:lnTo>
                <a:lnTo>
                  <a:pt x="228273" y="205414"/>
                </a:lnTo>
                <a:close/>
              </a:path>
              <a:path w="234314" h="289560">
                <a:moveTo>
                  <a:pt x="143186" y="53655"/>
                </a:moveTo>
                <a:lnTo>
                  <a:pt x="4444" y="53655"/>
                </a:lnTo>
                <a:lnTo>
                  <a:pt x="4444" y="41908"/>
                </a:lnTo>
                <a:lnTo>
                  <a:pt x="143186" y="41908"/>
                </a:lnTo>
                <a:lnTo>
                  <a:pt x="143186" y="53655"/>
                </a:lnTo>
                <a:close/>
              </a:path>
              <a:path w="234314" h="289560">
                <a:moveTo>
                  <a:pt x="0" y="176205"/>
                </a:moveTo>
                <a:lnTo>
                  <a:pt x="0" y="163823"/>
                </a:lnTo>
                <a:lnTo>
                  <a:pt x="24664" y="153579"/>
                </a:lnTo>
                <a:lnTo>
                  <a:pt x="46115" y="135209"/>
                </a:lnTo>
                <a:lnTo>
                  <a:pt x="61255" y="109399"/>
                </a:lnTo>
                <a:lnTo>
                  <a:pt x="66989" y="76831"/>
                </a:lnTo>
                <a:lnTo>
                  <a:pt x="66989" y="53655"/>
                </a:lnTo>
                <a:lnTo>
                  <a:pt x="80641" y="53655"/>
                </a:lnTo>
                <a:lnTo>
                  <a:pt x="80641" y="76831"/>
                </a:lnTo>
                <a:lnTo>
                  <a:pt x="86649" y="108486"/>
                </a:lnTo>
                <a:lnTo>
                  <a:pt x="88131" y="110803"/>
                </a:lnTo>
                <a:lnTo>
                  <a:pt x="73974" y="110803"/>
                </a:lnTo>
                <a:lnTo>
                  <a:pt x="63175" y="132317"/>
                </a:lnTo>
                <a:lnTo>
                  <a:pt x="46630" y="151481"/>
                </a:lnTo>
                <a:lnTo>
                  <a:pt x="25265" y="166656"/>
                </a:lnTo>
                <a:lnTo>
                  <a:pt x="0" y="176205"/>
                </a:lnTo>
                <a:close/>
              </a:path>
              <a:path w="234314" h="289560">
                <a:moveTo>
                  <a:pt x="147949" y="172395"/>
                </a:moveTo>
                <a:lnTo>
                  <a:pt x="123487" y="163084"/>
                </a:lnTo>
                <a:lnTo>
                  <a:pt x="102270" y="149099"/>
                </a:lnTo>
                <a:lnTo>
                  <a:pt x="85399" y="131365"/>
                </a:lnTo>
                <a:lnTo>
                  <a:pt x="73974" y="110803"/>
                </a:lnTo>
                <a:lnTo>
                  <a:pt x="88131" y="110803"/>
                </a:lnTo>
                <a:lnTo>
                  <a:pt x="102270" y="132908"/>
                </a:lnTo>
                <a:lnTo>
                  <a:pt x="123904" y="150007"/>
                </a:lnTo>
                <a:lnTo>
                  <a:pt x="147949" y="159696"/>
                </a:lnTo>
                <a:lnTo>
                  <a:pt x="147949" y="172395"/>
                </a:lnTo>
                <a:close/>
              </a:path>
              <a:path w="234314" h="289560">
                <a:moveTo>
                  <a:pt x="233988" y="289548"/>
                </a:moveTo>
                <a:lnTo>
                  <a:pt x="22859" y="289548"/>
                </a:lnTo>
                <a:lnTo>
                  <a:pt x="22859" y="207001"/>
                </a:lnTo>
                <a:lnTo>
                  <a:pt x="36511" y="207001"/>
                </a:lnTo>
                <a:lnTo>
                  <a:pt x="36511" y="277483"/>
                </a:lnTo>
                <a:lnTo>
                  <a:pt x="233988" y="277483"/>
                </a:lnTo>
                <a:lnTo>
                  <a:pt x="233988" y="2895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3358735" y="3249166"/>
            <a:ext cx="220979" cy="279400"/>
          </a:xfrm>
          <a:custGeom>
            <a:avLst/>
            <a:gdLst/>
            <a:ahLst/>
            <a:cxnLst/>
            <a:rect l="l" t="t" r="r" b="b"/>
            <a:pathLst>
              <a:path w="220979" h="279400">
                <a:moveTo>
                  <a:pt x="0" y="260657"/>
                </a:moveTo>
                <a:lnTo>
                  <a:pt x="0" y="247957"/>
                </a:lnTo>
                <a:lnTo>
                  <a:pt x="40879" y="229469"/>
                </a:lnTo>
                <a:lnTo>
                  <a:pt x="73072" y="201319"/>
                </a:lnTo>
                <a:lnTo>
                  <a:pt x="96351" y="163904"/>
                </a:lnTo>
                <a:lnTo>
                  <a:pt x="110485" y="117620"/>
                </a:lnTo>
                <a:lnTo>
                  <a:pt x="115247" y="62862"/>
                </a:lnTo>
                <a:lnTo>
                  <a:pt x="115247" y="17461"/>
                </a:lnTo>
                <a:lnTo>
                  <a:pt x="2222" y="17461"/>
                </a:lnTo>
                <a:lnTo>
                  <a:pt x="2222" y="5397"/>
                </a:lnTo>
                <a:lnTo>
                  <a:pt x="128582" y="5397"/>
                </a:lnTo>
                <a:lnTo>
                  <a:pt x="128498" y="62862"/>
                </a:lnTo>
                <a:lnTo>
                  <a:pt x="123408" y="120800"/>
                </a:lnTo>
                <a:lnTo>
                  <a:pt x="107917" y="170637"/>
                </a:lnTo>
                <a:lnTo>
                  <a:pt x="82155" y="210905"/>
                </a:lnTo>
                <a:lnTo>
                  <a:pt x="46167" y="241084"/>
                </a:lnTo>
                <a:lnTo>
                  <a:pt x="0" y="260657"/>
                </a:lnTo>
                <a:close/>
              </a:path>
              <a:path w="220979" h="279400">
                <a:moveTo>
                  <a:pt x="220971" y="279388"/>
                </a:moveTo>
                <a:lnTo>
                  <a:pt x="207636" y="279388"/>
                </a:lnTo>
                <a:lnTo>
                  <a:pt x="207636" y="0"/>
                </a:lnTo>
                <a:lnTo>
                  <a:pt x="220971" y="0"/>
                </a:lnTo>
                <a:lnTo>
                  <a:pt x="220971" y="2793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3643198" y="3248850"/>
            <a:ext cx="547370" cy="288290"/>
          </a:xfrm>
          <a:custGeom>
            <a:avLst/>
            <a:gdLst/>
            <a:ahLst/>
            <a:cxnLst/>
            <a:rect l="l" t="t" r="r" b="b"/>
            <a:pathLst>
              <a:path w="547370" h="288289">
                <a:moveTo>
                  <a:pt x="233667" y="71437"/>
                </a:moveTo>
                <a:lnTo>
                  <a:pt x="33337" y="71437"/>
                </a:lnTo>
                <a:lnTo>
                  <a:pt x="33337" y="2540"/>
                </a:lnTo>
                <a:lnTo>
                  <a:pt x="20002" y="2540"/>
                </a:lnTo>
                <a:lnTo>
                  <a:pt x="20002" y="82867"/>
                </a:lnTo>
                <a:lnTo>
                  <a:pt x="233667" y="82867"/>
                </a:lnTo>
                <a:lnTo>
                  <a:pt x="233667" y="71437"/>
                </a:lnTo>
                <a:close/>
              </a:path>
              <a:path w="547370" h="288289">
                <a:moveTo>
                  <a:pt x="238429" y="238442"/>
                </a:moveTo>
                <a:lnTo>
                  <a:pt x="237147" y="228739"/>
                </a:lnTo>
                <a:lnTo>
                  <a:pt x="233387" y="220141"/>
                </a:lnTo>
                <a:lnTo>
                  <a:pt x="227317" y="212674"/>
                </a:lnTo>
                <a:lnTo>
                  <a:pt x="224777" y="210743"/>
                </a:lnTo>
                <a:lnTo>
                  <a:pt x="224777" y="238442"/>
                </a:lnTo>
                <a:lnTo>
                  <a:pt x="223913" y="245033"/>
                </a:lnTo>
                <a:lnTo>
                  <a:pt x="178231" y="272846"/>
                </a:lnTo>
                <a:lnTo>
                  <a:pt x="126365" y="276847"/>
                </a:lnTo>
                <a:lnTo>
                  <a:pt x="98247" y="275844"/>
                </a:lnTo>
                <a:lnTo>
                  <a:pt x="55460" y="267881"/>
                </a:lnTo>
                <a:lnTo>
                  <a:pt x="27940" y="238442"/>
                </a:lnTo>
                <a:lnTo>
                  <a:pt x="28778" y="231927"/>
                </a:lnTo>
                <a:lnTo>
                  <a:pt x="74536" y="204063"/>
                </a:lnTo>
                <a:lnTo>
                  <a:pt x="126365" y="200025"/>
                </a:lnTo>
                <a:lnTo>
                  <a:pt x="154482" y="201028"/>
                </a:lnTo>
                <a:lnTo>
                  <a:pt x="197396" y="209130"/>
                </a:lnTo>
                <a:lnTo>
                  <a:pt x="224777" y="238442"/>
                </a:lnTo>
                <a:lnTo>
                  <a:pt x="224777" y="210743"/>
                </a:lnTo>
                <a:lnTo>
                  <a:pt x="219062" y="206375"/>
                </a:lnTo>
                <a:lnTo>
                  <a:pt x="205790" y="200025"/>
                </a:lnTo>
                <a:lnTo>
                  <a:pt x="202615" y="198501"/>
                </a:lnTo>
                <a:lnTo>
                  <a:pt x="181521" y="192951"/>
                </a:lnTo>
                <a:lnTo>
                  <a:pt x="156019" y="189674"/>
                </a:lnTo>
                <a:lnTo>
                  <a:pt x="126365" y="188595"/>
                </a:lnTo>
                <a:lnTo>
                  <a:pt x="96558" y="189674"/>
                </a:lnTo>
                <a:lnTo>
                  <a:pt x="50063" y="198501"/>
                </a:lnTo>
                <a:lnTo>
                  <a:pt x="15570" y="228739"/>
                </a:lnTo>
                <a:lnTo>
                  <a:pt x="14287" y="238442"/>
                </a:lnTo>
                <a:lnTo>
                  <a:pt x="15570" y="248323"/>
                </a:lnTo>
                <a:lnTo>
                  <a:pt x="50063" y="278638"/>
                </a:lnTo>
                <a:lnTo>
                  <a:pt x="96558" y="287248"/>
                </a:lnTo>
                <a:lnTo>
                  <a:pt x="126365" y="288277"/>
                </a:lnTo>
                <a:lnTo>
                  <a:pt x="156019" y="287248"/>
                </a:lnTo>
                <a:lnTo>
                  <a:pt x="181521" y="284073"/>
                </a:lnTo>
                <a:lnTo>
                  <a:pt x="202615" y="278638"/>
                </a:lnTo>
                <a:lnTo>
                  <a:pt x="206375" y="276847"/>
                </a:lnTo>
                <a:lnTo>
                  <a:pt x="219062" y="270814"/>
                </a:lnTo>
                <a:lnTo>
                  <a:pt x="227317" y="264515"/>
                </a:lnTo>
                <a:lnTo>
                  <a:pt x="233387" y="257009"/>
                </a:lnTo>
                <a:lnTo>
                  <a:pt x="237147" y="248323"/>
                </a:lnTo>
                <a:lnTo>
                  <a:pt x="238429" y="238442"/>
                </a:lnTo>
                <a:close/>
              </a:path>
              <a:path w="547370" h="288289">
                <a:moveTo>
                  <a:pt x="251764" y="130175"/>
                </a:moveTo>
                <a:lnTo>
                  <a:pt x="0" y="130175"/>
                </a:lnTo>
                <a:lnTo>
                  <a:pt x="0" y="141922"/>
                </a:lnTo>
                <a:lnTo>
                  <a:pt x="251764" y="141922"/>
                </a:lnTo>
                <a:lnTo>
                  <a:pt x="251764" y="130175"/>
                </a:lnTo>
                <a:close/>
              </a:path>
              <a:path w="547370" h="288289">
                <a:moveTo>
                  <a:pt x="534009" y="41910"/>
                </a:moveTo>
                <a:lnTo>
                  <a:pt x="533120" y="34277"/>
                </a:lnTo>
                <a:lnTo>
                  <a:pt x="530440" y="27508"/>
                </a:lnTo>
                <a:lnTo>
                  <a:pt x="525983" y="21513"/>
                </a:lnTo>
                <a:lnTo>
                  <a:pt x="520357" y="16738"/>
                </a:lnTo>
                <a:lnTo>
                  <a:pt x="520357" y="34925"/>
                </a:lnTo>
                <a:lnTo>
                  <a:pt x="520357" y="48895"/>
                </a:lnTo>
                <a:lnTo>
                  <a:pt x="479082" y="69062"/>
                </a:lnTo>
                <a:lnTo>
                  <a:pt x="421944" y="72390"/>
                </a:lnTo>
                <a:lnTo>
                  <a:pt x="390017" y="71551"/>
                </a:lnTo>
                <a:lnTo>
                  <a:pt x="346176" y="64897"/>
                </a:lnTo>
                <a:lnTo>
                  <a:pt x="323519" y="48895"/>
                </a:lnTo>
                <a:lnTo>
                  <a:pt x="323519" y="34925"/>
                </a:lnTo>
                <a:lnTo>
                  <a:pt x="364909" y="14643"/>
                </a:lnTo>
                <a:lnTo>
                  <a:pt x="421944" y="11430"/>
                </a:lnTo>
                <a:lnTo>
                  <a:pt x="453910" y="12217"/>
                </a:lnTo>
                <a:lnTo>
                  <a:pt x="497840" y="18796"/>
                </a:lnTo>
                <a:lnTo>
                  <a:pt x="520357" y="34925"/>
                </a:lnTo>
                <a:lnTo>
                  <a:pt x="520357" y="16738"/>
                </a:lnTo>
                <a:lnTo>
                  <a:pt x="483336" y="3937"/>
                </a:lnTo>
                <a:lnTo>
                  <a:pt x="421944" y="0"/>
                </a:lnTo>
                <a:lnTo>
                  <a:pt x="387959" y="977"/>
                </a:lnTo>
                <a:lnTo>
                  <a:pt x="339394" y="8978"/>
                </a:lnTo>
                <a:lnTo>
                  <a:pt x="310718" y="34277"/>
                </a:lnTo>
                <a:lnTo>
                  <a:pt x="309867" y="41910"/>
                </a:lnTo>
                <a:lnTo>
                  <a:pt x="310718" y="49403"/>
                </a:lnTo>
                <a:lnTo>
                  <a:pt x="339394" y="74574"/>
                </a:lnTo>
                <a:lnTo>
                  <a:pt x="387959" y="82804"/>
                </a:lnTo>
                <a:lnTo>
                  <a:pt x="421944" y="83820"/>
                </a:lnTo>
                <a:lnTo>
                  <a:pt x="455930" y="82804"/>
                </a:lnTo>
                <a:lnTo>
                  <a:pt x="504494" y="74574"/>
                </a:lnTo>
                <a:lnTo>
                  <a:pt x="533120" y="49403"/>
                </a:lnTo>
                <a:lnTo>
                  <a:pt x="534009" y="41910"/>
                </a:lnTo>
                <a:close/>
              </a:path>
              <a:path w="547370" h="288289">
                <a:moveTo>
                  <a:pt x="534644" y="271132"/>
                </a:moveTo>
                <a:lnTo>
                  <a:pt x="328917" y="271132"/>
                </a:lnTo>
                <a:lnTo>
                  <a:pt x="328917" y="233045"/>
                </a:lnTo>
                <a:lnTo>
                  <a:pt x="527342" y="233045"/>
                </a:lnTo>
                <a:lnTo>
                  <a:pt x="527342" y="171450"/>
                </a:lnTo>
                <a:lnTo>
                  <a:pt x="315582" y="171450"/>
                </a:lnTo>
                <a:lnTo>
                  <a:pt x="315582" y="182880"/>
                </a:lnTo>
                <a:lnTo>
                  <a:pt x="514007" y="182880"/>
                </a:lnTo>
                <a:lnTo>
                  <a:pt x="514007" y="221932"/>
                </a:lnTo>
                <a:lnTo>
                  <a:pt x="315582" y="221932"/>
                </a:lnTo>
                <a:lnTo>
                  <a:pt x="315582" y="282562"/>
                </a:lnTo>
                <a:lnTo>
                  <a:pt x="534644" y="282562"/>
                </a:lnTo>
                <a:lnTo>
                  <a:pt x="534644" y="271132"/>
                </a:lnTo>
                <a:close/>
              </a:path>
              <a:path w="547370" h="288289">
                <a:moveTo>
                  <a:pt x="547344" y="119697"/>
                </a:moveTo>
                <a:lnTo>
                  <a:pt x="295579" y="119697"/>
                </a:lnTo>
                <a:lnTo>
                  <a:pt x="295579" y="131127"/>
                </a:lnTo>
                <a:lnTo>
                  <a:pt x="547344" y="131127"/>
                </a:lnTo>
                <a:lnTo>
                  <a:pt x="547344" y="1196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4319830" y="3249166"/>
            <a:ext cx="233045" cy="280035"/>
          </a:xfrm>
          <a:custGeom>
            <a:avLst/>
            <a:gdLst/>
            <a:ahLst/>
            <a:cxnLst/>
            <a:rect l="l" t="t" r="r" b="b"/>
            <a:pathLst>
              <a:path w="233045" h="280035">
                <a:moveTo>
                  <a:pt x="141916" y="191444"/>
                </a:moveTo>
                <a:lnTo>
                  <a:pt x="0" y="191444"/>
                </a:lnTo>
                <a:lnTo>
                  <a:pt x="0" y="179380"/>
                </a:lnTo>
                <a:lnTo>
                  <a:pt x="143504" y="179380"/>
                </a:lnTo>
                <a:lnTo>
                  <a:pt x="165807" y="178060"/>
                </a:lnTo>
                <a:lnTo>
                  <a:pt x="186206" y="174062"/>
                </a:lnTo>
                <a:lnTo>
                  <a:pt x="204223" y="167325"/>
                </a:lnTo>
                <a:lnTo>
                  <a:pt x="219383" y="157791"/>
                </a:lnTo>
                <a:lnTo>
                  <a:pt x="219383" y="0"/>
                </a:lnTo>
                <a:lnTo>
                  <a:pt x="233035" y="0"/>
                </a:lnTo>
                <a:lnTo>
                  <a:pt x="233035" y="169220"/>
                </a:lnTo>
                <a:lnTo>
                  <a:pt x="219383" y="169220"/>
                </a:lnTo>
                <a:lnTo>
                  <a:pt x="204511" y="178854"/>
                </a:lnTo>
                <a:lnTo>
                  <a:pt x="186365" y="185809"/>
                </a:lnTo>
                <a:lnTo>
                  <a:pt x="165361" y="190026"/>
                </a:lnTo>
                <a:lnTo>
                  <a:pt x="141916" y="191444"/>
                </a:lnTo>
                <a:close/>
              </a:path>
              <a:path w="233045" h="280035">
                <a:moveTo>
                  <a:pt x="86356" y="137472"/>
                </a:moveTo>
                <a:lnTo>
                  <a:pt x="44388" y="127560"/>
                </a:lnTo>
                <a:lnTo>
                  <a:pt x="18295" y="98817"/>
                </a:lnTo>
                <a:lnTo>
                  <a:pt x="12699" y="69529"/>
                </a:lnTo>
                <a:lnTo>
                  <a:pt x="14143" y="54146"/>
                </a:lnTo>
                <a:lnTo>
                  <a:pt x="33653" y="19366"/>
                </a:lnTo>
                <a:lnTo>
                  <a:pt x="70978" y="2713"/>
                </a:lnTo>
                <a:lnTo>
                  <a:pt x="86356" y="1587"/>
                </a:lnTo>
                <a:lnTo>
                  <a:pt x="101784" y="2713"/>
                </a:lnTo>
                <a:lnTo>
                  <a:pt x="115962" y="6071"/>
                </a:lnTo>
                <a:lnTo>
                  <a:pt x="128592" y="11632"/>
                </a:lnTo>
                <a:lnTo>
                  <a:pt x="131407" y="13651"/>
                </a:lnTo>
                <a:lnTo>
                  <a:pt x="86356" y="13651"/>
                </a:lnTo>
                <a:lnTo>
                  <a:pt x="73478" y="14649"/>
                </a:lnTo>
                <a:lnTo>
                  <a:pt x="35459" y="36803"/>
                </a:lnTo>
                <a:lnTo>
                  <a:pt x="26351" y="69529"/>
                </a:lnTo>
                <a:lnTo>
                  <a:pt x="27403" y="82090"/>
                </a:lnTo>
                <a:lnTo>
                  <a:pt x="51174" y="117018"/>
                </a:lnTo>
                <a:lnTo>
                  <a:pt x="86356" y="125724"/>
                </a:lnTo>
                <a:lnTo>
                  <a:pt x="131214" y="125724"/>
                </a:lnTo>
                <a:lnTo>
                  <a:pt x="128592" y="127560"/>
                </a:lnTo>
                <a:lnTo>
                  <a:pt x="115962" y="133027"/>
                </a:lnTo>
                <a:lnTo>
                  <a:pt x="101784" y="136350"/>
                </a:lnTo>
                <a:lnTo>
                  <a:pt x="86356" y="137472"/>
                </a:lnTo>
                <a:close/>
              </a:path>
              <a:path w="233045" h="280035">
                <a:moveTo>
                  <a:pt x="131214" y="125724"/>
                </a:moveTo>
                <a:lnTo>
                  <a:pt x="86356" y="125724"/>
                </a:lnTo>
                <a:lnTo>
                  <a:pt x="99373" y="124727"/>
                </a:lnTo>
                <a:lnTo>
                  <a:pt x="111199" y="121796"/>
                </a:lnTo>
                <a:lnTo>
                  <a:pt x="142551" y="93103"/>
                </a:lnTo>
                <a:lnTo>
                  <a:pt x="146679" y="69529"/>
                </a:lnTo>
                <a:lnTo>
                  <a:pt x="145627" y="57152"/>
                </a:lnTo>
                <a:lnTo>
                  <a:pt x="121716" y="22358"/>
                </a:lnTo>
                <a:lnTo>
                  <a:pt x="86356" y="13651"/>
                </a:lnTo>
                <a:lnTo>
                  <a:pt x="131407" y="13651"/>
                </a:lnTo>
                <a:lnTo>
                  <a:pt x="158887" y="54146"/>
                </a:lnTo>
                <a:lnTo>
                  <a:pt x="160331" y="69529"/>
                </a:lnTo>
                <a:lnTo>
                  <a:pt x="158887" y="85096"/>
                </a:lnTo>
                <a:lnTo>
                  <a:pt x="154735" y="98817"/>
                </a:lnTo>
                <a:lnTo>
                  <a:pt x="148142" y="110515"/>
                </a:lnTo>
                <a:lnTo>
                  <a:pt x="139376" y="120010"/>
                </a:lnTo>
                <a:lnTo>
                  <a:pt x="131214" y="125724"/>
                </a:lnTo>
                <a:close/>
              </a:path>
              <a:path w="233045" h="280035">
                <a:moveTo>
                  <a:pt x="233035" y="279706"/>
                </a:moveTo>
                <a:lnTo>
                  <a:pt x="219383" y="279706"/>
                </a:lnTo>
                <a:lnTo>
                  <a:pt x="219383" y="169220"/>
                </a:lnTo>
                <a:lnTo>
                  <a:pt x="233035" y="169220"/>
                </a:lnTo>
                <a:lnTo>
                  <a:pt x="233035" y="279706"/>
                </a:lnTo>
                <a:close/>
              </a:path>
              <a:path w="233045" h="280035">
                <a:moveTo>
                  <a:pt x="87626" y="280023"/>
                </a:moveTo>
                <a:lnTo>
                  <a:pt x="73974" y="280023"/>
                </a:lnTo>
                <a:lnTo>
                  <a:pt x="73974" y="191444"/>
                </a:lnTo>
                <a:lnTo>
                  <a:pt x="87626" y="191444"/>
                </a:lnTo>
                <a:lnTo>
                  <a:pt x="87626" y="2800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4617634" y="3239958"/>
            <a:ext cx="231775" cy="288925"/>
          </a:xfrm>
          <a:custGeom>
            <a:avLst/>
            <a:gdLst/>
            <a:ahLst/>
            <a:cxnLst/>
            <a:rect l="l" t="t" r="r" b="b"/>
            <a:pathLst>
              <a:path w="231775" h="288925">
                <a:moveTo>
                  <a:pt x="65719" y="46988"/>
                </a:moveTo>
                <a:lnTo>
                  <a:pt x="52067" y="46988"/>
                </a:lnTo>
                <a:lnTo>
                  <a:pt x="52067" y="0"/>
                </a:lnTo>
                <a:lnTo>
                  <a:pt x="65719" y="0"/>
                </a:lnTo>
                <a:lnTo>
                  <a:pt x="65719" y="46988"/>
                </a:lnTo>
                <a:close/>
              </a:path>
              <a:path w="231775" h="288925">
                <a:moveTo>
                  <a:pt x="116835" y="59052"/>
                </a:moveTo>
                <a:lnTo>
                  <a:pt x="0" y="59052"/>
                </a:lnTo>
                <a:lnTo>
                  <a:pt x="0" y="46988"/>
                </a:lnTo>
                <a:lnTo>
                  <a:pt x="116835" y="46988"/>
                </a:lnTo>
                <a:lnTo>
                  <a:pt x="116835" y="59052"/>
                </a:lnTo>
                <a:close/>
              </a:path>
              <a:path w="231775" h="288925">
                <a:moveTo>
                  <a:pt x="58735" y="273674"/>
                </a:moveTo>
                <a:lnTo>
                  <a:pt x="19426" y="250576"/>
                </a:lnTo>
                <a:lnTo>
                  <a:pt x="7599" y="211486"/>
                </a:lnTo>
                <a:lnTo>
                  <a:pt x="6032" y="184142"/>
                </a:lnTo>
                <a:lnTo>
                  <a:pt x="7599" y="156843"/>
                </a:lnTo>
                <a:lnTo>
                  <a:pt x="19426" y="117842"/>
                </a:lnTo>
                <a:lnTo>
                  <a:pt x="50594" y="95543"/>
                </a:lnTo>
                <a:lnTo>
                  <a:pt x="58735" y="94928"/>
                </a:lnTo>
                <a:lnTo>
                  <a:pt x="67188" y="95543"/>
                </a:lnTo>
                <a:lnTo>
                  <a:pt x="74927" y="97468"/>
                </a:lnTo>
                <a:lnTo>
                  <a:pt x="81951" y="100822"/>
                </a:lnTo>
                <a:lnTo>
                  <a:pt x="88261" y="105723"/>
                </a:lnTo>
                <a:lnTo>
                  <a:pt x="89040" y="106675"/>
                </a:lnTo>
                <a:lnTo>
                  <a:pt x="50797" y="106675"/>
                </a:lnTo>
                <a:lnTo>
                  <a:pt x="43178" y="109533"/>
                </a:lnTo>
                <a:lnTo>
                  <a:pt x="20582" y="159810"/>
                </a:lnTo>
                <a:lnTo>
                  <a:pt x="19366" y="184142"/>
                </a:lnTo>
                <a:lnTo>
                  <a:pt x="20582" y="208609"/>
                </a:lnTo>
                <a:lnTo>
                  <a:pt x="37146" y="252719"/>
                </a:lnTo>
                <a:lnTo>
                  <a:pt x="50797" y="261609"/>
                </a:lnTo>
                <a:lnTo>
                  <a:pt x="89049" y="261609"/>
                </a:lnTo>
                <a:lnTo>
                  <a:pt x="88261" y="262562"/>
                </a:lnTo>
                <a:lnTo>
                  <a:pt x="81951" y="267512"/>
                </a:lnTo>
                <a:lnTo>
                  <a:pt x="74927" y="270975"/>
                </a:lnTo>
                <a:lnTo>
                  <a:pt x="67188" y="273009"/>
                </a:lnTo>
                <a:lnTo>
                  <a:pt x="58735" y="273674"/>
                </a:lnTo>
                <a:close/>
              </a:path>
              <a:path w="231775" h="288925">
                <a:moveTo>
                  <a:pt x="89049" y="261609"/>
                </a:moveTo>
                <a:lnTo>
                  <a:pt x="67307" y="261609"/>
                </a:lnTo>
                <a:lnTo>
                  <a:pt x="74609" y="259069"/>
                </a:lnTo>
                <a:lnTo>
                  <a:pt x="80641" y="252719"/>
                </a:lnTo>
                <a:lnTo>
                  <a:pt x="88107" y="242540"/>
                </a:lnTo>
                <a:lnTo>
                  <a:pt x="93698" y="227955"/>
                </a:lnTo>
                <a:lnTo>
                  <a:pt x="97205" y="208609"/>
                </a:lnTo>
                <a:lnTo>
                  <a:pt x="98421" y="184142"/>
                </a:lnTo>
                <a:lnTo>
                  <a:pt x="97205" y="159810"/>
                </a:lnTo>
                <a:lnTo>
                  <a:pt x="80641" y="115565"/>
                </a:lnTo>
                <a:lnTo>
                  <a:pt x="67307" y="106675"/>
                </a:lnTo>
                <a:lnTo>
                  <a:pt x="89040" y="106675"/>
                </a:lnTo>
                <a:lnTo>
                  <a:pt x="98177" y="117842"/>
                </a:lnTo>
                <a:lnTo>
                  <a:pt x="105445" y="134813"/>
                </a:lnTo>
                <a:lnTo>
                  <a:pt x="109915" y="156843"/>
                </a:lnTo>
                <a:lnTo>
                  <a:pt x="111438" y="184142"/>
                </a:lnTo>
                <a:lnTo>
                  <a:pt x="109915" y="211486"/>
                </a:lnTo>
                <a:lnTo>
                  <a:pt x="105445" y="233591"/>
                </a:lnTo>
                <a:lnTo>
                  <a:pt x="98177" y="250576"/>
                </a:lnTo>
                <a:lnTo>
                  <a:pt x="89049" y="261609"/>
                </a:lnTo>
                <a:close/>
              </a:path>
              <a:path w="231775" h="288925">
                <a:moveTo>
                  <a:pt x="231765" y="130169"/>
                </a:moveTo>
                <a:lnTo>
                  <a:pt x="218431" y="130169"/>
                </a:lnTo>
                <a:lnTo>
                  <a:pt x="218431" y="9207"/>
                </a:lnTo>
                <a:lnTo>
                  <a:pt x="231765" y="9207"/>
                </a:lnTo>
                <a:lnTo>
                  <a:pt x="231765" y="130169"/>
                </a:lnTo>
                <a:close/>
              </a:path>
              <a:path w="231775" h="288925">
                <a:moveTo>
                  <a:pt x="167315" y="285103"/>
                </a:moveTo>
                <a:lnTo>
                  <a:pt x="154298" y="285103"/>
                </a:lnTo>
                <a:lnTo>
                  <a:pt x="154298" y="10794"/>
                </a:lnTo>
                <a:lnTo>
                  <a:pt x="167315" y="10794"/>
                </a:lnTo>
                <a:lnTo>
                  <a:pt x="167315" y="130169"/>
                </a:lnTo>
                <a:lnTo>
                  <a:pt x="231765" y="130169"/>
                </a:lnTo>
                <a:lnTo>
                  <a:pt x="231765" y="141916"/>
                </a:lnTo>
                <a:lnTo>
                  <a:pt x="167315" y="141916"/>
                </a:lnTo>
                <a:lnTo>
                  <a:pt x="167315" y="285103"/>
                </a:lnTo>
                <a:close/>
              </a:path>
              <a:path w="231775" h="288925">
                <a:moveTo>
                  <a:pt x="231765" y="288913"/>
                </a:moveTo>
                <a:lnTo>
                  <a:pt x="218431" y="288913"/>
                </a:lnTo>
                <a:lnTo>
                  <a:pt x="218431" y="141916"/>
                </a:lnTo>
                <a:lnTo>
                  <a:pt x="231765" y="141916"/>
                </a:lnTo>
                <a:lnTo>
                  <a:pt x="231765" y="2889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4989695" y="3247261"/>
            <a:ext cx="239395" cy="284480"/>
          </a:xfrm>
          <a:custGeom>
            <a:avLst/>
            <a:gdLst/>
            <a:ahLst/>
            <a:cxnLst/>
            <a:rect l="l" t="t" r="r" b="b"/>
            <a:pathLst>
              <a:path w="239395" h="284479">
                <a:moveTo>
                  <a:pt x="67307" y="85086"/>
                </a:moveTo>
                <a:lnTo>
                  <a:pt x="25398" y="73022"/>
                </a:lnTo>
                <a:lnTo>
                  <a:pt x="10794" y="42225"/>
                </a:lnTo>
                <a:lnTo>
                  <a:pt x="11826" y="33182"/>
                </a:lnTo>
                <a:lnTo>
                  <a:pt x="43852" y="2817"/>
                </a:lnTo>
                <a:lnTo>
                  <a:pt x="67307" y="0"/>
                </a:lnTo>
                <a:lnTo>
                  <a:pt x="79158" y="679"/>
                </a:lnTo>
                <a:lnTo>
                  <a:pt x="90206" y="2817"/>
                </a:lnTo>
                <a:lnTo>
                  <a:pt x="100122" y="6563"/>
                </a:lnTo>
                <a:lnTo>
                  <a:pt x="106628" y="10794"/>
                </a:lnTo>
                <a:lnTo>
                  <a:pt x="67307" y="10794"/>
                </a:lnTo>
                <a:lnTo>
                  <a:pt x="57405" y="11444"/>
                </a:lnTo>
                <a:lnTo>
                  <a:pt x="24195" y="33182"/>
                </a:lnTo>
                <a:lnTo>
                  <a:pt x="24159" y="51502"/>
                </a:lnTo>
                <a:lnTo>
                  <a:pt x="27303" y="58735"/>
                </a:lnTo>
                <a:lnTo>
                  <a:pt x="67307" y="74292"/>
                </a:lnTo>
                <a:lnTo>
                  <a:pt x="106528" y="74292"/>
                </a:lnTo>
                <a:lnTo>
                  <a:pt x="100122" y="78255"/>
                </a:lnTo>
                <a:lnTo>
                  <a:pt x="90206" y="82030"/>
                </a:lnTo>
                <a:lnTo>
                  <a:pt x="79158" y="84317"/>
                </a:lnTo>
                <a:lnTo>
                  <a:pt x="67307" y="85086"/>
                </a:lnTo>
                <a:close/>
              </a:path>
              <a:path w="239395" h="284479">
                <a:moveTo>
                  <a:pt x="177157" y="174300"/>
                </a:moveTo>
                <a:lnTo>
                  <a:pt x="164458" y="174300"/>
                </a:lnTo>
                <a:lnTo>
                  <a:pt x="164458" y="153663"/>
                </a:lnTo>
                <a:lnTo>
                  <a:pt x="111438" y="153663"/>
                </a:lnTo>
                <a:lnTo>
                  <a:pt x="111438" y="142869"/>
                </a:lnTo>
                <a:lnTo>
                  <a:pt x="164458" y="142869"/>
                </a:lnTo>
                <a:lnTo>
                  <a:pt x="164458" y="3492"/>
                </a:lnTo>
                <a:lnTo>
                  <a:pt x="177157" y="3492"/>
                </a:lnTo>
                <a:lnTo>
                  <a:pt x="177157" y="174300"/>
                </a:lnTo>
                <a:close/>
              </a:path>
              <a:path w="239395" h="284479">
                <a:moveTo>
                  <a:pt x="106528" y="74292"/>
                </a:moveTo>
                <a:lnTo>
                  <a:pt x="67307" y="74292"/>
                </a:lnTo>
                <a:lnTo>
                  <a:pt x="76846" y="73642"/>
                </a:lnTo>
                <a:lnTo>
                  <a:pt x="85761" y="71712"/>
                </a:lnTo>
                <a:lnTo>
                  <a:pt x="93782" y="68532"/>
                </a:lnTo>
                <a:lnTo>
                  <a:pt x="100643" y="64132"/>
                </a:lnTo>
                <a:lnTo>
                  <a:pt x="106675" y="58735"/>
                </a:lnTo>
                <a:lnTo>
                  <a:pt x="110449" y="51502"/>
                </a:lnTo>
                <a:lnTo>
                  <a:pt x="110405" y="33182"/>
                </a:lnTo>
                <a:lnTo>
                  <a:pt x="76846" y="11444"/>
                </a:lnTo>
                <a:lnTo>
                  <a:pt x="67307" y="10794"/>
                </a:lnTo>
                <a:lnTo>
                  <a:pt x="106628" y="10794"/>
                </a:lnTo>
                <a:lnTo>
                  <a:pt x="123185" y="42225"/>
                </a:lnTo>
                <a:lnTo>
                  <a:pt x="122153" y="51502"/>
                </a:lnTo>
                <a:lnTo>
                  <a:pt x="119216" y="59766"/>
                </a:lnTo>
                <a:lnTo>
                  <a:pt x="114612" y="66960"/>
                </a:lnTo>
                <a:lnTo>
                  <a:pt x="108580" y="73022"/>
                </a:lnTo>
                <a:lnTo>
                  <a:pt x="106528" y="74292"/>
                </a:lnTo>
                <a:close/>
              </a:path>
              <a:path w="239395" h="284479">
                <a:moveTo>
                  <a:pt x="79371" y="121915"/>
                </a:moveTo>
                <a:lnTo>
                  <a:pt x="0" y="121915"/>
                </a:lnTo>
                <a:lnTo>
                  <a:pt x="0" y="110803"/>
                </a:lnTo>
                <a:lnTo>
                  <a:pt x="77149" y="110803"/>
                </a:lnTo>
                <a:lnTo>
                  <a:pt x="94645" y="110371"/>
                </a:lnTo>
                <a:lnTo>
                  <a:pt x="111160" y="108779"/>
                </a:lnTo>
                <a:lnTo>
                  <a:pt x="126305" y="105579"/>
                </a:lnTo>
                <a:lnTo>
                  <a:pt x="139694" y="100325"/>
                </a:lnTo>
                <a:lnTo>
                  <a:pt x="139694" y="111438"/>
                </a:lnTo>
                <a:lnTo>
                  <a:pt x="127500" y="116557"/>
                </a:lnTo>
                <a:lnTo>
                  <a:pt x="113104" y="119772"/>
                </a:lnTo>
                <a:lnTo>
                  <a:pt x="96922" y="121438"/>
                </a:lnTo>
                <a:lnTo>
                  <a:pt x="79371" y="121915"/>
                </a:lnTo>
                <a:close/>
              </a:path>
              <a:path w="239395" h="284479">
                <a:moveTo>
                  <a:pt x="64449" y="172078"/>
                </a:moveTo>
                <a:lnTo>
                  <a:pt x="51432" y="172078"/>
                </a:lnTo>
                <a:lnTo>
                  <a:pt x="51432" y="121915"/>
                </a:lnTo>
                <a:lnTo>
                  <a:pt x="64449" y="121915"/>
                </a:lnTo>
                <a:lnTo>
                  <a:pt x="64449" y="172078"/>
                </a:lnTo>
                <a:close/>
              </a:path>
              <a:path w="239395" h="284479">
                <a:moveTo>
                  <a:pt x="239067" y="174935"/>
                </a:moveTo>
                <a:lnTo>
                  <a:pt x="225733" y="174935"/>
                </a:lnTo>
                <a:lnTo>
                  <a:pt x="225733" y="1904"/>
                </a:lnTo>
                <a:lnTo>
                  <a:pt x="239067" y="1904"/>
                </a:lnTo>
                <a:lnTo>
                  <a:pt x="239067" y="174935"/>
                </a:lnTo>
                <a:close/>
              </a:path>
              <a:path w="239395" h="284479">
                <a:moveTo>
                  <a:pt x="239067" y="284151"/>
                </a:moveTo>
                <a:lnTo>
                  <a:pt x="31113" y="284151"/>
                </a:lnTo>
                <a:lnTo>
                  <a:pt x="31113" y="193667"/>
                </a:lnTo>
                <a:lnTo>
                  <a:pt x="44448" y="193667"/>
                </a:lnTo>
                <a:lnTo>
                  <a:pt x="44448" y="223193"/>
                </a:lnTo>
                <a:lnTo>
                  <a:pt x="239067" y="223193"/>
                </a:lnTo>
                <a:lnTo>
                  <a:pt x="239067" y="234623"/>
                </a:lnTo>
                <a:lnTo>
                  <a:pt x="44448" y="234623"/>
                </a:lnTo>
                <a:lnTo>
                  <a:pt x="44448" y="272721"/>
                </a:lnTo>
                <a:lnTo>
                  <a:pt x="239067" y="272721"/>
                </a:lnTo>
                <a:lnTo>
                  <a:pt x="239067" y="284151"/>
                </a:lnTo>
                <a:close/>
              </a:path>
              <a:path w="239395" h="284479">
                <a:moveTo>
                  <a:pt x="239067" y="223193"/>
                </a:moveTo>
                <a:lnTo>
                  <a:pt x="225733" y="223193"/>
                </a:lnTo>
                <a:lnTo>
                  <a:pt x="225733" y="193667"/>
                </a:lnTo>
                <a:lnTo>
                  <a:pt x="239067" y="193667"/>
                </a:lnTo>
                <a:lnTo>
                  <a:pt x="239067" y="223193"/>
                </a:lnTo>
                <a:close/>
              </a:path>
              <a:path w="239395" h="284479">
                <a:moveTo>
                  <a:pt x="239067" y="272721"/>
                </a:moveTo>
                <a:lnTo>
                  <a:pt x="225733" y="272721"/>
                </a:lnTo>
                <a:lnTo>
                  <a:pt x="225733" y="234623"/>
                </a:lnTo>
                <a:lnTo>
                  <a:pt x="239067" y="234623"/>
                </a:lnTo>
                <a:lnTo>
                  <a:pt x="239067" y="2727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374373" y="3249167"/>
            <a:ext cx="541655" cy="286385"/>
          </a:xfrm>
          <a:custGeom>
            <a:avLst/>
            <a:gdLst/>
            <a:ahLst/>
            <a:cxnLst/>
            <a:rect l="l" t="t" r="r" b="b"/>
            <a:pathLst>
              <a:path w="541654" h="286385">
                <a:moveTo>
                  <a:pt x="130175" y="3810"/>
                </a:moveTo>
                <a:lnTo>
                  <a:pt x="116840" y="3810"/>
                </a:lnTo>
                <a:lnTo>
                  <a:pt x="116840" y="55880"/>
                </a:lnTo>
                <a:lnTo>
                  <a:pt x="116840" y="67310"/>
                </a:lnTo>
                <a:lnTo>
                  <a:pt x="116840" y="129540"/>
                </a:lnTo>
                <a:lnTo>
                  <a:pt x="13335" y="129540"/>
                </a:lnTo>
                <a:lnTo>
                  <a:pt x="13335" y="67310"/>
                </a:lnTo>
                <a:lnTo>
                  <a:pt x="116840" y="67310"/>
                </a:lnTo>
                <a:lnTo>
                  <a:pt x="116840" y="55880"/>
                </a:lnTo>
                <a:lnTo>
                  <a:pt x="13335" y="55880"/>
                </a:lnTo>
                <a:lnTo>
                  <a:pt x="13335" y="3810"/>
                </a:lnTo>
                <a:lnTo>
                  <a:pt x="0" y="3810"/>
                </a:lnTo>
                <a:lnTo>
                  <a:pt x="0" y="141287"/>
                </a:lnTo>
                <a:lnTo>
                  <a:pt x="130175" y="141287"/>
                </a:lnTo>
                <a:lnTo>
                  <a:pt x="130175" y="129540"/>
                </a:lnTo>
                <a:lnTo>
                  <a:pt x="130175" y="67310"/>
                </a:lnTo>
                <a:lnTo>
                  <a:pt x="130175" y="55880"/>
                </a:lnTo>
                <a:lnTo>
                  <a:pt x="130175" y="3810"/>
                </a:lnTo>
                <a:close/>
              </a:path>
              <a:path w="541654" h="286385">
                <a:moveTo>
                  <a:pt x="227634" y="232410"/>
                </a:moveTo>
                <a:lnTo>
                  <a:pt x="226352" y="221983"/>
                </a:lnTo>
                <a:lnTo>
                  <a:pt x="222554" y="212636"/>
                </a:lnTo>
                <a:lnTo>
                  <a:pt x="216395" y="204368"/>
                </a:lnTo>
                <a:lnTo>
                  <a:pt x="213982" y="202311"/>
                </a:lnTo>
                <a:lnTo>
                  <a:pt x="213982" y="232410"/>
                </a:lnTo>
                <a:lnTo>
                  <a:pt x="213093" y="239725"/>
                </a:lnTo>
                <a:lnTo>
                  <a:pt x="168389" y="270421"/>
                </a:lnTo>
                <a:lnTo>
                  <a:pt x="120650" y="274942"/>
                </a:lnTo>
                <a:lnTo>
                  <a:pt x="94996" y="273786"/>
                </a:lnTo>
                <a:lnTo>
                  <a:pt x="55105" y="265036"/>
                </a:lnTo>
                <a:lnTo>
                  <a:pt x="27305" y="232410"/>
                </a:lnTo>
                <a:lnTo>
                  <a:pt x="28194" y="225272"/>
                </a:lnTo>
                <a:lnTo>
                  <a:pt x="73025" y="194665"/>
                </a:lnTo>
                <a:lnTo>
                  <a:pt x="120650" y="190182"/>
                </a:lnTo>
                <a:lnTo>
                  <a:pt x="146443" y="191338"/>
                </a:lnTo>
                <a:lnTo>
                  <a:pt x="186232" y="199961"/>
                </a:lnTo>
                <a:lnTo>
                  <a:pt x="213982" y="232410"/>
                </a:lnTo>
                <a:lnTo>
                  <a:pt x="213982" y="202311"/>
                </a:lnTo>
                <a:lnTo>
                  <a:pt x="207962" y="197167"/>
                </a:lnTo>
                <a:lnTo>
                  <a:pt x="194652" y="190182"/>
                </a:lnTo>
                <a:lnTo>
                  <a:pt x="192176" y="188874"/>
                </a:lnTo>
                <a:lnTo>
                  <a:pt x="172161" y="183032"/>
                </a:lnTo>
                <a:lnTo>
                  <a:pt x="148221" y="179578"/>
                </a:lnTo>
                <a:lnTo>
                  <a:pt x="120650" y="178435"/>
                </a:lnTo>
                <a:lnTo>
                  <a:pt x="93078" y="179578"/>
                </a:lnTo>
                <a:lnTo>
                  <a:pt x="49123" y="188874"/>
                </a:lnTo>
                <a:lnTo>
                  <a:pt x="18732" y="212636"/>
                </a:lnTo>
                <a:lnTo>
                  <a:pt x="13652" y="232410"/>
                </a:lnTo>
                <a:lnTo>
                  <a:pt x="14947" y="243039"/>
                </a:lnTo>
                <a:lnTo>
                  <a:pt x="49123" y="275932"/>
                </a:lnTo>
                <a:lnTo>
                  <a:pt x="93078" y="285242"/>
                </a:lnTo>
                <a:lnTo>
                  <a:pt x="120650" y="286372"/>
                </a:lnTo>
                <a:lnTo>
                  <a:pt x="148221" y="285242"/>
                </a:lnTo>
                <a:lnTo>
                  <a:pt x="172161" y="281774"/>
                </a:lnTo>
                <a:lnTo>
                  <a:pt x="192176" y="275932"/>
                </a:lnTo>
                <a:lnTo>
                  <a:pt x="194043" y="274942"/>
                </a:lnTo>
                <a:lnTo>
                  <a:pt x="207962" y="267639"/>
                </a:lnTo>
                <a:lnTo>
                  <a:pt x="216395" y="260756"/>
                </a:lnTo>
                <a:lnTo>
                  <a:pt x="222554" y="252526"/>
                </a:lnTo>
                <a:lnTo>
                  <a:pt x="226352" y="243039"/>
                </a:lnTo>
                <a:lnTo>
                  <a:pt x="227634" y="232410"/>
                </a:lnTo>
                <a:close/>
              </a:path>
              <a:path w="541654" h="286385">
                <a:moveTo>
                  <a:pt x="265417" y="70802"/>
                </a:moveTo>
                <a:lnTo>
                  <a:pt x="220014" y="70802"/>
                </a:lnTo>
                <a:lnTo>
                  <a:pt x="220014" y="0"/>
                </a:lnTo>
                <a:lnTo>
                  <a:pt x="206692" y="0"/>
                </a:lnTo>
                <a:lnTo>
                  <a:pt x="206692" y="162242"/>
                </a:lnTo>
                <a:lnTo>
                  <a:pt x="220014" y="162242"/>
                </a:lnTo>
                <a:lnTo>
                  <a:pt x="220014" y="82550"/>
                </a:lnTo>
                <a:lnTo>
                  <a:pt x="265417" y="82550"/>
                </a:lnTo>
                <a:lnTo>
                  <a:pt x="265417" y="70802"/>
                </a:lnTo>
                <a:close/>
              </a:path>
              <a:path w="541654" h="286385">
                <a:moveTo>
                  <a:pt x="521639" y="4432"/>
                </a:moveTo>
                <a:lnTo>
                  <a:pt x="508304" y="4432"/>
                </a:lnTo>
                <a:lnTo>
                  <a:pt x="508304" y="15862"/>
                </a:lnTo>
                <a:lnTo>
                  <a:pt x="508304" y="90792"/>
                </a:lnTo>
                <a:lnTo>
                  <a:pt x="323202" y="90792"/>
                </a:lnTo>
                <a:lnTo>
                  <a:pt x="323202" y="15862"/>
                </a:lnTo>
                <a:lnTo>
                  <a:pt x="508304" y="15862"/>
                </a:lnTo>
                <a:lnTo>
                  <a:pt x="508304" y="4432"/>
                </a:lnTo>
                <a:lnTo>
                  <a:pt x="309867" y="4432"/>
                </a:lnTo>
                <a:lnTo>
                  <a:pt x="309867" y="15862"/>
                </a:lnTo>
                <a:lnTo>
                  <a:pt x="309867" y="90792"/>
                </a:lnTo>
                <a:lnTo>
                  <a:pt x="309867" y="102222"/>
                </a:lnTo>
                <a:lnTo>
                  <a:pt x="521639" y="102222"/>
                </a:lnTo>
                <a:lnTo>
                  <a:pt x="521639" y="91122"/>
                </a:lnTo>
                <a:lnTo>
                  <a:pt x="521639" y="90792"/>
                </a:lnTo>
                <a:lnTo>
                  <a:pt x="521639" y="15862"/>
                </a:lnTo>
                <a:lnTo>
                  <a:pt x="521639" y="15557"/>
                </a:lnTo>
                <a:lnTo>
                  <a:pt x="521639" y="4432"/>
                </a:lnTo>
                <a:close/>
              </a:path>
              <a:path w="541654" h="286385">
                <a:moveTo>
                  <a:pt x="527342" y="268592"/>
                </a:moveTo>
                <a:lnTo>
                  <a:pt x="323202" y="268592"/>
                </a:lnTo>
                <a:lnTo>
                  <a:pt x="323202" y="205092"/>
                </a:lnTo>
                <a:lnTo>
                  <a:pt x="309867" y="205092"/>
                </a:lnTo>
                <a:lnTo>
                  <a:pt x="309867" y="268592"/>
                </a:lnTo>
                <a:lnTo>
                  <a:pt x="309867" y="281292"/>
                </a:lnTo>
                <a:lnTo>
                  <a:pt x="527342" y="281292"/>
                </a:lnTo>
                <a:lnTo>
                  <a:pt x="527342" y="268592"/>
                </a:lnTo>
                <a:close/>
              </a:path>
              <a:path w="541654" h="286385">
                <a:moveTo>
                  <a:pt x="541629" y="150812"/>
                </a:moveTo>
                <a:lnTo>
                  <a:pt x="289864" y="150812"/>
                </a:lnTo>
                <a:lnTo>
                  <a:pt x="289864" y="162877"/>
                </a:lnTo>
                <a:lnTo>
                  <a:pt x="412419" y="162877"/>
                </a:lnTo>
                <a:lnTo>
                  <a:pt x="412419" y="222885"/>
                </a:lnTo>
                <a:lnTo>
                  <a:pt x="425754" y="222885"/>
                </a:lnTo>
                <a:lnTo>
                  <a:pt x="425754" y="162877"/>
                </a:lnTo>
                <a:lnTo>
                  <a:pt x="541629" y="162877"/>
                </a:lnTo>
                <a:lnTo>
                  <a:pt x="541629" y="1508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6041319" y="3249166"/>
            <a:ext cx="233679" cy="279400"/>
          </a:xfrm>
          <a:custGeom>
            <a:avLst/>
            <a:gdLst/>
            <a:ahLst/>
            <a:cxnLst/>
            <a:rect l="l" t="t" r="r" b="b"/>
            <a:pathLst>
              <a:path w="233679" h="279400">
                <a:moveTo>
                  <a:pt x="0" y="260339"/>
                </a:moveTo>
                <a:lnTo>
                  <a:pt x="0" y="247322"/>
                </a:lnTo>
                <a:lnTo>
                  <a:pt x="26912" y="230803"/>
                </a:lnTo>
                <a:lnTo>
                  <a:pt x="50520" y="205176"/>
                </a:lnTo>
                <a:lnTo>
                  <a:pt x="67282" y="168476"/>
                </a:lnTo>
                <a:lnTo>
                  <a:pt x="73657" y="118740"/>
                </a:lnTo>
                <a:lnTo>
                  <a:pt x="73657" y="3809"/>
                </a:lnTo>
                <a:lnTo>
                  <a:pt x="87309" y="3809"/>
                </a:lnTo>
                <a:lnTo>
                  <a:pt x="87309" y="118740"/>
                </a:lnTo>
                <a:lnTo>
                  <a:pt x="93200" y="164458"/>
                </a:lnTo>
                <a:lnTo>
                  <a:pt x="80324" y="164458"/>
                </a:lnTo>
                <a:lnTo>
                  <a:pt x="70407" y="195289"/>
                </a:lnTo>
                <a:lnTo>
                  <a:pt x="52663" y="222280"/>
                </a:lnTo>
                <a:lnTo>
                  <a:pt x="28668" y="244331"/>
                </a:lnTo>
                <a:lnTo>
                  <a:pt x="0" y="260339"/>
                </a:lnTo>
                <a:close/>
              </a:path>
              <a:path w="233679" h="279400">
                <a:moveTo>
                  <a:pt x="160966" y="260339"/>
                </a:moveTo>
                <a:lnTo>
                  <a:pt x="132784" y="243795"/>
                </a:lnTo>
                <a:lnTo>
                  <a:pt x="108858" y="221804"/>
                </a:lnTo>
                <a:lnTo>
                  <a:pt x="90826" y="195110"/>
                </a:lnTo>
                <a:lnTo>
                  <a:pt x="80324" y="164458"/>
                </a:lnTo>
                <a:lnTo>
                  <a:pt x="93200" y="164458"/>
                </a:lnTo>
                <a:lnTo>
                  <a:pt x="93683" y="168208"/>
                </a:lnTo>
                <a:lnTo>
                  <a:pt x="110445" y="204461"/>
                </a:lnTo>
                <a:lnTo>
                  <a:pt x="134054" y="229999"/>
                </a:lnTo>
                <a:lnTo>
                  <a:pt x="160966" y="247322"/>
                </a:lnTo>
                <a:lnTo>
                  <a:pt x="160966" y="260339"/>
                </a:lnTo>
                <a:close/>
              </a:path>
              <a:path w="233679" h="279400">
                <a:moveTo>
                  <a:pt x="233353" y="279388"/>
                </a:moveTo>
                <a:lnTo>
                  <a:pt x="220018" y="279388"/>
                </a:lnTo>
                <a:lnTo>
                  <a:pt x="220018" y="0"/>
                </a:lnTo>
                <a:lnTo>
                  <a:pt x="233353" y="0"/>
                </a:lnTo>
                <a:lnTo>
                  <a:pt x="233353" y="2793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6417424" y="3248850"/>
            <a:ext cx="550545" cy="288290"/>
          </a:xfrm>
          <a:custGeom>
            <a:avLst/>
            <a:gdLst/>
            <a:ahLst/>
            <a:cxnLst/>
            <a:rect l="l" t="t" r="r" b="b"/>
            <a:pathLst>
              <a:path w="550545" h="288289">
                <a:moveTo>
                  <a:pt x="161290" y="247650"/>
                </a:moveTo>
                <a:lnTo>
                  <a:pt x="110604" y="204787"/>
                </a:lnTo>
                <a:lnTo>
                  <a:pt x="93738" y="168529"/>
                </a:lnTo>
                <a:lnTo>
                  <a:pt x="87312" y="119062"/>
                </a:lnTo>
                <a:lnTo>
                  <a:pt x="87312" y="4127"/>
                </a:lnTo>
                <a:lnTo>
                  <a:pt x="73977" y="4127"/>
                </a:lnTo>
                <a:lnTo>
                  <a:pt x="73977" y="119062"/>
                </a:lnTo>
                <a:lnTo>
                  <a:pt x="67602" y="168795"/>
                </a:lnTo>
                <a:lnTo>
                  <a:pt x="50800" y="205498"/>
                </a:lnTo>
                <a:lnTo>
                  <a:pt x="27101" y="231127"/>
                </a:lnTo>
                <a:lnTo>
                  <a:pt x="0" y="247650"/>
                </a:lnTo>
                <a:lnTo>
                  <a:pt x="0" y="260667"/>
                </a:lnTo>
                <a:lnTo>
                  <a:pt x="28803" y="244652"/>
                </a:lnTo>
                <a:lnTo>
                  <a:pt x="52819" y="222605"/>
                </a:lnTo>
                <a:lnTo>
                  <a:pt x="70586" y="195605"/>
                </a:lnTo>
                <a:lnTo>
                  <a:pt x="80645" y="164782"/>
                </a:lnTo>
                <a:lnTo>
                  <a:pt x="91097" y="195427"/>
                </a:lnTo>
                <a:lnTo>
                  <a:pt x="109054" y="222123"/>
                </a:lnTo>
                <a:lnTo>
                  <a:pt x="132969" y="244119"/>
                </a:lnTo>
                <a:lnTo>
                  <a:pt x="161290" y="260667"/>
                </a:lnTo>
                <a:lnTo>
                  <a:pt x="161290" y="247650"/>
                </a:lnTo>
                <a:close/>
              </a:path>
              <a:path w="550545" h="288289">
                <a:moveTo>
                  <a:pt x="276529" y="122555"/>
                </a:moveTo>
                <a:lnTo>
                  <a:pt x="228904" y="122555"/>
                </a:lnTo>
                <a:lnTo>
                  <a:pt x="228904" y="317"/>
                </a:lnTo>
                <a:lnTo>
                  <a:pt x="215582" y="317"/>
                </a:lnTo>
                <a:lnTo>
                  <a:pt x="215582" y="280022"/>
                </a:lnTo>
                <a:lnTo>
                  <a:pt x="228904" y="280022"/>
                </a:lnTo>
                <a:lnTo>
                  <a:pt x="228904" y="134302"/>
                </a:lnTo>
                <a:lnTo>
                  <a:pt x="276529" y="134302"/>
                </a:lnTo>
                <a:lnTo>
                  <a:pt x="276529" y="122555"/>
                </a:lnTo>
                <a:close/>
              </a:path>
              <a:path w="550545" h="288289">
                <a:moveTo>
                  <a:pt x="537184" y="240347"/>
                </a:moveTo>
                <a:lnTo>
                  <a:pt x="536003" y="231241"/>
                </a:lnTo>
                <a:lnTo>
                  <a:pt x="532472" y="223037"/>
                </a:lnTo>
                <a:lnTo>
                  <a:pt x="526605" y="215785"/>
                </a:lnTo>
                <a:lnTo>
                  <a:pt x="523544" y="213448"/>
                </a:lnTo>
                <a:lnTo>
                  <a:pt x="523544" y="232410"/>
                </a:lnTo>
                <a:lnTo>
                  <a:pt x="523544" y="248285"/>
                </a:lnTo>
                <a:lnTo>
                  <a:pt x="477862" y="272770"/>
                </a:lnTo>
                <a:lnTo>
                  <a:pt x="425119" y="276847"/>
                </a:lnTo>
                <a:lnTo>
                  <a:pt x="396494" y="275805"/>
                </a:lnTo>
                <a:lnTo>
                  <a:pt x="353555" y="267881"/>
                </a:lnTo>
                <a:lnTo>
                  <a:pt x="326694" y="248285"/>
                </a:lnTo>
                <a:lnTo>
                  <a:pt x="326694" y="232410"/>
                </a:lnTo>
                <a:lnTo>
                  <a:pt x="372618" y="207645"/>
                </a:lnTo>
                <a:lnTo>
                  <a:pt x="425119" y="203517"/>
                </a:lnTo>
                <a:lnTo>
                  <a:pt x="453910" y="204571"/>
                </a:lnTo>
                <a:lnTo>
                  <a:pt x="496862" y="212623"/>
                </a:lnTo>
                <a:lnTo>
                  <a:pt x="523544" y="232410"/>
                </a:lnTo>
                <a:lnTo>
                  <a:pt x="523544" y="213448"/>
                </a:lnTo>
                <a:lnTo>
                  <a:pt x="518464" y="209550"/>
                </a:lnTo>
                <a:lnTo>
                  <a:pt x="505383" y="203517"/>
                </a:lnTo>
                <a:lnTo>
                  <a:pt x="502094" y="201993"/>
                </a:lnTo>
                <a:lnTo>
                  <a:pt x="481076" y="196532"/>
                </a:lnTo>
                <a:lnTo>
                  <a:pt x="455422" y="193205"/>
                </a:lnTo>
                <a:lnTo>
                  <a:pt x="425119" y="192087"/>
                </a:lnTo>
                <a:lnTo>
                  <a:pt x="394766" y="193205"/>
                </a:lnTo>
                <a:lnTo>
                  <a:pt x="348018" y="201993"/>
                </a:lnTo>
                <a:lnTo>
                  <a:pt x="314236" y="231241"/>
                </a:lnTo>
                <a:lnTo>
                  <a:pt x="313042" y="240347"/>
                </a:lnTo>
                <a:lnTo>
                  <a:pt x="314236" y="249262"/>
                </a:lnTo>
                <a:lnTo>
                  <a:pt x="348018" y="278638"/>
                </a:lnTo>
                <a:lnTo>
                  <a:pt x="394766" y="287210"/>
                </a:lnTo>
                <a:lnTo>
                  <a:pt x="425119" y="288277"/>
                </a:lnTo>
                <a:lnTo>
                  <a:pt x="455422" y="287210"/>
                </a:lnTo>
                <a:lnTo>
                  <a:pt x="481076" y="283997"/>
                </a:lnTo>
                <a:lnTo>
                  <a:pt x="502094" y="278638"/>
                </a:lnTo>
                <a:lnTo>
                  <a:pt x="505980" y="276847"/>
                </a:lnTo>
                <a:lnTo>
                  <a:pt x="518464" y="271132"/>
                </a:lnTo>
                <a:lnTo>
                  <a:pt x="526605" y="264718"/>
                </a:lnTo>
                <a:lnTo>
                  <a:pt x="532472" y="257403"/>
                </a:lnTo>
                <a:lnTo>
                  <a:pt x="536003" y="249262"/>
                </a:lnTo>
                <a:lnTo>
                  <a:pt x="537184" y="240347"/>
                </a:lnTo>
                <a:close/>
              </a:path>
              <a:path w="550545" h="288289">
                <a:moveTo>
                  <a:pt x="550519" y="139382"/>
                </a:moveTo>
                <a:lnTo>
                  <a:pt x="486714" y="139382"/>
                </a:lnTo>
                <a:lnTo>
                  <a:pt x="486714" y="93345"/>
                </a:lnTo>
                <a:lnTo>
                  <a:pt x="486714" y="90805"/>
                </a:lnTo>
                <a:lnTo>
                  <a:pt x="527418" y="71970"/>
                </a:lnTo>
                <a:lnTo>
                  <a:pt x="537184" y="47942"/>
                </a:lnTo>
                <a:lnTo>
                  <a:pt x="536079" y="39128"/>
                </a:lnTo>
                <a:lnTo>
                  <a:pt x="532790" y="31242"/>
                </a:lnTo>
                <a:lnTo>
                  <a:pt x="527418" y="24231"/>
                </a:lnTo>
                <a:lnTo>
                  <a:pt x="523544" y="21018"/>
                </a:lnTo>
                <a:lnTo>
                  <a:pt x="523544" y="39687"/>
                </a:lnTo>
                <a:lnTo>
                  <a:pt x="523544" y="56515"/>
                </a:lnTo>
                <a:lnTo>
                  <a:pt x="477901" y="80327"/>
                </a:lnTo>
                <a:lnTo>
                  <a:pt x="473379" y="80873"/>
                </a:lnTo>
                <a:lnTo>
                  <a:pt x="473379" y="93345"/>
                </a:lnTo>
                <a:lnTo>
                  <a:pt x="473379" y="139382"/>
                </a:lnTo>
                <a:lnTo>
                  <a:pt x="377177" y="139382"/>
                </a:lnTo>
                <a:lnTo>
                  <a:pt x="377177" y="93345"/>
                </a:lnTo>
                <a:lnTo>
                  <a:pt x="388010" y="94589"/>
                </a:lnTo>
                <a:lnTo>
                  <a:pt x="399605" y="95491"/>
                </a:lnTo>
                <a:lnTo>
                  <a:pt x="411962" y="96024"/>
                </a:lnTo>
                <a:lnTo>
                  <a:pt x="425119" y="96202"/>
                </a:lnTo>
                <a:lnTo>
                  <a:pt x="438327" y="96024"/>
                </a:lnTo>
                <a:lnTo>
                  <a:pt x="450799" y="95491"/>
                </a:lnTo>
                <a:lnTo>
                  <a:pt x="462483" y="94589"/>
                </a:lnTo>
                <a:lnTo>
                  <a:pt x="473379" y="93345"/>
                </a:lnTo>
                <a:lnTo>
                  <a:pt x="473379" y="80873"/>
                </a:lnTo>
                <a:lnTo>
                  <a:pt x="453923" y="83185"/>
                </a:lnTo>
                <a:lnTo>
                  <a:pt x="425119" y="84137"/>
                </a:lnTo>
                <a:lnTo>
                  <a:pt x="372579" y="80327"/>
                </a:lnTo>
                <a:lnTo>
                  <a:pt x="331139" y="63182"/>
                </a:lnTo>
                <a:lnTo>
                  <a:pt x="326694" y="56515"/>
                </a:lnTo>
                <a:lnTo>
                  <a:pt x="326694" y="39687"/>
                </a:lnTo>
                <a:lnTo>
                  <a:pt x="372579" y="15722"/>
                </a:lnTo>
                <a:lnTo>
                  <a:pt x="425119" y="11747"/>
                </a:lnTo>
                <a:lnTo>
                  <a:pt x="453923" y="12750"/>
                </a:lnTo>
                <a:lnTo>
                  <a:pt x="497001" y="20586"/>
                </a:lnTo>
                <a:lnTo>
                  <a:pt x="523544" y="39687"/>
                </a:lnTo>
                <a:lnTo>
                  <a:pt x="523544" y="21018"/>
                </a:lnTo>
                <a:lnTo>
                  <a:pt x="520052" y="18097"/>
                </a:lnTo>
                <a:lnTo>
                  <a:pt x="507111" y="11747"/>
                </a:lnTo>
                <a:lnTo>
                  <a:pt x="503656" y="10045"/>
                </a:lnTo>
                <a:lnTo>
                  <a:pt x="482231" y="4406"/>
                </a:lnTo>
                <a:lnTo>
                  <a:pt x="455980" y="1092"/>
                </a:lnTo>
                <a:lnTo>
                  <a:pt x="425119" y="0"/>
                </a:lnTo>
                <a:lnTo>
                  <a:pt x="394258" y="1092"/>
                </a:lnTo>
                <a:lnTo>
                  <a:pt x="346722" y="10045"/>
                </a:lnTo>
                <a:lnTo>
                  <a:pt x="314159" y="39128"/>
                </a:lnTo>
                <a:lnTo>
                  <a:pt x="313042" y="47942"/>
                </a:lnTo>
                <a:lnTo>
                  <a:pt x="314159" y="56946"/>
                </a:lnTo>
                <a:lnTo>
                  <a:pt x="345033" y="85521"/>
                </a:lnTo>
                <a:lnTo>
                  <a:pt x="363842" y="90805"/>
                </a:lnTo>
                <a:lnTo>
                  <a:pt x="363842" y="139382"/>
                </a:lnTo>
                <a:lnTo>
                  <a:pt x="298754" y="139382"/>
                </a:lnTo>
                <a:lnTo>
                  <a:pt x="298754" y="151130"/>
                </a:lnTo>
                <a:lnTo>
                  <a:pt x="550519" y="151130"/>
                </a:lnTo>
                <a:lnTo>
                  <a:pt x="550519" y="1393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7014934" y="3249167"/>
            <a:ext cx="524510" cy="280035"/>
          </a:xfrm>
          <a:custGeom>
            <a:avLst/>
            <a:gdLst/>
            <a:ahLst/>
            <a:cxnLst/>
            <a:rect l="l" t="t" r="r" b="b"/>
            <a:pathLst>
              <a:path w="524509" h="280035">
                <a:moveTo>
                  <a:pt x="153670" y="247650"/>
                </a:moveTo>
                <a:lnTo>
                  <a:pt x="105968" y="203796"/>
                </a:lnTo>
                <a:lnTo>
                  <a:pt x="89916" y="168275"/>
                </a:lnTo>
                <a:lnTo>
                  <a:pt x="83502" y="122555"/>
                </a:lnTo>
                <a:lnTo>
                  <a:pt x="83502" y="17462"/>
                </a:lnTo>
                <a:lnTo>
                  <a:pt x="151130" y="17462"/>
                </a:lnTo>
                <a:lnTo>
                  <a:pt x="151130" y="5397"/>
                </a:lnTo>
                <a:lnTo>
                  <a:pt x="3175" y="5397"/>
                </a:lnTo>
                <a:lnTo>
                  <a:pt x="3175" y="17462"/>
                </a:lnTo>
                <a:lnTo>
                  <a:pt x="70167" y="17462"/>
                </a:lnTo>
                <a:lnTo>
                  <a:pt x="70167" y="122555"/>
                </a:lnTo>
                <a:lnTo>
                  <a:pt x="63804" y="167855"/>
                </a:lnTo>
                <a:lnTo>
                  <a:pt x="47231" y="204381"/>
                </a:lnTo>
                <a:lnTo>
                  <a:pt x="0" y="247650"/>
                </a:lnTo>
                <a:lnTo>
                  <a:pt x="0" y="260032"/>
                </a:lnTo>
                <a:lnTo>
                  <a:pt x="26035" y="244487"/>
                </a:lnTo>
                <a:lnTo>
                  <a:pt x="48704" y="222846"/>
                </a:lnTo>
                <a:lnTo>
                  <a:pt x="66306" y="196850"/>
                </a:lnTo>
                <a:lnTo>
                  <a:pt x="77152" y="168275"/>
                </a:lnTo>
                <a:lnTo>
                  <a:pt x="87858" y="196532"/>
                </a:lnTo>
                <a:lnTo>
                  <a:pt x="104927" y="222250"/>
                </a:lnTo>
                <a:lnTo>
                  <a:pt x="127241" y="243903"/>
                </a:lnTo>
                <a:lnTo>
                  <a:pt x="153670" y="260032"/>
                </a:lnTo>
                <a:lnTo>
                  <a:pt x="153670" y="247650"/>
                </a:lnTo>
                <a:close/>
              </a:path>
              <a:path w="524509" h="280035">
                <a:moveTo>
                  <a:pt x="270179" y="122237"/>
                </a:moveTo>
                <a:lnTo>
                  <a:pt x="222567" y="122237"/>
                </a:lnTo>
                <a:lnTo>
                  <a:pt x="222567" y="0"/>
                </a:lnTo>
                <a:lnTo>
                  <a:pt x="209232" y="0"/>
                </a:lnTo>
                <a:lnTo>
                  <a:pt x="209232" y="279704"/>
                </a:lnTo>
                <a:lnTo>
                  <a:pt x="222567" y="279704"/>
                </a:lnTo>
                <a:lnTo>
                  <a:pt x="222567" y="133985"/>
                </a:lnTo>
                <a:lnTo>
                  <a:pt x="270179" y="133985"/>
                </a:lnTo>
                <a:lnTo>
                  <a:pt x="270179" y="122237"/>
                </a:lnTo>
                <a:close/>
              </a:path>
              <a:path w="524509" h="280035">
                <a:moveTo>
                  <a:pt x="455599" y="86042"/>
                </a:moveTo>
                <a:lnTo>
                  <a:pt x="453999" y="65620"/>
                </a:lnTo>
                <a:lnTo>
                  <a:pt x="449211" y="47472"/>
                </a:lnTo>
                <a:lnTo>
                  <a:pt x="441947" y="33274"/>
                </a:lnTo>
                <a:lnTo>
                  <a:pt x="441947" y="86042"/>
                </a:lnTo>
                <a:lnTo>
                  <a:pt x="440651" y="103733"/>
                </a:lnTo>
                <a:lnTo>
                  <a:pt x="421627" y="143827"/>
                </a:lnTo>
                <a:lnTo>
                  <a:pt x="380669" y="158750"/>
                </a:lnTo>
                <a:lnTo>
                  <a:pt x="368427" y="157759"/>
                </a:lnTo>
                <a:lnTo>
                  <a:pt x="330784" y="132918"/>
                </a:lnTo>
                <a:lnTo>
                  <a:pt x="319392" y="86042"/>
                </a:lnTo>
                <a:lnTo>
                  <a:pt x="320649" y="68491"/>
                </a:lnTo>
                <a:lnTo>
                  <a:pt x="339712" y="28257"/>
                </a:lnTo>
                <a:lnTo>
                  <a:pt x="380669" y="13652"/>
                </a:lnTo>
                <a:lnTo>
                  <a:pt x="392925" y="14605"/>
                </a:lnTo>
                <a:lnTo>
                  <a:pt x="430428" y="39204"/>
                </a:lnTo>
                <a:lnTo>
                  <a:pt x="441947" y="86042"/>
                </a:lnTo>
                <a:lnTo>
                  <a:pt x="441947" y="33274"/>
                </a:lnTo>
                <a:lnTo>
                  <a:pt x="441261" y="31927"/>
                </a:lnTo>
                <a:lnTo>
                  <a:pt x="430199" y="19367"/>
                </a:lnTo>
                <a:lnTo>
                  <a:pt x="422567" y="13652"/>
                </a:lnTo>
                <a:lnTo>
                  <a:pt x="420230" y="11899"/>
                </a:lnTo>
                <a:lnTo>
                  <a:pt x="408533" y="6311"/>
                </a:lnTo>
                <a:lnTo>
                  <a:pt x="395287" y="2806"/>
                </a:lnTo>
                <a:lnTo>
                  <a:pt x="380669" y="1587"/>
                </a:lnTo>
                <a:lnTo>
                  <a:pt x="366001" y="2806"/>
                </a:lnTo>
                <a:lnTo>
                  <a:pt x="330822" y="19367"/>
                </a:lnTo>
                <a:lnTo>
                  <a:pt x="307390" y="65620"/>
                </a:lnTo>
                <a:lnTo>
                  <a:pt x="305739" y="86042"/>
                </a:lnTo>
                <a:lnTo>
                  <a:pt x="307390" y="106603"/>
                </a:lnTo>
                <a:lnTo>
                  <a:pt x="330822" y="153035"/>
                </a:lnTo>
                <a:lnTo>
                  <a:pt x="366001" y="169329"/>
                </a:lnTo>
                <a:lnTo>
                  <a:pt x="380669" y="170497"/>
                </a:lnTo>
                <a:lnTo>
                  <a:pt x="395287" y="169329"/>
                </a:lnTo>
                <a:lnTo>
                  <a:pt x="408533" y="165925"/>
                </a:lnTo>
                <a:lnTo>
                  <a:pt x="420230" y="160451"/>
                </a:lnTo>
                <a:lnTo>
                  <a:pt x="422516" y="158750"/>
                </a:lnTo>
                <a:lnTo>
                  <a:pt x="430199" y="153035"/>
                </a:lnTo>
                <a:lnTo>
                  <a:pt x="441261" y="140335"/>
                </a:lnTo>
                <a:lnTo>
                  <a:pt x="449211" y="124777"/>
                </a:lnTo>
                <a:lnTo>
                  <a:pt x="453999" y="106603"/>
                </a:lnTo>
                <a:lnTo>
                  <a:pt x="455599" y="86042"/>
                </a:lnTo>
                <a:close/>
              </a:path>
              <a:path w="524509" h="280035">
                <a:moveTo>
                  <a:pt x="524497" y="0"/>
                </a:moveTo>
                <a:lnTo>
                  <a:pt x="511162" y="0"/>
                </a:lnTo>
                <a:lnTo>
                  <a:pt x="511162" y="228600"/>
                </a:lnTo>
                <a:lnTo>
                  <a:pt x="495554" y="238493"/>
                </a:lnTo>
                <a:lnTo>
                  <a:pt x="476351" y="245427"/>
                </a:lnTo>
                <a:lnTo>
                  <a:pt x="454952" y="249491"/>
                </a:lnTo>
                <a:lnTo>
                  <a:pt x="432739" y="250825"/>
                </a:lnTo>
                <a:lnTo>
                  <a:pt x="295262" y="250825"/>
                </a:lnTo>
                <a:lnTo>
                  <a:pt x="295262" y="262255"/>
                </a:lnTo>
                <a:lnTo>
                  <a:pt x="429564" y="262255"/>
                </a:lnTo>
                <a:lnTo>
                  <a:pt x="454634" y="261010"/>
                </a:lnTo>
                <a:lnTo>
                  <a:pt x="477024" y="257124"/>
                </a:lnTo>
                <a:lnTo>
                  <a:pt x="496087" y="250329"/>
                </a:lnTo>
                <a:lnTo>
                  <a:pt x="511162" y="240347"/>
                </a:lnTo>
                <a:lnTo>
                  <a:pt x="511162" y="279704"/>
                </a:lnTo>
                <a:lnTo>
                  <a:pt x="524497" y="279704"/>
                </a:lnTo>
                <a:lnTo>
                  <a:pt x="524497" y="240347"/>
                </a:lnTo>
                <a:lnTo>
                  <a:pt x="5244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7697043" y="3249166"/>
            <a:ext cx="225425" cy="280035"/>
          </a:xfrm>
          <a:custGeom>
            <a:avLst/>
            <a:gdLst/>
            <a:ahLst/>
            <a:cxnLst/>
            <a:rect l="l" t="t" r="r" b="b"/>
            <a:pathLst>
              <a:path w="225425" h="280035">
                <a:moveTo>
                  <a:pt x="163188" y="275896"/>
                </a:moveTo>
                <a:lnTo>
                  <a:pt x="150171" y="275896"/>
                </a:lnTo>
                <a:lnTo>
                  <a:pt x="150171" y="131439"/>
                </a:lnTo>
                <a:lnTo>
                  <a:pt x="86991" y="131439"/>
                </a:lnTo>
                <a:lnTo>
                  <a:pt x="86991" y="119692"/>
                </a:lnTo>
                <a:lnTo>
                  <a:pt x="150171" y="119692"/>
                </a:lnTo>
                <a:lnTo>
                  <a:pt x="150171" y="1587"/>
                </a:lnTo>
                <a:lnTo>
                  <a:pt x="163188" y="1587"/>
                </a:lnTo>
                <a:lnTo>
                  <a:pt x="163188" y="275896"/>
                </a:lnTo>
                <a:close/>
              </a:path>
              <a:path w="225425" h="280035">
                <a:moveTo>
                  <a:pt x="60005" y="259704"/>
                </a:moveTo>
                <a:lnTo>
                  <a:pt x="0" y="259704"/>
                </a:lnTo>
                <a:lnTo>
                  <a:pt x="0" y="5397"/>
                </a:lnTo>
                <a:lnTo>
                  <a:pt x="94928" y="5397"/>
                </a:lnTo>
                <a:lnTo>
                  <a:pt x="94928" y="17461"/>
                </a:lnTo>
                <a:lnTo>
                  <a:pt x="13334" y="17461"/>
                </a:lnTo>
                <a:lnTo>
                  <a:pt x="13334" y="247640"/>
                </a:lnTo>
                <a:lnTo>
                  <a:pt x="119692" y="247640"/>
                </a:lnTo>
                <a:lnTo>
                  <a:pt x="119692" y="248910"/>
                </a:lnTo>
                <a:lnTo>
                  <a:pt x="107553" y="254079"/>
                </a:lnTo>
                <a:lnTo>
                  <a:pt x="93301" y="257402"/>
                </a:lnTo>
                <a:lnTo>
                  <a:pt x="77323" y="259178"/>
                </a:lnTo>
                <a:lnTo>
                  <a:pt x="60005" y="259704"/>
                </a:lnTo>
                <a:close/>
              </a:path>
              <a:path w="225425" h="280035">
                <a:moveTo>
                  <a:pt x="119692" y="247640"/>
                </a:moveTo>
                <a:lnTo>
                  <a:pt x="60640" y="247640"/>
                </a:lnTo>
                <a:lnTo>
                  <a:pt x="77099" y="247213"/>
                </a:lnTo>
                <a:lnTo>
                  <a:pt x="92785" y="245655"/>
                </a:lnTo>
                <a:lnTo>
                  <a:pt x="107161" y="242550"/>
                </a:lnTo>
                <a:lnTo>
                  <a:pt x="119692" y="237480"/>
                </a:lnTo>
                <a:lnTo>
                  <a:pt x="119692" y="247640"/>
                </a:lnTo>
                <a:close/>
              </a:path>
              <a:path w="225425" h="280035">
                <a:moveTo>
                  <a:pt x="225415" y="279706"/>
                </a:moveTo>
                <a:lnTo>
                  <a:pt x="212081" y="279706"/>
                </a:lnTo>
                <a:lnTo>
                  <a:pt x="212081" y="0"/>
                </a:lnTo>
                <a:lnTo>
                  <a:pt x="225415" y="0"/>
                </a:lnTo>
                <a:lnTo>
                  <a:pt x="225415" y="27970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7991036" y="3248848"/>
            <a:ext cx="222250" cy="280035"/>
          </a:xfrm>
          <a:custGeom>
            <a:avLst/>
            <a:gdLst/>
            <a:ahLst/>
            <a:cxnLst/>
            <a:rect l="l" t="t" r="r" b="b"/>
            <a:pathLst>
              <a:path w="222250" h="280035">
                <a:moveTo>
                  <a:pt x="70482" y="263514"/>
                </a:moveTo>
                <a:lnTo>
                  <a:pt x="27621" y="247005"/>
                </a:lnTo>
                <a:lnTo>
                  <a:pt x="6310" y="202160"/>
                </a:lnTo>
                <a:lnTo>
                  <a:pt x="0" y="132074"/>
                </a:lnTo>
                <a:lnTo>
                  <a:pt x="1503" y="93981"/>
                </a:lnTo>
                <a:lnTo>
                  <a:pt x="14867" y="36129"/>
                </a:lnTo>
                <a:lnTo>
                  <a:pt x="46194" y="4286"/>
                </a:lnTo>
                <a:lnTo>
                  <a:pt x="70482" y="0"/>
                </a:lnTo>
                <a:lnTo>
                  <a:pt x="83156" y="1071"/>
                </a:lnTo>
                <a:lnTo>
                  <a:pt x="94492" y="4286"/>
                </a:lnTo>
                <a:lnTo>
                  <a:pt x="104458" y="9643"/>
                </a:lnTo>
                <a:lnTo>
                  <a:pt x="106860" y="11747"/>
                </a:lnTo>
                <a:lnTo>
                  <a:pt x="70482" y="11747"/>
                </a:lnTo>
                <a:lnTo>
                  <a:pt x="60491" y="12724"/>
                </a:lnTo>
                <a:lnTo>
                  <a:pt x="25924" y="42736"/>
                </a:lnTo>
                <a:lnTo>
                  <a:pt x="14594" y="96302"/>
                </a:lnTo>
                <a:lnTo>
                  <a:pt x="13334" y="132074"/>
                </a:lnTo>
                <a:lnTo>
                  <a:pt x="14594" y="167801"/>
                </a:lnTo>
                <a:lnTo>
                  <a:pt x="25924" y="221278"/>
                </a:lnTo>
                <a:lnTo>
                  <a:pt x="60491" y="251201"/>
                </a:lnTo>
                <a:lnTo>
                  <a:pt x="70482" y="252084"/>
                </a:lnTo>
                <a:lnTo>
                  <a:pt x="107037" y="252084"/>
                </a:lnTo>
                <a:lnTo>
                  <a:pt x="104458" y="254272"/>
                </a:lnTo>
                <a:lnTo>
                  <a:pt x="94492" y="259426"/>
                </a:lnTo>
                <a:lnTo>
                  <a:pt x="83156" y="262497"/>
                </a:lnTo>
                <a:lnTo>
                  <a:pt x="70482" y="263514"/>
                </a:lnTo>
                <a:close/>
              </a:path>
              <a:path w="222250" h="280035">
                <a:moveTo>
                  <a:pt x="107037" y="252084"/>
                </a:moveTo>
                <a:lnTo>
                  <a:pt x="70482" y="252084"/>
                </a:lnTo>
                <a:lnTo>
                  <a:pt x="80289" y="251201"/>
                </a:lnTo>
                <a:lnTo>
                  <a:pt x="89174" y="248592"/>
                </a:lnTo>
                <a:lnTo>
                  <a:pt x="121994" y="197635"/>
                </a:lnTo>
                <a:lnTo>
                  <a:pt x="127312" y="132074"/>
                </a:lnTo>
                <a:lnTo>
                  <a:pt x="126052" y="96302"/>
                </a:lnTo>
                <a:lnTo>
                  <a:pt x="114722" y="42736"/>
                </a:lnTo>
                <a:lnTo>
                  <a:pt x="80289" y="12724"/>
                </a:lnTo>
                <a:lnTo>
                  <a:pt x="70482" y="11747"/>
                </a:lnTo>
                <a:lnTo>
                  <a:pt x="106860" y="11747"/>
                </a:lnTo>
                <a:lnTo>
                  <a:pt x="134455" y="61870"/>
                </a:lnTo>
                <a:lnTo>
                  <a:pt x="140646" y="132074"/>
                </a:lnTo>
                <a:lnTo>
                  <a:pt x="139188" y="170034"/>
                </a:lnTo>
                <a:lnTo>
                  <a:pt x="134455" y="202160"/>
                </a:lnTo>
                <a:lnTo>
                  <a:pt x="125913" y="227975"/>
                </a:lnTo>
                <a:lnTo>
                  <a:pt x="113025" y="247005"/>
                </a:lnTo>
                <a:lnTo>
                  <a:pt x="107037" y="252084"/>
                </a:lnTo>
                <a:close/>
              </a:path>
              <a:path w="222250" h="280035">
                <a:moveTo>
                  <a:pt x="222241" y="279706"/>
                </a:moveTo>
                <a:lnTo>
                  <a:pt x="208906" y="279706"/>
                </a:lnTo>
                <a:lnTo>
                  <a:pt x="208906" y="317"/>
                </a:lnTo>
                <a:lnTo>
                  <a:pt x="222241" y="317"/>
                </a:lnTo>
                <a:lnTo>
                  <a:pt x="222241" y="27970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8290109" y="3249166"/>
            <a:ext cx="219075" cy="280035"/>
          </a:xfrm>
          <a:custGeom>
            <a:avLst/>
            <a:gdLst/>
            <a:ahLst/>
            <a:cxnLst/>
            <a:rect l="l" t="t" r="r" b="b"/>
            <a:pathLst>
              <a:path w="219075" h="280035">
                <a:moveTo>
                  <a:pt x="218748" y="279706"/>
                </a:moveTo>
                <a:lnTo>
                  <a:pt x="205414" y="279706"/>
                </a:lnTo>
                <a:lnTo>
                  <a:pt x="205414" y="133344"/>
                </a:lnTo>
                <a:lnTo>
                  <a:pt x="138741" y="133344"/>
                </a:lnTo>
                <a:lnTo>
                  <a:pt x="138741" y="121280"/>
                </a:lnTo>
                <a:lnTo>
                  <a:pt x="205414" y="121280"/>
                </a:lnTo>
                <a:lnTo>
                  <a:pt x="205414" y="0"/>
                </a:lnTo>
                <a:lnTo>
                  <a:pt x="218748" y="0"/>
                </a:lnTo>
                <a:lnTo>
                  <a:pt x="218748" y="279706"/>
                </a:lnTo>
                <a:close/>
              </a:path>
              <a:path w="219075" h="280035">
                <a:moveTo>
                  <a:pt x="94293" y="259704"/>
                </a:moveTo>
                <a:lnTo>
                  <a:pt x="0" y="259704"/>
                </a:lnTo>
                <a:lnTo>
                  <a:pt x="0" y="5397"/>
                </a:lnTo>
                <a:lnTo>
                  <a:pt x="126359" y="5397"/>
                </a:lnTo>
                <a:lnTo>
                  <a:pt x="126359" y="17461"/>
                </a:lnTo>
                <a:lnTo>
                  <a:pt x="13016" y="17461"/>
                </a:lnTo>
                <a:lnTo>
                  <a:pt x="13016" y="125407"/>
                </a:lnTo>
                <a:lnTo>
                  <a:pt x="117470" y="125407"/>
                </a:lnTo>
                <a:lnTo>
                  <a:pt x="117470" y="137154"/>
                </a:lnTo>
                <a:lnTo>
                  <a:pt x="13016" y="137154"/>
                </a:lnTo>
                <a:lnTo>
                  <a:pt x="13016" y="247640"/>
                </a:lnTo>
                <a:lnTo>
                  <a:pt x="163162" y="247640"/>
                </a:lnTo>
                <a:lnTo>
                  <a:pt x="151887" y="252605"/>
                </a:lnTo>
                <a:lnTo>
                  <a:pt x="134455" y="256728"/>
                </a:lnTo>
                <a:lnTo>
                  <a:pt x="114880" y="259005"/>
                </a:lnTo>
                <a:lnTo>
                  <a:pt x="94293" y="259704"/>
                </a:lnTo>
                <a:close/>
              </a:path>
              <a:path w="219075" h="280035">
                <a:moveTo>
                  <a:pt x="163162" y="247640"/>
                </a:moveTo>
                <a:lnTo>
                  <a:pt x="94611" y="247640"/>
                </a:lnTo>
                <a:lnTo>
                  <a:pt x="114746" y="246940"/>
                </a:lnTo>
                <a:lnTo>
                  <a:pt x="134019" y="244663"/>
                </a:lnTo>
                <a:lnTo>
                  <a:pt x="151446" y="240541"/>
                </a:lnTo>
                <a:lnTo>
                  <a:pt x="166045" y="234305"/>
                </a:lnTo>
                <a:lnTo>
                  <a:pt x="166045" y="246370"/>
                </a:lnTo>
                <a:lnTo>
                  <a:pt x="163162" y="2476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8572348" y="3248850"/>
            <a:ext cx="547370" cy="283210"/>
          </a:xfrm>
          <a:custGeom>
            <a:avLst/>
            <a:gdLst/>
            <a:ahLst/>
            <a:cxnLst/>
            <a:rect l="l" t="t" r="r" b="b"/>
            <a:pathLst>
              <a:path w="547370" h="283210">
                <a:moveTo>
                  <a:pt x="233349" y="68249"/>
                </a:moveTo>
                <a:lnTo>
                  <a:pt x="33337" y="68249"/>
                </a:lnTo>
                <a:lnTo>
                  <a:pt x="33337" y="16179"/>
                </a:lnTo>
                <a:lnTo>
                  <a:pt x="231762" y="16179"/>
                </a:lnTo>
                <a:lnTo>
                  <a:pt x="231762" y="4749"/>
                </a:lnTo>
                <a:lnTo>
                  <a:pt x="20002" y="4749"/>
                </a:lnTo>
                <a:lnTo>
                  <a:pt x="20002" y="16179"/>
                </a:lnTo>
                <a:lnTo>
                  <a:pt x="20002" y="68249"/>
                </a:lnTo>
                <a:lnTo>
                  <a:pt x="20002" y="80949"/>
                </a:lnTo>
                <a:lnTo>
                  <a:pt x="233349" y="80949"/>
                </a:lnTo>
                <a:lnTo>
                  <a:pt x="233349" y="68249"/>
                </a:lnTo>
                <a:close/>
              </a:path>
              <a:path w="547370" h="283210">
                <a:moveTo>
                  <a:pt x="239064" y="271449"/>
                </a:moveTo>
                <a:lnTo>
                  <a:pt x="33337" y="271449"/>
                </a:lnTo>
                <a:lnTo>
                  <a:pt x="33337" y="233349"/>
                </a:lnTo>
                <a:lnTo>
                  <a:pt x="231762" y="233349"/>
                </a:lnTo>
                <a:lnTo>
                  <a:pt x="231762" y="221919"/>
                </a:lnTo>
                <a:lnTo>
                  <a:pt x="231762" y="182549"/>
                </a:lnTo>
                <a:lnTo>
                  <a:pt x="231762" y="171119"/>
                </a:lnTo>
                <a:lnTo>
                  <a:pt x="20002" y="171119"/>
                </a:lnTo>
                <a:lnTo>
                  <a:pt x="20002" y="182549"/>
                </a:lnTo>
                <a:lnTo>
                  <a:pt x="218427" y="182549"/>
                </a:lnTo>
                <a:lnTo>
                  <a:pt x="218427" y="221919"/>
                </a:lnTo>
                <a:lnTo>
                  <a:pt x="20002" y="221919"/>
                </a:lnTo>
                <a:lnTo>
                  <a:pt x="20002" y="233349"/>
                </a:lnTo>
                <a:lnTo>
                  <a:pt x="20002" y="271449"/>
                </a:lnTo>
                <a:lnTo>
                  <a:pt x="20002" y="282879"/>
                </a:lnTo>
                <a:lnTo>
                  <a:pt x="239064" y="282879"/>
                </a:lnTo>
                <a:lnTo>
                  <a:pt x="239064" y="271449"/>
                </a:lnTo>
                <a:close/>
              </a:path>
              <a:path w="547370" h="283210">
                <a:moveTo>
                  <a:pt x="251764" y="119697"/>
                </a:moveTo>
                <a:lnTo>
                  <a:pt x="0" y="119697"/>
                </a:lnTo>
                <a:lnTo>
                  <a:pt x="0" y="131127"/>
                </a:lnTo>
                <a:lnTo>
                  <a:pt x="251764" y="131127"/>
                </a:lnTo>
                <a:lnTo>
                  <a:pt x="251764" y="119697"/>
                </a:lnTo>
                <a:close/>
              </a:path>
              <a:path w="547370" h="283210">
                <a:moveTo>
                  <a:pt x="534009" y="41910"/>
                </a:moveTo>
                <a:lnTo>
                  <a:pt x="533120" y="34277"/>
                </a:lnTo>
                <a:lnTo>
                  <a:pt x="530440" y="27508"/>
                </a:lnTo>
                <a:lnTo>
                  <a:pt x="525983" y="21513"/>
                </a:lnTo>
                <a:lnTo>
                  <a:pt x="520369" y="16738"/>
                </a:lnTo>
                <a:lnTo>
                  <a:pt x="520369" y="34925"/>
                </a:lnTo>
                <a:lnTo>
                  <a:pt x="520369" y="48895"/>
                </a:lnTo>
                <a:lnTo>
                  <a:pt x="479094" y="69062"/>
                </a:lnTo>
                <a:lnTo>
                  <a:pt x="421944" y="72390"/>
                </a:lnTo>
                <a:lnTo>
                  <a:pt x="390017" y="71551"/>
                </a:lnTo>
                <a:lnTo>
                  <a:pt x="346176" y="64897"/>
                </a:lnTo>
                <a:lnTo>
                  <a:pt x="323519" y="48895"/>
                </a:lnTo>
                <a:lnTo>
                  <a:pt x="323519" y="34925"/>
                </a:lnTo>
                <a:lnTo>
                  <a:pt x="364909" y="14643"/>
                </a:lnTo>
                <a:lnTo>
                  <a:pt x="421944" y="11430"/>
                </a:lnTo>
                <a:lnTo>
                  <a:pt x="453910" y="12217"/>
                </a:lnTo>
                <a:lnTo>
                  <a:pt x="497840" y="18796"/>
                </a:lnTo>
                <a:lnTo>
                  <a:pt x="520369" y="34925"/>
                </a:lnTo>
                <a:lnTo>
                  <a:pt x="520369" y="16738"/>
                </a:lnTo>
                <a:lnTo>
                  <a:pt x="483336" y="3937"/>
                </a:lnTo>
                <a:lnTo>
                  <a:pt x="421944" y="0"/>
                </a:lnTo>
                <a:lnTo>
                  <a:pt x="387959" y="977"/>
                </a:lnTo>
                <a:lnTo>
                  <a:pt x="339394" y="8978"/>
                </a:lnTo>
                <a:lnTo>
                  <a:pt x="310718" y="34277"/>
                </a:lnTo>
                <a:lnTo>
                  <a:pt x="309867" y="41910"/>
                </a:lnTo>
                <a:lnTo>
                  <a:pt x="310718" y="49403"/>
                </a:lnTo>
                <a:lnTo>
                  <a:pt x="339394" y="74574"/>
                </a:lnTo>
                <a:lnTo>
                  <a:pt x="387959" y="82804"/>
                </a:lnTo>
                <a:lnTo>
                  <a:pt x="421944" y="83820"/>
                </a:lnTo>
                <a:lnTo>
                  <a:pt x="455930" y="82804"/>
                </a:lnTo>
                <a:lnTo>
                  <a:pt x="504494" y="74574"/>
                </a:lnTo>
                <a:lnTo>
                  <a:pt x="533120" y="49403"/>
                </a:lnTo>
                <a:lnTo>
                  <a:pt x="534009" y="41910"/>
                </a:lnTo>
                <a:close/>
              </a:path>
              <a:path w="547370" h="283210">
                <a:moveTo>
                  <a:pt x="534644" y="271132"/>
                </a:moveTo>
                <a:lnTo>
                  <a:pt x="328917" y="271132"/>
                </a:lnTo>
                <a:lnTo>
                  <a:pt x="328917" y="233045"/>
                </a:lnTo>
                <a:lnTo>
                  <a:pt x="527342" y="233045"/>
                </a:lnTo>
                <a:lnTo>
                  <a:pt x="527342" y="171450"/>
                </a:lnTo>
                <a:lnTo>
                  <a:pt x="315582" y="171450"/>
                </a:lnTo>
                <a:lnTo>
                  <a:pt x="315582" y="182880"/>
                </a:lnTo>
                <a:lnTo>
                  <a:pt x="514019" y="182880"/>
                </a:lnTo>
                <a:lnTo>
                  <a:pt x="514019" y="221932"/>
                </a:lnTo>
                <a:lnTo>
                  <a:pt x="315582" y="221932"/>
                </a:lnTo>
                <a:lnTo>
                  <a:pt x="315582" y="282562"/>
                </a:lnTo>
                <a:lnTo>
                  <a:pt x="534644" y="282562"/>
                </a:lnTo>
                <a:lnTo>
                  <a:pt x="534644" y="271132"/>
                </a:lnTo>
                <a:close/>
              </a:path>
              <a:path w="547370" h="283210">
                <a:moveTo>
                  <a:pt x="547344" y="119697"/>
                </a:moveTo>
                <a:lnTo>
                  <a:pt x="295579" y="119697"/>
                </a:lnTo>
                <a:lnTo>
                  <a:pt x="295579" y="131127"/>
                </a:lnTo>
                <a:lnTo>
                  <a:pt x="547344" y="131127"/>
                </a:lnTo>
                <a:lnTo>
                  <a:pt x="547344" y="1196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9257149" y="3249166"/>
            <a:ext cx="220979" cy="279400"/>
          </a:xfrm>
          <a:custGeom>
            <a:avLst/>
            <a:gdLst/>
            <a:ahLst/>
            <a:cxnLst/>
            <a:rect l="l" t="t" r="r" b="b"/>
            <a:pathLst>
              <a:path w="220979" h="279400">
                <a:moveTo>
                  <a:pt x="0" y="260657"/>
                </a:moveTo>
                <a:lnTo>
                  <a:pt x="0" y="247957"/>
                </a:lnTo>
                <a:lnTo>
                  <a:pt x="40879" y="229469"/>
                </a:lnTo>
                <a:lnTo>
                  <a:pt x="73072" y="201319"/>
                </a:lnTo>
                <a:lnTo>
                  <a:pt x="96351" y="163904"/>
                </a:lnTo>
                <a:lnTo>
                  <a:pt x="110485" y="117620"/>
                </a:lnTo>
                <a:lnTo>
                  <a:pt x="115247" y="62862"/>
                </a:lnTo>
                <a:lnTo>
                  <a:pt x="115247" y="17461"/>
                </a:lnTo>
                <a:lnTo>
                  <a:pt x="2222" y="17461"/>
                </a:lnTo>
                <a:lnTo>
                  <a:pt x="2222" y="5397"/>
                </a:lnTo>
                <a:lnTo>
                  <a:pt x="128582" y="5397"/>
                </a:lnTo>
                <a:lnTo>
                  <a:pt x="128498" y="62862"/>
                </a:lnTo>
                <a:lnTo>
                  <a:pt x="123408" y="120800"/>
                </a:lnTo>
                <a:lnTo>
                  <a:pt x="107917" y="170637"/>
                </a:lnTo>
                <a:lnTo>
                  <a:pt x="82155" y="210905"/>
                </a:lnTo>
                <a:lnTo>
                  <a:pt x="46167" y="241084"/>
                </a:lnTo>
                <a:lnTo>
                  <a:pt x="0" y="260657"/>
                </a:lnTo>
                <a:close/>
              </a:path>
              <a:path w="220979" h="279400">
                <a:moveTo>
                  <a:pt x="220971" y="279388"/>
                </a:moveTo>
                <a:lnTo>
                  <a:pt x="207636" y="279388"/>
                </a:lnTo>
                <a:lnTo>
                  <a:pt x="207636" y="0"/>
                </a:lnTo>
                <a:lnTo>
                  <a:pt x="220971" y="0"/>
                </a:lnTo>
                <a:lnTo>
                  <a:pt x="220971" y="2793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9541612" y="3240277"/>
            <a:ext cx="841375" cy="292735"/>
          </a:xfrm>
          <a:custGeom>
            <a:avLst/>
            <a:gdLst/>
            <a:ahLst/>
            <a:cxnLst/>
            <a:rect l="l" t="t" r="r" b="b"/>
            <a:pathLst>
              <a:path w="841375" h="292735">
                <a:moveTo>
                  <a:pt x="231762" y="222872"/>
                </a:moveTo>
                <a:lnTo>
                  <a:pt x="18097" y="222872"/>
                </a:lnTo>
                <a:lnTo>
                  <a:pt x="18097" y="234302"/>
                </a:lnTo>
                <a:lnTo>
                  <a:pt x="218427" y="234302"/>
                </a:lnTo>
                <a:lnTo>
                  <a:pt x="218427" y="292722"/>
                </a:lnTo>
                <a:lnTo>
                  <a:pt x="231762" y="292722"/>
                </a:lnTo>
                <a:lnTo>
                  <a:pt x="231762" y="234302"/>
                </a:lnTo>
                <a:lnTo>
                  <a:pt x="231762" y="222872"/>
                </a:lnTo>
                <a:close/>
              </a:path>
              <a:path w="841375" h="292735">
                <a:moveTo>
                  <a:pt x="251764" y="171450"/>
                </a:moveTo>
                <a:lnTo>
                  <a:pt x="132080" y="171450"/>
                </a:lnTo>
                <a:lnTo>
                  <a:pt x="132080" y="128892"/>
                </a:lnTo>
                <a:lnTo>
                  <a:pt x="233667" y="128892"/>
                </a:lnTo>
                <a:lnTo>
                  <a:pt x="233667" y="117462"/>
                </a:lnTo>
                <a:lnTo>
                  <a:pt x="33337" y="117462"/>
                </a:lnTo>
                <a:lnTo>
                  <a:pt x="33337" y="76822"/>
                </a:lnTo>
                <a:lnTo>
                  <a:pt x="231762" y="76822"/>
                </a:lnTo>
                <a:lnTo>
                  <a:pt x="231762" y="65392"/>
                </a:lnTo>
                <a:lnTo>
                  <a:pt x="231762" y="24752"/>
                </a:lnTo>
                <a:lnTo>
                  <a:pt x="231762" y="13322"/>
                </a:lnTo>
                <a:lnTo>
                  <a:pt x="20002" y="13322"/>
                </a:lnTo>
                <a:lnTo>
                  <a:pt x="20002" y="24752"/>
                </a:lnTo>
                <a:lnTo>
                  <a:pt x="218427" y="24752"/>
                </a:lnTo>
                <a:lnTo>
                  <a:pt x="218427" y="65392"/>
                </a:lnTo>
                <a:lnTo>
                  <a:pt x="20002" y="65392"/>
                </a:lnTo>
                <a:lnTo>
                  <a:pt x="20002" y="76822"/>
                </a:lnTo>
                <a:lnTo>
                  <a:pt x="20002" y="117462"/>
                </a:lnTo>
                <a:lnTo>
                  <a:pt x="20002" y="128892"/>
                </a:lnTo>
                <a:lnTo>
                  <a:pt x="119062" y="128892"/>
                </a:lnTo>
                <a:lnTo>
                  <a:pt x="119062" y="171450"/>
                </a:lnTo>
                <a:lnTo>
                  <a:pt x="0" y="171450"/>
                </a:lnTo>
                <a:lnTo>
                  <a:pt x="0" y="182880"/>
                </a:lnTo>
                <a:lnTo>
                  <a:pt x="251764" y="182880"/>
                </a:lnTo>
                <a:lnTo>
                  <a:pt x="251764" y="171450"/>
                </a:lnTo>
                <a:close/>
              </a:path>
              <a:path w="841375" h="292735">
                <a:moveTo>
                  <a:pt x="441947" y="184467"/>
                </a:moveTo>
                <a:lnTo>
                  <a:pt x="440042" y="159321"/>
                </a:lnTo>
                <a:lnTo>
                  <a:pt x="434606" y="138544"/>
                </a:lnTo>
                <a:lnTo>
                  <a:pt x="428612" y="127025"/>
                </a:lnTo>
                <a:lnTo>
                  <a:pt x="428612" y="184467"/>
                </a:lnTo>
                <a:lnTo>
                  <a:pt x="427151" y="206514"/>
                </a:lnTo>
                <a:lnTo>
                  <a:pt x="406704" y="249872"/>
                </a:lnTo>
                <a:lnTo>
                  <a:pt x="373684" y="261302"/>
                </a:lnTo>
                <a:lnTo>
                  <a:pt x="364286" y="260540"/>
                </a:lnTo>
                <a:lnTo>
                  <a:pt x="331343" y="239064"/>
                </a:lnTo>
                <a:lnTo>
                  <a:pt x="318757" y="184467"/>
                </a:lnTo>
                <a:lnTo>
                  <a:pt x="320217" y="162547"/>
                </a:lnTo>
                <a:lnTo>
                  <a:pt x="340664" y="119380"/>
                </a:lnTo>
                <a:lnTo>
                  <a:pt x="373684" y="107632"/>
                </a:lnTo>
                <a:lnTo>
                  <a:pt x="383082" y="108394"/>
                </a:lnTo>
                <a:lnTo>
                  <a:pt x="416013" y="130035"/>
                </a:lnTo>
                <a:lnTo>
                  <a:pt x="428612" y="184467"/>
                </a:lnTo>
                <a:lnTo>
                  <a:pt x="428612" y="127025"/>
                </a:lnTo>
                <a:lnTo>
                  <a:pt x="426008" y="122008"/>
                </a:lnTo>
                <a:lnTo>
                  <a:pt x="414642" y="109537"/>
                </a:lnTo>
                <a:lnTo>
                  <a:pt x="411683" y="107632"/>
                </a:lnTo>
                <a:lnTo>
                  <a:pt x="405599" y="103708"/>
                </a:lnTo>
                <a:lnTo>
                  <a:pt x="395706" y="99542"/>
                </a:lnTo>
                <a:lnTo>
                  <a:pt x="385038" y="97040"/>
                </a:lnTo>
                <a:lnTo>
                  <a:pt x="373684" y="96202"/>
                </a:lnTo>
                <a:lnTo>
                  <a:pt x="362331" y="97040"/>
                </a:lnTo>
                <a:lnTo>
                  <a:pt x="321500" y="122008"/>
                </a:lnTo>
                <a:lnTo>
                  <a:pt x="307327" y="159321"/>
                </a:lnTo>
                <a:lnTo>
                  <a:pt x="305422" y="184467"/>
                </a:lnTo>
                <a:lnTo>
                  <a:pt x="307327" y="209791"/>
                </a:lnTo>
                <a:lnTo>
                  <a:pt x="321500" y="247243"/>
                </a:lnTo>
                <a:lnTo>
                  <a:pt x="362331" y="272211"/>
                </a:lnTo>
                <a:lnTo>
                  <a:pt x="373684" y="273050"/>
                </a:lnTo>
                <a:lnTo>
                  <a:pt x="385038" y="272211"/>
                </a:lnTo>
                <a:lnTo>
                  <a:pt x="395706" y="269709"/>
                </a:lnTo>
                <a:lnTo>
                  <a:pt x="405599" y="265544"/>
                </a:lnTo>
                <a:lnTo>
                  <a:pt x="412178" y="261302"/>
                </a:lnTo>
                <a:lnTo>
                  <a:pt x="414642" y="259715"/>
                </a:lnTo>
                <a:lnTo>
                  <a:pt x="426008" y="247243"/>
                </a:lnTo>
                <a:lnTo>
                  <a:pt x="434606" y="230657"/>
                </a:lnTo>
                <a:lnTo>
                  <a:pt x="440042" y="209791"/>
                </a:lnTo>
                <a:lnTo>
                  <a:pt x="441947" y="184467"/>
                </a:lnTo>
                <a:close/>
              </a:path>
              <a:path w="841375" h="292735">
                <a:moveTo>
                  <a:pt x="454012" y="46990"/>
                </a:moveTo>
                <a:lnTo>
                  <a:pt x="379717" y="46990"/>
                </a:lnTo>
                <a:lnTo>
                  <a:pt x="379717" y="0"/>
                </a:lnTo>
                <a:lnTo>
                  <a:pt x="366699" y="0"/>
                </a:lnTo>
                <a:lnTo>
                  <a:pt x="366699" y="46990"/>
                </a:lnTo>
                <a:lnTo>
                  <a:pt x="292722" y="46990"/>
                </a:lnTo>
                <a:lnTo>
                  <a:pt x="292722" y="58737"/>
                </a:lnTo>
                <a:lnTo>
                  <a:pt x="454012" y="58737"/>
                </a:lnTo>
                <a:lnTo>
                  <a:pt x="454012" y="46990"/>
                </a:lnTo>
                <a:close/>
              </a:path>
              <a:path w="841375" h="292735">
                <a:moveTo>
                  <a:pt x="568934" y="131127"/>
                </a:moveTo>
                <a:lnTo>
                  <a:pt x="521309" y="131127"/>
                </a:lnTo>
                <a:lnTo>
                  <a:pt x="521309" y="8890"/>
                </a:lnTo>
                <a:lnTo>
                  <a:pt x="507974" y="8890"/>
                </a:lnTo>
                <a:lnTo>
                  <a:pt x="507974" y="288594"/>
                </a:lnTo>
                <a:lnTo>
                  <a:pt x="521309" y="288594"/>
                </a:lnTo>
                <a:lnTo>
                  <a:pt x="521309" y="142875"/>
                </a:lnTo>
                <a:lnTo>
                  <a:pt x="568934" y="142875"/>
                </a:lnTo>
                <a:lnTo>
                  <a:pt x="568934" y="131127"/>
                </a:lnTo>
                <a:close/>
              </a:path>
              <a:path w="841375" h="292735">
                <a:moveTo>
                  <a:pt x="825461" y="14287"/>
                </a:moveTo>
                <a:lnTo>
                  <a:pt x="606717" y="14287"/>
                </a:lnTo>
                <a:lnTo>
                  <a:pt x="606717" y="26352"/>
                </a:lnTo>
                <a:lnTo>
                  <a:pt x="812126" y="26352"/>
                </a:lnTo>
                <a:lnTo>
                  <a:pt x="812126" y="108902"/>
                </a:lnTo>
                <a:lnTo>
                  <a:pt x="811657" y="132740"/>
                </a:lnTo>
                <a:lnTo>
                  <a:pt x="810272" y="156768"/>
                </a:lnTo>
                <a:lnTo>
                  <a:pt x="807986" y="179628"/>
                </a:lnTo>
                <a:lnTo>
                  <a:pt x="804824" y="200342"/>
                </a:lnTo>
                <a:lnTo>
                  <a:pt x="818159" y="200342"/>
                </a:lnTo>
                <a:lnTo>
                  <a:pt x="821436" y="179717"/>
                </a:lnTo>
                <a:lnTo>
                  <a:pt x="823722" y="156362"/>
                </a:lnTo>
                <a:lnTo>
                  <a:pt x="825042" y="131673"/>
                </a:lnTo>
                <a:lnTo>
                  <a:pt x="825423" y="108902"/>
                </a:lnTo>
                <a:lnTo>
                  <a:pt x="825461" y="14287"/>
                </a:lnTo>
                <a:close/>
              </a:path>
              <a:path w="841375" h="292735">
                <a:moveTo>
                  <a:pt x="841336" y="263525"/>
                </a:moveTo>
                <a:lnTo>
                  <a:pt x="699427" y="263525"/>
                </a:lnTo>
                <a:lnTo>
                  <a:pt x="699427" y="120015"/>
                </a:lnTo>
                <a:lnTo>
                  <a:pt x="686092" y="120015"/>
                </a:lnTo>
                <a:lnTo>
                  <a:pt x="686092" y="263525"/>
                </a:lnTo>
                <a:lnTo>
                  <a:pt x="592747" y="263525"/>
                </a:lnTo>
                <a:lnTo>
                  <a:pt x="592747" y="274942"/>
                </a:lnTo>
                <a:lnTo>
                  <a:pt x="841336" y="274942"/>
                </a:lnTo>
                <a:lnTo>
                  <a:pt x="841336" y="2635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10510787" y="3249167"/>
            <a:ext cx="529590" cy="284480"/>
          </a:xfrm>
          <a:custGeom>
            <a:avLst/>
            <a:gdLst/>
            <a:ahLst/>
            <a:cxnLst/>
            <a:rect l="l" t="t" r="r" b="b"/>
            <a:pathLst>
              <a:path w="529590" h="284479">
                <a:moveTo>
                  <a:pt x="231762" y="3810"/>
                </a:moveTo>
                <a:lnTo>
                  <a:pt x="218440" y="3810"/>
                </a:lnTo>
                <a:lnTo>
                  <a:pt x="218440" y="43802"/>
                </a:lnTo>
                <a:lnTo>
                  <a:pt x="218440" y="56502"/>
                </a:lnTo>
                <a:lnTo>
                  <a:pt x="218440" y="106032"/>
                </a:lnTo>
                <a:lnTo>
                  <a:pt x="33337" y="106032"/>
                </a:lnTo>
                <a:lnTo>
                  <a:pt x="33337" y="56502"/>
                </a:lnTo>
                <a:lnTo>
                  <a:pt x="218440" y="56502"/>
                </a:lnTo>
                <a:lnTo>
                  <a:pt x="218440" y="43802"/>
                </a:lnTo>
                <a:lnTo>
                  <a:pt x="33337" y="43802"/>
                </a:lnTo>
                <a:lnTo>
                  <a:pt x="33337" y="4432"/>
                </a:lnTo>
                <a:lnTo>
                  <a:pt x="20002" y="4432"/>
                </a:lnTo>
                <a:lnTo>
                  <a:pt x="20002" y="43802"/>
                </a:lnTo>
                <a:lnTo>
                  <a:pt x="20002" y="56502"/>
                </a:lnTo>
                <a:lnTo>
                  <a:pt x="20002" y="106032"/>
                </a:lnTo>
                <a:lnTo>
                  <a:pt x="20002" y="117462"/>
                </a:lnTo>
                <a:lnTo>
                  <a:pt x="231762" y="117462"/>
                </a:lnTo>
                <a:lnTo>
                  <a:pt x="231762" y="43802"/>
                </a:lnTo>
                <a:lnTo>
                  <a:pt x="231762" y="3810"/>
                </a:lnTo>
                <a:close/>
              </a:path>
              <a:path w="529590" h="284479">
                <a:moveTo>
                  <a:pt x="237477" y="268592"/>
                </a:moveTo>
                <a:lnTo>
                  <a:pt x="33337" y="268592"/>
                </a:lnTo>
                <a:lnTo>
                  <a:pt x="33337" y="210172"/>
                </a:lnTo>
                <a:lnTo>
                  <a:pt x="20002" y="210172"/>
                </a:lnTo>
                <a:lnTo>
                  <a:pt x="20002" y="268592"/>
                </a:lnTo>
                <a:lnTo>
                  <a:pt x="20002" y="281292"/>
                </a:lnTo>
                <a:lnTo>
                  <a:pt x="237477" y="281292"/>
                </a:lnTo>
                <a:lnTo>
                  <a:pt x="237477" y="268592"/>
                </a:lnTo>
                <a:close/>
              </a:path>
              <a:path w="529590" h="284479">
                <a:moveTo>
                  <a:pt x="251764" y="159385"/>
                </a:moveTo>
                <a:lnTo>
                  <a:pt x="0" y="159385"/>
                </a:lnTo>
                <a:lnTo>
                  <a:pt x="0" y="171132"/>
                </a:lnTo>
                <a:lnTo>
                  <a:pt x="122555" y="171132"/>
                </a:lnTo>
                <a:lnTo>
                  <a:pt x="122555" y="227647"/>
                </a:lnTo>
                <a:lnTo>
                  <a:pt x="135890" y="227647"/>
                </a:lnTo>
                <a:lnTo>
                  <a:pt x="135890" y="171132"/>
                </a:lnTo>
                <a:lnTo>
                  <a:pt x="251764" y="171132"/>
                </a:lnTo>
                <a:lnTo>
                  <a:pt x="251764" y="159385"/>
                </a:lnTo>
                <a:close/>
              </a:path>
              <a:path w="529590" h="284479">
                <a:moveTo>
                  <a:pt x="451472" y="137160"/>
                </a:moveTo>
                <a:lnTo>
                  <a:pt x="425069" y="124904"/>
                </a:lnTo>
                <a:lnTo>
                  <a:pt x="401980" y="105613"/>
                </a:lnTo>
                <a:lnTo>
                  <a:pt x="386816" y="81597"/>
                </a:lnTo>
                <a:lnTo>
                  <a:pt x="385610" y="79692"/>
                </a:lnTo>
                <a:lnTo>
                  <a:pt x="379399" y="47625"/>
                </a:lnTo>
                <a:lnTo>
                  <a:pt x="379399" y="2222"/>
                </a:lnTo>
                <a:lnTo>
                  <a:pt x="366064" y="2222"/>
                </a:lnTo>
                <a:lnTo>
                  <a:pt x="366064" y="47625"/>
                </a:lnTo>
                <a:lnTo>
                  <a:pt x="359981" y="80289"/>
                </a:lnTo>
                <a:lnTo>
                  <a:pt x="343839" y="107238"/>
                </a:lnTo>
                <a:lnTo>
                  <a:pt x="320789" y="127635"/>
                </a:lnTo>
                <a:lnTo>
                  <a:pt x="293992" y="140652"/>
                </a:lnTo>
                <a:lnTo>
                  <a:pt x="293992" y="153352"/>
                </a:lnTo>
                <a:lnTo>
                  <a:pt x="322097" y="140804"/>
                </a:lnTo>
                <a:lnTo>
                  <a:pt x="345224" y="123659"/>
                </a:lnTo>
                <a:lnTo>
                  <a:pt x="362343" y="103441"/>
                </a:lnTo>
                <a:lnTo>
                  <a:pt x="372414" y="81597"/>
                </a:lnTo>
                <a:lnTo>
                  <a:pt x="383921" y="102717"/>
                </a:lnTo>
                <a:lnTo>
                  <a:pt x="401586" y="121920"/>
                </a:lnTo>
                <a:lnTo>
                  <a:pt x="424434" y="138036"/>
                </a:lnTo>
                <a:lnTo>
                  <a:pt x="451472" y="149860"/>
                </a:lnTo>
                <a:lnTo>
                  <a:pt x="451472" y="137160"/>
                </a:lnTo>
                <a:close/>
              </a:path>
              <a:path w="529590" h="284479">
                <a:moveTo>
                  <a:pt x="529259" y="190182"/>
                </a:moveTo>
                <a:lnTo>
                  <a:pt x="320027" y="190182"/>
                </a:lnTo>
                <a:lnTo>
                  <a:pt x="320027" y="202247"/>
                </a:lnTo>
                <a:lnTo>
                  <a:pt x="515924" y="202247"/>
                </a:lnTo>
                <a:lnTo>
                  <a:pt x="515924" y="284149"/>
                </a:lnTo>
                <a:lnTo>
                  <a:pt x="529259" y="284149"/>
                </a:lnTo>
                <a:lnTo>
                  <a:pt x="529259" y="190182"/>
                </a:lnTo>
                <a:close/>
              </a:path>
              <a:path w="529590" h="284479">
                <a:moveTo>
                  <a:pt x="529259" y="0"/>
                </a:moveTo>
                <a:lnTo>
                  <a:pt x="515924" y="0"/>
                </a:lnTo>
                <a:lnTo>
                  <a:pt x="515924" y="56515"/>
                </a:lnTo>
                <a:lnTo>
                  <a:pt x="443217" y="56515"/>
                </a:lnTo>
                <a:lnTo>
                  <a:pt x="443217" y="68262"/>
                </a:lnTo>
                <a:lnTo>
                  <a:pt x="515924" y="68262"/>
                </a:lnTo>
                <a:lnTo>
                  <a:pt x="515924" y="159067"/>
                </a:lnTo>
                <a:lnTo>
                  <a:pt x="529259" y="159067"/>
                </a:lnTo>
                <a:lnTo>
                  <a:pt x="5292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11099089" y="3240277"/>
            <a:ext cx="530860" cy="288925"/>
          </a:xfrm>
          <a:custGeom>
            <a:avLst/>
            <a:gdLst/>
            <a:ahLst/>
            <a:cxnLst/>
            <a:rect l="l" t="t" r="r" b="b"/>
            <a:pathLst>
              <a:path w="530859" h="288925">
                <a:moveTo>
                  <a:pt x="149225" y="184467"/>
                </a:moveTo>
                <a:lnTo>
                  <a:pt x="147320" y="159321"/>
                </a:lnTo>
                <a:lnTo>
                  <a:pt x="141884" y="138544"/>
                </a:lnTo>
                <a:lnTo>
                  <a:pt x="135890" y="127025"/>
                </a:lnTo>
                <a:lnTo>
                  <a:pt x="135890" y="184467"/>
                </a:lnTo>
                <a:lnTo>
                  <a:pt x="134429" y="206514"/>
                </a:lnTo>
                <a:lnTo>
                  <a:pt x="113982" y="249872"/>
                </a:lnTo>
                <a:lnTo>
                  <a:pt x="80962" y="261302"/>
                </a:lnTo>
                <a:lnTo>
                  <a:pt x="71564" y="260540"/>
                </a:lnTo>
                <a:lnTo>
                  <a:pt x="38633" y="239064"/>
                </a:lnTo>
                <a:lnTo>
                  <a:pt x="26035" y="184467"/>
                </a:lnTo>
                <a:lnTo>
                  <a:pt x="27495" y="162547"/>
                </a:lnTo>
                <a:lnTo>
                  <a:pt x="47942" y="119380"/>
                </a:lnTo>
                <a:lnTo>
                  <a:pt x="80962" y="107632"/>
                </a:lnTo>
                <a:lnTo>
                  <a:pt x="90360" y="108394"/>
                </a:lnTo>
                <a:lnTo>
                  <a:pt x="123304" y="130035"/>
                </a:lnTo>
                <a:lnTo>
                  <a:pt x="135890" y="184467"/>
                </a:lnTo>
                <a:lnTo>
                  <a:pt x="135890" y="127025"/>
                </a:lnTo>
                <a:lnTo>
                  <a:pt x="102984" y="99542"/>
                </a:lnTo>
                <a:lnTo>
                  <a:pt x="80962" y="96202"/>
                </a:lnTo>
                <a:lnTo>
                  <a:pt x="69608" y="97040"/>
                </a:lnTo>
                <a:lnTo>
                  <a:pt x="28778" y="122008"/>
                </a:lnTo>
                <a:lnTo>
                  <a:pt x="14605" y="159321"/>
                </a:lnTo>
                <a:lnTo>
                  <a:pt x="12700" y="184467"/>
                </a:lnTo>
                <a:lnTo>
                  <a:pt x="14605" y="209791"/>
                </a:lnTo>
                <a:lnTo>
                  <a:pt x="28778" y="247243"/>
                </a:lnTo>
                <a:lnTo>
                  <a:pt x="69608" y="272211"/>
                </a:lnTo>
                <a:lnTo>
                  <a:pt x="80962" y="273050"/>
                </a:lnTo>
                <a:lnTo>
                  <a:pt x="92316" y="272211"/>
                </a:lnTo>
                <a:lnTo>
                  <a:pt x="102984" y="269709"/>
                </a:lnTo>
                <a:lnTo>
                  <a:pt x="112890" y="265544"/>
                </a:lnTo>
                <a:lnTo>
                  <a:pt x="119456" y="261302"/>
                </a:lnTo>
                <a:lnTo>
                  <a:pt x="121920" y="259715"/>
                </a:lnTo>
                <a:lnTo>
                  <a:pt x="133286" y="247243"/>
                </a:lnTo>
                <a:lnTo>
                  <a:pt x="141884" y="230657"/>
                </a:lnTo>
                <a:lnTo>
                  <a:pt x="147320" y="209791"/>
                </a:lnTo>
                <a:lnTo>
                  <a:pt x="149225" y="184467"/>
                </a:lnTo>
                <a:close/>
              </a:path>
              <a:path w="530859" h="288925">
                <a:moveTo>
                  <a:pt x="161290" y="46990"/>
                </a:moveTo>
                <a:lnTo>
                  <a:pt x="86995" y="46990"/>
                </a:lnTo>
                <a:lnTo>
                  <a:pt x="86995" y="0"/>
                </a:lnTo>
                <a:lnTo>
                  <a:pt x="73977" y="0"/>
                </a:lnTo>
                <a:lnTo>
                  <a:pt x="73977" y="46990"/>
                </a:lnTo>
                <a:lnTo>
                  <a:pt x="0" y="46990"/>
                </a:lnTo>
                <a:lnTo>
                  <a:pt x="0" y="58737"/>
                </a:lnTo>
                <a:lnTo>
                  <a:pt x="161290" y="58737"/>
                </a:lnTo>
                <a:lnTo>
                  <a:pt x="161290" y="46990"/>
                </a:lnTo>
                <a:close/>
              </a:path>
              <a:path w="530859" h="288925">
                <a:moveTo>
                  <a:pt x="276212" y="131127"/>
                </a:moveTo>
                <a:lnTo>
                  <a:pt x="228600" y="131127"/>
                </a:lnTo>
                <a:lnTo>
                  <a:pt x="228600" y="8890"/>
                </a:lnTo>
                <a:lnTo>
                  <a:pt x="215265" y="8890"/>
                </a:lnTo>
                <a:lnTo>
                  <a:pt x="215265" y="288594"/>
                </a:lnTo>
                <a:lnTo>
                  <a:pt x="228600" y="288594"/>
                </a:lnTo>
                <a:lnTo>
                  <a:pt x="228600" y="142875"/>
                </a:lnTo>
                <a:lnTo>
                  <a:pt x="276212" y="142875"/>
                </a:lnTo>
                <a:lnTo>
                  <a:pt x="276212" y="131127"/>
                </a:lnTo>
                <a:close/>
              </a:path>
              <a:path w="530859" h="288925">
                <a:moveTo>
                  <a:pt x="448932" y="140652"/>
                </a:moveTo>
                <a:lnTo>
                  <a:pt x="447471" y="102552"/>
                </a:lnTo>
                <a:lnTo>
                  <a:pt x="442734" y="70446"/>
                </a:lnTo>
                <a:lnTo>
                  <a:pt x="435597" y="48920"/>
                </a:lnTo>
                <a:lnTo>
                  <a:pt x="435597" y="140652"/>
                </a:lnTo>
                <a:lnTo>
                  <a:pt x="434340" y="176377"/>
                </a:lnTo>
                <a:lnTo>
                  <a:pt x="423011" y="229857"/>
                </a:lnTo>
                <a:lnTo>
                  <a:pt x="388569" y="259778"/>
                </a:lnTo>
                <a:lnTo>
                  <a:pt x="378764" y="260667"/>
                </a:lnTo>
                <a:lnTo>
                  <a:pt x="368769" y="259778"/>
                </a:lnTo>
                <a:lnTo>
                  <a:pt x="334213" y="229857"/>
                </a:lnTo>
                <a:lnTo>
                  <a:pt x="322884" y="176377"/>
                </a:lnTo>
                <a:lnTo>
                  <a:pt x="321614" y="140652"/>
                </a:lnTo>
                <a:lnTo>
                  <a:pt x="322884" y="104876"/>
                </a:lnTo>
                <a:lnTo>
                  <a:pt x="334213" y="51308"/>
                </a:lnTo>
                <a:lnTo>
                  <a:pt x="368769" y="21297"/>
                </a:lnTo>
                <a:lnTo>
                  <a:pt x="378764" y="20320"/>
                </a:lnTo>
                <a:lnTo>
                  <a:pt x="388569" y="21297"/>
                </a:lnTo>
                <a:lnTo>
                  <a:pt x="423011" y="51308"/>
                </a:lnTo>
                <a:lnTo>
                  <a:pt x="434340" y="104876"/>
                </a:lnTo>
                <a:lnTo>
                  <a:pt x="435597" y="140652"/>
                </a:lnTo>
                <a:lnTo>
                  <a:pt x="435597" y="48920"/>
                </a:lnTo>
                <a:lnTo>
                  <a:pt x="412737" y="18224"/>
                </a:lnTo>
                <a:lnTo>
                  <a:pt x="378764" y="8572"/>
                </a:lnTo>
                <a:lnTo>
                  <a:pt x="365912" y="9652"/>
                </a:lnTo>
                <a:lnTo>
                  <a:pt x="323151" y="44704"/>
                </a:lnTo>
                <a:lnTo>
                  <a:pt x="309791" y="102552"/>
                </a:lnTo>
                <a:lnTo>
                  <a:pt x="308279" y="140652"/>
                </a:lnTo>
                <a:lnTo>
                  <a:pt x="309791" y="178612"/>
                </a:lnTo>
                <a:lnTo>
                  <a:pt x="323151" y="236550"/>
                </a:lnTo>
                <a:lnTo>
                  <a:pt x="354482" y="268008"/>
                </a:lnTo>
                <a:lnTo>
                  <a:pt x="378764" y="272097"/>
                </a:lnTo>
                <a:lnTo>
                  <a:pt x="391439" y="271068"/>
                </a:lnTo>
                <a:lnTo>
                  <a:pt x="434200" y="236550"/>
                </a:lnTo>
                <a:lnTo>
                  <a:pt x="447471" y="178612"/>
                </a:lnTo>
                <a:lnTo>
                  <a:pt x="448932" y="140652"/>
                </a:lnTo>
                <a:close/>
              </a:path>
              <a:path w="530859" h="288925">
                <a:moveTo>
                  <a:pt x="530529" y="8890"/>
                </a:moveTo>
                <a:lnTo>
                  <a:pt x="517194" y="8890"/>
                </a:lnTo>
                <a:lnTo>
                  <a:pt x="517194" y="77787"/>
                </a:lnTo>
                <a:lnTo>
                  <a:pt x="457187" y="77787"/>
                </a:lnTo>
                <a:lnTo>
                  <a:pt x="457187" y="89852"/>
                </a:lnTo>
                <a:lnTo>
                  <a:pt x="517194" y="89852"/>
                </a:lnTo>
                <a:lnTo>
                  <a:pt x="517194" y="184467"/>
                </a:lnTo>
                <a:lnTo>
                  <a:pt x="457187" y="184467"/>
                </a:lnTo>
                <a:lnTo>
                  <a:pt x="457187" y="196532"/>
                </a:lnTo>
                <a:lnTo>
                  <a:pt x="517194" y="196532"/>
                </a:lnTo>
                <a:lnTo>
                  <a:pt x="517194" y="288277"/>
                </a:lnTo>
                <a:lnTo>
                  <a:pt x="530529" y="288277"/>
                </a:lnTo>
                <a:lnTo>
                  <a:pt x="530529" y="88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1781833" y="3249166"/>
            <a:ext cx="226060" cy="280035"/>
          </a:xfrm>
          <a:custGeom>
            <a:avLst/>
            <a:gdLst/>
            <a:ahLst/>
            <a:cxnLst/>
            <a:rect l="l" t="t" r="r" b="b"/>
            <a:pathLst>
              <a:path w="226059" h="280035">
                <a:moveTo>
                  <a:pt x="226050" y="279706"/>
                </a:moveTo>
                <a:lnTo>
                  <a:pt x="212716" y="279706"/>
                </a:lnTo>
                <a:lnTo>
                  <a:pt x="212716" y="126042"/>
                </a:lnTo>
                <a:lnTo>
                  <a:pt x="140646" y="126042"/>
                </a:lnTo>
                <a:lnTo>
                  <a:pt x="140646" y="114295"/>
                </a:lnTo>
                <a:lnTo>
                  <a:pt x="212716" y="114295"/>
                </a:lnTo>
                <a:lnTo>
                  <a:pt x="212716" y="0"/>
                </a:lnTo>
                <a:lnTo>
                  <a:pt x="226050" y="0"/>
                </a:lnTo>
                <a:lnTo>
                  <a:pt x="226050" y="279706"/>
                </a:lnTo>
                <a:close/>
              </a:path>
              <a:path w="226059" h="280035">
                <a:moveTo>
                  <a:pt x="151123" y="17461"/>
                </a:moveTo>
                <a:lnTo>
                  <a:pt x="3492" y="17461"/>
                </a:lnTo>
                <a:lnTo>
                  <a:pt x="3492" y="5397"/>
                </a:lnTo>
                <a:lnTo>
                  <a:pt x="151123" y="5397"/>
                </a:lnTo>
                <a:lnTo>
                  <a:pt x="151123" y="17461"/>
                </a:lnTo>
                <a:close/>
              </a:path>
              <a:path w="226059" h="280035">
                <a:moveTo>
                  <a:pt x="0" y="260022"/>
                </a:moveTo>
                <a:lnTo>
                  <a:pt x="0" y="247640"/>
                </a:lnTo>
                <a:lnTo>
                  <a:pt x="24808" y="230952"/>
                </a:lnTo>
                <a:lnTo>
                  <a:pt x="47504" y="204382"/>
                </a:lnTo>
                <a:lnTo>
                  <a:pt x="64022" y="168268"/>
                </a:lnTo>
                <a:lnTo>
                  <a:pt x="64111" y="167856"/>
                </a:lnTo>
                <a:lnTo>
                  <a:pt x="70482" y="122550"/>
                </a:lnTo>
                <a:lnTo>
                  <a:pt x="70482" y="17461"/>
                </a:lnTo>
                <a:lnTo>
                  <a:pt x="83816" y="17461"/>
                </a:lnTo>
                <a:lnTo>
                  <a:pt x="83816" y="122550"/>
                </a:lnTo>
                <a:lnTo>
                  <a:pt x="90047" y="167856"/>
                </a:lnTo>
                <a:lnTo>
                  <a:pt x="90233" y="168268"/>
                </a:lnTo>
                <a:lnTo>
                  <a:pt x="77149" y="168268"/>
                </a:lnTo>
                <a:lnTo>
                  <a:pt x="66344" y="196847"/>
                </a:lnTo>
                <a:lnTo>
                  <a:pt x="48813" y="222836"/>
                </a:lnTo>
                <a:lnTo>
                  <a:pt x="26162" y="244480"/>
                </a:lnTo>
                <a:lnTo>
                  <a:pt x="0" y="260022"/>
                </a:lnTo>
                <a:close/>
              </a:path>
              <a:path w="226059" h="280035">
                <a:moveTo>
                  <a:pt x="153981" y="260022"/>
                </a:moveTo>
                <a:lnTo>
                  <a:pt x="127376" y="243899"/>
                </a:lnTo>
                <a:lnTo>
                  <a:pt x="104969" y="222241"/>
                </a:lnTo>
                <a:lnTo>
                  <a:pt x="87859" y="196534"/>
                </a:lnTo>
                <a:lnTo>
                  <a:pt x="77149" y="168268"/>
                </a:lnTo>
                <a:lnTo>
                  <a:pt x="90233" y="168268"/>
                </a:lnTo>
                <a:lnTo>
                  <a:pt x="106278" y="203787"/>
                </a:lnTo>
                <a:lnTo>
                  <a:pt x="128820" y="230371"/>
                </a:lnTo>
                <a:lnTo>
                  <a:pt x="153981" y="247640"/>
                </a:lnTo>
                <a:lnTo>
                  <a:pt x="153981" y="2600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12072969" y="3249166"/>
            <a:ext cx="269875" cy="286385"/>
          </a:xfrm>
          <a:custGeom>
            <a:avLst/>
            <a:gdLst/>
            <a:ahLst/>
            <a:cxnLst/>
            <a:rect l="l" t="t" r="r" b="b"/>
            <a:pathLst>
              <a:path w="269875" h="286385">
                <a:moveTo>
                  <a:pt x="142869" y="15556"/>
                </a:moveTo>
                <a:lnTo>
                  <a:pt x="4127" y="15556"/>
                </a:lnTo>
                <a:lnTo>
                  <a:pt x="4127" y="3809"/>
                </a:lnTo>
                <a:lnTo>
                  <a:pt x="142869" y="3809"/>
                </a:lnTo>
                <a:lnTo>
                  <a:pt x="142869" y="15556"/>
                </a:lnTo>
                <a:close/>
              </a:path>
              <a:path w="269875" h="286385">
                <a:moveTo>
                  <a:pt x="0" y="147314"/>
                </a:moveTo>
                <a:lnTo>
                  <a:pt x="0" y="134932"/>
                </a:lnTo>
                <a:lnTo>
                  <a:pt x="24530" y="124737"/>
                </a:lnTo>
                <a:lnTo>
                  <a:pt x="45995" y="106477"/>
                </a:lnTo>
                <a:lnTo>
                  <a:pt x="61210" y="80775"/>
                </a:lnTo>
                <a:lnTo>
                  <a:pt x="66989" y="48258"/>
                </a:lnTo>
                <a:lnTo>
                  <a:pt x="66989" y="15556"/>
                </a:lnTo>
                <a:lnTo>
                  <a:pt x="80324" y="15556"/>
                </a:lnTo>
                <a:lnTo>
                  <a:pt x="80324" y="48258"/>
                </a:lnTo>
                <a:lnTo>
                  <a:pt x="86331" y="79600"/>
                </a:lnTo>
                <a:lnTo>
                  <a:pt x="87813" y="81911"/>
                </a:lnTo>
                <a:lnTo>
                  <a:pt x="73974" y="81911"/>
                </a:lnTo>
                <a:lnTo>
                  <a:pt x="63264" y="103605"/>
                </a:lnTo>
                <a:lnTo>
                  <a:pt x="46630" y="122827"/>
                </a:lnTo>
                <a:lnTo>
                  <a:pt x="25175" y="137943"/>
                </a:lnTo>
                <a:lnTo>
                  <a:pt x="0" y="147314"/>
                </a:lnTo>
                <a:close/>
              </a:path>
              <a:path w="269875" h="286385">
                <a:moveTo>
                  <a:pt x="147631" y="143821"/>
                </a:moveTo>
                <a:lnTo>
                  <a:pt x="123353" y="134505"/>
                </a:lnTo>
                <a:lnTo>
                  <a:pt x="102230" y="120486"/>
                </a:lnTo>
                <a:lnTo>
                  <a:pt x="85394" y="102657"/>
                </a:lnTo>
                <a:lnTo>
                  <a:pt x="73974" y="81911"/>
                </a:lnTo>
                <a:lnTo>
                  <a:pt x="87813" y="81911"/>
                </a:lnTo>
                <a:lnTo>
                  <a:pt x="101953" y="103977"/>
                </a:lnTo>
                <a:lnTo>
                  <a:pt x="123586" y="121210"/>
                </a:lnTo>
                <a:lnTo>
                  <a:pt x="147631" y="131122"/>
                </a:lnTo>
                <a:lnTo>
                  <a:pt x="147631" y="143821"/>
                </a:lnTo>
                <a:close/>
              </a:path>
              <a:path w="269875" h="286385">
                <a:moveTo>
                  <a:pt x="224146" y="158743"/>
                </a:moveTo>
                <a:lnTo>
                  <a:pt x="210811" y="158743"/>
                </a:lnTo>
                <a:lnTo>
                  <a:pt x="210811" y="0"/>
                </a:lnTo>
                <a:lnTo>
                  <a:pt x="224146" y="0"/>
                </a:lnTo>
                <a:lnTo>
                  <a:pt x="224146" y="68894"/>
                </a:lnTo>
                <a:lnTo>
                  <a:pt x="269546" y="68894"/>
                </a:lnTo>
                <a:lnTo>
                  <a:pt x="269546" y="80959"/>
                </a:lnTo>
                <a:lnTo>
                  <a:pt x="224146" y="80959"/>
                </a:lnTo>
                <a:lnTo>
                  <a:pt x="224146" y="158743"/>
                </a:lnTo>
                <a:close/>
              </a:path>
              <a:path w="269875" h="286385">
                <a:moveTo>
                  <a:pt x="124772" y="286373"/>
                </a:moveTo>
                <a:lnTo>
                  <a:pt x="74450" y="281611"/>
                </a:lnTo>
                <a:lnTo>
                  <a:pt x="38415" y="267324"/>
                </a:lnTo>
                <a:lnTo>
                  <a:pt x="17779" y="230813"/>
                </a:lnTo>
                <a:lnTo>
                  <a:pt x="19173" y="220107"/>
                </a:lnTo>
                <a:lnTo>
                  <a:pt x="54498" y="185735"/>
                </a:lnTo>
                <a:lnTo>
                  <a:pt x="97974" y="175863"/>
                </a:lnTo>
                <a:lnTo>
                  <a:pt x="124772" y="174618"/>
                </a:lnTo>
                <a:lnTo>
                  <a:pt x="151565" y="175863"/>
                </a:lnTo>
                <a:lnTo>
                  <a:pt x="175054" y="179578"/>
                </a:lnTo>
                <a:lnTo>
                  <a:pt x="194912" y="185735"/>
                </a:lnTo>
                <a:lnTo>
                  <a:pt x="196670" y="186682"/>
                </a:lnTo>
                <a:lnTo>
                  <a:pt x="124772" y="186682"/>
                </a:lnTo>
                <a:lnTo>
                  <a:pt x="100122" y="187793"/>
                </a:lnTo>
                <a:lnTo>
                  <a:pt x="61061" y="196326"/>
                </a:lnTo>
                <a:lnTo>
                  <a:pt x="32438" y="222886"/>
                </a:lnTo>
                <a:lnTo>
                  <a:pt x="31431" y="230813"/>
                </a:lnTo>
                <a:lnTo>
                  <a:pt x="32438" y="238606"/>
                </a:lnTo>
                <a:lnTo>
                  <a:pt x="61061" y="265166"/>
                </a:lnTo>
                <a:lnTo>
                  <a:pt x="100122" y="273788"/>
                </a:lnTo>
                <a:lnTo>
                  <a:pt x="124772" y="274944"/>
                </a:lnTo>
                <a:lnTo>
                  <a:pt x="196275" y="274944"/>
                </a:lnTo>
                <a:lnTo>
                  <a:pt x="194912" y="275658"/>
                </a:lnTo>
                <a:lnTo>
                  <a:pt x="175054" y="281611"/>
                </a:lnTo>
                <a:lnTo>
                  <a:pt x="151565" y="285182"/>
                </a:lnTo>
                <a:lnTo>
                  <a:pt x="124772" y="286373"/>
                </a:lnTo>
                <a:close/>
              </a:path>
              <a:path w="269875" h="286385">
                <a:moveTo>
                  <a:pt x="196275" y="274944"/>
                </a:moveTo>
                <a:lnTo>
                  <a:pt x="124772" y="274944"/>
                </a:lnTo>
                <a:lnTo>
                  <a:pt x="149422" y="273788"/>
                </a:lnTo>
                <a:lnTo>
                  <a:pt x="170768" y="270459"/>
                </a:lnTo>
                <a:lnTo>
                  <a:pt x="209139" y="252288"/>
                </a:lnTo>
                <a:lnTo>
                  <a:pt x="218113" y="230813"/>
                </a:lnTo>
                <a:lnTo>
                  <a:pt x="217106" y="222886"/>
                </a:lnTo>
                <a:lnTo>
                  <a:pt x="188483" y="196326"/>
                </a:lnTo>
                <a:lnTo>
                  <a:pt x="149422" y="187793"/>
                </a:lnTo>
                <a:lnTo>
                  <a:pt x="124772" y="186682"/>
                </a:lnTo>
                <a:lnTo>
                  <a:pt x="196670" y="186682"/>
                </a:lnTo>
                <a:lnTo>
                  <a:pt x="230366" y="220107"/>
                </a:lnTo>
                <a:lnTo>
                  <a:pt x="231765" y="230813"/>
                </a:lnTo>
                <a:lnTo>
                  <a:pt x="230366" y="241473"/>
                </a:lnTo>
                <a:lnTo>
                  <a:pt x="226289" y="251092"/>
                </a:lnTo>
                <a:lnTo>
                  <a:pt x="219711" y="259699"/>
                </a:lnTo>
                <a:lnTo>
                  <a:pt x="210811" y="267324"/>
                </a:lnTo>
                <a:lnTo>
                  <a:pt x="196275" y="2749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1574008" y="655491"/>
            <a:ext cx="701040" cy="788670"/>
          </a:xfrm>
          <a:custGeom>
            <a:avLst/>
            <a:gdLst/>
            <a:ahLst/>
            <a:cxnLst/>
            <a:rect l="l" t="t" r="r" b="b"/>
            <a:pathLst>
              <a:path w="701039" h="788669">
                <a:moveTo>
                  <a:pt x="649648" y="388798"/>
                </a:moveTo>
                <a:lnTo>
                  <a:pt x="487030" y="388798"/>
                </a:lnTo>
                <a:lnTo>
                  <a:pt x="493749" y="345564"/>
                </a:lnTo>
                <a:lnTo>
                  <a:pt x="498070" y="297377"/>
                </a:lnTo>
                <a:lnTo>
                  <a:pt x="500379" y="247642"/>
                </a:lnTo>
                <a:lnTo>
                  <a:pt x="501063" y="199764"/>
                </a:lnTo>
                <a:lnTo>
                  <a:pt x="501063" y="132901"/>
                </a:lnTo>
                <a:lnTo>
                  <a:pt x="32193" y="132901"/>
                </a:lnTo>
                <a:lnTo>
                  <a:pt x="32193" y="0"/>
                </a:lnTo>
                <a:lnTo>
                  <a:pt x="664507" y="0"/>
                </a:lnTo>
                <a:lnTo>
                  <a:pt x="664507" y="183255"/>
                </a:lnTo>
                <a:lnTo>
                  <a:pt x="663810" y="237427"/>
                </a:lnTo>
                <a:lnTo>
                  <a:pt x="661411" y="291598"/>
                </a:lnTo>
                <a:lnTo>
                  <a:pt x="656845" y="342984"/>
                </a:lnTo>
                <a:lnTo>
                  <a:pt x="649648" y="388798"/>
                </a:lnTo>
                <a:close/>
              </a:path>
              <a:path w="701039" h="788669">
                <a:moveTo>
                  <a:pt x="700827" y="562973"/>
                </a:moveTo>
                <a:lnTo>
                  <a:pt x="0" y="562973"/>
                </a:lnTo>
                <a:lnTo>
                  <a:pt x="0" y="430072"/>
                </a:lnTo>
                <a:lnTo>
                  <a:pt x="700827" y="430072"/>
                </a:lnTo>
                <a:lnTo>
                  <a:pt x="700827" y="562973"/>
                </a:lnTo>
                <a:close/>
              </a:path>
              <a:path w="701039" h="788669">
                <a:moveTo>
                  <a:pt x="430897" y="788328"/>
                </a:moveTo>
                <a:lnTo>
                  <a:pt x="267453" y="788328"/>
                </a:lnTo>
                <a:lnTo>
                  <a:pt x="267453" y="562973"/>
                </a:lnTo>
                <a:lnTo>
                  <a:pt x="430897" y="562973"/>
                </a:lnTo>
                <a:lnTo>
                  <a:pt x="430897" y="7883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2334069" y="655548"/>
            <a:ext cx="709295" cy="788670"/>
          </a:xfrm>
          <a:custGeom>
            <a:avLst/>
            <a:gdLst/>
            <a:ahLst/>
            <a:cxnLst/>
            <a:rect l="l" t="t" r="r" b="b"/>
            <a:pathLst>
              <a:path w="709294" h="788669">
                <a:moveTo>
                  <a:pt x="663689" y="516890"/>
                </a:moveTo>
                <a:lnTo>
                  <a:pt x="41275" y="516890"/>
                </a:lnTo>
                <a:lnTo>
                  <a:pt x="41275" y="641350"/>
                </a:lnTo>
                <a:lnTo>
                  <a:pt x="500240" y="641350"/>
                </a:lnTo>
                <a:lnTo>
                  <a:pt x="500240" y="788670"/>
                </a:lnTo>
                <a:lnTo>
                  <a:pt x="663689" y="788670"/>
                </a:lnTo>
                <a:lnTo>
                  <a:pt x="663689" y="641350"/>
                </a:lnTo>
                <a:lnTo>
                  <a:pt x="663689" y="516890"/>
                </a:lnTo>
                <a:close/>
              </a:path>
              <a:path w="709294" h="788669">
                <a:moveTo>
                  <a:pt x="709091" y="348297"/>
                </a:moveTo>
                <a:lnTo>
                  <a:pt x="434200" y="348297"/>
                </a:lnTo>
                <a:lnTo>
                  <a:pt x="434200" y="302260"/>
                </a:lnTo>
                <a:lnTo>
                  <a:pt x="667816" y="302260"/>
                </a:lnTo>
                <a:lnTo>
                  <a:pt x="667816" y="182880"/>
                </a:lnTo>
                <a:lnTo>
                  <a:pt x="207200" y="182880"/>
                </a:lnTo>
                <a:lnTo>
                  <a:pt x="207200" y="120650"/>
                </a:lnTo>
                <a:lnTo>
                  <a:pt x="663689" y="120650"/>
                </a:lnTo>
                <a:lnTo>
                  <a:pt x="663689" y="0"/>
                </a:lnTo>
                <a:lnTo>
                  <a:pt x="46228" y="0"/>
                </a:lnTo>
                <a:lnTo>
                  <a:pt x="46228" y="120650"/>
                </a:lnTo>
                <a:lnTo>
                  <a:pt x="46228" y="182880"/>
                </a:lnTo>
                <a:lnTo>
                  <a:pt x="46228" y="302260"/>
                </a:lnTo>
                <a:lnTo>
                  <a:pt x="273240" y="302260"/>
                </a:lnTo>
                <a:lnTo>
                  <a:pt x="273240" y="348297"/>
                </a:lnTo>
                <a:lnTo>
                  <a:pt x="0" y="348297"/>
                </a:lnTo>
                <a:lnTo>
                  <a:pt x="0" y="473773"/>
                </a:lnTo>
                <a:lnTo>
                  <a:pt x="709091" y="473773"/>
                </a:lnTo>
                <a:lnTo>
                  <a:pt x="709091" y="3482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3317220" y="646411"/>
            <a:ext cx="666750" cy="785495"/>
          </a:xfrm>
          <a:custGeom>
            <a:avLst/>
            <a:gdLst/>
            <a:ahLst/>
            <a:cxnLst/>
            <a:rect l="l" t="t" r="r" b="b"/>
            <a:pathLst>
              <a:path w="666750" h="785494">
                <a:moveTo>
                  <a:pt x="666158" y="785026"/>
                </a:moveTo>
                <a:lnTo>
                  <a:pt x="502714" y="785026"/>
                </a:lnTo>
                <a:lnTo>
                  <a:pt x="502714" y="385496"/>
                </a:lnTo>
                <a:lnTo>
                  <a:pt x="362383" y="385496"/>
                </a:lnTo>
                <a:lnTo>
                  <a:pt x="362383" y="250944"/>
                </a:lnTo>
                <a:lnTo>
                  <a:pt x="502714" y="250944"/>
                </a:lnTo>
                <a:lnTo>
                  <a:pt x="502714" y="0"/>
                </a:lnTo>
                <a:lnTo>
                  <a:pt x="666158" y="0"/>
                </a:lnTo>
                <a:lnTo>
                  <a:pt x="666158" y="785026"/>
                </a:lnTo>
                <a:close/>
              </a:path>
              <a:path w="666750" h="785494">
                <a:moveTo>
                  <a:pt x="0" y="742927"/>
                </a:moveTo>
                <a:lnTo>
                  <a:pt x="0" y="603421"/>
                </a:lnTo>
                <a:lnTo>
                  <a:pt x="32004" y="589276"/>
                </a:lnTo>
                <a:lnTo>
                  <a:pt x="60401" y="571202"/>
                </a:lnTo>
                <a:lnTo>
                  <a:pt x="105557" y="517159"/>
                </a:lnTo>
                <a:lnTo>
                  <a:pt x="121910" y="478133"/>
                </a:lnTo>
                <a:lnTo>
                  <a:pt x="133842" y="429066"/>
                </a:lnTo>
                <a:lnTo>
                  <a:pt x="141155" y="368293"/>
                </a:lnTo>
                <a:lnTo>
                  <a:pt x="143632" y="294694"/>
                </a:lnTo>
                <a:lnTo>
                  <a:pt x="143632" y="9080"/>
                </a:lnTo>
                <a:lnTo>
                  <a:pt x="307076" y="9080"/>
                </a:lnTo>
                <a:lnTo>
                  <a:pt x="307076" y="294694"/>
                </a:lnTo>
                <a:lnTo>
                  <a:pt x="309507" y="368429"/>
                </a:lnTo>
                <a:lnTo>
                  <a:pt x="316646" y="428601"/>
                </a:lnTo>
                <a:lnTo>
                  <a:pt x="328406" y="477262"/>
                </a:lnTo>
                <a:lnTo>
                  <a:pt x="344635" y="515921"/>
                </a:lnTo>
                <a:lnTo>
                  <a:pt x="389959" y="569809"/>
                </a:lnTo>
                <a:lnTo>
                  <a:pt x="451534" y="603421"/>
                </a:lnTo>
                <a:lnTo>
                  <a:pt x="451534" y="607549"/>
                </a:lnTo>
                <a:lnTo>
                  <a:pt x="226180" y="607549"/>
                </a:lnTo>
                <a:lnTo>
                  <a:pt x="203005" y="638902"/>
                </a:lnTo>
                <a:lnTo>
                  <a:pt x="172310" y="667961"/>
                </a:lnTo>
                <a:lnTo>
                  <a:pt x="135377" y="693811"/>
                </a:lnTo>
                <a:lnTo>
                  <a:pt x="93492" y="715533"/>
                </a:lnTo>
                <a:lnTo>
                  <a:pt x="47938" y="732211"/>
                </a:lnTo>
                <a:lnTo>
                  <a:pt x="0" y="742927"/>
                </a:lnTo>
                <a:close/>
              </a:path>
              <a:path w="666750" h="785494">
                <a:moveTo>
                  <a:pt x="451534" y="742927"/>
                </a:moveTo>
                <a:lnTo>
                  <a:pt x="395131" y="729640"/>
                </a:lnTo>
                <a:lnTo>
                  <a:pt x="342849" y="707755"/>
                </a:lnTo>
                <a:lnTo>
                  <a:pt x="296233" y="678975"/>
                </a:lnTo>
                <a:lnTo>
                  <a:pt x="256828" y="645006"/>
                </a:lnTo>
                <a:lnTo>
                  <a:pt x="226180" y="607549"/>
                </a:lnTo>
                <a:lnTo>
                  <a:pt x="451534" y="607549"/>
                </a:lnTo>
                <a:lnTo>
                  <a:pt x="451534" y="7429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4107827" y="659358"/>
            <a:ext cx="408305" cy="722630"/>
          </a:xfrm>
          <a:custGeom>
            <a:avLst/>
            <a:gdLst/>
            <a:ahLst/>
            <a:cxnLst/>
            <a:rect l="l" t="t" r="r" b="b"/>
            <a:pathLst>
              <a:path w="408304" h="722630">
                <a:moveTo>
                  <a:pt x="407784" y="246380"/>
                </a:moveTo>
                <a:lnTo>
                  <a:pt x="160972" y="246380"/>
                </a:lnTo>
                <a:lnTo>
                  <a:pt x="160972" y="0"/>
                </a:lnTo>
                <a:lnTo>
                  <a:pt x="0" y="0"/>
                </a:lnTo>
                <a:lnTo>
                  <a:pt x="0" y="246380"/>
                </a:lnTo>
                <a:lnTo>
                  <a:pt x="0" y="379730"/>
                </a:lnTo>
                <a:lnTo>
                  <a:pt x="0" y="590550"/>
                </a:lnTo>
                <a:lnTo>
                  <a:pt x="0" y="722630"/>
                </a:lnTo>
                <a:lnTo>
                  <a:pt x="407784" y="722630"/>
                </a:lnTo>
                <a:lnTo>
                  <a:pt x="407784" y="590550"/>
                </a:lnTo>
                <a:lnTo>
                  <a:pt x="160972" y="590550"/>
                </a:lnTo>
                <a:lnTo>
                  <a:pt x="160972" y="379730"/>
                </a:lnTo>
                <a:lnTo>
                  <a:pt x="249301" y="379730"/>
                </a:lnTo>
                <a:lnTo>
                  <a:pt x="249301" y="590486"/>
                </a:lnTo>
                <a:lnTo>
                  <a:pt x="407784" y="590486"/>
                </a:lnTo>
                <a:lnTo>
                  <a:pt x="407784" y="379730"/>
                </a:lnTo>
                <a:lnTo>
                  <a:pt x="407784" y="379158"/>
                </a:lnTo>
                <a:lnTo>
                  <a:pt x="407784" y="246380"/>
                </a:lnTo>
                <a:close/>
              </a:path>
              <a:path w="408304" h="722630">
                <a:moveTo>
                  <a:pt x="407784" y="266"/>
                </a:moveTo>
                <a:lnTo>
                  <a:pt x="249301" y="266"/>
                </a:lnTo>
                <a:lnTo>
                  <a:pt x="249301" y="246253"/>
                </a:lnTo>
                <a:lnTo>
                  <a:pt x="407784" y="246253"/>
                </a:lnTo>
                <a:lnTo>
                  <a:pt x="407784" y="2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4584134" y="646411"/>
            <a:ext cx="163830" cy="785495"/>
          </a:xfrm>
          <a:custGeom>
            <a:avLst/>
            <a:gdLst/>
            <a:ahLst/>
            <a:cxnLst/>
            <a:rect l="l" t="t" r="r" b="b"/>
            <a:pathLst>
              <a:path w="163829" h="785494">
                <a:moveTo>
                  <a:pt x="163443" y="785026"/>
                </a:moveTo>
                <a:lnTo>
                  <a:pt x="0" y="785026"/>
                </a:lnTo>
                <a:lnTo>
                  <a:pt x="0" y="0"/>
                </a:lnTo>
                <a:lnTo>
                  <a:pt x="163443" y="0"/>
                </a:lnTo>
                <a:lnTo>
                  <a:pt x="163443" y="785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4848921" y="655491"/>
            <a:ext cx="701040" cy="744855"/>
          </a:xfrm>
          <a:custGeom>
            <a:avLst/>
            <a:gdLst/>
            <a:ahLst/>
            <a:cxnLst/>
            <a:rect l="l" t="t" r="r" b="b"/>
            <a:pathLst>
              <a:path w="701039" h="744855">
                <a:moveTo>
                  <a:pt x="18985" y="468869"/>
                </a:moveTo>
                <a:lnTo>
                  <a:pt x="18985" y="333491"/>
                </a:lnTo>
                <a:lnTo>
                  <a:pt x="68597" y="321559"/>
                </a:lnTo>
                <a:lnTo>
                  <a:pt x="113262" y="305842"/>
                </a:lnTo>
                <a:lnTo>
                  <a:pt x="152743" y="285919"/>
                </a:lnTo>
                <a:lnTo>
                  <a:pt x="186802" y="261370"/>
                </a:lnTo>
                <a:lnTo>
                  <a:pt x="215203" y="231773"/>
                </a:lnTo>
                <a:lnTo>
                  <a:pt x="237706" y="196707"/>
                </a:lnTo>
                <a:lnTo>
                  <a:pt x="254074" y="155750"/>
                </a:lnTo>
                <a:lnTo>
                  <a:pt x="264069" y="108482"/>
                </a:lnTo>
                <a:lnTo>
                  <a:pt x="267453" y="54481"/>
                </a:lnTo>
                <a:lnTo>
                  <a:pt x="267453" y="0"/>
                </a:lnTo>
                <a:lnTo>
                  <a:pt x="430897" y="0"/>
                </a:lnTo>
                <a:lnTo>
                  <a:pt x="430897" y="54481"/>
                </a:lnTo>
                <a:lnTo>
                  <a:pt x="434204" y="107313"/>
                </a:lnTo>
                <a:lnTo>
                  <a:pt x="444019" y="153800"/>
                </a:lnTo>
                <a:lnTo>
                  <a:pt x="460186" y="194322"/>
                </a:lnTo>
                <a:lnTo>
                  <a:pt x="482550" y="229260"/>
                </a:lnTo>
                <a:lnTo>
                  <a:pt x="510954" y="258992"/>
                </a:lnTo>
                <a:lnTo>
                  <a:pt x="545241" y="283902"/>
                </a:lnTo>
                <a:lnTo>
                  <a:pt x="585255" y="304368"/>
                </a:lnTo>
                <a:lnTo>
                  <a:pt x="608841" y="312854"/>
                </a:lnTo>
                <a:lnTo>
                  <a:pt x="350001" y="312854"/>
                </a:lnTo>
                <a:lnTo>
                  <a:pt x="322912" y="341532"/>
                </a:lnTo>
                <a:lnTo>
                  <a:pt x="289457" y="368458"/>
                </a:lnTo>
                <a:lnTo>
                  <a:pt x="250779" y="393198"/>
                </a:lnTo>
                <a:lnTo>
                  <a:pt x="208019" y="415316"/>
                </a:lnTo>
                <a:lnTo>
                  <a:pt x="162318" y="434378"/>
                </a:lnTo>
                <a:lnTo>
                  <a:pt x="114818" y="449948"/>
                </a:lnTo>
                <a:lnTo>
                  <a:pt x="66660" y="461590"/>
                </a:lnTo>
                <a:lnTo>
                  <a:pt x="18985" y="468869"/>
                </a:lnTo>
                <a:close/>
              </a:path>
              <a:path w="701039" h="744855">
                <a:moveTo>
                  <a:pt x="681842" y="468869"/>
                </a:moveTo>
                <a:lnTo>
                  <a:pt x="635960" y="461590"/>
                </a:lnTo>
                <a:lnTo>
                  <a:pt x="588434" y="449948"/>
                </a:lnTo>
                <a:lnTo>
                  <a:pt x="540714" y="434378"/>
                </a:lnTo>
                <a:lnTo>
                  <a:pt x="494252" y="415316"/>
                </a:lnTo>
                <a:lnTo>
                  <a:pt x="450499" y="393198"/>
                </a:lnTo>
                <a:lnTo>
                  <a:pt x="410905" y="368458"/>
                </a:lnTo>
                <a:lnTo>
                  <a:pt x="376922" y="341532"/>
                </a:lnTo>
                <a:lnTo>
                  <a:pt x="350001" y="312854"/>
                </a:lnTo>
                <a:lnTo>
                  <a:pt x="608841" y="312854"/>
                </a:lnTo>
                <a:lnTo>
                  <a:pt x="630841" y="320771"/>
                </a:lnTo>
                <a:lnTo>
                  <a:pt x="681842" y="333491"/>
                </a:lnTo>
                <a:lnTo>
                  <a:pt x="681842" y="468869"/>
                </a:lnTo>
                <a:close/>
              </a:path>
              <a:path w="701039" h="744855">
                <a:moveTo>
                  <a:pt x="700827" y="744578"/>
                </a:moveTo>
                <a:lnTo>
                  <a:pt x="0" y="744578"/>
                </a:lnTo>
                <a:lnTo>
                  <a:pt x="0" y="609200"/>
                </a:lnTo>
                <a:lnTo>
                  <a:pt x="700827" y="609200"/>
                </a:lnTo>
                <a:lnTo>
                  <a:pt x="700827" y="7445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5842707" y="646411"/>
            <a:ext cx="651510" cy="785495"/>
          </a:xfrm>
          <a:custGeom>
            <a:avLst/>
            <a:gdLst/>
            <a:ahLst/>
            <a:cxnLst/>
            <a:rect l="l" t="t" r="r" b="b"/>
            <a:pathLst>
              <a:path w="651510" h="785494">
                <a:moveTo>
                  <a:pt x="216274" y="747880"/>
                </a:moveTo>
                <a:lnTo>
                  <a:pt x="176342" y="745042"/>
                </a:lnTo>
                <a:lnTo>
                  <a:pt x="109478" y="721413"/>
                </a:lnTo>
                <a:lnTo>
                  <a:pt x="59780" y="673235"/>
                </a:lnTo>
                <a:lnTo>
                  <a:pt x="25799" y="600757"/>
                </a:lnTo>
                <a:lnTo>
                  <a:pt x="14295" y="554670"/>
                </a:lnTo>
                <a:lnTo>
                  <a:pt x="6257" y="501768"/>
                </a:lnTo>
                <a:lnTo>
                  <a:pt x="1540" y="441862"/>
                </a:lnTo>
                <a:lnTo>
                  <a:pt x="0" y="374765"/>
                </a:lnTo>
                <a:lnTo>
                  <a:pt x="1540" y="307362"/>
                </a:lnTo>
                <a:lnTo>
                  <a:pt x="6257" y="247238"/>
                </a:lnTo>
                <a:lnTo>
                  <a:pt x="14295" y="194188"/>
                </a:lnTo>
                <a:lnTo>
                  <a:pt x="25799" y="148012"/>
                </a:lnTo>
                <a:lnTo>
                  <a:pt x="40912" y="108507"/>
                </a:lnTo>
                <a:lnTo>
                  <a:pt x="82547" y="48703"/>
                </a:lnTo>
                <a:lnTo>
                  <a:pt x="140743" y="12382"/>
                </a:lnTo>
                <a:lnTo>
                  <a:pt x="216274" y="825"/>
                </a:lnTo>
                <a:lnTo>
                  <a:pt x="256567" y="3663"/>
                </a:lnTo>
                <a:lnTo>
                  <a:pt x="323534" y="27292"/>
                </a:lnTo>
                <a:lnTo>
                  <a:pt x="373547" y="75471"/>
                </a:lnTo>
                <a:lnTo>
                  <a:pt x="401530" y="132901"/>
                </a:lnTo>
                <a:lnTo>
                  <a:pt x="216274" y="132901"/>
                </a:lnTo>
                <a:lnTo>
                  <a:pt x="209489" y="133662"/>
                </a:lnTo>
                <a:lnTo>
                  <a:pt x="179986" y="163972"/>
                </a:lnTo>
                <a:lnTo>
                  <a:pt x="165722" y="239255"/>
                </a:lnTo>
                <a:lnTo>
                  <a:pt x="162156" y="298590"/>
                </a:lnTo>
                <a:lnTo>
                  <a:pt x="160967" y="374765"/>
                </a:lnTo>
                <a:lnTo>
                  <a:pt x="162156" y="450537"/>
                </a:lnTo>
                <a:lnTo>
                  <a:pt x="165722" y="509628"/>
                </a:lnTo>
                <a:lnTo>
                  <a:pt x="171665" y="553781"/>
                </a:lnTo>
                <a:lnTo>
                  <a:pt x="190684" y="604247"/>
                </a:lnTo>
                <a:lnTo>
                  <a:pt x="216274" y="615804"/>
                </a:lnTo>
                <a:lnTo>
                  <a:pt x="401548" y="615804"/>
                </a:lnTo>
                <a:lnTo>
                  <a:pt x="392297" y="640216"/>
                </a:lnTo>
                <a:lnTo>
                  <a:pt x="350826" y="700002"/>
                </a:lnTo>
                <a:lnTo>
                  <a:pt x="292218" y="736323"/>
                </a:lnTo>
                <a:lnTo>
                  <a:pt x="256567" y="745042"/>
                </a:lnTo>
                <a:lnTo>
                  <a:pt x="216274" y="747880"/>
                </a:lnTo>
                <a:close/>
              </a:path>
              <a:path w="651510" h="785494">
                <a:moveTo>
                  <a:pt x="401548" y="615804"/>
                </a:moveTo>
                <a:lnTo>
                  <a:pt x="216274" y="615804"/>
                </a:lnTo>
                <a:lnTo>
                  <a:pt x="223523" y="615043"/>
                </a:lnTo>
                <a:lnTo>
                  <a:pt x="230307" y="612811"/>
                </a:lnTo>
                <a:lnTo>
                  <a:pt x="261530" y="553781"/>
                </a:lnTo>
                <a:lnTo>
                  <a:pt x="267599" y="509628"/>
                </a:lnTo>
                <a:lnTo>
                  <a:pt x="271211" y="450537"/>
                </a:lnTo>
                <a:lnTo>
                  <a:pt x="272406" y="374765"/>
                </a:lnTo>
                <a:lnTo>
                  <a:pt x="271211" y="298590"/>
                </a:lnTo>
                <a:lnTo>
                  <a:pt x="267599" y="239255"/>
                </a:lnTo>
                <a:lnTo>
                  <a:pt x="261530" y="194977"/>
                </a:lnTo>
                <a:lnTo>
                  <a:pt x="241864" y="144458"/>
                </a:lnTo>
                <a:lnTo>
                  <a:pt x="216274" y="132901"/>
                </a:lnTo>
                <a:lnTo>
                  <a:pt x="401530" y="132901"/>
                </a:lnTo>
                <a:lnTo>
                  <a:pt x="418578" y="194188"/>
                </a:lnTo>
                <a:lnTo>
                  <a:pt x="426455" y="247238"/>
                </a:lnTo>
                <a:lnTo>
                  <a:pt x="431054" y="307362"/>
                </a:lnTo>
                <a:lnTo>
                  <a:pt x="432548" y="374765"/>
                </a:lnTo>
                <a:lnTo>
                  <a:pt x="431054" y="441862"/>
                </a:lnTo>
                <a:lnTo>
                  <a:pt x="426455" y="501768"/>
                </a:lnTo>
                <a:lnTo>
                  <a:pt x="418578" y="554670"/>
                </a:lnTo>
                <a:lnTo>
                  <a:pt x="407250" y="600757"/>
                </a:lnTo>
                <a:lnTo>
                  <a:pt x="401548" y="615804"/>
                </a:lnTo>
                <a:close/>
              </a:path>
              <a:path w="651510" h="785494">
                <a:moveTo>
                  <a:pt x="651299" y="785026"/>
                </a:moveTo>
                <a:lnTo>
                  <a:pt x="487855" y="785026"/>
                </a:lnTo>
                <a:lnTo>
                  <a:pt x="487855" y="0"/>
                </a:lnTo>
                <a:lnTo>
                  <a:pt x="651299" y="0"/>
                </a:lnTo>
                <a:lnTo>
                  <a:pt x="651299" y="785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6591223" y="646411"/>
            <a:ext cx="709295" cy="802005"/>
          </a:xfrm>
          <a:custGeom>
            <a:avLst/>
            <a:gdLst/>
            <a:ahLst/>
            <a:cxnLst/>
            <a:rect l="l" t="t" r="r" b="b"/>
            <a:pathLst>
              <a:path w="709295" h="802005">
                <a:moveTo>
                  <a:pt x="292218" y="345048"/>
                </a:moveTo>
                <a:lnTo>
                  <a:pt x="132075" y="345048"/>
                </a:lnTo>
                <a:lnTo>
                  <a:pt x="132075" y="282312"/>
                </a:lnTo>
                <a:lnTo>
                  <a:pt x="118790" y="276920"/>
                </a:lnTo>
                <a:lnTo>
                  <a:pt x="84198" y="256722"/>
                </a:lnTo>
                <a:lnTo>
                  <a:pt x="46329" y="213488"/>
                </a:lnTo>
                <a:lnTo>
                  <a:pt x="33844" y="156014"/>
                </a:lnTo>
                <a:lnTo>
                  <a:pt x="36952" y="125652"/>
                </a:lnTo>
                <a:lnTo>
                  <a:pt x="62052" y="75453"/>
                </a:lnTo>
                <a:lnTo>
                  <a:pt x="113426" y="37738"/>
                </a:lnTo>
                <a:lnTo>
                  <a:pt x="149074" y="23724"/>
                </a:lnTo>
                <a:lnTo>
                  <a:pt x="191097" y="13104"/>
                </a:lnTo>
                <a:lnTo>
                  <a:pt x="239448" y="5717"/>
                </a:lnTo>
                <a:lnTo>
                  <a:pt x="294082" y="1402"/>
                </a:lnTo>
                <a:lnTo>
                  <a:pt x="354954" y="0"/>
                </a:lnTo>
                <a:lnTo>
                  <a:pt x="415829" y="1402"/>
                </a:lnTo>
                <a:lnTo>
                  <a:pt x="470489" y="5717"/>
                </a:lnTo>
                <a:lnTo>
                  <a:pt x="518913" y="13104"/>
                </a:lnTo>
                <a:lnTo>
                  <a:pt x="561078" y="23724"/>
                </a:lnTo>
                <a:lnTo>
                  <a:pt x="596959" y="37738"/>
                </a:lnTo>
                <a:lnTo>
                  <a:pt x="648332" y="75453"/>
                </a:lnTo>
                <a:lnTo>
                  <a:pt x="671536" y="119693"/>
                </a:lnTo>
                <a:lnTo>
                  <a:pt x="354954" y="119693"/>
                </a:lnTo>
                <a:lnTo>
                  <a:pt x="298267" y="120674"/>
                </a:lnTo>
                <a:lnTo>
                  <a:pt x="254968" y="123821"/>
                </a:lnTo>
                <a:lnTo>
                  <a:pt x="203892" y="137854"/>
                </a:lnTo>
                <a:lnTo>
                  <a:pt x="193161" y="148585"/>
                </a:lnTo>
                <a:lnTo>
                  <a:pt x="193161" y="164269"/>
                </a:lnTo>
                <a:lnTo>
                  <a:pt x="254968" y="188620"/>
                </a:lnTo>
                <a:lnTo>
                  <a:pt x="298267" y="191484"/>
                </a:lnTo>
                <a:lnTo>
                  <a:pt x="354954" y="192335"/>
                </a:lnTo>
                <a:lnTo>
                  <a:pt x="671658" y="192335"/>
                </a:lnTo>
                <a:lnTo>
                  <a:pt x="664094" y="213488"/>
                </a:lnTo>
                <a:lnTo>
                  <a:pt x="626535" y="256722"/>
                </a:lnTo>
                <a:lnTo>
                  <a:pt x="581134" y="281486"/>
                </a:lnTo>
                <a:lnTo>
                  <a:pt x="581134" y="311203"/>
                </a:lnTo>
                <a:lnTo>
                  <a:pt x="292218" y="311203"/>
                </a:lnTo>
                <a:lnTo>
                  <a:pt x="292218" y="345048"/>
                </a:lnTo>
                <a:close/>
              </a:path>
              <a:path w="709295" h="802005">
                <a:moveTo>
                  <a:pt x="671658" y="192335"/>
                </a:moveTo>
                <a:lnTo>
                  <a:pt x="354954" y="192335"/>
                </a:lnTo>
                <a:lnTo>
                  <a:pt x="411757" y="191484"/>
                </a:lnTo>
                <a:lnTo>
                  <a:pt x="455249" y="188620"/>
                </a:lnTo>
                <a:lnTo>
                  <a:pt x="486359" y="183281"/>
                </a:lnTo>
                <a:lnTo>
                  <a:pt x="506015" y="175000"/>
                </a:lnTo>
                <a:lnTo>
                  <a:pt x="513445" y="169222"/>
                </a:lnTo>
                <a:lnTo>
                  <a:pt x="516747" y="164269"/>
                </a:lnTo>
                <a:lnTo>
                  <a:pt x="516747" y="148585"/>
                </a:lnTo>
                <a:lnTo>
                  <a:pt x="455249" y="123821"/>
                </a:lnTo>
                <a:lnTo>
                  <a:pt x="411757" y="120674"/>
                </a:lnTo>
                <a:lnTo>
                  <a:pt x="354954" y="119693"/>
                </a:lnTo>
                <a:lnTo>
                  <a:pt x="671536" y="119693"/>
                </a:lnTo>
                <a:lnTo>
                  <a:pt x="673664" y="125652"/>
                </a:lnTo>
                <a:lnTo>
                  <a:pt x="676889" y="156014"/>
                </a:lnTo>
                <a:lnTo>
                  <a:pt x="673664" y="186724"/>
                </a:lnTo>
                <a:lnTo>
                  <a:pt x="671658" y="192335"/>
                </a:lnTo>
                <a:close/>
              </a:path>
              <a:path w="709295" h="802005">
                <a:moveTo>
                  <a:pt x="354954" y="312854"/>
                </a:moveTo>
                <a:lnTo>
                  <a:pt x="338534" y="312713"/>
                </a:lnTo>
                <a:lnTo>
                  <a:pt x="322657" y="312338"/>
                </a:lnTo>
                <a:lnTo>
                  <a:pt x="292218" y="311203"/>
                </a:lnTo>
                <a:lnTo>
                  <a:pt x="420992" y="311203"/>
                </a:lnTo>
                <a:lnTo>
                  <a:pt x="388901" y="312338"/>
                </a:lnTo>
                <a:lnTo>
                  <a:pt x="372121" y="312713"/>
                </a:lnTo>
                <a:lnTo>
                  <a:pt x="354954" y="312854"/>
                </a:lnTo>
                <a:close/>
              </a:path>
              <a:path w="709295" h="802005">
                <a:moveTo>
                  <a:pt x="581134" y="345048"/>
                </a:moveTo>
                <a:lnTo>
                  <a:pt x="420992" y="345048"/>
                </a:lnTo>
                <a:lnTo>
                  <a:pt x="420992" y="311203"/>
                </a:lnTo>
                <a:lnTo>
                  <a:pt x="581134" y="311203"/>
                </a:lnTo>
                <a:lnTo>
                  <a:pt x="581134" y="345048"/>
                </a:lnTo>
                <a:close/>
              </a:path>
              <a:path w="709295" h="802005">
                <a:moveTo>
                  <a:pt x="709082" y="468869"/>
                </a:moveTo>
                <a:lnTo>
                  <a:pt x="0" y="468869"/>
                </a:lnTo>
                <a:lnTo>
                  <a:pt x="0" y="345048"/>
                </a:lnTo>
                <a:lnTo>
                  <a:pt x="709082" y="345048"/>
                </a:lnTo>
                <a:lnTo>
                  <a:pt x="709082" y="468869"/>
                </a:lnTo>
                <a:close/>
              </a:path>
              <a:path w="709295" h="802005">
                <a:moveTo>
                  <a:pt x="354954" y="801535"/>
                </a:moveTo>
                <a:lnTo>
                  <a:pt x="297369" y="800075"/>
                </a:lnTo>
                <a:lnTo>
                  <a:pt x="244554" y="795635"/>
                </a:lnTo>
                <a:lnTo>
                  <a:pt x="196875" y="788121"/>
                </a:lnTo>
                <a:lnTo>
                  <a:pt x="154700" y="777444"/>
                </a:lnTo>
                <a:lnTo>
                  <a:pt x="118394" y="763510"/>
                </a:lnTo>
                <a:lnTo>
                  <a:pt x="64838" y="725966"/>
                </a:lnTo>
                <a:lnTo>
                  <a:pt x="37365" y="675534"/>
                </a:lnTo>
                <a:lnTo>
                  <a:pt x="33844" y="645521"/>
                </a:lnTo>
                <a:lnTo>
                  <a:pt x="37365" y="615507"/>
                </a:lnTo>
                <a:lnTo>
                  <a:pt x="64838" y="565076"/>
                </a:lnTo>
                <a:lnTo>
                  <a:pt x="118394" y="527531"/>
                </a:lnTo>
                <a:lnTo>
                  <a:pt x="154700" y="513598"/>
                </a:lnTo>
                <a:lnTo>
                  <a:pt x="196875" y="502920"/>
                </a:lnTo>
                <a:lnTo>
                  <a:pt x="244554" y="495407"/>
                </a:lnTo>
                <a:lnTo>
                  <a:pt x="297369" y="490966"/>
                </a:lnTo>
                <a:lnTo>
                  <a:pt x="354954" y="489506"/>
                </a:lnTo>
                <a:lnTo>
                  <a:pt x="412825" y="490966"/>
                </a:lnTo>
                <a:lnTo>
                  <a:pt x="465720" y="495407"/>
                </a:lnTo>
                <a:lnTo>
                  <a:pt x="513342" y="502920"/>
                </a:lnTo>
                <a:lnTo>
                  <a:pt x="555391" y="513598"/>
                </a:lnTo>
                <a:lnTo>
                  <a:pt x="591571" y="527531"/>
                </a:lnTo>
                <a:lnTo>
                  <a:pt x="645198" y="565076"/>
                </a:lnTo>
                <a:lnTo>
                  <a:pt x="670726" y="609200"/>
                </a:lnTo>
                <a:lnTo>
                  <a:pt x="354954" y="609200"/>
                </a:lnTo>
                <a:lnTo>
                  <a:pt x="298138" y="610438"/>
                </a:lnTo>
                <a:lnTo>
                  <a:pt x="254555" y="614153"/>
                </a:lnTo>
                <a:lnTo>
                  <a:pt x="203066" y="629011"/>
                </a:lnTo>
                <a:lnTo>
                  <a:pt x="193161" y="638091"/>
                </a:lnTo>
                <a:lnTo>
                  <a:pt x="193161" y="652950"/>
                </a:lnTo>
                <a:lnTo>
                  <a:pt x="254555" y="676889"/>
                </a:lnTo>
                <a:lnTo>
                  <a:pt x="298138" y="680603"/>
                </a:lnTo>
                <a:lnTo>
                  <a:pt x="354954" y="681842"/>
                </a:lnTo>
                <a:lnTo>
                  <a:pt x="670726" y="681842"/>
                </a:lnTo>
                <a:lnTo>
                  <a:pt x="662546" y="702375"/>
                </a:lnTo>
                <a:lnTo>
                  <a:pt x="621582" y="746229"/>
                </a:lnTo>
                <a:lnTo>
                  <a:pt x="555391" y="777444"/>
                </a:lnTo>
                <a:lnTo>
                  <a:pt x="513342" y="788121"/>
                </a:lnTo>
                <a:lnTo>
                  <a:pt x="465720" y="795635"/>
                </a:lnTo>
                <a:lnTo>
                  <a:pt x="412825" y="800075"/>
                </a:lnTo>
                <a:lnTo>
                  <a:pt x="354954" y="801535"/>
                </a:lnTo>
                <a:close/>
              </a:path>
              <a:path w="709295" h="802005">
                <a:moveTo>
                  <a:pt x="670726" y="681842"/>
                </a:moveTo>
                <a:lnTo>
                  <a:pt x="354954" y="681842"/>
                </a:lnTo>
                <a:lnTo>
                  <a:pt x="411886" y="680603"/>
                </a:lnTo>
                <a:lnTo>
                  <a:pt x="455661" y="676889"/>
                </a:lnTo>
                <a:lnTo>
                  <a:pt x="487055" y="670698"/>
                </a:lnTo>
                <a:lnTo>
                  <a:pt x="506841" y="662030"/>
                </a:lnTo>
                <a:lnTo>
                  <a:pt x="514270" y="657903"/>
                </a:lnTo>
                <a:lnTo>
                  <a:pt x="516747" y="652950"/>
                </a:lnTo>
                <a:lnTo>
                  <a:pt x="516747" y="638091"/>
                </a:lnTo>
                <a:lnTo>
                  <a:pt x="455661" y="614153"/>
                </a:lnTo>
                <a:lnTo>
                  <a:pt x="411886" y="610438"/>
                </a:lnTo>
                <a:lnTo>
                  <a:pt x="354954" y="609200"/>
                </a:lnTo>
                <a:lnTo>
                  <a:pt x="670726" y="609200"/>
                </a:lnTo>
                <a:lnTo>
                  <a:pt x="673239" y="615507"/>
                </a:lnTo>
                <a:lnTo>
                  <a:pt x="676889" y="645521"/>
                </a:lnTo>
                <a:lnTo>
                  <a:pt x="673239" y="675534"/>
                </a:lnTo>
                <a:lnTo>
                  <a:pt x="670726" y="681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7369455" y="646411"/>
            <a:ext cx="664210" cy="785495"/>
          </a:xfrm>
          <a:custGeom>
            <a:avLst/>
            <a:gdLst/>
            <a:ahLst/>
            <a:cxnLst/>
            <a:rect l="l" t="t" r="r" b="b"/>
            <a:pathLst>
              <a:path w="664209" h="785494">
                <a:moveTo>
                  <a:pt x="663681" y="288090"/>
                </a:moveTo>
                <a:lnTo>
                  <a:pt x="527478" y="288090"/>
                </a:lnTo>
                <a:lnTo>
                  <a:pt x="527478" y="0"/>
                </a:lnTo>
                <a:lnTo>
                  <a:pt x="663681" y="0"/>
                </a:lnTo>
                <a:lnTo>
                  <a:pt x="663681" y="288090"/>
                </a:lnTo>
                <a:close/>
              </a:path>
              <a:path w="664209" h="785494">
                <a:moveTo>
                  <a:pt x="501888" y="606723"/>
                </a:moveTo>
                <a:lnTo>
                  <a:pt x="317807" y="606723"/>
                </a:lnTo>
                <a:lnTo>
                  <a:pt x="332550" y="603602"/>
                </a:lnTo>
                <a:lnTo>
                  <a:pt x="345977" y="599088"/>
                </a:lnTo>
                <a:lnTo>
                  <a:pt x="358320" y="593026"/>
                </a:lnTo>
                <a:lnTo>
                  <a:pt x="369812" y="585261"/>
                </a:lnTo>
                <a:lnTo>
                  <a:pt x="369812" y="4127"/>
                </a:lnTo>
                <a:lnTo>
                  <a:pt x="501888" y="4127"/>
                </a:lnTo>
                <a:lnTo>
                  <a:pt x="501888" y="288090"/>
                </a:lnTo>
                <a:lnTo>
                  <a:pt x="663681" y="288090"/>
                </a:lnTo>
                <a:lnTo>
                  <a:pt x="663681" y="420166"/>
                </a:lnTo>
                <a:lnTo>
                  <a:pt x="501888" y="420166"/>
                </a:lnTo>
                <a:lnTo>
                  <a:pt x="501888" y="606723"/>
                </a:lnTo>
                <a:close/>
              </a:path>
              <a:path w="664209" h="785494">
                <a:moveTo>
                  <a:pt x="351652" y="138679"/>
                </a:moveTo>
                <a:lnTo>
                  <a:pt x="9080" y="138679"/>
                </a:lnTo>
                <a:lnTo>
                  <a:pt x="9080" y="13207"/>
                </a:lnTo>
                <a:lnTo>
                  <a:pt x="351652" y="13207"/>
                </a:lnTo>
                <a:lnTo>
                  <a:pt x="351652" y="138679"/>
                </a:lnTo>
                <a:close/>
              </a:path>
              <a:path w="664209" h="785494">
                <a:moveTo>
                  <a:pt x="167571" y="610025"/>
                </a:moveTo>
                <a:lnTo>
                  <a:pt x="39622" y="610025"/>
                </a:lnTo>
                <a:lnTo>
                  <a:pt x="39622" y="138679"/>
                </a:lnTo>
                <a:lnTo>
                  <a:pt x="167571" y="138679"/>
                </a:lnTo>
                <a:lnTo>
                  <a:pt x="167571" y="610025"/>
                </a:lnTo>
                <a:close/>
              </a:path>
              <a:path w="664209" h="785494">
                <a:moveTo>
                  <a:pt x="247642" y="735497"/>
                </a:moveTo>
                <a:lnTo>
                  <a:pt x="0" y="735497"/>
                </a:lnTo>
                <a:lnTo>
                  <a:pt x="0" y="610025"/>
                </a:lnTo>
                <a:lnTo>
                  <a:pt x="192335" y="610025"/>
                </a:lnTo>
                <a:lnTo>
                  <a:pt x="195327" y="573962"/>
                </a:lnTo>
                <a:lnTo>
                  <a:pt x="197082" y="535113"/>
                </a:lnTo>
                <a:lnTo>
                  <a:pt x="197907" y="495336"/>
                </a:lnTo>
                <a:lnTo>
                  <a:pt x="198113" y="456487"/>
                </a:lnTo>
                <a:lnTo>
                  <a:pt x="198113" y="138679"/>
                </a:lnTo>
                <a:lnTo>
                  <a:pt x="326062" y="138679"/>
                </a:lnTo>
                <a:lnTo>
                  <a:pt x="326024" y="456487"/>
                </a:lnTo>
                <a:lnTo>
                  <a:pt x="324411" y="531399"/>
                </a:lnTo>
                <a:lnTo>
                  <a:pt x="321883" y="570299"/>
                </a:lnTo>
                <a:lnTo>
                  <a:pt x="317807" y="606723"/>
                </a:lnTo>
                <a:lnTo>
                  <a:pt x="501888" y="606723"/>
                </a:lnTo>
                <a:lnTo>
                  <a:pt x="501888" y="708257"/>
                </a:lnTo>
                <a:lnTo>
                  <a:pt x="369812" y="708257"/>
                </a:lnTo>
                <a:lnTo>
                  <a:pt x="347821" y="721568"/>
                </a:lnTo>
                <a:lnTo>
                  <a:pt x="321419" y="729925"/>
                </a:lnTo>
                <a:lnTo>
                  <a:pt x="288671" y="734259"/>
                </a:lnTo>
                <a:lnTo>
                  <a:pt x="247642" y="735497"/>
                </a:lnTo>
                <a:close/>
              </a:path>
              <a:path w="664209" h="785494">
                <a:moveTo>
                  <a:pt x="663681" y="785026"/>
                </a:moveTo>
                <a:lnTo>
                  <a:pt x="527478" y="785026"/>
                </a:lnTo>
                <a:lnTo>
                  <a:pt x="527478" y="420166"/>
                </a:lnTo>
                <a:lnTo>
                  <a:pt x="663681" y="420166"/>
                </a:lnTo>
                <a:lnTo>
                  <a:pt x="663681" y="785026"/>
                </a:lnTo>
                <a:close/>
              </a:path>
              <a:path w="664209" h="785494">
                <a:moveTo>
                  <a:pt x="501888" y="775946"/>
                </a:moveTo>
                <a:lnTo>
                  <a:pt x="369812" y="775946"/>
                </a:lnTo>
                <a:lnTo>
                  <a:pt x="369812" y="708257"/>
                </a:lnTo>
                <a:lnTo>
                  <a:pt x="501888" y="708257"/>
                </a:lnTo>
                <a:lnTo>
                  <a:pt x="501888" y="775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8142735" y="646411"/>
            <a:ext cx="654050" cy="788670"/>
          </a:xfrm>
          <a:custGeom>
            <a:avLst/>
            <a:gdLst/>
            <a:ahLst/>
            <a:cxnLst/>
            <a:rect l="l" t="t" r="r" b="b"/>
            <a:pathLst>
              <a:path w="654050" h="788669">
                <a:moveTo>
                  <a:pt x="644695" y="573704"/>
                </a:moveTo>
                <a:lnTo>
                  <a:pt x="481251" y="573704"/>
                </a:lnTo>
                <a:lnTo>
                  <a:pt x="481251" y="300472"/>
                </a:lnTo>
                <a:lnTo>
                  <a:pt x="395402" y="300472"/>
                </a:lnTo>
                <a:lnTo>
                  <a:pt x="395402" y="166745"/>
                </a:lnTo>
                <a:lnTo>
                  <a:pt x="481251" y="166745"/>
                </a:lnTo>
                <a:lnTo>
                  <a:pt x="481251" y="0"/>
                </a:lnTo>
                <a:lnTo>
                  <a:pt x="644695" y="0"/>
                </a:lnTo>
                <a:lnTo>
                  <a:pt x="644695" y="573704"/>
                </a:lnTo>
                <a:close/>
              </a:path>
              <a:path w="654050" h="788669">
                <a:moveTo>
                  <a:pt x="305425" y="487855"/>
                </a:moveTo>
                <a:lnTo>
                  <a:pt x="0" y="487855"/>
                </a:lnTo>
                <a:lnTo>
                  <a:pt x="0" y="9080"/>
                </a:lnTo>
                <a:lnTo>
                  <a:pt x="388798" y="9080"/>
                </a:lnTo>
                <a:lnTo>
                  <a:pt x="388798" y="129599"/>
                </a:lnTo>
                <a:lnTo>
                  <a:pt x="157665" y="129599"/>
                </a:lnTo>
                <a:lnTo>
                  <a:pt x="157665" y="187382"/>
                </a:lnTo>
                <a:lnTo>
                  <a:pt x="371463" y="187382"/>
                </a:lnTo>
                <a:lnTo>
                  <a:pt x="371463" y="306251"/>
                </a:lnTo>
                <a:lnTo>
                  <a:pt x="157665" y="306251"/>
                </a:lnTo>
                <a:lnTo>
                  <a:pt x="157665" y="366510"/>
                </a:lnTo>
                <a:lnTo>
                  <a:pt x="444105" y="366510"/>
                </a:lnTo>
                <a:lnTo>
                  <a:pt x="444105" y="472996"/>
                </a:lnTo>
                <a:lnTo>
                  <a:pt x="415007" y="480542"/>
                </a:lnTo>
                <a:lnTo>
                  <a:pt x="381575" y="485069"/>
                </a:lnTo>
                <a:lnTo>
                  <a:pt x="344738" y="487275"/>
                </a:lnTo>
                <a:lnTo>
                  <a:pt x="305425" y="487855"/>
                </a:lnTo>
                <a:close/>
              </a:path>
              <a:path w="654050" h="788669">
                <a:moveTo>
                  <a:pt x="444105" y="366510"/>
                </a:moveTo>
                <a:lnTo>
                  <a:pt x="308727" y="366510"/>
                </a:lnTo>
                <a:lnTo>
                  <a:pt x="346131" y="366343"/>
                </a:lnTo>
                <a:lnTo>
                  <a:pt x="381369" y="365169"/>
                </a:lnTo>
                <a:lnTo>
                  <a:pt x="414130" y="361983"/>
                </a:lnTo>
                <a:lnTo>
                  <a:pt x="444105" y="355779"/>
                </a:lnTo>
                <a:lnTo>
                  <a:pt x="444105" y="366510"/>
                </a:lnTo>
                <a:close/>
              </a:path>
              <a:path w="654050" h="788669">
                <a:moveTo>
                  <a:pt x="653775" y="788328"/>
                </a:moveTo>
                <a:lnTo>
                  <a:pt x="42099" y="788328"/>
                </a:lnTo>
                <a:lnTo>
                  <a:pt x="42099" y="523350"/>
                </a:lnTo>
                <a:lnTo>
                  <a:pt x="205543" y="523350"/>
                </a:lnTo>
                <a:lnTo>
                  <a:pt x="205543" y="657077"/>
                </a:lnTo>
                <a:lnTo>
                  <a:pt x="653775" y="657077"/>
                </a:lnTo>
                <a:lnTo>
                  <a:pt x="653775" y="7883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9101773" y="655497"/>
            <a:ext cx="709295" cy="780415"/>
          </a:xfrm>
          <a:custGeom>
            <a:avLst/>
            <a:gdLst/>
            <a:ahLst/>
            <a:cxnLst/>
            <a:rect l="l" t="t" r="r" b="b"/>
            <a:pathLst>
              <a:path w="709295" h="780415">
                <a:moveTo>
                  <a:pt x="663676" y="64820"/>
                </a:moveTo>
                <a:lnTo>
                  <a:pt x="205536" y="64820"/>
                </a:lnTo>
                <a:lnTo>
                  <a:pt x="205536" y="50"/>
                </a:lnTo>
                <a:lnTo>
                  <a:pt x="46228" y="50"/>
                </a:lnTo>
                <a:lnTo>
                  <a:pt x="46228" y="64820"/>
                </a:lnTo>
                <a:lnTo>
                  <a:pt x="46228" y="182930"/>
                </a:lnTo>
                <a:lnTo>
                  <a:pt x="46228" y="235000"/>
                </a:lnTo>
                <a:lnTo>
                  <a:pt x="46228" y="354380"/>
                </a:lnTo>
                <a:lnTo>
                  <a:pt x="663676" y="354380"/>
                </a:lnTo>
                <a:lnTo>
                  <a:pt x="663676" y="235254"/>
                </a:lnTo>
                <a:lnTo>
                  <a:pt x="663676" y="235000"/>
                </a:lnTo>
                <a:lnTo>
                  <a:pt x="663676" y="183261"/>
                </a:lnTo>
                <a:lnTo>
                  <a:pt x="503542" y="183261"/>
                </a:lnTo>
                <a:lnTo>
                  <a:pt x="503542" y="235000"/>
                </a:lnTo>
                <a:lnTo>
                  <a:pt x="205536" y="235000"/>
                </a:lnTo>
                <a:lnTo>
                  <a:pt x="205536" y="182930"/>
                </a:lnTo>
                <a:lnTo>
                  <a:pt x="663676" y="182930"/>
                </a:lnTo>
                <a:lnTo>
                  <a:pt x="663676" y="64820"/>
                </a:lnTo>
                <a:close/>
              </a:path>
              <a:path w="709295" h="780415">
                <a:moveTo>
                  <a:pt x="663676" y="0"/>
                </a:moveTo>
                <a:lnTo>
                  <a:pt x="503542" y="0"/>
                </a:lnTo>
                <a:lnTo>
                  <a:pt x="503542" y="64389"/>
                </a:lnTo>
                <a:lnTo>
                  <a:pt x="663676" y="64389"/>
                </a:lnTo>
                <a:lnTo>
                  <a:pt x="663676" y="0"/>
                </a:lnTo>
                <a:close/>
              </a:path>
              <a:path w="709295" h="780415">
                <a:moveTo>
                  <a:pt x="675233" y="651560"/>
                </a:moveTo>
                <a:lnTo>
                  <a:pt x="209664" y="651560"/>
                </a:lnTo>
                <a:lnTo>
                  <a:pt x="209664" y="549960"/>
                </a:lnTo>
                <a:lnTo>
                  <a:pt x="46228" y="549960"/>
                </a:lnTo>
                <a:lnTo>
                  <a:pt x="46228" y="651560"/>
                </a:lnTo>
                <a:lnTo>
                  <a:pt x="46228" y="779830"/>
                </a:lnTo>
                <a:lnTo>
                  <a:pt x="675233" y="779830"/>
                </a:lnTo>
                <a:lnTo>
                  <a:pt x="675233" y="651560"/>
                </a:lnTo>
                <a:close/>
              </a:path>
              <a:path w="709295" h="780415">
                <a:moveTo>
                  <a:pt x="709079" y="386321"/>
                </a:moveTo>
                <a:lnTo>
                  <a:pt x="0" y="386321"/>
                </a:lnTo>
                <a:lnTo>
                  <a:pt x="0" y="511797"/>
                </a:lnTo>
                <a:lnTo>
                  <a:pt x="290563" y="511797"/>
                </a:lnTo>
                <a:lnTo>
                  <a:pt x="290563" y="618274"/>
                </a:lnTo>
                <a:lnTo>
                  <a:pt x="452361" y="618274"/>
                </a:lnTo>
                <a:lnTo>
                  <a:pt x="452361" y="511797"/>
                </a:lnTo>
                <a:lnTo>
                  <a:pt x="709079" y="511797"/>
                </a:lnTo>
                <a:lnTo>
                  <a:pt x="709079" y="3863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9866800" y="646411"/>
            <a:ext cx="667385" cy="797560"/>
          </a:xfrm>
          <a:custGeom>
            <a:avLst/>
            <a:gdLst/>
            <a:ahLst/>
            <a:cxnLst/>
            <a:rect l="l" t="t" r="r" b="b"/>
            <a:pathLst>
              <a:path w="667384" h="797560">
                <a:moveTo>
                  <a:pt x="666983" y="458963"/>
                </a:moveTo>
                <a:lnTo>
                  <a:pt x="503539" y="458963"/>
                </a:lnTo>
                <a:lnTo>
                  <a:pt x="503539" y="241038"/>
                </a:lnTo>
                <a:lnTo>
                  <a:pt x="374765" y="241038"/>
                </a:lnTo>
                <a:lnTo>
                  <a:pt x="374765" y="109788"/>
                </a:lnTo>
                <a:lnTo>
                  <a:pt x="503539" y="109788"/>
                </a:lnTo>
                <a:lnTo>
                  <a:pt x="503539" y="0"/>
                </a:lnTo>
                <a:lnTo>
                  <a:pt x="666983" y="0"/>
                </a:lnTo>
                <a:lnTo>
                  <a:pt x="666983" y="458963"/>
                </a:lnTo>
                <a:close/>
              </a:path>
              <a:path w="667384" h="797560">
                <a:moveTo>
                  <a:pt x="0" y="455661"/>
                </a:moveTo>
                <a:lnTo>
                  <a:pt x="0" y="322760"/>
                </a:lnTo>
                <a:lnTo>
                  <a:pt x="43620" y="307168"/>
                </a:lnTo>
                <a:lnTo>
                  <a:pt x="80132" y="285247"/>
                </a:lnTo>
                <a:lnTo>
                  <a:pt x="109169" y="255897"/>
                </a:lnTo>
                <a:lnTo>
                  <a:pt x="130363" y="218017"/>
                </a:lnTo>
                <a:lnTo>
                  <a:pt x="143349" y="170506"/>
                </a:lnTo>
                <a:lnTo>
                  <a:pt x="147759" y="112264"/>
                </a:lnTo>
                <a:lnTo>
                  <a:pt x="147759" y="4127"/>
                </a:lnTo>
                <a:lnTo>
                  <a:pt x="311203" y="4127"/>
                </a:lnTo>
                <a:lnTo>
                  <a:pt x="311266" y="112264"/>
                </a:lnTo>
                <a:lnTo>
                  <a:pt x="315552" y="168553"/>
                </a:lnTo>
                <a:lnTo>
                  <a:pt x="328386" y="214501"/>
                </a:lnTo>
                <a:lnTo>
                  <a:pt x="349382" y="250634"/>
                </a:lnTo>
                <a:lnTo>
                  <a:pt x="378220" y="278307"/>
                </a:lnTo>
                <a:lnTo>
                  <a:pt x="414579" y="298871"/>
                </a:lnTo>
                <a:lnTo>
                  <a:pt x="458138" y="313680"/>
                </a:lnTo>
                <a:lnTo>
                  <a:pt x="458138" y="347524"/>
                </a:lnTo>
                <a:lnTo>
                  <a:pt x="230307" y="347524"/>
                </a:lnTo>
                <a:lnTo>
                  <a:pt x="197638" y="379216"/>
                </a:lnTo>
                <a:lnTo>
                  <a:pt x="155182" y="407104"/>
                </a:lnTo>
                <a:lnTo>
                  <a:pt x="106030" y="429960"/>
                </a:lnTo>
                <a:lnTo>
                  <a:pt x="53272" y="446555"/>
                </a:lnTo>
                <a:lnTo>
                  <a:pt x="0" y="455661"/>
                </a:lnTo>
                <a:close/>
              </a:path>
              <a:path w="667384" h="797560">
                <a:moveTo>
                  <a:pt x="458138" y="445756"/>
                </a:moveTo>
                <a:lnTo>
                  <a:pt x="406232" y="438789"/>
                </a:lnTo>
                <a:lnTo>
                  <a:pt x="354524" y="424492"/>
                </a:lnTo>
                <a:lnTo>
                  <a:pt x="305986" y="403855"/>
                </a:lnTo>
                <a:lnTo>
                  <a:pt x="263590" y="377869"/>
                </a:lnTo>
                <a:lnTo>
                  <a:pt x="230307" y="347524"/>
                </a:lnTo>
                <a:lnTo>
                  <a:pt x="458138" y="347524"/>
                </a:lnTo>
                <a:lnTo>
                  <a:pt x="458138" y="445756"/>
                </a:lnTo>
                <a:close/>
              </a:path>
              <a:path w="667384" h="797560">
                <a:moveTo>
                  <a:pt x="666983" y="797408"/>
                </a:moveTo>
                <a:lnTo>
                  <a:pt x="503539" y="797408"/>
                </a:lnTo>
                <a:lnTo>
                  <a:pt x="503539" y="617455"/>
                </a:lnTo>
                <a:lnTo>
                  <a:pt x="56132" y="617455"/>
                </a:lnTo>
                <a:lnTo>
                  <a:pt x="56132" y="485379"/>
                </a:lnTo>
                <a:lnTo>
                  <a:pt x="666983" y="485379"/>
                </a:lnTo>
                <a:lnTo>
                  <a:pt x="666983" y="797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10871668" y="646411"/>
            <a:ext cx="643890" cy="785495"/>
          </a:xfrm>
          <a:custGeom>
            <a:avLst/>
            <a:gdLst/>
            <a:ahLst/>
            <a:cxnLst/>
            <a:rect l="l" t="t" r="r" b="b"/>
            <a:pathLst>
              <a:path w="643890" h="785494">
                <a:moveTo>
                  <a:pt x="0" y="744578"/>
                </a:moveTo>
                <a:lnTo>
                  <a:pt x="0" y="603421"/>
                </a:lnTo>
                <a:lnTo>
                  <a:pt x="42453" y="588612"/>
                </a:lnTo>
                <a:lnTo>
                  <a:pt x="80686" y="570167"/>
                </a:lnTo>
                <a:lnTo>
                  <a:pt x="114737" y="547889"/>
                </a:lnTo>
                <a:lnTo>
                  <a:pt x="144643" y="521581"/>
                </a:lnTo>
                <a:lnTo>
                  <a:pt x="170440" y="491046"/>
                </a:lnTo>
                <a:lnTo>
                  <a:pt x="192167" y="456086"/>
                </a:lnTo>
                <a:lnTo>
                  <a:pt x="209860" y="416505"/>
                </a:lnTo>
                <a:lnTo>
                  <a:pt x="223556" y="372105"/>
                </a:lnTo>
                <a:lnTo>
                  <a:pt x="233293" y="322689"/>
                </a:lnTo>
                <a:lnTo>
                  <a:pt x="239108" y="268059"/>
                </a:lnTo>
                <a:lnTo>
                  <a:pt x="241038" y="208019"/>
                </a:lnTo>
                <a:lnTo>
                  <a:pt x="241038" y="145283"/>
                </a:lnTo>
                <a:lnTo>
                  <a:pt x="4127" y="145283"/>
                </a:lnTo>
                <a:lnTo>
                  <a:pt x="4127" y="13207"/>
                </a:lnTo>
                <a:lnTo>
                  <a:pt x="403657" y="13207"/>
                </a:lnTo>
                <a:lnTo>
                  <a:pt x="403657" y="189859"/>
                </a:lnTo>
                <a:lnTo>
                  <a:pt x="402098" y="252597"/>
                </a:lnTo>
                <a:lnTo>
                  <a:pt x="397417" y="310899"/>
                </a:lnTo>
                <a:lnTo>
                  <a:pt x="389607" y="364913"/>
                </a:lnTo>
                <a:lnTo>
                  <a:pt x="378660" y="414788"/>
                </a:lnTo>
                <a:lnTo>
                  <a:pt x="364569" y="460672"/>
                </a:lnTo>
                <a:lnTo>
                  <a:pt x="347328" y="502715"/>
                </a:lnTo>
                <a:lnTo>
                  <a:pt x="326927" y="541065"/>
                </a:lnTo>
                <a:lnTo>
                  <a:pt x="303361" y="575871"/>
                </a:lnTo>
                <a:lnTo>
                  <a:pt x="276623" y="607282"/>
                </a:lnTo>
                <a:lnTo>
                  <a:pt x="246704" y="635446"/>
                </a:lnTo>
                <a:lnTo>
                  <a:pt x="213597" y="660512"/>
                </a:lnTo>
                <a:lnTo>
                  <a:pt x="177296" y="682628"/>
                </a:lnTo>
                <a:lnTo>
                  <a:pt x="137793" y="701945"/>
                </a:lnTo>
                <a:lnTo>
                  <a:pt x="95081" y="718609"/>
                </a:lnTo>
                <a:lnTo>
                  <a:pt x="49152" y="732770"/>
                </a:lnTo>
                <a:lnTo>
                  <a:pt x="0" y="744578"/>
                </a:lnTo>
                <a:close/>
              </a:path>
              <a:path w="643890" h="785494">
                <a:moveTo>
                  <a:pt x="643870" y="785026"/>
                </a:moveTo>
                <a:lnTo>
                  <a:pt x="480426" y="785026"/>
                </a:lnTo>
                <a:lnTo>
                  <a:pt x="480426" y="0"/>
                </a:lnTo>
                <a:lnTo>
                  <a:pt x="643870" y="0"/>
                </a:lnTo>
                <a:lnTo>
                  <a:pt x="643870" y="785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11612755" y="650538"/>
            <a:ext cx="709295" cy="797560"/>
          </a:xfrm>
          <a:custGeom>
            <a:avLst/>
            <a:gdLst/>
            <a:ahLst/>
            <a:cxnLst/>
            <a:rect l="l" t="t" r="r" b="b"/>
            <a:pathLst>
              <a:path w="709295" h="797560">
                <a:moveTo>
                  <a:pt x="667808" y="265802"/>
                </a:moveTo>
                <a:lnTo>
                  <a:pt x="46226" y="265802"/>
                </a:lnTo>
                <a:lnTo>
                  <a:pt x="46226" y="0"/>
                </a:lnTo>
                <a:lnTo>
                  <a:pt x="207194" y="0"/>
                </a:lnTo>
                <a:lnTo>
                  <a:pt x="207194" y="140330"/>
                </a:lnTo>
                <a:lnTo>
                  <a:pt x="667808" y="140330"/>
                </a:lnTo>
                <a:lnTo>
                  <a:pt x="667808" y="265802"/>
                </a:lnTo>
                <a:close/>
              </a:path>
              <a:path w="709295" h="797560">
                <a:moveTo>
                  <a:pt x="709082" y="435025"/>
                </a:moveTo>
                <a:lnTo>
                  <a:pt x="0" y="435025"/>
                </a:lnTo>
                <a:lnTo>
                  <a:pt x="0" y="307902"/>
                </a:lnTo>
                <a:lnTo>
                  <a:pt x="709082" y="307902"/>
                </a:lnTo>
                <a:lnTo>
                  <a:pt x="709082" y="435025"/>
                </a:lnTo>
                <a:close/>
              </a:path>
              <a:path w="709295" h="797560">
                <a:moveTo>
                  <a:pt x="354954" y="797408"/>
                </a:moveTo>
                <a:lnTo>
                  <a:pt x="295160" y="795677"/>
                </a:lnTo>
                <a:lnTo>
                  <a:pt x="240641" y="790437"/>
                </a:lnTo>
                <a:lnTo>
                  <a:pt x="191716" y="781621"/>
                </a:lnTo>
                <a:lnTo>
                  <a:pt x="148707" y="769158"/>
                </a:lnTo>
                <a:lnTo>
                  <a:pt x="111935" y="752981"/>
                </a:lnTo>
                <a:lnTo>
                  <a:pt x="61007" y="712410"/>
                </a:lnTo>
                <a:lnTo>
                  <a:pt x="36914" y="662211"/>
                </a:lnTo>
                <a:lnTo>
                  <a:pt x="33844" y="632313"/>
                </a:lnTo>
                <a:lnTo>
                  <a:pt x="36914" y="602764"/>
                </a:lnTo>
                <a:lnTo>
                  <a:pt x="61007" y="552332"/>
                </a:lnTo>
                <a:lnTo>
                  <a:pt x="111935" y="511931"/>
                </a:lnTo>
                <a:lnTo>
                  <a:pt x="148707" y="495835"/>
                </a:lnTo>
                <a:lnTo>
                  <a:pt x="191716" y="483315"/>
                </a:lnTo>
                <a:lnTo>
                  <a:pt x="240641" y="474372"/>
                </a:lnTo>
                <a:lnTo>
                  <a:pt x="295160" y="469007"/>
                </a:lnTo>
                <a:lnTo>
                  <a:pt x="354954" y="467218"/>
                </a:lnTo>
                <a:lnTo>
                  <a:pt x="414804" y="469007"/>
                </a:lnTo>
                <a:lnTo>
                  <a:pt x="469450" y="474372"/>
                </a:lnTo>
                <a:lnTo>
                  <a:pt x="518501" y="483315"/>
                </a:lnTo>
                <a:lnTo>
                  <a:pt x="561567" y="495835"/>
                </a:lnTo>
                <a:lnTo>
                  <a:pt x="598258" y="511931"/>
                </a:lnTo>
                <a:lnTo>
                  <a:pt x="649029" y="552332"/>
                </a:lnTo>
                <a:lnTo>
                  <a:pt x="668693" y="588563"/>
                </a:lnTo>
                <a:lnTo>
                  <a:pt x="354954" y="588563"/>
                </a:lnTo>
                <a:lnTo>
                  <a:pt x="297080" y="589995"/>
                </a:lnTo>
                <a:lnTo>
                  <a:pt x="252904" y="594444"/>
                </a:lnTo>
                <a:lnTo>
                  <a:pt x="202241" y="613327"/>
                </a:lnTo>
                <a:lnTo>
                  <a:pt x="193161" y="625709"/>
                </a:lnTo>
                <a:lnTo>
                  <a:pt x="193161" y="639742"/>
                </a:lnTo>
                <a:lnTo>
                  <a:pt x="252904" y="670698"/>
                </a:lnTo>
                <a:lnTo>
                  <a:pt x="297080" y="675341"/>
                </a:lnTo>
                <a:lnTo>
                  <a:pt x="354954" y="676889"/>
                </a:lnTo>
                <a:lnTo>
                  <a:pt x="668518" y="676889"/>
                </a:lnTo>
                <a:lnTo>
                  <a:pt x="664300" y="688858"/>
                </a:lnTo>
                <a:lnTo>
                  <a:pt x="628186" y="733021"/>
                </a:lnTo>
                <a:lnTo>
                  <a:pt x="561567" y="769158"/>
                </a:lnTo>
                <a:lnTo>
                  <a:pt x="518501" y="781621"/>
                </a:lnTo>
                <a:lnTo>
                  <a:pt x="469450" y="790437"/>
                </a:lnTo>
                <a:lnTo>
                  <a:pt x="414804" y="795677"/>
                </a:lnTo>
                <a:lnTo>
                  <a:pt x="354954" y="797408"/>
                </a:lnTo>
                <a:close/>
              </a:path>
              <a:path w="709295" h="797560">
                <a:moveTo>
                  <a:pt x="668518" y="676889"/>
                </a:moveTo>
                <a:lnTo>
                  <a:pt x="354954" y="676889"/>
                </a:lnTo>
                <a:lnTo>
                  <a:pt x="412827" y="675341"/>
                </a:lnTo>
                <a:lnTo>
                  <a:pt x="457003" y="670698"/>
                </a:lnTo>
                <a:lnTo>
                  <a:pt x="488332" y="662959"/>
                </a:lnTo>
                <a:lnTo>
                  <a:pt x="507666" y="652124"/>
                </a:lnTo>
                <a:lnTo>
                  <a:pt x="514270" y="646346"/>
                </a:lnTo>
                <a:lnTo>
                  <a:pt x="516747" y="639742"/>
                </a:lnTo>
                <a:lnTo>
                  <a:pt x="516747" y="625709"/>
                </a:lnTo>
                <a:lnTo>
                  <a:pt x="457003" y="594444"/>
                </a:lnTo>
                <a:lnTo>
                  <a:pt x="412827" y="589995"/>
                </a:lnTo>
                <a:lnTo>
                  <a:pt x="354954" y="588563"/>
                </a:lnTo>
                <a:lnTo>
                  <a:pt x="668693" y="588563"/>
                </a:lnTo>
                <a:lnTo>
                  <a:pt x="673690" y="602764"/>
                </a:lnTo>
                <a:lnTo>
                  <a:pt x="676889" y="632313"/>
                </a:lnTo>
                <a:lnTo>
                  <a:pt x="673690" y="662211"/>
                </a:lnTo>
                <a:lnTo>
                  <a:pt x="668518" y="6768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3246794" y="8728452"/>
            <a:ext cx="11015980" cy="45085"/>
          </a:xfrm>
          <a:custGeom>
            <a:avLst/>
            <a:gdLst/>
            <a:ahLst/>
            <a:cxnLst/>
            <a:rect l="l" t="t" r="r" b="b"/>
            <a:pathLst>
              <a:path w="11015980" h="45084">
                <a:moveTo>
                  <a:pt x="11015662" y="44648"/>
                </a:moveTo>
                <a:lnTo>
                  <a:pt x="0" y="44648"/>
                </a:lnTo>
                <a:lnTo>
                  <a:pt x="0" y="0"/>
                </a:lnTo>
                <a:lnTo>
                  <a:pt x="11015662" y="0"/>
                </a:lnTo>
                <a:lnTo>
                  <a:pt x="11015662" y="446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4" name="object 194"/>
          <p:cNvGrpSpPr/>
          <p:nvPr/>
        </p:nvGrpSpPr>
        <p:grpSpPr>
          <a:xfrm>
            <a:off x="1275426" y="8565740"/>
            <a:ext cx="1559560" cy="268605"/>
            <a:chOff x="1275426" y="8565740"/>
            <a:chExt cx="1559560" cy="268605"/>
          </a:xfrm>
        </p:grpSpPr>
        <p:pic>
          <p:nvPicPr>
            <p:cNvPr id="195" name="object 19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75426" y="8565740"/>
              <a:ext cx="170290" cy="234551"/>
            </a:xfrm>
            <a:prstGeom prst="rect">
              <a:avLst/>
            </a:prstGeom>
          </p:spPr>
        </p:pic>
        <p:pic>
          <p:nvPicPr>
            <p:cNvPr id="196" name="object 19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75408" y="8630585"/>
              <a:ext cx="130565" cy="165909"/>
            </a:xfrm>
            <a:prstGeom prst="rect">
              <a:avLst/>
            </a:prstGeom>
          </p:spPr>
        </p:pic>
        <p:sp>
          <p:nvSpPr>
            <p:cNvPr id="197" name="object 197"/>
            <p:cNvSpPr/>
            <p:nvPr/>
          </p:nvSpPr>
          <p:spPr>
            <a:xfrm>
              <a:off x="1634789" y="8682578"/>
              <a:ext cx="93345" cy="16510"/>
            </a:xfrm>
            <a:custGeom>
              <a:avLst/>
              <a:gdLst/>
              <a:ahLst/>
              <a:cxnLst/>
              <a:rect l="l" t="t" r="r" b="b"/>
              <a:pathLst>
                <a:path w="93344" h="16509">
                  <a:moveTo>
                    <a:pt x="93177" y="16357"/>
                  </a:moveTo>
                  <a:lnTo>
                    <a:pt x="0" y="16357"/>
                  </a:lnTo>
                  <a:lnTo>
                    <a:pt x="0" y="0"/>
                  </a:lnTo>
                  <a:lnTo>
                    <a:pt x="93177" y="0"/>
                  </a:lnTo>
                  <a:lnTo>
                    <a:pt x="93177" y="1635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8" name="object 19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760871" y="8569537"/>
              <a:ext cx="153933" cy="226956"/>
            </a:xfrm>
            <a:prstGeom prst="rect">
              <a:avLst/>
            </a:prstGeom>
          </p:spPr>
        </p:pic>
        <p:pic>
          <p:nvPicPr>
            <p:cNvPr id="199" name="object 19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937194" y="8630585"/>
              <a:ext cx="226270" cy="169706"/>
            </a:xfrm>
            <a:prstGeom prst="rect">
              <a:avLst/>
            </a:prstGeom>
          </p:spPr>
        </p:pic>
        <p:pic>
          <p:nvPicPr>
            <p:cNvPr id="200" name="object 20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190234" y="8630585"/>
              <a:ext cx="225788" cy="165909"/>
            </a:xfrm>
            <a:prstGeom prst="rect">
              <a:avLst/>
            </a:prstGeom>
          </p:spPr>
        </p:pic>
        <p:sp>
          <p:nvSpPr>
            <p:cNvPr id="201" name="object 201"/>
            <p:cNvSpPr/>
            <p:nvPr/>
          </p:nvSpPr>
          <p:spPr>
            <a:xfrm>
              <a:off x="2449500" y="8569540"/>
              <a:ext cx="18415" cy="227329"/>
            </a:xfrm>
            <a:custGeom>
              <a:avLst/>
              <a:gdLst/>
              <a:ahLst/>
              <a:cxnLst/>
              <a:rect l="l" t="t" r="r" b="b"/>
              <a:pathLst>
                <a:path w="18414" h="227329">
                  <a:moveTo>
                    <a:pt x="18110" y="64846"/>
                  </a:moveTo>
                  <a:lnTo>
                    <a:pt x="0" y="64846"/>
                  </a:lnTo>
                  <a:lnTo>
                    <a:pt x="0" y="226961"/>
                  </a:lnTo>
                  <a:lnTo>
                    <a:pt x="18110" y="226961"/>
                  </a:lnTo>
                  <a:lnTo>
                    <a:pt x="18110" y="64846"/>
                  </a:lnTo>
                  <a:close/>
                </a:path>
                <a:path w="18414" h="227329">
                  <a:moveTo>
                    <a:pt x="18110" y="0"/>
                  </a:moveTo>
                  <a:lnTo>
                    <a:pt x="0" y="0"/>
                  </a:lnTo>
                  <a:lnTo>
                    <a:pt x="0" y="29794"/>
                  </a:lnTo>
                  <a:lnTo>
                    <a:pt x="18110" y="29794"/>
                  </a:lnTo>
                  <a:lnTo>
                    <a:pt x="1811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2" name="object 20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495560" y="8630585"/>
              <a:ext cx="277970" cy="169706"/>
            </a:xfrm>
            <a:prstGeom prst="rect">
              <a:avLst/>
            </a:prstGeom>
          </p:spPr>
        </p:pic>
        <p:sp>
          <p:nvSpPr>
            <p:cNvPr id="203" name="object 203"/>
            <p:cNvSpPr/>
            <p:nvPr/>
          </p:nvSpPr>
          <p:spPr>
            <a:xfrm>
              <a:off x="2808772" y="8765240"/>
              <a:ext cx="26034" cy="69215"/>
            </a:xfrm>
            <a:custGeom>
              <a:avLst/>
              <a:gdLst/>
              <a:ahLst/>
              <a:cxnLst/>
              <a:rect l="l" t="t" r="r" b="b"/>
              <a:pathLst>
                <a:path w="26035" h="69215">
                  <a:moveTo>
                    <a:pt x="0" y="68642"/>
                  </a:moveTo>
                  <a:lnTo>
                    <a:pt x="0" y="57542"/>
                  </a:lnTo>
                  <a:lnTo>
                    <a:pt x="9346" y="55205"/>
                  </a:lnTo>
                  <a:lnTo>
                    <a:pt x="14020" y="49363"/>
                  </a:lnTo>
                  <a:lnTo>
                    <a:pt x="14020" y="31546"/>
                  </a:lnTo>
                  <a:lnTo>
                    <a:pt x="4089" y="31546"/>
                  </a:lnTo>
                  <a:lnTo>
                    <a:pt x="4089" y="0"/>
                  </a:lnTo>
                  <a:lnTo>
                    <a:pt x="25704" y="0"/>
                  </a:lnTo>
                  <a:lnTo>
                    <a:pt x="25704" y="35051"/>
                  </a:lnTo>
                  <a:lnTo>
                    <a:pt x="24234" y="48309"/>
                  </a:lnTo>
                  <a:lnTo>
                    <a:pt x="19643" y="58090"/>
                  </a:lnTo>
                  <a:lnTo>
                    <a:pt x="11656" y="64748"/>
                  </a:lnTo>
                  <a:lnTo>
                    <a:pt x="0" y="6864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4" name="object 204"/>
          <p:cNvSpPr/>
          <p:nvPr/>
        </p:nvSpPr>
        <p:spPr>
          <a:xfrm>
            <a:off x="2958579" y="8556101"/>
            <a:ext cx="233679" cy="259079"/>
          </a:xfrm>
          <a:custGeom>
            <a:avLst/>
            <a:gdLst/>
            <a:ahLst/>
            <a:cxnLst/>
            <a:rect l="l" t="t" r="r" b="b"/>
            <a:pathLst>
              <a:path w="233680" h="259079">
                <a:moveTo>
                  <a:pt x="113624" y="65428"/>
                </a:moveTo>
                <a:lnTo>
                  <a:pt x="18109" y="65428"/>
                </a:lnTo>
                <a:lnTo>
                  <a:pt x="18109" y="50824"/>
                </a:lnTo>
                <a:lnTo>
                  <a:pt x="113624" y="50824"/>
                </a:lnTo>
                <a:lnTo>
                  <a:pt x="136133" y="50559"/>
                </a:lnTo>
                <a:lnTo>
                  <a:pt x="158752" y="49582"/>
                </a:lnTo>
                <a:lnTo>
                  <a:pt x="179838" y="47620"/>
                </a:lnTo>
                <a:lnTo>
                  <a:pt x="197747" y="44398"/>
                </a:lnTo>
                <a:lnTo>
                  <a:pt x="197747" y="15188"/>
                </a:lnTo>
                <a:lnTo>
                  <a:pt x="18109" y="15188"/>
                </a:lnTo>
                <a:lnTo>
                  <a:pt x="18109" y="0"/>
                </a:lnTo>
                <a:lnTo>
                  <a:pt x="215565" y="0"/>
                </a:lnTo>
                <a:lnTo>
                  <a:pt x="215565" y="36803"/>
                </a:lnTo>
                <a:lnTo>
                  <a:pt x="215300" y="50824"/>
                </a:lnTo>
                <a:lnTo>
                  <a:pt x="214783" y="59295"/>
                </a:lnTo>
                <a:lnTo>
                  <a:pt x="197163" y="59295"/>
                </a:lnTo>
                <a:lnTo>
                  <a:pt x="179468" y="62225"/>
                </a:lnTo>
                <a:lnTo>
                  <a:pt x="158789" y="64114"/>
                </a:lnTo>
                <a:lnTo>
                  <a:pt x="136412" y="65127"/>
                </a:lnTo>
                <a:lnTo>
                  <a:pt x="113624" y="65428"/>
                </a:lnTo>
                <a:close/>
              </a:path>
              <a:path w="233680" h="259079">
                <a:moveTo>
                  <a:pt x="210307" y="89672"/>
                </a:moveTo>
                <a:lnTo>
                  <a:pt x="192781" y="89672"/>
                </a:lnTo>
                <a:lnTo>
                  <a:pt x="194205" y="82749"/>
                </a:lnTo>
                <a:lnTo>
                  <a:pt x="195410" y="75250"/>
                </a:lnTo>
                <a:lnTo>
                  <a:pt x="196396" y="67368"/>
                </a:lnTo>
                <a:lnTo>
                  <a:pt x="197163" y="59295"/>
                </a:lnTo>
                <a:lnTo>
                  <a:pt x="214783" y="59295"/>
                </a:lnTo>
                <a:lnTo>
                  <a:pt x="214489" y="64114"/>
                </a:lnTo>
                <a:lnTo>
                  <a:pt x="214350" y="65428"/>
                </a:lnTo>
                <a:lnTo>
                  <a:pt x="212854" y="77756"/>
                </a:lnTo>
                <a:lnTo>
                  <a:pt x="210307" y="89672"/>
                </a:lnTo>
                <a:close/>
              </a:path>
              <a:path w="233680" h="259079">
                <a:moveTo>
                  <a:pt x="233382" y="120342"/>
                </a:moveTo>
                <a:lnTo>
                  <a:pt x="0" y="120342"/>
                </a:lnTo>
                <a:lnTo>
                  <a:pt x="0" y="105153"/>
                </a:lnTo>
                <a:lnTo>
                  <a:pt x="233382" y="105153"/>
                </a:lnTo>
                <a:lnTo>
                  <a:pt x="233382" y="120342"/>
                </a:lnTo>
                <a:close/>
              </a:path>
              <a:path w="233680" h="259079">
                <a:moveTo>
                  <a:pt x="221991" y="258794"/>
                </a:moveTo>
                <a:lnTo>
                  <a:pt x="18109" y="258794"/>
                </a:lnTo>
                <a:lnTo>
                  <a:pt x="18109" y="198915"/>
                </a:lnTo>
                <a:lnTo>
                  <a:pt x="197455" y="198915"/>
                </a:lnTo>
                <a:lnTo>
                  <a:pt x="197455" y="167661"/>
                </a:lnTo>
                <a:lnTo>
                  <a:pt x="18109" y="167661"/>
                </a:lnTo>
                <a:lnTo>
                  <a:pt x="18109" y="153057"/>
                </a:lnTo>
                <a:lnTo>
                  <a:pt x="215273" y="153057"/>
                </a:lnTo>
                <a:lnTo>
                  <a:pt x="215273" y="213520"/>
                </a:lnTo>
                <a:lnTo>
                  <a:pt x="35927" y="213520"/>
                </a:lnTo>
                <a:lnTo>
                  <a:pt x="35927" y="244190"/>
                </a:lnTo>
                <a:lnTo>
                  <a:pt x="221991" y="244190"/>
                </a:lnTo>
                <a:lnTo>
                  <a:pt x="221991" y="25879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3239465" y="8552891"/>
            <a:ext cx="495300" cy="263525"/>
          </a:xfrm>
          <a:custGeom>
            <a:avLst/>
            <a:gdLst/>
            <a:ahLst/>
            <a:cxnLst/>
            <a:rect l="l" t="t" r="r" b="b"/>
            <a:pathLst>
              <a:path w="495300" h="263525">
                <a:moveTo>
                  <a:pt x="244195" y="111290"/>
                </a:moveTo>
                <a:lnTo>
                  <a:pt x="200672" y="111290"/>
                </a:lnTo>
                <a:lnTo>
                  <a:pt x="200672" y="0"/>
                </a:lnTo>
                <a:lnTo>
                  <a:pt x="182854" y="0"/>
                </a:lnTo>
                <a:lnTo>
                  <a:pt x="182854" y="202717"/>
                </a:lnTo>
                <a:lnTo>
                  <a:pt x="169773" y="212267"/>
                </a:lnTo>
                <a:lnTo>
                  <a:pt x="153390" y="219329"/>
                </a:lnTo>
                <a:lnTo>
                  <a:pt x="134416" y="223710"/>
                </a:lnTo>
                <a:lnTo>
                  <a:pt x="113626" y="225209"/>
                </a:lnTo>
                <a:lnTo>
                  <a:pt x="17818" y="225209"/>
                </a:lnTo>
                <a:lnTo>
                  <a:pt x="17818" y="129692"/>
                </a:lnTo>
                <a:lnTo>
                  <a:pt x="117132" y="129692"/>
                </a:lnTo>
                <a:lnTo>
                  <a:pt x="117132" y="4673"/>
                </a:lnTo>
                <a:lnTo>
                  <a:pt x="0" y="4673"/>
                </a:lnTo>
                <a:lnTo>
                  <a:pt x="0" y="20739"/>
                </a:lnTo>
                <a:lnTo>
                  <a:pt x="99314" y="20739"/>
                </a:lnTo>
                <a:lnTo>
                  <a:pt x="99314" y="113626"/>
                </a:lnTo>
                <a:lnTo>
                  <a:pt x="0" y="113626"/>
                </a:lnTo>
                <a:lnTo>
                  <a:pt x="0" y="240690"/>
                </a:lnTo>
                <a:lnTo>
                  <a:pt x="111290" y="240690"/>
                </a:lnTo>
                <a:lnTo>
                  <a:pt x="133235" y="239229"/>
                </a:lnTo>
                <a:lnTo>
                  <a:pt x="153200" y="234886"/>
                </a:lnTo>
                <a:lnTo>
                  <a:pt x="170103" y="227749"/>
                </a:lnTo>
                <a:lnTo>
                  <a:pt x="182854" y="217906"/>
                </a:lnTo>
                <a:lnTo>
                  <a:pt x="182854" y="258800"/>
                </a:lnTo>
                <a:lnTo>
                  <a:pt x="200672" y="258800"/>
                </a:lnTo>
                <a:lnTo>
                  <a:pt x="200672" y="126479"/>
                </a:lnTo>
                <a:lnTo>
                  <a:pt x="244195" y="126479"/>
                </a:lnTo>
                <a:lnTo>
                  <a:pt x="244195" y="111290"/>
                </a:lnTo>
                <a:close/>
              </a:path>
              <a:path w="495300" h="263525">
                <a:moveTo>
                  <a:pt x="487108" y="65722"/>
                </a:moveTo>
                <a:lnTo>
                  <a:pt x="485559" y="51955"/>
                </a:lnTo>
                <a:lnTo>
                  <a:pt x="481101" y="39687"/>
                </a:lnTo>
                <a:lnTo>
                  <a:pt x="473925" y="29006"/>
                </a:lnTo>
                <a:lnTo>
                  <a:pt x="469290" y="24739"/>
                </a:lnTo>
                <a:lnTo>
                  <a:pt x="469290" y="65722"/>
                </a:lnTo>
                <a:lnTo>
                  <a:pt x="468312" y="75349"/>
                </a:lnTo>
                <a:lnTo>
                  <a:pt x="441071" y="105689"/>
                </a:lnTo>
                <a:lnTo>
                  <a:pt x="403948" y="114541"/>
                </a:lnTo>
                <a:lnTo>
                  <a:pt x="379907" y="115671"/>
                </a:lnTo>
                <a:lnTo>
                  <a:pt x="355752" y="114541"/>
                </a:lnTo>
                <a:lnTo>
                  <a:pt x="305714" y="98145"/>
                </a:lnTo>
                <a:lnTo>
                  <a:pt x="290525" y="65722"/>
                </a:lnTo>
                <a:lnTo>
                  <a:pt x="291465" y="56095"/>
                </a:lnTo>
                <a:lnTo>
                  <a:pt x="318706" y="25349"/>
                </a:lnTo>
                <a:lnTo>
                  <a:pt x="379907" y="15481"/>
                </a:lnTo>
                <a:lnTo>
                  <a:pt x="403948" y="16586"/>
                </a:lnTo>
                <a:lnTo>
                  <a:pt x="441071" y="25349"/>
                </a:lnTo>
                <a:lnTo>
                  <a:pt x="468312" y="56095"/>
                </a:lnTo>
                <a:lnTo>
                  <a:pt x="469290" y="65722"/>
                </a:lnTo>
                <a:lnTo>
                  <a:pt x="469290" y="24739"/>
                </a:lnTo>
                <a:lnTo>
                  <a:pt x="464324" y="20154"/>
                </a:lnTo>
                <a:lnTo>
                  <a:pt x="455968" y="15481"/>
                </a:lnTo>
                <a:lnTo>
                  <a:pt x="448348" y="11214"/>
                </a:lnTo>
                <a:lnTo>
                  <a:pt x="428904" y="4927"/>
                </a:lnTo>
                <a:lnTo>
                  <a:pt x="406082" y="1219"/>
                </a:lnTo>
                <a:lnTo>
                  <a:pt x="379907" y="0"/>
                </a:lnTo>
                <a:lnTo>
                  <a:pt x="353745" y="1219"/>
                </a:lnTo>
                <a:lnTo>
                  <a:pt x="311480" y="11214"/>
                </a:lnTo>
                <a:lnTo>
                  <a:pt x="278625" y="39649"/>
                </a:lnTo>
                <a:lnTo>
                  <a:pt x="272719" y="65722"/>
                </a:lnTo>
                <a:lnTo>
                  <a:pt x="274218" y="79324"/>
                </a:lnTo>
                <a:lnTo>
                  <a:pt x="295490" y="110998"/>
                </a:lnTo>
                <a:lnTo>
                  <a:pt x="330911" y="126339"/>
                </a:lnTo>
                <a:lnTo>
                  <a:pt x="379907" y="131152"/>
                </a:lnTo>
                <a:lnTo>
                  <a:pt x="406082" y="129971"/>
                </a:lnTo>
                <a:lnTo>
                  <a:pt x="428904" y="126339"/>
                </a:lnTo>
                <a:lnTo>
                  <a:pt x="448348" y="120065"/>
                </a:lnTo>
                <a:lnTo>
                  <a:pt x="456082" y="115671"/>
                </a:lnTo>
                <a:lnTo>
                  <a:pt x="464324" y="110998"/>
                </a:lnTo>
                <a:lnTo>
                  <a:pt x="473925" y="102158"/>
                </a:lnTo>
                <a:lnTo>
                  <a:pt x="481088" y="91541"/>
                </a:lnTo>
                <a:lnTo>
                  <a:pt x="485559" y="79324"/>
                </a:lnTo>
                <a:lnTo>
                  <a:pt x="487108" y="65722"/>
                </a:lnTo>
                <a:close/>
              </a:path>
              <a:path w="495300" h="263525">
                <a:moveTo>
                  <a:pt x="494703" y="173799"/>
                </a:moveTo>
                <a:lnTo>
                  <a:pt x="264248" y="173799"/>
                </a:lnTo>
                <a:lnTo>
                  <a:pt x="264248" y="189572"/>
                </a:lnTo>
                <a:lnTo>
                  <a:pt x="370268" y="189572"/>
                </a:lnTo>
                <a:lnTo>
                  <a:pt x="370268" y="263474"/>
                </a:lnTo>
                <a:lnTo>
                  <a:pt x="388086" y="263474"/>
                </a:lnTo>
                <a:lnTo>
                  <a:pt x="388086" y="189572"/>
                </a:lnTo>
                <a:lnTo>
                  <a:pt x="494703" y="189572"/>
                </a:lnTo>
                <a:lnTo>
                  <a:pt x="494703" y="17379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3789857" y="8558262"/>
            <a:ext cx="205104" cy="143510"/>
          </a:xfrm>
          <a:custGeom>
            <a:avLst/>
            <a:gdLst/>
            <a:ahLst/>
            <a:cxnLst/>
            <a:rect l="l" t="t" r="r" b="b"/>
            <a:pathLst>
              <a:path w="205104" h="143509">
                <a:moveTo>
                  <a:pt x="204762" y="128270"/>
                </a:moveTo>
                <a:lnTo>
                  <a:pt x="17818" y="128270"/>
                </a:lnTo>
                <a:lnTo>
                  <a:pt x="17818" y="15240"/>
                </a:lnTo>
                <a:lnTo>
                  <a:pt x="201841" y="15240"/>
                </a:lnTo>
                <a:lnTo>
                  <a:pt x="201841" y="0"/>
                </a:lnTo>
                <a:lnTo>
                  <a:pt x="0" y="0"/>
                </a:lnTo>
                <a:lnTo>
                  <a:pt x="0" y="15240"/>
                </a:lnTo>
                <a:lnTo>
                  <a:pt x="0" y="128270"/>
                </a:lnTo>
                <a:lnTo>
                  <a:pt x="0" y="143510"/>
                </a:lnTo>
                <a:lnTo>
                  <a:pt x="204762" y="143510"/>
                </a:lnTo>
                <a:lnTo>
                  <a:pt x="204762" y="12827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3775551" y="8784811"/>
            <a:ext cx="230504" cy="15240"/>
          </a:xfrm>
          <a:custGeom>
            <a:avLst/>
            <a:gdLst/>
            <a:ahLst/>
            <a:cxnLst/>
            <a:rect l="l" t="t" r="r" b="b"/>
            <a:pathLst>
              <a:path w="230504" h="15240">
                <a:moveTo>
                  <a:pt x="230461" y="14896"/>
                </a:moveTo>
                <a:lnTo>
                  <a:pt x="0" y="14896"/>
                </a:lnTo>
                <a:lnTo>
                  <a:pt x="0" y="0"/>
                </a:lnTo>
                <a:lnTo>
                  <a:pt x="230461" y="0"/>
                </a:lnTo>
                <a:lnTo>
                  <a:pt x="230461" y="14896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4128716" y="8552888"/>
            <a:ext cx="213360" cy="259079"/>
          </a:xfrm>
          <a:custGeom>
            <a:avLst/>
            <a:gdLst/>
            <a:ahLst/>
            <a:cxnLst/>
            <a:rect l="l" t="t" r="r" b="b"/>
            <a:pathLst>
              <a:path w="213360" h="259079">
                <a:moveTo>
                  <a:pt x="156270" y="255874"/>
                </a:moveTo>
                <a:lnTo>
                  <a:pt x="139328" y="255874"/>
                </a:lnTo>
                <a:lnTo>
                  <a:pt x="139328" y="122095"/>
                </a:lnTo>
                <a:lnTo>
                  <a:pt x="93762" y="122095"/>
                </a:lnTo>
                <a:lnTo>
                  <a:pt x="93762" y="106614"/>
                </a:lnTo>
                <a:lnTo>
                  <a:pt x="139328" y="106614"/>
                </a:lnTo>
                <a:lnTo>
                  <a:pt x="139328" y="1460"/>
                </a:lnTo>
                <a:lnTo>
                  <a:pt x="156270" y="1460"/>
                </a:lnTo>
                <a:lnTo>
                  <a:pt x="156270" y="255874"/>
                </a:lnTo>
                <a:close/>
              </a:path>
              <a:path w="213360" h="259079">
                <a:moveTo>
                  <a:pt x="105737" y="20738"/>
                </a:moveTo>
                <a:lnTo>
                  <a:pt x="2920" y="20738"/>
                </a:lnTo>
                <a:lnTo>
                  <a:pt x="2920" y="4965"/>
                </a:lnTo>
                <a:lnTo>
                  <a:pt x="105737" y="4965"/>
                </a:lnTo>
                <a:lnTo>
                  <a:pt x="105737" y="20738"/>
                </a:lnTo>
                <a:close/>
              </a:path>
              <a:path w="213360" h="259079">
                <a:moveTo>
                  <a:pt x="0" y="240685"/>
                </a:moveTo>
                <a:lnTo>
                  <a:pt x="0" y="224620"/>
                </a:lnTo>
                <a:lnTo>
                  <a:pt x="17393" y="212543"/>
                </a:lnTo>
                <a:lnTo>
                  <a:pt x="32020" y="193950"/>
                </a:lnTo>
                <a:lnTo>
                  <a:pt x="42106" y="166995"/>
                </a:lnTo>
                <a:lnTo>
                  <a:pt x="45858" y="129981"/>
                </a:lnTo>
                <a:lnTo>
                  <a:pt x="45858" y="20738"/>
                </a:lnTo>
                <a:lnTo>
                  <a:pt x="63384" y="20738"/>
                </a:lnTo>
                <a:lnTo>
                  <a:pt x="63384" y="129981"/>
                </a:lnTo>
                <a:lnTo>
                  <a:pt x="66984" y="167031"/>
                </a:lnTo>
                <a:lnTo>
                  <a:pt x="71321" y="179053"/>
                </a:lnTo>
                <a:lnTo>
                  <a:pt x="54621" y="179053"/>
                </a:lnTo>
                <a:lnTo>
                  <a:pt x="47237" y="198048"/>
                </a:lnTo>
                <a:lnTo>
                  <a:pt x="35376" y="215382"/>
                </a:lnTo>
                <a:lnTo>
                  <a:pt x="19542" y="229905"/>
                </a:lnTo>
                <a:lnTo>
                  <a:pt x="0" y="240685"/>
                </a:lnTo>
                <a:close/>
              </a:path>
              <a:path w="213360" h="259079">
                <a:moveTo>
                  <a:pt x="108950" y="240977"/>
                </a:moveTo>
                <a:lnTo>
                  <a:pt x="89289" y="230110"/>
                </a:lnTo>
                <a:lnTo>
                  <a:pt x="73437" y="215346"/>
                </a:lnTo>
                <a:lnTo>
                  <a:pt x="61796" y="197971"/>
                </a:lnTo>
                <a:lnTo>
                  <a:pt x="54621" y="179053"/>
                </a:lnTo>
                <a:lnTo>
                  <a:pt x="71321" y="179053"/>
                </a:lnTo>
                <a:lnTo>
                  <a:pt x="76747" y="194096"/>
                </a:lnTo>
                <a:lnTo>
                  <a:pt x="91233" y="212872"/>
                </a:lnTo>
                <a:lnTo>
                  <a:pt x="108950" y="224912"/>
                </a:lnTo>
                <a:lnTo>
                  <a:pt x="108950" y="240977"/>
                </a:lnTo>
                <a:close/>
              </a:path>
              <a:path w="213360" h="259079">
                <a:moveTo>
                  <a:pt x="212936" y="258502"/>
                </a:moveTo>
                <a:lnTo>
                  <a:pt x="195410" y="258502"/>
                </a:lnTo>
                <a:lnTo>
                  <a:pt x="195410" y="0"/>
                </a:lnTo>
                <a:lnTo>
                  <a:pt x="212936" y="0"/>
                </a:lnTo>
                <a:lnTo>
                  <a:pt x="212936" y="258502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4393543" y="8556394"/>
            <a:ext cx="233679" cy="263525"/>
          </a:xfrm>
          <a:custGeom>
            <a:avLst/>
            <a:gdLst/>
            <a:ahLst/>
            <a:cxnLst/>
            <a:rect l="l" t="t" r="r" b="b"/>
            <a:pathLst>
              <a:path w="233679" h="263525">
                <a:moveTo>
                  <a:pt x="211767" y="88212"/>
                </a:moveTo>
                <a:lnTo>
                  <a:pt x="193950" y="88212"/>
                </a:lnTo>
                <a:lnTo>
                  <a:pt x="195652" y="78769"/>
                </a:lnTo>
                <a:lnTo>
                  <a:pt x="196839" y="68021"/>
                </a:lnTo>
                <a:lnTo>
                  <a:pt x="197523" y="57035"/>
                </a:lnTo>
                <a:lnTo>
                  <a:pt x="197747" y="46442"/>
                </a:lnTo>
                <a:lnTo>
                  <a:pt x="197747" y="15773"/>
                </a:lnTo>
                <a:lnTo>
                  <a:pt x="16065" y="15773"/>
                </a:lnTo>
                <a:lnTo>
                  <a:pt x="16065" y="0"/>
                </a:lnTo>
                <a:lnTo>
                  <a:pt x="215565" y="0"/>
                </a:lnTo>
                <a:lnTo>
                  <a:pt x="215550" y="46442"/>
                </a:lnTo>
                <a:lnTo>
                  <a:pt x="215301" y="56666"/>
                </a:lnTo>
                <a:lnTo>
                  <a:pt x="214534" y="68094"/>
                </a:lnTo>
                <a:lnTo>
                  <a:pt x="213347" y="78842"/>
                </a:lnTo>
                <a:lnTo>
                  <a:pt x="211767" y="88212"/>
                </a:lnTo>
                <a:close/>
              </a:path>
              <a:path w="233679" h="263525">
                <a:moveTo>
                  <a:pt x="103109" y="114500"/>
                </a:moveTo>
                <a:lnTo>
                  <a:pt x="85291" y="114500"/>
                </a:lnTo>
                <a:lnTo>
                  <a:pt x="85291" y="56666"/>
                </a:lnTo>
                <a:lnTo>
                  <a:pt x="103109" y="56666"/>
                </a:lnTo>
                <a:lnTo>
                  <a:pt x="103109" y="114500"/>
                </a:lnTo>
                <a:close/>
              </a:path>
              <a:path w="233679" h="263525">
                <a:moveTo>
                  <a:pt x="233382" y="130273"/>
                </a:moveTo>
                <a:lnTo>
                  <a:pt x="0" y="130273"/>
                </a:lnTo>
                <a:lnTo>
                  <a:pt x="0" y="114500"/>
                </a:lnTo>
                <a:lnTo>
                  <a:pt x="233382" y="114500"/>
                </a:lnTo>
                <a:lnTo>
                  <a:pt x="233382" y="130273"/>
                </a:lnTo>
                <a:close/>
              </a:path>
              <a:path w="233679" h="263525">
                <a:moveTo>
                  <a:pt x="117129" y="263468"/>
                </a:moveTo>
                <a:lnTo>
                  <a:pt x="67437" y="259890"/>
                </a:lnTo>
                <a:lnTo>
                  <a:pt x="24111" y="241862"/>
                </a:lnTo>
                <a:lnTo>
                  <a:pt x="13144" y="216149"/>
                </a:lnTo>
                <a:lnTo>
                  <a:pt x="14390" y="206158"/>
                </a:lnTo>
                <a:lnTo>
                  <a:pt x="47917" y="177072"/>
                </a:lnTo>
                <a:lnTo>
                  <a:pt x="90626" y="168985"/>
                </a:lnTo>
                <a:lnTo>
                  <a:pt x="117129" y="167953"/>
                </a:lnTo>
                <a:lnTo>
                  <a:pt x="143632" y="168985"/>
                </a:lnTo>
                <a:lnTo>
                  <a:pt x="166821" y="172043"/>
                </a:lnTo>
                <a:lnTo>
                  <a:pt x="186342" y="177072"/>
                </a:lnTo>
                <a:lnTo>
                  <a:pt x="201185" y="183726"/>
                </a:lnTo>
                <a:lnTo>
                  <a:pt x="117129" y="183726"/>
                </a:lnTo>
                <a:lnTo>
                  <a:pt x="92465" y="184548"/>
                </a:lnTo>
                <a:lnTo>
                  <a:pt x="54858" y="191120"/>
                </a:lnTo>
                <a:lnTo>
                  <a:pt x="30961" y="207970"/>
                </a:lnTo>
                <a:lnTo>
                  <a:pt x="30961" y="224035"/>
                </a:lnTo>
                <a:lnTo>
                  <a:pt x="71635" y="244993"/>
                </a:lnTo>
                <a:lnTo>
                  <a:pt x="117129" y="248279"/>
                </a:lnTo>
                <a:lnTo>
                  <a:pt x="201199" y="248279"/>
                </a:lnTo>
                <a:lnTo>
                  <a:pt x="186342" y="255089"/>
                </a:lnTo>
                <a:lnTo>
                  <a:pt x="166821" y="259890"/>
                </a:lnTo>
                <a:lnTo>
                  <a:pt x="143632" y="262610"/>
                </a:lnTo>
                <a:lnTo>
                  <a:pt x="117129" y="263468"/>
                </a:lnTo>
                <a:close/>
              </a:path>
              <a:path w="233679" h="263525">
                <a:moveTo>
                  <a:pt x="201199" y="248279"/>
                </a:moveTo>
                <a:lnTo>
                  <a:pt x="117129" y="248279"/>
                </a:lnTo>
                <a:lnTo>
                  <a:pt x="141669" y="247458"/>
                </a:lnTo>
                <a:lnTo>
                  <a:pt x="162513" y="244993"/>
                </a:lnTo>
                <a:lnTo>
                  <a:pt x="179359" y="240885"/>
                </a:lnTo>
                <a:lnTo>
                  <a:pt x="191905" y="235135"/>
                </a:lnTo>
                <a:lnTo>
                  <a:pt x="199207" y="230169"/>
                </a:lnTo>
                <a:lnTo>
                  <a:pt x="203297" y="224035"/>
                </a:lnTo>
                <a:lnTo>
                  <a:pt x="203297" y="207970"/>
                </a:lnTo>
                <a:lnTo>
                  <a:pt x="162513" y="187012"/>
                </a:lnTo>
                <a:lnTo>
                  <a:pt x="117129" y="183726"/>
                </a:lnTo>
                <a:lnTo>
                  <a:pt x="201185" y="183726"/>
                </a:lnTo>
                <a:lnTo>
                  <a:pt x="221114" y="216149"/>
                </a:lnTo>
                <a:lnTo>
                  <a:pt x="219868" y="225888"/>
                </a:lnTo>
                <a:lnTo>
                  <a:pt x="216185" y="234478"/>
                </a:lnTo>
                <a:lnTo>
                  <a:pt x="210147" y="241862"/>
                </a:lnTo>
                <a:lnTo>
                  <a:pt x="201836" y="247987"/>
                </a:lnTo>
                <a:lnTo>
                  <a:pt x="201199" y="24827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12722970" y="8279052"/>
            <a:ext cx="225425" cy="262255"/>
          </a:xfrm>
          <a:custGeom>
            <a:avLst/>
            <a:gdLst/>
            <a:ahLst/>
            <a:cxnLst/>
            <a:rect l="l" t="t" r="r" b="b"/>
            <a:pathLst>
              <a:path w="225425" h="262254">
                <a:moveTo>
                  <a:pt x="0" y="139620"/>
                </a:moveTo>
                <a:lnTo>
                  <a:pt x="0" y="122679"/>
                </a:lnTo>
                <a:lnTo>
                  <a:pt x="18246" y="111296"/>
                </a:lnTo>
                <a:lnTo>
                  <a:pt x="34467" y="94273"/>
                </a:lnTo>
                <a:lnTo>
                  <a:pt x="46086" y="71663"/>
                </a:lnTo>
                <a:lnTo>
                  <a:pt x="50532" y="43521"/>
                </a:lnTo>
                <a:lnTo>
                  <a:pt x="50532" y="1460"/>
                </a:lnTo>
                <a:lnTo>
                  <a:pt x="68057" y="1460"/>
                </a:lnTo>
                <a:lnTo>
                  <a:pt x="68104" y="43521"/>
                </a:lnTo>
                <a:lnTo>
                  <a:pt x="72466" y="70590"/>
                </a:lnTo>
                <a:lnTo>
                  <a:pt x="78294" y="81202"/>
                </a:lnTo>
                <a:lnTo>
                  <a:pt x="59587" y="81202"/>
                </a:lnTo>
                <a:lnTo>
                  <a:pt x="50892" y="98750"/>
                </a:lnTo>
                <a:lnTo>
                  <a:pt x="37132" y="115121"/>
                </a:lnTo>
                <a:lnTo>
                  <a:pt x="19702" y="129137"/>
                </a:lnTo>
                <a:lnTo>
                  <a:pt x="0" y="139620"/>
                </a:lnTo>
                <a:close/>
              </a:path>
              <a:path w="225425" h="262254">
                <a:moveTo>
                  <a:pt x="118882" y="134070"/>
                </a:moveTo>
                <a:lnTo>
                  <a:pt x="99348" y="125111"/>
                </a:lnTo>
                <a:lnTo>
                  <a:pt x="82224" y="112784"/>
                </a:lnTo>
                <a:lnTo>
                  <a:pt x="68605" y="97883"/>
                </a:lnTo>
                <a:lnTo>
                  <a:pt x="59587" y="81202"/>
                </a:lnTo>
                <a:lnTo>
                  <a:pt x="78294" y="81202"/>
                </a:lnTo>
                <a:lnTo>
                  <a:pt x="84049" y="91680"/>
                </a:lnTo>
                <a:lnTo>
                  <a:pt x="100343" y="107020"/>
                </a:lnTo>
                <a:lnTo>
                  <a:pt x="118882" y="117129"/>
                </a:lnTo>
                <a:lnTo>
                  <a:pt x="118882" y="134070"/>
                </a:lnTo>
                <a:close/>
              </a:path>
              <a:path w="225425" h="262254">
                <a:moveTo>
                  <a:pt x="225204" y="59879"/>
                </a:moveTo>
                <a:lnTo>
                  <a:pt x="207678" y="59879"/>
                </a:lnTo>
                <a:lnTo>
                  <a:pt x="207678" y="0"/>
                </a:lnTo>
                <a:lnTo>
                  <a:pt x="225204" y="0"/>
                </a:lnTo>
                <a:lnTo>
                  <a:pt x="225204" y="59879"/>
                </a:lnTo>
                <a:close/>
              </a:path>
              <a:path w="225425" h="262254">
                <a:moveTo>
                  <a:pt x="160359" y="142833"/>
                </a:moveTo>
                <a:lnTo>
                  <a:pt x="143125" y="142833"/>
                </a:lnTo>
                <a:lnTo>
                  <a:pt x="143125" y="1460"/>
                </a:lnTo>
                <a:lnTo>
                  <a:pt x="160359" y="1460"/>
                </a:lnTo>
                <a:lnTo>
                  <a:pt x="160359" y="59879"/>
                </a:lnTo>
                <a:lnTo>
                  <a:pt x="225204" y="59879"/>
                </a:lnTo>
                <a:lnTo>
                  <a:pt x="225204" y="75652"/>
                </a:lnTo>
                <a:lnTo>
                  <a:pt x="160359" y="75652"/>
                </a:lnTo>
                <a:lnTo>
                  <a:pt x="160359" y="142833"/>
                </a:lnTo>
                <a:close/>
              </a:path>
              <a:path w="225425" h="262254">
                <a:moveTo>
                  <a:pt x="225204" y="144294"/>
                </a:moveTo>
                <a:lnTo>
                  <a:pt x="207678" y="144294"/>
                </a:lnTo>
                <a:lnTo>
                  <a:pt x="207678" y="75652"/>
                </a:lnTo>
                <a:lnTo>
                  <a:pt x="225204" y="75652"/>
                </a:lnTo>
                <a:lnTo>
                  <a:pt x="225204" y="144294"/>
                </a:lnTo>
                <a:close/>
              </a:path>
              <a:path w="225425" h="262254">
                <a:moveTo>
                  <a:pt x="225204" y="262008"/>
                </a:moveTo>
                <a:lnTo>
                  <a:pt x="31254" y="262008"/>
                </a:lnTo>
                <a:lnTo>
                  <a:pt x="31254" y="168538"/>
                </a:lnTo>
                <a:lnTo>
                  <a:pt x="225204" y="168538"/>
                </a:lnTo>
                <a:lnTo>
                  <a:pt x="225204" y="184019"/>
                </a:lnTo>
                <a:lnTo>
                  <a:pt x="49071" y="184019"/>
                </a:lnTo>
                <a:lnTo>
                  <a:pt x="49071" y="246819"/>
                </a:lnTo>
                <a:lnTo>
                  <a:pt x="225204" y="246819"/>
                </a:lnTo>
                <a:lnTo>
                  <a:pt x="225204" y="262008"/>
                </a:lnTo>
                <a:close/>
              </a:path>
              <a:path w="225425" h="262254">
                <a:moveTo>
                  <a:pt x="225204" y="246819"/>
                </a:moveTo>
                <a:lnTo>
                  <a:pt x="207386" y="246819"/>
                </a:lnTo>
                <a:lnTo>
                  <a:pt x="207386" y="184019"/>
                </a:lnTo>
                <a:lnTo>
                  <a:pt x="225204" y="184019"/>
                </a:lnTo>
                <a:lnTo>
                  <a:pt x="225204" y="24681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12998897" y="8282558"/>
            <a:ext cx="233679" cy="259079"/>
          </a:xfrm>
          <a:custGeom>
            <a:avLst/>
            <a:gdLst/>
            <a:ahLst/>
            <a:cxnLst/>
            <a:rect l="l" t="t" r="r" b="b"/>
            <a:pathLst>
              <a:path w="233680" h="259079">
                <a:moveTo>
                  <a:pt x="215273" y="14896"/>
                </a:moveTo>
                <a:lnTo>
                  <a:pt x="18109" y="14896"/>
                </a:lnTo>
                <a:lnTo>
                  <a:pt x="18109" y="0"/>
                </a:lnTo>
                <a:lnTo>
                  <a:pt x="215273" y="0"/>
                </a:lnTo>
                <a:lnTo>
                  <a:pt x="215273" y="14896"/>
                </a:lnTo>
                <a:close/>
              </a:path>
              <a:path w="233680" h="259079">
                <a:moveTo>
                  <a:pt x="71855" y="57834"/>
                </a:moveTo>
                <a:lnTo>
                  <a:pt x="54037" y="57834"/>
                </a:lnTo>
                <a:lnTo>
                  <a:pt x="54037" y="14896"/>
                </a:lnTo>
                <a:lnTo>
                  <a:pt x="71855" y="14896"/>
                </a:lnTo>
                <a:lnTo>
                  <a:pt x="71855" y="57834"/>
                </a:lnTo>
                <a:close/>
              </a:path>
              <a:path w="233680" h="259079">
                <a:moveTo>
                  <a:pt x="174672" y="57834"/>
                </a:moveTo>
                <a:lnTo>
                  <a:pt x="157146" y="57834"/>
                </a:lnTo>
                <a:lnTo>
                  <a:pt x="160359" y="51408"/>
                </a:lnTo>
                <a:lnTo>
                  <a:pt x="161527" y="41769"/>
                </a:lnTo>
                <a:lnTo>
                  <a:pt x="161527" y="14896"/>
                </a:lnTo>
                <a:lnTo>
                  <a:pt x="179345" y="14896"/>
                </a:lnTo>
                <a:lnTo>
                  <a:pt x="179345" y="41769"/>
                </a:lnTo>
                <a:lnTo>
                  <a:pt x="178469" y="51700"/>
                </a:lnTo>
                <a:lnTo>
                  <a:pt x="174672" y="57834"/>
                </a:lnTo>
                <a:close/>
              </a:path>
              <a:path w="233680" h="259079">
                <a:moveTo>
                  <a:pt x="220530" y="72731"/>
                </a:moveTo>
                <a:lnTo>
                  <a:pt x="12852" y="72731"/>
                </a:lnTo>
                <a:lnTo>
                  <a:pt x="12852" y="57834"/>
                </a:lnTo>
                <a:lnTo>
                  <a:pt x="220530" y="57834"/>
                </a:lnTo>
                <a:lnTo>
                  <a:pt x="220530" y="72731"/>
                </a:lnTo>
                <a:close/>
              </a:path>
              <a:path w="233680" h="259079">
                <a:moveTo>
                  <a:pt x="233382" y="120050"/>
                </a:moveTo>
                <a:lnTo>
                  <a:pt x="0" y="120050"/>
                </a:lnTo>
                <a:lnTo>
                  <a:pt x="0" y="104861"/>
                </a:lnTo>
                <a:lnTo>
                  <a:pt x="233382" y="104861"/>
                </a:lnTo>
                <a:lnTo>
                  <a:pt x="233382" y="120050"/>
                </a:lnTo>
                <a:close/>
              </a:path>
              <a:path w="233680" h="259079">
                <a:moveTo>
                  <a:pt x="221991" y="258502"/>
                </a:moveTo>
                <a:lnTo>
                  <a:pt x="18109" y="258502"/>
                </a:lnTo>
                <a:lnTo>
                  <a:pt x="18109" y="198623"/>
                </a:lnTo>
                <a:lnTo>
                  <a:pt x="197455" y="198623"/>
                </a:lnTo>
                <a:lnTo>
                  <a:pt x="197455" y="167369"/>
                </a:lnTo>
                <a:lnTo>
                  <a:pt x="18109" y="167369"/>
                </a:lnTo>
                <a:lnTo>
                  <a:pt x="18109" y="152764"/>
                </a:lnTo>
                <a:lnTo>
                  <a:pt x="215273" y="152764"/>
                </a:lnTo>
                <a:lnTo>
                  <a:pt x="215273" y="213228"/>
                </a:lnTo>
                <a:lnTo>
                  <a:pt x="35927" y="213228"/>
                </a:lnTo>
                <a:lnTo>
                  <a:pt x="35927" y="243898"/>
                </a:lnTo>
                <a:lnTo>
                  <a:pt x="221991" y="243898"/>
                </a:lnTo>
                <a:lnTo>
                  <a:pt x="221991" y="258502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13279789" y="8279052"/>
            <a:ext cx="214629" cy="266065"/>
          </a:xfrm>
          <a:custGeom>
            <a:avLst/>
            <a:gdLst/>
            <a:ahLst/>
            <a:cxnLst/>
            <a:rect l="l" t="t" r="r" b="b"/>
            <a:pathLst>
              <a:path w="214630" h="266065">
                <a:moveTo>
                  <a:pt x="187733" y="125600"/>
                </a:moveTo>
                <a:lnTo>
                  <a:pt x="125600" y="125600"/>
                </a:lnTo>
                <a:lnTo>
                  <a:pt x="145010" y="124692"/>
                </a:lnTo>
                <a:lnTo>
                  <a:pt x="162367" y="121839"/>
                </a:lnTo>
                <a:lnTo>
                  <a:pt x="177478" y="116851"/>
                </a:lnTo>
                <a:lnTo>
                  <a:pt x="190152" y="109535"/>
                </a:lnTo>
                <a:lnTo>
                  <a:pt x="190152" y="0"/>
                </a:lnTo>
                <a:lnTo>
                  <a:pt x="207970" y="0"/>
                </a:lnTo>
                <a:lnTo>
                  <a:pt x="207970" y="124139"/>
                </a:lnTo>
                <a:lnTo>
                  <a:pt x="190152" y="124139"/>
                </a:lnTo>
                <a:lnTo>
                  <a:pt x="187733" y="125600"/>
                </a:lnTo>
                <a:close/>
              </a:path>
              <a:path w="214630" h="266065">
                <a:moveTo>
                  <a:pt x="122095" y="140497"/>
                </a:moveTo>
                <a:lnTo>
                  <a:pt x="0" y="140497"/>
                </a:lnTo>
                <a:lnTo>
                  <a:pt x="0" y="63676"/>
                </a:lnTo>
                <a:lnTo>
                  <a:pt x="102816" y="63676"/>
                </a:lnTo>
                <a:lnTo>
                  <a:pt x="102816" y="18401"/>
                </a:lnTo>
                <a:lnTo>
                  <a:pt x="0" y="18401"/>
                </a:lnTo>
                <a:lnTo>
                  <a:pt x="0" y="3213"/>
                </a:lnTo>
                <a:lnTo>
                  <a:pt x="120634" y="3213"/>
                </a:lnTo>
                <a:lnTo>
                  <a:pt x="120634" y="79157"/>
                </a:lnTo>
                <a:lnTo>
                  <a:pt x="17817" y="79157"/>
                </a:lnTo>
                <a:lnTo>
                  <a:pt x="17817" y="125600"/>
                </a:lnTo>
                <a:lnTo>
                  <a:pt x="187733" y="125600"/>
                </a:lnTo>
                <a:lnTo>
                  <a:pt x="177547" y="131747"/>
                </a:lnTo>
                <a:lnTo>
                  <a:pt x="161819" y="136809"/>
                </a:lnTo>
                <a:lnTo>
                  <a:pt x="143244" y="139625"/>
                </a:lnTo>
                <a:lnTo>
                  <a:pt x="122095" y="140497"/>
                </a:lnTo>
                <a:close/>
              </a:path>
              <a:path w="214630" h="266065">
                <a:moveTo>
                  <a:pt x="207970" y="158022"/>
                </a:moveTo>
                <a:lnTo>
                  <a:pt x="190152" y="158022"/>
                </a:lnTo>
                <a:lnTo>
                  <a:pt x="190152" y="124139"/>
                </a:lnTo>
                <a:lnTo>
                  <a:pt x="207970" y="124139"/>
                </a:lnTo>
                <a:lnTo>
                  <a:pt x="207970" y="158022"/>
                </a:lnTo>
                <a:close/>
              </a:path>
              <a:path w="214630" h="266065">
                <a:moveTo>
                  <a:pt x="113040" y="265513"/>
                </a:moveTo>
                <a:lnTo>
                  <a:pt x="64771" y="261642"/>
                </a:lnTo>
                <a:lnTo>
                  <a:pt x="22372" y="243300"/>
                </a:lnTo>
                <a:lnTo>
                  <a:pt x="12267" y="218778"/>
                </a:lnTo>
                <a:lnTo>
                  <a:pt x="13408" y="209673"/>
                </a:lnTo>
                <a:lnTo>
                  <a:pt x="45511" y="180869"/>
                </a:lnTo>
                <a:lnTo>
                  <a:pt x="87427" y="172746"/>
                </a:lnTo>
                <a:lnTo>
                  <a:pt x="113040" y="171751"/>
                </a:lnTo>
                <a:lnTo>
                  <a:pt x="138694" y="172746"/>
                </a:lnTo>
                <a:lnTo>
                  <a:pt x="161418" y="175767"/>
                </a:lnTo>
                <a:lnTo>
                  <a:pt x="180691" y="180869"/>
                </a:lnTo>
                <a:lnTo>
                  <a:pt x="194142" y="187232"/>
                </a:lnTo>
                <a:lnTo>
                  <a:pt x="113040" y="187232"/>
                </a:lnTo>
                <a:lnTo>
                  <a:pt x="90156" y="188048"/>
                </a:lnTo>
                <a:lnTo>
                  <a:pt x="41769" y="200084"/>
                </a:lnTo>
                <a:lnTo>
                  <a:pt x="30085" y="211183"/>
                </a:lnTo>
                <a:lnTo>
                  <a:pt x="30085" y="226664"/>
                </a:lnTo>
                <a:lnTo>
                  <a:pt x="70394" y="247184"/>
                </a:lnTo>
                <a:lnTo>
                  <a:pt x="113040" y="250324"/>
                </a:lnTo>
                <a:lnTo>
                  <a:pt x="194130" y="250324"/>
                </a:lnTo>
                <a:lnTo>
                  <a:pt x="180691" y="256640"/>
                </a:lnTo>
                <a:lnTo>
                  <a:pt x="161418" y="261642"/>
                </a:lnTo>
                <a:lnTo>
                  <a:pt x="138694" y="264563"/>
                </a:lnTo>
                <a:lnTo>
                  <a:pt x="113040" y="265513"/>
                </a:lnTo>
                <a:close/>
              </a:path>
              <a:path w="214630" h="266065">
                <a:moveTo>
                  <a:pt x="194130" y="250324"/>
                </a:moveTo>
                <a:lnTo>
                  <a:pt x="113040" y="250324"/>
                </a:lnTo>
                <a:lnTo>
                  <a:pt x="135923" y="249548"/>
                </a:lnTo>
                <a:lnTo>
                  <a:pt x="155685" y="247184"/>
                </a:lnTo>
                <a:lnTo>
                  <a:pt x="171942" y="243177"/>
                </a:lnTo>
                <a:lnTo>
                  <a:pt x="184311" y="237472"/>
                </a:lnTo>
                <a:lnTo>
                  <a:pt x="191905" y="232798"/>
                </a:lnTo>
                <a:lnTo>
                  <a:pt x="196286" y="226664"/>
                </a:lnTo>
                <a:lnTo>
                  <a:pt x="196286" y="211183"/>
                </a:lnTo>
                <a:lnTo>
                  <a:pt x="155685" y="190481"/>
                </a:lnTo>
                <a:lnTo>
                  <a:pt x="113040" y="187232"/>
                </a:lnTo>
                <a:lnTo>
                  <a:pt x="194142" y="187232"/>
                </a:lnTo>
                <a:lnTo>
                  <a:pt x="214104" y="218778"/>
                </a:lnTo>
                <a:lnTo>
                  <a:pt x="212876" y="228047"/>
                </a:lnTo>
                <a:lnTo>
                  <a:pt x="209321" y="236194"/>
                </a:lnTo>
                <a:lnTo>
                  <a:pt x="203630" y="243300"/>
                </a:lnTo>
                <a:lnTo>
                  <a:pt x="195994" y="249447"/>
                </a:lnTo>
                <a:lnTo>
                  <a:pt x="194130" y="2503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13623658" y="8277592"/>
            <a:ext cx="224154" cy="264160"/>
          </a:xfrm>
          <a:custGeom>
            <a:avLst/>
            <a:gdLst/>
            <a:ahLst/>
            <a:cxnLst/>
            <a:rect l="l" t="t" r="r" b="b"/>
            <a:pathLst>
              <a:path w="224155" h="264159">
                <a:moveTo>
                  <a:pt x="66889" y="129689"/>
                </a:moveTo>
                <a:lnTo>
                  <a:pt x="21614" y="114208"/>
                </a:lnTo>
                <a:lnTo>
                  <a:pt x="1487" y="80033"/>
                </a:lnTo>
                <a:lnTo>
                  <a:pt x="0" y="64552"/>
                </a:lnTo>
                <a:lnTo>
                  <a:pt x="1487" y="49071"/>
                </a:lnTo>
                <a:lnTo>
                  <a:pt x="21614" y="14896"/>
                </a:lnTo>
                <a:lnTo>
                  <a:pt x="66889" y="0"/>
                </a:lnTo>
                <a:lnTo>
                  <a:pt x="79791" y="972"/>
                </a:lnTo>
                <a:lnTo>
                  <a:pt x="91680" y="3833"/>
                </a:lnTo>
                <a:lnTo>
                  <a:pt x="102419" y="8502"/>
                </a:lnTo>
                <a:lnTo>
                  <a:pt x="111871" y="14896"/>
                </a:lnTo>
                <a:lnTo>
                  <a:pt x="112466" y="15480"/>
                </a:lnTo>
                <a:lnTo>
                  <a:pt x="66889" y="15480"/>
                </a:lnTo>
                <a:lnTo>
                  <a:pt x="56949" y="16243"/>
                </a:lnTo>
                <a:lnTo>
                  <a:pt x="21505" y="43156"/>
                </a:lnTo>
                <a:lnTo>
                  <a:pt x="17525" y="64552"/>
                </a:lnTo>
                <a:lnTo>
                  <a:pt x="18543" y="75935"/>
                </a:lnTo>
                <a:lnTo>
                  <a:pt x="47830" y="110740"/>
                </a:lnTo>
                <a:lnTo>
                  <a:pt x="66889" y="113916"/>
                </a:lnTo>
                <a:lnTo>
                  <a:pt x="112165" y="113916"/>
                </a:lnTo>
                <a:lnTo>
                  <a:pt x="111871" y="114208"/>
                </a:lnTo>
                <a:lnTo>
                  <a:pt x="102419" y="120694"/>
                </a:lnTo>
                <a:lnTo>
                  <a:pt x="91680" y="125563"/>
                </a:lnTo>
                <a:lnTo>
                  <a:pt x="79791" y="128626"/>
                </a:lnTo>
                <a:lnTo>
                  <a:pt x="66889" y="129689"/>
                </a:lnTo>
                <a:close/>
              </a:path>
              <a:path w="224155" h="264159">
                <a:moveTo>
                  <a:pt x="211767" y="56374"/>
                </a:moveTo>
                <a:lnTo>
                  <a:pt x="193950" y="56374"/>
                </a:lnTo>
                <a:lnTo>
                  <a:pt x="193950" y="1460"/>
                </a:lnTo>
                <a:lnTo>
                  <a:pt x="211767" y="1460"/>
                </a:lnTo>
                <a:lnTo>
                  <a:pt x="211767" y="56374"/>
                </a:lnTo>
                <a:close/>
              </a:path>
              <a:path w="224155" h="264159">
                <a:moveTo>
                  <a:pt x="112165" y="113916"/>
                </a:moveTo>
                <a:lnTo>
                  <a:pt x="66889" y="113916"/>
                </a:lnTo>
                <a:lnTo>
                  <a:pt x="76660" y="113108"/>
                </a:lnTo>
                <a:lnTo>
                  <a:pt x="85692" y="110740"/>
                </a:lnTo>
                <a:lnTo>
                  <a:pt x="114943" y="75935"/>
                </a:lnTo>
                <a:lnTo>
                  <a:pt x="115961" y="64552"/>
                </a:lnTo>
                <a:lnTo>
                  <a:pt x="114943" y="53170"/>
                </a:lnTo>
                <a:lnTo>
                  <a:pt x="85692" y="18511"/>
                </a:lnTo>
                <a:lnTo>
                  <a:pt x="66889" y="15480"/>
                </a:lnTo>
                <a:lnTo>
                  <a:pt x="112466" y="15480"/>
                </a:lnTo>
                <a:lnTo>
                  <a:pt x="119886" y="22774"/>
                </a:lnTo>
                <a:lnTo>
                  <a:pt x="126257" y="32349"/>
                </a:lnTo>
                <a:lnTo>
                  <a:pt x="130766" y="43567"/>
                </a:lnTo>
                <a:lnTo>
                  <a:pt x="133194" y="56374"/>
                </a:lnTo>
                <a:lnTo>
                  <a:pt x="211767" y="56374"/>
                </a:lnTo>
                <a:lnTo>
                  <a:pt x="211767" y="72147"/>
                </a:lnTo>
                <a:lnTo>
                  <a:pt x="133194" y="72147"/>
                </a:lnTo>
                <a:lnTo>
                  <a:pt x="130807" y="85003"/>
                </a:lnTo>
                <a:lnTo>
                  <a:pt x="126367" y="96354"/>
                </a:lnTo>
                <a:lnTo>
                  <a:pt x="120009" y="106116"/>
                </a:lnTo>
                <a:lnTo>
                  <a:pt x="112165" y="113916"/>
                </a:lnTo>
                <a:close/>
              </a:path>
              <a:path w="224155" h="264159">
                <a:moveTo>
                  <a:pt x="211767" y="135531"/>
                </a:moveTo>
                <a:lnTo>
                  <a:pt x="193950" y="135531"/>
                </a:lnTo>
                <a:lnTo>
                  <a:pt x="193950" y="72147"/>
                </a:lnTo>
                <a:lnTo>
                  <a:pt x="211767" y="72147"/>
                </a:lnTo>
                <a:lnTo>
                  <a:pt x="211767" y="135531"/>
                </a:lnTo>
                <a:close/>
              </a:path>
              <a:path w="224155" h="264159">
                <a:moveTo>
                  <a:pt x="110995" y="263468"/>
                </a:moveTo>
                <a:lnTo>
                  <a:pt x="16941" y="263468"/>
                </a:lnTo>
                <a:lnTo>
                  <a:pt x="16941" y="157146"/>
                </a:lnTo>
                <a:lnTo>
                  <a:pt x="33882" y="157146"/>
                </a:lnTo>
                <a:lnTo>
                  <a:pt x="33882" y="193073"/>
                </a:lnTo>
                <a:lnTo>
                  <a:pt x="110995" y="193073"/>
                </a:lnTo>
                <a:lnTo>
                  <a:pt x="110995" y="207678"/>
                </a:lnTo>
                <a:lnTo>
                  <a:pt x="33882" y="207678"/>
                </a:lnTo>
                <a:lnTo>
                  <a:pt x="33882" y="248571"/>
                </a:lnTo>
                <a:lnTo>
                  <a:pt x="110995" y="248571"/>
                </a:lnTo>
                <a:lnTo>
                  <a:pt x="110995" y="263468"/>
                </a:lnTo>
                <a:close/>
              </a:path>
              <a:path w="224155" h="264159">
                <a:moveTo>
                  <a:pt x="110995" y="193073"/>
                </a:moveTo>
                <a:lnTo>
                  <a:pt x="94054" y="193073"/>
                </a:lnTo>
                <a:lnTo>
                  <a:pt x="94054" y="157146"/>
                </a:lnTo>
                <a:lnTo>
                  <a:pt x="110995" y="157146"/>
                </a:lnTo>
                <a:lnTo>
                  <a:pt x="110995" y="193073"/>
                </a:lnTo>
                <a:close/>
              </a:path>
              <a:path w="224155" h="264159">
                <a:moveTo>
                  <a:pt x="110995" y="248571"/>
                </a:moveTo>
                <a:lnTo>
                  <a:pt x="94054" y="248571"/>
                </a:lnTo>
                <a:lnTo>
                  <a:pt x="94054" y="207678"/>
                </a:lnTo>
                <a:lnTo>
                  <a:pt x="110995" y="207678"/>
                </a:lnTo>
                <a:lnTo>
                  <a:pt x="110995" y="248571"/>
                </a:lnTo>
                <a:close/>
              </a:path>
              <a:path w="224155" h="264159">
                <a:moveTo>
                  <a:pt x="126476" y="263760"/>
                </a:moveTo>
                <a:lnTo>
                  <a:pt x="126476" y="248279"/>
                </a:lnTo>
                <a:lnTo>
                  <a:pt x="142126" y="238918"/>
                </a:lnTo>
                <a:lnTo>
                  <a:pt x="154627" y="225313"/>
                </a:lnTo>
                <a:lnTo>
                  <a:pt x="162910" y="207491"/>
                </a:lnTo>
                <a:lnTo>
                  <a:pt x="165909" y="185479"/>
                </a:lnTo>
                <a:lnTo>
                  <a:pt x="165909" y="157146"/>
                </a:lnTo>
                <a:lnTo>
                  <a:pt x="183726" y="157146"/>
                </a:lnTo>
                <a:lnTo>
                  <a:pt x="183726" y="185479"/>
                </a:lnTo>
                <a:lnTo>
                  <a:pt x="186739" y="207286"/>
                </a:lnTo>
                <a:lnTo>
                  <a:pt x="193839" y="222283"/>
                </a:lnTo>
                <a:lnTo>
                  <a:pt x="175256" y="222283"/>
                </a:lnTo>
                <a:lnTo>
                  <a:pt x="166977" y="235870"/>
                </a:lnTo>
                <a:lnTo>
                  <a:pt x="155466" y="247731"/>
                </a:lnTo>
                <a:lnTo>
                  <a:pt x="141656" y="257238"/>
                </a:lnTo>
                <a:lnTo>
                  <a:pt x="126476" y="263760"/>
                </a:lnTo>
                <a:close/>
              </a:path>
              <a:path w="224155" h="264159">
                <a:moveTo>
                  <a:pt x="224035" y="263760"/>
                </a:moveTo>
                <a:lnTo>
                  <a:pt x="208568" y="256951"/>
                </a:lnTo>
                <a:lnTo>
                  <a:pt x="194936" y="247403"/>
                </a:lnTo>
                <a:lnTo>
                  <a:pt x="183658" y="235664"/>
                </a:lnTo>
                <a:lnTo>
                  <a:pt x="175256" y="222283"/>
                </a:lnTo>
                <a:lnTo>
                  <a:pt x="193839" y="222283"/>
                </a:lnTo>
                <a:lnTo>
                  <a:pt x="195118" y="224985"/>
                </a:lnTo>
                <a:lnTo>
                  <a:pt x="207879" y="238631"/>
                </a:lnTo>
                <a:lnTo>
                  <a:pt x="224035" y="248279"/>
                </a:lnTo>
                <a:lnTo>
                  <a:pt x="224035" y="26376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13898708" y="8279052"/>
            <a:ext cx="207645" cy="259079"/>
          </a:xfrm>
          <a:custGeom>
            <a:avLst/>
            <a:gdLst/>
            <a:ahLst/>
            <a:cxnLst/>
            <a:rect l="l" t="t" r="r" b="b"/>
            <a:pathLst>
              <a:path w="207644" h="259079">
                <a:moveTo>
                  <a:pt x="65721" y="244190"/>
                </a:moveTo>
                <a:lnTo>
                  <a:pt x="24243" y="228125"/>
                </a:lnTo>
                <a:lnTo>
                  <a:pt x="5330" y="186538"/>
                </a:lnTo>
                <a:lnTo>
                  <a:pt x="0" y="122387"/>
                </a:lnTo>
                <a:lnTo>
                  <a:pt x="1241" y="87714"/>
                </a:lnTo>
                <a:lnTo>
                  <a:pt x="12815" y="34690"/>
                </a:lnTo>
                <a:lnTo>
                  <a:pt x="42244" y="4308"/>
                </a:lnTo>
                <a:lnTo>
                  <a:pt x="65721" y="0"/>
                </a:lnTo>
                <a:lnTo>
                  <a:pt x="78034" y="1086"/>
                </a:lnTo>
                <a:lnTo>
                  <a:pt x="89088" y="4308"/>
                </a:lnTo>
                <a:lnTo>
                  <a:pt x="98828" y="9611"/>
                </a:lnTo>
                <a:lnTo>
                  <a:pt x="105530" y="15480"/>
                </a:lnTo>
                <a:lnTo>
                  <a:pt x="65721" y="15480"/>
                </a:lnTo>
                <a:lnTo>
                  <a:pt x="57346" y="16288"/>
                </a:lnTo>
                <a:lnTo>
                  <a:pt x="28045" y="43029"/>
                </a:lnTo>
                <a:lnTo>
                  <a:pt x="18817" y="90676"/>
                </a:lnTo>
                <a:lnTo>
                  <a:pt x="17817" y="122387"/>
                </a:lnTo>
                <a:lnTo>
                  <a:pt x="18817" y="154312"/>
                </a:lnTo>
                <a:lnTo>
                  <a:pt x="28045" y="202279"/>
                </a:lnTo>
                <a:lnTo>
                  <a:pt x="57346" y="228535"/>
                </a:lnTo>
                <a:lnTo>
                  <a:pt x="65721" y="229293"/>
                </a:lnTo>
                <a:lnTo>
                  <a:pt x="105861" y="229293"/>
                </a:lnTo>
                <a:lnTo>
                  <a:pt x="98828" y="235441"/>
                </a:lnTo>
                <a:lnTo>
                  <a:pt x="89088" y="240429"/>
                </a:lnTo>
                <a:lnTo>
                  <a:pt x="78034" y="243282"/>
                </a:lnTo>
                <a:lnTo>
                  <a:pt x="65721" y="244190"/>
                </a:lnTo>
                <a:close/>
              </a:path>
              <a:path w="207644" h="259079">
                <a:moveTo>
                  <a:pt x="105861" y="229293"/>
                </a:moveTo>
                <a:lnTo>
                  <a:pt x="65721" y="229293"/>
                </a:lnTo>
                <a:lnTo>
                  <a:pt x="74260" y="228535"/>
                </a:lnTo>
                <a:lnTo>
                  <a:pt x="81895" y="226299"/>
                </a:lnTo>
                <a:lnTo>
                  <a:pt x="109608" y="181061"/>
                </a:lnTo>
                <a:lnTo>
                  <a:pt x="113916" y="122387"/>
                </a:lnTo>
                <a:lnTo>
                  <a:pt x="112912" y="90676"/>
                </a:lnTo>
                <a:lnTo>
                  <a:pt x="103565" y="43029"/>
                </a:lnTo>
                <a:lnTo>
                  <a:pt x="74260" y="16288"/>
                </a:lnTo>
                <a:lnTo>
                  <a:pt x="65721" y="15480"/>
                </a:lnTo>
                <a:lnTo>
                  <a:pt x="105530" y="15480"/>
                </a:lnTo>
                <a:lnTo>
                  <a:pt x="126367" y="58382"/>
                </a:lnTo>
                <a:lnTo>
                  <a:pt x="131734" y="122387"/>
                </a:lnTo>
                <a:lnTo>
                  <a:pt x="130488" y="157105"/>
                </a:lnTo>
                <a:lnTo>
                  <a:pt x="126367" y="186538"/>
                </a:lnTo>
                <a:lnTo>
                  <a:pt x="118795" y="210330"/>
                </a:lnTo>
                <a:lnTo>
                  <a:pt x="107198" y="228125"/>
                </a:lnTo>
                <a:lnTo>
                  <a:pt x="105861" y="229293"/>
                </a:lnTo>
                <a:close/>
              </a:path>
              <a:path w="207644" h="259079">
                <a:moveTo>
                  <a:pt x="207386" y="258502"/>
                </a:moveTo>
                <a:lnTo>
                  <a:pt x="189568" y="258502"/>
                </a:lnTo>
                <a:lnTo>
                  <a:pt x="189568" y="0"/>
                </a:lnTo>
                <a:lnTo>
                  <a:pt x="207386" y="0"/>
                </a:lnTo>
                <a:lnTo>
                  <a:pt x="207386" y="258502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14247655" y="8279052"/>
            <a:ext cx="210185" cy="259079"/>
          </a:xfrm>
          <a:custGeom>
            <a:avLst/>
            <a:gdLst/>
            <a:ahLst/>
            <a:cxnLst/>
            <a:rect l="l" t="t" r="r" b="b"/>
            <a:pathLst>
              <a:path w="210184" h="259079">
                <a:moveTo>
                  <a:pt x="153349" y="255874"/>
                </a:moveTo>
                <a:lnTo>
                  <a:pt x="136407" y="255874"/>
                </a:lnTo>
                <a:lnTo>
                  <a:pt x="136407" y="124431"/>
                </a:lnTo>
                <a:lnTo>
                  <a:pt x="80033" y="124431"/>
                </a:lnTo>
                <a:lnTo>
                  <a:pt x="80033" y="108658"/>
                </a:lnTo>
                <a:lnTo>
                  <a:pt x="136407" y="108658"/>
                </a:lnTo>
                <a:lnTo>
                  <a:pt x="136407" y="1460"/>
                </a:lnTo>
                <a:lnTo>
                  <a:pt x="153349" y="1460"/>
                </a:lnTo>
                <a:lnTo>
                  <a:pt x="153349" y="255874"/>
                </a:lnTo>
                <a:close/>
              </a:path>
              <a:path w="210184" h="259079">
                <a:moveTo>
                  <a:pt x="58418" y="240685"/>
                </a:moveTo>
                <a:lnTo>
                  <a:pt x="0" y="240685"/>
                </a:lnTo>
                <a:lnTo>
                  <a:pt x="0" y="4673"/>
                </a:lnTo>
                <a:lnTo>
                  <a:pt x="89672" y="4673"/>
                </a:lnTo>
                <a:lnTo>
                  <a:pt x="89672" y="20738"/>
                </a:lnTo>
                <a:lnTo>
                  <a:pt x="17525" y="20738"/>
                </a:lnTo>
                <a:lnTo>
                  <a:pt x="17525" y="225204"/>
                </a:lnTo>
                <a:lnTo>
                  <a:pt x="109827" y="225204"/>
                </a:lnTo>
                <a:lnTo>
                  <a:pt x="109827" y="232506"/>
                </a:lnTo>
                <a:lnTo>
                  <a:pt x="99371" y="236495"/>
                </a:lnTo>
                <a:lnTo>
                  <a:pt x="87080" y="239005"/>
                </a:lnTo>
                <a:lnTo>
                  <a:pt x="73310" y="240310"/>
                </a:lnTo>
                <a:lnTo>
                  <a:pt x="58418" y="240685"/>
                </a:lnTo>
                <a:close/>
              </a:path>
              <a:path w="210184" h="259079">
                <a:moveTo>
                  <a:pt x="109827" y="225204"/>
                </a:moveTo>
                <a:lnTo>
                  <a:pt x="59002" y="225204"/>
                </a:lnTo>
                <a:lnTo>
                  <a:pt x="73352" y="224875"/>
                </a:lnTo>
                <a:lnTo>
                  <a:pt x="86824" y="223670"/>
                </a:lnTo>
                <a:lnTo>
                  <a:pt x="99092" y="221260"/>
                </a:lnTo>
                <a:lnTo>
                  <a:pt x="109827" y="217317"/>
                </a:lnTo>
                <a:lnTo>
                  <a:pt x="109827" y="225204"/>
                </a:lnTo>
                <a:close/>
              </a:path>
              <a:path w="210184" h="259079">
                <a:moveTo>
                  <a:pt x="210015" y="258794"/>
                </a:moveTo>
                <a:lnTo>
                  <a:pt x="192489" y="258794"/>
                </a:lnTo>
                <a:lnTo>
                  <a:pt x="192489" y="0"/>
                </a:lnTo>
                <a:lnTo>
                  <a:pt x="210015" y="0"/>
                </a:lnTo>
                <a:lnTo>
                  <a:pt x="210015" y="25879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14518033" y="8279052"/>
            <a:ext cx="207645" cy="259079"/>
          </a:xfrm>
          <a:custGeom>
            <a:avLst/>
            <a:gdLst/>
            <a:ahLst/>
            <a:cxnLst/>
            <a:rect l="l" t="t" r="r" b="b"/>
            <a:pathLst>
              <a:path w="207644" h="259079">
                <a:moveTo>
                  <a:pt x="65721" y="244190"/>
                </a:moveTo>
                <a:lnTo>
                  <a:pt x="24243" y="228125"/>
                </a:lnTo>
                <a:lnTo>
                  <a:pt x="5330" y="186538"/>
                </a:lnTo>
                <a:lnTo>
                  <a:pt x="0" y="122387"/>
                </a:lnTo>
                <a:lnTo>
                  <a:pt x="1241" y="87714"/>
                </a:lnTo>
                <a:lnTo>
                  <a:pt x="12815" y="34690"/>
                </a:lnTo>
                <a:lnTo>
                  <a:pt x="42244" y="4308"/>
                </a:lnTo>
                <a:lnTo>
                  <a:pt x="65721" y="0"/>
                </a:lnTo>
                <a:lnTo>
                  <a:pt x="78034" y="1086"/>
                </a:lnTo>
                <a:lnTo>
                  <a:pt x="89088" y="4308"/>
                </a:lnTo>
                <a:lnTo>
                  <a:pt x="98828" y="9611"/>
                </a:lnTo>
                <a:lnTo>
                  <a:pt x="105530" y="15480"/>
                </a:lnTo>
                <a:lnTo>
                  <a:pt x="65721" y="15480"/>
                </a:lnTo>
                <a:lnTo>
                  <a:pt x="57346" y="16288"/>
                </a:lnTo>
                <a:lnTo>
                  <a:pt x="28045" y="43029"/>
                </a:lnTo>
                <a:lnTo>
                  <a:pt x="18817" y="90676"/>
                </a:lnTo>
                <a:lnTo>
                  <a:pt x="17817" y="122387"/>
                </a:lnTo>
                <a:lnTo>
                  <a:pt x="18817" y="154312"/>
                </a:lnTo>
                <a:lnTo>
                  <a:pt x="28045" y="202279"/>
                </a:lnTo>
                <a:lnTo>
                  <a:pt x="57346" y="228535"/>
                </a:lnTo>
                <a:lnTo>
                  <a:pt x="65721" y="229293"/>
                </a:lnTo>
                <a:lnTo>
                  <a:pt x="105861" y="229293"/>
                </a:lnTo>
                <a:lnTo>
                  <a:pt x="98828" y="235441"/>
                </a:lnTo>
                <a:lnTo>
                  <a:pt x="89088" y="240429"/>
                </a:lnTo>
                <a:lnTo>
                  <a:pt x="78034" y="243282"/>
                </a:lnTo>
                <a:lnTo>
                  <a:pt x="65721" y="244190"/>
                </a:lnTo>
                <a:close/>
              </a:path>
              <a:path w="207644" h="259079">
                <a:moveTo>
                  <a:pt x="105861" y="229293"/>
                </a:moveTo>
                <a:lnTo>
                  <a:pt x="65721" y="229293"/>
                </a:lnTo>
                <a:lnTo>
                  <a:pt x="74260" y="228535"/>
                </a:lnTo>
                <a:lnTo>
                  <a:pt x="81895" y="226299"/>
                </a:lnTo>
                <a:lnTo>
                  <a:pt x="109608" y="181061"/>
                </a:lnTo>
                <a:lnTo>
                  <a:pt x="113916" y="122387"/>
                </a:lnTo>
                <a:lnTo>
                  <a:pt x="112912" y="90676"/>
                </a:lnTo>
                <a:lnTo>
                  <a:pt x="103565" y="43029"/>
                </a:lnTo>
                <a:lnTo>
                  <a:pt x="74260" y="16288"/>
                </a:lnTo>
                <a:lnTo>
                  <a:pt x="65721" y="15480"/>
                </a:lnTo>
                <a:lnTo>
                  <a:pt x="105530" y="15480"/>
                </a:lnTo>
                <a:lnTo>
                  <a:pt x="126367" y="58382"/>
                </a:lnTo>
                <a:lnTo>
                  <a:pt x="131734" y="122387"/>
                </a:lnTo>
                <a:lnTo>
                  <a:pt x="130488" y="157105"/>
                </a:lnTo>
                <a:lnTo>
                  <a:pt x="126367" y="186538"/>
                </a:lnTo>
                <a:lnTo>
                  <a:pt x="118795" y="210330"/>
                </a:lnTo>
                <a:lnTo>
                  <a:pt x="107198" y="228125"/>
                </a:lnTo>
                <a:lnTo>
                  <a:pt x="105861" y="229293"/>
                </a:lnTo>
                <a:close/>
              </a:path>
              <a:path w="207644" h="259079">
                <a:moveTo>
                  <a:pt x="207386" y="258502"/>
                </a:moveTo>
                <a:lnTo>
                  <a:pt x="189568" y="258502"/>
                </a:lnTo>
                <a:lnTo>
                  <a:pt x="189568" y="0"/>
                </a:lnTo>
                <a:lnTo>
                  <a:pt x="207386" y="0"/>
                </a:lnTo>
                <a:lnTo>
                  <a:pt x="207386" y="258502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14792790" y="8279052"/>
            <a:ext cx="204470" cy="259079"/>
          </a:xfrm>
          <a:custGeom>
            <a:avLst/>
            <a:gdLst/>
            <a:ahLst/>
            <a:cxnLst/>
            <a:rect l="l" t="t" r="r" b="b"/>
            <a:pathLst>
              <a:path w="204469" h="259079">
                <a:moveTo>
                  <a:pt x="204465" y="258794"/>
                </a:moveTo>
                <a:lnTo>
                  <a:pt x="186647" y="258794"/>
                </a:lnTo>
                <a:lnTo>
                  <a:pt x="186647" y="125892"/>
                </a:lnTo>
                <a:lnTo>
                  <a:pt x="128521" y="125892"/>
                </a:lnTo>
                <a:lnTo>
                  <a:pt x="128521" y="110119"/>
                </a:lnTo>
                <a:lnTo>
                  <a:pt x="186647" y="110119"/>
                </a:lnTo>
                <a:lnTo>
                  <a:pt x="186647" y="0"/>
                </a:lnTo>
                <a:lnTo>
                  <a:pt x="204465" y="0"/>
                </a:lnTo>
                <a:lnTo>
                  <a:pt x="204465" y="258794"/>
                </a:lnTo>
                <a:close/>
              </a:path>
              <a:path w="204469" h="259079">
                <a:moveTo>
                  <a:pt x="91133" y="240685"/>
                </a:moveTo>
                <a:lnTo>
                  <a:pt x="0" y="240685"/>
                </a:lnTo>
                <a:lnTo>
                  <a:pt x="0" y="4673"/>
                </a:lnTo>
                <a:lnTo>
                  <a:pt x="119758" y="4673"/>
                </a:lnTo>
                <a:lnTo>
                  <a:pt x="119758" y="20738"/>
                </a:lnTo>
                <a:lnTo>
                  <a:pt x="17817" y="20738"/>
                </a:lnTo>
                <a:lnTo>
                  <a:pt x="17817" y="113624"/>
                </a:lnTo>
                <a:lnTo>
                  <a:pt x="110411" y="113624"/>
                </a:lnTo>
                <a:lnTo>
                  <a:pt x="110411" y="129689"/>
                </a:lnTo>
                <a:lnTo>
                  <a:pt x="17817" y="129689"/>
                </a:lnTo>
                <a:lnTo>
                  <a:pt x="17817" y="225204"/>
                </a:lnTo>
                <a:lnTo>
                  <a:pt x="153349" y="225204"/>
                </a:lnTo>
                <a:lnTo>
                  <a:pt x="153349" y="229877"/>
                </a:lnTo>
                <a:lnTo>
                  <a:pt x="140670" y="235016"/>
                </a:lnTo>
                <a:lnTo>
                  <a:pt x="125527" y="238348"/>
                </a:lnTo>
                <a:lnTo>
                  <a:pt x="108740" y="240146"/>
                </a:lnTo>
                <a:lnTo>
                  <a:pt x="91133" y="240685"/>
                </a:lnTo>
                <a:close/>
              </a:path>
              <a:path w="204469" h="259079">
                <a:moveTo>
                  <a:pt x="153349" y="225204"/>
                </a:moveTo>
                <a:lnTo>
                  <a:pt x="91425" y="225204"/>
                </a:lnTo>
                <a:lnTo>
                  <a:pt x="108823" y="224715"/>
                </a:lnTo>
                <a:lnTo>
                  <a:pt x="125454" y="223050"/>
                </a:lnTo>
                <a:lnTo>
                  <a:pt x="140551" y="219905"/>
                </a:lnTo>
                <a:lnTo>
                  <a:pt x="153349" y="214980"/>
                </a:lnTo>
                <a:lnTo>
                  <a:pt x="153349" y="22520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8" name="object 218"/>
          <p:cNvGrpSpPr/>
          <p:nvPr/>
        </p:nvGrpSpPr>
        <p:grpSpPr>
          <a:xfrm>
            <a:off x="15130526" y="8279052"/>
            <a:ext cx="502920" cy="262890"/>
            <a:chOff x="15130526" y="8279052"/>
            <a:chExt cx="502920" cy="262890"/>
          </a:xfrm>
        </p:grpSpPr>
        <p:pic>
          <p:nvPicPr>
            <p:cNvPr id="219" name="object 2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130526" y="8282265"/>
              <a:ext cx="230461" cy="243606"/>
            </a:xfrm>
            <a:prstGeom prst="rect">
              <a:avLst/>
            </a:prstGeom>
          </p:spPr>
        </p:pic>
        <p:sp>
          <p:nvSpPr>
            <p:cNvPr id="220" name="object 220"/>
            <p:cNvSpPr/>
            <p:nvPr/>
          </p:nvSpPr>
          <p:spPr>
            <a:xfrm>
              <a:off x="15402363" y="8279052"/>
              <a:ext cx="230504" cy="262890"/>
            </a:xfrm>
            <a:custGeom>
              <a:avLst/>
              <a:gdLst/>
              <a:ahLst/>
              <a:cxnLst/>
              <a:rect l="l" t="t" r="r" b="b"/>
              <a:pathLst>
                <a:path w="230505" h="262890">
                  <a:moveTo>
                    <a:pt x="115669" y="131150"/>
                  </a:moveTo>
                  <a:lnTo>
                    <a:pt x="66670" y="126330"/>
                  </a:lnTo>
                  <a:lnTo>
                    <a:pt x="31254" y="110995"/>
                  </a:lnTo>
                  <a:lnTo>
                    <a:pt x="9976" y="79326"/>
                  </a:lnTo>
                  <a:lnTo>
                    <a:pt x="8470" y="65721"/>
                  </a:lnTo>
                  <a:lnTo>
                    <a:pt x="9976" y="51947"/>
                  </a:lnTo>
                  <a:lnTo>
                    <a:pt x="31254" y="20154"/>
                  </a:lnTo>
                  <a:lnTo>
                    <a:pt x="66670" y="4929"/>
                  </a:lnTo>
                  <a:lnTo>
                    <a:pt x="115669" y="0"/>
                  </a:lnTo>
                  <a:lnTo>
                    <a:pt x="141838" y="1218"/>
                  </a:lnTo>
                  <a:lnTo>
                    <a:pt x="164667" y="4929"/>
                  </a:lnTo>
                  <a:lnTo>
                    <a:pt x="184101" y="11213"/>
                  </a:lnTo>
                  <a:lnTo>
                    <a:pt x="191729" y="15480"/>
                  </a:lnTo>
                  <a:lnTo>
                    <a:pt x="115669" y="15480"/>
                  </a:lnTo>
                  <a:lnTo>
                    <a:pt x="91507" y="16576"/>
                  </a:lnTo>
                  <a:lnTo>
                    <a:pt x="41477" y="33006"/>
                  </a:lnTo>
                  <a:lnTo>
                    <a:pt x="26288" y="65721"/>
                  </a:lnTo>
                  <a:lnTo>
                    <a:pt x="27224" y="75346"/>
                  </a:lnTo>
                  <a:lnTo>
                    <a:pt x="54466" y="105687"/>
                  </a:lnTo>
                  <a:lnTo>
                    <a:pt x="115669" y="115669"/>
                  </a:lnTo>
                  <a:lnTo>
                    <a:pt x="191843" y="115669"/>
                  </a:lnTo>
                  <a:lnTo>
                    <a:pt x="184101" y="120059"/>
                  </a:lnTo>
                  <a:lnTo>
                    <a:pt x="164667" y="126330"/>
                  </a:lnTo>
                  <a:lnTo>
                    <a:pt x="141838" y="129972"/>
                  </a:lnTo>
                  <a:lnTo>
                    <a:pt x="115669" y="131150"/>
                  </a:lnTo>
                  <a:close/>
                </a:path>
                <a:path w="230505" h="262890">
                  <a:moveTo>
                    <a:pt x="191843" y="115669"/>
                  </a:moveTo>
                  <a:lnTo>
                    <a:pt x="115669" y="115669"/>
                  </a:lnTo>
                  <a:lnTo>
                    <a:pt x="139707" y="114532"/>
                  </a:lnTo>
                  <a:lnTo>
                    <a:pt x="160103" y="111178"/>
                  </a:lnTo>
                  <a:lnTo>
                    <a:pt x="196423" y="91639"/>
                  </a:lnTo>
                  <a:lnTo>
                    <a:pt x="205049" y="65721"/>
                  </a:lnTo>
                  <a:lnTo>
                    <a:pt x="204073" y="56091"/>
                  </a:lnTo>
                  <a:lnTo>
                    <a:pt x="176830" y="25339"/>
                  </a:lnTo>
                  <a:lnTo>
                    <a:pt x="139707" y="16576"/>
                  </a:lnTo>
                  <a:lnTo>
                    <a:pt x="115669" y="15480"/>
                  </a:lnTo>
                  <a:lnTo>
                    <a:pt x="191729" y="15480"/>
                  </a:lnTo>
                  <a:lnTo>
                    <a:pt x="221320" y="51947"/>
                  </a:lnTo>
                  <a:lnTo>
                    <a:pt x="222867" y="65721"/>
                  </a:lnTo>
                  <a:lnTo>
                    <a:pt x="221320" y="79326"/>
                  </a:lnTo>
                  <a:lnTo>
                    <a:pt x="216843" y="91534"/>
                  </a:lnTo>
                  <a:lnTo>
                    <a:pt x="209682" y="102155"/>
                  </a:lnTo>
                  <a:lnTo>
                    <a:pt x="200084" y="110995"/>
                  </a:lnTo>
                  <a:lnTo>
                    <a:pt x="191843" y="115669"/>
                  </a:lnTo>
                  <a:close/>
                </a:path>
                <a:path w="230505" h="262890">
                  <a:moveTo>
                    <a:pt x="230461" y="189568"/>
                  </a:moveTo>
                  <a:lnTo>
                    <a:pt x="0" y="189568"/>
                  </a:lnTo>
                  <a:lnTo>
                    <a:pt x="0" y="173795"/>
                  </a:lnTo>
                  <a:lnTo>
                    <a:pt x="230461" y="173795"/>
                  </a:lnTo>
                  <a:lnTo>
                    <a:pt x="230461" y="189568"/>
                  </a:lnTo>
                  <a:close/>
                </a:path>
                <a:path w="230505" h="262890">
                  <a:moveTo>
                    <a:pt x="72147" y="262592"/>
                  </a:moveTo>
                  <a:lnTo>
                    <a:pt x="54621" y="262592"/>
                  </a:lnTo>
                  <a:lnTo>
                    <a:pt x="54621" y="189568"/>
                  </a:lnTo>
                  <a:lnTo>
                    <a:pt x="72147" y="189568"/>
                  </a:lnTo>
                  <a:lnTo>
                    <a:pt x="72147" y="262592"/>
                  </a:lnTo>
                  <a:close/>
                </a:path>
                <a:path w="230505" h="262890">
                  <a:moveTo>
                    <a:pt x="177008" y="262592"/>
                  </a:moveTo>
                  <a:lnTo>
                    <a:pt x="159191" y="262592"/>
                  </a:lnTo>
                  <a:lnTo>
                    <a:pt x="159191" y="189568"/>
                  </a:lnTo>
                  <a:lnTo>
                    <a:pt x="177008" y="189568"/>
                  </a:lnTo>
                  <a:lnTo>
                    <a:pt x="177008" y="26259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1" name="object 221"/>
          <p:cNvSpPr/>
          <p:nvPr/>
        </p:nvSpPr>
        <p:spPr>
          <a:xfrm>
            <a:off x="15678580" y="8491404"/>
            <a:ext cx="26034" cy="69215"/>
          </a:xfrm>
          <a:custGeom>
            <a:avLst/>
            <a:gdLst/>
            <a:ahLst/>
            <a:cxnLst/>
            <a:rect l="l" t="t" r="r" b="b"/>
            <a:pathLst>
              <a:path w="26034" h="69215">
                <a:moveTo>
                  <a:pt x="0" y="68642"/>
                </a:moveTo>
                <a:lnTo>
                  <a:pt x="0" y="57542"/>
                </a:lnTo>
                <a:lnTo>
                  <a:pt x="9346" y="55205"/>
                </a:lnTo>
                <a:lnTo>
                  <a:pt x="14020" y="49363"/>
                </a:lnTo>
                <a:lnTo>
                  <a:pt x="14020" y="31546"/>
                </a:lnTo>
                <a:lnTo>
                  <a:pt x="4089" y="31546"/>
                </a:lnTo>
                <a:lnTo>
                  <a:pt x="4089" y="0"/>
                </a:lnTo>
                <a:lnTo>
                  <a:pt x="25704" y="0"/>
                </a:lnTo>
                <a:lnTo>
                  <a:pt x="25704" y="35051"/>
                </a:lnTo>
                <a:lnTo>
                  <a:pt x="24234" y="48309"/>
                </a:lnTo>
                <a:lnTo>
                  <a:pt x="19643" y="58090"/>
                </a:lnTo>
                <a:lnTo>
                  <a:pt x="11656" y="64748"/>
                </a:lnTo>
                <a:lnTo>
                  <a:pt x="0" y="68642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13701112" y="8815995"/>
            <a:ext cx="212725" cy="262255"/>
          </a:xfrm>
          <a:custGeom>
            <a:avLst/>
            <a:gdLst/>
            <a:ahLst/>
            <a:cxnLst/>
            <a:rect l="l" t="t" r="r" b="b"/>
            <a:pathLst>
              <a:path w="212725" h="262254">
                <a:moveTo>
                  <a:pt x="212352" y="134363"/>
                </a:moveTo>
                <a:lnTo>
                  <a:pt x="194534" y="134363"/>
                </a:lnTo>
                <a:lnTo>
                  <a:pt x="194534" y="70686"/>
                </a:lnTo>
                <a:lnTo>
                  <a:pt x="133486" y="70686"/>
                </a:lnTo>
                <a:lnTo>
                  <a:pt x="133486" y="54913"/>
                </a:lnTo>
                <a:lnTo>
                  <a:pt x="194534" y="54913"/>
                </a:lnTo>
                <a:lnTo>
                  <a:pt x="194534" y="0"/>
                </a:lnTo>
                <a:lnTo>
                  <a:pt x="212352" y="0"/>
                </a:lnTo>
                <a:lnTo>
                  <a:pt x="212352" y="134363"/>
                </a:lnTo>
                <a:close/>
              </a:path>
              <a:path w="212725" h="262254">
                <a:moveTo>
                  <a:pt x="134363" y="18986"/>
                </a:moveTo>
                <a:lnTo>
                  <a:pt x="4089" y="18986"/>
                </a:lnTo>
                <a:lnTo>
                  <a:pt x="4089" y="3505"/>
                </a:lnTo>
                <a:lnTo>
                  <a:pt x="134363" y="3505"/>
                </a:lnTo>
                <a:lnTo>
                  <a:pt x="134363" y="18986"/>
                </a:lnTo>
                <a:close/>
              </a:path>
              <a:path w="212725" h="262254">
                <a:moveTo>
                  <a:pt x="0" y="132902"/>
                </a:moveTo>
                <a:lnTo>
                  <a:pt x="0" y="116545"/>
                </a:lnTo>
                <a:lnTo>
                  <a:pt x="22710" y="107339"/>
                </a:lnTo>
                <a:lnTo>
                  <a:pt x="41915" y="90877"/>
                </a:lnTo>
                <a:lnTo>
                  <a:pt x="55205" y="67459"/>
                </a:lnTo>
                <a:lnTo>
                  <a:pt x="60171" y="37387"/>
                </a:lnTo>
                <a:lnTo>
                  <a:pt x="60171" y="18986"/>
                </a:lnTo>
                <a:lnTo>
                  <a:pt x="77989" y="18986"/>
                </a:lnTo>
                <a:lnTo>
                  <a:pt x="77989" y="37387"/>
                </a:lnTo>
                <a:lnTo>
                  <a:pt x="83210" y="66665"/>
                </a:lnTo>
                <a:lnTo>
                  <a:pt x="88952" y="75944"/>
                </a:lnTo>
                <a:lnTo>
                  <a:pt x="69518" y="75944"/>
                </a:lnTo>
                <a:lnTo>
                  <a:pt x="58902" y="94907"/>
                </a:lnTo>
                <a:lnTo>
                  <a:pt x="43083" y="111543"/>
                </a:lnTo>
                <a:lnTo>
                  <a:pt x="23102" y="124619"/>
                </a:lnTo>
                <a:lnTo>
                  <a:pt x="0" y="132902"/>
                </a:lnTo>
                <a:close/>
              </a:path>
              <a:path w="212725" h="262254">
                <a:moveTo>
                  <a:pt x="138744" y="129105"/>
                </a:moveTo>
                <a:lnTo>
                  <a:pt x="116180" y="121332"/>
                </a:lnTo>
                <a:lnTo>
                  <a:pt x="96463" y="109425"/>
                </a:lnTo>
                <a:lnTo>
                  <a:pt x="80581" y="94067"/>
                </a:lnTo>
                <a:lnTo>
                  <a:pt x="69518" y="75944"/>
                </a:lnTo>
                <a:lnTo>
                  <a:pt x="88952" y="75944"/>
                </a:lnTo>
                <a:lnTo>
                  <a:pt x="96975" y="88906"/>
                </a:lnTo>
                <a:lnTo>
                  <a:pt x="116435" y="104300"/>
                </a:lnTo>
                <a:lnTo>
                  <a:pt x="138744" y="113040"/>
                </a:lnTo>
                <a:lnTo>
                  <a:pt x="138744" y="129105"/>
                </a:lnTo>
                <a:close/>
              </a:path>
              <a:path w="212725" h="262254">
                <a:moveTo>
                  <a:pt x="212352" y="262008"/>
                </a:moveTo>
                <a:lnTo>
                  <a:pt x="21030" y="262008"/>
                </a:lnTo>
                <a:lnTo>
                  <a:pt x="21030" y="155685"/>
                </a:lnTo>
                <a:lnTo>
                  <a:pt x="38848" y="155685"/>
                </a:lnTo>
                <a:lnTo>
                  <a:pt x="38848" y="191321"/>
                </a:lnTo>
                <a:lnTo>
                  <a:pt x="212352" y="191321"/>
                </a:lnTo>
                <a:lnTo>
                  <a:pt x="212352" y="206802"/>
                </a:lnTo>
                <a:lnTo>
                  <a:pt x="38848" y="206802"/>
                </a:lnTo>
                <a:lnTo>
                  <a:pt x="38848" y="246819"/>
                </a:lnTo>
                <a:lnTo>
                  <a:pt x="212352" y="246819"/>
                </a:lnTo>
                <a:lnTo>
                  <a:pt x="212352" y="262008"/>
                </a:lnTo>
                <a:close/>
              </a:path>
              <a:path w="212725" h="262254">
                <a:moveTo>
                  <a:pt x="212352" y="191321"/>
                </a:moveTo>
                <a:lnTo>
                  <a:pt x="194534" y="191321"/>
                </a:lnTo>
                <a:lnTo>
                  <a:pt x="194534" y="155685"/>
                </a:lnTo>
                <a:lnTo>
                  <a:pt x="212352" y="155685"/>
                </a:lnTo>
                <a:lnTo>
                  <a:pt x="212352" y="191321"/>
                </a:lnTo>
                <a:close/>
              </a:path>
              <a:path w="212725" h="262254">
                <a:moveTo>
                  <a:pt x="212352" y="246819"/>
                </a:moveTo>
                <a:lnTo>
                  <a:pt x="194534" y="246819"/>
                </a:lnTo>
                <a:lnTo>
                  <a:pt x="194534" y="206802"/>
                </a:lnTo>
                <a:lnTo>
                  <a:pt x="212352" y="206802"/>
                </a:lnTo>
                <a:lnTo>
                  <a:pt x="212352" y="24681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13968276" y="8819501"/>
            <a:ext cx="233679" cy="257175"/>
          </a:xfrm>
          <a:custGeom>
            <a:avLst/>
            <a:gdLst/>
            <a:ahLst/>
            <a:cxnLst/>
            <a:rect l="l" t="t" r="r" b="b"/>
            <a:pathLst>
              <a:path w="233680" h="257175">
                <a:moveTo>
                  <a:pt x="209139" y="102232"/>
                </a:moveTo>
                <a:lnTo>
                  <a:pt x="191613" y="102232"/>
                </a:lnTo>
                <a:lnTo>
                  <a:pt x="194297" y="90110"/>
                </a:lnTo>
                <a:lnTo>
                  <a:pt x="196213" y="76674"/>
                </a:lnTo>
                <a:lnTo>
                  <a:pt x="197366" y="62717"/>
                </a:lnTo>
                <a:lnTo>
                  <a:pt x="197747" y="49363"/>
                </a:lnTo>
                <a:lnTo>
                  <a:pt x="197747" y="15773"/>
                </a:lnTo>
                <a:lnTo>
                  <a:pt x="16065" y="15773"/>
                </a:lnTo>
                <a:lnTo>
                  <a:pt x="16065" y="0"/>
                </a:lnTo>
                <a:lnTo>
                  <a:pt x="215565" y="0"/>
                </a:lnTo>
                <a:lnTo>
                  <a:pt x="215555" y="49363"/>
                </a:lnTo>
                <a:lnTo>
                  <a:pt x="215128" y="62800"/>
                </a:lnTo>
                <a:lnTo>
                  <a:pt x="213885" y="76747"/>
                </a:lnTo>
                <a:lnTo>
                  <a:pt x="211868" y="90229"/>
                </a:lnTo>
                <a:lnTo>
                  <a:pt x="209139" y="102232"/>
                </a:lnTo>
                <a:close/>
              </a:path>
              <a:path w="233680" h="257175">
                <a:moveTo>
                  <a:pt x="233382" y="143125"/>
                </a:moveTo>
                <a:lnTo>
                  <a:pt x="0" y="143125"/>
                </a:lnTo>
                <a:lnTo>
                  <a:pt x="0" y="127352"/>
                </a:lnTo>
                <a:lnTo>
                  <a:pt x="233382" y="127352"/>
                </a:lnTo>
                <a:lnTo>
                  <a:pt x="233382" y="143125"/>
                </a:lnTo>
                <a:close/>
              </a:path>
              <a:path w="233680" h="257175">
                <a:moveTo>
                  <a:pt x="220530" y="256750"/>
                </a:moveTo>
                <a:lnTo>
                  <a:pt x="18109" y="256750"/>
                </a:lnTo>
                <a:lnTo>
                  <a:pt x="18109" y="179345"/>
                </a:lnTo>
                <a:lnTo>
                  <a:pt x="35927" y="179345"/>
                </a:lnTo>
                <a:lnTo>
                  <a:pt x="35927" y="241269"/>
                </a:lnTo>
                <a:lnTo>
                  <a:pt x="220530" y="241269"/>
                </a:lnTo>
                <a:lnTo>
                  <a:pt x="220530" y="25675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14322769" y="8815996"/>
            <a:ext cx="498475" cy="267335"/>
          </a:xfrm>
          <a:custGeom>
            <a:avLst/>
            <a:gdLst/>
            <a:ahLst/>
            <a:cxnLst/>
            <a:rect l="l" t="t" r="r" b="b"/>
            <a:pathLst>
              <a:path w="498475" h="267334">
                <a:moveTo>
                  <a:pt x="124434" y="4965"/>
                </a:moveTo>
                <a:lnTo>
                  <a:pt x="2044" y="4965"/>
                </a:lnTo>
                <a:lnTo>
                  <a:pt x="2044" y="21031"/>
                </a:lnTo>
                <a:lnTo>
                  <a:pt x="106908" y="21031"/>
                </a:lnTo>
                <a:lnTo>
                  <a:pt x="106908" y="59296"/>
                </a:lnTo>
                <a:lnTo>
                  <a:pt x="102603" y="108864"/>
                </a:lnTo>
                <a:lnTo>
                  <a:pt x="89712" y="150520"/>
                </a:lnTo>
                <a:lnTo>
                  <a:pt x="68287" y="184073"/>
                </a:lnTo>
                <a:lnTo>
                  <a:pt x="38379" y="209334"/>
                </a:lnTo>
                <a:lnTo>
                  <a:pt x="0" y="226085"/>
                </a:lnTo>
                <a:lnTo>
                  <a:pt x="0" y="242150"/>
                </a:lnTo>
                <a:lnTo>
                  <a:pt x="45135" y="224078"/>
                </a:lnTo>
                <a:lnTo>
                  <a:pt x="80010" y="196303"/>
                </a:lnTo>
                <a:lnTo>
                  <a:pt x="104775" y="159118"/>
                </a:lnTo>
                <a:lnTo>
                  <a:pt x="119532" y="112776"/>
                </a:lnTo>
                <a:lnTo>
                  <a:pt x="124434" y="57543"/>
                </a:lnTo>
                <a:lnTo>
                  <a:pt x="124434" y="4965"/>
                </a:lnTo>
                <a:close/>
              </a:path>
              <a:path w="498475" h="267334">
                <a:moveTo>
                  <a:pt x="246240" y="111290"/>
                </a:moveTo>
                <a:lnTo>
                  <a:pt x="202717" y="111290"/>
                </a:lnTo>
                <a:lnTo>
                  <a:pt x="202717" y="0"/>
                </a:lnTo>
                <a:lnTo>
                  <a:pt x="184899" y="0"/>
                </a:lnTo>
                <a:lnTo>
                  <a:pt x="184899" y="258800"/>
                </a:lnTo>
                <a:lnTo>
                  <a:pt x="202717" y="258800"/>
                </a:lnTo>
                <a:lnTo>
                  <a:pt x="202717" y="126479"/>
                </a:lnTo>
                <a:lnTo>
                  <a:pt x="246240" y="126479"/>
                </a:lnTo>
                <a:lnTo>
                  <a:pt x="246240" y="111290"/>
                </a:lnTo>
                <a:close/>
              </a:path>
              <a:path w="498475" h="267334">
                <a:moveTo>
                  <a:pt x="481850" y="63385"/>
                </a:moveTo>
                <a:lnTo>
                  <a:pt x="300748" y="63385"/>
                </a:lnTo>
                <a:lnTo>
                  <a:pt x="300748" y="1752"/>
                </a:lnTo>
                <a:lnTo>
                  <a:pt x="282930" y="1752"/>
                </a:lnTo>
                <a:lnTo>
                  <a:pt x="282930" y="78867"/>
                </a:lnTo>
                <a:lnTo>
                  <a:pt x="481850" y="78867"/>
                </a:lnTo>
                <a:lnTo>
                  <a:pt x="481850" y="63385"/>
                </a:lnTo>
                <a:close/>
              </a:path>
              <a:path w="498475" h="267334">
                <a:moveTo>
                  <a:pt x="485940" y="219659"/>
                </a:moveTo>
                <a:lnTo>
                  <a:pt x="484695" y="209664"/>
                </a:lnTo>
                <a:lnTo>
                  <a:pt x="481012" y="201079"/>
                </a:lnTo>
                <a:lnTo>
                  <a:pt x="474980" y="193738"/>
                </a:lnTo>
                <a:lnTo>
                  <a:pt x="468122" y="188620"/>
                </a:lnTo>
                <a:lnTo>
                  <a:pt x="468122" y="211480"/>
                </a:lnTo>
                <a:lnTo>
                  <a:pt x="468122" y="227545"/>
                </a:lnTo>
                <a:lnTo>
                  <a:pt x="427342" y="248500"/>
                </a:lnTo>
                <a:lnTo>
                  <a:pt x="381952" y="251790"/>
                </a:lnTo>
                <a:lnTo>
                  <a:pt x="357289" y="250964"/>
                </a:lnTo>
                <a:lnTo>
                  <a:pt x="319684" y="244398"/>
                </a:lnTo>
                <a:lnTo>
                  <a:pt x="295783" y="227545"/>
                </a:lnTo>
                <a:lnTo>
                  <a:pt x="295783" y="211480"/>
                </a:lnTo>
                <a:lnTo>
                  <a:pt x="336461" y="190525"/>
                </a:lnTo>
                <a:lnTo>
                  <a:pt x="381952" y="187236"/>
                </a:lnTo>
                <a:lnTo>
                  <a:pt x="406501" y="188061"/>
                </a:lnTo>
                <a:lnTo>
                  <a:pt x="444182" y="194627"/>
                </a:lnTo>
                <a:lnTo>
                  <a:pt x="468122" y="211480"/>
                </a:lnTo>
                <a:lnTo>
                  <a:pt x="468122" y="188620"/>
                </a:lnTo>
                <a:lnTo>
                  <a:pt x="431647" y="175552"/>
                </a:lnTo>
                <a:lnTo>
                  <a:pt x="381952" y="171462"/>
                </a:lnTo>
                <a:lnTo>
                  <a:pt x="355447" y="172491"/>
                </a:lnTo>
                <a:lnTo>
                  <a:pt x="312737" y="180581"/>
                </a:lnTo>
                <a:lnTo>
                  <a:pt x="279222" y="209664"/>
                </a:lnTo>
                <a:lnTo>
                  <a:pt x="277964" y="219659"/>
                </a:lnTo>
                <a:lnTo>
                  <a:pt x="279222" y="229400"/>
                </a:lnTo>
                <a:lnTo>
                  <a:pt x="312737" y="258597"/>
                </a:lnTo>
                <a:lnTo>
                  <a:pt x="355447" y="266115"/>
                </a:lnTo>
                <a:lnTo>
                  <a:pt x="381952" y="266979"/>
                </a:lnTo>
                <a:lnTo>
                  <a:pt x="408457" y="266115"/>
                </a:lnTo>
                <a:lnTo>
                  <a:pt x="451167" y="258597"/>
                </a:lnTo>
                <a:lnTo>
                  <a:pt x="484695" y="229400"/>
                </a:lnTo>
                <a:lnTo>
                  <a:pt x="485940" y="219659"/>
                </a:lnTo>
                <a:close/>
              </a:path>
              <a:path w="498475" h="267334">
                <a:moveTo>
                  <a:pt x="498208" y="118008"/>
                </a:moveTo>
                <a:lnTo>
                  <a:pt x="264820" y="118008"/>
                </a:lnTo>
                <a:lnTo>
                  <a:pt x="264820" y="133781"/>
                </a:lnTo>
                <a:lnTo>
                  <a:pt x="498208" y="133781"/>
                </a:lnTo>
                <a:lnTo>
                  <a:pt x="498208" y="118008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08382" y="6295814"/>
            <a:ext cx="10344150" cy="3036570"/>
          </a:xfrm>
          <a:custGeom>
            <a:avLst/>
            <a:gdLst/>
            <a:ahLst/>
            <a:cxnLst/>
            <a:rect l="l" t="t" r="r" b="b"/>
            <a:pathLst>
              <a:path w="10344150" h="3036570">
                <a:moveTo>
                  <a:pt x="10344149" y="1518229"/>
                </a:moveTo>
                <a:lnTo>
                  <a:pt x="10343398" y="1566400"/>
                </a:lnTo>
                <a:lnTo>
                  <a:pt x="10341160" y="1614198"/>
                </a:lnTo>
                <a:lnTo>
                  <a:pt x="10337458" y="1661601"/>
                </a:lnTo>
                <a:lnTo>
                  <a:pt x="10332313" y="1708587"/>
                </a:lnTo>
                <a:lnTo>
                  <a:pt x="10325748" y="1755134"/>
                </a:lnTo>
                <a:lnTo>
                  <a:pt x="10317785" y="1801219"/>
                </a:lnTo>
                <a:lnTo>
                  <a:pt x="10308446" y="1846819"/>
                </a:lnTo>
                <a:lnTo>
                  <a:pt x="10297755" y="1891914"/>
                </a:lnTo>
                <a:lnTo>
                  <a:pt x="10285732" y="1936479"/>
                </a:lnTo>
                <a:lnTo>
                  <a:pt x="10272401" y="1980494"/>
                </a:lnTo>
                <a:lnTo>
                  <a:pt x="10257783" y="2023936"/>
                </a:lnTo>
                <a:lnTo>
                  <a:pt x="10241902" y="2066782"/>
                </a:lnTo>
                <a:lnTo>
                  <a:pt x="10224778" y="2109010"/>
                </a:lnTo>
                <a:lnTo>
                  <a:pt x="10206435" y="2150598"/>
                </a:lnTo>
                <a:lnTo>
                  <a:pt x="10186895" y="2191524"/>
                </a:lnTo>
                <a:lnTo>
                  <a:pt x="10166179" y="2231765"/>
                </a:lnTo>
                <a:lnTo>
                  <a:pt x="10144312" y="2271299"/>
                </a:lnTo>
                <a:lnTo>
                  <a:pt x="10121313" y="2310104"/>
                </a:lnTo>
                <a:lnTo>
                  <a:pt x="10097207" y="2348157"/>
                </a:lnTo>
                <a:lnTo>
                  <a:pt x="10072015" y="2385437"/>
                </a:lnTo>
                <a:lnTo>
                  <a:pt x="10045759" y="2421921"/>
                </a:lnTo>
                <a:lnTo>
                  <a:pt x="10018462" y="2457586"/>
                </a:lnTo>
                <a:lnTo>
                  <a:pt x="9990146" y="2492410"/>
                </a:lnTo>
                <a:lnTo>
                  <a:pt x="9960834" y="2526372"/>
                </a:lnTo>
                <a:lnTo>
                  <a:pt x="9930547" y="2559448"/>
                </a:lnTo>
                <a:lnTo>
                  <a:pt x="9899308" y="2591617"/>
                </a:lnTo>
                <a:lnTo>
                  <a:pt x="9867139" y="2622856"/>
                </a:lnTo>
                <a:lnTo>
                  <a:pt x="9834062" y="2653143"/>
                </a:lnTo>
                <a:lnTo>
                  <a:pt x="9800101" y="2682455"/>
                </a:lnTo>
                <a:lnTo>
                  <a:pt x="9765276" y="2710771"/>
                </a:lnTo>
                <a:lnTo>
                  <a:pt x="9729611" y="2738068"/>
                </a:lnTo>
                <a:lnTo>
                  <a:pt x="9693128" y="2764324"/>
                </a:lnTo>
                <a:lnTo>
                  <a:pt x="9655848" y="2789516"/>
                </a:lnTo>
                <a:lnTo>
                  <a:pt x="9617795" y="2813623"/>
                </a:lnTo>
                <a:lnTo>
                  <a:pt x="9578990" y="2836621"/>
                </a:lnTo>
                <a:lnTo>
                  <a:pt x="9539456" y="2858489"/>
                </a:lnTo>
                <a:lnTo>
                  <a:pt x="9499214" y="2879204"/>
                </a:lnTo>
                <a:lnTo>
                  <a:pt x="9458289" y="2898744"/>
                </a:lnTo>
                <a:lnTo>
                  <a:pt x="9416701" y="2917087"/>
                </a:lnTo>
                <a:lnTo>
                  <a:pt x="9374472" y="2934211"/>
                </a:lnTo>
                <a:lnTo>
                  <a:pt x="9331626" y="2950093"/>
                </a:lnTo>
                <a:lnTo>
                  <a:pt x="9288185" y="2964710"/>
                </a:lnTo>
                <a:lnTo>
                  <a:pt x="9244170" y="2978041"/>
                </a:lnTo>
                <a:lnTo>
                  <a:pt x="9199604" y="2990064"/>
                </a:lnTo>
                <a:lnTo>
                  <a:pt x="9154510" y="3000756"/>
                </a:lnTo>
                <a:lnTo>
                  <a:pt x="9108909" y="3010094"/>
                </a:lnTo>
                <a:lnTo>
                  <a:pt x="9062825" y="3018057"/>
                </a:lnTo>
                <a:lnTo>
                  <a:pt x="9016278" y="3024622"/>
                </a:lnTo>
                <a:lnTo>
                  <a:pt x="8969292" y="3029767"/>
                </a:lnTo>
                <a:lnTo>
                  <a:pt x="8921889" y="3033469"/>
                </a:lnTo>
                <a:lnTo>
                  <a:pt x="8874090" y="3035707"/>
                </a:lnTo>
                <a:lnTo>
                  <a:pt x="8825920" y="3036458"/>
                </a:lnTo>
                <a:lnTo>
                  <a:pt x="0" y="3036458"/>
                </a:lnTo>
                <a:lnTo>
                  <a:pt x="0" y="0"/>
                </a:lnTo>
                <a:lnTo>
                  <a:pt x="8825920" y="0"/>
                </a:lnTo>
                <a:lnTo>
                  <a:pt x="8874090" y="750"/>
                </a:lnTo>
                <a:lnTo>
                  <a:pt x="8921889" y="2988"/>
                </a:lnTo>
                <a:lnTo>
                  <a:pt x="8969292" y="6691"/>
                </a:lnTo>
                <a:lnTo>
                  <a:pt x="9016278" y="11836"/>
                </a:lnTo>
                <a:lnTo>
                  <a:pt x="9062825" y="18401"/>
                </a:lnTo>
                <a:lnTo>
                  <a:pt x="9108909" y="26364"/>
                </a:lnTo>
                <a:lnTo>
                  <a:pt x="9154510" y="35702"/>
                </a:lnTo>
                <a:lnTo>
                  <a:pt x="9199604" y="46394"/>
                </a:lnTo>
                <a:lnTo>
                  <a:pt x="9244170" y="58416"/>
                </a:lnTo>
                <a:lnTo>
                  <a:pt x="9288185" y="71747"/>
                </a:lnTo>
                <a:lnTo>
                  <a:pt x="9331626" y="86365"/>
                </a:lnTo>
                <a:lnTo>
                  <a:pt x="9374472" y="102247"/>
                </a:lnTo>
                <a:lnTo>
                  <a:pt x="9416701" y="119370"/>
                </a:lnTo>
                <a:lnTo>
                  <a:pt x="9458289" y="137713"/>
                </a:lnTo>
                <a:lnTo>
                  <a:pt x="9499214" y="157254"/>
                </a:lnTo>
                <a:lnTo>
                  <a:pt x="9539456" y="177969"/>
                </a:lnTo>
                <a:lnTo>
                  <a:pt x="9578990" y="199837"/>
                </a:lnTo>
                <a:lnTo>
                  <a:pt x="9617795" y="222835"/>
                </a:lnTo>
                <a:lnTo>
                  <a:pt x="9655848" y="246941"/>
                </a:lnTo>
                <a:lnTo>
                  <a:pt x="9693128" y="272134"/>
                </a:lnTo>
                <a:lnTo>
                  <a:pt x="9729611" y="298389"/>
                </a:lnTo>
                <a:lnTo>
                  <a:pt x="9765276" y="325686"/>
                </a:lnTo>
                <a:lnTo>
                  <a:pt x="9800101" y="354002"/>
                </a:lnTo>
                <a:lnTo>
                  <a:pt x="9834062" y="383315"/>
                </a:lnTo>
                <a:lnTo>
                  <a:pt x="9867139" y="413602"/>
                </a:lnTo>
                <a:lnTo>
                  <a:pt x="9899308" y="444841"/>
                </a:lnTo>
                <a:lnTo>
                  <a:pt x="9930547" y="477010"/>
                </a:lnTo>
                <a:lnTo>
                  <a:pt x="9960834" y="510086"/>
                </a:lnTo>
                <a:lnTo>
                  <a:pt x="9990146" y="544047"/>
                </a:lnTo>
                <a:lnTo>
                  <a:pt x="10018462" y="578872"/>
                </a:lnTo>
                <a:lnTo>
                  <a:pt x="10045759" y="614537"/>
                </a:lnTo>
                <a:lnTo>
                  <a:pt x="10072015" y="651021"/>
                </a:lnTo>
                <a:lnTo>
                  <a:pt x="10097207" y="688300"/>
                </a:lnTo>
                <a:lnTo>
                  <a:pt x="10121313" y="726354"/>
                </a:lnTo>
                <a:lnTo>
                  <a:pt x="10144312" y="765159"/>
                </a:lnTo>
                <a:lnTo>
                  <a:pt x="10166179" y="804693"/>
                </a:lnTo>
                <a:lnTo>
                  <a:pt x="10186895" y="844934"/>
                </a:lnTo>
                <a:lnTo>
                  <a:pt x="10206435" y="885860"/>
                </a:lnTo>
                <a:lnTo>
                  <a:pt x="10224778" y="927448"/>
                </a:lnTo>
                <a:lnTo>
                  <a:pt x="10241902" y="969676"/>
                </a:lnTo>
                <a:lnTo>
                  <a:pt x="10257783" y="1012522"/>
                </a:lnTo>
                <a:lnTo>
                  <a:pt x="10272401" y="1055964"/>
                </a:lnTo>
                <a:lnTo>
                  <a:pt x="10285732" y="1099978"/>
                </a:lnTo>
                <a:lnTo>
                  <a:pt x="10297755" y="1144544"/>
                </a:lnTo>
                <a:lnTo>
                  <a:pt x="10308446" y="1189638"/>
                </a:lnTo>
                <a:lnTo>
                  <a:pt x="10317785" y="1235239"/>
                </a:lnTo>
                <a:lnTo>
                  <a:pt x="10325748" y="1281324"/>
                </a:lnTo>
                <a:lnTo>
                  <a:pt x="10332313" y="1327870"/>
                </a:lnTo>
                <a:lnTo>
                  <a:pt x="10337458" y="1374856"/>
                </a:lnTo>
                <a:lnTo>
                  <a:pt x="10341160" y="1422260"/>
                </a:lnTo>
                <a:lnTo>
                  <a:pt x="10343398" y="1470058"/>
                </a:lnTo>
                <a:lnTo>
                  <a:pt x="10344149" y="15182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8288000" cy="1657350"/>
          </a:xfrm>
          <a:custGeom>
            <a:avLst/>
            <a:gdLst/>
            <a:ahLst/>
            <a:cxnLst/>
            <a:rect l="l" t="t" r="r" b="b"/>
            <a:pathLst>
              <a:path w="18288000" h="1657350">
                <a:moveTo>
                  <a:pt x="0" y="1656754"/>
                </a:moveTo>
                <a:lnTo>
                  <a:pt x="18288000" y="1656754"/>
                </a:lnTo>
                <a:lnTo>
                  <a:pt x="18288000" y="0"/>
                </a:lnTo>
                <a:lnTo>
                  <a:pt x="0" y="0"/>
                </a:lnTo>
                <a:lnTo>
                  <a:pt x="0" y="16567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879" y="2920938"/>
            <a:ext cx="6774464" cy="603252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76688" y="405640"/>
            <a:ext cx="701040" cy="788670"/>
          </a:xfrm>
          <a:custGeom>
            <a:avLst/>
            <a:gdLst/>
            <a:ahLst/>
            <a:cxnLst/>
            <a:rect l="l" t="t" r="r" b="b"/>
            <a:pathLst>
              <a:path w="701039" h="788669">
                <a:moveTo>
                  <a:pt x="649648" y="388798"/>
                </a:moveTo>
                <a:lnTo>
                  <a:pt x="487030" y="388798"/>
                </a:lnTo>
                <a:lnTo>
                  <a:pt x="493749" y="345564"/>
                </a:lnTo>
                <a:lnTo>
                  <a:pt x="498070" y="297377"/>
                </a:lnTo>
                <a:lnTo>
                  <a:pt x="500379" y="247642"/>
                </a:lnTo>
                <a:lnTo>
                  <a:pt x="501063" y="199764"/>
                </a:lnTo>
                <a:lnTo>
                  <a:pt x="501063" y="132901"/>
                </a:lnTo>
                <a:lnTo>
                  <a:pt x="32193" y="132901"/>
                </a:lnTo>
                <a:lnTo>
                  <a:pt x="32193" y="0"/>
                </a:lnTo>
                <a:lnTo>
                  <a:pt x="664507" y="0"/>
                </a:lnTo>
                <a:lnTo>
                  <a:pt x="664507" y="183255"/>
                </a:lnTo>
                <a:lnTo>
                  <a:pt x="663810" y="237427"/>
                </a:lnTo>
                <a:lnTo>
                  <a:pt x="661411" y="291598"/>
                </a:lnTo>
                <a:lnTo>
                  <a:pt x="656845" y="342984"/>
                </a:lnTo>
                <a:lnTo>
                  <a:pt x="649648" y="388798"/>
                </a:lnTo>
                <a:close/>
              </a:path>
              <a:path w="701039" h="788669">
                <a:moveTo>
                  <a:pt x="700827" y="562973"/>
                </a:moveTo>
                <a:lnTo>
                  <a:pt x="0" y="562973"/>
                </a:lnTo>
                <a:lnTo>
                  <a:pt x="0" y="430072"/>
                </a:lnTo>
                <a:lnTo>
                  <a:pt x="700827" y="430072"/>
                </a:lnTo>
                <a:lnTo>
                  <a:pt x="700827" y="562973"/>
                </a:lnTo>
                <a:close/>
              </a:path>
              <a:path w="701039" h="788669">
                <a:moveTo>
                  <a:pt x="430897" y="788328"/>
                </a:moveTo>
                <a:lnTo>
                  <a:pt x="267453" y="788328"/>
                </a:lnTo>
                <a:lnTo>
                  <a:pt x="267453" y="562973"/>
                </a:lnTo>
                <a:lnTo>
                  <a:pt x="430897" y="562973"/>
                </a:lnTo>
                <a:lnTo>
                  <a:pt x="430897" y="7883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36750" y="405688"/>
            <a:ext cx="709295" cy="788670"/>
          </a:xfrm>
          <a:custGeom>
            <a:avLst/>
            <a:gdLst/>
            <a:ahLst/>
            <a:cxnLst/>
            <a:rect l="l" t="t" r="r" b="b"/>
            <a:pathLst>
              <a:path w="709294" h="788669">
                <a:moveTo>
                  <a:pt x="663689" y="516890"/>
                </a:moveTo>
                <a:lnTo>
                  <a:pt x="41275" y="516890"/>
                </a:lnTo>
                <a:lnTo>
                  <a:pt x="41275" y="641350"/>
                </a:lnTo>
                <a:lnTo>
                  <a:pt x="500240" y="641350"/>
                </a:lnTo>
                <a:lnTo>
                  <a:pt x="500240" y="788670"/>
                </a:lnTo>
                <a:lnTo>
                  <a:pt x="663689" y="788670"/>
                </a:lnTo>
                <a:lnTo>
                  <a:pt x="663689" y="641350"/>
                </a:lnTo>
                <a:lnTo>
                  <a:pt x="663689" y="516890"/>
                </a:lnTo>
                <a:close/>
              </a:path>
              <a:path w="709294" h="788669">
                <a:moveTo>
                  <a:pt x="709091" y="348310"/>
                </a:moveTo>
                <a:lnTo>
                  <a:pt x="434200" y="348310"/>
                </a:lnTo>
                <a:lnTo>
                  <a:pt x="434200" y="302260"/>
                </a:lnTo>
                <a:lnTo>
                  <a:pt x="667816" y="302260"/>
                </a:lnTo>
                <a:lnTo>
                  <a:pt x="667816" y="182880"/>
                </a:lnTo>
                <a:lnTo>
                  <a:pt x="207200" y="182880"/>
                </a:lnTo>
                <a:lnTo>
                  <a:pt x="207200" y="120650"/>
                </a:lnTo>
                <a:lnTo>
                  <a:pt x="663689" y="120650"/>
                </a:lnTo>
                <a:lnTo>
                  <a:pt x="663689" y="0"/>
                </a:lnTo>
                <a:lnTo>
                  <a:pt x="46228" y="0"/>
                </a:lnTo>
                <a:lnTo>
                  <a:pt x="46228" y="120650"/>
                </a:lnTo>
                <a:lnTo>
                  <a:pt x="46228" y="182880"/>
                </a:lnTo>
                <a:lnTo>
                  <a:pt x="46228" y="302260"/>
                </a:lnTo>
                <a:lnTo>
                  <a:pt x="273240" y="302260"/>
                </a:lnTo>
                <a:lnTo>
                  <a:pt x="273240" y="348310"/>
                </a:lnTo>
                <a:lnTo>
                  <a:pt x="0" y="348310"/>
                </a:lnTo>
                <a:lnTo>
                  <a:pt x="0" y="473786"/>
                </a:lnTo>
                <a:lnTo>
                  <a:pt x="709091" y="473786"/>
                </a:lnTo>
                <a:lnTo>
                  <a:pt x="709091" y="348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19900" y="396559"/>
            <a:ext cx="666750" cy="785495"/>
          </a:xfrm>
          <a:custGeom>
            <a:avLst/>
            <a:gdLst/>
            <a:ahLst/>
            <a:cxnLst/>
            <a:rect l="l" t="t" r="r" b="b"/>
            <a:pathLst>
              <a:path w="666750" h="785494">
                <a:moveTo>
                  <a:pt x="666158" y="785026"/>
                </a:moveTo>
                <a:lnTo>
                  <a:pt x="502714" y="785026"/>
                </a:lnTo>
                <a:lnTo>
                  <a:pt x="502714" y="385496"/>
                </a:lnTo>
                <a:lnTo>
                  <a:pt x="362383" y="385496"/>
                </a:lnTo>
                <a:lnTo>
                  <a:pt x="362383" y="250944"/>
                </a:lnTo>
                <a:lnTo>
                  <a:pt x="502714" y="250944"/>
                </a:lnTo>
                <a:lnTo>
                  <a:pt x="502714" y="0"/>
                </a:lnTo>
                <a:lnTo>
                  <a:pt x="666158" y="0"/>
                </a:lnTo>
                <a:lnTo>
                  <a:pt x="666158" y="785026"/>
                </a:lnTo>
                <a:close/>
              </a:path>
              <a:path w="666750" h="785494">
                <a:moveTo>
                  <a:pt x="0" y="742927"/>
                </a:moveTo>
                <a:lnTo>
                  <a:pt x="0" y="603421"/>
                </a:lnTo>
                <a:lnTo>
                  <a:pt x="32004" y="589276"/>
                </a:lnTo>
                <a:lnTo>
                  <a:pt x="60401" y="571202"/>
                </a:lnTo>
                <a:lnTo>
                  <a:pt x="105557" y="517159"/>
                </a:lnTo>
                <a:lnTo>
                  <a:pt x="121910" y="478133"/>
                </a:lnTo>
                <a:lnTo>
                  <a:pt x="133842" y="429066"/>
                </a:lnTo>
                <a:lnTo>
                  <a:pt x="141155" y="368293"/>
                </a:lnTo>
                <a:lnTo>
                  <a:pt x="143632" y="294694"/>
                </a:lnTo>
                <a:lnTo>
                  <a:pt x="143632" y="9080"/>
                </a:lnTo>
                <a:lnTo>
                  <a:pt x="307076" y="9080"/>
                </a:lnTo>
                <a:lnTo>
                  <a:pt x="307076" y="294694"/>
                </a:lnTo>
                <a:lnTo>
                  <a:pt x="309507" y="368429"/>
                </a:lnTo>
                <a:lnTo>
                  <a:pt x="316646" y="428601"/>
                </a:lnTo>
                <a:lnTo>
                  <a:pt x="328406" y="477262"/>
                </a:lnTo>
                <a:lnTo>
                  <a:pt x="344635" y="515921"/>
                </a:lnTo>
                <a:lnTo>
                  <a:pt x="389959" y="569809"/>
                </a:lnTo>
                <a:lnTo>
                  <a:pt x="451534" y="603421"/>
                </a:lnTo>
                <a:lnTo>
                  <a:pt x="451534" y="607549"/>
                </a:lnTo>
                <a:lnTo>
                  <a:pt x="226180" y="607549"/>
                </a:lnTo>
                <a:lnTo>
                  <a:pt x="203005" y="638902"/>
                </a:lnTo>
                <a:lnTo>
                  <a:pt x="172310" y="667961"/>
                </a:lnTo>
                <a:lnTo>
                  <a:pt x="135377" y="693811"/>
                </a:lnTo>
                <a:lnTo>
                  <a:pt x="93492" y="715533"/>
                </a:lnTo>
                <a:lnTo>
                  <a:pt x="47938" y="732211"/>
                </a:lnTo>
                <a:lnTo>
                  <a:pt x="0" y="742927"/>
                </a:lnTo>
                <a:close/>
              </a:path>
              <a:path w="666750" h="785494">
                <a:moveTo>
                  <a:pt x="451534" y="742927"/>
                </a:moveTo>
                <a:lnTo>
                  <a:pt x="395131" y="729640"/>
                </a:lnTo>
                <a:lnTo>
                  <a:pt x="342849" y="707755"/>
                </a:lnTo>
                <a:lnTo>
                  <a:pt x="296233" y="678975"/>
                </a:lnTo>
                <a:lnTo>
                  <a:pt x="256828" y="645006"/>
                </a:lnTo>
                <a:lnTo>
                  <a:pt x="226180" y="607549"/>
                </a:lnTo>
                <a:lnTo>
                  <a:pt x="451534" y="607549"/>
                </a:lnTo>
                <a:lnTo>
                  <a:pt x="451534" y="7429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10508" y="409498"/>
            <a:ext cx="408305" cy="722630"/>
          </a:xfrm>
          <a:custGeom>
            <a:avLst/>
            <a:gdLst/>
            <a:ahLst/>
            <a:cxnLst/>
            <a:rect l="l" t="t" r="r" b="b"/>
            <a:pathLst>
              <a:path w="408304" h="722630">
                <a:moveTo>
                  <a:pt x="407784" y="246380"/>
                </a:moveTo>
                <a:lnTo>
                  <a:pt x="160972" y="246380"/>
                </a:lnTo>
                <a:lnTo>
                  <a:pt x="160972" y="0"/>
                </a:lnTo>
                <a:lnTo>
                  <a:pt x="0" y="0"/>
                </a:lnTo>
                <a:lnTo>
                  <a:pt x="0" y="246380"/>
                </a:lnTo>
                <a:lnTo>
                  <a:pt x="0" y="379730"/>
                </a:lnTo>
                <a:lnTo>
                  <a:pt x="0" y="590550"/>
                </a:lnTo>
                <a:lnTo>
                  <a:pt x="0" y="722630"/>
                </a:lnTo>
                <a:lnTo>
                  <a:pt x="407784" y="722630"/>
                </a:lnTo>
                <a:lnTo>
                  <a:pt x="407784" y="590550"/>
                </a:lnTo>
                <a:lnTo>
                  <a:pt x="160972" y="590550"/>
                </a:lnTo>
                <a:lnTo>
                  <a:pt x="160972" y="379730"/>
                </a:lnTo>
                <a:lnTo>
                  <a:pt x="249288" y="379730"/>
                </a:lnTo>
                <a:lnTo>
                  <a:pt x="249288" y="590486"/>
                </a:lnTo>
                <a:lnTo>
                  <a:pt x="407784" y="590486"/>
                </a:lnTo>
                <a:lnTo>
                  <a:pt x="407784" y="379730"/>
                </a:lnTo>
                <a:lnTo>
                  <a:pt x="407784" y="379171"/>
                </a:lnTo>
                <a:lnTo>
                  <a:pt x="407784" y="246380"/>
                </a:lnTo>
                <a:close/>
              </a:path>
              <a:path w="408304" h="722630">
                <a:moveTo>
                  <a:pt x="407784" y="279"/>
                </a:moveTo>
                <a:lnTo>
                  <a:pt x="249288" y="279"/>
                </a:lnTo>
                <a:lnTo>
                  <a:pt x="249288" y="246265"/>
                </a:lnTo>
                <a:lnTo>
                  <a:pt x="407784" y="246265"/>
                </a:lnTo>
                <a:lnTo>
                  <a:pt x="407784" y="2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86814" y="396559"/>
            <a:ext cx="163830" cy="785495"/>
          </a:xfrm>
          <a:custGeom>
            <a:avLst/>
            <a:gdLst/>
            <a:ahLst/>
            <a:cxnLst/>
            <a:rect l="l" t="t" r="r" b="b"/>
            <a:pathLst>
              <a:path w="163829" h="785494">
                <a:moveTo>
                  <a:pt x="163443" y="785026"/>
                </a:moveTo>
                <a:lnTo>
                  <a:pt x="0" y="785026"/>
                </a:lnTo>
                <a:lnTo>
                  <a:pt x="0" y="0"/>
                </a:lnTo>
                <a:lnTo>
                  <a:pt x="163443" y="0"/>
                </a:lnTo>
                <a:lnTo>
                  <a:pt x="163443" y="785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51601" y="405640"/>
            <a:ext cx="701040" cy="744855"/>
          </a:xfrm>
          <a:custGeom>
            <a:avLst/>
            <a:gdLst/>
            <a:ahLst/>
            <a:cxnLst/>
            <a:rect l="l" t="t" r="r" b="b"/>
            <a:pathLst>
              <a:path w="701039" h="744855">
                <a:moveTo>
                  <a:pt x="18985" y="468869"/>
                </a:moveTo>
                <a:lnTo>
                  <a:pt x="18985" y="333491"/>
                </a:lnTo>
                <a:lnTo>
                  <a:pt x="68597" y="321559"/>
                </a:lnTo>
                <a:lnTo>
                  <a:pt x="113262" y="305842"/>
                </a:lnTo>
                <a:lnTo>
                  <a:pt x="152743" y="285919"/>
                </a:lnTo>
                <a:lnTo>
                  <a:pt x="186802" y="261370"/>
                </a:lnTo>
                <a:lnTo>
                  <a:pt x="215203" y="231773"/>
                </a:lnTo>
                <a:lnTo>
                  <a:pt x="237706" y="196707"/>
                </a:lnTo>
                <a:lnTo>
                  <a:pt x="254074" y="155750"/>
                </a:lnTo>
                <a:lnTo>
                  <a:pt x="264069" y="108482"/>
                </a:lnTo>
                <a:lnTo>
                  <a:pt x="267453" y="54481"/>
                </a:lnTo>
                <a:lnTo>
                  <a:pt x="267453" y="0"/>
                </a:lnTo>
                <a:lnTo>
                  <a:pt x="430897" y="0"/>
                </a:lnTo>
                <a:lnTo>
                  <a:pt x="430897" y="54481"/>
                </a:lnTo>
                <a:lnTo>
                  <a:pt x="434204" y="107313"/>
                </a:lnTo>
                <a:lnTo>
                  <a:pt x="444019" y="153800"/>
                </a:lnTo>
                <a:lnTo>
                  <a:pt x="460186" y="194322"/>
                </a:lnTo>
                <a:lnTo>
                  <a:pt x="482550" y="229260"/>
                </a:lnTo>
                <a:lnTo>
                  <a:pt x="510954" y="258992"/>
                </a:lnTo>
                <a:lnTo>
                  <a:pt x="545241" y="283902"/>
                </a:lnTo>
                <a:lnTo>
                  <a:pt x="585255" y="304368"/>
                </a:lnTo>
                <a:lnTo>
                  <a:pt x="608841" y="312854"/>
                </a:lnTo>
                <a:lnTo>
                  <a:pt x="350001" y="312854"/>
                </a:lnTo>
                <a:lnTo>
                  <a:pt x="322912" y="341532"/>
                </a:lnTo>
                <a:lnTo>
                  <a:pt x="289457" y="368458"/>
                </a:lnTo>
                <a:lnTo>
                  <a:pt x="250779" y="393198"/>
                </a:lnTo>
                <a:lnTo>
                  <a:pt x="208019" y="415316"/>
                </a:lnTo>
                <a:lnTo>
                  <a:pt x="162318" y="434378"/>
                </a:lnTo>
                <a:lnTo>
                  <a:pt x="114818" y="449948"/>
                </a:lnTo>
                <a:lnTo>
                  <a:pt x="66660" y="461590"/>
                </a:lnTo>
                <a:lnTo>
                  <a:pt x="18985" y="468869"/>
                </a:lnTo>
                <a:close/>
              </a:path>
              <a:path w="701039" h="744855">
                <a:moveTo>
                  <a:pt x="681842" y="468869"/>
                </a:moveTo>
                <a:lnTo>
                  <a:pt x="635960" y="461590"/>
                </a:lnTo>
                <a:lnTo>
                  <a:pt x="588434" y="449948"/>
                </a:lnTo>
                <a:lnTo>
                  <a:pt x="540714" y="434378"/>
                </a:lnTo>
                <a:lnTo>
                  <a:pt x="494252" y="415316"/>
                </a:lnTo>
                <a:lnTo>
                  <a:pt x="450499" y="393198"/>
                </a:lnTo>
                <a:lnTo>
                  <a:pt x="410905" y="368458"/>
                </a:lnTo>
                <a:lnTo>
                  <a:pt x="376922" y="341532"/>
                </a:lnTo>
                <a:lnTo>
                  <a:pt x="350001" y="312854"/>
                </a:lnTo>
                <a:lnTo>
                  <a:pt x="608841" y="312854"/>
                </a:lnTo>
                <a:lnTo>
                  <a:pt x="630841" y="320771"/>
                </a:lnTo>
                <a:lnTo>
                  <a:pt x="681842" y="333491"/>
                </a:lnTo>
                <a:lnTo>
                  <a:pt x="681842" y="468869"/>
                </a:lnTo>
                <a:close/>
              </a:path>
              <a:path w="701039" h="744855">
                <a:moveTo>
                  <a:pt x="700827" y="744578"/>
                </a:moveTo>
                <a:lnTo>
                  <a:pt x="0" y="744578"/>
                </a:lnTo>
                <a:lnTo>
                  <a:pt x="0" y="609200"/>
                </a:lnTo>
                <a:lnTo>
                  <a:pt x="700827" y="609200"/>
                </a:lnTo>
                <a:lnTo>
                  <a:pt x="700827" y="7445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18277" y="396559"/>
            <a:ext cx="660400" cy="785495"/>
          </a:xfrm>
          <a:custGeom>
            <a:avLst/>
            <a:gdLst/>
            <a:ahLst/>
            <a:cxnLst/>
            <a:rect l="l" t="t" r="r" b="b"/>
            <a:pathLst>
              <a:path w="660400" h="785494">
                <a:moveTo>
                  <a:pt x="358255" y="744578"/>
                </a:moveTo>
                <a:lnTo>
                  <a:pt x="0" y="744578"/>
                </a:lnTo>
                <a:lnTo>
                  <a:pt x="0" y="611676"/>
                </a:lnTo>
                <a:lnTo>
                  <a:pt x="371463" y="611676"/>
                </a:lnTo>
                <a:lnTo>
                  <a:pt x="414865" y="609999"/>
                </a:lnTo>
                <a:lnTo>
                  <a:pt x="448748" y="604453"/>
                </a:lnTo>
                <a:lnTo>
                  <a:pt x="475357" y="594264"/>
                </a:lnTo>
                <a:lnTo>
                  <a:pt x="496935" y="578657"/>
                </a:lnTo>
                <a:lnTo>
                  <a:pt x="496935" y="0"/>
                </a:lnTo>
                <a:lnTo>
                  <a:pt x="660379" y="0"/>
                </a:lnTo>
                <a:lnTo>
                  <a:pt x="660379" y="706606"/>
                </a:lnTo>
                <a:lnTo>
                  <a:pt x="496935" y="706606"/>
                </a:lnTo>
                <a:lnTo>
                  <a:pt x="474106" y="724031"/>
                </a:lnTo>
                <a:lnTo>
                  <a:pt x="444930" y="735807"/>
                </a:lnTo>
                <a:lnTo>
                  <a:pt x="407087" y="742475"/>
                </a:lnTo>
                <a:lnTo>
                  <a:pt x="358255" y="744578"/>
                </a:lnTo>
                <a:close/>
              </a:path>
              <a:path w="660400" h="785494">
                <a:moveTo>
                  <a:pt x="239387" y="506015"/>
                </a:moveTo>
                <a:lnTo>
                  <a:pt x="197791" y="503088"/>
                </a:lnTo>
                <a:lnTo>
                  <a:pt x="159832" y="494356"/>
                </a:lnTo>
                <a:lnTo>
                  <a:pt x="95755" y="459789"/>
                </a:lnTo>
                <a:lnTo>
                  <a:pt x="67860" y="431683"/>
                </a:lnTo>
                <a:lnTo>
                  <a:pt x="45751" y="397000"/>
                </a:lnTo>
                <a:lnTo>
                  <a:pt x="29664" y="355898"/>
                </a:lnTo>
                <a:lnTo>
                  <a:pt x="19837" y="308535"/>
                </a:lnTo>
                <a:lnTo>
                  <a:pt x="16509" y="255071"/>
                </a:lnTo>
                <a:lnTo>
                  <a:pt x="19837" y="201924"/>
                </a:lnTo>
                <a:lnTo>
                  <a:pt x="29664" y="154601"/>
                </a:lnTo>
                <a:lnTo>
                  <a:pt x="45751" y="113380"/>
                </a:lnTo>
                <a:lnTo>
                  <a:pt x="67860" y="78538"/>
                </a:lnTo>
                <a:lnTo>
                  <a:pt x="95755" y="50353"/>
                </a:lnTo>
                <a:lnTo>
                  <a:pt x="159832" y="15787"/>
                </a:lnTo>
                <a:lnTo>
                  <a:pt x="197791" y="7055"/>
                </a:lnTo>
                <a:lnTo>
                  <a:pt x="239387" y="4127"/>
                </a:lnTo>
                <a:lnTo>
                  <a:pt x="281461" y="7055"/>
                </a:lnTo>
                <a:lnTo>
                  <a:pt x="319665" y="15787"/>
                </a:lnTo>
                <a:lnTo>
                  <a:pt x="383845" y="50353"/>
                </a:lnTo>
                <a:lnTo>
                  <a:pt x="411740" y="78538"/>
                </a:lnTo>
                <a:lnTo>
                  <a:pt x="433849" y="113380"/>
                </a:lnTo>
                <a:lnTo>
                  <a:pt x="441467" y="132901"/>
                </a:lnTo>
                <a:lnTo>
                  <a:pt x="239387" y="132901"/>
                </a:lnTo>
                <a:lnTo>
                  <a:pt x="226515" y="133997"/>
                </a:lnTo>
                <a:lnTo>
                  <a:pt x="184325" y="167777"/>
                </a:lnTo>
                <a:lnTo>
                  <a:pt x="171608" y="219782"/>
                </a:lnTo>
                <a:lnTo>
                  <a:pt x="170047" y="255071"/>
                </a:lnTo>
                <a:lnTo>
                  <a:pt x="171608" y="290360"/>
                </a:lnTo>
                <a:lnTo>
                  <a:pt x="184325" y="342365"/>
                </a:lnTo>
                <a:lnTo>
                  <a:pt x="215036" y="372804"/>
                </a:lnTo>
                <a:lnTo>
                  <a:pt x="239387" y="377241"/>
                </a:lnTo>
                <a:lnTo>
                  <a:pt x="441582" y="377241"/>
                </a:lnTo>
                <a:lnTo>
                  <a:pt x="433849" y="397000"/>
                </a:lnTo>
                <a:lnTo>
                  <a:pt x="411740" y="431683"/>
                </a:lnTo>
                <a:lnTo>
                  <a:pt x="383845" y="459789"/>
                </a:lnTo>
                <a:lnTo>
                  <a:pt x="319665" y="494356"/>
                </a:lnTo>
                <a:lnTo>
                  <a:pt x="281461" y="503088"/>
                </a:lnTo>
                <a:lnTo>
                  <a:pt x="239387" y="506015"/>
                </a:lnTo>
                <a:close/>
              </a:path>
              <a:path w="660400" h="785494">
                <a:moveTo>
                  <a:pt x="441582" y="377241"/>
                </a:moveTo>
                <a:lnTo>
                  <a:pt x="239387" y="377241"/>
                </a:lnTo>
                <a:lnTo>
                  <a:pt x="252737" y="376145"/>
                </a:lnTo>
                <a:lnTo>
                  <a:pt x="264461" y="372804"/>
                </a:lnTo>
                <a:lnTo>
                  <a:pt x="295274" y="342365"/>
                </a:lnTo>
                <a:lnTo>
                  <a:pt x="307992" y="290360"/>
                </a:lnTo>
                <a:lnTo>
                  <a:pt x="309552" y="255071"/>
                </a:lnTo>
                <a:lnTo>
                  <a:pt x="307992" y="219782"/>
                </a:lnTo>
                <a:lnTo>
                  <a:pt x="295274" y="167777"/>
                </a:lnTo>
                <a:lnTo>
                  <a:pt x="264461" y="137338"/>
                </a:lnTo>
                <a:lnTo>
                  <a:pt x="239387" y="132901"/>
                </a:lnTo>
                <a:lnTo>
                  <a:pt x="441467" y="132901"/>
                </a:lnTo>
                <a:lnTo>
                  <a:pt x="449936" y="154601"/>
                </a:lnTo>
                <a:lnTo>
                  <a:pt x="459762" y="201924"/>
                </a:lnTo>
                <a:lnTo>
                  <a:pt x="463091" y="255071"/>
                </a:lnTo>
                <a:lnTo>
                  <a:pt x="459762" y="308535"/>
                </a:lnTo>
                <a:lnTo>
                  <a:pt x="449936" y="355898"/>
                </a:lnTo>
                <a:lnTo>
                  <a:pt x="441582" y="377241"/>
                </a:lnTo>
                <a:close/>
              </a:path>
              <a:path w="660400" h="785494">
                <a:moveTo>
                  <a:pt x="660379" y="785026"/>
                </a:moveTo>
                <a:lnTo>
                  <a:pt x="496935" y="785026"/>
                </a:lnTo>
                <a:lnTo>
                  <a:pt x="496935" y="706606"/>
                </a:lnTo>
                <a:lnTo>
                  <a:pt x="660379" y="706606"/>
                </a:lnTo>
                <a:lnTo>
                  <a:pt x="660379" y="785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121067" y="396559"/>
            <a:ext cx="640080" cy="785495"/>
          </a:xfrm>
          <a:custGeom>
            <a:avLst/>
            <a:gdLst/>
            <a:ahLst/>
            <a:cxnLst/>
            <a:rect l="l" t="t" r="r" b="b"/>
            <a:pathLst>
              <a:path w="640079" h="785494">
                <a:moveTo>
                  <a:pt x="639742" y="785026"/>
                </a:moveTo>
                <a:lnTo>
                  <a:pt x="476298" y="785026"/>
                </a:lnTo>
                <a:lnTo>
                  <a:pt x="476298" y="697526"/>
                </a:lnTo>
                <a:lnTo>
                  <a:pt x="453237" y="714951"/>
                </a:lnTo>
                <a:lnTo>
                  <a:pt x="423674" y="726727"/>
                </a:lnTo>
                <a:lnTo>
                  <a:pt x="385754" y="733395"/>
                </a:lnTo>
                <a:lnTo>
                  <a:pt x="337619" y="735497"/>
                </a:lnTo>
                <a:lnTo>
                  <a:pt x="0" y="735497"/>
                </a:lnTo>
                <a:lnTo>
                  <a:pt x="0" y="305425"/>
                </a:lnTo>
                <a:lnTo>
                  <a:pt x="237736" y="305425"/>
                </a:lnTo>
                <a:lnTo>
                  <a:pt x="237736" y="145283"/>
                </a:lnTo>
                <a:lnTo>
                  <a:pt x="0" y="145283"/>
                </a:lnTo>
                <a:lnTo>
                  <a:pt x="0" y="13207"/>
                </a:lnTo>
                <a:lnTo>
                  <a:pt x="399529" y="13207"/>
                </a:lnTo>
                <a:lnTo>
                  <a:pt x="399529" y="435850"/>
                </a:lnTo>
                <a:lnTo>
                  <a:pt x="161793" y="435850"/>
                </a:lnTo>
                <a:lnTo>
                  <a:pt x="161793" y="603421"/>
                </a:lnTo>
                <a:lnTo>
                  <a:pt x="350826" y="603421"/>
                </a:lnTo>
                <a:lnTo>
                  <a:pt x="393532" y="601616"/>
                </a:lnTo>
                <a:lnTo>
                  <a:pt x="427492" y="595786"/>
                </a:lnTo>
                <a:lnTo>
                  <a:pt x="454488" y="585313"/>
                </a:lnTo>
                <a:lnTo>
                  <a:pt x="476298" y="569577"/>
                </a:lnTo>
                <a:lnTo>
                  <a:pt x="476298" y="0"/>
                </a:lnTo>
                <a:lnTo>
                  <a:pt x="639742" y="0"/>
                </a:lnTo>
                <a:lnTo>
                  <a:pt x="639742" y="785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62154" y="405640"/>
            <a:ext cx="701040" cy="744855"/>
          </a:xfrm>
          <a:custGeom>
            <a:avLst/>
            <a:gdLst/>
            <a:ahLst/>
            <a:cxnLst/>
            <a:rect l="l" t="t" r="r" b="b"/>
            <a:pathLst>
              <a:path w="701040" h="744855">
                <a:moveTo>
                  <a:pt x="18985" y="468869"/>
                </a:moveTo>
                <a:lnTo>
                  <a:pt x="18985" y="333491"/>
                </a:lnTo>
                <a:lnTo>
                  <a:pt x="68597" y="321559"/>
                </a:lnTo>
                <a:lnTo>
                  <a:pt x="113262" y="305842"/>
                </a:lnTo>
                <a:lnTo>
                  <a:pt x="152743" y="285919"/>
                </a:lnTo>
                <a:lnTo>
                  <a:pt x="186802" y="261370"/>
                </a:lnTo>
                <a:lnTo>
                  <a:pt x="215203" y="231773"/>
                </a:lnTo>
                <a:lnTo>
                  <a:pt x="237706" y="196707"/>
                </a:lnTo>
                <a:lnTo>
                  <a:pt x="254074" y="155750"/>
                </a:lnTo>
                <a:lnTo>
                  <a:pt x="264069" y="108482"/>
                </a:lnTo>
                <a:lnTo>
                  <a:pt x="267453" y="54481"/>
                </a:lnTo>
                <a:lnTo>
                  <a:pt x="267453" y="0"/>
                </a:lnTo>
                <a:lnTo>
                  <a:pt x="430897" y="0"/>
                </a:lnTo>
                <a:lnTo>
                  <a:pt x="430897" y="54481"/>
                </a:lnTo>
                <a:lnTo>
                  <a:pt x="434204" y="107313"/>
                </a:lnTo>
                <a:lnTo>
                  <a:pt x="444019" y="153800"/>
                </a:lnTo>
                <a:lnTo>
                  <a:pt x="460186" y="194322"/>
                </a:lnTo>
                <a:lnTo>
                  <a:pt x="482550" y="229260"/>
                </a:lnTo>
                <a:lnTo>
                  <a:pt x="510954" y="258992"/>
                </a:lnTo>
                <a:lnTo>
                  <a:pt x="545241" y="283902"/>
                </a:lnTo>
                <a:lnTo>
                  <a:pt x="585255" y="304368"/>
                </a:lnTo>
                <a:lnTo>
                  <a:pt x="608841" y="312854"/>
                </a:lnTo>
                <a:lnTo>
                  <a:pt x="350001" y="312854"/>
                </a:lnTo>
                <a:lnTo>
                  <a:pt x="322912" y="341532"/>
                </a:lnTo>
                <a:lnTo>
                  <a:pt x="289457" y="368458"/>
                </a:lnTo>
                <a:lnTo>
                  <a:pt x="250779" y="393198"/>
                </a:lnTo>
                <a:lnTo>
                  <a:pt x="208019" y="415316"/>
                </a:lnTo>
                <a:lnTo>
                  <a:pt x="162318" y="434378"/>
                </a:lnTo>
                <a:lnTo>
                  <a:pt x="114818" y="449948"/>
                </a:lnTo>
                <a:lnTo>
                  <a:pt x="66660" y="461590"/>
                </a:lnTo>
                <a:lnTo>
                  <a:pt x="18985" y="468869"/>
                </a:lnTo>
                <a:close/>
              </a:path>
              <a:path w="701040" h="744855">
                <a:moveTo>
                  <a:pt x="681842" y="468869"/>
                </a:moveTo>
                <a:lnTo>
                  <a:pt x="635960" y="461590"/>
                </a:lnTo>
                <a:lnTo>
                  <a:pt x="588434" y="449948"/>
                </a:lnTo>
                <a:lnTo>
                  <a:pt x="540714" y="434378"/>
                </a:lnTo>
                <a:lnTo>
                  <a:pt x="494252" y="415316"/>
                </a:lnTo>
                <a:lnTo>
                  <a:pt x="450499" y="393198"/>
                </a:lnTo>
                <a:lnTo>
                  <a:pt x="410905" y="368458"/>
                </a:lnTo>
                <a:lnTo>
                  <a:pt x="376922" y="341532"/>
                </a:lnTo>
                <a:lnTo>
                  <a:pt x="350001" y="312854"/>
                </a:lnTo>
                <a:lnTo>
                  <a:pt x="608841" y="312854"/>
                </a:lnTo>
                <a:lnTo>
                  <a:pt x="630841" y="320771"/>
                </a:lnTo>
                <a:lnTo>
                  <a:pt x="681842" y="333491"/>
                </a:lnTo>
                <a:lnTo>
                  <a:pt x="681842" y="468869"/>
                </a:lnTo>
                <a:close/>
              </a:path>
              <a:path w="701040" h="744855">
                <a:moveTo>
                  <a:pt x="700827" y="744578"/>
                </a:moveTo>
                <a:lnTo>
                  <a:pt x="0" y="744578"/>
                </a:lnTo>
                <a:lnTo>
                  <a:pt x="0" y="609200"/>
                </a:lnTo>
                <a:lnTo>
                  <a:pt x="700827" y="609200"/>
                </a:lnTo>
                <a:lnTo>
                  <a:pt x="700827" y="7445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62672" y="409498"/>
            <a:ext cx="637540" cy="527050"/>
          </a:xfrm>
          <a:custGeom>
            <a:avLst/>
            <a:gdLst/>
            <a:ahLst/>
            <a:cxnLst/>
            <a:rect l="l" t="t" r="r" b="b"/>
            <a:pathLst>
              <a:path w="637540" h="527050">
                <a:moveTo>
                  <a:pt x="637260" y="396240"/>
                </a:moveTo>
                <a:lnTo>
                  <a:pt x="163436" y="396240"/>
                </a:lnTo>
                <a:lnTo>
                  <a:pt x="163436" y="327660"/>
                </a:lnTo>
                <a:lnTo>
                  <a:pt x="619099" y="327660"/>
                </a:lnTo>
                <a:lnTo>
                  <a:pt x="619099" y="199390"/>
                </a:lnTo>
                <a:lnTo>
                  <a:pt x="163436" y="199390"/>
                </a:lnTo>
                <a:lnTo>
                  <a:pt x="163436" y="130810"/>
                </a:lnTo>
                <a:lnTo>
                  <a:pt x="628180" y="130810"/>
                </a:lnTo>
                <a:lnTo>
                  <a:pt x="628180" y="0"/>
                </a:lnTo>
                <a:lnTo>
                  <a:pt x="0" y="0"/>
                </a:lnTo>
                <a:lnTo>
                  <a:pt x="0" y="130810"/>
                </a:lnTo>
                <a:lnTo>
                  <a:pt x="0" y="199390"/>
                </a:lnTo>
                <a:lnTo>
                  <a:pt x="0" y="327660"/>
                </a:lnTo>
                <a:lnTo>
                  <a:pt x="0" y="396240"/>
                </a:lnTo>
                <a:lnTo>
                  <a:pt x="0" y="527050"/>
                </a:lnTo>
                <a:lnTo>
                  <a:pt x="637260" y="527050"/>
                </a:lnTo>
                <a:lnTo>
                  <a:pt x="637260" y="3962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626353" y="1014840"/>
            <a:ext cx="701040" cy="135890"/>
          </a:xfrm>
          <a:custGeom>
            <a:avLst/>
            <a:gdLst/>
            <a:ahLst/>
            <a:cxnLst/>
            <a:rect l="l" t="t" r="r" b="b"/>
            <a:pathLst>
              <a:path w="701040" h="135890">
                <a:moveTo>
                  <a:pt x="700827" y="135377"/>
                </a:moveTo>
                <a:lnTo>
                  <a:pt x="0" y="135377"/>
                </a:lnTo>
                <a:lnTo>
                  <a:pt x="0" y="0"/>
                </a:lnTo>
                <a:lnTo>
                  <a:pt x="700827" y="0"/>
                </a:lnTo>
                <a:lnTo>
                  <a:pt x="700827" y="1353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393029" y="374272"/>
            <a:ext cx="745490" cy="807720"/>
          </a:xfrm>
          <a:custGeom>
            <a:avLst/>
            <a:gdLst/>
            <a:ahLst/>
            <a:cxnLst/>
            <a:rect l="l" t="t" r="r" b="b"/>
            <a:pathLst>
              <a:path w="745490" h="807719">
                <a:moveTo>
                  <a:pt x="315331" y="86674"/>
                </a:moveTo>
                <a:lnTo>
                  <a:pt x="152712" y="86674"/>
                </a:lnTo>
                <a:lnTo>
                  <a:pt x="152712" y="0"/>
                </a:lnTo>
                <a:lnTo>
                  <a:pt x="315331" y="0"/>
                </a:lnTo>
                <a:lnTo>
                  <a:pt x="315331" y="86674"/>
                </a:lnTo>
                <a:close/>
              </a:path>
              <a:path w="745490" h="807719">
                <a:moveTo>
                  <a:pt x="342571" y="766865"/>
                </a:moveTo>
                <a:lnTo>
                  <a:pt x="0" y="766865"/>
                </a:lnTo>
                <a:lnTo>
                  <a:pt x="0" y="633964"/>
                </a:lnTo>
                <a:lnTo>
                  <a:pt x="355779" y="633964"/>
                </a:lnTo>
                <a:lnTo>
                  <a:pt x="398214" y="632442"/>
                </a:lnTo>
                <a:lnTo>
                  <a:pt x="431516" y="627360"/>
                </a:lnTo>
                <a:lnTo>
                  <a:pt x="457699" y="617945"/>
                </a:lnTo>
                <a:lnTo>
                  <a:pt x="478775" y="603421"/>
                </a:lnTo>
                <a:lnTo>
                  <a:pt x="478775" y="22287"/>
                </a:lnTo>
                <a:lnTo>
                  <a:pt x="642219" y="22287"/>
                </a:lnTo>
                <a:lnTo>
                  <a:pt x="642219" y="317807"/>
                </a:lnTo>
                <a:lnTo>
                  <a:pt x="745403" y="317807"/>
                </a:lnTo>
                <a:lnTo>
                  <a:pt x="745403" y="453185"/>
                </a:lnTo>
                <a:lnTo>
                  <a:pt x="642219" y="453185"/>
                </a:lnTo>
                <a:lnTo>
                  <a:pt x="642219" y="731370"/>
                </a:lnTo>
                <a:lnTo>
                  <a:pt x="478775" y="731370"/>
                </a:lnTo>
                <a:lnTo>
                  <a:pt x="456100" y="747364"/>
                </a:lnTo>
                <a:lnTo>
                  <a:pt x="427389" y="758404"/>
                </a:lnTo>
                <a:lnTo>
                  <a:pt x="390320" y="764802"/>
                </a:lnTo>
                <a:lnTo>
                  <a:pt x="342571" y="766865"/>
                </a:lnTo>
                <a:close/>
              </a:path>
              <a:path w="745490" h="807719">
                <a:moveTo>
                  <a:pt x="457312" y="212146"/>
                </a:moveTo>
                <a:lnTo>
                  <a:pt x="14033" y="212146"/>
                </a:lnTo>
                <a:lnTo>
                  <a:pt x="14033" y="86674"/>
                </a:lnTo>
                <a:lnTo>
                  <a:pt x="457312" y="86674"/>
                </a:lnTo>
                <a:lnTo>
                  <a:pt x="457312" y="212146"/>
                </a:lnTo>
                <a:close/>
              </a:path>
              <a:path w="745490" h="807719">
                <a:moveTo>
                  <a:pt x="317807" y="633964"/>
                </a:moveTo>
                <a:lnTo>
                  <a:pt x="157665" y="633964"/>
                </a:lnTo>
                <a:lnTo>
                  <a:pt x="157665" y="577006"/>
                </a:lnTo>
                <a:lnTo>
                  <a:pt x="138615" y="570067"/>
                </a:lnTo>
                <a:lnTo>
                  <a:pt x="104848" y="552165"/>
                </a:lnTo>
                <a:lnTo>
                  <a:pt x="63110" y="515121"/>
                </a:lnTo>
                <a:lnTo>
                  <a:pt x="31355" y="446555"/>
                </a:lnTo>
                <a:lnTo>
                  <a:pt x="27240" y="405308"/>
                </a:lnTo>
                <a:lnTo>
                  <a:pt x="31355" y="364524"/>
                </a:lnTo>
                <a:lnTo>
                  <a:pt x="43440" y="327919"/>
                </a:lnTo>
                <a:lnTo>
                  <a:pt x="89976" y="269104"/>
                </a:lnTo>
                <a:lnTo>
                  <a:pt x="153641" y="235569"/>
                </a:lnTo>
                <a:lnTo>
                  <a:pt x="192477" y="226734"/>
                </a:lnTo>
                <a:lnTo>
                  <a:pt x="235260" y="223703"/>
                </a:lnTo>
                <a:lnTo>
                  <a:pt x="278055" y="226734"/>
                </a:lnTo>
                <a:lnTo>
                  <a:pt x="316982" y="235569"/>
                </a:lnTo>
                <a:lnTo>
                  <a:pt x="381369" y="269104"/>
                </a:lnTo>
                <a:lnTo>
                  <a:pt x="427595" y="327919"/>
                </a:lnTo>
                <a:lnTo>
                  <a:pt x="434172" y="347524"/>
                </a:lnTo>
                <a:lnTo>
                  <a:pt x="235260" y="347524"/>
                </a:lnTo>
                <a:lnTo>
                  <a:pt x="223974" y="348440"/>
                </a:lnTo>
                <a:lnTo>
                  <a:pt x="189356" y="370367"/>
                </a:lnTo>
                <a:lnTo>
                  <a:pt x="179953" y="405308"/>
                </a:lnTo>
                <a:lnTo>
                  <a:pt x="181024" y="418773"/>
                </a:lnTo>
                <a:lnTo>
                  <a:pt x="204498" y="455558"/>
                </a:lnTo>
                <a:lnTo>
                  <a:pt x="235260" y="463916"/>
                </a:lnTo>
                <a:lnTo>
                  <a:pt x="434075" y="463916"/>
                </a:lnTo>
                <a:lnTo>
                  <a:pt x="427595" y="483315"/>
                </a:lnTo>
                <a:lnTo>
                  <a:pt x="381369" y="541511"/>
                </a:lnTo>
                <a:lnTo>
                  <a:pt x="335284" y="568558"/>
                </a:lnTo>
                <a:lnTo>
                  <a:pt x="317807" y="575355"/>
                </a:lnTo>
                <a:lnTo>
                  <a:pt x="317807" y="633964"/>
                </a:lnTo>
                <a:close/>
              </a:path>
              <a:path w="745490" h="807719">
                <a:moveTo>
                  <a:pt x="434075" y="463916"/>
                </a:moveTo>
                <a:lnTo>
                  <a:pt x="235260" y="463916"/>
                </a:lnTo>
                <a:lnTo>
                  <a:pt x="246546" y="462884"/>
                </a:lnTo>
                <a:lnTo>
                  <a:pt x="256825" y="459995"/>
                </a:lnTo>
                <a:lnTo>
                  <a:pt x="286749" y="430691"/>
                </a:lnTo>
                <a:lnTo>
                  <a:pt x="291392" y="405308"/>
                </a:lnTo>
                <a:lnTo>
                  <a:pt x="290193" y="392319"/>
                </a:lnTo>
                <a:lnTo>
                  <a:pt x="266022" y="355534"/>
                </a:lnTo>
                <a:lnTo>
                  <a:pt x="235260" y="347524"/>
                </a:lnTo>
                <a:lnTo>
                  <a:pt x="434172" y="347524"/>
                </a:lnTo>
                <a:lnTo>
                  <a:pt x="439874" y="364524"/>
                </a:lnTo>
                <a:lnTo>
                  <a:pt x="444105" y="405308"/>
                </a:lnTo>
                <a:lnTo>
                  <a:pt x="439874" y="446555"/>
                </a:lnTo>
                <a:lnTo>
                  <a:pt x="434075" y="463916"/>
                </a:lnTo>
                <a:close/>
              </a:path>
              <a:path w="745490" h="807719">
                <a:moveTo>
                  <a:pt x="642219" y="807314"/>
                </a:moveTo>
                <a:lnTo>
                  <a:pt x="478775" y="807314"/>
                </a:lnTo>
                <a:lnTo>
                  <a:pt x="478775" y="731370"/>
                </a:lnTo>
                <a:lnTo>
                  <a:pt x="642219" y="731370"/>
                </a:lnTo>
                <a:lnTo>
                  <a:pt x="642219" y="8073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29549" y="2546605"/>
            <a:ext cx="10165715" cy="2984500"/>
          </a:xfrm>
          <a:custGeom>
            <a:avLst/>
            <a:gdLst/>
            <a:ahLst/>
            <a:cxnLst/>
            <a:rect l="l" t="t" r="r" b="b"/>
            <a:pathLst>
              <a:path w="10165715" h="2984500">
                <a:moveTo>
                  <a:pt x="10165557" y="1492017"/>
                </a:moveTo>
                <a:lnTo>
                  <a:pt x="10164790" y="1540280"/>
                </a:lnTo>
                <a:lnTo>
                  <a:pt x="10162504" y="1588163"/>
                </a:lnTo>
                <a:lnTo>
                  <a:pt x="10158723" y="1635641"/>
                </a:lnTo>
                <a:lnTo>
                  <a:pt x="10153469" y="1682692"/>
                </a:lnTo>
                <a:lnTo>
                  <a:pt x="10146766" y="1729292"/>
                </a:lnTo>
                <a:lnTo>
                  <a:pt x="10138638" y="1775418"/>
                </a:lnTo>
                <a:lnTo>
                  <a:pt x="10129107" y="1821046"/>
                </a:lnTo>
                <a:lnTo>
                  <a:pt x="10118196" y="1866155"/>
                </a:lnTo>
                <a:lnTo>
                  <a:pt x="10105930" y="1910719"/>
                </a:lnTo>
                <a:lnTo>
                  <a:pt x="10092330" y="1954717"/>
                </a:lnTo>
                <a:lnTo>
                  <a:pt x="10077420" y="1998124"/>
                </a:lnTo>
                <a:lnTo>
                  <a:pt x="10061224" y="2040918"/>
                </a:lnTo>
                <a:lnTo>
                  <a:pt x="10043765" y="2083076"/>
                </a:lnTo>
                <a:lnTo>
                  <a:pt x="10025065" y="2124574"/>
                </a:lnTo>
                <a:lnTo>
                  <a:pt x="10005149" y="2165389"/>
                </a:lnTo>
                <a:lnTo>
                  <a:pt x="9984039" y="2205498"/>
                </a:lnTo>
                <a:lnTo>
                  <a:pt x="9961758" y="2244877"/>
                </a:lnTo>
                <a:lnTo>
                  <a:pt x="9938330" y="2283504"/>
                </a:lnTo>
                <a:lnTo>
                  <a:pt x="9913779" y="2321355"/>
                </a:lnTo>
                <a:lnTo>
                  <a:pt x="9888126" y="2358407"/>
                </a:lnTo>
                <a:lnTo>
                  <a:pt x="9861395" y="2394637"/>
                </a:lnTo>
                <a:lnTo>
                  <a:pt x="9833611" y="2430021"/>
                </a:lnTo>
                <a:lnTo>
                  <a:pt x="9804795" y="2464537"/>
                </a:lnTo>
                <a:lnTo>
                  <a:pt x="9774971" y="2498160"/>
                </a:lnTo>
                <a:lnTo>
                  <a:pt x="9744162" y="2530869"/>
                </a:lnTo>
                <a:lnTo>
                  <a:pt x="9712392" y="2562639"/>
                </a:lnTo>
                <a:lnTo>
                  <a:pt x="9679683" y="2593448"/>
                </a:lnTo>
                <a:lnTo>
                  <a:pt x="9646060" y="2623272"/>
                </a:lnTo>
                <a:lnTo>
                  <a:pt x="9611544" y="2652087"/>
                </a:lnTo>
                <a:lnTo>
                  <a:pt x="9576160" y="2679872"/>
                </a:lnTo>
                <a:lnTo>
                  <a:pt x="9539930" y="2706603"/>
                </a:lnTo>
                <a:lnTo>
                  <a:pt x="9502878" y="2732255"/>
                </a:lnTo>
                <a:lnTo>
                  <a:pt x="9465027" y="2756807"/>
                </a:lnTo>
                <a:lnTo>
                  <a:pt x="9426400" y="2780235"/>
                </a:lnTo>
                <a:lnTo>
                  <a:pt x="9387021" y="2802516"/>
                </a:lnTo>
                <a:lnTo>
                  <a:pt x="9346912" y="2823626"/>
                </a:lnTo>
                <a:lnTo>
                  <a:pt x="9306097" y="2843542"/>
                </a:lnTo>
                <a:lnTo>
                  <a:pt x="9264599" y="2862242"/>
                </a:lnTo>
                <a:lnTo>
                  <a:pt x="9222442" y="2879701"/>
                </a:lnTo>
                <a:lnTo>
                  <a:pt x="9179647" y="2895897"/>
                </a:lnTo>
                <a:lnTo>
                  <a:pt x="9136240" y="2910807"/>
                </a:lnTo>
                <a:lnTo>
                  <a:pt x="9092242" y="2924406"/>
                </a:lnTo>
                <a:lnTo>
                  <a:pt x="9047678" y="2936673"/>
                </a:lnTo>
                <a:lnTo>
                  <a:pt x="9002570" y="2947584"/>
                </a:lnTo>
                <a:lnTo>
                  <a:pt x="8956941" y="2957115"/>
                </a:lnTo>
                <a:lnTo>
                  <a:pt x="8910815" y="2965243"/>
                </a:lnTo>
                <a:lnTo>
                  <a:pt x="8864215" y="2971946"/>
                </a:lnTo>
                <a:lnTo>
                  <a:pt x="8817165" y="2977199"/>
                </a:lnTo>
                <a:lnTo>
                  <a:pt x="8769686" y="2980981"/>
                </a:lnTo>
                <a:lnTo>
                  <a:pt x="8721804" y="2983266"/>
                </a:lnTo>
                <a:lnTo>
                  <a:pt x="8673540" y="2984034"/>
                </a:lnTo>
                <a:lnTo>
                  <a:pt x="0" y="2984034"/>
                </a:lnTo>
                <a:lnTo>
                  <a:pt x="0" y="0"/>
                </a:lnTo>
                <a:lnTo>
                  <a:pt x="8673540" y="0"/>
                </a:lnTo>
                <a:lnTo>
                  <a:pt x="8721804" y="767"/>
                </a:lnTo>
                <a:lnTo>
                  <a:pt x="8769686" y="3052"/>
                </a:lnTo>
                <a:lnTo>
                  <a:pt x="8817165" y="6834"/>
                </a:lnTo>
                <a:lnTo>
                  <a:pt x="8864215" y="12087"/>
                </a:lnTo>
                <a:lnTo>
                  <a:pt x="8910815" y="18790"/>
                </a:lnTo>
                <a:lnTo>
                  <a:pt x="8956941" y="26918"/>
                </a:lnTo>
                <a:lnTo>
                  <a:pt x="9002570" y="36449"/>
                </a:lnTo>
                <a:lnTo>
                  <a:pt x="9047678" y="47360"/>
                </a:lnTo>
                <a:lnTo>
                  <a:pt x="9092242" y="59627"/>
                </a:lnTo>
                <a:lnTo>
                  <a:pt x="9136240" y="73226"/>
                </a:lnTo>
                <a:lnTo>
                  <a:pt x="9179647" y="88136"/>
                </a:lnTo>
                <a:lnTo>
                  <a:pt x="9222442" y="104332"/>
                </a:lnTo>
                <a:lnTo>
                  <a:pt x="9264599" y="121791"/>
                </a:lnTo>
                <a:lnTo>
                  <a:pt x="9306097" y="140491"/>
                </a:lnTo>
                <a:lnTo>
                  <a:pt x="9346912" y="160407"/>
                </a:lnTo>
                <a:lnTo>
                  <a:pt x="9387021" y="181517"/>
                </a:lnTo>
                <a:lnTo>
                  <a:pt x="9426400" y="203798"/>
                </a:lnTo>
                <a:lnTo>
                  <a:pt x="9465027" y="227226"/>
                </a:lnTo>
                <a:lnTo>
                  <a:pt x="9502878" y="251778"/>
                </a:lnTo>
                <a:lnTo>
                  <a:pt x="9539930" y="277430"/>
                </a:lnTo>
                <a:lnTo>
                  <a:pt x="9576160" y="304161"/>
                </a:lnTo>
                <a:lnTo>
                  <a:pt x="9611544" y="331946"/>
                </a:lnTo>
                <a:lnTo>
                  <a:pt x="9646060" y="360762"/>
                </a:lnTo>
                <a:lnTo>
                  <a:pt x="9679683" y="390585"/>
                </a:lnTo>
                <a:lnTo>
                  <a:pt x="9712392" y="421394"/>
                </a:lnTo>
                <a:lnTo>
                  <a:pt x="9744162" y="453164"/>
                </a:lnTo>
                <a:lnTo>
                  <a:pt x="9774971" y="485873"/>
                </a:lnTo>
                <a:lnTo>
                  <a:pt x="9804795" y="519497"/>
                </a:lnTo>
                <a:lnTo>
                  <a:pt x="9833611" y="554012"/>
                </a:lnTo>
                <a:lnTo>
                  <a:pt x="9861395" y="589396"/>
                </a:lnTo>
                <a:lnTo>
                  <a:pt x="9888126" y="625626"/>
                </a:lnTo>
                <a:lnTo>
                  <a:pt x="9913779" y="662678"/>
                </a:lnTo>
                <a:lnTo>
                  <a:pt x="9938330" y="700529"/>
                </a:lnTo>
                <a:lnTo>
                  <a:pt x="9961758" y="739156"/>
                </a:lnTo>
                <a:lnTo>
                  <a:pt x="9984039" y="778535"/>
                </a:lnTo>
                <a:lnTo>
                  <a:pt x="10005149" y="818644"/>
                </a:lnTo>
                <a:lnTo>
                  <a:pt x="10025065" y="859459"/>
                </a:lnTo>
                <a:lnTo>
                  <a:pt x="10043765" y="900957"/>
                </a:lnTo>
                <a:lnTo>
                  <a:pt x="10061224" y="943115"/>
                </a:lnTo>
                <a:lnTo>
                  <a:pt x="10077420" y="985909"/>
                </a:lnTo>
                <a:lnTo>
                  <a:pt x="10092330" y="1029316"/>
                </a:lnTo>
                <a:lnTo>
                  <a:pt x="10105930" y="1073314"/>
                </a:lnTo>
                <a:lnTo>
                  <a:pt x="10118196" y="1117878"/>
                </a:lnTo>
                <a:lnTo>
                  <a:pt x="10129107" y="1162987"/>
                </a:lnTo>
                <a:lnTo>
                  <a:pt x="10138638" y="1208615"/>
                </a:lnTo>
                <a:lnTo>
                  <a:pt x="10146766" y="1254741"/>
                </a:lnTo>
                <a:lnTo>
                  <a:pt x="10153469" y="1301341"/>
                </a:lnTo>
                <a:lnTo>
                  <a:pt x="10158723" y="1348392"/>
                </a:lnTo>
                <a:lnTo>
                  <a:pt x="10162504" y="1395870"/>
                </a:lnTo>
                <a:lnTo>
                  <a:pt x="10164790" y="1443753"/>
                </a:lnTo>
                <a:lnTo>
                  <a:pt x="10165557" y="14920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7836321" y="5788743"/>
            <a:ext cx="986155" cy="327660"/>
            <a:chOff x="7836321" y="5788743"/>
            <a:chExt cx="986155" cy="327660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36321" y="5792870"/>
              <a:ext cx="235893" cy="24668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8248" y="5863352"/>
              <a:ext cx="158108" cy="25303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274126" y="5788748"/>
              <a:ext cx="548005" cy="259715"/>
            </a:xfrm>
            <a:custGeom>
              <a:avLst/>
              <a:gdLst/>
              <a:ahLst/>
              <a:cxnLst/>
              <a:rect l="l" t="t" r="r" b="b"/>
              <a:pathLst>
                <a:path w="548004" h="259714">
                  <a:moveTo>
                    <a:pt x="161290" y="187947"/>
                  </a:moveTo>
                  <a:lnTo>
                    <a:pt x="145567" y="144500"/>
                  </a:lnTo>
                  <a:lnTo>
                    <a:pt x="94615" y="120332"/>
                  </a:lnTo>
                  <a:lnTo>
                    <a:pt x="62865" y="113982"/>
                  </a:lnTo>
                  <a:lnTo>
                    <a:pt x="41605" y="107391"/>
                  </a:lnTo>
                  <a:lnTo>
                    <a:pt x="26073" y="96989"/>
                  </a:lnTo>
                  <a:lnTo>
                    <a:pt x="16573" y="82550"/>
                  </a:lnTo>
                  <a:lnTo>
                    <a:pt x="13335" y="63817"/>
                  </a:lnTo>
                  <a:lnTo>
                    <a:pt x="17576" y="42608"/>
                  </a:lnTo>
                  <a:lnTo>
                    <a:pt x="29845" y="26276"/>
                  </a:lnTo>
                  <a:lnTo>
                    <a:pt x="49504" y="15773"/>
                  </a:lnTo>
                  <a:lnTo>
                    <a:pt x="75882" y="12065"/>
                  </a:lnTo>
                  <a:lnTo>
                    <a:pt x="102400" y="15773"/>
                  </a:lnTo>
                  <a:lnTo>
                    <a:pt x="122034" y="26276"/>
                  </a:lnTo>
                  <a:lnTo>
                    <a:pt x="134239" y="42608"/>
                  </a:lnTo>
                  <a:lnTo>
                    <a:pt x="138430" y="63817"/>
                  </a:lnTo>
                  <a:lnTo>
                    <a:pt x="138430" y="70167"/>
                  </a:lnTo>
                  <a:lnTo>
                    <a:pt x="152082" y="70167"/>
                  </a:lnTo>
                  <a:lnTo>
                    <a:pt x="152082" y="63817"/>
                  </a:lnTo>
                  <a:lnTo>
                    <a:pt x="147142" y="38976"/>
                  </a:lnTo>
                  <a:lnTo>
                    <a:pt x="132549" y="18694"/>
                  </a:lnTo>
                  <a:lnTo>
                    <a:pt x="108686" y="5016"/>
                  </a:lnTo>
                  <a:lnTo>
                    <a:pt x="75882" y="0"/>
                  </a:lnTo>
                  <a:lnTo>
                    <a:pt x="43395" y="5016"/>
                  </a:lnTo>
                  <a:lnTo>
                    <a:pt x="19608" y="18694"/>
                  </a:lnTo>
                  <a:lnTo>
                    <a:pt x="4978" y="38976"/>
                  </a:lnTo>
                  <a:lnTo>
                    <a:pt x="0" y="63817"/>
                  </a:lnTo>
                  <a:lnTo>
                    <a:pt x="3873" y="86804"/>
                  </a:lnTo>
                  <a:lnTo>
                    <a:pt x="15278" y="104813"/>
                  </a:lnTo>
                  <a:lnTo>
                    <a:pt x="33896" y="117881"/>
                  </a:lnTo>
                  <a:lnTo>
                    <a:pt x="59372" y="126047"/>
                  </a:lnTo>
                  <a:lnTo>
                    <a:pt x="91122" y="132397"/>
                  </a:lnTo>
                  <a:lnTo>
                    <a:pt x="117233" y="140538"/>
                  </a:lnTo>
                  <a:lnTo>
                    <a:pt x="134734" y="152552"/>
                  </a:lnTo>
                  <a:lnTo>
                    <a:pt x="144564" y="168376"/>
                  </a:lnTo>
                  <a:lnTo>
                    <a:pt x="147637" y="187947"/>
                  </a:lnTo>
                  <a:lnTo>
                    <a:pt x="143243" y="209664"/>
                  </a:lnTo>
                  <a:lnTo>
                    <a:pt x="130327" y="227088"/>
                  </a:lnTo>
                  <a:lnTo>
                    <a:pt x="109334" y="238671"/>
                  </a:lnTo>
                  <a:lnTo>
                    <a:pt x="80645" y="242874"/>
                  </a:lnTo>
                  <a:lnTo>
                    <a:pt x="52044" y="238671"/>
                  </a:lnTo>
                  <a:lnTo>
                    <a:pt x="30924" y="227088"/>
                  </a:lnTo>
                  <a:lnTo>
                    <a:pt x="17830" y="209664"/>
                  </a:lnTo>
                  <a:lnTo>
                    <a:pt x="13335" y="187947"/>
                  </a:lnTo>
                  <a:lnTo>
                    <a:pt x="13335" y="180009"/>
                  </a:lnTo>
                  <a:lnTo>
                    <a:pt x="0" y="180009"/>
                  </a:lnTo>
                  <a:lnTo>
                    <a:pt x="0" y="187947"/>
                  </a:lnTo>
                  <a:lnTo>
                    <a:pt x="5143" y="213956"/>
                  </a:lnTo>
                  <a:lnTo>
                    <a:pt x="20447" y="235254"/>
                  </a:lnTo>
                  <a:lnTo>
                    <a:pt x="45681" y="249656"/>
                  </a:lnTo>
                  <a:lnTo>
                    <a:pt x="80645" y="254939"/>
                  </a:lnTo>
                  <a:lnTo>
                    <a:pt x="115608" y="249656"/>
                  </a:lnTo>
                  <a:lnTo>
                    <a:pt x="140843" y="235254"/>
                  </a:lnTo>
                  <a:lnTo>
                    <a:pt x="156146" y="213956"/>
                  </a:lnTo>
                  <a:lnTo>
                    <a:pt x="161290" y="187947"/>
                  </a:lnTo>
                  <a:close/>
                </a:path>
                <a:path w="548004" h="259714">
                  <a:moveTo>
                    <a:pt x="384797" y="249224"/>
                  </a:moveTo>
                  <a:lnTo>
                    <a:pt x="363689" y="231127"/>
                  </a:lnTo>
                  <a:lnTo>
                    <a:pt x="351459" y="220649"/>
                  </a:lnTo>
                  <a:lnTo>
                    <a:pt x="355828" y="211759"/>
                  </a:lnTo>
                  <a:lnTo>
                    <a:pt x="360616" y="202006"/>
                  </a:lnTo>
                  <a:lnTo>
                    <a:pt x="366826" y="180060"/>
                  </a:lnTo>
                  <a:lnTo>
                    <a:pt x="370344" y="155067"/>
                  </a:lnTo>
                  <a:lnTo>
                    <a:pt x="371462" y="127317"/>
                  </a:lnTo>
                  <a:lnTo>
                    <a:pt x="370078" y="96723"/>
                  </a:lnTo>
                  <a:lnTo>
                    <a:pt x="365633" y="69532"/>
                  </a:lnTo>
                  <a:lnTo>
                    <a:pt x="358127" y="47485"/>
                  </a:lnTo>
                  <a:lnTo>
                    <a:pt x="358127" y="127317"/>
                  </a:lnTo>
                  <a:lnTo>
                    <a:pt x="357187" y="152654"/>
                  </a:lnTo>
                  <a:lnTo>
                    <a:pt x="354203" y="175247"/>
                  </a:lnTo>
                  <a:lnTo>
                    <a:pt x="348881" y="194995"/>
                  </a:lnTo>
                  <a:lnTo>
                    <a:pt x="340982" y="211759"/>
                  </a:lnTo>
                  <a:lnTo>
                    <a:pt x="299707" y="176517"/>
                  </a:lnTo>
                  <a:lnTo>
                    <a:pt x="290817" y="186359"/>
                  </a:lnTo>
                  <a:lnTo>
                    <a:pt x="333044" y="222872"/>
                  </a:lnTo>
                  <a:lnTo>
                    <a:pt x="296214" y="241630"/>
                  </a:lnTo>
                  <a:lnTo>
                    <a:pt x="280339" y="242874"/>
                  </a:lnTo>
                  <a:lnTo>
                    <a:pt x="263588" y="241401"/>
                  </a:lnTo>
                  <a:lnTo>
                    <a:pt x="225425" y="220014"/>
                  </a:lnTo>
                  <a:lnTo>
                    <a:pt x="207556" y="181051"/>
                  </a:lnTo>
                  <a:lnTo>
                    <a:pt x="202565" y="127317"/>
                  </a:lnTo>
                  <a:lnTo>
                    <a:pt x="203720" y="98818"/>
                  </a:lnTo>
                  <a:lnTo>
                    <a:pt x="214617" y="52527"/>
                  </a:lnTo>
                  <a:lnTo>
                    <a:pt x="248716" y="17894"/>
                  </a:lnTo>
                  <a:lnTo>
                    <a:pt x="280339" y="12065"/>
                  </a:lnTo>
                  <a:lnTo>
                    <a:pt x="297103" y="13538"/>
                  </a:lnTo>
                  <a:lnTo>
                    <a:pt x="335267" y="34925"/>
                  </a:lnTo>
                  <a:lnTo>
                    <a:pt x="353123" y="73850"/>
                  </a:lnTo>
                  <a:lnTo>
                    <a:pt x="358127" y="127317"/>
                  </a:lnTo>
                  <a:lnTo>
                    <a:pt x="358127" y="47485"/>
                  </a:lnTo>
                  <a:lnTo>
                    <a:pt x="357670" y="46139"/>
                  </a:lnTo>
                  <a:lnTo>
                    <a:pt x="345744" y="26987"/>
                  </a:lnTo>
                  <a:lnTo>
                    <a:pt x="333298" y="15405"/>
                  </a:lnTo>
                  <a:lnTo>
                    <a:pt x="327367" y="12065"/>
                  </a:lnTo>
                  <a:lnTo>
                    <a:pt x="318287" y="6946"/>
                  </a:lnTo>
                  <a:lnTo>
                    <a:pt x="300659" y="1765"/>
                  </a:lnTo>
                  <a:lnTo>
                    <a:pt x="280339" y="0"/>
                  </a:lnTo>
                  <a:lnTo>
                    <a:pt x="259994" y="1765"/>
                  </a:lnTo>
                  <a:lnTo>
                    <a:pt x="214947" y="26987"/>
                  </a:lnTo>
                  <a:lnTo>
                    <a:pt x="194945" y="69532"/>
                  </a:lnTo>
                  <a:lnTo>
                    <a:pt x="189230" y="127317"/>
                  </a:lnTo>
                  <a:lnTo>
                    <a:pt x="190563" y="158089"/>
                  </a:lnTo>
                  <a:lnTo>
                    <a:pt x="202882" y="208788"/>
                  </a:lnTo>
                  <a:lnTo>
                    <a:pt x="227266" y="239534"/>
                  </a:lnTo>
                  <a:lnTo>
                    <a:pt x="280339" y="254939"/>
                  </a:lnTo>
                  <a:lnTo>
                    <a:pt x="299453" y="253453"/>
                  </a:lnTo>
                  <a:lnTo>
                    <a:pt x="316255" y="248996"/>
                  </a:lnTo>
                  <a:lnTo>
                    <a:pt x="328168" y="242874"/>
                  </a:lnTo>
                  <a:lnTo>
                    <a:pt x="330746" y="241554"/>
                  </a:lnTo>
                  <a:lnTo>
                    <a:pt x="342887" y="231127"/>
                  </a:lnTo>
                  <a:lnTo>
                    <a:pt x="375907" y="259384"/>
                  </a:lnTo>
                  <a:lnTo>
                    <a:pt x="384797" y="249224"/>
                  </a:lnTo>
                  <a:close/>
                </a:path>
                <a:path w="548004" h="259714">
                  <a:moveTo>
                    <a:pt x="547992" y="237909"/>
                  </a:moveTo>
                  <a:lnTo>
                    <a:pt x="422897" y="237909"/>
                  </a:lnTo>
                  <a:lnTo>
                    <a:pt x="422897" y="4229"/>
                  </a:lnTo>
                  <a:lnTo>
                    <a:pt x="409562" y="4229"/>
                  </a:lnTo>
                  <a:lnTo>
                    <a:pt x="409562" y="237909"/>
                  </a:lnTo>
                  <a:lnTo>
                    <a:pt x="409562" y="250609"/>
                  </a:lnTo>
                  <a:lnTo>
                    <a:pt x="547992" y="250609"/>
                  </a:lnTo>
                  <a:lnTo>
                    <a:pt x="547992" y="2379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7836321" y="2889753"/>
            <a:ext cx="1021715" cy="250825"/>
            <a:chOff x="7836321" y="2889753"/>
            <a:chExt cx="1021715" cy="250825"/>
          </a:xfrm>
        </p:grpSpPr>
        <p:sp>
          <p:nvSpPr>
            <p:cNvPr id="23" name="object 23"/>
            <p:cNvSpPr/>
            <p:nvPr/>
          </p:nvSpPr>
          <p:spPr>
            <a:xfrm>
              <a:off x="7836319" y="2889757"/>
              <a:ext cx="173355" cy="247015"/>
            </a:xfrm>
            <a:custGeom>
              <a:avLst/>
              <a:gdLst/>
              <a:ahLst/>
              <a:cxnLst/>
              <a:rect l="l" t="t" r="r" b="b"/>
              <a:pathLst>
                <a:path w="173354" h="247014">
                  <a:moveTo>
                    <a:pt x="138417" y="233781"/>
                  </a:moveTo>
                  <a:lnTo>
                    <a:pt x="13335" y="233781"/>
                  </a:lnTo>
                  <a:lnTo>
                    <a:pt x="13335" y="101"/>
                  </a:lnTo>
                  <a:lnTo>
                    <a:pt x="0" y="101"/>
                  </a:lnTo>
                  <a:lnTo>
                    <a:pt x="0" y="233781"/>
                  </a:lnTo>
                  <a:lnTo>
                    <a:pt x="0" y="246481"/>
                  </a:lnTo>
                  <a:lnTo>
                    <a:pt x="138417" y="246481"/>
                  </a:lnTo>
                  <a:lnTo>
                    <a:pt x="138417" y="233781"/>
                  </a:lnTo>
                  <a:close/>
                </a:path>
                <a:path w="173354" h="247014">
                  <a:moveTo>
                    <a:pt x="173342" y="70485"/>
                  </a:moveTo>
                  <a:lnTo>
                    <a:pt x="160324" y="70485"/>
                  </a:lnTo>
                  <a:lnTo>
                    <a:pt x="160324" y="246684"/>
                  </a:lnTo>
                  <a:lnTo>
                    <a:pt x="173342" y="246684"/>
                  </a:lnTo>
                  <a:lnTo>
                    <a:pt x="173342" y="70485"/>
                  </a:lnTo>
                  <a:close/>
                </a:path>
                <a:path w="173354" h="247014">
                  <a:moveTo>
                    <a:pt x="173342" y="0"/>
                  </a:moveTo>
                  <a:lnTo>
                    <a:pt x="160324" y="0"/>
                  </a:lnTo>
                  <a:lnTo>
                    <a:pt x="160324" y="30162"/>
                  </a:lnTo>
                  <a:lnTo>
                    <a:pt x="173342" y="30162"/>
                  </a:lnTo>
                  <a:lnTo>
                    <a:pt x="1733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43005" y="2956107"/>
              <a:ext cx="142869" cy="18446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10321" y="2956107"/>
              <a:ext cx="146361" cy="18446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88432" y="2956107"/>
              <a:ext cx="139059" cy="18033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58605" y="2956107"/>
              <a:ext cx="130169" cy="18446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11316" y="2956107"/>
              <a:ext cx="146361" cy="184460"/>
            </a:xfrm>
            <a:prstGeom prst="rect">
              <a:avLst/>
            </a:prstGeom>
          </p:spPr>
        </p:pic>
      </p:grpSp>
      <p:sp>
        <p:nvSpPr>
          <p:cNvPr id="29" name="object 29"/>
          <p:cNvSpPr/>
          <p:nvPr/>
        </p:nvSpPr>
        <p:spPr>
          <a:xfrm>
            <a:off x="8987820" y="3105644"/>
            <a:ext cx="16510" cy="31115"/>
          </a:xfrm>
          <a:custGeom>
            <a:avLst/>
            <a:gdLst/>
            <a:ahLst/>
            <a:cxnLst/>
            <a:rect l="l" t="t" r="r" b="b"/>
            <a:pathLst>
              <a:path w="16509" h="31114">
                <a:moveTo>
                  <a:pt x="16509" y="30796"/>
                </a:moveTo>
                <a:lnTo>
                  <a:pt x="0" y="30796"/>
                </a:lnTo>
                <a:lnTo>
                  <a:pt x="0" y="0"/>
                </a:lnTo>
                <a:lnTo>
                  <a:pt x="16509" y="0"/>
                </a:lnTo>
                <a:lnTo>
                  <a:pt x="16509" y="307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987820" y="2960235"/>
            <a:ext cx="16510" cy="31115"/>
          </a:xfrm>
          <a:custGeom>
            <a:avLst/>
            <a:gdLst/>
            <a:ahLst/>
            <a:cxnLst/>
            <a:rect l="l" t="t" r="r" b="b"/>
            <a:pathLst>
              <a:path w="16509" h="31114">
                <a:moveTo>
                  <a:pt x="16509" y="30796"/>
                </a:moveTo>
                <a:lnTo>
                  <a:pt x="0" y="30796"/>
                </a:lnTo>
                <a:lnTo>
                  <a:pt x="0" y="0"/>
                </a:lnTo>
                <a:lnTo>
                  <a:pt x="16509" y="0"/>
                </a:lnTo>
                <a:lnTo>
                  <a:pt x="16509" y="307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object 3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145237" y="2889753"/>
            <a:ext cx="235893" cy="246687"/>
          </a:xfrm>
          <a:prstGeom prst="rect">
            <a:avLst/>
          </a:prstGeom>
        </p:spPr>
      </p:pic>
      <p:sp>
        <p:nvSpPr>
          <p:cNvPr id="32" name="object 32"/>
          <p:cNvSpPr/>
          <p:nvPr/>
        </p:nvSpPr>
        <p:spPr>
          <a:xfrm>
            <a:off x="9427794" y="2889757"/>
            <a:ext cx="204470" cy="247015"/>
          </a:xfrm>
          <a:custGeom>
            <a:avLst/>
            <a:gdLst/>
            <a:ahLst/>
            <a:cxnLst/>
            <a:rect l="l" t="t" r="r" b="b"/>
            <a:pathLst>
              <a:path w="204470" h="247014">
                <a:moveTo>
                  <a:pt x="13335" y="0"/>
                </a:moveTo>
                <a:lnTo>
                  <a:pt x="0" y="0"/>
                </a:lnTo>
                <a:lnTo>
                  <a:pt x="0" y="246684"/>
                </a:lnTo>
                <a:lnTo>
                  <a:pt x="13335" y="246684"/>
                </a:lnTo>
                <a:lnTo>
                  <a:pt x="13335" y="0"/>
                </a:lnTo>
                <a:close/>
              </a:path>
              <a:path w="204470" h="247014">
                <a:moveTo>
                  <a:pt x="204457" y="101"/>
                </a:moveTo>
                <a:lnTo>
                  <a:pt x="38417" y="101"/>
                </a:lnTo>
                <a:lnTo>
                  <a:pt x="38417" y="12801"/>
                </a:lnTo>
                <a:lnTo>
                  <a:pt x="114617" y="12801"/>
                </a:lnTo>
                <a:lnTo>
                  <a:pt x="114617" y="246481"/>
                </a:lnTo>
                <a:lnTo>
                  <a:pt x="128270" y="246481"/>
                </a:lnTo>
                <a:lnTo>
                  <a:pt x="128270" y="12801"/>
                </a:lnTo>
                <a:lnTo>
                  <a:pt x="204457" y="12801"/>
                </a:lnTo>
                <a:lnTo>
                  <a:pt x="204457" y="10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9739540" y="2889753"/>
            <a:ext cx="1021715" cy="250825"/>
            <a:chOff x="9739540" y="2889753"/>
            <a:chExt cx="1021715" cy="250825"/>
          </a:xfrm>
        </p:grpSpPr>
        <p:sp>
          <p:nvSpPr>
            <p:cNvPr id="34" name="object 34"/>
            <p:cNvSpPr/>
            <p:nvPr/>
          </p:nvSpPr>
          <p:spPr>
            <a:xfrm>
              <a:off x="9739528" y="2889757"/>
              <a:ext cx="173355" cy="247015"/>
            </a:xfrm>
            <a:custGeom>
              <a:avLst/>
              <a:gdLst/>
              <a:ahLst/>
              <a:cxnLst/>
              <a:rect l="l" t="t" r="r" b="b"/>
              <a:pathLst>
                <a:path w="173354" h="247014">
                  <a:moveTo>
                    <a:pt x="138430" y="233781"/>
                  </a:moveTo>
                  <a:lnTo>
                    <a:pt x="13335" y="233781"/>
                  </a:lnTo>
                  <a:lnTo>
                    <a:pt x="13335" y="101"/>
                  </a:lnTo>
                  <a:lnTo>
                    <a:pt x="0" y="101"/>
                  </a:lnTo>
                  <a:lnTo>
                    <a:pt x="0" y="233781"/>
                  </a:lnTo>
                  <a:lnTo>
                    <a:pt x="0" y="246481"/>
                  </a:lnTo>
                  <a:lnTo>
                    <a:pt x="138430" y="246481"/>
                  </a:lnTo>
                  <a:lnTo>
                    <a:pt x="138430" y="233781"/>
                  </a:lnTo>
                  <a:close/>
                </a:path>
                <a:path w="173354" h="247014">
                  <a:moveTo>
                    <a:pt x="173355" y="70485"/>
                  </a:moveTo>
                  <a:lnTo>
                    <a:pt x="160337" y="70485"/>
                  </a:lnTo>
                  <a:lnTo>
                    <a:pt x="160337" y="246684"/>
                  </a:lnTo>
                  <a:lnTo>
                    <a:pt x="173355" y="246684"/>
                  </a:lnTo>
                  <a:lnTo>
                    <a:pt x="173355" y="70485"/>
                  </a:lnTo>
                  <a:close/>
                </a:path>
                <a:path w="173354" h="247014">
                  <a:moveTo>
                    <a:pt x="173355" y="0"/>
                  </a:moveTo>
                  <a:lnTo>
                    <a:pt x="160337" y="0"/>
                  </a:lnTo>
                  <a:lnTo>
                    <a:pt x="160337" y="30162"/>
                  </a:lnTo>
                  <a:lnTo>
                    <a:pt x="173355" y="30162"/>
                  </a:lnTo>
                  <a:lnTo>
                    <a:pt x="1733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46224" y="2956107"/>
              <a:ext cx="142869" cy="18446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13540" y="2956107"/>
              <a:ext cx="146361" cy="18446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91650" y="2956107"/>
              <a:ext cx="139059" cy="18033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61824" y="2956107"/>
              <a:ext cx="130169" cy="18446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14535" y="2956107"/>
              <a:ext cx="146361" cy="184460"/>
            </a:xfrm>
            <a:prstGeom prst="rect">
              <a:avLst/>
            </a:prstGeom>
          </p:spPr>
        </p:pic>
      </p:grpSp>
      <p:pic>
        <p:nvPicPr>
          <p:cNvPr id="40" name="object 4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822034" y="3375230"/>
            <a:ext cx="134297" cy="147631"/>
          </a:xfrm>
          <a:prstGeom prst="rect">
            <a:avLst/>
          </a:prstGeom>
        </p:spPr>
      </p:pic>
      <p:sp>
        <p:nvSpPr>
          <p:cNvPr id="41" name="object 41"/>
          <p:cNvSpPr/>
          <p:nvPr/>
        </p:nvSpPr>
        <p:spPr>
          <a:xfrm>
            <a:off x="8071465" y="3303795"/>
            <a:ext cx="248920" cy="280670"/>
          </a:xfrm>
          <a:custGeom>
            <a:avLst/>
            <a:gdLst/>
            <a:ahLst/>
            <a:cxnLst/>
            <a:rect l="l" t="t" r="r" b="b"/>
            <a:pathLst>
              <a:path w="248920" h="280670">
                <a:moveTo>
                  <a:pt x="225415" y="135884"/>
                </a:moveTo>
                <a:lnTo>
                  <a:pt x="212081" y="135884"/>
                </a:lnTo>
                <a:lnTo>
                  <a:pt x="215231" y="119533"/>
                </a:lnTo>
                <a:lnTo>
                  <a:pt x="217518" y="100802"/>
                </a:lnTo>
                <a:lnTo>
                  <a:pt x="218912" y="80879"/>
                </a:lnTo>
                <a:lnTo>
                  <a:pt x="219383" y="60957"/>
                </a:lnTo>
                <a:lnTo>
                  <a:pt x="219383" y="11747"/>
                </a:lnTo>
                <a:lnTo>
                  <a:pt x="13969" y="11747"/>
                </a:lnTo>
                <a:lnTo>
                  <a:pt x="13969" y="0"/>
                </a:lnTo>
                <a:lnTo>
                  <a:pt x="232718" y="0"/>
                </a:lnTo>
                <a:lnTo>
                  <a:pt x="232694" y="60957"/>
                </a:lnTo>
                <a:lnTo>
                  <a:pt x="232202" y="80567"/>
                </a:lnTo>
                <a:lnTo>
                  <a:pt x="230733" y="100921"/>
                </a:lnTo>
                <a:lnTo>
                  <a:pt x="228432" y="119786"/>
                </a:lnTo>
                <a:lnTo>
                  <a:pt x="225415" y="135884"/>
                </a:lnTo>
                <a:close/>
              </a:path>
              <a:path w="248920" h="280670">
                <a:moveTo>
                  <a:pt x="248592" y="183825"/>
                </a:moveTo>
                <a:lnTo>
                  <a:pt x="0" y="183825"/>
                </a:lnTo>
                <a:lnTo>
                  <a:pt x="0" y="171760"/>
                </a:lnTo>
                <a:lnTo>
                  <a:pt x="248592" y="171760"/>
                </a:lnTo>
                <a:lnTo>
                  <a:pt x="248592" y="183825"/>
                </a:lnTo>
                <a:close/>
              </a:path>
              <a:path w="248920" h="280670">
                <a:moveTo>
                  <a:pt x="130487" y="280658"/>
                </a:moveTo>
                <a:lnTo>
                  <a:pt x="117470" y="280658"/>
                </a:lnTo>
                <a:lnTo>
                  <a:pt x="117470" y="183825"/>
                </a:lnTo>
                <a:lnTo>
                  <a:pt x="130487" y="183825"/>
                </a:lnTo>
                <a:lnTo>
                  <a:pt x="130487" y="2806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365452" y="3303879"/>
            <a:ext cx="252095" cy="154305"/>
          </a:xfrm>
          <a:custGeom>
            <a:avLst/>
            <a:gdLst/>
            <a:ahLst/>
            <a:cxnLst/>
            <a:rect l="l" t="t" r="r" b="b"/>
            <a:pathLst>
              <a:path w="252095" h="154304">
                <a:moveTo>
                  <a:pt x="233349" y="78740"/>
                </a:moveTo>
                <a:lnTo>
                  <a:pt x="33337" y="78740"/>
                </a:lnTo>
                <a:lnTo>
                  <a:pt x="33337" y="11430"/>
                </a:lnTo>
                <a:lnTo>
                  <a:pt x="231762" y="11430"/>
                </a:lnTo>
                <a:lnTo>
                  <a:pt x="231762" y="0"/>
                </a:lnTo>
                <a:lnTo>
                  <a:pt x="20002" y="0"/>
                </a:lnTo>
                <a:lnTo>
                  <a:pt x="20002" y="11430"/>
                </a:lnTo>
                <a:lnTo>
                  <a:pt x="20002" y="78740"/>
                </a:lnTo>
                <a:lnTo>
                  <a:pt x="20002" y="90170"/>
                </a:lnTo>
                <a:lnTo>
                  <a:pt x="233349" y="90170"/>
                </a:lnTo>
                <a:lnTo>
                  <a:pt x="233349" y="78740"/>
                </a:lnTo>
                <a:close/>
              </a:path>
              <a:path w="252095" h="154304">
                <a:moveTo>
                  <a:pt x="251764" y="142151"/>
                </a:moveTo>
                <a:lnTo>
                  <a:pt x="132080" y="142151"/>
                </a:lnTo>
                <a:lnTo>
                  <a:pt x="132080" y="90411"/>
                </a:lnTo>
                <a:lnTo>
                  <a:pt x="119062" y="90411"/>
                </a:lnTo>
                <a:lnTo>
                  <a:pt x="119062" y="142151"/>
                </a:lnTo>
                <a:lnTo>
                  <a:pt x="0" y="142151"/>
                </a:lnTo>
                <a:lnTo>
                  <a:pt x="0" y="154216"/>
                </a:lnTo>
                <a:lnTo>
                  <a:pt x="251764" y="154216"/>
                </a:lnTo>
                <a:lnTo>
                  <a:pt x="251764" y="1421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383549" y="3507079"/>
            <a:ext cx="213995" cy="77470"/>
          </a:xfrm>
          <a:custGeom>
            <a:avLst/>
            <a:gdLst/>
            <a:ahLst/>
            <a:cxnLst/>
            <a:rect l="l" t="t" r="r" b="b"/>
            <a:pathLst>
              <a:path w="213995" h="77470">
                <a:moveTo>
                  <a:pt x="213664" y="0"/>
                </a:moveTo>
                <a:lnTo>
                  <a:pt x="0" y="0"/>
                </a:lnTo>
                <a:lnTo>
                  <a:pt x="0" y="11430"/>
                </a:lnTo>
                <a:lnTo>
                  <a:pt x="200329" y="11430"/>
                </a:lnTo>
                <a:lnTo>
                  <a:pt x="200329" y="77470"/>
                </a:lnTo>
                <a:lnTo>
                  <a:pt x="213664" y="77470"/>
                </a:lnTo>
                <a:lnTo>
                  <a:pt x="213664" y="11430"/>
                </a:lnTo>
                <a:lnTo>
                  <a:pt x="2136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742282" y="3299985"/>
            <a:ext cx="233679" cy="280035"/>
          </a:xfrm>
          <a:custGeom>
            <a:avLst/>
            <a:gdLst/>
            <a:ahLst/>
            <a:cxnLst/>
            <a:rect l="l" t="t" r="r" b="b"/>
            <a:pathLst>
              <a:path w="233679" h="280035">
                <a:moveTo>
                  <a:pt x="233353" y="279706"/>
                </a:moveTo>
                <a:lnTo>
                  <a:pt x="220018" y="279706"/>
                </a:lnTo>
                <a:lnTo>
                  <a:pt x="220018" y="119692"/>
                </a:lnTo>
                <a:lnTo>
                  <a:pt x="144774" y="119692"/>
                </a:lnTo>
                <a:lnTo>
                  <a:pt x="144774" y="107628"/>
                </a:lnTo>
                <a:lnTo>
                  <a:pt x="220018" y="107628"/>
                </a:lnTo>
                <a:lnTo>
                  <a:pt x="220018" y="0"/>
                </a:lnTo>
                <a:lnTo>
                  <a:pt x="233353" y="0"/>
                </a:lnTo>
                <a:lnTo>
                  <a:pt x="233353" y="279706"/>
                </a:lnTo>
                <a:close/>
              </a:path>
              <a:path w="233679" h="280035">
                <a:moveTo>
                  <a:pt x="0" y="260339"/>
                </a:moveTo>
                <a:lnTo>
                  <a:pt x="0" y="247322"/>
                </a:lnTo>
                <a:lnTo>
                  <a:pt x="26912" y="230803"/>
                </a:lnTo>
                <a:lnTo>
                  <a:pt x="50520" y="205176"/>
                </a:lnTo>
                <a:lnTo>
                  <a:pt x="67282" y="168476"/>
                </a:lnTo>
                <a:lnTo>
                  <a:pt x="73534" y="119692"/>
                </a:lnTo>
                <a:lnTo>
                  <a:pt x="73657" y="3809"/>
                </a:lnTo>
                <a:lnTo>
                  <a:pt x="87309" y="3809"/>
                </a:lnTo>
                <a:lnTo>
                  <a:pt x="87431" y="119692"/>
                </a:lnTo>
                <a:lnTo>
                  <a:pt x="93200" y="164458"/>
                </a:lnTo>
                <a:lnTo>
                  <a:pt x="80324" y="164458"/>
                </a:lnTo>
                <a:lnTo>
                  <a:pt x="70407" y="195289"/>
                </a:lnTo>
                <a:lnTo>
                  <a:pt x="52663" y="222280"/>
                </a:lnTo>
                <a:lnTo>
                  <a:pt x="28668" y="244331"/>
                </a:lnTo>
                <a:lnTo>
                  <a:pt x="0" y="260339"/>
                </a:lnTo>
                <a:close/>
              </a:path>
              <a:path w="233679" h="280035">
                <a:moveTo>
                  <a:pt x="160966" y="260339"/>
                </a:moveTo>
                <a:lnTo>
                  <a:pt x="132784" y="243795"/>
                </a:lnTo>
                <a:lnTo>
                  <a:pt x="108858" y="221804"/>
                </a:lnTo>
                <a:lnTo>
                  <a:pt x="90826" y="195110"/>
                </a:lnTo>
                <a:lnTo>
                  <a:pt x="80324" y="164458"/>
                </a:lnTo>
                <a:lnTo>
                  <a:pt x="93200" y="164458"/>
                </a:lnTo>
                <a:lnTo>
                  <a:pt x="93683" y="168208"/>
                </a:lnTo>
                <a:lnTo>
                  <a:pt x="110445" y="204461"/>
                </a:lnTo>
                <a:lnTo>
                  <a:pt x="134054" y="229999"/>
                </a:lnTo>
                <a:lnTo>
                  <a:pt x="160966" y="247322"/>
                </a:lnTo>
                <a:lnTo>
                  <a:pt x="160966" y="2603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052141" y="3305149"/>
            <a:ext cx="129539" cy="254000"/>
          </a:xfrm>
          <a:custGeom>
            <a:avLst/>
            <a:gdLst/>
            <a:ahLst/>
            <a:cxnLst/>
            <a:rect l="l" t="t" r="r" b="b"/>
            <a:pathLst>
              <a:path w="129540" h="254000">
                <a:moveTo>
                  <a:pt x="129222" y="241"/>
                </a:moveTo>
                <a:lnTo>
                  <a:pt x="116205" y="241"/>
                </a:lnTo>
                <a:lnTo>
                  <a:pt x="116205" y="107950"/>
                </a:lnTo>
                <a:lnTo>
                  <a:pt x="116205" y="120650"/>
                </a:lnTo>
                <a:lnTo>
                  <a:pt x="116205" y="242570"/>
                </a:lnTo>
                <a:lnTo>
                  <a:pt x="13017" y="242570"/>
                </a:lnTo>
                <a:lnTo>
                  <a:pt x="13017" y="120650"/>
                </a:lnTo>
                <a:lnTo>
                  <a:pt x="116205" y="120650"/>
                </a:lnTo>
                <a:lnTo>
                  <a:pt x="116205" y="107950"/>
                </a:lnTo>
                <a:lnTo>
                  <a:pt x="13017" y="107950"/>
                </a:lnTo>
                <a:lnTo>
                  <a:pt x="13017" y="0"/>
                </a:lnTo>
                <a:lnTo>
                  <a:pt x="0" y="0"/>
                </a:lnTo>
                <a:lnTo>
                  <a:pt x="0" y="107950"/>
                </a:lnTo>
                <a:lnTo>
                  <a:pt x="0" y="120650"/>
                </a:lnTo>
                <a:lnTo>
                  <a:pt x="0" y="242570"/>
                </a:lnTo>
                <a:lnTo>
                  <a:pt x="0" y="254000"/>
                </a:lnTo>
                <a:lnTo>
                  <a:pt x="129222" y="254000"/>
                </a:lnTo>
                <a:lnTo>
                  <a:pt x="129222" y="107950"/>
                </a:lnTo>
                <a:lnTo>
                  <a:pt x="129222" y="2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257882" y="3299985"/>
            <a:ext cx="13335" cy="279400"/>
          </a:xfrm>
          <a:custGeom>
            <a:avLst/>
            <a:gdLst/>
            <a:ahLst/>
            <a:cxnLst/>
            <a:rect l="l" t="t" r="r" b="b"/>
            <a:pathLst>
              <a:path w="13334" h="279400">
                <a:moveTo>
                  <a:pt x="13334" y="279388"/>
                </a:moveTo>
                <a:lnTo>
                  <a:pt x="0" y="279388"/>
                </a:lnTo>
                <a:lnTo>
                  <a:pt x="0" y="0"/>
                </a:lnTo>
                <a:lnTo>
                  <a:pt x="13334" y="0"/>
                </a:lnTo>
                <a:lnTo>
                  <a:pt x="13334" y="2793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336301" y="3303795"/>
            <a:ext cx="248920" cy="262255"/>
          </a:xfrm>
          <a:custGeom>
            <a:avLst/>
            <a:gdLst/>
            <a:ahLst/>
            <a:cxnLst/>
            <a:rect l="l" t="t" r="r" b="b"/>
            <a:pathLst>
              <a:path w="248920" h="262254">
                <a:moveTo>
                  <a:pt x="5079" y="163505"/>
                </a:moveTo>
                <a:lnTo>
                  <a:pt x="5079" y="150806"/>
                </a:lnTo>
                <a:lnTo>
                  <a:pt x="50098" y="134773"/>
                </a:lnTo>
                <a:lnTo>
                  <a:pt x="85681" y="108501"/>
                </a:lnTo>
                <a:lnTo>
                  <a:pt x="109061" y="73299"/>
                </a:lnTo>
                <a:lnTo>
                  <a:pt x="117470" y="30478"/>
                </a:lnTo>
                <a:lnTo>
                  <a:pt x="117470" y="0"/>
                </a:lnTo>
                <a:lnTo>
                  <a:pt x="130804" y="0"/>
                </a:lnTo>
                <a:lnTo>
                  <a:pt x="130804" y="30478"/>
                </a:lnTo>
                <a:lnTo>
                  <a:pt x="139118" y="71117"/>
                </a:lnTo>
                <a:lnTo>
                  <a:pt x="124137" y="71117"/>
                </a:lnTo>
                <a:lnTo>
                  <a:pt x="108392" y="101268"/>
                </a:lnTo>
                <a:lnTo>
                  <a:pt x="83657" y="127788"/>
                </a:lnTo>
                <a:lnTo>
                  <a:pt x="49399" y="149070"/>
                </a:lnTo>
                <a:lnTo>
                  <a:pt x="5079" y="163505"/>
                </a:lnTo>
                <a:close/>
              </a:path>
              <a:path w="248920" h="262254">
                <a:moveTo>
                  <a:pt x="242877" y="163505"/>
                </a:moveTo>
                <a:lnTo>
                  <a:pt x="199322" y="148936"/>
                </a:lnTo>
                <a:lnTo>
                  <a:pt x="165172" y="127669"/>
                </a:lnTo>
                <a:lnTo>
                  <a:pt x="140190" y="101223"/>
                </a:lnTo>
                <a:lnTo>
                  <a:pt x="124137" y="71117"/>
                </a:lnTo>
                <a:lnTo>
                  <a:pt x="139118" y="71117"/>
                </a:lnTo>
                <a:lnTo>
                  <a:pt x="139565" y="73299"/>
                </a:lnTo>
                <a:lnTo>
                  <a:pt x="163505" y="108501"/>
                </a:lnTo>
                <a:lnTo>
                  <a:pt x="199114" y="134773"/>
                </a:lnTo>
                <a:lnTo>
                  <a:pt x="242877" y="150806"/>
                </a:lnTo>
                <a:lnTo>
                  <a:pt x="242877" y="163505"/>
                </a:lnTo>
                <a:close/>
              </a:path>
              <a:path w="248920" h="262254">
                <a:moveTo>
                  <a:pt x="248592" y="262244"/>
                </a:moveTo>
                <a:lnTo>
                  <a:pt x="0" y="262244"/>
                </a:lnTo>
                <a:lnTo>
                  <a:pt x="0" y="250814"/>
                </a:lnTo>
                <a:lnTo>
                  <a:pt x="248592" y="250814"/>
                </a:lnTo>
                <a:lnTo>
                  <a:pt x="248592" y="262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630283" y="3303879"/>
            <a:ext cx="252095" cy="278130"/>
          </a:xfrm>
          <a:custGeom>
            <a:avLst/>
            <a:gdLst/>
            <a:ahLst/>
            <a:cxnLst/>
            <a:rect l="l" t="t" r="r" b="b"/>
            <a:pathLst>
              <a:path w="252095" h="278129">
                <a:moveTo>
                  <a:pt x="233680" y="88900"/>
                </a:moveTo>
                <a:lnTo>
                  <a:pt x="33337" y="88900"/>
                </a:lnTo>
                <a:lnTo>
                  <a:pt x="33337" y="54610"/>
                </a:lnTo>
                <a:lnTo>
                  <a:pt x="231775" y="54610"/>
                </a:lnTo>
                <a:lnTo>
                  <a:pt x="231775" y="44450"/>
                </a:lnTo>
                <a:lnTo>
                  <a:pt x="231775" y="11430"/>
                </a:lnTo>
                <a:lnTo>
                  <a:pt x="231775" y="0"/>
                </a:lnTo>
                <a:lnTo>
                  <a:pt x="20002" y="0"/>
                </a:lnTo>
                <a:lnTo>
                  <a:pt x="20002" y="11430"/>
                </a:lnTo>
                <a:lnTo>
                  <a:pt x="218440" y="11430"/>
                </a:lnTo>
                <a:lnTo>
                  <a:pt x="218440" y="44450"/>
                </a:lnTo>
                <a:lnTo>
                  <a:pt x="20002" y="44450"/>
                </a:lnTo>
                <a:lnTo>
                  <a:pt x="20002" y="54610"/>
                </a:lnTo>
                <a:lnTo>
                  <a:pt x="20002" y="88900"/>
                </a:lnTo>
                <a:lnTo>
                  <a:pt x="20002" y="100330"/>
                </a:lnTo>
                <a:lnTo>
                  <a:pt x="233680" y="100330"/>
                </a:lnTo>
                <a:lnTo>
                  <a:pt x="233680" y="88900"/>
                </a:lnTo>
                <a:close/>
              </a:path>
              <a:path w="252095" h="278129">
                <a:moveTo>
                  <a:pt x="239077" y="267970"/>
                </a:moveTo>
                <a:lnTo>
                  <a:pt x="33337" y="267970"/>
                </a:lnTo>
                <a:lnTo>
                  <a:pt x="33337" y="233680"/>
                </a:lnTo>
                <a:lnTo>
                  <a:pt x="231775" y="233680"/>
                </a:lnTo>
                <a:lnTo>
                  <a:pt x="231775" y="222250"/>
                </a:lnTo>
                <a:lnTo>
                  <a:pt x="231775" y="190500"/>
                </a:lnTo>
                <a:lnTo>
                  <a:pt x="231775" y="179070"/>
                </a:lnTo>
                <a:lnTo>
                  <a:pt x="20002" y="179070"/>
                </a:lnTo>
                <a:lnTo>
                  <a:pt x="20002" y="190500"/>
                </a:lnTo>
                <a:lnTo>
                  <a:pt x="218440" y="190500"/>
                </a:lnTo>
                <a:lnTo>
                  <a:pt x="218440" y="222250"/>
                </a:lnTo>
                <a:lnTo>
                  <a:pt x="20002" y="222250"/>
                </a:lnTo>
                <a:lnTo>
                  <a:pt x="20002" y="233680"/>
                </a:lnTo>
                <a:lnTo>
                  <a:pt x="20002" y="267970"/>
                </a:lnTo>
                <a:lnTo>
                  <a:pt x="20002" y="278130"/>
                </a:lnTo>
                <a:lnTo>
                  <a:pt x="239077" y="278130"/>
                </a:lnTo>
                <a:lnTo>
                  <a:pt x="239077" y="267970"/>
                </a:lnTo>
                <a:close/>
              </a:path>
              <a:path w="252095" h="278129">
                <a:moveTo>
                  <a:pt x="251777" y="133261"/>
                </a:moveTo>
                <a:lnTo>
                  <a:pt x="0" y="133261"/>
                </a:lnTo>
                <a:lnTo>
                  <a:pt x="0" y="144691"/>
                </a:lnTo>
                <a:lnTo>
                  <a:pt x="251777" y="144691"/>
                </a:lnTo>
                <a:lnTo>
                  <a:pt x="251777" y="1332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016822" y="3299985"/>
            <a:ext cx="228600" cy="279400"/>
          </a:xfrm>
          <a:custGeom>
            <a:avLst/>
            <a:gdLst/>
            <a:ahLst/>
            <a:cxnLst/>
            <a:rect l="l" t="t" r="r" b="b"/>
            <a:pathLst>
              <a:path w="228600" h="279400">
                <a:moveTo>
                  <a:pt x="166363" y="275896"/>
                </a:moveTo>
                <a:lnTo>
                  <a:pt x="153346" y="275896"/>
                </a:lnTo>
                <a:lnTo>
                  <a:pt x="153346" y="129534"/>
                </a:lnTo>
                <a:lnTo>
                  <a:pt x="101595" y="129534"/>
                </a:lnTo>
                <a:lnTo>
                  <a:pt x="101595" y="117470"/>
                </a:lnTo>
                <a:lnTo>
                  <a:pt x="153346" y="117470"/>
                </a:lnTo>
                <a:lnTo>
                  <a:pt x="153346" y="1587"/>
                </a:lnTo>
                <a:lnTo>
                  <a:pt x="166363" y="1587"/>
                </a:lnTo>
                <a:lnTo>
                  <a:pt x="166363" y="275896"/>
                </a:lnTo>
                <a:close/>
              </a:path>
              <a:path w="228600" h="279400">
                <a:moveTo>
                  <a:pt x="113025" y="17461"/>
                </a:moveTo>
                <a:lnTo>
                  <a:pt x="2857" y="17461"/>
                </a:lnTo>
                <a:lnTo>
                  <a:pt x="2857" y="5397"/>
                </a:lnTo>
                <a:lnTo>
                  <a:pt x="113025" y="5397"/>
                </a:lnTo>
                <a:lnTo>
                  <a:pt x="113025" y="17461"/>
                </a:lnTo>
                <a:close/>
              </a:path>
              <a:path w="228600" h="279400">
                <a:moveTo>
                  <a:pt x="0" y="259704"/>
                </a:moveTo>
                <a:lnTo>
                  <a:pt x="0" y="247322"/>
                </a:lnTo>
                <a:lnTo>
                  <a:pt x="18885" y="233973"/>
                </a:lnTo>
                <a:lnTo>
                  <a:pt x="35360" y="213391"/>
                </a:lnTo>
                <a:lnTo>
                  <a:pt x="47012" y="184058"/>
                </a:lnTo>
                <a:lnTo>
                  <a:pt x="51432" y="144456"/>
                </a:lnTo>
                <a:lnTo>
                  <a:pt x="51432" y="17461"/>
                </a:lnTo>
                <a:lnTo>
                  <a:pt x="64767" y="17461"/>
                </a:lnTo>
                <a:lnTo>
                  <a:pt x="64767" y="144456"/>
                </a:lnTo>
                <a:lnTo>
                  <a:pt x="69063" y="183840"/>
                </a:lnTo>
                <a:lnTo>
                  <a:pt x="70172" y="186682"/>
                </a:lnTo>
                <a:lnTo>
                  <a:pt x="58417" y="186682"/>
                </a:lnTo>
                <a:lnTo>
                  <a:pt x="51209" y="208896"/>
                </a:lnTo>
                <a:lnTo>
                  <a:pt x="38614" y="229384"/>
                </a:lnTo>
                <a:lnTo>
                  <a:pt x="21316" y="246776"/>
                </a:lnTo>
                <a:lnTo>
                  <a:pt x="0" y="259704"/>
                </a:lnTo>
                <a:close/>
              </a:path>
              <a:path w="228600" h="279400">
                <a:moveTo>
                  <a:pt x="116835" y="260022"/>
                </a:moveTo>
                <a:lnTo>
                  <a:pt x="95117" y="247000"/>
                </a:lnTo>
                <a:lnTo>
                  <a:pt x="77839" y="229384"/>
                </a:lnTo>
                <a:lnTo>
                  <a:pt x="65491" y="208812"/>
                </a:lnTo>
                <a:lnTo>
                  <a:pt x="58417" y="186682"/>
                </a:lnTo>
                <a:lnTo>
                  <a:pt x="70172" y="186682"/>
                </a:lnTo>
                <a:lnTo>
                  <a:pt x="80562" y="213311"/>
                </a:lnTo>
                <a:lnTo>
                  <a:pt x="97180" y="234151"/>
                </a:lnTo>
                <a:lnTo>
                  <a:pt x="116835" y="247640"/>
                </a:lnTo>
                <a:lnTo>
                  <a:pt x="116835" y="260022"/>
                </a:lnTo>
                <a:close/>
              </a:path>
              <a:path w="228600" h="279400">
                <a:moveTo>
                  <a:pt x="228590" y="279388"/>
                </a:moveTo>
                <a:lnTo>
                  <a:pt x="215256" y="279388"/>
                </a:lnTo>
                <a:lnTo>
                  <a:pt x="215256" y="0"/>
                </a:lnTo>
                <a:lnTo>
                  <a:pt x="228590" y="0"/>
                </a:lnTo>
                <a:lnTo>
                  <a:pt x="228590" y="2793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304145" y="3291102"/>
            <a:ext cx="843280" cy="297180"/>
          </a:xfrm>
          <a:custGeom>
            <a:avLst/>
            <a:gdLst/>
            <a:ahLst/>
            <a:cxnLst/>
            <a:rect l="l" t="t" r="r" b="b"/>
            <a:pathLst>
              <a:path w="843279" h="297179">
                <a:moveTo>
                  <a:pt x="232079" y="12700"/>
                </a:moveTo>
                <a:lnTo>
                  <a:pt x="18097" y="12700"/>
                </a:lnTo>
                <a:lnTo>
                  <a:pt x="18097" y="24447"/>
                </a:lnTo>
                <a:lnTo>
                  <a:pt x="218427" y="24447"/>
                </a:lnTo>
                <a:lnTo>
                  <a:pt x="218427" y="60642"/>
                </a:lnTo>
                <a:lnTo>
                  <a:pt x="218186" y="71970"/>
                </a:lnTo>
                <a:lnTo>
                  <a:pt x="217474" y="84175"/>
                </a:lnTo>
                <a:lnTo>
                  <a:pt x="216281" y="95859"/>
                </a:lnTo>
                <a:lnTo>
                  <a:pt x="214617" y="106045"/>
                </a:lnTo>
                <a:lnTo>
                  <a:pt x="227952" y="106045"/>
                </a:lnTo>
                <a:lnTo>
                  <a:pt x="229539" y="95999"/>
                </a:lnTo>
                <a:lnTo>
                  <a:pt x="230847" y="84251"/>
                </a:lnTo>
                <a:lnTo>
                  <a:pt x="231749" y="71970"/>
                </a:lnTo>
                <a:lnTo>
                  <a:pt x="232067" y="60642"/>
                </a:lnTo>
                <a:lnTo>
                  <a:pt x="232079" y="12700"/>
                </a:lnTo>
                <a:close/>
              </a:path>
              <a:path w="843279" h="297179">
                <a:moveTo>
                  <a:pt x="238429" y="247002"/>
                </a:moveTo>
                <a:lnTo>
                  <a:pt x="237147" y="237312"/>
                </a:lnTo>
                <a:lnTo>
                  <a:pt x="233387" y="228714"/>
                </a:lnTo>
                <a:lnTo>
                  <a:pt x="227317" y="221246"/>
                </a:lnTo>
                <a:lnTo>
                  <a:pt x="224777" y="219316"/>
                </a:lnTo>
                <a:lnTo>
                  <a:pt x="224777" y="247002"/>
                </a:lnTo>
                <a:lnTo>
                  <a:pt x="223901" y="253606"/>
                </a:lnTo>
                <a:lnTo>
                  <a:pt x="178231" y="281406"/>
                </a:lnTo>
                <a:lnTo>
                  <a:pt x="126352" y="285419"/>
                </a:lnTo>
                <a:lnTo>
                  <a:pt x="98234" y="284416"/>
                </a:lnTo>
                <a:lnTo>
                  <a:pt x="55460" y="276440"/>
                </a:lnTo>
                <a:lnTo>
                  <a:pt x="27940" y="247002"/>
                </a:lnTo>
                <a:lnTo>
                  <a:pt x="28765" y="240499"/>
                </a:lnTo>
                <a:lnTo>
                  <a:pt x="74523" y="212636"/>
                </a:lnTo>
                <a:lnTo>
                  <a:pt x="126352" y="208584"/>
                </a:lnTo>
                <a:lnTo>
                  <a:pt x="154482" y="209600"/>
                </a:lnTo>
                <a:lnTo>
                  <a:pt x="197396" y="217690"/>
                </a:lnTo>
                <a:lnTo>
                  <a:pt x="224777" y="247002"/>
                </a:lnTo>
                <a:lnTo>
                  <a:pt x="224777" y="219316"/>
                </a:lnTo>
                <a:lnTo>
                  <a:pt x="181521" y="201523"/>
                </a:lnTo>
                <a:lnTo>
                  <a:pt x="126352" y="197154"/>
                </a:lnTo>
                <a:lnTo>
                  <a:pt x="96558" y="198234"/>
                </a:lnTo>
                <a:lnTo>
                  <a:pt x="50050" y="207073"/>
                </a:lnTo>
                <a:lnTo>
                  <a:pt x="15570" y="237312"/>
                </a:lnTo>
                <a:lnTo>
                  <a:pt x="14287" y="247002"/>
                </a:lnTo>
                <a:lnTo>
                  <a:pt x="15570" y="256882"/>
                </a:lnTo>
                <a:lnTo>
                  <a:pt x="50050" y="287210"/>
                </a:lnTo>
                <a:lnTo>
                  <a:pt x="96558" y="295821"/>
                </a:lnTo>
                <a:lnTo>
                  <a:pt x="126352" y="296849"/>
                </a:lnTo>
                <a:lnTo>
                  <a:pt x="156019" y="295821"/>
                </a:lnTo>
                <a:lnTo>
                  <a:pt x="181521" y="292646"/>
                </a:lnTo>
                <a:lnTo>
                  <a:pt x="202615" y="287210"/>
                </a:lnTo>
                <a:lnTo>
                  <a:pt x="206375" y="285419"/>
                </a:lnTo>
                <a:lnTo>
                  <a:pt x="219062" y="279387"/>
                </a:lnTo>
                <a:lnTo>
                  <a:pt x="227317" y="273075"/>
                </a:lnTo>
                <a:lnTo>
                  <a:pt x="233387" y="265582"/>
                </a:lnTo>
                <a:lnTo>
                  <a:pt x="237147" y="256882"/>
                </a:lnTo>
                <a:lnTo>
                  <a:pt x="238429" y="247002"/>
                </a:lnTo>
                <a:close/>
              </a:path>
              <a:path w="843279" h="297179">
                <a:moveTo>
                  <a:pt x="251764" y="138430"/>
                </a:moveTo>
                <a:lnTo>
                  <a:pt x="108254" y="138430"/>
                </a:lnTo>
                <a:lnTo>
                  <a:pt x="108254" y="73660"/>
                </a:lnTo>
                <a:lnTo>
                  <a:pt x="94919" y="73660"/>
                </a:lnTo>
                <a:lnTo>
                  <a:pt x="94919" y="138430"/>
                </a:lnTo>
                <a:lnTo>
                  <a:pt x="0" y="138430"/>
                </a:lnTo>
                <a:lnTo>
                  <a:pt x="0" y="150164"/>
                </a:lnTo>
                <a:lnTo>
                  <a:pt x="251764" y="150164"/>
                </a:lnTo>
                <a:lnTo>
                  <a:pt x="251764" y="138430"/>
                </a:lnTo>
                <a:close/>
              </a:path>
              <a:path w="843279" h="297179">
                <a:moveTo>
                  <a:pt x="441934" y="184454"/>
                </a:moveTo>
                <a:lnTo>
                  <a:pt x="440042" y="159308"/>
                </a:lnTo>
                <a:lnTo>
                  <a:pt x="434594" y="138544"/>
                </a:lnTo>
                <a:lnTo>
                  <a:pt x="428599" y="127012"/>
                </a:lnTo>
                <a:lnTo>
                  <a:pt x="428599" y="184454"/>
                </a:lnTo>
                <a:lnTo>
                  <a:pt x="427151" y="206514"/>
                </a:lnTo>
                <a:lnTo>
                  <a:pt x="406692" y="249859"/>
                </a:lnTo>
                <a:lnTo>
                  <a:pt x="373684" y="261289"/>
                </a:lnTo>
                <a:lnTo>
                  <a:pt x="364274" y="260527"/>
                </a:lnTo>
                <a:lnTo>
                  <a:pt x="331343" y="239064"/>
                </a:lnTo>
                <a:lnTo>
                  <a:pt x="318757" y="184454"/>
                </a:lnTo>
                <a:lnTo>
                  <a:pt x="320217" y="162547"/>
                </a:lnTo>
                <a:lnTo>
                  <a:pt x="340664" y="119380"/>
                </a:lnTo>
                <a:lnTo>
                  <a:pt x="373684" y="107632"/>
                </a:lnTo>
                <a:lnTo>
                  <a:pt x="383082" y="108394"/>
                </a:lnTo>
                <a:lnTo>
                  <a:pt x="416013" y="130035"/>
                </a:lnTo>
                <a:lnTo>
                  <a:pt x="428599" y="184454"/>
                </a:lnTo>
                <a:lnTo>
                  <a:pt x="428599" y="127012"/>
                </a:lnTo>
                <a:lnTo>
                  <a:pt x="425996" y="121996"/>
                </a:lnTo>
                <a:lnTo>
                  <a:pt x="414629" y="109537"/>
                </a:lnTo>
                <a:lnTo>
                  <a:pt x="411683" y="107632"/>
                </a:lnTo>
                <a:lnTo>
                  <a:pt x="405599" y="103695"/>
                </a:lnTo>
                <a:lnTo>
                  <a:pt x="395706" y="99529"/>
                </a:lnTo>
                <a:lnTo>
                  <a:pt x="385038" y="97028"/>
                </a:lnTo>
                <a:lnTo>
                  <a:pt x="373684" y="96202"/>
                </a:lnTo>
                <a:lnTo>
                  <a:pt x="362331" y="97028"/>
                </a:lnTo>
                <a:lnTo>
                  <a:pt x="321487" y="121996"/>
                </a:lnTo>
                <a:lnTo>
                  <a:pt x="307327" y="159308"/>
                </a:lnTo>
                <a:lnTo>
                  <a:pt x="305422" y="184454"/>
                </a:lnTo>
                <a:lnTo>
                  <a:pt x="307327" y="209791"/>
                </a:lnTo>
                <a:lnTo>
                  <a:pt x="321487" y="247230"/>
                </a:lnTo>
                <a:lnTo>
                  <a:pt x="362331" y="272199"/>
                </a:lnTo>
                <a:lnTo>
                  <a:pt x="373684" y="273037"/>
                </a:lnTo>
                <a:lnTo>
                  <a:pt x="385038" y="272199"/>
                </a:lnTo>
                <a:lnTo>
                  <a:pt x="425996" y="247230"/>
                </a:lnTo>
                <a:lnTo>
                  <a:pt x="440042" y="209791"/>
                </a:lnTo>
                <a:lnTo>
                  <a:pt x="441934" y="184454"/>
                </a:lnTo>
                <a:close/>
              </a:path>
              <a:path w="843279" h="297179">
                <a:moveTo>
                  <a:pt x="453999" y="46990"/>
                </a:moveTo>
                <a:lnTo>
                  <a:pt x="379717" y="46990"/>
                </a:lnTo>
                <a:lnTo>
                  <a:pt x="379717" y="0"/>
                </a:lnTo>
                <a:lnTo>
                  <a:pt x="366699" y="0"/>
                </a:lnTo>
                <a:lnTo>
                  <a:pt x="366699" y="46990"/>
                </a:lnTo>
                <a:lnTo>
                  <a:pt x="292722" y="46990"/>
                </a:lnTo>
                <a:lnTo>
                  <a:pt x="292722" y="58737"/>
                </a:lnTo>
                <a:lnTo>
                  <a:pt x="453999" y="58737"/>
                </a:lnTo>
                <a:lnTo>
                  <a:pt x="453999" y="46990"/>
                </a:lnTo>
                <a:close/>
              </a:path>
              <a:path w="843279" h="297179">
                <a:moveTo>
                  <a:pt x="568934" y="131127"/>
                </a:moveTo>
                <a:lnTo>
                  <a:pt x="521309" y="131127"/>
                </a:lnTo>
                <a:lnTo>
                  <a:pt x="521309" y="8890"/>
                </a:lnTo>
                <a:lnTo>
                  <a:pt x="507974" y="8890"/>
                </a:lnTo>
                <a:lnTo>
                  <a:pt x="507974" y="288594"/>
                </a:lnTo>
                <a:lnTo>
                  <a:pt x="521309" y="288594"/>
                </a:lnTo>
                <a:lnTo>
                  <a:pt x="521309" y="142862"/>
                </a:lnTo>
                <a:lnTo>
                  <a:pt x="568934" y="142862"/>
                </a:lnTo>
                <a:lnTo>
                  <a:pt x="568934" y="131127"/>
                </a:lnTo>
                <a:close/>
              </a:path>
              <a:path w="843279" h="297179">
                <a:moveTo>
                  <a:pt x="824826" y="88976"/>
                </a:moveTo>
                <a:lnTo>
                  <a:pt x="624497" y="88976"/>
                </a:lnTo>
                <a:lnTo>
                  <a:pt x="624497" y="11506"/>
                </a:lnTo>
                <a:lnTo>
                  <a:pt x="611162" y="11506"/>
                </a:lnTo>
                <a:lnTo>
                  <a:pt x="611162" y="88976"/>
                </a:lnTo>
                <a:lnTo>
                  <a:pt x="611162" y="100406"/>
                </a:lnTo>
                <a:lnTo>
                  <a:pt x="824826" y="100406"/>
                </a:lnTo>
                <a:lnTo>
                  <a:pt x="824826" y="88976"/>
                </a:lnTo>
                <a:close/>
              </a:path>
              <a:path w="843279" h="297179">
                <a:moveTo>
                  <a:pt x="828636" y="276936"/>
                </a:moveTo>
                <a:lnTo>
                  <a:pt x="624497" y="276936"/>
                </a:lnTo>
                <a:lnTo>
                  <a:pt x="624497" y="208356"/>
                </a:lnTo>
                <a:lnTo>
                  <a:pt x="611162" y="208356"/>
                </a:lnTo>
                <a:lnTo>
                  <a:pt x="611162" y="276936"/>
                </a:lnTo>
                <a:lnTo>
                  <a:pt x="611162" y="289636"/>
                </a:lnTo>
                <a:lnTo>
                  <a:pt x="828636" y="289636"/>
                </a:lnTo>
                <a:lnTo>
                  <a:pt x="828636" y="276936"/>
                </a:lnTo>
                <a:close/>
              </a:path>
              <a:path w="843279" h="297179">
                <a:moveTo>
                  <a:pt x="842924" y="157149"/>
                </a:moveTo>
                <a:lnTo>
                  <a:pt x="591159" y="157149"/>
                </a:lnTo>
                <a:lnTo>
                  <a:pt x="591159" y="168897"/>
                </a:lnTo>
                <a:lnTo>
                  <a:pt x="842924" y="168897"/>
                </a:lnTo>
                <a:lnTo>
                  <a:pt x="842924" y="1571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1276183" y="3290778"/>
            <a:ext cx="229235" cy="288925"/>
          </a:xfrm>
          <a:custGeom>
            <a:avLst/>
            <a:gdLst/>
            <a:ahLst/>
            <a:cxnLst/>
            <a:rect l="l" t="t" r="r" b="b"/>
            <a:pathLst>
              <a:path w="229234" h="288925">
                <a:moveTo>
                  <a:pt x="90801" y="38098"/>
                </a:moveTo>
                <a:lnTo>
                  <a:pt x="77466" y="38098"/>
                </a:lnTo>
                <a:lnTo>
                  <a:pt x="77466" y="0"/>
                </a:lnTo>
                <a:lnTo>
                  <a:pt x="90801" y="0"/>
                </a:lnTo>
                <a:lnTo>
                  <a:pt x="90801" y="38098"/>
                </a:lnTo>
                <a:close/>
              </a:path>
              <a:path w="229234" h="288925">
                <a:moveTo>
                  <a:pt x="134297" y="271451"/>
                </a:moveTo>
                <a:lnTo>
                  <a:pt x="0" y="271451"/>
                </a:lnTo>
                <a:lnTo>
                  <a:pt x="0" y="260022"/>
                </a:lnTo>
                <a:lnTo>
                  <a:pt x="137472" y="260022"/>
                </a:lnTo>
                <a:lnTo>
                  <a:pt x="160216" y="258831"/>
                </a:lnTo>
                <a:lnTo>
                  <a:pt x="181324" y="255021"/>
                </a:lnTo>
                <a:lnTo>
                  <a:pt x="200111" y="248235"/>
                </a:lnTo>
                <a:lnTo>
                  <a:pt x="215891" y="238115"/>
                </a:lnTo>
                <a:lnTo>
                  <a:pt x="215891" y="9207"/>
                </a:lnTo>
                <a:lnTo>
                  <a:pt x="229225" y="9207"/>
                </a:lnTo>
                <a:lnTo>
                  <a:pt x="229225" y="249862"/>
                </a:lnTo>
                <a:lnTo>
                  <a:pt x="215891" y="249862"/>
                </a:lnTo>
                <a:lnTo>
                  <a:pt x="200463" y="259530"/>
                </a:lnTo>
                <a:lnTo>
                  <a:pt x="181285" y="266252"/>
                </a:lnTo>
                <a:lnTo>
                  <a:pt x="159011" y="270176"/>
                </a:lnTo>
                <a:lnTo>
                  <a:pt x="134297" y="271451"/>
                </a:lnTo>
                <a:close/>
              </a:path>
              <a:path w="229234" h="288925">
                <a:moveTo>
                  <a:pt x="163188" y="50162"/>
                </a:moveTo>
                <a:lnTo>
                  <a:pt x="5397" y="50162"/>
                </a:lnTo>
                <a:lnTo>
                  <a:pt x="5397" y="38098"/>
                </a:lnTo>
                <a:lnTo>
                  <a:pt x="163188" y="38098"/>
                </a:lnTo>
                <a:lnTo>
                  <a:pt x="163188" y="50162"/>
                </a:lnTo>
                <a:close/>
              </a:path>
              <a:path w="229234" h="288925">
                <a:moveTo>
                  <a:pt x="90483" y="260022"/>
                </a:moveTo>
                <a:lnTo>
                  <a:pt x="77466" y="260022"/>
                </a:lnTo>
                <a:lnTo>
                  <a:pt x="77466" y="201286"/>
                </a:lnTo>
                <a:lnTo>
                  <a:pt x="64668" y="199406"/>
                </a:lnTo>
                <a:lnTo>
                  <a:pt x="24902" y="175262"/>
                </a:lnTo>
                <a:lnTo>
                  <a:pt x="13651" y="141599"/>
                </a:lnTo>
                <a:lnTo>
                  <a:pt x="15021" y="129291"/>
                </a:lnTo>
                <a:lnTo>
                  <a:pt x="43287" y="92091"/>
                </a:lnTo>
                <a:lnTo>
                  <a:pt x="84451" y="81911"/>
                </a:lnTo>
                <a:lnTo>
                  <a:pt x="99323" y="83082"/>
                </a:lnTo>
                <a:lnTo>
                  <a:pt x="113184" y="86515"/>
                </a:lnTo>
                <a:lnTo>
                  <a:pt x="125615" y="92091"/>
                </a:lnTo>
                <a:lnTo>
                  <a:pt x="127357" y="93341"/>
                </a:lnTo>
                <a:lnTo>
                  <a:pt x="84451" y="93341"/>
                </a:lnTo>
                <a:lnTo>
                  <a:pt x="72178" y="94383"/>
                </a:lnTo>
                <a:lnTo>
                  <a:pt x="35876" y="115213"/>
                </a:lnTo>
                <a:lnTo>
                  <a:pt x="27303" y="141599"/>
                </a:lnTo>
                <a:lnTo>
                  <a:pt x="28335" y="151451"/>
                </a:lnTo>
                <a:lnTo>
                  <a:pt x="60798" y="185968"/>
                </a:lnTo>
                <a:lnTo>
                  <a:pt x="84451" y="189857"/>
                </a:lnTo>
                <a:lnTo>
                  <a:pt x="127943" y="189857"/>
                </a:lnTo>
                <a:lnTo>
                  <a:pt x="126781" y="190705"/>
                </a:lnTo>
                <a:lnTo>
                  <a:pt x="115843" y="196008"/>
                </a:lnTo>
                <a:lnTo>
                  <a:pt x="103654" y="199585"/>
                </a:lnTo>
                <a:lnTo>
                  <a:pt x="90483" y="201286"/>
                </a:lnTo>
                <a:lnTo>
                  <a:pt x="90483" y="260022"/>
                </a:lnTo>
                <a:close/>
              </a:path>
              <a:path w="229234" h="288925">
                <a:moveTo>
                  <a:pt x="127943" y="189857"/>
                </a:moveTo>
                <a:lnTo>
                  <a:pt x="84451" y="189857"/>
                </a:lnTo>
                <a:lnTo>
                  <a:pt x="96858" y="188865"/>
                </a:lnTo>
                <a:lnTo>
                  <a:pt x="108223" y="185968"/>
                </a:lnTo>
                <a:lnTo>
                  <a:pt x="137630" y="160410"/>
                </a:lnTo>
                <a:lnTo>
                  <a:pt x="141599" y="141599"/>
                </a:lnTo>
                <a:lnTo>
                  <a:pt x="140567" y="131930"/>
                </a:lnTo>
                <a:lnTo>
                  <a:pt x="108223" y="97389"/>
                </a:lnTo>
                <a:lnTo>
                  <a:pt x="84451" y="93341"/>
                </a:lnTo>
                <a:lnTo>
                  <a:pt x="127357" y="93341"/>
                </a:lnTo>
                <a:lnTo>
                  <a:pt x="153882" y="129291"/>
                </a:lnTo>
                <a:lnTo>
                  <a:pt x="155251" y="141599"/>
                </a:lnTo>
                <a:lnTo>
                  <a:pt x="153882" y="154090"/>
                </a:lnTo>
                <a:lnTo>
                  <a:pt x="150012" y="165331"/>
                </a:lnTo>
                <a:lnTo>
                  <a:pt x="144000" y="175262"/>
                </a:lnTo>
                <a:lnTo>
                  <a:pt x="136202" y="183825"/>
                </a:lnTo>
                <a:lnTo>
                  <a:pt x="127943" y="189857"/>
                </a:lnTo>
                <a:close/>
              </a:path>
              <a:path w="229234" h="288925">
                <a:moveTo>
                  <a:pt x="229225" y="288913"/>
                </a:moveTo>
                <a:lnTo>
                  <a:pt x="215891" y="288913"/>
                </a:lnTo>
                <a:lnTo>
                  <a:pt x="215891" y="249862"/>
                </a:lnTo>
                <a:lnTo>
                  <a:pt x="229225" y="249862"/>
                </a:lnTo>
                <a:lnTo>
                  <a:pt x="229225" y="2889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1565725" y="3299993"/>
            <a:ext cx="550545" cy="282575"/>
          </a:xfrm>
          <a:custGeom>
            <a:avLst/>
            <a:gdLst/>
            <a:ahLst/>
            <a:cxnLst/>
            <a:rect l="l" t="t" r="r" b="b"/>
            <a:pathLst>
              <a:path w="550545" h="282575">
                <a:moveTo>
                  <a:pt x="161290" y="247319"/>
                </a:moveTo>
                <a:lnTo>
                  <a:pt x="110604" y="204457"/>
                </a:lnTo>
                <a:lnTo>
                  <a:pt x="93738" y="168211"/>
                </a:lnTo>
                <a:lnTo>
                  <a:pt x="87312" y="118745"/>
                </a:lnTo>
                <a:lnTo>
                  <a:pt x="87312" y="3810"/>
                </a:lnTo>
                <a:lnTo>
                  <a:pt x="73977" y="3810"/>
                </a:lnTo>
                <a:lnTo>
                  <a:pt x="73977" y="118745"/>
                </a:lnTo>
                <a:lnTo>
                  <a:pt x="67589" y="168478"/>
                </a:lnTo>
                <a:lnTo>
                  <a:pt x="50800" y="205181"/>
                </a:lnTo>
                <a:lnTo>
                  <a:pt x="27101" y="230797"/>
                </a:lnTo>
                <a:lnTo>
                  <a:pt x="0" y="247319"/>
                </a:lnTo>
                <a:lnTo>
                  <a:pt x="0" y="260337"/>
                </a:lnTo>
                <a:lnTo>
                  <a:pt x="28803" y="244335"/>
                </a:lnTo>
                <a:lnTo>
                  <a:pt x="52819" y="222275"/>
                </a:lnTo>
                <a:lnTo>
                  <a:pt x="70586" y="195287"/>
                </a:lnTo>
                <a:lnTo>
                  <a:pt x="80645" y="164452"/>
                </a:lnTo>
                <a:lnTo>
                  <a:pt x="91097" y="195110"/>
                </a:lnTo>
                <a:lnTo>
                  <a:pt x="109054" y="221805"/>
                </a:lnTo>
                <a:lnTo>
                  <a:pt x="132969" y="243789"/>
                </a:lnTo>
                <a:lnTo>
                  <a:pt x="161290" y="260337"/>
                </a:lnTo>
                <a:lnTo>
                  <a:pt x="161290" y="247319"/>
                </a:lnTo>
                <a:close/>
              </a:path>
              <a:path w="550545" h="282575">
                <a:moveTo>
                  <a:pt x="276529" y="122237"/>
                </a:moveTo>
                <a:lnTo>
                  <a:pt x="228904" y="122237"/>
                </a:lnTo>
                <a:lnTo>
                  <a:pt x="228904" y="0"/>
                </a:lnTo>
                <a:lnTo>
                  <a:pt x="215569" y="0"/>
                </a:lnTo>
                <a:lnTo>
                  <a:pt x="215569" y="279704"/>
                </a:lnTo>
                <a:lnTo>
                  <a:pt x="228904" y="279704"/>
                </a:lnTo>
                <a:lnTo>
                  <a:pt x="228904" y="133972"/>
                </a:lnTo>
                <a:lnTo>
                  <a:pt x="276529" y="133972"/>
                </a:lnTo>
                <a:lnTo>
                  <a:pt x="276529" y="122237"/>
                </a:lnTo>
                <a:close/>
              </a:path>
              <a:path w="550545" h="282575">
                <a:moveTo>
                  <a:pt x="532104" y="68656"/>
                </a:moveTo>
                <a:lnTo>
                  <a:pt x="332092" y="68656"/>
                </a:lnTo>
                <a:lnTo>
                  <a:pt x="332092" y="15316"/>
                </a:lnTo>
                <a:lnTo>
                  <a:pt x="530517" y="15316"/>
                </a:lnTo>
                <a:lnTo>
                  <a:pt x="530517" y="3886"/>
                </a:lnTo>
                <a:lnTo>
                  <a:pt x="318757" y="3886"/>
                </a:lnTo>
                <a:lnTo>
                  <a:pt x="318757" y="15316"/>
                </a:lnTo>
                <a:lnTo>
                  <a:pt x="318757" y="68656"/>
                </a:lnTo>
                <a:lnTo>
                  <a:pt x="318757" y="80086"/>
                </a:lnTo>
                <a:lnTo>
                  <a:pt x="532104" y="80086"/>
                </a:lnTo>
                <a:lnTo>
                  <a:pt x="532104" y="68656"/>
                </a:lnTo>
                <a:close/>
              </a:path>
              <a:path w="550545" h="282575">
                <a:moveTo>
                  <a:pt x="537819" y="270586"/>
                </a:moveTo>
                <a:lnTo>
                  <a:pt x="332092" y="270586"/>
                </a:lnTo>
                <a:lnTo>
                  <a:pt x="332092" y="232486"/>
                </a:lnTo>
                <a:lnTo>
                  <a:pt x="530517" y="232486"/>
                </a:lnTo>
                <a:lnTo>
                  <a:pt x="530517" y="221056"/>
                </a:lnTo>
                <a:lnTo>
                  <a:pt x="530517" y="182956"/>
                </a:lnTo>
                <a:lnTo>
                  <a:pt x="530517" y="171526"/>
                </a:lnTo>
                <a:lnTo>
                  <a:pt x="318757" y="171526"/>
                </a:lnTo>
                <a:lnTo>
                  <a:pt x="318757" y="182956"/>
                </a:lnTo>
                <a:lnTo>
                  <a:pt x="517182" y="182956"/>
                </a:lnTo>
                <a:lnTo>
                  <a:pt x="517182" y="221056"/>
                </a:lnTo>
                <a:lnTo>
                  <a:pt x="318757" y="221056"/>
                </a:lnTo>
                <a:lnTo>
                  <a:pt x="318757" y="232486"/>
                </a:lnTo>
                <a:lnTo>
                  <a:pt x="318757" y="270586"/>
                </a:lnTo>
                <a:lnTo>
                  <a:pt x="318757" y="282016"/>
                </a:lnTo>
                <a:lnTo>
                  <a:pt x="537819" y="282016"/>
                </a:lnTo>
                <a:lnTo>
                  <a:pt x="537819" y="270586"/>
                </a:lnTo>
                <a:close/>
              </a:path>
              <a:path w="550545" h="282575">
                <a:moveTo>
                  <a:pt x="550519" y="119380"/>
                </a:moveTo>
                <a:lnTo>
                  <a:pt x="298754" y="119380"/>
                </a:lnTo>
                <a:lnTo>
                  <a:pt x="298754" y="130797"/>
                </a:lnTo>
                <a:lnTo>
                  <a:pt x="550519" y="130797"/>
                </a:lnTo>
                <a:lnTo>
                  <a:pt x="550519" y="1193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162925" y="3299985"/>
            <a:ext cx="229235" cy="280035"/>
          </a:xfrm>
          <a:custGeom>
            <a:avLst/>
            <a:gdLst/>
            <a:ahLst/>
            <a:cxnLst/>
            <a:rect l="l" t="t" r="r" b="b"/>
            <a:pathLst>
              <a:path w="229234" h="280035">
                <a:moveTo>
                  <a:pt x="134297" y="262244"/>
                </a:moveTo>
                <a:lnTo>
                  <a:pt x="0" y="262244"/>
                </a:lnTo>
                <a:lnTo>
                  <a:pt x="0" y="250814"/>
                </a:lnTo>
                <a:lnTo>
                  <a:pt x="137472" y="250814"/>
                </a:lnTo>
                <a:lnTo>
                  <a:pt x="159681" y="249485"/>
                </a:lnTo>
                <a:lnTo>
                  <a:pt x="181086" y="245417"/>
                </a:lnTo>
                <a:lnTo>
                  <a:pt x="200289" y="238492"/>
                </a:lnTo>
                <a:lnTo>
                  <a:pt x="215891" y="228590"/>
                </a:lnTo>
                <a:lnTo>
                  <a:pt x="215891" y="0"/>
                </a:lnTo>
                <a:lnTo>
                  <a:pt x="229225" y="0"/>
                </a:lnTo>
                <a:lnTo>
                  <a:pt x="229225" y="240337"/>
                </a:lnTo>
                <a:lnTo>
                  <a:pt x="215891" y="240337"/>
                </a:lnTo>
                <a:lnTo>
                  <a:pt x="200820" y="250323"/>
                </a:lnTo>
                <a:lnTo>
                  <a:pt x="181761" y="257125"/>
                </a:lnTo>
                <a:lnTo>
                  <a:pt x="159368" y="261009"/>
                </a:lnTo>
                <a:lnTo>
                  <a:pt x="134297" y="262244"/>
                </a:lnTo>
                <a:close/>
              </a:path>
              <a:path w="229234" h="280035">
                <a:moveTo>
                  <a:pt x="85404" y="170490"/>
                </a:moveTo>
                <a:lnTo>
                  <a:pt x="45579" y="160445"/>
                </a:lnTo>
                <a:lnTo>
                  <a:pt x="16945" y="124772"/>
                </a:lnTo>
                <a:lnTo>
                  <a:pt x="10477" y="86039"/>
                </a:lnTo>
                <a:lnTo>
                  <a:pt x="12119" y="65620"/>
                </a:lnTo>
                <a:lnTo>
                  <a:pt x="35558" y="19366"/>
                </a:lnTo>
                <a:lnTo>
                  <a:pt x="70740" y="2802"/>
                </a:lnTo>
                <a:lnTo>
                  <a:pt x="85404" y="1587"/>
                </a:lnTo>
                <a:lnTo>
                  <a:pt x="100018" y="2802"/>
                </a:lnTo>
                <a:lnTo>
                  <a:pt x="113263" y="6310"/>
                </a:lnTo>
                <a:lnTo>
                  <a:pt x="124961" y="11900"/>
                </a:lnTo>
                <a:lnTo>
                  <a:pt x="127299" y="13651"/>
                </a:lnTo>
                <a:lnTo>
                  <a:pt x="85404" y="13651"/>
                </a:lnTo>
                <a:lnTo>
                  <a:pt x="73156" y="14594"/>
                </a:lnTo>
                <a:lnTo>
                  <a:pt x="35513" y="39204"/>
                </a:lnTo>
                <a:lnTo>
                  <a:pt x="24129" y="86039"/>
                </a:lnTo>
                <a:lnTo>
                  <a:pt x="25384" y="103729"/>
                </a:lnTo>
                <a:lnTo>
                  <a:pt x="44448" y="143821"/>
                </a:lnTo>
                <a:lnTo>
                  <a:pt x="85404" y="158743"/>
                </a:lnTo>
                <a:lnTo>
                  <a:pt x="127248" y="158743"/>
                </a:lnTo>
                <a:lnTo>
                  <a:pt x="124961" y="160445"/>
                </a:lnTo>
                <a:lnTo>
                  <a:pt x="113263" y="165926"/>
                </a:lnTo>
                <a:lnTo>
                  <a:pt x="100018" y="169324"/>
                </a:lnTo>
                <a:lnTo>
                  <a:pt x="85404" y="170490"/>
                </a:lnTo>
                <a:close/>
              </a:path>
              <a:path w="229234" h="280035">
                <a:moveTo>
                  <a:pt x="127248" y="158743"/>
                </a:moveTo>
                <a:lnTo>
                  <a:pt x="85404" y="158743"/>
                </a:lnTo>
                <a:lnTo>
                  <a:pt x="97652" y="157751"/>
                </a:lnTo>
                <a:lnTo>
                  <a:pt x="108620" y="154854"/>
                </a:lnTo>
                <a:lnTo>
                  <a:pt x="141519" y="119454"/>
                </a:lnTo>
                <a:lnTo>
                  <a:pt x="146679" y="86039"/>
                </a:lnTo>
                <a:lnTo>
                  <a:pt x="145379" y="68483"/>
                </a:lnTo>
                <a:lnTo>
                  <a:pt x="126359" y="28256"/>
                </a:lnTo>
                <a:lnTo>
                  <a:pt x="85404" y="13651"/>
                </a:lnTo>
                <a:lnTo>
                  <a:pt x="127299" y="13651"/>
                </a:lnTo>
                <a:lnTo>
                  <a:pt x="153941" y="47464"/>
                </a:lnTo>
                <a:lnTo>
                  <a:pt x="160331" y="86039"/>
                </a:lnTo>
                <a:lnTo>
                  <a:pt x="158728" y="106596"/>
                </a:lnTo>
                <a:lnTo>
                  <a:pt x="153941" y="124772"/>
                </a:lnTo>
                <a:lnTo>
                  <a:pt x="145999" y="140329"/>
                </a:lnTo>
                <a:lnTo>
                  <a:pt x="134932" y="153028"/>
                </a:lnTo>
                <a:lnTo>
                  <a:pt x="127248" y="158743"/>
                </a:lnTo>
                <a:close/>
              </a:path>
              <a:path w="229234" h="280035">
                <a:moveTo>
                  <a:pt x="229225" y="279706"/>
                </a:moveTo>
                <a:lnTo>
                  <a:pt x="215891" y="279706"/>
                </a:lnTo>
                <a:lnTo>
                  <a:pt x="215891" y="240337"/>
                </a:lnTo>
                <a:lnTo>
                  <a:pt x="229225" y="240337"/>
                </a:lnTo>
                <a:lnTo>
                  <a:pt x="229225" y="27970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2538331" y="3289191"/>
            <a:ext cx="252095" cy="293370"/>
          </a:xfrm>
          <a:custGeom>
            <a:avLst/>
            <a:gdLst/>
            <a:ahLst/>
            <a:cxnLst/>
            <a:rect l="l" t="t" r="r" b="b"/>
            <a:pathLst>
              <a:path w="252095" h="293370">
                <a:moveTo>
                  <a:pt x="132392" y="26986"/>
                </a:moveTo>
                <a:lnTo>
                  <a:pt x="119057" y="26986"/>
                </a:lnTo>
                <a:lnTo>
                  <a:pt x="119057" y="0"/>
                </a:lnTo>
                <a:lnTo>
                  <a:pt x="132392" y="0"/>
                </a:lnTo>
                <a:lnTo>
                  <a:pt x="132392" y="26986"/>
                </a:lnTo>
                <a:close/>
              </a:path>
              <a:path w="252095" h="293370">
                <a:moveTo>
                  <a:pt x="241290" y="38098"/>
                </a:moveTo>
                <a:lnTo>
                  <a:pt x="10477" y="38098"/>
                </a:lnTo>
                <a:lnTo>
                  <a:pt x="10477" y="26986"/>
                </a:lnTo>
                <a:lnTo>
                  <a:pt x="241290" y="26986"/>
                </a:lnTo>
                <a:lnTo>
                  <a:pt x="241290" y="38098"/>
                </a:lnTo>
                <a:close/>
              </a:path>
              <a:path w="252095" h="293370">
                <a:moveTo>
                  <a:pt x="132074" y="170808"/>
                </a:moveTo>
                <a:lnTo>
                  <a:pt x="119057" y="170808"/>
                </a:lnTo>
                <a:lnTo>
                  <a:pt x="119057" y="134932"/>
                </a:lnTo>
                <a:lnTo>
                  <a:pt x="90111" y="133657"/>
                </a:lnTo>
                <a:lnTo>
                  <a:pt x="46506" y="125868"/>
                </a:lnTo>
                <a:lnTo>
                  <a:pt x="20001" y="107310"/>
                </a:lnTo>
                <a:lnTo>
                  <a:pt x="20001" y="90166"/>
                </a:lnTo>
                <a:lnTo>
                  <a:pt x="68259" y="66592"/>
                </a:lnTo>
                <a:lnTo>
                  <a:pt x="126042" y="62862"/>
                </a:lnTo>
                <a:lnTo>
                  <a:pt x="157553" y="63775"/>
                </a:lnTo>
                <a:lnTo>
                  <a:pt x="183825" y="66592"/>
                </a:lnTo>
                <a:lnTo>
                  <a:pt x="204620" y="71434"/>
                </a:lnTo>
                <a:lnTo>
                  <a:pt x="209418" y="73657"/>
                </a:lnTo>
                <a:lnTo>
                  <a:pt x="126042" y="73657"/>
                </a:lnTo>
                <a:lnTo>
                  <a:pt x="96446" y="74440"/>
                </a:lnTo>
                <a:lnTo>
                  <a:pt x="53447" y="80889"/>
                </a:lnTo>
                <a:lnTo>
                  <a:pt x="33336" y="93976"/>
                </a:lnTo>
                <a:lnTo>
                  <a:pt x="33336" y="103500"/>
                </a:lnTo>
                <a:lnTo>
                  <a:pt x="72148" y="120803"/>
                </a:lnTo>
                <a:lnTo>
                  <a:pt x="126042" y="123820"/>
                </a:lnTo>
                <a:lnTo>
                  <a:pt x="209756" y="123820"/>
                </a:lnTo>
                <a:lnTo>
                  <a:pt x="205384" y="125913"/>
                </a:lnTo>
                <a:lnTo>
                  <a:pt x="185888" y="130804"/>
                </a:lnTo>
                <a:lnTo>
                  <a:pt x="161392" y="133791"/>
                </a:lnTo>
                <a:lnTo>
                  <a:pt x="132074" y="134932"/>
                </a:lnTo>
                <a:lnTo>
                  <a:pt x="132074" y="170808"/>
                </a:lnTo>
                <a:close/>
              </a:path>
              <a:path w="252095" h="293370">
                <a:moveTo>
                  <a:pt x="209756" y="123820"/>
                </a:moveTo>
                <a:lnTo>
                  <a:pt x="126042" y="123820"/>
                </a:lnTo>
                <a:lnTo>
                  <a:pt x="155638" y="123085"/>
                </a:lnTo>
                <a:lnTo>
                  <a:pt x="179935" y="120803"/>
                </a:lnTo>
                <a:lnTo>
                  <a:pt x="198637" y="116855"/>
                </a:lnTo>
                <a:lnTo>
                  <a:pt x="211446" y="111120"/>
                </a:lnTo>
                <a:lnTo>
                  <a:pt x="216526" y="107628"/>
                </a:lnTo>
                <a:lnTo>
                  <a:pt x="218748" y="103500"/>
                </a:lnTo>
                <a:lnTo>
                  <a:pt x="218748" y="93976"/>
                </a:lnTo>
                <a:lnTo>
                  <a:pt x="179935" y="76831"/>
                </a:lnTo>
                <a:lnTo>
                  <a:pt x="126042" y="73657"/>
                </a:lnTo>
                <a:lnTo>
                  <a:pt x="209418" y="73657"/>
                </a:lnTo>
                <a:lnTo>
                  <a:pt x="219701" y="78419"/>
                </a:lnTo>
                <a:lnTo>
                  <a:pt x="227955" y="83816"/>
                </a:lnTo>
                <a:lnTo>
                  <a:pt x="232083" y="90166"/>
                </a:lnTo>
                <a:lnTo>
                  <a:pt x="232083" y="107310"/>
                </a:lnTo>
                <a:lnTo>
                  <a:pt x="227955" y="113660"/>
                </a:lnTo>
                <a:lnTo>
                  <a:pt x="219701" y="119057"/>
                </a:lnTo>
                <a:lnTo>
                  <a:pt x="209756" y="123820"/>
                </a:lnTo>
                <a:close/>
              </a:path>
              <a:path w="252095" h="293370">
                <a:moveTo>
                  <a:pt x="251767" y="182237"/>
                </a:moveTo>
                <a:lnTo>
                  <a:pt x="0" y="182237"/>
                </a:lnTo>
                <a:lnTo>
                  <a:pt x="0" y="170808"/>
                </a:lnTo>
                <a:lnTo>
                  <a:pt x="251767" y="170808"/>
                </a:lnTo>
                <a:lnTo>
                  <a:pt x="251767" y="182237"/>
                </a:lnTo>
                <a:close/>
              </a:path>
              <a:path w="252095" h="293370">
                <a:moveTo>
                  <a:pt x="231765" y="293040"/>
                </a:moveTo>
                <a:lnTo>
                  <a:pt x="20001" y="293040"/>
                </a:lnTo>
                <a:lnTo>
                  <a:pt x="20001" y="219066"/>
                </a:lnTo>
                <a:lnTo>
                  <a:pt x="231765" y="219066"/>
                </a:lnTo>
                <a:lnTo>
                  <a:pt x="231765" y="230495"/>
                </a:lnTo>
                <a:lnTo>
                  <a:pt x="33336" y="230495"/>
                </a:lnTo>
                <a:lnTo>
                  <a:pt x="33336" y="281611"/>
                </a:lnTo>
                <a:lnTo>
                  <a:pt x="231765" y="281611"/>
                </a:lnTo>
                <a:lnTo>
                  <a:pt x="231765" y="293040"/>
                </a:lnTo>
                <a:close/>
              </a:path>
              <a:path w="252095" h="293370">
                <a:moveTo>
                  <a:pt x="231765" y="281611"/>
                </a:moveTo>
                <a:lnTo>
                  <a:pt x="218431" y="281611"/>
                </a:lnTo>
                <a:lnTo>
                  <a:pt x="218431" y="230495"/>
                </a:lnTo>
                <a:lnTo>
                  <a:pt x="231765" y="230495"/>
                </a:lnTo>
                <a:lnTo>
                  <a:pt x="231765" y="2816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2838356" y="3299985"/>
            <a:ext cx="232410" cy="280035"/>
          </a:xfrm>
          <a:custGeom>
            <a:avLst/>
            <a:gdLst/>
            <a:ahLst/>
            <a:cxnLst/>
            <a:rect l="l" t="t" r="r" b="b"/>
            <a:pathLst>
              <a:path w="232409" h="280035">
                <a:moveTo>
                  <a:pt x="173665" y="275896"/>
                </a:moveTo>
                <a:lnTo>
                  <a:pt x="160648" y="275896"/>
                </a:lnTo>
                <a:lnTo>
                  <a:pt x="160648" y="131439"/>
                </a:lnTo>
                <a:lnTo>
                  <a:pt x="121280" y="131439"/>
                </a:lnTo>
                <a:lnTo>
                  <a:pt x="121280" y="119692"/>
                </a:lnTo>
                <a:lnTo>
                  <a:pt x="160648" y="119692"/>
                </a:lnTo>
                <a:lnTo>
                  <a:pt x="160648" y="1587"/>
                </a:lnTo>
                <a:lnTo>
                  <a:pt x="173665" y="1587"/>
                </a:lnTo>
                <a:lnTo>
                  <a:pt x="173665" y="275896"/>
                </a:lnTo>
                <a:close/>
              </a:path>
              <a:path w="232409" h="280035">
                <a:moveTo>
                  <a:pt x="127312" y="17144"/>
                </a:moveTo>
                <a:lnTo>
                  <a:pt x="3809" y="17144"/>
                </a:lnTo>
                <a:lnTo>
                  <a:pt x="3809" y="5397"/>
                </a:lnTo>
                <a:lnTo>
                  <a:pt x="127312" y="5397"/>
                </a:lnTo>
                <a:lnTo>
                  <a:pt x="127312" y="17144"/>
                </a:lnTo>
                <a:close/>
              </a:path>
              <a:path w="232409" h="280035">
                <a:moveTo>
                  <a:pt x="42225" y="247957"/>
                </a:moveTo>
                <a:lnTo>
                  <a:pt x="29208" y="247957"/>
                </a:lnTo>
                <a:lnTo>
                  <a:pt x="29208" y="17144"/>
                </a:lnTo>
                <a:lnTo>
                  <a:pt x="42225" y="17144"/>
                </a:lnTo>
                <a:lnTo>
                  <a:pt x="42225" y="247957"/>
                </a:lnTo>
                <a:close/>
              </a:path>
              <a:path w="232409" h="280035">
                <a:moveTo>
                  <a:pt x="96516" y="247957"/>
                </a:moveTo>
                <a:lnTo>
                  <a:pt x="83816" y="247957"/>
                </a:lnTo>
                <a:lnTo>
                  <a:pt x="86450" y="230456"/>
                </a:lnTo>
                <a:lnTo>
                  <a:pt x="88221" y="210335"/>
                </a:lnTo>
                <a:lnTo>
                  <a:pt x="89218" y="189024"/>
                </a:lnTo>
                <a:lnTo>
                  <a:pt x="89531" y="167950"/>
                </a:lnTo>
                <a:lnTo>
                  <a:pt x="89531" y="17144"/>
                </a:lnTo>
                <a:lnTo>
                  <a:pt x="102548" y="17144"/>
                </a:lnTo>
                <a:lnTo>
                  <a:pt x="102476" y="167950"/>
                </a:lnTo>
                <a:lnTo>
                  <a:pt x="102186" y="186032"/>
                </a:lnTo>
                <a:lnTo>
                  <a:pt x="101080" y="208708"/>
                </a:lnTo>
                <a:lnTo>
                  <a:pt x="99199" y="229895"/>
                </a:lnTo>
                <a:lnTo>
                  <a:pt x="96516" y="247957"/>
                </a:lnTo>
                <a:close/>
              </a:path>
              <a:path w="232409" h="280035">
                <a:moveTo>
                  <a:pt x="95563" y="259704"/>
                </a:moveTo>
                <a:lnTo>
                  <a:pt x="0" y="259704"/>
                </a:lnTo>
                <a:lnTo>
                  <a:pt x="0" y="247957"/>
                </a:lnTo>
                <a:lnTo>
                  <a:pt x="96516" y="247957"/>
                </a:lnTo>
                <a:lnTo>
                  <a:pt x="108144" y="247506"/>
                </a:lnTo>
                <a:lnTo>
                  <a:pt x="120010" y="246012"/>
                </a:lnTo>
                <a:lnTo>
                  <a:pt x="131161" y="243269"/>
                </a:lnTo>
                <a:lnTo>
                  <a:pt x="140646" y="239067"/>
                </a:lnTo>
                <a:lnTo>
                  <a:pt x="140646" y="250497"/>
                </a:lnTo>
                <a:lnTo>
                  <a:pt x="131057" y="254748"/>
                </a:lnTo>
                <a:lnTo>
                  <a:pt x="119653" y="257601"/>
                </a:lnTo>
                <a:lnTo>
                  <a:pt x="107474" y="259203"/>
                </a:lnTo>
                <a:lnTo>
                  <a:pt x="95563" y="259704"/>
                </a:lnTo>
                <a:close/>
              </a:path>
              <a:path w="232409" h="280035">
                <a:moveTo>
                  <a:pt x="232400" y="279706"/>
                </a:moveTo>
                <a:lnTo>
                  <a:pt x="219066" y="279706"/>
                </a:lnTo>
                <a:lnTo>
                  <a:pt x="219066" y="0"/>
                </a:lnTo>
                <a:lnTo>
                  <a:pt x="232400" y="0"/>
                </a:lnTo>
                <a:lnTo>
                  <a:pt x="232400" y="27970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139334" y="3299668"/>
            <a:ext cx="222250" cy="280035"/>
          </a:xfrm>
          <a:custGeom>
            <a:avLst/>
            <a:gdLst/>
            <a:ahLst/>
            <a:cxnLst/>
            <a:rect l="l" t="t" r="r" b="b"/>
            <a:pathLst>
              <a:path w="222250" h="280035">
                <a:moveTo>
                  <a:pt x="70482" y="263514"/>
                </a:moveTo>
                <a:lnTo>
                  <a:pt x="27621" y="247005"/>
                </a:lnTo>
                <a:lnTo>
                  <a:pt x="6310" y="202160"/>
                </a:lnTo>
                <a:lnTo>
                  <a:pt x="0" y="132074"/>
                </a:lnTo>
                <a:lnTo>
                  <a:pt x="1503" y="93981"/>
                </a:lnTo>
                <a:lnTo>
                  <a:pt x="14867" y="36129"/>
                </a:lnTo>
                <a:lnTo>
                  <a:pt x="46194" y="4286"/>
                </a:lnTo>
                <a:lnTo>
                  <a:pt x="70482" y="0"/>
                </a:lnTo>
                <a:lnTo>
                  <a:pt x="83156" y="1071"/>
                </a:lnTo>
                <a:lnTo>
                  <a:pt x="94492" y="4286"/>
                </a:lnTo>
                <a:lnTo>
                  <a:pt x="104458" y="9643"/>
                </a:lnTo>
                <a:lnTo>
                  <a:pt x="106860" y="11747"/>
                </a:lnTo>
                <a:lnTo>
                  <a:pt x="70482" y="11747"/>
                </a:lnTo>
                <a:lnTo>
                  <a:pt x="60491" y="12724"/>
                </a:lnTo>
                <a:lnTo>
                  <a:pt x="25924" y="42736"/>
                </a:lnTo>
                <a:lnTo>
                  <a:pt x="14594" y="96302"/>
                </a:lnTo>
                <a:lnTo>
                  <a:pt x="13334" y="132074"/>
                </a:lnTo>
                <a:lnTo>
                  <a:pt x="14594" y="167801"/>
                </a:lnTo>
                <a:lnTo>
                  <a:pt x="25924" y="221278"/>
                </a:lnTo>
                <a:lnTo>
                  <a:pt x="60491" y="251201"/>
                </a:lnTo>
                <a:lnTo>
                  <a:pt x="70482" y="252084"/>
                </a:lnTo>
                <a:lnTo>
                  <a:pt x="107037" y="252084"/>
                </a:lnTo>
                <a:lnTo>
                  <a:pt x="104458" y="254272"/>
                </a:lnTo>
                <a:lnTo>
                  <a:pt x="94492" y="259426"/>
                </a:lnTo>
                <a:lnTo>
                  <a:pt x="83156" y="262497"/>
                </a:lnTo>
                <a:lnTo>
                  <a:pt x="70482" y="263514"/>
                </a:lnTo>
                <a:close/>
              </a:path>
              <a:path w="222250" h="280035">
                <a:moveTo>
                  <a:pt x="107037" y="252084"/>
                </a:moveTo>
                <a:lnTo>
                  <a:pt x="70482" y="252084"/>
                </a:lnTo>
                <a:lnTo>
                  <a:pt x="80289" y="251201"/>
                </a:lnTo>
                <a:lnTo>
                  <a:pt x="89174" y="248592"/>
                </a:lnTo>
                <a:lnTo>
                  <a:pt x="121994" y="197635"/>
                </a:lnTo>
                <a:lnTo>
                  <a:pt x="127312" y="132074"/>
                </a:lnTo>
                <a:lnTo>
                  <a:pt x="126052" y="96302"/>
                </a:lnTo>
                <a:lnTo>
                  <a:pt x="114722" y="42736"/>
                </a:lnTo>
                <a:lnTo>
                  <a:pt x="80289" y="12724"/>
                </a:lnTo>
                <a:lnTo>
                  <a:pt x="70482" y="11747"/>
                </a:lnTo>
                <a:lnTo>
                  <a:pt x="106860" y="11747"/>
                </a:lnTo>
                <a:lnTo>
                  <a:pt x="134455" y="61870"/>
                </a:lnTo>
                <a:lnTo>
                  <a:pt x="140646" y="132074"/>
                </a:lnTo>
                <a:lnTo>
                  <a:pt x="139188" y="170034"/>
                </a:lnTo>
                <a:lnTo>
                  <a:pt x="134455" y="202160"/>
                </a:lnTo>
                <a:lnTo>
                  <a:pt x="125913" y="227975"/>
                </a:lnTo>
                <a:lnTo>
                  <a:pt x="113025" y="247005"/>
                </a:lnTo>
                <a:lnTo>
                  <a:pt x="107037" y="252084"/>
                </a:lnTo>
                <a:close/>
              </a:path>
              <a:path w="222250" h="280035">
                <a:moveTo>
                  <a:pt x="222241" y="279706"/>
                </a:moveTo>
                <a:lnTo>
                  <a:pt x="208906" y="279706"/>
                </a:lnTo>
                <a:lnTo>
                  <a:pt x="208906" y="317"/>
                </a:lnTo>
                <a:lnTo>
                  <a:pt x="222241" y="317"/>
                </a:lnTo>
                <a:lnTo>
                  <a:pt x="222241" y="27970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431105" y="3299985"/>
            <a:ext cx="226060" cy="279400"/>
          </a:xfrm>
          <a:custGeom>
            <a:avLst/>
            <a:gdLst/>
            <a:ahLst/>
            <a:cxnLst/>
            <a:rect l="l" t="t" r="r" b="b"/>
            <a:pathLst>
              <a:path w="226059" h="279400">
                <a:moveTo>
                  <a:pt x="151123" y="17461"/>
                </a:moveTo>
                <a:lnTo>
                  <a:pt x="3492" y="17461"/>
                </a:lnTo>
                <a:lnTo>
                  <a:pt x="3492" y="5397"/>
                </a:lnTo>
                <a:lnTo>
                  <a:pt x="151123" y="5397"/>
                </a:lnTo>
                <a:lnTo>
                  <a:pt x="151123" y="17461"/>
                </a:lnTo>
                <a:close/>
              </a:path>
              <a:path w="226059" h="279400">
                <a:moveTo>
                  <a:pt x="0" y="260022"/>
                </a:moveTo>
                <a:lnTo>
                  <a:pt x="0" y="247640"/>
                </a:lnTo>
                <a:lnTo>
                  <a:pt x="24808" y="230952"/>
                </a:lnTo>
                <a:lnTo>
                  <a:pt x="47504" y="204382"/>
                </a:lnTo>
                <a:lnTo>
                  <a:pt x="64022" y="168268"/>
                </a:lnTo>
                <a:lnTo>
                  <a:pt x="64111" y="167856"/>
                </a:lnTo>
                <a:lnTo>
                  <a:pt x="70482" y="122550"/>
                </a:lnTo>
                <a:lnTo>
                  <a:pt x="70482" y="17461"/>
                </a:lnTo>
                <a:lnTo>
                  <a:pt x="83816" y="17461"/>
                </a:lnTo>
                <a:lnTo>
                  <a:pt x="83816" y="122550"/>
                </a:lnTo>
                <a:lnTo>
                  <a:pt x="90047" y="167856"/>
                </a:lnTo>
                <a:lnTo>
                  <a:pt x="90233" y="168268"/>
                </a:lnTo>
                <a:lnTo>
                  <a:pt x="77149" y="168268"/>
                </a:lnTo>
                <a:lnTo>
                  <a:pt x="66344" y="196847"/>
                </a:lnTo>
                <a:lnTo>
                  <a:pt x="48813" y="222836"/>
                </a:lnTo>
                <a:lnTo>
                  <a:pt x="26162" y="244480"/>
                </a:lnTo>
                <a:lnTo>
                  <a:pt x="0" y="260022"/>
                </a:lnTo>
                <a:close/>
              </a:path>
              <a:path w="226059" h="279400">
                <a:moveTo>
                  <a:pt x="153981" y="260022"/>
                </a:moveTo>
                <a:lnTo>
                  <a:pt x="127376" y="243899"/>
                </a:lnTo>
                <a:lnTo>
                  <a:pt x="104969" y="222241"/>
                </a:lnTo>
                <a:lnTo>
                  <a:pt x="87859" y="196534"/>
                </a:lnTo>
                <a:lnTo>
                  <a:pt x="77149" y="168268"/>
                </a:lnTo>
                <a:lnTo>
                  <a:pt x="90233" y="168268"/>
                </a:lnTo>
                <a:lnTo>
                  <a:pt x="106278" y="203787"/>
                </a:lnTo>
                <a:lnTo>
                  <a:pt x="128820" y="230371"/>
                </a:lnTo>
                <a:lnTo>
                  <a:pt x="153981" y="247640"/>
                </a:lnTo>
                <a:lnTo>
                  <a:pt x="153981" y="260022"/>
                </a:lnTo>
                <a:close/>
              </a:path>
              <a:path w="226059" h="279400">
                <a:moveTo>
                  <a:pt x="226050" y="279388"/>
                </a:moveTo>
                <a:lnTo>
                  <a:pt x="212716" y="279388"/>
                </a:lnTo>
                <a:lnTo>
                  <a:pt x="212716" y="0"/>
                </a:lnTo>
                <a:lnTo>
                  <a:pt x="226050" y="0"/>
                </a:lnTo>
                <a:lnTo>
                  <a:pt x="226050" y="2793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3720649" y="3303879"/>
            <a:ext cx="252095" cy="278130"/>
          </a:xfrm>
          <a:custGeom>
            <a:avLst/>
            <a:gdLst/>
            <a:ahLst/>
            <a:cxnLst/>
            <a:rect l="l" t="t" r="r" b="b"/>
            <a:pathLst>
              <a:path w="252094" h="278129">
                <a:moveTo>
                  <a:pt x="233667" y="88900"/>
                </a:moveTo>
                <a:lnTo>
                  <a:pt x="33337" y="88900"/>
                </a:lnTo>
                <a:lnTo>
                  <a:pt x="33337" y="54610"/>
                </a:lnTo>
                <a:lnTo>
                  <a:pt x="231762" y="54610"/>
                </a:lnTo>
                <a:lnTo>
                  <a:pt x="231762" y="44450"/>
                </a:lnTo>
                <a:lnTo>
                  <a:pt x="231762" y="11430"/>
                </a:lnTo>
                <a:lnTo>
                  <a:pt x="231762" y="0"/>
                </a:lnTo>
                <a:lnTo>
                  <a:pt x="20002" y="0"/>
                </a:lnTo>
                <a:lnTo>
                  <a:pt x="20002" y="11430"/>
                </a:lnTo>
                <a:lnTo>
                  <a:pt x="218427" y="11430"/>
                </a:lnTo>
                <a:lnTo>
                  <a:pt x="218427" y="44450"/>
                </a:lnTo>
                <a:lnTo>
                  <a:pt x="20002" y="44450"/>
                </a:lnTo>
                <a:lnTo>
                  <a:pt x="20002" y="54610"/>
                </a:lnTo>
                <a:lnTo>
                  <a:pt x="20002" y="88900"/>
                </a:lnTo>
                <a:lnTo>
                  <a:pt x="20002" y="100330"/>
                </a:lnTo>
                <a:lnTo>
                  <a:pt x="233667" y="100330"/>
                </a:lnTo>
                <a:lnTo>
                  <a:pt x="233667" y="88900"/>
                </a:lnTo>
                <a:close/>
              </a:path>
              <a:path w="252094" h="278129">
                <a:moveTo>
                  <a:pt x="239064" y="267970"/>
                </a:moveTo>
                <a:lnTo>
                  <a:pt x="33337" y="267970"/>
                </a:lnTo>
                <a:lnTo>
                  <a:pt x="33337" y="233680"/>
                </a:lnTo>
                <a:lnTo>
                  <a:pt x="231762" y="233680"/>
                </a:lnTo>
                <a:lnTo>
                  <a:pt x="231762" y="222250"/>
                </a:lnTo>
                <a:lnTo>
                  <a:pt x="231762" y="190500"/>
                </a:lnTo>
                <a:lnTo>
                  <a:pt x="231762" y="179070"/>
                </a:lnTo>
                <a:lnTo>
                  <a:pt x="20002" y="179070"/>
                </a:lnTo>
                <a:lnTo>
                  <a:pt x="20002" y="190500"/>
                </a:lnTo>
                <a:lnTo>
                  <a:pt x="218427" y="190500"/>
                </a:lnTo>
                <a:lnTo>
                  <a:pt x="218427" y="222250"/>
                </a:lnTo>
                <a:lnTo>
                  <a:pt x="20002" y="222250"/>
                </a:lnTo>
                <a:lnTo>
                  <a:pt x="20002" y="233680"/>
                </a:lnTo>
                <a:lnTo>
                  <a:pt x="20002" y="267970"/>
                </a:lnTo>
                <a:lnTo>
                  <a:pt x="20002" y="278130"/>
                </a:lnTo>
                <a:lnTo>
                  <a:pt x="239064" y="278130"/>
                </a:lnTo>
                <a:lnTo>
                  <a:pt x="239064" y="267970"/>
                </a:lnTo>
                <a:close/>
              </a:path>
              <a:path w="252094" h="278129">
                <a:moveTo>
                  <a:pt x="251764" y="133261"/>
                </a:moveTo>
                <a:lnTo>
                  <a:pt x="0" y="133261"/>
                </a:lnTo>
                <a:lnTo>
                  <a:pt x="0" y="144691"/>
                </a:lnTo>
                <a:lnTo>
                  <a:pt x="251764" y="144691"/>
                </a:lnTo>
                <a:lnTo>
                  <a:pt x="251764" y="1332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4100342" y="3305383"/>
            <a:ext cx="248920" cy="260985"/>
          </a:xfrm>
          <a:custGeom>
            <a:avLst/>
            <a:gdLst/>
            <a:ahLst/>
            <a:cxnLst/>
            <a:rect l="l" t="t" r="r" b="b"/>
            <a:pathLst>
              <a:path w="248919" h="260985">
                <a:moveTo>
                  <a:pt x="120327" y="126994"/>
                </a:moveTo>
                <a:lnTo>
                  <a:pt x="16191" y="126994"/>
                </a:lnTo>
                <a:lnTo>
                  <a:pt x="16191" y="115247"/>
                </a:lnTo>
                <a:lnTo>
                  <a:pt x="120327" y="115247"/>
                </a:lnTo>
                <a:lnTo>
                  <a:pt x="146252" y="114702"/>
                </a:lnTo>
                <a:lnTo>
                  <a:pt x="172951" y="113025"/>
                </a:lnTo>
                <a:lnTo>
                  <a:pt x="198102" y="110158"/>
                </a:lnTo>
                <a:lnTo>
                  <a:pt x="219383" y="106040"/>
                </a:lnTo>
                <a:lnTo>
                  <a:pt x="219383" y="12064"/>
                </a:lnTo>
                <a:lnTo>
                  <a:pt x="16191" y="12064"/>
                </a:lnTo>
                <a:lnTo>
                  <a:pt x="16191" y="0"/>
                </a:lnTo>
                <a:lnTo>
                  <a:pt x="232718" y="0"/>
                </a:lnTo>
                <a:lnTo>
                  <a:pt x="232617" y="115247"/>
                </a:lnTo>
                <a:lnTo>
                  <a:pt x="232576" y="117470"/>
                </a:lnTo>
                <a:lnTo>
                  <a:pt x="219383" y="117470"/>
                </a:lnTo>
                <a:lnTo>
                  <a:pt x="198503" y="121905"/>
                </a:lnTo>
                <a:lnTo>
                  <a:pt x="173546" y="124851"/>
                </a:lnTo>
                <a:lnTo>
                  <a:pt x="146743" y="126488"/>
                </a:lnTo>
                <a:lnTo>
                  <a:pt x="120327" y="126994"/>
                </a:lnTo>
                <a:close/>
              </a:path>
              <a:path w="248919" h="260985">
                <a:moveTo>
                  <a:pt x="225415" y="204461"/>
                </a:moveTo>
                <a:lnTo>
                  <a:pt x="212081" y="204461"/>
                </a:lnTo>
                <a:lnTo>
                  <a:pt x="215053" y="185243"/>
                </a:lnTo>
                <a:lnTo>
                  <a:pt x="217280" y="163585"/>
                </a:lnTo>
                <a:lnTo>
                  <a:pt x="218733" y="140617"/>
                </a:lnTo>
                <a:lnTo>
                  <a:pt x="219383" y="117470"/>
                </a:lnTo>
                <a:lnTo>
                  <a:pt x="232576" y="117470"/>
                </a:lnTo>
                <a:lnTo>
                  <a:pt x="232246" y="135170"/>
                </a:lnTo>
                <a:lnTo>
                  <a:pt x="230852" y="160251"/>
                </a:lnTo>
                <a:lnTo>
                  <a:pt x="228566" y="183785"/>
                </a:lnTo>
                <a:lnTo>
                  <a:pt x="225415" y="204461"/>
                </a:lnTo>
                <a:close/>
              </a:path>
              <a:path w="248919" h="260985">
                <a:moveTo>
                  <a:pt x="248592" y="260657"/>
                </a:moveTo>
                <a:lnTo>
                  <a:pt x="0" y="260657"/>
                </a:lnTo>
                <a:lnTo>
                  <a:pt x="0" y="249227"/>
                </a:lnTo>
                <a:lnTo>
                  <a:pt x="248592" y="249227"/>
                </a:lnTo>
                <a:lnTo>
                  <a:pt x="248592" y="2606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4394333" y="3303879"/>
            <a:ext cx="252095" cy="278130"/>
          </a:xfrm>
          <a:custGeom>
            <a:avLst/>
            <a:gdLst/>
            <a:ahLst/>
            <a:cxnLst/>
            <a:rect l="l" t="t" r="r" b="b"/>
            <a:pathLst>
              <a:path w="252094" h="278129">
                <a:moveTo>
                  <a:pt x="233667" y="88900"/>
                </a:moveTo>
                <a:lnTo>
                  <a:pt x="33337" y="88900"/>
                </a:lnTo>
                <a:lnTo>
                  <a:pt x="33337" y="54610"/>
                </a:lnTo>
                <a:lnTo>
                  <a:pt x="231762" y="54610"/>
                </a:lnTo>
                <a:lnTo>
                  <a:pt x="231762" y="44450"/>
                </a:lnTo>
                <a:lnTo>
                  <a:pt x="231762" y="11430"/>
                </a:lnTo>
                <a:lnTo>
                  <a:pt x="231762" y="0"/>
                </a:lnTo>
                <a:lnTo>
                  <a:pt x="20002" y="0"/>
                </a:lnTo>
                <a:lnTo>
                  <a:pt x="20002" y="11430"/>
                </a:lnTo>
                <a:lnTo>
                  <a:pt x="218427" y="11430"/>
                </a:lnTo>
                <a:lnTo>
                  <a:pt x="218427" y="44450"/>
                </a:lnTo>
                <a:lnTo>
                  <a:pt x="20002" y="44450"/>
                </a:lnTo>
                <a:lnTo>
                  <a:pt x="20002" y="54610"/>
                </a:lnTo>
                <a:lnTo>
                  <a:pt x="20002" y="88900"/>
                </a:lnTo>
                <a:lnTo>
                  <a:pt x="20002" y="100330"/>
                </a:lnTo>
                <a:lnTo>
                  <a:pt x="233667" y="100330"/>
                </a:lnTo>
                <a:lnTo>
                  <a:pt x="233667" y="88900"/>
                </a:lnTo>
                <a:close/>
              </a:path>
              <a:path w="252094" h="278129">
                <a:moveTo>
                  <a:pt x="239064" y="267970"/>
                </a:moveTo>
                <a:lnTo>
                  <a:pt x="33337" y="267970"/>
                </a:lnTo>
                <a:lnTo>
                  <a:pt x="33337" y="233680"/>
                </a:lnTo>
                <a:lnTo>
                  <a:pt x="231762" y="233680"/>
                </a:lnTo>
                <a:lnTo>
                  <a:pt x="231762" y="222250"/>
                </a:lnTo>
                <a:lnTo>
                  <a:pt x="231762" y="190500"/>
                </a:lnTo>
                <a:lnTo>
                  <a:pt x="231762" y="179070"/>
                </a:lnTo>
                <a:lnTo>
                  <a:pt x="20002" y="179070"/>
                </a:lnTo>
                <a:lnTo>
                  <a:pt x="20002" y="190500"/>
                </a:lnTo>
                <a:lnTo>
                  <a:pt x="218427" y="190500"/>
                </a:lnTo>
                <a:lnTo>
                  <a:pt x="218427" y="222250"/>
                </a:lnTo>
                <a:lnTo>
                  <a:pt x="20002" y="222250"/>
                </a:lnTo>
                <a:lnTo>
                  <a:pt x="20002" y="233680"/>
                </a:lnTo>
                <a:lnTo>
                  <a:pt x="20002" y="267970"/>
                </a:lnTo>
                <a:lnTo>
                  <a:pt x="20002" y="278130"/>
                </a:lnTo>
                <a:lnTo>
                  <a:pt x="239064" y="278130"/>
                </a:lnTo>
                <a:lnTo>
                  <a:pt x="239064" y="267970"/>
                </a:lnTo>
                <a:close/>
              </a:path>
              <a:path w="252094" h="278129">
                <a:moveTo>
                  <a:pt x="251764" y="134848"/>
                </a:moveTo>
                <a:lnTo>
                  <a:pt x="132067" y="134848"/>
                </a:lnTo>
                <a:lnTo>
                  <a:pt x="132067" y="100571"/>
                </a:lnTo>
                <a:lnTo>
                  <a:pt x="119049" y="100571"/>
                </a:lnTo>
                <a:lnTo>
                  <a:pt x="119049" y="134848"/>
                </a:lnTo>
                <a:lnTo>
                  <a:pt x="0" y="134848"/>
                </a:lnTo>
                <a:lnTo>
                  <a:pt x="0" y="145643"/>
                </a:lnTo>
                <a:lnTo>
                  <a:pt x="251764" y="145643"/>
                </a:lnTo>
                <a:lnTo>
                  <a:pt x="251764" y="1348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4699758" y="3299985"/>
            <a:ext cx="229870" cy="286385"/>
          </a:xfrm>
          <a:custGeom>
            <a:avLst/>
            <a:gdLst/>
            <a:ahLst/>
            <a:cxnLst/>
            <a:rect l="l" t="t" r="r" b="b"/>
            <a:pathLst>
              <a:path w="229869" h="286385">
                <a:moveTo>
                  <a:pt x="198244" y="138424"/>
                </a:moveTo>
                <a:lnTo>
                  <a:pt x="134932" y="138424"/>
                </a:lnTo>
                <a:lnTo>
                  <a:pt x="157453" y="137367"/>
                </a:lnTo>
                <a:lnTo>
                  <a:pt x="177713" y="134019"/>
                </a:lnTo>
                <a:lnTo>
                  <a:pt x="195472" y="128111"/>
                </a:lnTo>
                <a:lnTo>
                  <a:pt x="210494" y="119375"/>
                </a:lnTo>
                <a:lnTo>
                  <a:pt x="210494" y="0"/>
                </a:lnTo>
                <a:lnTo>
                  <a:pt x="223828" y="0"/>
                </a:lnTo>
                <a:lnTo>
                  <a:pt x="223828" y="131122"/>
                </a:lnTo>
                <a:lnTo>
                  <a:pt x="210494" y="131122"/>
                </a:lnTo>
                <a:lnTo>
                  <a:pt x="198244" y="138424"/>
                </a:lnTo>
                <a:close/>
              </a:path>
              <a:path w="229869" h="286385">
                <a:moveTo>
                  <a:pt x="132709" y="150171"/>
                </a:moveTo>
                <a:lnTo>
                  <a:pt x="0" y="150171"/>
                </a:lnTo>
                <a:lnTo>
                  <a:pt x="0" y="70482"/>
                </a:lnTo>
                <a:lnTo>
                  <a:pt x="113977" y="70482"/>
                </a:lnTo>
                <a:lnTo>
                  <a:pt x="113977" y="15239"/>
                </a:lnTo>
                <a:lnTo>
                  <a:pt x="0" y="15239"/>
                </a:lnTo>
                <a:lnTo>
                  <a:pt x="0" y="3809"/>
                </a:lnTo>
                <a:lnTo>
                  <a:pt x="127312" y="3809"/>
                </a:lnTo>
                <a:lnTo>
                  <a:pt x="127312" y="81911"/>
                </a:lnTo>
                <a:lnTo>
                  <a:pt x="13651" y="81911"/>
                </a:lnTo>
                <a:lnTo>
                  <a:pt x="13651" y="138424"/>
                </a:lnTo>
                <a:lnTo>
                  <a:pt x="198244" y="138424"/>
                </a:lnTo>
                <a:lnTo>
                  <a:pt x="195840" y="139858"/>
                </a:lnTo>
                <a:lnTo>
                  <a:pt x="177792" y="145766"/>
                </a:lnTo>
                <a:lnTo>
                  <a:pt x="156650" y="149114"/>
                </a:lnTo>
                <a:lnTo>
                  <a:pt x="132709" y="150171"/>
                </a:lnTo>
                <a:close/>
              </a:path>
              <a:path w="229869" h="286385">
                <a:moveTo>
                  <a:pt x="223828" y="169855"/>
                </a:moveTo>
                <a:lnTo>
                  <a:pt x="210494" y="169855"/>
                </a:lnTo>
                <a:lnTo>
                  <a:pt x="210494" y="131122"/>
                </a:lnTo>
                <a:lnTo>
                  <a:pt x="223828" y="131122"/>
                </a:lnTo>
                <a:lnTo>
                  <a:pt x="223828" y="169855"/>
                </a:lnTo>
                <a:close/>
              </a:path>
              <a:path w="229869" h="286385">
                <a:moveTo>
                  <a:pt x="121597" y="286373"/>
                </a:moveTo>
                <a:lnTo>
                  <a:pt x="69807" y="282206"/>
                </a:lnTo>
                <a:lnTo>
                  <a:pt x="33018" y="269229"/>
                </a:lnTo>
                <a:lnTo>
                  <a:pt x="13651" y="237163"/>
                </a:lnTo>
                <a:lnTo>
                  <a:pt x="14892" y="227509"/>
                </a:lnTo>
                <a:lnTo>
                  <a:pt x="49314" y="197412"/>
                </a:lnTo>
                <a:lnTo>
                  <a:pt x="94050" y="188711"/>
                </a:lnTo>
                <a:lnTo>
                  <a:pt x="121597" y="187634"/>
                </a:lnTo>
                <a:lnTo>
                  <a:pt x="149372" y="188711"/>
                </a:lnTo>
                <a:lnTo>
                  <a:pt x="173784" y="191960"/>
                </a:lnTo>
                <a:lnTo>
                  <a:pt x="194327" y="197412"/>
                </a:lnTo>
                <a:lnTo>
                  <a:pt x="198470" y="199382"/>
                </a:lnTo>
                <a:lnTo>
                  <a:pt x="121597" y="199382"/>
                </a:lnTo>
                <a:lnTo>
                  <a:pt x="95965" y="200329"/>
                </a:lnTo>
                <a:lnTo>
                  <a:pt x="55297" y="207820"/>
                </a:lnTo>
                <a:lnTo>
                  <a:pt x="26986" y="237163"/>
                </a:lnTo>
                <a:lnTo>
                  <a:pt x="27968" y="243770"/>
                </a:lnTo>
                <a:lnTo>
                  <a:pt x="73696" y="271173"/>
                </a:lnTo>
                <a:lnTo>
                  <a:pt x="121597" y="274944"/>
                </a:lnTo>
                <a:lnTo>
                  <a:pt x="198392" y="274944"/>
                </a:lnTo>
                <a:lnTo>
                  <a:pt x="194327" y="276863"/>
                </a:lnTo>
                <a:lnTo>
                  <a:pt x="173784" y="282206"/>
                </a:lnTo>
                <a:lnTo>
                  <a:pt x="149372" y="285346"/>
                </a:lnTo>
                <a:lnTo>
                  <a:pt x="121597" y="286373"/>
                </a:lnTo>
                <a:close/>
              </a:path>
              <a:path w="229869" h="286385">
                <a:moveTo>
                  <a:pt x="198392" y="274944"/>
                </a:moveTo>
                <a:lnTo>
                  <a:pt x="121597" y="274944"/>
                </a:lnTo>
                <a:lnTo>
                  <a:pt x="147507" y="273996"/>
                </a:lnTo>
                <a:lnTo>
                  <a:pt x="169816" y="271173"/>
                </a:lnTo>
                <a:lnTo>
                  <a:pt x="208539" y="255200"/>
                </a:lnTo>
                <a:lnTo>
                  <a:pt x="216843" y="237163"/>
                </a:lnTo>
                <a:lnTo>
                  <a:pt x="215861" y="230510"/>
                </a:lnTo>
                <a:lnTo>
                  <a:pt x="169816" y="203152"/>
                </a:lnTo>
                <a:lnTo>
                  <a:pt x="121597" y="199382"/>
                </a:lnTo>
                <a:lnTo>
                  <a:pt x="198470" y="199382"/>
                </a:lnTo>
                <a:lnTo>
                  <a:pt x="228620" y="227509"/>
                </a:lnTo>
                <a:lnTo>
                  <a:pt x="229860" y="237163"/>
                </a:lnTo>
                <a:lnTo>
                  <a:pt x="228620" y="246816"/>
                </a:lnTo>
                <a:lnTo>
                  <a:pt x="224939" y="255339"/>
                </a:lnTo>
                <a:lnTo>
                  <a:pt x="218877" y="262790"/>
                </a:lnTo>
                <a:lnTo>
                  <a:pt x="210494" y="269229"/>
                </a:lnTo>
                <a:lnTo>
                  <a:pt x="198392" y="2749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4982635" y="3291102"/>
            <a:ext cx="530860" cy="288925"/>
          </a:xfrm>
          <a:custGeom>
            <a:avLst/>
            <a:gdLst/>
            <a:ahLst/>
            <a:cxnLst/>
            <a:rect l="l" t="t" r="r" b="b"/>
            <a:pathLst>
              <a:path w="530859" h="288925">
                <a:moveTo>
                  <a:pt x="149212" y="184454"/>
                </a:moveTo>
                <a:lnTo>
                  <a:pt x="147320" y="159308"/>
                </a:lnTo>
                <a:lnTo>
                  <a:pt x="141871" y="138544"/>
                </a:lnTo>
                <a:lnTo>
                  <a:pt x="135877" y="127012"/>
                </a:lnTo>
                <a:lnTo>
                  <a:pt x="135877" y="184454"/>
                </a:lnTo>
                <a:lnTo>
                  <a:pt x="134429" y="206514"/>
                </a:lnTo>
                <a:lnTo>
                  <a:pt x="113982" y="249859"/>
                </a:lnTo>
                <a:lnTo>
                  <a:pt x="80962" y="261289"/>
                </a:lnTo>
                <a:lnTo>
                  <a:pt x="71551" y="260527"/>
                </a:lnTo>
                <a:lnTo>
                  <a:pt x="38620" y="239064"/>
                </a:lnTo>
                <a:lnTo>
                  <a:pt x="26035" y="184454"/>
                </a:lnTo>
                <a:lnTo>
                  <a:pt x="27495" y="162547"/>
                </a:lnTo>
                <a:lnTo>
                  <a:pt x="47942" y="119380"/>
                </a:lnTo>
                <a:lnTo>
                  <a:pt x="80962" y="107632"/>
                </a:lnTo>
                <a:lnTo>
                  <a:pt x="90360" y="108394"/>
                </a:lnTo>
                <a:lnTo>
                  <a:pt x="123291" y="130035"/>
                </a:lnTo>
                <a:lnTo>
                  <a:pt x="135877" y="184454"/>
                </a:lnTo>
                <a:lnTo>
                  <a:pt x="135877" y="127012"/>
                </a:lnTo>
                <a:lnTo>
                  <a:pt x="133273" y="121996"/>
                </a:lnTo>
                <a:lnTo>
                  <a:pt x="121920" y="109537"/>
                </a:lnTo>
                <a:lnTo>
                  <a:pt x="118960" y="107632"/>
                </a:lnTo>
                <a:lnTo>
                  <a:pt x="112877" y="103695"/>
                </a:lnTo>
                <a:lnTo>
                  <a:pt x="102984" y="99529"/>
                </a:lnTo>
                <a:lnTo>
                  <a:pt x="92316" y="97028"/>
                </a:lnTo>
                <a:lnTo>
                  <a:pt x="80962" y="96202"/>
                </a:lnTo>
                <a:lnTo>
                  <a:pt x="69608" y="97028"/>
                </a:lnTo>
                <a:lnTo>
                  <a:pt x="28765" y="121996"/>
                </a:lnTo>
                <a:lnTo>
                  <a:pt x="14605" y="159308"/>
                </a:lnTo>
                <a:lnTo>
                  <a:pt x="12700" y="184454"/>
                </a:lnTo>
                <a:lnTo>
                  <a:pt x="14605" y="209791"/>
                </a:lnTo>
                <a:lnTo>
                  <a:pt x="28765" y="247230"/>
                </a:lnTo>
                <a:lnTo>
                  <a:pt x="69608" y="272199"/>
                </a:lnTo>
                <a:lnTo>
                  <a:pt x="80962" y="273037"/>
                </a:lnTo>
                <a:lnTo>
                  <a:pt x="92316" y="272199"/>
                </a:lnTo>
                <a:lnTo>
                  <a:pt x="102984" y="269709"/>
                </a:lnTo>
                <a:lnTo>
                  <a:pt x="112877" y="265531"/>
                </a:lnTo>
                <a:lnTo>
                  <a:pt x="119456" y="261289"/>
                </a:lnTo>
                <a:lnTo>
                  <a:pt x="121920" y="259702"/>
                </a:lnTo>
                <a:lnTo>
                  <a:pt x="133273" y="247230"/>
                </a:lnTo>
                <a:lnTo>
                  <a:pt x="141871" y="230657"/>
                </a:lnTo>
                <a:lnTo>
                  <a:pt x="147320" y="209791"/>
                </a:lnTo>
                <a:lnTo>
                  <a:pt x="149212" y="184454"/>
                </a:lnTo>
                <a:close/>
              </a:path>
              <a:path w="530859" h="288925">
                <a:moveTo>
                  <a:pt x="161277" y="46990"/>
                </a:moveTo>
                <a:lnTo>
                  <a:pt x="86995" y="46990"/>
                </a:lnTo>
                <a:lnTo>
                  <a:pt x="86995" y="0"/>
                </a:lnTo>
                <a:lnTo>
                  <a:pt x="73977" y="0"/>
                </a:lnTo>
                <a:lnTo>
                  <a:pt x="73977" y="46990"/>
                </a:lnTo>
                <a:lnTo>
                  <a:pt x="0" y="46990"/>
                </a:lnTo>
                <a:lnTo>
                  <a:pt x="0" y="58737"/>
                </a:lnTo>
                <a:lnTo>
                  <a:pt x="161277" y="58737"/>
                </a:lnTo>
                <a:lnTo>
                  <a:pt x="161277" y="46990"/>
                </a:lnTo>
                <a:close/>
              </a:path>
              <a:path w="530859" h="288925">
                <a:moveTo>
                  <a:pt x="276212" y="131127"/>
                </a:moveTo>
                <a:lnTo>
                  <a:pt x="228587" y="131127"/>
                </a:lnTo>
                <a:lnTo>
                  <a:pt x="228587" y="8890"/>
                </a:lnTo>
                <a:lnTo>
                  <a:pt x="215252" y="8890"/>
                </a:lnTo>
                <a:lnTo>
                  <a:pt x="215252" y="288594"/>
                </a:lnTo>
                <a:lnTo>
                  <a:pt x="228587" y="288594"/>
                </a:lnTo>
                <a:lnTo>
                  <a:pt x="228587" y="142862"/>
                </a:lnTo>
                <a:lnTo>
                  <a:pt x="276212" y="142862"/>
                </a:lnTo>
                <a:lnTo>
                  <a:pt x="276212" y="131127"/>
                </a:lnTo>
                <a:close/>
              </a:path>
              <a:path w="530859" h="288925">
                <a:moveTo>
                  <a:pt x="448932" y="140639"/>
                </a:moveTo>
                <a:lnTo>
                  <a:pt x="447471" y="102552"/>
                </a:lnTo>
                <a:lnTo>
                  <a:pt x="442734" y="70446"/>
                </a:lnTo>
                <a:lnTo>
                  <a:pt x="435597" y="48958"/>
                </a:lnTo>
                <a:lnTo>
                  <a:pt x="435597" y="140639"/>
                </a:lnTo>
                <a:lnTo>
                  <a:pt x="434327" y="176377"/>
                </a:lnTo>
                <a:lnTo>
                  <a:pt x="422998" y="229844"/>
                </a:lnTo>
                <a:lnTo>
                  <a:pt x="388569" y="259778"/>
                </a:lnTo>
                <a:lnTo>
                  <a:pt x="378764" y="260654"/>
                </a:lnTo>
                <a:lnTo>
                  <a:pt x="368769" y="259778"/>
                </a:lnTo>
                <a:lnTo>
                  <a:pt x="334200" y="229844"/>
                </a:lnTo>
                <a:lnTo>
                  <a:pt x="322872" y="176377"/>
                </a:lnTo>
                <a:lnTo>
                  <a:pt x="321614" y="140639"/>
                </a:lnTo>
                <a:lnTo>
                  <a:pt x="322872" y="104876"/>
                </a:lnTo>
                <a:lnTo>
                  <a:pt x="334200" y="51308"/>
                </a:lnTo>
                <a:lnTo>
                  <a:pt x="368769" y="21297"/>
                </a:lnTo>
                <a:lnTo>
                  <a:pt x="378764" y="20320"/>
                </a:lnTo>
                <a:lnTo>
                  <a:pt x="388569" y="21297"/>
                </a:lnTo>
                <a:lnTo>
                  <a:pt x="422998" y="51308"/>
                </a:lnTo>
                <a:lnTo>
                  <a:pt x="434327" y="104876"/>
                </a:lnTo>
                <a:lnTo>
                  <a:pt x="435597" y="140639"/>
                </a:lnTo>
                <a:lnTo>
                  <a:pt x="435597" y="48958"/>
                </a:lnTo>
                <a:lnTo>
                  <a:pt x="434187" y="44704"/>
                </a:lnTo>
                <a:lnTo>
                  <a:pt x="421309" y="25717"/>
                </a:lnTo>
                <a:lnTo>
                  <a:pt x="415137" y="20320"/>
                </a:lnTo>
                <a:lnTo>
                  <a:pt x="412737" y="18211"/>
                </a:lnTo>
                <a:lnTo>
                  <a:pt x="402767" y="12852"/>
                </a:lnTo>
                <a:lnTo>
                  <a:pt x="391439" y="9639"/>
                </a:lnTo>
                <a:lnTo>
                  <a:pt x="378764" y="8572"/>
                </a:lnTo>
                <a:lnTo>
                  <a:pt x="365899" y="9639"/>
                </a:lnTo>
                <a:lnTo>
                  <a:pt x="323151" y="44704"/>
                </a:lnTo>
                <a:lnTo>
                  <a:pt x="309778" y="102552"/>
                </a:lnTo>
                <a:lnTo>
                  <a:pt x="308279" y="140639"/>
                </a:lnTo>
                <a:lnTo>
                  <a:pt x="309778" y="178600"/>
                </a:lnTo>
                <a:lnTo>
                  <a:pt x="323151" y="236550"/>
                </a:lnTo>
                <a:lnTo>
                  <a:pt x="354469" y="267995"/>
                </a:lnTo>
                <a:lnTo>
                  <a:pt x="378764" y="272084"/>
                </a:lnTo>
                <a:lnTo>
                  <a:pt x="391439" y="271068"/>
                </a:lnTo>
                <a:lnTo>
                  <a:pt x="434187" y="236550"/>
                </a:lnTo>
                <a:lnTo>
                  <a:pt x="447471" y="178600"/>
                </a:lnTo>
                <a:lnTo>
                  <a:pt x="448932" y="140639"/>
                </a:lnTo>
                <a:close/>
              </a:path>
              <a:path w="530859" h="288925">
                <a:moveTo>
                  <a:pt x="530517" y="8890"/>
                </a:moveTo>
                <a:lnTo>
                  <a:pt x="517182" y="8890"/>
                </a:lnTo>
                <a:lnTo>
                  <a:pt x="517182" y="77787"/>
                </a:lnTo>
                <a:lnTo>
                  <a:pt x="457174" y="77787"/>
                </a:lnTo>
                <a:lnTo>
                  <a:pt x="457174" y="89852"/>
                </a:lnTo>
                <a:lnTo>
                  <a:pt x="517182" y="89852"/>
                </a:lnTo>
                <a:lnTo>
                  <a:pt x="517182" y="184454"/>
                </a:lnTo>
                <a:lnTo>
                  <a:pt x="457174" y="184454"/>
                </a:lnTo>
                <a:lnTo>
                  <a:pt x="457174" y="196519"/>
                </a:lnTo>
                <a:lnTo>
                  <a:pt x="517182" y="196519"/>
                </a:lnTo>
                <a:lnTo>
                  <a:pt x="517182" y="288277"/>
                </a:lnTo>
                <a:lnTo>
                  <a:pt x="530517" y="288277"/>
                </a:lnTo>
                <a:lnTo>
                  <a:pt x="530517" y="88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5582372" y="3533021"/>
            <a:ext cx="24130" cy="71755"/>
          </a:xfrm>
          <a:custGeom>
            <a:avLst/>
            <a:gdLst/>
            <a:ahLst/>
            <a:cxnLst/>
            <a:rect l="l" t="t" r="r" b="b"/>
            <a:pathLst>
              <a:path w="24130" h="71754">
                <a:moveTo>
                  <a:pt x="0" y="71434"/>
                </a:moveTo>
                <a:lnTo>
                  <a:pt x="0" y="60957"/>
                </a:lnTo>
                <a:lnTo>
                  <a:pt x="6419" y="57331"/>
                </a:lnTo>
                <a:lnTo>
                  <a:pt x="10635" y="51710"/>
                </a:lnTo>
                <a:lnTo>
                  <a:pt x="12947" y="43411"/>
                </a:lnTo>
                <a:lnTo>
                  <a:pt x="13651" y="31748"/>
                </a:lnTo>
                <a:lnTo>
                  <a:pt x="7619" y="31748"/>
                </a:lnTo>
                <a:lnTo>
                  <a:pt x="7619" y="0"/>
                </a:lnTo>
                <a:lnTo>
                  <a:pt x="24129" y="0"/>
                </a:lnTo>
                <a:lnTo>
                  <a:pt x="24129" y="34288"/>
                </a:lnTo>
                <a:lnTo>
                  <a:pt x="22725" y="48352"/>
                </a:lnTo>
                <a:lnTo>
                  <a:pt x="18374" y="58933"/>
                </a:lnTo>
                <a:lnTo>
                  <a:pt x="10868" y="66478"/>
                </a:lnTo>
                <a:lnTo>
                  <a:pt x="0" y="71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5748846" y="3299985"/>
            <a:ext cx="234950" cy="282575"/>
          </a:xfrm>
          <a:custGeom>
            <a:avLst/>
            <a:gdLst/>
            <a:ahLst/>
            <a:cxnLst/>
            <a:rect l="l" t="t" r="r" b="b"/>
            <a:pathLst>
              <a:path w="234950" h="282575">
                <a:moveTo>
                  <a:pt x="0" y="130804"/>
                </a:moveTo>
                <a:lnTo>
                  <a:pt x="0" y="119057"/>
                </a:lnTo>
                <a:lnTo>
                  <a:pt x="49334" y="109180"/>
                </a:lnTo>
                <a:lnTo>
                  <a:pt x="88221" y="88856"/>
                </a:lnTo>
                <a:lnTo>
                  <a:pt x="113715" y="57757"/>
                </a:lnTo>
                <a:lnTo>
                  <a:pt x="122867" y="15556"/>
                </a:lnTo>
                <a:lnTo>
                  <a:pt x="6984" y="15556"/>
                </a:lnTo>
                <a:lnTo>
                  <a:pt x="6984" y="3809"/>
                </a:lnTo>
                <a:lnTo>
                  <a:pt x="136519" y="3809"/>
                </a:lnTo>
                <a:lnTo>
                  <a:pt x="136519" y="12699"/>
                </a:lnTo>
                <a:lnTo>
                  <a:pt x="126439" y="61959"/>
                </a:lnTo>
                <a:lnTo>
                  <a:pt x="98262" y="97468"/>
                </a:lnTo>
                <a:lnTo>
                  <a:pt x="55084" y="120119"/>
                </a:lnTo>
                <a:lnTo>
                  <a:pt x="0" y="130804"/>
                </a:lnTo>
                <a:close/>
              </a:path>
              <a:path w="234950" h="282575">
                <a:moveTo>
                  <a:pt x="230813" y="133979"/>
                </a:moveTo>
                <a:lnTo>
                  <a:pt x="217478" y="133979"/>
                </a:lnTo>
                <a:lnTo>
                  <a:pt x="217478" y="94928"/>
                </a:lnTo>
                <a:lnTo>
                  <a:pt x="147314" y="94928"/>
                </a:lnTo>
                <a:lnTo>
                  <a:pt x="147314" y="83181"/>
                </a:lnTo>
                <a:lnTo>
                  <a:pt x="217478" y="83181"/>
                </a:lnTo>
                <a:lnTo>
                  <a:pt x="217478" y="43813"/>
                </a:lnTo>
                <a:lnTo>
                  <a:pt x="150488" y="43813"/>
                </a:lnTo>
                <a:lnTo>
                  <a:pt x="150488" y="32383"/>
                </a:lnTo>
                <a:lnTo>
                  <a:pt x="217478" y="32383"/>
                </a:lnTo>
                <a:lnTo>
                  <a:pt x="217478" y="0"/>
                </a:lnTo>
                <a:lnTo>
                  <a:pt x="230813" y="0"/>
                </a:lnTo>
                <a:lnTo>
                  <a:pt x="230813" y="133979"/>
                </a:lnTo>
                <a:close/>
              </a:path>
              <a:path w="234950" h="282575">
                <a:moveTo>
                  <a:pt x="234623" y="282246"/>
                </a:moveTo>
                <a:lnTo>
                  <a:pt x="25398" y="282246"/>
                </a:lnTo>
                <a:lnTo>
                  <a:pt x="25398" y="215891"/>
                </a:lnTo>
                <a:lnTo>
                  <a:pt x="217478" y="215891"/>
                </a:lnTo>
                <a:lnTo>
                  <a:pt x="217478" y="172078"/>
                </a:lnTo>
                <a:lnTo>
                  <a:pt x="25398" y="172078"/>
                </a:lnTo>
                <a:lnTo>
                  <a:pt x="25398" y="160648"/>
                </a:lnTo>
                <a:lnTo>
                  <a:pt x="230813" y="160648"/>
                </a:lnTo>
                <a:lnTo>
                  <a:pt x="230813" y="227320"/>
                </a:lnTo>
                <a:lnTo>
                  <a:pt x="39050" y="227320"/>
                </a:lnTo>
                <a:lnTo>
                  <a:pt x="39050" y="270816"/>
                </a:lnTo>
                <a:lnTo>
                  <a:pt x="234623" y="270816"/>
                </a:lnTo>
                <a:lnTo>
                  <a:pt x="234623" y="2822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6049824" y="3299985"/>
            <a:ext cx="228600" cy="279400"/>
          </a:xfrm>
          <a:custGeom>
            <a:avLst/>
            <a:gdLst/>
            <a:ahLst/>
            <a:cxnLst/>
            <a:rect l="l" t="t" r="r" b="b"/>
            <a:pathLst>
              <a:path w="228600" h="279400">
                <a:moveTo>
                  <a:pt x="166363" y="275896"/>
                </a:moveTo>
                <a:lnTo>
                  <a:pt x="153346" y="275896"/>
                </a:lnTo>
                <a:lnTo>
                  <a:pt x="153346" y="129534"/>
                </a:lnTo>
                <a:lnTo>
                  <a:pt x="101595" y="129534"/>
                </a:lnTo>
                <a:lnTo>
                  <a:pt x="101595" y="117470"/>
                </a:lnTo>
                <a:lnTo>
                  <a:pt x="153346" y="117470"/>
                </a:lnTo>
                <a:lnTo>
                  <a:pt x="153346" y="1587"/>
                </a:lnTo>
                <a:lnTo>
                  <a:pt x="166363" y="1587"/>
                </a:lnTo>
                <a:lnTo>
                  <a:pt x="166363" y="275896"/>
                </a:lnTo>
                <a:close/>
              </a:path>
              <a:path w="228600" h="279400">
                <a:moveTo>
                  <a:pt x="113025" y="17461"/>
                </a:moveTo>
                <a:lnTo>
                  <a:pt x="2857" y="17461"/>
                </a:lnTo>
                <a:lnTo>
                  <a:pt x="2857" y="5397"/>
                </a:lnTo>
                <a:lnTo>
                  <a:pt x="113025" y="5397"/>
                </a:lnTo>
                <a:lnTo>
                  <a:pt x="113025" y="17461"/>
                </a:lnTo>
                <a:close/>
              </a:path>
              <a:path w="228600" h="279400">
                <a:moveTo>
                  <a:pt x="0" y="259704"/>
                </a:moveTo>
                <a:lnTo>
                  <a:pt x="0" y="247322"/>
                </a:lnTo>
                <a:lnTo>
                  <a:pt x="18885" y="233973"/>
                </a:lnTo>
                <a:lnTo>
                  <a:pt x="35360" y="213391"/>
                </a:lnTo>
                <a:lnTo>
                  <a:pt x="47012" y="184058"/>
                </a:lnTo>
                <a:lnTo>
                  <a:pt x="51432" y="144456"/>
                </a:lnTo>
                <a:lnTo>
                  <a:pt x="51432" y="17461"/>
                </a:lnTo>
                <a:lnTo>
                  <a:pt x="64767" y="17461"/>
                </a:lnTo>
                <a:lnTo>
                  <a:pt x="64767" y="144456"/>
                </a:lnTo>
                <a:lnTo>
                  <a:pt x="69063" y="183840"/>
                </a:lnTo>
                <a:lnTo>
                  <a:pt x="70172" y="186682"/>
                </a:lnTo>
                <a:lnTo>
                  <a:pt x="58417" y="186682"/>
                </a:lnTo>
                <a:lnTo>
                  <a:pt x="51209" y="208896"/>
                </a:lnTo>
                <a:lnTo>
                  <a:pt x="38614" y="229384"/>
                </a:lnTo>
                <a:lnTo>
                  <a:pt x="21316" y="246776"/>
                </a:lnTo>
                <a:lnTo>
                  <a:pt x="0" y="259704"/>
                </a:lnTo>
                <a:close/>
              </a:path>
              <a:path w="228600" h="279400">
                <a:moveTo>
                  <a:pt x="116835" y="260022"/>
                </a:moveTo>
                <a:lnTo>
                  <a:pt x="95117" y="247000"/>
                </a:lnTo>
                <a:lnTo>
                  <a:pt x="77839" y="229384"/>
                </a:lnTo>
                <a:lnTo>
                  <a:pt x="65491" y="208812"/>
                </a:lnTo>
                <a:lnTo>
                  <a:pt x="58417" y="186682"/>
                </a:lnTo>
                <a:lnTo>
                  <a:pt x="70172" y="186682"/>
                </a:lnTo>
                <a:lnTo>
                  <a:pt x="80562" y="213311"/>
                </a:lnTo>
                <a:lnTo>
                  <a:pt x="97180" y="234151"/>
                </a:lnTo>
                <a:lnTo>
                  <a:pt x="116835" y="247640"/>
                </a:lnTo>
                <a:lnTo>
                  <a:pt x="116835" y="260022"/>
                </a:lnTo>
                <a:close/>
              </a:path>
              <a:path w="228600" h="279400">
                <a:moveTo>
                  <a:pt x="228590" y="279388"/>
                </a:moveTo>
                <a:lnTo>
                  <a:pt x="215256" y="279388"/>
                </a:lnTo>
                <a:lnTo>
                  <a:pt x="215256" y="0"/>
                </a:lnTo>
                <a:lnTo>
                  <a:pt x="228590" y="0"/>
                </a:lnTo>
                <a:lnTo>
                  <a:pt x="228590" y="2793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6421261" y="3301573"/>
            <a:ext cx="248920" cy="264795"/>
          </a:xfrm>
          <a:custGeom>
            <a:avLst/>
            <a:gdLst/>
            <a:ahLst/>
            <a:cxnLst/>
            <a:rect l="l" t="t" r="r" b="b"/>
            <a:pathLst>
              <a:path w="248919" h="264795">
                <a:moveTo>
                  <a:pt x="77466" y="253037"/>
                </a:moveTo>
                <a:lnTo>
                  <a:pt x="64449" y="253037"/>
                </a:lnTo>
                <a:lnTo>
                  <a:pt x="64449" y="152711"/>
                </a:lnTo>
                <a:lnTo>
                  <a:pt x="56180" y="149427"/>
                </a:lnTo>
                <a:lnTo>
                  <a:pt x="24074" y="125605"/>
                </a:lnTo>
                <a:lnTo>
                  <a:pt x="9207" y="80959"/>
                </a:lnTo>
                <a:lnTo>
                  <a:pt x="10908" y="64370"/>
                </a:lnTo>
                <a:lnTo>
                  <a:pt x="35241" y="25081"/>
                </a:lnTo>
                <a:lnTo>
                  <a:pt x="72823" y="6349"/>
                </a:lnTo>
                <a:lnTo>
                  <a:pt x="124455" y="0"/>
                </a:lnTo>
                <a:lnTo>
                  <a:pt x="152101" y="1597"/>
                </a:lnTo>
                <a:lnTo>
                  <a:pt x="176324" y="6349"/>
                </a:lnTo>
                <a:lnTo>
                  <a:pt x="191319" y="12064"/>
                </a:lnTo>
                <a:lnTo>
                  <a:pt x="124455" y="12064"/>
                </a:lnTo>
                <a:lnTo>
                  <a:pt x="99730" y="13433"/>
                </a:lnTo>
                <a:lnTo>
                  <a:pt x="59806" y="24386"/>
                </a:lnTo>
                <a:lnTo>
                  <a:pt x="28613" y="54726"/>
                </a:lnTo>
                <a:lnTo>
                  <a:pt x="22859" y="80959"/>
                </a:lnTo>
                <a:lnTo>
                  <a:pt x="24322" y="94636"/>
                </a:lnTo>
                <a:lnTo>
                  <a:pt x="45083" y="127629"/>
                </a:lnTo>
                <a:lnTo>
                  <a:pt x="99730" y="148167"/>
                </a:lnTo>
                <a:lnTo>
                  <a:pt x="124455" y="149536"/>
                </a:lnTo>
                <a:lnTo>
                  <a:pt x="192446" y="149536"/>
                </a:lnTo>
                <a:lnTo>
                  <a:pt x="186047" y="152076"/>
                </a:lnTo>
                <a:lnTo>
                  <a:pt x="186047" y="156203"/>
                </a:lnTo>
                <a:lnTo>
                  <a:pt x="172713" y="156203"/>
                </a:lnTo>
                <a:lnTo>
                  <a:pt x="171220" y="156521"/>
                </a:lnTo>
                <a:lnTo>
                  <a:pt x="77466" y="156521"/>
                </a:lnTo>
                <a:lnTo>
                  <a:pt x="77466" y="253037"/>
                </a:lnTo>
                <a:close/>
              </a:path>
              <a:path w="248919" h="264795">
                <a:moveTo>
                  <a:pt x="192446" y="149536"/>
                </a:moveTo>
                <a:lnTo>
                  <a:pt x="124455" y="149536"/>
                </a:lnTo>
                <a:lnTo>
                  <a:pt x="149228" y="148167"/>
                </a:lnTo>
                <a:lnTo>
                  <a:pt x="170966" y="144059"/>
                </a:lnTo>
                <a:lnTo>
                  <a:pt x="213460" y="118060"/>
                </a:lnTo>
                <a:lnTo>
                  <a:pt x="226050" y="80959"/>
                </a:lnTo>
                <a:lnTo>
                  <a:pt x="224592" y="67143"/>
                </a:lnTo>
                <a:lnTo>
                  <a:pt x="204144" y="33971"/>
                </a:lnTo>
                <a:lnTo>
                  <a:pt x="149228" y="13433"/>
                </a:lnTo>
                <a:lnTo>
                  <a:pt x="124455" y="12064"/>
                </a:lnTo>
                <a:lnTo>
                  <a:pt x="191319" y="12064"/>
                </a:lnTo>
                <a:lnTo>
                  <a:pt x="224835" y="36312"/>
                </a:lnTo>
                <a:lnTo>
                  <a:pt x="239702" y="80959"/>
                </a:lnTo>
                <a:lnTo>
                  <a:pt x="238001" y="97547"/>
                </a:lnTo>
                <a:lnTo>
                  <a:pt x="213668" y="136837"/>
                </a:lnTo>
                <a:lnTo>
                  <a:pt x="193845" y="148980"/>
                </a:lnTo>
                <a:lnTo>
                  <a:pt x="192446" y="149536"/>
                </a:lnTo>
                <a:close/>
              </a:path>
              <a:path w="248919" h="264795">
                <a:moveTo>
                  <a:pt x="186047" y="253037"/>
                </a:moveTo>
                <a:lnTo>
                  <a:pt x="172713" y="253037"/>
                </a:lnTo>
                <a:lnTo>
                  <a:pt x="172713" y="156203"/>
                </a:lnTo>
                <a:lnTo>
                  <a:pt x="186047" y="156203"/>
                </a:lnTo>
                <a:lnTo>
                  <a:pt x="186047" y="253037"/>
                </a:lnTo>
                <a:close/>
              </a:path>
              <a:path w="248919" h="264795">
                <a:moveTo>
                  <a:pt x="124455" y="161601"/>
                </a:moveTo>
                <a:lnTo>
                  <a:pt x="111710" y="161298"/>
                </a:lnTo>
                <a:lnTo>
                  <a:pt x="99651" y="160370"/>
                </a:lnTo>
                <a:lnTo>
                  <a:pt x="88246" y="158788"/>
                </a:lnTo>
                <a:lnTo>
                  <a:pt x="77466" y="156521"/>
                </a:lnTo>
                <a:lnTo>
                  <a:pt x="171220" y="156521"/>
                </a:lnTo>
                <a:lnTo>
                  <a:pt x="161824" y="158520"/>
                </a:lnTo>
                <a:lnTo>
                  <a:pt x="150131" y="160212"/>
                </a:lnTo>
                <a:lnTo>
                  <a:pt x="137665" y="161248"/>
                </a:lnTo>
                <a:lnTo>
                  <a:pt x="124455" y="161601"/>
                </a:lnTo>
                <a:close/>
              </a:path>
              <a:path w="248919" h="264795">
                <a:moveTo>
                  <a:pt x="248592" y="264466"/>
                </a:moveTo>
                <a:lnTo>
                  <a:pt x="0" y="264466"/>
                </a:lnTo>
                <a:lnTo>
                  <a:pt x="0" y="253037"/>
                </a:lnTo>
                <a:lnTo>
                  <a:pt x="248592" y="253037"/>
                </a:lnTo>
                <a:lnTo>
                  <a:pt x="248592" y="2644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6715254" y="3303795"/>
            <a:ext cx="252095" cy="278765"/>
          </a:xfrm>
          <a:custGeom>
            <a:avLst/>
            <a:gdLst/>
            <a:ahLst/>
            <a:cxnLst/>
            <a:rect l="l" t="t" r="r" b="b"/>
            <a:pathLst>
              <a:path w="252094" h="278764">
                <a:moveTo>
                  <a:pt x="226685" y="96198"/>
                </a:moveTo>
                <a:lnTo>
                  <a:pt x="213351" y="96198"/>
                </a:lnTo>
                <a:lnTo>
                  <a:pt x="215752" y="84729"/>
                </a:lnTo>
                <a:lnTo>
                  <a:pt x="217322" y="72268"/>
                </a:lnTo>
                <a:lnTo>
                  <a:pt x="218178" y="59543"/>
                </a:lnTo>
                <a:lnTo>
                  <a:pt x="218431" y="47940"/>
                </a:lnTo>
                <a:lnTo>
                  <a:pt x="218431" y="11747"/>
                </a:lnTo>
                <a:lnTo>
                  <a:pt x="18096" y="11747"/>
                </a:lnTo>
                <a:lnTo>
                  <a:pt x="18096" y="0"/>
                </a:lnTo>
                <a:lnTo>
                  <a:pt x="232083" y="0"/>
                </a:lnTo>
                <a:lnTo>
                  <a:pt x="232073" y="47940"/>
                </a:lnTo>
                <a:lnTo>
                  <a:pt x="231712" y="59766"/>
                </a:lnTo>
                <a:lnTo>
                  <a:pt x="230688" y="72307"/>
                </a:lnTo>
                <a:lnTo>
                  <a:pt x="229002" y="84813"/>
                </a:lnTo>
                <a:lnTo>
                  <a:pt x="226685" y="96198"/>
                </a:lnTo>
                <a:close/>
              </a:path>
              <a:path w="252094" h="278764">
                <a:moveTo>
                  <a:pt x="251767" y="134614"/>
                </a:moveTo>
                <a:lnTo>
                  <a:pt x="0" y="134614"/>
                </a:lnTo>
                <a:lnTo>
                  <a:pt x="0" y="122550"/>
                </a:lnTo>
                <a:lnTo>
                  <a:pt x="251767" y="122550"/>
                </a:lnTo>
                <a:lnTo>
                  <a:pt x="251767" y="134614"/>
                </a:lnTo>
                <a:close/>
              </a:path>
              <a:path w="252094" h="278764">
                <a:moveTo>
                  <a:pt x="231765" y="278436"/>
                </a:moveTo>
                <a:lnTo>
                  <a:pt x="20001" y="278436"/>
                </a:lnTo>
                <a:lnTo>
                  <a:pt x="20001" y="187000"/>
                </a:lnTo>
                <a:lnTo>
                  <a:pt x="231765" y="187000"/>
                </a:lnTo>
                <a:lnTo>
                  <a:pt x="231765" y="198747"/>
                </a:lnTo>
                <a:lnTo>
                  <a:pt x="33336" y="198747"/>
                </a:lnTo>
                <a:lnTo>
                  <a:pt x="33336" y="267006"/>
                </a:lnTo>
                <a:lnTo>
                  <a:pt x="231765" y="267006"/>
                </a:lnTo>
                <a:lnTo>
                  <a:pt x="231765" y="278436"/>
                </a:lnTo>
                <a:close/>
              </a:path>
              <a:path w="252094" h="278764">
                <a:moveTo>
                  <a:pt x="231765" y="267006"/>
                </a:moveTo>
                <a:lnTo>
                  <a:pt x="218431" y="267006"/>
                </a:lnTo>
                <a:lnTo>
                  <a:pt x="218431" y="198747"/>
                </a:lnTo>
                <a:lnTo>
                  <a:pt x="231765" y="198747"/>
                </a:lnTo>
                <a:lnTo>
                  <a:pt x="231765" y="26700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7103190" y="3299985"/>
            <a:ext cx="233045" cy="282575"/>
          </a:xfrm>
          <a:custGeom>
            <a:avLst/>
            <a:gdLst/>
            <a:ahLst/>
            <a:cxnLst/>
            <a:rect l="l" t="t" r="r" b="b"/>
            <a:pathLst>
              <a:path w="233044" h="282575">
                <a:moveTo>
                  <a:pt x="129852" y="130804"/>
                </a:moveTo>
                <a:lnTo>
                  <a:pt x="0" y="130804"/>
                </a:lnTo>
                <a:lnTo>
                  <a:pt x="0" y="3809"/>
                </a:lnTo>
                <a:lnTo>
                  <a:pt x="129852" y="3809"/>
                </a:lnTo>
                <a:lnTo>
                  <a:pt x="129852" y="15556"/>
                </a:lnTo>
                <a:lnTo>
                  <a:pt x="13334" y="15556"/>
                </a:lnTo>
                <a:lnTo>
                  <a:pt x="13334" y="119375"/>
                </a:lnTo>
                <a:lnTo>
                  <a:pt x="129852" y="119375"/>
                </a:lnTo>
                <a:lnTo>
                  <a:pt x="129852" y="130804"/>
                </a:lnTo>
                <a:close/>
              </a:path>
              <a:path w="233044" h="282575">
                <a:moveTo>
                  <a:pt x="129852" y="119375"/>
                </a:moveTo>
                <a:lnTo>
                  <a:pt x="116517" y="119375"/>
                </a:lnTo>
                <a:lnTo>
                  <a:pt x="116517" y="15556"/>
                </a:lnTo>
                <a:lnTo>
                  <a:pt x="129852" y="15556"/>
                </a:lnTo>
                <a:lnTo>
                  <a:pt x="129852" y="119375"/>
                </a:lnTo>
                <a:close/>
              </a:path>
              <a:path w="233044" h="282575">
                <a:moveTo>
                  <a:pt x="223828" y="155886"/>
                </a:moveTo>
                <a:lnTo>
                  <a:pt x="210494" y="155886"/>
                </a:lnTo>
                <a:lnTo>
                  <a:pt x="210494" y="0"/>
                </a:lnTo>
                <a:lnTo>
                  <a:pt x="223828" y="0"/>
                </a:lnTo>
                <a:lnTo>
                  <a:pt x="223828" y="155886"/>
                </a:lnTo>
                <a:close/>
              </a:path>
              <a:path w="233044" h="282575">
                <a:moveTo>
                  <a:pt x="126677" y="193984"/>
                </a:moveTo>
                <a:lnTo>
                  <a:pt x="113342" y="193984"/>
                </a:lnTo>
                <a:lnTo>
                  <a:pt x="113342" y="158426"/>
                </a:lnTo>
                <a:lnTo>
                  <a:pt x="126677" y="158426"/>
                </a:lnTo>
                <a:lnTo>
                  <a:pt x="126677" y="193984"/>
                </a:lnTo>
                <a:close/>
              </a:path>
              <a:path w="233044" h="282575">
                <a:moveTo>
                  <a:pt x="223828" y="205414"/>
                </a:moveTo>
                <a:lnTo>
                  <a:pt x="18096" y="205414"/>
                </a:lnTo>
                <a:lnTo>
                  <a:pt x="18096" y="193984"/>
                </a:lnTo>
                <a:lnTo>
                  <a:pt x="223828" y="193984"/>
                </a:lnTo>
                <a:lnTo>
                  <a:pt x="223828" y="205414"/>
                </a:lnTo>
                <a:close/>
              </a:path>
              <a:path w="233044" h="282575">
                <a:moveTo>
                  <a:pt x="9207" y="282246"/>
                </a:moveTo>
                <a:lnTo>
                  <a:pt x="9207" y="270816"/>
                </a:lnTo>
                <a:lnTo>
                  <a:pt x="47176" y="266550"/>
                </a:lnTo>
                <a:lnTo>
                  <a:pt x="80562" y="255021"/>
                </a:lnTo>
                <a:lnTo>
                  <a:pt x="104304" y="237420"/>
                </a:lnTo>
                <a:lnTo>
                  <a:pt x="113342" y="214938"/>
                </a:lnTo>
                <a:lnTo>
                  <a:pt x="113342" y="205414"/>
                </a:lnTo>
                <a:lnTo>
                  <a:pt x="126677" y="205414"/>
                </a:lnTo>
                <a:lnTo>
                  <a:pt x="126677" y="214938"/>
                </a:lnTo>
                <a:lnTo>
                  <a:pt x="135661" y="236845"/>
                </a:lnTo>
                <a:lnTo>
                  <a:pt x="120327" y="236845"/>
                </a:lnTo>
                <a:lnTo>
                  <a:pt x="104304" y="254788"/>
                </a:lnTo>
                <a:lnTo>
                  <a:pt x="79054" y="268951"/>
                </a:lnTo>
                <a:lnTo>
                  <a:pt x="46660" y="278411"/>
                </a:lnTo>
                <a:lnTo>
                  <a:pt x="9207" y="282246"/>
                </a:lnTo>
                <a:close/>
              </a:path>
              <a:path w="233044" h="282575">
                <a:moveTo>
                  <a:pt x="232718" y="282246"/>
                </a:moveTo>
                <a:lnTo>
                  <a:pt x="194709" y="278411"/>
                </a:lnTo>
                <a:lnTo>
                  <a:pt x="161997" y="268951"/>
                </a:lnTo>
                <a:lnTo>
                  <a:pt x="136549" y="254788"/>
                </a:lnTo>
                <a:lnTo>
                  <a:pt x="120327" y="236845"/>
                </a:lnTo>
                <a:lnTo>
                  <a:pt x="135661" y="236845"/>
                </a:lnTo>
                <a:lnTo>
                  <a:pt x="135879" y="237376"/>
                </a:lnTo>
                <a:lnTo>
                  <a:pt x="160053" y="254902"/>
                </a:lnTo>
                <a:lnTo>
                  <a:pt x="194049" y="266416"/>
                </a:lnTo>
                <a:lnTo>
                  <a:pt x="232718" y="270816"/>
                </a:lnTo>
                <a:lnTo>
                  <a:pt x="232718" y="2822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834097" y="3727043"/>
            <a:ext cx="535940" cy="282575"/>
          </a:xfrm>
          <a:custGeom>
            <a:avLst/>
            <a:gdLst/>
            <a:ahLst/>
            <a:cxnLst/>
            <a:rect l="l" t="t" r="r" b="b"/>
            <a:pathLst>
              <a:path w="535940" h="282575">
                <a:moveTo>
                  <a:pt x="148894" y="4127"/>
                </a:moveTo>
                <a:lnTo>
                  <a:pt x="13335" y="4127"/>
                </a:lnTo>
                <a:lnTo>
                  <a:pt x="13335" y="15875"/>
                </a:lnTo>
                <a:lnTo>
                  <a:pt x="135242" y="15875"/>
                </a:lnTo>
                <a:lnTo>
                  <a:pt x="135242" y="52705"/>
                </a:lnTo>
                <a:lnTo>
                  <a:pt x="134899" y="66979"/>
                </a:lnTo>
                <a:lnTo>
                  <a:pt x="133896" y="81000"/>
                </a:lnTo>
                <a:lnTo>
                  <a:pt x="132295" y="94361"/>
                </a:lnTo>
                <a:lnTo>
                  <a:pt x="130162" y="106680"/>
                </a:lnTo>
                <a:lnTo>
                  <a:pt x="143814" y="106680"/>
                </a:lnTo>
                <a:lnTo>
                  <a:pt x="145821" y="94399"/>
                </a:lnTo>
                <a:lnTo>
                  <a:pt x="147434" y="81076"/>
                </a:lnTo>
                <a:lnTo>
                  <a:pt x="148501" y="66979"/>
                </a:lnTo>
                <a:lnTo>
                  <a:pt x="148894" y="52705"/>
                </a:lnTo>
                <a:lnTo>
                  <a:pt x="148894" y="4127"/>
                </a:lnTo>
                <a:close/>
              </a:path>
              <a:path w="535940" h="282575">
                <a:moveTo>
                  <a:pt x="231762" y="270814"/>
                </a:moveTo>
                <a:lnTo>
                  <a:pt x="37465" y="270814"/>
                </a:lnTo>
                <a:lnTo>
                  <a:pt x="37465" y="204457"/>
                </a:lnTo>
                <a:lnTo>
                  <a:pt x="23812" y="204457"/>
                </a:lnTo>
                <a:lnTo>
                  <a:pt x="23812" y="282562"/>
                </a:lnTo>
                <a:lnTo>
                  <a:pt x="231762" y="282562"/>
                </a:lnTo>
                <a:lnTo>
                  <a:pt x="231762" y="270814"/>
                </a:lnTo>
                <a:close/>
              </a:path>
              <a:path w="535940" h="282575">
                <a:moveTo>
                  <a:pt x="272084" y="89852"/>
                </a:moveTo>
                <a:lnTo>
                  <a:pt x="226682" y="89852"/>
                </a:lnTo>
                <a:lnTo>
                  <a:pt x="226682" y="0"/>
                </a:lnTo>
                <a:lnTo>
                  <a:pt x="213029" y="0"/>
                </a:lnTo>
                <a:lnTo>
                  <a:pt x="213029" y="131114"/>
                </a:lnTo>
                <a:lnTo>
                  <a:pt x="199377" y="138201"/>
                </a:lnTo>
                <a:lnTo>
                  <a:pt x="182867" y="143268"/>
                </a:lnTo>
                <a:lnTo>
                  <a:pt x="163741" y="146304"/>
                </a:lnTo>
                <a:lnTo>
                  <a:pt x="142227" y="147307"/>
                </a:lnTo>
                <a:lnTo>
                  <a:pt x="69519" y="147307"/>
                </a:lnTo>
                <a:lnTo>
                  <a:pt x="69519" y="74295"/>
                </a:lnTo>
                <a:lnTo>
                  <a:pt x="55880" y="74295"/>
                </a:lnTo>
                <a:lnTo>
                  <a:pt x="55880" y="147307"/>
                </a:lnTo>
                <a:lnTo>
                  <a:pt x="0" y="147307"/>
                </a:lnTo>
                <a:lnTo>
                  <a:pt x="0" y="159689"/>
                </a:lnTo>
                <a:lnTo>
                  <a:pt x="140322" y="159689"/>
                </a:lnTo>
                <a:lnTo>
                  <a:pt x="162801" y="158673"/>
                </a:lnTo>
                <a:lnTo>
                  <a:pt x="182511" y="155524"/>
                </a:lnTo>
                <a:lnTo>
                  <a:pt x="199301" y="150190"/>
                </a:lnTo>
                <a:lnTo>
                  <a:pt x="213029" y="142544"/>
                </a:lnTo>
                <a:lnTo>
                  <a:pt x="213029" y="199059"/>
                </a:lnTo>
                <a:lnTo>
                  <a:pt x="226682" y="199059"/>
                </a:lnTo>
                <a:lnTo>
                  <a:pt x="226682" y="142544"/>
                </a:lnTo>
                <a:lnTo>
                  <a:pt x="226682" y="101600"/>
                </a:lnTo>
                <a:lnTo>
                  <a:pt x="272084" y="101600"/>
                </a:lnTo>
                <a:lnTo>
                  <a:pt x="272084" y="89852"/>
                </a:lnTo>
                <a:close/>
              </a:path>
              <a:path w="535940" h="282575">
                <a:moveTo>
                  <a:pt x="472732" y="139369"/>
                </a:moveTo>
                <a:lnTo>
                  <a:pt x="458330" y="145427"/>
                </a:lnTo>
                <a:lnTo>
                  <a:pt x="441109" y="149453"/>
                </a:lnTo>
                <a:lnTo>
                  <a:pt x="422148" y="151701"/>
                </a:lnTo>
                <a:lnTo>
                  <a:pt x="402564" y="152387"/>
                </a:lnTo>
                <a:lnTo>
                  <a:pt x="319709" y="152387"/>
                </a:lnTo>
                <a:lnTo>
                  <a:pt x="319709" y="89217"/>
                </a:lnTo>
                <a:lnTo>
                  <a:pt x="430187" y="89217"/>
                </a:lnTo>
                <a:lnTo>
                  <a:pt x="430187" y="4127"/>
                </a:lnTo>
                <a:lnTo>
                  <a:pt x="306057" y="4127"/>
                </a:lnTo>
                <a:lnTo>
                  <a:pt x="306057" y="15557"/>
                </a:lnTo>
                <a:lnTo>
                  <a:pt x="416534" y="15557"/>
                </a:lnTo>
                <a:lnTo>
                  <a:pt x="416534" y="77470"/>
                </a:lnTo>
                <a:lnTo>
                  <a:pt x="306057" y="77470"/>
                </a:lnTo>
                <a:lnTo>
                  <a:pt x="306057" y="164134"/>
                </a:lnTo>
                <a:lnTo>
                  <a:pt x="402247" y="164134"/>
                </a:lnTo>
                <a:lnTo>
                  <a:pt x="422198" y="163436"/>
                </a:lnTo>
                <a:lnTo>
                  <a:pt x="441299" y="161163"/>
                </a:lnTo>
                <a:lnTo>
                  <a:pt x="458508" y="157035"/>
                </a:lnTo>
                <a:lnTo>
                  <a:pt x="469112" y="152387"/>
                </a:lnTo>
                <a:lnTo>
                  <a:pt x="472732" y="150799"/>
                </a:lnTo>
                <a:lnTo>
                  <a:pt x="472732" y="139369"/>
                </a:lnTo>
                <a:close/>
              </a:path>
              <a:path w="535940" h="282575">
                <a:moveTo>
                  <a:pt x="529882" y="317"/>
                </a:moveTo>
                <a:lnTo>
                  <a:pt x="516547" y="317"/>
                </a:lnTo>
                <a:lnTo>
                  <a:pt x="516547" y="39052"/>
                </a:lnTo>
                <a:lnTo>
                  <a:pt x="452094" y="39052"/>
                </a:lnTo>
                <a:lnTo>
                  <a:pt x="452094" y="51117"/>
                </a:lnTo>
                <a:lnTo>
                  <a:pt x="516547" y="51117"/>
                </a:lnTo>
                <a:lnTo>
                  <a:pt x="516547" y="98742"/>
                </a:lnTo>
                <a:lnTo>
                  <a:pt x="452094" y="98742"/>
                </a:lnTo>
                <a:lnTo>
                  <a:pt x="452094" y="110807"/>
                </a:lnTo>
                <a:lnTo>
                  <a:pt x="516547" y="110807"/>
                </a:lnTo>
                <a:lnTo>
                  <a:pt x="516547" y="200647"/>
                </a:lnTo>
                <a:lnTo>
                  <a:pt x="529882" y="200647"/>
                </a:lnTo>
                <a:lnTo>
                  <a:pt x="529882" y="317"/>
                </a:lnTo>
                <a:close/>
              </a:path>
              <a:path w="535940" h="282575">
                <a:moveTo>
                  <a:pt x="535597" y="268909"/>
                </a:moveTo>
                <a:lnTo>
                  <a:pt x="338124" y="268909"/>
                </a:lnTo>
                <a:lnTo>
                  <a:pt x="338124" y="202234"/>
                </a:lnTo>
                <a:lnTo>
                  <a:pt x="324472" y="202234"/>
                </a:lnTo>
                <a:lnTo>
                  <a:pt x="324472" y="280974"/>
                </a:lnTo>
                <a:lnTo>
                  <a:pt x="535597" y="280974"/>
                </a:lnTo>
                <a:lnTo>
                  <a:pt x="535597" y="2689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513815" y="3727353"/>
            <a:ext cx="234315" cy="286385"/>
          </a:xfrm>
          <a:custGeom>
            <a:avLst/>
            <a:gdLst/>
            <a:ahLst/>
            <a:cxnLst/>
            <a:rect l="l" t="t" r="r" b="b"/>
            <a:pathLst>
              <a:path w="234315" h="286385">
                <a:moveTo>
                  <a:pt x="228273" y="158743"/>
                </a:moveTo>
                <a:lnTo>
                  <a:pt x="214938" y="158743"/>
                </a:lnTo>
                <a:lnTo>
                  <a:pt x="214938" y="75879"/>
                </a:lnTo>
                <a:lnTo>
                  <a:pt x="145726" y="75879"/>
                </a:lnTo>
                <a:lnTo>
                  <a:pt x="145726" y="64132"/>
                </a:lnTo>
                <a:lnTo>
                  <a:pt x="214938" y="64132"/>
                </a:lnTo>
                <a:lnTo>
                  <a:pt x="214938" y="0"/>
                </a:lnTo>
                <a:lnTo>
                  <a:pt x="228273" y="0"/>
                </a:lnTo>
                <a:lnTo>
                  <a:pt x="228273" y="158743"/>
                </a:lnTo>
                <a:close/>
              </a:path>
              <a:path w="234315" h="286385">
                <a:moveTo>
                  <a:pt x="143186" y="15556"/>
                </a:moveTo>
                <a:lnTo>
                  <a:pt x="4444" y="15556"/>
                </a:lnTo>
                <a:lnTo>
                  <a:pt x="4444" y="3809"/>
                </a:lnTo>
                <a:lnTo>
                  <a:pt x="143186" y="3809"/>
                </a:lnTo>
                <a:lnTo>
                  <a:pt x="143186" y="15556"/>
                </a:lnTo>
                <a:close/>
              </a:path>
              <a:path w="234315" h="286385">
                <a:moveTo>
                  <a:pt x="0" y="147314"/>
                </a:moveTo>
                <a:lnTo>
                  <a:pt x="0" y="134932"/>
                </a:lnTo>
                <a:lnTo>
                  <a:pt x="24664" y="124737"/>
                </a:lnTo>
                <a:lnTo>
                  <a:pt x="46115" y="106477"/>
                </a:lnTo>
                <a:lnTo>
                  <a:pt x="61255" y="80775"/>
                </a:lnTo>
                <a:lnTo>
                  <a:pt x="66989" y="48258"/>
                </a:lnTo>
                <a:lnTo>
                  <a:pt x="66989" y="15556"/>
                </a:lnTo>
                <a:lnTo>
                  <a:pt x="80641" y="15556"/>
                </a:lnTo>
                <a:lnTo>
                  <a:pt x="80641" y="48258"/>
                </a:lnTo>
                <a:lnTo>
                  <a:pt x="86649" y="79600"/>
                </a:lnTo>
                <a:lnTo>
                  <a:pt x="88130" y="81911"/>
                </a:lnTo>
                <a:lnTo>
                  <a:pt x="73974" y="81911"/>
                </a:lnTo>
                <a:lnTo>
                  <a:pt x="63175" y="103605"/>
                </a:lnTo>
                <a:lnTo>
                  <a:pt x="46630" y="122827"/>
                </a:lnTo>
                <a:lnTo>
                  <a:pt x="25265" y="137943"/>
                </a:lnTo>
                <a:lnTo>
                  <a:pt x="0" y="147314"/>
                </a:lnTo>
                <a:close/>
              </a:path>
              <a:path w="234315" h="286385">
                <a:moveTo>
                  <a:pt x="147949" y="143821"/>
                </a:moveTo>
                <a:lnTo>
                  <a:pt x="123487" y="134505"/>
                </a:lnTo>
                <a:lnTo>
                  <a:pt x="102270" y="120486"/>
                </a:lnTo>
                <a:lnTo>
                  <a:pt x="85399" y="102657"/>
                </a:lnTo>
                <a:lnTo>
                  <a:pt x="73974" y="81911"/>
                </a:lnTo>
                <a:lnTo>
                  <a:pt x="88130" y="81911"/>
                </a:lnTo>
                <a:lnTo>
                  <a:pt x="102270" y="103977"/>
                </a:lnTo>
                <a:lnTo>
                  <a:pt x="123904" y="121210"/>
                </a:lnTo>
                <a:lnTo>
                  <a:pt x="147949" y="131122"/>
                </a:lnTo>
                <a:lnTo>
                  <a:pt x="147949" y="143821"/>
                </a:lnTo>
                <a:close/>
              </a:path>
              <a:path w="234315" h="286385">
                <a:moveTo>
                  <a:pt x="126042" y="286373"/>
                </a:moveTo>
                <a:lnTo>
                  <a:pt x="75958" y="281849"/>
                </a:lnTo>
                <a:lnTo>
                  <a:pt x="38733" y="267324"/>
                </a:lnTo>
                <a:lnTo>
                  <a:pt x="18096" y="230813"/>
                </a:lnTo>
                <a:lnTo>
                  <a:pt x="19446" y="219611"/>
                </a:lnTo>
                <a:lnTo>
                  <a:pt x="55411" y="185333"/>
                </a:lnTo>
                <a:lnTo>
                  <a:pt x="99720" y="175768"/>
                </a:lnTo>
                <a:lnTo>
                  <a:pt x="126042" y="174618"/>
                </a:lnTo>
                <a:lnTo>
                  <a:pt x="152681" y="175768"/>
                </a:lnTo>
                <a:lnTo>
                  <a:pt x="176522" y="179300"/>
                </a:lnTo>
                <a:lnTo>
                  <a:pt x="197030" y="185333"/>
                </a:lnTo>
                <a:lnTo>
                  <a:pt x="199625" y="186682"/>
                </a:lnTo>
                <a:lnTo>
                  <a:pt x="126042" y="186682"/>
                </a:lnTo>
                <a:lnTo>
                  <a:pt x="101680" y="187749"/>
                </a:lnTo>
                <a:lnTo>
                  <a:pt x="61528" y="196192"/>
                </a:lnTo>
                <a:lnTo>
                  <a:pt x="32477" y="222752"/>
                </a:lnTo>
                <a:lnTo>
                  <a:pt x="31431" y="230813"/>
                </a:lnTo>
                <a:lnTo>
                  <a:pt x="32477" y="238735"/>
                </a:lnTo>
                <a:lnTo>
                  <a:pt x="61528" y="265300"/>
                </a:lnTo>
                <a:lnTo>
                  <a:pt x="101680" y="273872"/>
                </a:lnTo>
                <a:lnTo>
                  <a:pt x="126042" y="274944"/>
                </a:lnTo>
                <a:lnTo>
                  <a:pt x="198930" y="274944"/>
                </a:lnTo>
                <a:lnTo>
                  <a:pt x="197030" y="275926"/>
                </a:lnTo>
                <a:lnTo>
                  <a:pt x="176522" y="281849"/>
                </a:lnTo>
                <a:lnTo>
                  <a:pt x="152681" y="285272"/>
                </a:lnTo>
                <a:lnTo>
                  <a:pt x="126042" y="286373"/>
                </a:lnTo>
                <a:close/>
              </a:path>
              <a:path w="234315" h="286385">
                <a:moveTo>
                  <a:pt x="198930" y="274944"/>
                </a:moveTo>
                <a:lnTo>
                  <a:pt x="126042" y="274944"/>
                </a:lnTo>
                <a:lnTo>
                  <a:pt x="150583" y="273872"/>
                </a:lnTo>
                <a:lnTo>
                  <a:pt x="172355" y="270657"/>
                </a:lnTo>
                <a:lnTo>
                  <a:pt x="212046" y="252199"/>
                </a:lnTo>
                <a:lnTo>
                  <a:pt x="221288" y="230813"/>
                </a:lnTo>
                <a:lnTo>
                  <a:pt x="220232" y="222752"/>
                </a:lnTo>
                <a:lnTo>
                  <a:pt x="190735" y="196192"/>
                </a:lnTo>
                <a:lnTo>
                  <a:pt x="150583" y="187749"/>
                </a:lnTo>
                <a:lnTo>
                  <a:pt x="126042" y="186682"/>
                </a:lnTo>
                <a:lnTo>
                  <a:pt x="199625" y="186682"/>
                </a:lnTo>
                <a:lnTo>
                  <a:pt x="232911" y="219611"/>
                </a:lnTo>
                <a:lnTo>
                  <a:pt x="234305" y="230813"/>
                </a:lnTo>
                <a:lnTo>
                  <a:pt x="232911" y="241831"/>
                </a:lnTo>
                <a:lnTo>
                  <a:pt x="228868" y="251569"/>
                </a:lnTo>
                <a:lnTo>
                  <a:pt x="222384" y="260056"/>
                </a:lnTo>
                <a:lnTo>
                  <a:pt x="213668" y="267324"/>
                </a:lnTo>
                <a:lnTo>
                  <a:pt x="198930" y="2749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805583" y="3732758"/>
            <a:ext cx="248920" cy="260985"/>
          </a:xfrm>
          <a:custGeom>
            <a:avLst/>
            <a:gdLst/>
            <a:ahLst/>
            <a:cxnLst/>
            <a:rect l="l" t="t" r="r" b="b"/>
            <a:pathLst>
              <a:path w="248920" h="260985">
                <a:moveTo>
                  <a:pt x="232397" y="75565"/>
                </a:moveTo>
                <a:lnTo>
                  <a:pt x="219379" y="75565"/>
                </a:lnTo>
                <a:lnTo>
                  <a:pt x="219379" y="152704"/>
                </a:lnTo>
                <a:lnTo>
                  <a:pt x="232397" y="152704"/>
                </a:lnTo>
                <a:lnTo>
                  <a:pt x="232397" y="75565"/>
                </a:lnTo>
                <a:close/>
              </a:path>
              <a:path w="248920" h="260985">
                <a:moveTo>
                  <a:pt x="232397" y="63881"/>
                </a:moveTo>
                <a:lnTo>
                  <a:pt x="29210" y="63881"/>
                </a:lnTo>
                <a:lnTo>
                  <a:pt x="29210" y="381"/>
                </a:lnTo>
                <a:lnTo>
                  <a:pt x="16192" y="381"/>
                </a:lnTo>
                <a:lnTo>
                  <a:pt x="16192" y="63881"/>
                </a:lnTo>
                <a:lnTo>
                  <a:pt x="16192" y="75311"/>
                </a:lnTo>
                <a:lnTo>
                  <a:pt x="16192" y="152781"/>
                </a:lnTo>
                <a:lnTo>
                  <a:pt x="16192" y="164211"/>
                </a:lnTo>
                <a:lnTo>
                  <a:pt x="232397" y="164211"/>
                </a:lnTo>
                <a:lnTo>
                  <a:pt x="232397" y="152781"/>
                </a:lnTo>
                <a:lnTo>
                  <a:pt x="29210" y="152781"/>
                </a:lnTo>
                <a:lnTo>
                  <a:pt x="29210" y="75311"/>
                </a:lnTo>
                <a:lnTo>
                  <a:pt x="232397" y="75311"/>
                </a:lnTo>
                <a:lnTo>
                  <a:pt x="232397" y="63881"/>
                </a:lnTo>
                <a:close/>
              </a:path>
              <a:path w="248920" h="260985">
                <a:moveTo>
                  <a:pt x="232397" y="0"/>
                </a:moveTo>
                <a:lnTo>
                  <a:pt x="219379" y="0"/>
                </a:lnTo>
                <a:lnTo>
                  <a:pt x="219379" y="63500"/>
                </a:lnTo>
                <a:lnTo>
                  <a:pt x="232397" y="63500"/>
                </a:lnTo>
                <a:lnTo>
                  <a:pt x="232397" y="0"/>
                </a:lnTo>
                <a:close/>
              </a:path>
              <a:path w="248920" h="260985">
                <a:moveTo>
                  <a:pt x="248589" y="249224"/>
                </a:moveTo>
                <a:lnTo>
                  <a:pt x="131432" y="249224"/>
                </a:lnTo>
                <a:lnTo>
                  <a:pt x="131432" y="164452"/>
                </a:lnTo>
                <a:lnTo>
                  <a:pt x="118414" y="164452"/>
                </a:lnTo>
                <a:lnTo>
                  <a:pt x="118414" y="249224"/>
                </a:lnTo>
                <a:lnTo>
                  <a:pt x="0" y="249224"/>
                </a:lnTo>
                <a:lnTo>
                  <a:pt x="0" y="260654"/>
                </a:lnTo>
                <a:lnTo>
                  <a:pt x="248589" y="260654"/>
                </a:lnTo>
                <a:lnTo>
                  <a:pt x="248589" y="2492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099575" y="3730599"/>
            <a:ext cx="252095" cy="279400"/>
          </a:xfrm>
          <a:custGeom>
            <a:avLst/>
            <a:gdLst/>
            <a:ahLst/>
            <a:cxnLst/>
            <a:rect l="l" t="t" r="r" b="b"/>
            <a:pathLst>
              <a:path w="252095" h="279400">
                <a:moveTo>
                  <a:pt x="233667" y="90170"/>
                </a:moveTo>
                <a:lnTo>
                  <a:pt x="33337" y="90170"/>
                </a:lnTo>
                <a:lnTo>
                  <a:pt x="33337" y="54610"/>
                </a:lnTo>
                <a:lnTo>
                  <a:pt x="231762" y="54610"/>
                </a:lnTo>
                <a:lnTo>
                  <a:pt x="231762" y="44450"/>
                </a:lnTo>
                <a:lnTo>
                  <a:pt x="231762" y="11430"/>
                </a:lnTo>
                <a:lnTo>
                  <a:pt x="231762" y="0"/>
                </a:lnTo>
                <a:lnTo>
                  <a:pt x="20002" y="0"/>
                </a:lnTo>
                <a:lnTo>
                  <a:pt x="20002" y="11430"/>
                </a:lnTo>
                <a:lnTo>
                  <a:pt x="218427" y="11430"/>
                </a:lnTo>
                <a:lnTo>
                  <a:pt x="218427" y="44450"/>
                </a:lnTo>
                <a:lnTo>
                  <a:pt x="20002" y="44450"/>
                </a:lnTo>
                <a:lnTo>
                  <a:pt x="20002" y="54610"/>
                </a:lnTo>
                <a:lnTo>
                  <a:pt x="20002" y="90170"/>
                </a:lnTo>
                <a:lnTo>
                  <a:pt x="20002" y="101600"/>
                </a:lnTo>
                <a:lnTo>
                  <a:pt x="233667" y="101600"/>
                </a:lnTo>
                <a:lnTo>
                  <a:pt x="233667" y="90170"/>
                </a:lnTo>
                <a:close/>
              </a:path>
              <a:path w="252095" h="279400">
                <a:moveTo>
                  <a:pt x="239064" y="267970"/>
                </a:moveTo>
                <a:lnTo>
                  <a:pt x="33337" y="267970"/>
                </a:lnTo>
                <a:lnTo>
                  <a:pt x="33337" y="233680"/>
                </a:lnTo>
                <a:lnTo>
                  <a:pt x="231762" y="233680"/>
                </a:lnTo>
                <a:lnTo>
                  <a:pt x="231762" y="223520"/>
                </a:lnTo>
                <a:lnTo>
                  <a:pt x="231762" y="190500"/>
                </a:lnTo>
                <a:lnTo>
                  <a:pt x="231762" y="180340"/>
                </a:lnTo>
                <a:lnTo>
                  <a:pt x="20002" y="180340"/>
                </a:lnTo>
                <a:lnTo>
                  <a:pt x="20002" y="190500"/>
                </a:lnTo>
                <a:lnTo>
                  <a:pt x="218427" y="190500"/>
                </a:lnTo>
                <a:lnTo>
                  <a:pt x="218427" y="223520"/>
                </a:lnTo>
                <a:lnTo>
                  <a:pt x="20002" y="223520"/>
                </a:lnTo>
                <a:lnTo>
                  <a:pt x="20002" y="233680"/>
                </a:lnTo>
                <a:lnTo>
                  <a:pt x="20002" y="267970"/>
                </a:lnTo>
                <a:lnTo>
                  <a:pt x="20002" y="279400"/>
                </a:lnTo>
                <a:lnTo>
                  <a:pt x="239064" y="279400"/>
                </a:lnTo>
                <a:lnTo>
                  <a:pt x="239064" y="267970"/>
                </a:lnTo>
                <a:close/>
              </a:path>
              <a:path w="252095" h="279400">
                <a:moveTo>
                  <a:pt x="251764" y="133908"/>
                </a:moveTo>
                <a:lnTo>
                  <a:pt x="0" y="133908"/>
                </a:lnTo>
                <a:lnTo>
                  <a:pt x="0" y="145338"/>
                </a:lnTo>
                <a:lnTo>
                  <a:pt x="251764" y="145338"/>
                </a:lnTo>
                <a:lnTo>
                  <a:pt x="251764" y="1339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3" name="object 73"/>
          <p:cNvGrpSpPr/>
          <p:nvPr/>
        </p:nvGrpSpPr>
        <p:grpSpPr>
          <a:xfrm>
            <a:off x="9479098" y="3727036"/>
            <a:ext cx="646430" cy="280035"/>
            <a:chOff x="9479098" y="3727036"/>
            <a:chExt cx="646430" cy="280035"/>
          </a:xfrm>
        </p:grpSpPr>
        <p:pic>
          <p:nvPicPr>
            <p:cNvPr id="74" name="object 7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79098" y="3744497"/>
              <a:ext cx="172713" cy="246687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91179" y="3744497"/>
              <a:ext cx="164458" cy="246687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9894689" y="3727036"/>
              <a:ext cx="230504" cy="280035"/>
            </a:xfrm>
            <a:custGeom>
              <a:avLst/>
              <a:gdLst/>
              <a:ahLst/>
              <a:cxnLst/>
              <a:rect l="l" t="t" r="r" b="b"/>
              <a:pathLst>
                <a:path w="230504" h="280035">
                  <a:moveTo>
                    <a:pt x="54925" y="263514"/>
                  </a:moveTo>
                  <a:lnTo>
                    <a:pt x="13661" y="235297"/>
                  </a:lnTo>
                  <a:lnTo>
                    <a:pt x="1379" y="175213"/>
                  </a:lnTo>
                  <a:lnTo>
                    <a:pt x="0" y="132074"/>
                  </a:lnTo>
                  <a:lnTo>
                    <a:pt x="1379" y="88752"/>
                  </a:lnTo>
                  <a:lnTo>
                    <a:pt x="13661" y="28539"/>
                  </a:lnTo>
                  <a:lnTo>
                    <a:pt x="46115" y="709"/>
                  </a:lnTo>
                  <a:lnTo>
                    <a:pt x="54925" y="0"/>
                  </a:lnTo>
                  <a:lnTo>
                    <a:pt x="63556" y="709"/>
                  </a:lnTo>
                  <a:lnTo>
                    <a:pt x="71355" y="2817"/>
                  </a:lnTo>
                  <a:lnTo>
                    <a:pt x="78320" y="6295"/>
                  </a:lnTo>
                  <a:lnTo>
                    <a:pt x="84451" y="11112"/>
                  </a:lnTo>
                  <a:lnTo>
                    <a:pt x="84877" y="11747"/>
                  </a:lnTo>
                  <a:lnTo>
                    <a:pt x="46353" y="11747"/>
                  </a:lnTo>
                  <a:lnTo>
                    <a:pt x="39050" y="14921"/>
                  </a:lnTo>
                  <a:lnTo>
                    <a:pt x="17779" y="60282"/>
                  </a:lnTo>
                  <a:lnTo>
                    <a:pt x="13334" y="132074"/>
                  </a:lnTo>
                  <a:lnTo>
                    <a:pt x="14366" y="171983"/>
                  </a:lnTo>
                  <a:lnTo>
                    <a:pt x="24049" y="227395"/>
                  </a:lnTo>
                  <a:lnTo>
                    <a:pt x="46353" y="252084"/>
                  </a:lnTo>
                  <a:lnTo>
                    <a:pt x="84877" y="252084"/>
                  </a:lnTo>
                  <a:lnTo>
                    <a:pt x="84451" y="252719"/>
                  </a:lnTo>
                  <a:lnTo>
                    <a:pt x="78320" y="257621"/>
                  </a:lnTo>
                  <a:lnTo>
                    <a:pt x="71355" y="260974"/>
                  </a:lnTo>
                  <a:lnTo>
                    <a:pt x="63556" y="262899"/>
                  </a:lnTo>
                  <a:lnTo>
                    <a:pt x="54925" y="263514"/>
                  </a:lnTo>
                  <a:close/>
                </a:path>
                <a:path w="230504" h="280035">
                  <a:moveTo>
                    <a:pt x="84877" y="252084"/>
                  </a:moveTo>
                  <a:lnTo>
                    <a:pt x="63179" y="252084"/>
                  </a:lnTo>
                  <a:lnTo>
                    <a:pt x="70482" y="248910"/>
                  </a:lnTo>
                  <a:lnTo>
                    <a:pt x="75879" y="243195"/>
                  </a:lnTo>
                  <a:lnTo>
                    <a:pt x="85483" y="227395"/>
                  </a:lnTo>
                  <a:lnTo>
                    <a:pt x="91753" y="203707"/>
                  </a:lnTo>
                  <a:lnTo>
                    <a:pt x="95166" y="171983"/>
                  </a:lnTo>
                  <a:lnTo>
                    <a:pt x="96198" y="132074"/>
                  </a:lnTo>
                  <a:lnTo>
                    <a:pt x="95166" y="92026"/>
                  </a:lnTo>
                  <a:lnTo>
                    <a:pt x="85483" y="36575"/>
                  </a:lnTo>
                  <a:lnTo>
                    <a:pt x="63179" y="11747"/>
                  </a:lnTo>
                  <a:lnTo>
                    <a:pt x="84877" y="11747"/>
                  </a:lnTo>
                  <a:lnTo>
                    <a:pt x="96139" y="28539"/>
                  </a:lnTo>
                  <a:lnTo>
                    <a:pt x="103897" y="54330"/>
                  </a:lnTo>
                  <a:lnTo>
                    <a:pt x="108203" y="88752"/>
                  </a:lnTo>
                  <a:lnTo>
                    <a:pt x="109533" y="132074"/>
                  </a:lnTo>
                  <a:lnTo>
                    <a:pt x="108203" y="175213"/>
                  </a:lnTo>
                  <a:lnTo>
                    <a:pt x="103897" y="209541"/>
                  </a:lnTo>
                  <a:lnTo>
                    <a:pt x="96139" y="235297"/>
                  </a:lnTo>
                  <a:lnTo>
                    <a:pt x="84877" y="252084"/>
                  </a:lnTo>
                  <a:close/>
                </a:path>
                <a:path w="230504" h="280035">
                  <a:moveTo>
                    <a:pt x="169855" y="276531"/>
                  </a:moveTo>
                  <a:lnTo>
                    <a:pt x="156838" y="276531"/>
                  </a:lnTo>
                  <a:lnTo>
                    <a:pt x="156838" y="131757"/>
                  </a:lnTo>
                  <a:lnTo>
                    <a:pt x="116517" y="131757"/>
                  </a:lnTo>
                  <a:lnTo>
                    <a:pt x="116517" y="119692"/>
                  </a:lnTo>
                  <a:lnTo>
                    <a:pt x="156838" y="119692"/>
                  </a:lnTo>
                  <a:lnTo>
                    <a:pt x="156838" y="1904"/>
                  </a:lnTo>
                  <a:lnTo>
                    <a:pt x="169855" y="1904"/>
                  </a:lnTo>
                  <a:lnTo>
                    <a:pt x="169855" y="276531"/>
                  </a:lnTo>
                  <a:close/>
                </a:path>
                <a:path w="230504" h="280035">
                  <a:moveTo>
                    <a:pt x="230495" y="280023"/>
                  </a:moveTo>
                  <a:lnTo>
                    <a:pt x="217161" y="280023"/>
                  </a:lnTo>
                  <a:lnTo>
                    <a:pt x="217161" y="0"/>
                  </a:lnTo>
                  <a:lnTo>
                    <a:pt x="230495" y="0"/>
                  </a:lnTo>
                  <a:lnTo>
                    <a:pt x="230495" y="2800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/>
          <p:nvPr/>
        </p:nvSpPr>
        <p:spPr>
          <a:xfrm>
            <a:off x="10272555" y="3727353"/>
            <a:ext cx="226060" cy="280035"/>
          </a:xfrm>
          <a:custGeom>
            <a:avLst/>
            <a:gdLst/>
            <a:ahLst/>
            <a:cxnLst/>
            <a:rect l="l" t="t" r="r" b="b"/>
            <a:pathLst>
              <a:path w="226059" h="280035">
                <a:moveTo>
                  <a:pt x="226050" y="279706"/>
                </a:moveTo>
                <a:lnTo>
                  <a:pt x="212716" y="279706"/>
                </a:lnTo>
                <a:lnTo>
                  <a:pt x="212716" y="126042"/>
                </a:lnTo>
                <a:lnTo>
                  <a:pt x="140646" y="126042"/>
                </a:lnTo>
                <a:lnTo>
                  <a:pt x="140646" y="114295"/>
                </a:lnTo>
                <a:lnTo>
                  <a:pt x="212716" y="114295"/>
                </a:lnTo>
                <a:lnTo>
                  <a:pt x="212716" y="0"/>
                </a:lnTo>
                <a:lnTo>
                  <a:pt x="226050" y="0"/>
                </a:lnTo>
                <a:lnTo>
                  <a:pt x="226050" y="279706"/>
                </a:lnTo>
                <a:close/>
              </a:path>
              <a:path w="226059" h="280035">
                <a:moveTo>
                  <a:pt x="151123" y="17461"/>
                </a:moveTo>
                <a:lnTo>
                  <a:pt x="3492" y="17461"/>
                </a:lnTo>
                <a:lnTo>
                  <a:pt x="3492" y="5397"/>
                </a:lnTo>
                <a:lnTo>
                  <a:pt x="151123" y="5397"/>
                </a:lnTo>
                <a:lnTo>
                  <a:pt x="151123" y="17461"/>
                </a:lnTo>
                <a:close/>
              </a:path>
              <a:path w="226059" h="280035">
                <a:moveTo>
                  <a:pt x="0" y="260022"/>
                </a:moveTo>
                <a:lnTo>
                  <a:pt x="0" y="247640"/>
                </a:lnTo>
                <a:lnTo>
                  <a:pt x="24808" y="230952"/>
                </a:lnTo>
                <a:lnTo>
                  <a:pt x="47504" y="204382"/>
                </a:lnTo>
                <a:lnTo>
                  <a:pt x="64022" y="168268"/>
                </a:lnTo>
                <a:lnTo>
                  <a:pt x="64111" y="167856"/>
                </a:lnTo>
                <a:lnTo>
                  <a:pt x="70482" y="122550"/>
                </a:lnTo>
                <a:lnTo>
                  <a:pt x="70482" y="17461"/>
                </a:lnTo>
                <a:lnTo>
                  <a:pt x="83816" y="17461"/>
                </a:lnTo>
                <a:lnTo>
                  <a:pt x="83816" y="122550"/>
                </a:lnTo>
                <a:lnTo>
                  <a:pt x="90047" y="167856"/>
                </a:lnTo>
                <a:lnTo>
                  <a:pt x="90233" y="168268"/>
                </a:lnTo>
                <a:lnTo>
                  <a:pt x="77149" y="168268"/>
                </a:lnTo>
                <a:lnTo>
                  <a:pt x="66344" y="196847"/>
                </a:lnTo>
                <a:lnTo>
                  <a:pt x="48813" y="222836"/>
                </a:lnTo>
                <a:lnTo>
                  <a:pt x="26162" y="244480"/>
                </a:lnTo>
                <a:lnTo>
                  <a:pt x="0" y="260022"/>
                </a:lnTo>
                <a:close/>
              </a:path>
              <a:path w="226059" h="280035">
                <a:moveTo>
                  <a:pt x="153981" y="260022"/>
                </a:moveTo>
                <a:lnTo>
                  <a:pt x="127376" y="243899"/>
                </a:lnTo>
                <a:lnTo>
                  <a:pt x="104969" y="222241"/>
                </a:lnTo>
                <a:lnTo>
                  <a:pt x="87859" y="196534"/>
                </a:lnTo>
                <a:lnTo>
                  <a:pt x="77149" y="168268"/>
                </a:lnTo>
                <a:lnTo>
                  <a:pt x="90233" y="168268"/>
                </a:lnTo>
                <a:lnTo>
                  <a:pt x="106278" y="203787"/>
                </a:lnTo>
                <a:lnTo>
                  <a:pt x="128820" y="230371"/>
                </a:lnTo>
                <a:lnTo>
                  <a:pt x="153981" y="247640"/>
                </a:lnTo>
                <a:lnTo>
                  <a:pt x="153981" y="2600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0563691" y="3727353"/>
            <a:ext cx="269875" cy="286385"/>
          </a:xfrm>
          <a:custGeom>
            <a:avLst/>
            <a:gdLst/>
            <a:ahLst/>
            <a:cxnLst/>
            <a:rect l="l" t="t" r="r" b="b"/>
            <a:pathLst>
              <a:path w="269875" h="286385">
                <a:moveTo>
                  <a:pt x="142869" y="15556"/>
                </a:moveTo>
                <a:lnTo>
                  <a:pt x="4127" y="15556"/>
                </a:lnTo>
                <a:lnTo>
                  <a:pt x="4127" y="3809"/>
                </a:lnTo>
                <a:lnTo>
                  <a:pt x="142869" y="3809"/>
                </a:lnTo>
                <a:lnTo>
                  <a:pt x="142869" y="15556"/>
                </a:lnTo>
                <a:close/>
              </a:path>
              <a:path w="269875" h="286385">
                <a:moveTo>
                  <a:pt x="0" y="147314"/>
                </a:moveTo>
                <a:lnTo>
                  <a:pt x="0" y="134932"/>
                </a:lnTo>
                <a:lnTo>
                  <a:pt x="24530" y="124737"/>
                </a:lnTo>
                <a:lnTo>
                  <a:pt x="45995" y="106477"/>
                </a:lnTo>
                <a:lnTo>
                  <a:pt x="61210" y="80775"/>
                </a:lnTo>
                <a:lnTo>
                  <a:pt x="66989" y="48258"/>
                </a:lnTo>
                <a:lnTo>
                  <a:pt x="66989" y="15556"/>
                </a:lnTo>
                <a:lnTo>
                  <a:pt x="80324" y="15556"/>
                </a:lnTo>
                <a:lnTo>
                  <a:pt x="80324" y="48258"/>
                </a:lnTo>
                <a:lnTo>
                  <a:pt x="86331" y="79600"/>
                </a:lnTo>
                <a:lnTo>
                  <a:pt x="87813" y="81911"/>
                </a:lnTo>
                <a:lnTo>
                  <a:pt x="73974" y="81911"/>
                </a:lnTo>
                <a:lnTo>
                  <a:pt x="63264" y="103605"/>
                </a:lnTo>
                <a:lnTo>
                  <a:pt x="46630" y="122827"/>
                </a:lnTo>
                <a:lnTo>
                  <a:pt x="25175" y="137943"/>
                </a:lnTo>
                <a:lnTo>
                  <a:pt x="0" y="147314"/>
                </a:lnTo>
                <a:close/>
              </a:path>
              <a:path w="269875" h="286385">
                <a:moveTo>
                  <a:pt x="147631" y="143821"/>
                </a:moveTo>
                <a:lnTo>
                  <a:pt x="123353" y="134505"/>
                </a:lnTo>
                <a:lnTo>
                  <a:pt x="102230" y="120486"/>
                </a:lnTo>
                <a:lnTo>
                  <a:pt x="85394" y="102657"/>
                </a:lnTo>
                <a:lnTo>
                  <a:pt x="73974" y="81911"/>
                </a:lnTo>
                <a:lnTo>
                  <a:pt x="87813" y="81911"/>
                </a:lnTo>
                <a:lnTo>
                  <a:pt x="101953" y="103977"/>
                </a:lnTo>
                <a:lnTo>
                  <a:pt x="123586" y="121210"/>
                </a:lnTo>
                <a:lnTo>
                  <a:pt x="147631" y="131122"/>
                </a:lnTo>
                <a:lnTo>
                  <a:pt x="147631" y="143821"/>
                </a:lnTo>
                <a:close/>
              </a:path>
              <a:path w="269875" h="286385">
                <a:moveTo>
                  <a:pt x="224146" y="158743"/>
                </a:moveTo>
                <a:lnTo>
                  <a:pt x="210811" y="158743"/>
                </a:lnTo>
                <a:lnTo>
                  <a:pt x="210811" y="0"/>
                </a:lnTo>
                <a:lnTo>
                  <a:pt x="224146" y="0"/>
                </a:lnTo>
                <a:lnTo>
                  <a:pt x="224146" y="68894"/>
                </a:lnTo>
                <a:lnTo>
                  <a:pt x="269546" y="68894"/>
                </a:lnTo>
                <a:lnTo>
                  <a:pt x="269546" y="80959"/>
                </a:lnTo>
                <a:lnTo>
                  <a:pt x="224146" y="80959"/>
                </a:lnTo>
                <a:lnTo>
                  <a:pt x="224146" y="158743"/>
                </a:lnTo>
                <a:close/>
              </a:path>
              <a:path w="269875" h="286385">
                <a:moveTo>
                  <a:pt x="124772" y="286373"/>
                </a:moveTo>
                <a:lnTo>
                  <a:pt x="74450" y="281611"/>
                </a:lnTo>
                <a:lnTo>
                  <a:pt x="38415" y="267324"/>
                </a:lnTo>
                <a:lnTo>
                  <a:pt x="17779" y="230813"/>
                </a:lnTo>
                <a:lnTo>
                  <a:pt x="19173" y="220107"/>
                </a:lnTo>
                <a:lnTo>
                  <a:pt x="54498" y="185735"/>
                </a:lnTo>
                <a:lnTo>
                  <a:pt x="97974" y="175863"/>
                </a:lnTo>
                <a:lnTo>
                  <a:pt x="124772" y="174618"/>
                </a:lnTo>
                <a:lnTo>
                  <a:pt x="151565" y="175863"/>
                </a:lnTo>
                <a:lnTo>
                  <a:pt x="175054" y="179578"/>
                </a:lnTo>
                <a:lnTo>
                  <a:pt x="194912" y="185735"/>
                </a:lnTo>
                <a:lnTo>
                  <a:pt x="196670" y="186682"/>
                </a:lnTo>
                <a:lnTo>
                  <a:pt x="124772" y="186682"/>
                </a:lnTo>
                <a:lnTo>
                  <a:pt x="100122" y="187793"/>
                </a:lnTo>
                <a:lnTo>
                  <a:pt x="61061" y="196326"/>
                </a:lnTo>
                <a:lnTo>
                  <a:pt x="32438" y="222886"/>
                </a:lnTo>
                <a:lnTo>
                  <a:pt x="31431" y="230813"/>
                </a:lnTo>
                <a:lnTo>
                  <a:pt x="32438" y="238606"/>
                </a:lnTo>
                <a:lnTo>
                  <a:pt x="61061" y="265166"/>
                </a:lnTo>
                <a:lnTo>
                  <a:pt x="100122" y="273788"/>
                </a:lnTo>
                <a:lnTo>
                  <a:pt x="124772" y="274944"/>
                </a:lnTo>
                <a:lnTo>
                  <a:pt x="196275" y="274944"/>
                </a:lnTo>
                <a:lnTo>
                  <a:pt x="194912" y="275658"/>
                </a:lnTo>
                <a:lnTo>
                  <a:pt x="175054" y="281611"/>
                </a:lnTo>
                <a:lnTo>
                  <a:pt x="151565" y="285182"/>
                </a:lnTo>
                <a:lnTo>
                  <a:pt x="124772" y="286373"/>
                </a:lnTo>
                <a:close/>
              </a:path>
              <a:path w="269875" h="286385">
                <a:moveTo>
                  <a:pt x="196275" y="274944"/>
                </a:moveTo>
                <a:lnTo>
                  <a:pt x="124772" y="274944"/>
                </a:lnTo>
                <a:lnTo>
                  <a:pt x="149422" y="273788"/>
                </a:lnTo>
                <a:lnTo>
                  <a:pt x="170768" y="270459"/>
                </a:lnTo>
                <a:lnTo>
                  <a:pt x="209139" y="252288"/>
                </a:lnTo>
                <a:lnTo>
                  <a:pt x="218113" y="230813"/>
                </a:lnTo>
                <a:lnTo>
                  <a:pt x="217106" y="222886"/>
                </a:lnTo>
                <a:lnTo>
                  <a:pt x="188483" y="196326"/>
                </a:lnTo>
                <a:lnTo>
                  <a:pt x="149422" y="187793"/>
                </a:lnTo>
                <a:lnTo>
                  <a:pt x="124772" y="186682"/>
                </a:lnTo>
                <a:lnTo>
                  <a:pt x="196670" y="186682"/>
                </a:lnTo>
                <a:lnTo>
                  <a:pt x="230366" y="220107"/>
                </a:lnTo>
                <a:lnTo>
                  <a:pt x="231765" y="230813"/>
                </a:lnTo>
                <a:lnTo>
                  <a:pt x="230366" y="241473"/>
                </a:lnTo>
                <a:lnTo>
                  <a:pt x="226289" y="251092"/>
                </a:lnTo>
                <a:lnTo>
                  <a:pt x="219711" y="259699"/>
                </a:lnTo>
                <a:lnTo>
                  <a:pt x="210811" y="267324"/>
                </a:lnTo>
                <a:lnTo>
                  <a:pt x="196275" y="2749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911055" y="4297600"/>
            <a:ext cx="98425" cy="12065"/>
          </a:xfrm>
          <a:custGeom>
            <a:avLst/>
            <a:gdLst/>
            <a:ahLst/>
            <a:cxnLst/>
            <a:rect l="l" t="t" r="r" b="b"/>
            <a:pathLst>
              <a:path w="98425" h="12064">
                <a:moveTo>
                  <a:pt x="98421" y="12064"/>
                </a:moveTo>
                <a:lnTo>
                  <a:pt x="0" y="12064"/>
                </a:lnTo>
                <a:lnTo>
                  <a:pt x="0" y="0"/>
                </a:lnTo>
                <a:lnTo>
                  <a:pt x="98421" y="0"/>
                </a:lnTo>
                <a:lnTo>
                  <a:pt x="98421" y="120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131243" y="4171287"/>
            <a:ext cx="13335" cy="114300"/>
          </a:xfrm>
          <a:custGeom>
            <a:avLst/>
            <a:gdLst/>
            <a:ahLst/>
            <a:cxnLst/>
            <a:rect l="l" t="t" r="r" b="b"/>
            <a:pathLst>
              <a:path w="13334" h="114300">
                <a:moveTo>
                  <a:pt x="0" y="0"/>
                </a:moveTo>
                <a:lnTo>
                  <a:pt x="13334" y="0"/>
                </a:lnTo>
                <a:lnTo>
                  <a:pt x="13334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1" name="object 81"/>
          <p:cNvGrpSpPr/>
          <p:nvPr/>
        </p:nvGrpSpPr>
        <p:grpSpPr>
          <a:xfrm>
            <a:off x="8131243" y="4171287"/>
            <a:ext cx="613410" cy="247650"/>
            <a:chOff x="8131243" y="4171287"/>
            <a:chExt cx="613410" cy="247650"/>
          </a:xfrm>
        </p:grpSpPr>
        <p:sp>
          <p:nvSpPr>
            <p:cNvPr id="82" name="object 82"/>
            <p:cNvSpPr/>
            <p:nvPr/>
          </p:nvSpPr>
          <p:spPr>
            <a:xfrm>
              <a:off x="8131238" y="4171289"/>
              <a:ext cx="352425" cy="247650"/>
            </a:xfrm>
            <a:custGeom>
              <a:avLst/>
              <a:gdLst/>
              <a:ahLst/>
              <a:cxnLst/>
              <a:rect l="l" t="t" r="r" b="b"/>
              <a:pathLst>
                <a:path w="352425" h="247650">
                  <a:moveTo>
                    <a:pt x="161912" y="0"/>
                  </a:moveTo>
                  <a:lnTo>
                    <a:pt x="148577" y="0"/>
                  </a:lnTo>
                  <a:lnTo>
                    <a:pt x="148577" y="114300"/>
                  </a:lnTo>
                  <a:lnTo>
                    <a:pt x="0" y="114300"/>
                  </a:lnTo>
                  <a:lnTo>
                    <a:pt x="0" y="127000"/>
                  </a:lnTo>
                  <a:lnTo>
                    <a:pt x="0" y="247650"/>
                  </a:lnTo>
                  <a:lnTo>
                    <a:pt x="13335" y="247650"/>
                  </a:lnTo>
                  <a:lnTo>
                    <a:pt x="13335" y="127000"/>
                  </a:lnTo>
                  <a:lnTo>
                    <a:pt x="148577" y="127000"/>
                  </a:lnTo>
                  <a:lnTo>
                    <a:pt x="148577" y="247650"/>
                  </a:lnTo>
                  <a:lnTo>
                    <a:pt x="161912" y="247650"/>
                  </a:lnTo>
                  <a:lnTo>
                    <a:pt x="161912" y="127000"/>
                  </a:lnTo>
                  <a:lnTo>
                    <a:pt x="161912" y="114300"/>
                  </a:lnTo>
                  <a:lnTo>
                    <a:pt x="161912" y="0"/>
                  </a:lnTo>
                  <a:close/>
                </a:path>
                <a:path w="352425" h="247650">
                  <a:moveTo>
                    <a:pt x="352412" y="0"/>
                  </a:moveTo>
                  <a:lnTo>
                    <a:pt x="186359" y="0"/>
                  </a:lnTo>
                  <a:lnTo>
                    <a:pt x="186359" y="12700"/>
                  </a:lnTo>
                  <a:lnTo>
                    <a:pt x="262559" y="12700"/>
                  </a:lnTo>
                  <a:lnTo>
                    <a:pt x="262559" y="247650"/>
                  </a:lnTo>
                  <a:lnTo>
                    <a:pt x="276212" y="247650"/>
                  </a:lnTo>
                  <a:lnTo>
                    <a:pt x="276212" y="12700"/>
                  </a:lnTo>
                  <a:lnTo>
                    <a:pt x="352412" y="12700"/>
                  </a:lnTo>
                  <a:lnTo>
                    <a:pt x="352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508418" y="4171875"/>
              <a:ext cx="235893" cy="246687"/>
            </a:xfrm>
            <a:prstGeom prst="rect">
              <a:avLst/>
            </a:prstGeom>
          </p:spPr>
        </p:pic>
      </p:grpSp>
      <p:sp>
        <p:nvSpPr>
          <p:cNvPr id="84" name="object 84"/>
          <p:cNvSpPr/>
          <p:nvPr/>
        </p:nvSpPr>
        <p:spPr>
          <a:xfrm>
            <a:off x="8790978" y="4171289"/>
            <a:ext cx="191135" cy="288290"/>
          </a:xfrm>
          <a:custGeom>
            <a:avLst/>
            <a:gdLst/>
            <a:ahLst/>
            <a:cxnLst/>
            <a:rect l="l" t="t" r="r" b="b"/>
            <a:pathLst>
              <a:path w="191134" h="288289">
                <a:moveTo>
                  <a:pt x="138417" y="234950"/>
                </a:moveTo>
                <a:lnTo>
                  <a:pt x="13335" y="234950"/>
                </a:lnTo>
                <a:lnTo>
                  <a:pt x="13335" y="0"/>
                </a:lnTo>
                <a:lnTo>
                  <a:pt x="0" y="0"/>
                </a:lnTo>
                <a:lnTo>
                  <a:pt x="0" y="234950"/>
                </a:lnTo>
                <a:lnTo>
                  <a:pt x="0" y="247650"/>
                </a:lnTo>
                <a:lnTo>
                  <a:pt x="138417" y="247650"/>
                </a:lnTo>
                <a:lnTo>
                  <a:pt x="138417" y="234950"/>
                </a:lnTo>
                <a:close/>
              </a:path>
              <a:path w="191134" h="288289">
                <a:moveTo>
                  <a:pt x="190804" y="216484"/>
                </a:moveTo>
                <a:lnTo>
                  <a:pt x="174294" y="216484"/>
                </a:lnTo>
                <a:lnTo>
                  <a:pt x="174294" y="248234"/>
                </a:lnTo>
                <a:lnTo>
                  <a:pt x="180327" y="248234"/>
                </a:lnTo>
                <a:lnTo>
                  <a:pt x="179628" y="259892"/>
                </a:lnTo>
                <a:lnTo>
                  <a:pt x="177317" y="268198"/>
                </a:lnTo>
                <a:lnTo>
                  <a:pt x="173101" y="273812"/>
                </a:lnTo>
                <a:lnTo>
                  <a:pt x="166674" y="277444"/>
                </a:lnTo>
                <a:lnTo>
                  <a:pt x="166674" y="287921"/>
                </a:lnTo>
                <a:lnTo>
                  <a:pt x="177546" y="282956"/>
                </a:lnTo>
                <a:lnTo>
                  <a:pt x="185051" y="275412"/>
                </a:lnTo>
                <a:lnTo>
                  <a:pt x="189407" y="264833"/>
                </a:lnTo>
                <a:lnTo>
                  <a:pt x="190804" y="250774"/>
                </a:lnTo>
                <a:lnTo>
                  <a:pt x="190804" y="2164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5" name="object 85"/>
          <p:cNvGrpSpPr/>
          <p:nvPr/>
        </p:nvGrpSpPr>
        <p:grpSpPr>
          <a:xfrm>
            <a:off x="9102343" y="4171875"/>
            <a:ext cx="450215" cy="247015"/>
            <a:chOff x="9102343" y="4171875"/>
            <a:chExt cx="450215" cy="247015"/>
          </a:xfrm>
        </p:grpSpPr>
        <p:pic>
          <p:nvPicPr>
            <p:cNvPr id="86" name="object 8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02343" y="4171875"/>
              <a:ext cx="187317" cy="246687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16647" y="4171875"/>
              <a:ext cx="235893" cy="246687"/>
            </a:xfrm>
            <a:prstGeom prst="rect">
              <a:avLst/>
            </a:prstGeom>
          </p:spPr>
        </p:pic>
      </p:grpSp>
      <p:sp>
        <p:nvSpPr>
          <p:cNvPr id="88" name="object 88"/>
          <p:cNvSpPr/>
          <p:nvPr/>
        </p:nvSpPr>
        <p:spPr>
          <a:xfrm>
            <a:off x="9599206" y="4158551"/>
            <a:ext cx="412750" cy="284480"/>
          </a:xfrm>
          <a:custGeom>
            <a:avLst/>
            <a:gdLst/>
            <a:ahLst/>
            <a:cxnLst/>
            <a:rect l="l" t="t" r="r" b="b"/>
            <a:pathLst>
              <a:path w="412750" h="284479">
                <a:moveTo>
                  <a:pt x="138417" y="247688"/>
                </a:moveTo>
                <a:lnTo>
                  <a:pt x="13335" y="247688"/>
                </a:lnTo>
                <a:lnTo>
                  <a:pt x="13335" y="12738"/>
                </a:lnTo>
                <a:lnTo>
                  <a:pt x="0" y="12738"/>
                </a:lnTo>
                <a:lnTo>
                  <a:pt x="0" y="247688"/>
                </a:lnTo>
                <a:lnTo>
                  <a:pt x="0" y="260388"/>
                </a:lnTo>
                <a:lnTo>
                  <a:pt x="138417" y="260388"/>
                </a:lnTo>
                <a:lnTo>
                  <a:pt x="138417" y="247688"/>
                </a:lnTo>
                <a:close/>
              </a:path>
              <a:path w="412750" h="284479">
                <a:moveTo>
                  <a:pt x="394322" y="74917"/>
                </a:moveTo>
                <a:lnTo>
                  <a:pt x="194297" y="74917"/>
                </a:lnTo>
                <a:lnTo>
                  <a:pt x="194297" y="11747"/>
                </a:lnTo>
                <a:lnTo>
                  <a:pt x="392734" y="11747"/>
                </a:lnTo>
                <a:lnTo>
                  <a:pt x="392734" y="0"/>
                </a:lnTo>
                <a:lnTo>
                  <a:pt x="180962" y="0"/>
                </a:lnTo>
                <a:lnTo>
                  <a:pt x="180962" y="86664"/>
                </a:lnTo>
                <a:lnTo>
                  <a:pt x="394322" y="86664"/>
                </a:lnTo>
                <a:lnTo>
                  <a:pt x="394322" y="74917"/>
                </a:lnTo>
                <a:close/>
              </a:path>
              <a:path w="412750" h="284479">
                <a:moveTo>
                  <a:pt x="399402" y="236207"/>
                </a:moveTo>
                <a:lnTo>
                  <a:pt x="398208" y="227114"/>
                </a:lnTo>
                <a:lnTo>
                  <a:pt x="394677" y="218897"/>
                </a:lnTo>
                <a:lnTo>
                  <a:pt x="388823" y="211645"/>
                </a:lnTo>
                <a:lnTo>
                  <a:pt x="385749" y="209296"/>
                </a:lnTo>
                <a:lnTo>
                  <a:pt x="385749" y="228269"/>
                </a:lnTo>
                <a:lnTo>
                  <a:pt x="385749" y="244144"/>
                </a:lnTo>
                <a:lnTo>
                  <a:pt x="340067" y="268630"/>
                </a:lnTo>
                <a:lnTo>
                  <a:pt x="287324" y="272719"/>
                </a:lnTo>
                <a:lnTo>
                  <a:pt x="258711" y="271665"/>
                </a:lnTo>
                <a:lnTo>
                  <a:pt x="215760" y="263740"/>
                </a:lnTo>
                <a:lnTo>
                  <a:pt x="188899" y="244144"/>
                </a:lnTo>
                <a:lnTo>
                  <a:pt x="188899" y="228269"/>
                </a:lnTo>
                <a:lnTo>
                  <a:pt x="234823" y="203504"/>
                </a:lnTo>
                <a:lnTo>
                  <a:pt x="287324" y="199377"/>
                </a:lnTo>
                <a:lnTo>
                  <a:pt x="316128" y="200431"/>
                </a:lnTo>
                <a:lnTo>
                  <a:pt x="359067" y="208483"/>
                </a:lnTo>
                <a:lnTo>
                  <a:pt x="385749" y="228269"/>
                </a:lnTo>
                <a:lnTo>
                  <a:pt x="385749" y="209296"/>
                </a:lnTo>
                <a:lnTo>
                  <a:pt x="380669" y="205409"/>
                </a:lnTo>
                <a:lnTo>
                  <a:pt x="367588" y="199377"/>
                </a:lnTo>
                <a:lnTo>
                  <a:pt x="364299" y="197853"/>
                </a:lnTo>
                <a:lnTo>
                  <a:pt x="343281" y="192392"/>
                </a:lnTo>
                <a:lnTo>
                  <a:pt x="317627" y="189064"/>
                </a:lnTo>
                <a:lnTo>
                  <a:pt x="287324" y="187947"/>
                </a:lnTo>
                <a:lnTo>
                  <a:pt x="256984" y="189064"/>
                </a:lnTo>
                <a:lnTo>
                  <a:pt x="210223" y="197853"/>
                </a:lnTo>
                <a:lnTo>
                  <a:pt x="176441" y="227114"/>
                </a:lnTo>
                <a:lnTo>
                  <a:pt x="175247" y="236207"/>
                </a:lnTo>
                <a:lnTo>
                  <a:pt x="176441" y="245122"/>
                </a:lnTo>
                <a:lnTo>
                  <a:pt x="210223" y="274497"/>
                </a:lnTo>
                <a:lnTo>
                  <a:pt x="256984" y="283070"/>
                </a:lnTo>
                <a:lnTo>
                  <a:pt x="287324" y="284149"/>
                </a:lnTo>
                <a:lnTo>
                  <a:pt x="317627" y="283070"/>
                </a:lnTo>
                <a:lnTo>
                  <a:pt x="364299" y="274497"/>
                </a:lnTo>
                <a:lnTo>
                  <a:pt x="398208" y="245122"/>
                </a:lnTo>
                <a:lnTo>
                  <a:pt x="399402" y="236207"/>
                </a:lnTo>
                <a:close/>
              </a:path>
              <a:path w="412750" h="284479">
                <a:moveTo>
                  <a:pt x="412737" y="132702"/>
                </a:moveTo>
                <a:lnTo>
                  <a:pt x="160959" y="132702"/>
                </a:lnTo>
                <a:lnTo>
                  <a:pt x="160959" y="144449"/>
                </a:lnTo>
                <a:lnTo>
                  <a:pt x="412737" y="144449"/>
                </a:lnTo>
                <a:lnTo>
                  <a:pt x="412737" y="1327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0058615" y="4154730"/>
            <a:ext cx="229235" cy="280035"/>
          </a:xfrm>
          <a:custGeom>
            <a:avLst/>
            <a:gdLst/>
            <a:ahLst/>
            <a:cxnLst/>
            <a:rect l="l" t="t" r="r" b="b"/>
            <a:pathLst>
              <a:path w="229234" h="280035">
                <a:moveTo>
                  <a:pt x="134297" y="262244"/>
                </a:moveTo>
                <a:lnTo>
                  <a:pt x="0" y="262244"/>
                </a:lnTo>
                <a:lnTo>
                  <a:pt x="0" y="250814"/>
                </a:lnTo>
                <a:lnTo>
                  <a:pt x="137472" y="250814"/>
                </a:lnTo>
                <a:lnTo>
                  <a:pt x="159681" y="249485"/>
                </a:lnTo>
                <a:lnTo>
                  <a:pt x="181086" y="245417"/>
                </a:lnTo>
                <a:lnTo>
                  <a:pt x="200289" y="238492"/>
                </a:lnTo>
                <a:lnTo>
                  <a:pt x="215891" y="228590"/>
                </a:lnTo>
                <a:lnTo>
                  <a:pt x="215891" y="0"/>
                </a:lnTo>
                <a:lnTo>
                  <a:pt x="229225" y="0"/>
                </a:lnTo>
                <a:lnTo>
                  <a:pt x="229225" y="240337"/>
                </a:lnTo>
                <a:lnTo>
                  <a:pt x="215891" y="240337"/>
                </a:lnTo>
                <a:lnTo>
                  <a:pt x="200820" y="250323"/>
                </a:lnTo>
                <a:lnTo>
                  <a:pt x="181761" y="257125"/>
                </a:lnTo>
                <a:lnTo>
                  <a:pt x="159368" y="261009"/>
                </a:lnTo>
                <a:lnTo>
                  <a:pt x="134297" y="262244"/>
                </a:lnTo>
                <a:close/>
              </a:path>
              <a:path w="229234" h="280035">
                <a:moveTo>
                  <a:pt x="85404" y="170490"/>
                </a:moveTo>
                <a:lnTo>
                  <a:pt x="45579" y="160445"/>
                </a:lnTo>
                <a:lnTo>
                  <a:pt x="16945" y="124772"/>
                </a:lnTo>
                <a:lnTo>
                  <a:pt x="10477" y="86039"/>
                </a:lnTo>
                <a:lnTo>
                  <a:pt x="12119" y="65620"/>
                </a:lnTo>
                <a:lnTo>
                  <a:pt x="35558" y="19366"/>
                </a:lnTo>
                <a:lnTo>
                  <a:pt x="70740" y="2802"/>
                </a:lnTo>
                <a:lnTo>
                  <a:pt x="85404" y="1587"/>
                </a:lnTo>
                <a:lnTo>
                  <a:pt x="100018" y="2802"/>
                </a:lnTo>
                <a:lnTo>
                  <a:pt x="113263" y="6310"/>
                </a:lnTo>
                <a:lnTo>
                  <a:pt x="124961" y="11900"/>
                </a:lnTo>
                <a:lnTo>
                  <a:pt x="127299" y="13651"/>
                </a:lnTo>
                <a:lnTo>
                  <a:pt x="85404" y="13651"/>
                </a:lnTo>
                <a:lnTo>
                  <a:pt x="73156" y="14594"/>
                </a:lnTo>
                <a:lnTo>
                  <a:pt x="35513" y="39204"/>
                </a:lnTo>
                <a:lnTo>
                  <a:pt x="24129" y="86039"/>
                </a:lnTo>
                <a:lnTo>
                  <a:pt x="25384" y="103729"/>
                </a:lnTo>
                <a:lnTo>
                  <a:pt x="44448" y="143821"/>
                </a:lnTo>
                <a:lnTo>
                  <a:pt x="85404" y="158743"/>
                </a:lnTo>
                <a:lnTo>
                  <a:pt x="127248" y="158743"/>
                </a:lnTo>
                <a:lnTo>
                  <a:pt x="124961" y="160445"/>
                </a:lnTo>
                <a:lnTo>
                  <a:pt x="113263" y="165926"/>
                </a:lnTo>
                <a:lnTo>
                  <a:pt x="100018" y="169324"/>
                </a:lnTo>
                <a:lnTo>
                  <a:pt x="85404" y="170490"/>
                </a:lnTo>
                <a:close/>
              </a:path>
              <a:path w="229234" h="280035">
                <a:moveTo>
                  <a:pt x="127248" y="158743"/>
                </a:moveTo>
                <a:lnTo>
                  <a:pt x="85404" y="158743"/>
                </a:lnTo>
                <a:lnTo>
                  <a:pt x="97652" y="157751"/>
                </a:lnTo>
                <a:lnTo>
                  <a:pt x="108620" y="154854"/>
                </a:lnTo>
                <a:lnTo>
                  <a:pt x="141519" y="119454"/>
                </a:lnTo>
                <a:lnTo>
                  <a:pt x="146679" y="86039"/>
                </a:lnTo>
                <a:lnTo>
                  <a:pt x="145379" y="68483"/>
                </a:lnTo>
                <a:lnTo>
                  <a:pt x="126359" y="28256"/>
                </a:lnTo>
                <a:lnTo>
                  <a:pt x="85404" y="13651"/>
                </a:lnTo>
                <a:lnTo>
                  <a:pt x="127299" y="13651"/>
                </a:lnTo>
                <a:lnTo>
                  <a:pt x="153941" y="47464"/>
                </a:lnTo>
                <a:lnTo>
                  <a:pt x="160331" y="86039"/>
                </a:lnTo>
                <a:lnTo>
                  <a:pt x="158728" y="106596"/>
                </a:lnTo>
                <a:lnTo>
                  <a:pt x="153941" y="124772"/>
                </a:lnTo>
                <a:lnTo>
                  <a:pt x="145999" y="140329"/>
                </a:lnTo>
                <a:lnTo>
                  <a:pt x="134932" y="153028"/>
                </a:lnTo>
                <a:lnTo>
                  <a:pt x="127248" y="158743"/>
                </a:lnTo>
                <a:close/>
              </a:path>
              <a:path w="229234" h="280035">
                <a:moveTo>
                  <a:pt x="229225" y="279706"/>
                </a:moveTo>
                <a:lnTo>
                  <a:pt x="215891" y="279706"/>
                </a:lnTo>
                <a:lnTo>
                  <a:pt x="215891" y="240337"/>
                </a:lnTo>
                <a:lnTo>
                  <a:pt x="229225" y="240337"/>
                </a:lnTo>
                <a:lnTo>
                  <a:pt x="229225" y="27970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0453954" y="4158589"/>
            <a:ext cx="212090" cy="99060"/>
          </a:xfrm>
          <a:custGeom>
            <a:avLst/>
            <a:gdLst/>
            <a:ahLst/>
            <a:cxnLst/>
            <a:rect l="l" t="t" r="r" b="b"/>
            <a:pathLst>
              <a:path w="212090" h="99060">
                <a:moveTo>
                  <a:pt x="211759" y="11709"/>
                </a:moveTo>
                <a:lnTo>
                  <a:pt x="198424" y="11709"/>
                </a:lnTo>
                <a:lnTo>
                  <a:pt x="198424" y="87261"/>
                </a:lnTo>
                <a:lnTo>
                  <a:pt x="211759" y="87261"/>
                </a:lnTo>
                <a:lnTo>
                  <a:pt x="211759" y="11709"/>
                </a:lnTo>
                <a:close/>
              </a:path>
              <a:path w="212090" h="99060">
                <a:moveTo>
                  <a:pt x="211759" y="0"/>
                </a:moveTo>
                <a:lnTo>
                  <a:pt x="0" y="0"/>
                </a:lnTo>
                <a:lnTo>
                  <a:pt x="0" y="11430"/>
                </a:lnTo>
                <a:lnTo>
                  <a:pt x="0" y="87630"/>
                </a:lnTo>
                <a:lnTo>
                  <a:pt x="0" y="99060"/>
                </a:lnTo>
                <a:lnTo>
                  <a:pt x="211759" y="99060"/>
                </a:lnTo>
                <a:lnTo>
                  <a:pt x="211759" y="87630"/>
                </a:lnTo>
                <a:lnTo>
                  <a:pt x="13335" y="87630"/>
                </a:lnTo>
                <a:lnTo>
                  <a:pt x="13335" y="11430"/>
                </a:lnTo>
                <a:lnTo>
                  <a:pt x="211759" y="11430"/>
                </a:lnTo>
                <a:lnTo>
                  <a:pt x="2117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0433952" y="4154741"/>
            <a:ext cx="527685" cy="281305"/>
          </a:xfrm>
          <a:custGeom>
            <a:avLst/>
            <a:gdLst/>
            <a:ahLst/>
            <a:cxnLst/>
            <a:rect l="l" t="t" r="r" b="b"/>
            <a:pathLst>
              <a:path w="527684" h="281304">
                <a:moveTo>
                  <a:pt x="237477" y="268008"/>
                </a:moveTo>
                <a:lnTo>
                  <a:pt x="33337" y="268008"/>
                </a:lnTo>
                <a:lnTo>
                  <a:pt x="33337" y="204508"/>
                </a:lnTo>
                <a:lnTo>
                  <a:pt x="20002" y="204508"/>
                </a:lnTo>
                <a:lnTo>
                  <a:pt x="20002" y="268008"/>
                </a:lnTo>
                <a:lnTo>
                  <a:pt x="20002" y="280708"/>
                </a:lnTo>
                <a:lnTo>
                  <a:pt x="237477" y="280708"/>
                </a:lnTo>
                <a:lnTo>
                  <a:pt x="237477" y="268008"/>
                </a:lnTo>
                <a:close/>
              </a:path>
              <a:path w="527684" h="281304">
                <a:moveTo>
                  <a:pt x="251764" y="150799"/>
                </a:moveTo>
                <a:lnTo>
                  <a:pt x="0" y="150799"/>
                </a:lnTo>
                <a:lnTo>
                  <a:pt x="0" y="162864"/>
                </a:lnTo>
                <a:lnTo>
                  <a:pt x="122542" y="162864"/>
                </a:lnTo>
                <a:lnTo>
                  <a:pt x="122542" y="222872"/>
                </a:lnTo>
                <a:lnTo>
                  <a:pt x="135877" y="222872"/>
                </a:lnTo>
                <a:lnTo>
                  <a:pt x="135877" y="162864"/>
                </a:lnTo>
                <a:lnTo>
                  <a:pt x="251764" y="162864"/>
                </a:lnTo>
                <a:lnTo>
                  <a:pt x="251764" y="150799"/>
                </a:lnTo>
                <a:close/>
              </a:path>
              <a:path w="527684" h="281304">
                <a:moveTo>
                  <a:pt x="455269" y="247319"/>
                </a:moveTo>
                <a:lnTo>
                  <a:pt x="404749" y="204457"/>
                </a:lnTo>
                <a:lnTo>
                  <a:pt x="387985" y="168198"/>
                </a:lnTo>
                <a:lnTo>
                  <a:pt x="381736" y="119684"/>
                </a:lnTo>
                <a:lnTo>
                  <a:pt x="381609" y="3810"/>
                </a:lnTo>
                <a:lnTo>
                  <a:pt x="367969" y="3810"/>
                </a:lnTo>
                <a:lnTo>
                  <a:pt x="367842" y="119684"/>
                </a:lnTo>
                <a:lnTo>
                  <a:pt x="361594" y="168478"/>
                </a:lnTo>
                <a:lnTo>
                  <a:pt x="344830" y="205168"/>
                </a:lnTo>
                <a:lnTo>
                  <a:pt x="294309" y="247319"/>
                </a:lnTo>
                <a:lnTo>
                  <a:pt x="294309" y="260337"/>
                </a:lnTo>
                <a:lnTo>
                  <a:pt x="322973" y="244322"/>
                </a:lnTo>
                <a:lnTo>
                  <a:pt x="346964" y="222275"/>
                </a:lnTo>
                <a:lnTo>
                  <a:pt x="364718" y="195287"/>
                </a:lnTo>
                <a:lnTo>
                  <a:pt x="374637" y="164452"/>
                </a:lnTo>
                <a:lnTo>
                  <a:pt x="385127" y="195110"/>
                </a:lnTo>
                <a:lnTo>
                  <a:pt x="403161" y="221805"/>
                </a:lnTo>
                <a:lnTo>
                  <a:pt x="427088" y="243789"/>
                </a:lnTo>
                <a:lnTo>
                  <a:pt x="455269" y="260337"/>
                </a:lnTo>
                <a:lnTo>
                  <a:pt x="455269" y="247319"/>
                </a:lnTo>
                <a:close/>
              </a:path>
              <a:path w="527684" h="281304">
                <a:moveTo>
                  <a:pt x="527659" y="0"/>
                </a:moveTo>
                <a:lnTo>
                  <a:pt x="514324" y="0"/>
                </a:lnTo>
                <a:lnTo>
                  <a:pt x="514324" y="107619"/>
                </a:lnTo>
                <a:lnTo>
                  <a:pt x="439077" y="107619"/>
                </a:lnTo>
                <a:lnTo>
                  <a:pt x="439077" y="119684"/>
                </a:lnTo>
                <a:lnTo>
                  <a:pt x="514324" y="119684"/>
                </a:lnTo>
                <a:lnTo>
                  <a:pt x="514324" y="279704"/>
                </a:lnTo>
                <a:lnTo>
                  <a:pt x="527659" y="279704"/>
                </a:lnTo>
                <a:lnTo>
                  <a:pt x="5276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1110811" y="4154741"/>
            <a:ext cx="532130" cy="286385"/>
          </a:xfrm>
          <a:custGeom>
            <a:avLst/>
            <a:gdLst/>
            <a:ahLst/>
            <a:cxnLst/>
            <a:rect l="l" t="t" r="r" b="b"/>
            <a:pathLst>
              <a:path w="532129" h="286385">
                <a:moveTo>
                  <a:pt x="270179" y="122224"/>
                </a:moveTo>
                <a:lnTo>
                  <a:pt x="222554" y="122224"/>
                </a:lnTo>
                <a:lnTo>
                  <a:pt x="222554" y="0"/>
                </a:lnTo>
                <a:lnTo>
                  <a:pt x="209219" y="0"/>
                </a:lnTo>
                <a:lnTo>
                  <a:pt x="209219" y="222872"/>
                </a:lnTo>
                <a:lnTo>
                  <a:pt x="194602" y="233438"/>
                </a:lnTo>
                <a:lnTo>
                  <a:pt x="176517" y="241211"/>
                </a:lnTo>
                <a:lnTo>
                  <a:pt x="155829" y="245999"/>
                </a:lnTo>
                <a:lnTo>
                  <a:pt x="133337" y="247637"/>
                </a:lnTo>
                <a:lnTo>
                  <a:pt x="121907" y="247637"/>
                </a:lnTo>
                <a:lnTo>
                  <a:pt x="125298" y="229489"/>
                </a:lnTo>
                <a:lnTo>
                  <a:pt x="127787" y="207276"/>
                </a:lnTo>
                <a:lnTo>
                  <a:pt x="129324" y="182854"/>
                </a:lnTo>
                <a:lnTo>
                  <a:pt x="129755" y="162547"/>
                </a:lnTo>
                <a:lnTo>
                  <a:pt x="129844" y="17462"/>
                </a:lnTo>
                <a:lnTo>
                  <a:pt x="163182" y="17462"/>
                </a:lnTo>
                <a:lnTo>
                  <a:pt x="163182" y="5397"/>
                </a:lnTo>
                <a:lnTo>
                  <a:pt x="116509" y="5397"/>
                </a:lnTo>
                <a:lnTo>
                  <a:pt x="116509" y="17462"/>
                </a:lnTo>
                <a:lnTo>
                  <a:pt x="116509" y="162547"/>
                </a:lnTo>
                <a:lnTo>
                  <a:pt x="115989" y="185712"/>
                </a:lnTo>
                <a:lnTo>
                  <a:pt x="114452" y="208788"/>
                </a:lnTo>
                <a:lnTo>
                  <a:pt x="111963" y="230009"/>
                </a:lnTo>
                <a:lnTo>
                  <a:pt x="108572" y="247637"/>
                </a:lnTo>
                <a:lnTo>
                  <a:pt x="49212" y="247637"/>
                </a:lnTo>
                <a:lnTo>
                  <a:pt x="49212" y="17462"/>
                </a:lnTo>
                <a:lnTo>
                  <a:pt x="116509" y="17462"/>
                </a:lnTo>
                <a:lnTo>
                  <a:pt x="116509" y="5397"/>
                </a:lnTo>
                <a:lnTo>
                  <a:pt x="3175" y="5397"/>
                </a:lnTo>
                <a:lnTo>
                  <a:pt x="3175" y="17462"/>
                </a:lnTo>
                <a:lnTo>
                  <a:pt x="35877" y="17462"/>
                </a:lnTo>
                <a:lnTo>
                  <a:pt x="35877" y="247637"/>
                </a:lnTo>
                <a:lnTo>
                  <a:pt x="0" y="247637"/>
                </a:lnTo>
                <a:lnTo>
                  <a:pt x="0" y="259702"/>
                </a:lnTo>
                <a:lnTo>
                  <a:pt x="132067" y="259702"/>
                </a:lnTo>
                <a:lnTo>
                  <a:pt x="155194" y="258102"/>
                </a:lnTo>
                <a:lnTo>
                  <a:pt x="176593" y="253352"/>
                </a:lnTo>
                <a:lnTo>
                  <a:pt x="195021" y="245503"/>
                </a:lnTo>
                <a:lnTo>
                  <a:pt x="209219" y="234619"/>
                </a:lnTo>
                <a:lnTo>
                  <a:pt x="209219" y="279704"/>
                </a:lnTo>
                <a:lnTo>
                  <a:pt x="222554" y="279704"/>
                </a:lnTo>
                <a:lnTo>
                  <a:pt x="222554" y="234619"/>
                </a:lnTo>
                <a:lnTo>
                  <a:pt x="222554" y="133972"/>
                </a:lnTo>
                <a:lnTo>
                  <a:pt x="270179" y="133972"/>
                </a:lnTo>
                <a:lnTo>
                  <a:pt x="270179" y="122224"/>
                </a:lnTo>
                <a:close/>
              </a:path>
              <a:path w="532129" h="286385">
                <a:moveTo>
                  <a:pt x="448284" y="131114"/>
                </a:moveTo>
                <a:lnTo>
                  <a:pt x="422021" y="118770"/>
                </a:lnTo>
                <a:lnTo>
                  <a:pt x="398919" y="99529"/>
                </a:lnTo>
                <a:lnTo>
                  <a:pt x="383514" y="75234"/>
                </a:lnTo>
                <a:lnTo>
                  <a:pt x="382473" y="73609"/>
                </a:lnTo>
                <a:lnTo>
                  <a:pt x="376224" y="41275"/>
                </a:lnTo>
                <a:lnTo>
                  <a:pt x="376224" y="2222"/>
                </a:lnTo>
                <a:lnTo>
                  <a:pt x="362889" y="2222"/>
                </a:lnTo>
                <a:lnTo>
                  <a:pt x="362889" y="41275"/>
                </a:lnTo>
                <a:lnTo>
                  <a:pt x="356806" y="73939"/>
                </a:lnTo>
                <a:lnTo>
                  <a:pt x="340664" y="100914"/>
                </a:lnTo>
                <a:lnTo>
                  <a:pt x="317614" y="121412"/>
                </a:lnTo>
                <a:lnTo>
                  <a:pt x="290880" y="134581"/>
                </a:lnTo>
                <a:lnTo>
                  <a:pt x="290817" y="146989"/>
                </a:lnTo>
                <a:lnTo>
                  <a:pt x="318922" y="134581"/>
                </a:lnTo>
                <a:lnTo>
                  <a:pt x="342049" y="117424"/>
                </a:lnTo>
                <a:lnTo>
                  <a:pt x="359168" y="97116"/>
                </a:lnTo>
                <a:lnTo>
                  <a:pt x="369239" y="75234"/>
                </a:lnTo>
                <a:lnTo>
                  <a:pt x="380733" y="96532"/>
                </a:lnTo>
                <a:lnTo>
                  <a:pt x="398399" y="115836"/>
                </a:lnTo>
                <a:lnTo>
                  <a:pt x="421246" y="131991"/>
                </a:lnTo>
                <a:lnTo>
                  <a:pt x="448284" y="143814"/>
                </a:lnTo>
                <a:lnTo>
                  <a:pt x="448284" y="131114"/>
                </a:lnTo>
                <a:close/>
              </a:path>
              <a:path w="532129" h="286385">
                <a:moveTo>
                  <a:pt x="526072" y="0"/>
                </a:moveTo>
                <a:lnTo>
                  <a:pt x="512737" y="0"/>
                </a:lnTo>
                <a:lnTo>
                  <a:pt x="512737" y="158737"/>
                </a:lnTo>
                <a:lnTo>
                  <a:pt x="526072" y="158737"/>
                </a:lnTo>
                <a:lnTo>
                  <a:pt x="526072" y="0"/>
                </a:lnTo>
                <a:close/>
              </a:path>
              <a:path w="532129" h="286385">
                <a:moveTo>
                  <a:pt x="532104" y="230809"/>
                </a:moveTo>
                <a:lnTo>
                  <a:pt x="530707" y="219608"/>
                </a:lnTo>
                <a:lnTo>
                  <a:pt x="526669" y="209778"/>
                </a:lnTo>
                <a:lnTo>
                  <a:pt x="520179" y="201256"/>
                </a:lnTo>
                <a:lnTo>
                  <a:pt x="519087" y="200355"/>
                </a:lnTo>
                <a:lnTo>
                  <a:pt x="519087" y="230809"/>
                </a:lnTo>
                <a:lnTo>
                  <a:pt x="518033" y="238734"/>
                </a:lnTo>
                <a:lnTo>
                  <a:pt x="488530" y="265290"/>
                </a:lnTo>
                <a:lnTo>
                  <a:pt x="448386" y="273862"/>
                </a:lnTo>
                <a:lnTo>
                  <a:pt x="423837" y="274942"/>
                </a:lnTo>
                <a:lnTo>
                  <a:pt x="399478" y="273862"/>
                </a:lnTo>
                <a:lnTo>
                  <a:pt x="359321" y="265290"/>
                </a:lnTo>
                <a:lnTo>
                  <a:pt x="330276" y="238734"/>
                </a:lnTo>
                <a:lnTo>
                  <a:pt x="329234" y="230809"/>
                </a:lnTo>
                <a:lnTo>
                  <a:pt x="330276" y="222745"/>
                </a:lnTo>
                <a:lnTo>
                  <a:pt x="359321" y="196189"/>
                </a:lnTo>
                <a:lnTo>
                  <a:pt x="399478" y="187744"/>
                </a:lnTo>
                <a:lnTo>
                  <a:pt x="423837" y="186677"/>
                </a:lnTo>
                <a:lnTo>
                  <a:pt x="448386" y="187744"/>
                </a:lnTo>
                <a:lnTo>
                  <a:pt x="488530" y="196189"/>
                </a:lnTo>
                <a:lnTo>
                  <a:pt x="518033" y="222745"/>
                </a:lnTo>
                <a:lnTo>
                  <a:pt x="519087" y="230809"/>
                </a:lnTo>
                <a:lnTo>
                  <a:pt x="519087" y="200355"/>
                </a:lnTo>
                <a:lnTo>
                  <a:pt x="474319" y="179298"/>
                </a:lnTo>
                <a:lnTo>
                  <a:pt x="423837" y="174612"/>
                </a:lnTo>
                <a:lnTo>
                  <a:pt x="397522" y="175768"/>
                </a:lnTo>
                <a:lnTo>
                  <a:pt x="353212" y="185331"/>
                </a:lnTo>
                <a:lnTo>
                  <a:pt x="321208" y="209778"/>
                </a:lnTo>
                <a:lnTo>
                  <a:pt x="315899" y="230809"/>
                </a:lnTo>
                <a:lnTo>
                  <a:pt x="317246" y="241820"/>
                </a:lnTo>
                <a:lnTo>
                  <a:pt x="353212" y="275920"/>
                </a:lnTo>
                <a:lnTo>
                  <a:pt x="397522" y="285267"/>
                </a:lnTo>
                <a:lnTo>
                  <a:pt x="423837" y="286372"/>
                </a:lnTo>
                <a:lnTo>
                  <a:pt x="450481" y="285267"/>
                </a:lnTo>
                <a:lnTo>
                  <a:pt x="494830" y="275920"/>
                </a:lnTo>
                <a:lnTo>
                  <a:pt x="526669" y="251561"/>
                </a:lnTo>
                <a:lnTo>
                  <a:pt x="530707" y="241820"/>
                </a:lnTo>
                <a:lnTo>
                  <a:pt x="532104" y="2308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1698799" y="4154413"/>
            <a:ext cx="252095" cy="282575"/>
          </a:xfrm>
          <a:custGeom>
            <a:avLst/>
            <a:gdLst/>
            <a:ahLst/>
            <a:cxnLst/>
            <a:rect l="l" t="t" r="r" b="b"/>
            <a:pathLst>
              <a:path w="252095" h="282575">
                <a:moveTo>
                  <a:pt x="126359" y="83816"/>
                </a:moveTo>
                <a:lnTo>
                  <a:pt x="64965" y="79729"/>
                </a:lnTo>
                <a:lnTo>
                  <a:pt x="28573" y="67307"/>
                </a:lnTo>
                <a:lnTo>
                  <a:pt x="14286" y="41908"/>
                </a:lnTo>
                <a:lnTo>
                  <a:pt x="15135" y="34273"/>
                </a:lnTo>
                <a:lnTo>
                  <a:pt x="43808" y="8973"/>
                </a:lnTo>
                <a:lnTo>
                  <a:pt x="92373" y="967"/>
                </a:lnTo>
                <a:lnTo>
                  <a:pt x="126359" y="0"/>
                </a:lnTo>
                <a:lnTo>
                  <a:pt x="160345" y="967"/>
                </a:lnTo>
                <a:lnTo>
                  <a:pt x="187754" y="3928"/>
                </a:lnTo>
                <a:lnTo>
                  <a:pt x="208911" y="8973"/>
                </a:lnTo>
                <a:lnTo>
                  <a:pt x="214094" y="11429"/>
                </a:lnTo>
                <a:lnTo>
                  <a:pt x="126359" y="11429"/>
                </a:lnTo>
                <a:lnTo>
                  <a:pt x="94437" y="12218"/>
                </a:lnTo>
                <a:lnTo>
                  <a:pt x="50594" y="18796"/>
                </a:lnTo>
                <a:lnTo>
                  <a:pt x="27938" y="34923"/>
                </a:lnTo>
                <a:lnTo>
                  <a:pt x="27938" y="48893"/>
                </a:lnTo>
                <a:lnTo>
                  <a:pt x="69331" y="69053"/>
                </a:lnTo>
                <a:lnTo>
                  <a:pt x="126359" y="72387"/>
                </a:lnTo>
                <a:lnTo>
                  <a:pt x="213497" y="72387"/>
                </a:lnTo>
                <a:lnTo>
                  <a:pt x="208911" y="74574"/>
                </a:lnTo>
                <a:lnTo>
                  <a:pt x="187754" y="79729"/>
                </a:lnTo>
                <a:lnTo>
                  <a:pt x="160345" y="82799"/>
                </a:lnTo>
                <a:lnTo>
                  <a:pt x="126359" y="83816"/>
                </a:lnTo>
                <a:close/>
              </a:path>
              <a:path w="252095" h="282575">
                <a:moveTo>
                  <a:pt x="213497" y="72387"/>
                </a:moveTo>
                <a:lnTo>
                  <a:pt x="126359" y="72387"/>
                </a:lnTo>
                <a:lnTo>
                  <a:pt x="158326" y="71553"/>
                </a:lnTo>
                <a:lnTo>
                  <a:pt x="183507" y="69053"/>
                </a:lnTo>
                <a:lnTo>
                  <a:pt x="202259" y="64886"/>
                </a:lnTo>
                <a:lnTo>
                  <a:pt x="214938" y="59052"/>
                </a:lnTo>
                <a:lnTo>
                  <a:pt x="221923" y="54290"/>
                </a:lnTo>
                <a:lnTo>
                  <a:pt x="224781" y="48893"/>
                </a:lnTo>
                <a:lnTo>
                  <a:pt x="224781" y="34923"/>
                </a:lnTo>
                <a:lnTo>
                  <a:pt x="183507" y="14644"/>
                </a:lnTo>
                <a:lnTo>
                  <a:pt x="126359" y="11429"/>
                </a:lnTo>
                <a:lnTo>
                  <a:pt x="214094" y="11429"/>
                </a:lnTo>
                <a:lnTo>
                  <a:pt x="238432" y="41908"/>
                </a:lnTo>
                <a:lnTo>
                  <a:pt x="237540" y="49404"/>
                </a:lnTo>
                <a:lnTo>
                  <a:pt x="234861" y="56155"/>
                </a:lnTo>
                <a:lnTo>
                  <a:pt x="230396" y="62133"/>
                </a:lnTo>
                <a:lnTo>
                  <a:pt x="224146" y="67307"/>
                </a:lnTo>
                <a:lnTo>
                  <a:pt x="213497" y="72387"/>
                </a:lnTo>
                <a:close/>
              </a:path>
              <a:path w="252095" h="282575">
                <a:moveTo>
                  <a:pt x="251767" y="131122"/>
                </a:moveTo>
                <a:lnTo>
                  <a:pt x="0" y="131122"/>
                </a:lnTo>
                <a:lnTo>
                  <a:pt x="0" y="119692"/>
                </a:lnTo>
                <a:lnTo>
                  <a:pt x="251767" y="119692"/>
                </a:lnTo>
                <a:lnTo>
                  <a:pt x="251767" y="131122"/>
                </a:lnTo>
                <a:close/>
              </a:path>
              <a:path w="252095" h="282575">
                <a:moveTo>
                  <a:pt x="239067" y="282563"/>
                </a:moveTo>
                <a:lnTo>
                  <a:pt x="20001" y="282563"/>
                </a:lnTo>
                <a:lnTo>
                  <a:pt x="20001" y="221923"/>
                </a:lnTo>
                <a:lnTo>
                  <a:pt x="218431" y="221923"/>
                </a:lnTo>
                <a:lnTo>
                  <a:pt x="218431" y="182872"/>
                </a:lnTo>
                <a:lnTo>
                  <a:pt x="20001" y="182872"/>
                </a:lnTo>
                <a:lnTo>
                  <a:pt x="20001" y="171443"/>
                </a:lnTo>
                <a:lnTo>
                  <a:pt x="231765" y="171443"/>
                </a:lnTo>
                <a:lnTo>
                  <a:pt x="231765" y="233035"/>
                </a:lnTo>
                <a:lnTo>
                  <a:pt x="33336" y="233035"/>
                </a:lnTo>
                <a:lnTo>
                  <a:pt x="33336" y="271134"/>
                </a:lnTo>
                <a:lnTo>
                  <a:pt x="239067" y="271134"/>
                </a:lnTo>
                <a:lnTo>
                  <a:pt x="239067" y="2825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2079836" y="4154730"/>
            <a:ext cx="233045" cy="280035"/>
          </a:xfrm>
          <a:custGeom>
            <a:avLst/>
            <a:gdLst/>
            <a:ahLst/>
            <a:cxnLst/>
            <a:rect l="l" t="t" r="r" b="b"/>
            <a:pathLst>
              <a:path w="233045" h="280035">
                <a:moveTo>
                  <a:pt x="141916" y="191444"/>
                </a:moveTo>
                <a:lnTo>
                  <a:pt x="0" y="191444"/>
                </a:lnTo>
                <a:lnTo>
                  <a:pt x="0" y="179380"/>
                </a:lnTo>
                <a:lnTo>
                  <a:pt x="143504" y="179380"/>
                </a:lnTo>
                <a:lnTo>
                  <a:pt x="165807" y="178060"/>
                </a:lnTo>
                <a:lnTo>
                  <a:pt x="186206" y="174062"/>
                </a:lnTo>
                <a:lnTo>
                  <a:pt x="204223" y="167325"/>
                </a:lnTo>
                <a:lnTo>
                  <a:pt x="219383" y="157791"/>
                </a:lnTo>
                <a:lnTo>
                  <a:pt x="219383" y="0"/>
                </a:lnTo>
                <a:lnTo>
                  <a:pt x="233035" y="0"/>
                </a:lnTo>
                <a:lnTo>
                  <a:pt x="233035" y="169220"/>
                </a:lnTo>
                <a:lnTo>
                  <a:pt x="219383" y="169220"/>
                </a:lnTo>
                <a:lnTo>
                  <a:pt x="204511" y="178854"/>
                </a:lnTo>
                <a:lnTo>
                  <a:pt x="186365" y="185809"/>
                </a:lnTo>
                <a:lnTo>
                  <a:pt x="165361" y="190026"/>
                </a:lnTo>
                <a:lnTo>
                  <a:pt x="141916" y="191444"/>
                </a:lnTo>
                <a:close/>
              </a:path>
              <a:path w="233045" h="280035">
                <a:moveTo>
                  <a:pt x="86356" y="137472"/>
                </a:moveTo>
                <a:lnTo>
                  <a:pt x="44388" y="127560"/>
                </a:lnTo>
                <a:lnTo>
                  <a:pt x="18295" y="98817"/>
                </a:lnTo>
                <a:lnTo>
                  <a:pt x="12699" y="69529"/>
                </a:lnTo>
                <a:lnTo>
                  <a:pt x="14143" y="54146"/>
                </a:lnTo>
                <a:lnTo>
                  <a:pt x="33653" y="19366"/>
                </a:lnTo>
                <a:lnTo>
                  <a:pt x="70978" y="2713"/>
                </a:lnTo>
                <a:lnTo>
                  <a:pt x="86356" y="1587"/>
                </a:lnTo>
                <a:lnTo>
                  <a:pt x="101784" y="2713"/>
                </a:lnTo>
                <a:lnTo>
                  <a:pt x="115962" y="6071"/>
                </a:lnTo>
                <a:lnTo>
                  <a:pt x="128592" y="11632"/>
                </a:lnTo>
                <a:lnTo>
                  <a:pt x="131407" y="13651"/>
                </a:lnTo>
                <a:lnTo>
                  <a:pt x="86356" y="13651"/>
                </a:lnTo>
                <a:lnTo>
                  <a:pt x="73478" y="14649"/>
                </a:lnTo>
                <a:lnTo>
                  <a:pt x="35459" y="36803"/>
                </a:lnTo>
                <a:lnTo>
                  <a:pt x="26351" y="69529"/>
                </a:lnTo>
                <a:lnTo>
                  <a:pt x="27403" y="82090"/>
                </a:lnTo>
                <a:lnTo>
                  <a:pt x="51174" y="117018"/>
                </a:lnTo>
                <a:lnTo>
                  <a:pt x="86356" y="125724"/>
                </a:lnTo>
                <a:lnTo>
                  <a:pt x="131214" y="125724"/>
                </a:lnTo>
                <a:lnTo>
                  <a:pt x="128592" y="127560"/>
                </a:lnTo>
                <a:lnTo>
                  <a:pt x="115962" y="133027"/>
                </a:lnTo>
                <a:lnTo>
                  <a:pt x="101784" y="136350"/>
                </a:lnTo>
                <a:lnTo>
                  <a:pt x="86356" y="137472"/>
                </a:lnTo>
                <a:close/>
              </a:path>
              <a:path w="233045" h="280035">
                <a:moveTo>
                  <a:pt x="131214" y="125724"/>
                </a:moveTo>
                <a:lnTo>
                  <a:pt x="86356" y="125724"/>
                </a:lnTo>
                <a:lnTo>
                  <a:pt x="99373" y="124727"/>
                </a:lnTo>
                <a:lnTo>
                  <a:pt x="111199" y="121796"/>
                </a:lnTo>
                <a:lnTo>
                  <a:pt x="142551" y="93103"/>
                </a:lnTo>
                <a:lnTo>
                  <a:pt x="146679" y="69529"/>
                </a:lnTo>
                <a:lnTo>
                  <a:pt x="145627" y="57152"/>
                </a:lnTo>
                <a:lnTo>
                  <a:pt x="121716" y="22358"/>
                </a:lnTo>
                <a:lnTo>
                  <a:pt x="86356" y="13651"/>
                </a:lnTo>
                <a:lnTo>
                  <a:pt x="131407" y="13651"/>
                </a:lnTo>
                <a:lnTo>
                  <a:pt x="158887" y="54146"/>
                </a:lnTo>
                <a:lnTo>
                  <a:pt x="160331" y="69529"/>
                </a:lnTo>
                <a:lnTo>
                  <a:pt x="158887" y="85096"/>
                </a:lnTo>
                <a:lnTo>
                  <a:pt x="154735" y="98817"/>
                </a:lnTo>
                <a:lnTo>
                  <a:pt x="148142" y="110515"/>
                </a:lnTo>
                <a:lnTo>
                  <a:pt x="139376" y="120010"/>
                </a:lnTo>
                <a:lnTo>
                  <a:pt x="131214" y="125724"/>
                </a:lnTo>
                <a:close/>
              </a:path>
              <a:path w="233045" h="280035">
                <a:moveTo>
                  <a:pt x="233035" y="279706"/>
                </a:moveTo>
                <a:lnTo>
                  <a:pt x="219383" y="279706"/>
                </a:lnTo>
                <a:lnTo>
                  <a:pt x="219383" y="169220"/>
                </a:lnTo>
                <a:lnTo>
                  <a:pt x="233035" y="169220"/>
                </a:lnTo>
                <a:lnTo>
                  <a:pt x="233035" y="279706"/>
                </a:lnTo>
                <a:close/>
              </a:path>
              <a:path w="233045" h="280035">
                <a:moveTo>
                  <a:pt x="87626" y="280023"/>
                </a:moveTo>
                <a:lnTo>
                  <a:pt x="73974" y="280023"/>
                </a:lnTo>
                <a:lnTo>
                  <a:pt x="73974" y="191444"/>
                </a:lnTo>
                <a:lnTo>
                  <a:pt x="87626" y="191444"/>
                </a:lnTo>
                <a:lnTo>
                  <a:pt x="87626" y="2800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2367797" y="4145523"/>
            <a:ext cx="276225" cy="290195"/>
          </a:xfrm>
          <a:custGeom>
            <a:avLst/>
            <a:gdLst/>
            <a:ahLst/>
            <a:cxnLst/>
            <a:rect l="l" t="t" r="r" b="b"/>
            <a:pathLst>
              <a:path w="276225" h="290195">
                <a:moveTo>
                  <a:pt x="86039" y="36511"/>
                </a:moveTo>
                <a:lnTo>
                  <a:pt x="72704" y="36511"/>
                </a:lnTo>
                <a:lnTo>
                  <a:pt x="72704" y="0"/>
                </a:lnTo>
                <a:lnTo>
                  <a:pt x="86039" y="0"/>
                </a:lnTo>
                <a:lnTo>
                  <a:pt x="86039" y="36511"/>
                </a:lnTo>
                <a:close/>
              </a:path>
              <a:path w="276225" h="290195">
                <a:moveTo>
                  <a:pt x="158426" y="47940"/>
                </a:moveTo>
                <a:lnTo>
                  <a:pt x="0" y="47940"/>
                </a:lnTo>
                <a:lnTo>
                  <a:pt x="0" y="36511"/>
                </a:lnTo>
                <a:lnTo>
                  <a:pt x="158426" y="36511"/>
                </a:lnTo>
                <a:lnTo>
                  <a:pt x="158426" y="47940"/>
                </a:lnTo>
                <a:close/>
              </a:path>
              <a:path w="276225" h="290195">
                <a:moveTo>
                  <a:pt x="79054" y="185412"/>
                </a:moveTo>
                <a:lnTo>
                  <a:pt x="37131" y="175902"/>
                </a:lnTo>
                <a:lnTo>
                  <a:pt x="10640" y="143543"/>
                </a:lnTo>
                <a:lnTo>
                  <a:pt x="9524" y="133027"/>
                </a:lnTo>
                <a:lnTo>
                  <a:pt x="10640" y="122326"/>
                </a:lnTo>
                <a:lnTo>
                  <a:pt x="37131" y="89700"/>
                </a:lnTo>
                <a:lnTo>
                  <a:pt x="79054" y="80324"/>
                </a:lnTo>
                <a:lnTo>
                  <a:pt x="94521" y="81385"/>
                </a:lnTo>
                <a:lnTo>
                  <a:pt x="108739" y="84530"/>
                </a:lnTo>
                <a:lnTo>
                  <a:pt x="121290" y="89700"/>
                </a:lnTo>
                <a:lnTo>
                  <a:pt x="123837" y="91436"/>
                </a:lnTo>
                <a:lnTo>
                  <a:pt x="79054" y="91436"/>
                </a:lnTo>
                <a:lnTo>
                  <a:pt x="66627" y="92373"/>
                </a:lnTo>
                <a:lnTo>
                  <a:pt x="29957" y="111194"/>
                </a:lnTo>
                <a:lnTo>
                  <a:pt x="22859" y="133027"/>
                </a:lnTo>
                <a:lnTo>
                  <a:pt x="23677" y="140810"/>
                </a:lnTo>
                <a:lnTo>
                  <a:pt x="54885" y="170292"/>
                </a:lnTo>
                <a:lnTo>
                  <a:pt x="79054" y="173983"/>
                </a:lnTo>
                <a:lnTo>
                  <a:pt x="124160" y="173983"/>
                </a:lnTo>
                <a:lnTo>
                  <a:pt x="121290" y="175902"/>
                </a:lnTo>
                <a:lnTo>
                  <a:pt x="108739" y="181086"/>
                </a:lnTo>
                <a:lnTo>
                  <a:pt x="94521" y="184306"/>
                </a:lnTo>
                <a:lnTo>
                  <a:pt x="79054" y="185412"/>
                </a:lnTo>
                <a:close/>
              </a:path>
              <a:path w="276225" h="290195">
                <a:moveTo>
                  <a:pt x="124160" y="173983"/>
                </a:moveTo>
                <a:lnTo>
                  <a:pt x="79054" y="173983"/>
                </a:lnTo>
                <a:lnTo>
                  <a:pt x="91659" y="173045"/>
                </a:lnTo>
                <a:lnTo>
                  <a:pt x="103461" y="170292"/>
                </a:lnTo>
                <a:lnTo>
                  <a:pt x="134743" y="140810"/>
                </a:lnTo>
                <a:lnTo>
                  <a:pt x="135567" y="133027"/>
                </a:lnTo>
                <a:lnTo>
                  <a:pt x="134743" y="124876"/>
                </a:lnTo>
                <a:lnTo>
                  <a:pt x="103461" y="95127"/>
                </a:lnTo>
                <a:lnTo>
                  <a:pt x="79054" y="91436"/>
                </a:lnTo>
                <a:lnTo>
                  <a:pt x="123837" y="91436"/>
                </a:lnTo>
                <a:lnTo>
                  <a:pt x="147740" y="122326"/>
                </a:lnTo>
                <a:lnTo>
                  <a:pt x="148901" y="133027"/>
                </a:lnTo>
                <a:lnTo>
                  <a:pt x="147740" y="143543"/>
                </a:lnTo>
                <a:lnTo>
                  <a:pt x="144377" y="153108"/>
                </a:lnTo>
                <a:lnTo>
                  <a:pt x="138989" y="161601"/>
                </a:lnTo>
                <a:lnTo>
                  <a:pt x="131757" y="168903"/>
                </a:lnTo>
                <a:lnTo>
                  <a:pt x="124160" y="173983"/>
                </a:lnTo>
                <a:close/>
              </a:path>
              <a:path w="276225" h="290195">
                <a:moveTo>
                  <a:pt x="230495" y="211446"/>
                </a:moveTo>
                <a:lnTo>
                  <a:pt x="217161" y="211446"/>
                </a:lnTo>
                <a:lnTo>
                  <a:pt x="217161" y="9207"/>
                </a:lnTo>
                <a:lnTo>
                  <a:pt x="230495" y="9207"/>
                </a:lnTo>
                <a:lnTo>
                  <a:pt x="230495" y="96198"/>
                </a:lnTo>
                <a:lnTo>
                  <a:pt x="275896" y="96198"/>
                </a:lnTo>
                <a:lnTo>
                  <a:pt x="275896" y="107945"/>
                </a:lnTo>
                <a:lnTo>
                  <a:pt x="230495" y="107945"/>
                </a:lnTo>
                <a:lnTo>
                  <a:pt x="230495" y="211446"/>
                </a:lnTo>
                <a:close/>
              </a:path>
              <a:path w="276225" h="290195">
                <a:moveTo>
                  <a:pt x="235893" y="289865"/>
                </a:moveTo>
                <a:lnTo>
                  <a:pt x="27938" y="289865"/>
                </a:lnTo>
                <a:lnTo>
                  <a:pt x="27938" y="213668"/>
                </a:lnTo>
                <a:lnTo>
                  <a:pt x="41590" y="213668"/>
                </a:lnTo>
                <a:lnTo>
                  <a:pt x="41590" y="277801"/>
                </a:lnTo>
                <a:lnTo>
                  <a:pt x="235893" y="277801"/>
                </a:lnTo>
                <a:lnTo>
                  <a:pt x="235893" y="2898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2753823" y="4154423"/>
            <a:ext cx="524510" cy="280035"/>
          </a:xfrm>
          <a:custGeom>
            <a:avLst/>
            <a:gdLst/>
            <a:ahLst/>
            <a:cxnLst/>
            <a:rect l="l" t="t" r="r" b="b"/>
            <a:pathLst>
              <a:path w="524509" h="280035">
                <a:moveTo>
                  <a:pt x="270179" y="122542"/>
                </a:moveTo>
                <a:lnTo>
                  <a:pt x="222554" y="122542"/>
                </a:lnTo>
                <a:lnTo>
                  <a:pt x="222554" y="317"/>
                </a:lnTo>
                <a:lnTo>
                  <a:pt x="209219" y="317"/>
                </a:lnTo>
                <a:lnTo>
                  <a:pt x="209219" y="223189"/>
                </a:lnTo>
                <a:lnTo>
                  <a:pt x="194602" y="233756"/>
                </a:lnTo>
                <a:lnTo>
                  <a:pt x="176517" y="241528"/>
                </a:lnTo>
                <a:lnTo>
                  <a:pt x="155829" y="246316"/>
                </a:lnTo>
                <a:lnTo>
                  <a:pt x="133350" y="247954"/>
                </a:lnTo>
                <a:lnTo>
                  <a:pt x="121920" y="247954"/>
                </a:lnTo>
                <a:lnTo>
                  <a:pt x="125298" y="229806"/>
                </a:lnTo>
                <a:lnTo>
                  <a:pt x="127787" y="207594"/>
                </a:lnTo>
                <a:lnTo>
                  <a:pt x="129324" y="183172"/>
                </a:lnTo>
                <a:lnTo>
                  <a:pt x="129755" y="162864"/>
                </a:lnTo>
                <a:lnTo>
                  <a:pt x="129857" y="17780"/>
                </a:lnTo>
                <a:lnTo>
                  <a:pt x="163182" y="17780"/>
                </a:lnTo>
                <a:lnTo>
                  <a:pt x="163182" y="5715"/>
                </a:lnTo>
                <a:lnTo>
                  <a:pt x="116522" y="5715"/>
                </a:lnTo>
                <a:lnTo>
                  <a:pt x="116522" y="17780"/>
                </a:lnTo>
                <a:lnTo>
                  <a:pt x="116522" y="162864"/>
                </a:lnTo>
                <a:lnTo>
                  <a:pt x="115989" y="186029"/>
                </a:lnTo>
                <a:lnTo>
                  <a:pt x="114452" y="209105"/>
                </a:lnTo>
                <a:lnTo>
                  <a:pt x="111963" y="230327"/>
                </a:lnTo>
                <a:lnTo>
                  <a:pt x="108585" y="247954"/>
                </a:lnTo>
                <a:lnTo>
                  <a:pt x="49212" y="247954"/>
                </a:lnTo>
                <a:lnTo>
                  <a:pt x="49212" y="17780"/>
                </a:lnTo>
                <a:lnTo>
                  <a:pt x="116522" y="17780"/>
                </a:lnTo>
                <a:lnTo>
                  <a:pt x="116522" y="5715"/>
                </a:lnTo>
                <a:lnTo>
                  <a:pt x="3175" y="5715"/>
                </a:lnTo>
                <a:lnTo>
                  <a:pt x="3175" y="17780"/>
                </a:lnTo>
                <a:lnTo>
                  <a:pt x="35877" y="17780"/>
                </a:lnTo>
                <a:lnTo>
                  <a:pt x="35877" y="247954"/>
                </a:lnTo>
                <a:lnTo>
                  <a:pt x="0" y="247954"/>
                </a:lnTo>
                <a:lnTo>
                  <a:pt x="0" y="260019"/>
                </a:lnTo>
                <a:lnTo>
                  <a:pt x="132080" y="260019"/>
                </a:lnTo>
                <a:lnTo>
                  <a:pt x="155206" y="258419"/>
                </a:lnTo>
                <a:lnTo>
                  <a:pt x="176606" y="253669"/>
                </a:lnTo>
                <a:lnTo>
                  <a:pt x="195021" y="245821"/>
                </a:lnTo>
                <a:lnTo>
                  <a:pt x="209219" y="234937"/>
                </a:lnTo>
                <a:lnTo>
                  <a:pt x="209219" y="280022"/>
                </a:lnTo>
                <a:lnTo>
                  <a:pt x="222554" y="280022"/>
                </a:lnTo>
                <a:lnTo>
                  <a:pt x="222554" y="234937"/>
                </a:lnTo>
                <a:lnTo>
                  <a:pt x="222554" y="134289"/>
                </a:lnTo>
                <a:lnTo>
                  <a:pt x="270179" y="134289"/>
                </a:lnTo>
                <a:lnTo>
                  <a:pt x="270179" y="122542"/>
                </a:lnTo>
                <a:close/>
              </a:path>
              <a:path w="524509" h="280035">
                <a:moveTo>
                  <a:pt x="442899" y="132067"/>
                </a:moveTo>
                <a:lnTo>
                  <a:pt x="441439" y="93980"/>
                </a:lnTo>
                <a:lnTo>
                  <a:pt x="436702" y="61861"/>
                </a:lnTo>
                <a:lnTo>
                  <a:pt x="429564" y="40373"/>
                </a:lnTo>
                <a:lnTo>
                  <a:pt x="429564" y="132067"/>
                </a:lnTo>
                <a:lnTo>
                  <a:pt x="428294" y="167792"/>
                </a:lnTo>
                <a:lnTo>
                  <a:pt x="416966" y="221272"/>
                </a:lnTo>
                <a:lnTo>
                  <a:pt x="382536" y="251193"/>
                </a:lnTo>
                <a:lnTo>
                  <a:pt x="372732" y="252082"/>
                </a:lnTo>
                <a:lnTo>
                  <a:pt x="362737" y="251193"/>
                </a:lnTo>
                <a:lnTo>
                  <a:pt x="328168" y="221272"/>
                </a:lnTo>
                <a:lnTo>
                  <a:pt x="316839" y="167792"/>
                </a:lnTo>
                <a:lnTo>
                  <a:pt x="315582" y="132067"/>
                </a:lnTo>
                <a:lnTo>
                  <a:pt x="316839" y="96304"/>
                </a:lnTo>
                <a:lnTo>
                  <a:pt x="328168" y="42735"/>
                </a:lnTo>
                <a:lnTo>
                  <a:pt x="362737" y="12725"/>
                </a:lnTo>
                <a:lnTo>
                  <a:pt x="372732" y="11747"/>
                </a:lnTo>
                <a:lnTo>
                  <a:pt x="382536" y="12725"/>
                </a:lnTo>
                <a:lnTo>
                  <a:pt x="416966" y="42735"/>
                </a:lnTo>
                <a:lnTo>
                  <a:pt x="428294" y="96304"/>
                </a:lnTo>
                <a:lnTo>
                  <a:pt x="429564" y="132067"/>
                </a:lnTo>
                <a:lnTo>
                  <a:pt x="429564" y="40373"/>
                </a:lnTo>
                <a:lnTo>
                  <a:pt x="428155" y="36118"/>
                </a:lnTo>
                <a:lnTo>
                  <a:pt x="415277" y="17145"/>
                </a:lnTo>
                <a:lnTo>
                  <a:pt x="409105" y="11747"/>
                </a:lnTo>
                <a:lnTo>
                  <a:pt x="406704" y="9639"/>
                </a:lnTo>
                <a:lnTo>
                  <a:pt x="396735" y="4279"/>
                </a:lnTo>
                <a:lnTo>
                  <a:pt x="385406" y="1066"/>
                </a:lnTo>
                <a:lnTo>
                  <a:pt x="372732" y="0"/>
                </a:lnTo>
                <a:lnTo>
                  <a:pt x="359867" y="1066"/>
                </a:lnTo>
                <a:lnTo>
                  <a:pt x="317119" y="36118"/>
                </a:lnTo>
                <a:lnTo>
                  <a:pt x="303745" y="93980"/>
                </a:lnTo>
                <a:lnTo>
                  <a:pt x="302247" y="132067"/>
                </a:lnTo>
                <a:lnTo>
                  <a:pt x="303745" y="170027"/>
                </a:lnTo>
                <a:lnTo>
                  <a:pt x="317119" y="227977"/>
                </a:lnTo>
                <a:lnTo>
                  <a:pt x="348437" y="259422"/>
                </a:lnTo>
                <a:lnTo>
                  <a:pt x="372732" y="263512"/>
                </a:lnTo>
                <a:lnTo>
                  <a:pt x="385406" y="262496"/>
                </a:lnTo>
                <a:lnTo>
                  <a:pt x="428155" y="227977"/>
                </a:lnTo>
                <a:lnTo>
                  <a:pt x="441439" y="170027"/>
                </a:lnTo>
                <a:lnTo>
                  <a:pt x="442899" y="132067"/>
                </a:lnTo>
                <a:close/>
              </a:path>
              <a:path w="524509" h="280035">
                <a:moveTo>
                  <a:pt x="524484" y="317"/>
                </a:moveTo>
                <a:lnTo>
                  <a:pt x="511149" y="317"/>
                </a:lnTo>
                <a:lnTo>
                  <a:pt x="511149" y="279704"/>
                </a:lnTo>
                <a:lnTo>
                  <a:pt x="524484" y="279704"/>
                </a:lnTo>
                <a:lnTo>
                  <a:pt x="524484" y="31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3338004" y="4154730"/>
            <a:ext cx="247015" cy="280670"/>
          </a:xfrm>
          <a:custGeom>
            <a:avLst/>
            <a:gdLst/>
            <a:ahLst/>
            <a:cxnLst/>
            <a:rect l="l" t="t" r="r" b="b"/>
            <a:pathLst>
              <a:path w="247015" h="280670">
                <a:moveTo>
                  <a:pt x="240972" y="193667"/>
                </a:moveTo>
                <a:lnTo>
                  <a:pt x="227638" y="193667"/>
                </a:lnTo>
                <a:lnTo>
                  <a:pt x="227638" y="74292"/>
                </a:lnTo>
                <a:lnTo>
                  <a:pt x="175252" y="74292"/>
                </a:lnTo>
                <a:lnTo>
                  <a:pt x="175252" y="62544"/>
                </a:lnTo>
                <a:lnTo>
                  <a:pt x="227638" y="62544"/>
                </a:lnTo>
                <a:lnTo>
                  <a:pt x="227638" y="0"/>
                </a:lnTo>
                <a:lnTo>
                  <a:pt x="240972" y="0"/>
                </a:lnTo>
                <a:lnTo>
                  <a:pt x="240972" y="193667"/>
                </a:lnTo>
                <a:close/>
              </a:path>
              <a:path w="247015" h="280670">
                <a:moveTo>
                  <a:pt x="0" y="153663"/>
                </a:moveTo>
                <a:lnTo>
                  <a:pt x="0" y="140964"/>
                </a:lnTo>
                <a:lnTo>
                  <a:pt x="14703" y="128527"/>
                </a:lnTo>
                <a:lnTo>
                  <a:pt x="27859" y="110525"/>
                </a:lnTo>
                <a:lnTo>
                  <a:pt x="37324" y="88058"/>
                </a:lnTo>
                <a:lnTo>
                  <a:pt x="40911" y="62544"/>
                </a:lnTo>
                <a:lnTo>
                  <a:pt x="40955" y="3809"/>
                </a:lnTo>
                <a:lnTo>
                  <a:pt x="54290" y="3809"/>
                </a:lnTo>
                <a:lnTo>
                  <a:pt x="54335" y="62544"/>
                </a:lnTo>
                <a:lnTo>
                  <a:pt x="57871" y="87274"/>
                </a:lnTo>
                <a:lnTo>
                  <a:pt x="61366" y="95881"/>
                </a:lnTo>
                <a:lnTo>
                  <a:pt x="47623" y="95881"/>
                </a:lnTo>
                <a:lnTo>
                  <a:pt x="40271" y="111963"/>
                </a:lnTo>
                <a:lnTo>
                  <a:pt x="29526" y="127868"/>
                </a:lnTo>
                <a:lnTo>
                  <a:pt x="15910" y="142234"/>
                </a:lnTo>
                <a:lnTo>
                  <a:pt x="0" y="153663"/>
                </a:lnTo>
                <a:close/>
              </a:path>
              <a:path w="247015" h="280670">
                <a:moveTo>
                  <a:pt x="108357" y="142234"/>
                </a:moveTo>
                <a:lnTo>
                  <a:pt x="92071" y="142234"/>
                </a:lnTo>
                <a:lnTo>
                  <a:pt x="105556" y="128860"/>
                </a:lnTo>
                <a:lnTo>
                  <a:pt x="118144" y="110207"/>
                </a:lnTo>
                <a:lnTo>
                  <a:pt x="127476" y="87542"/>
                </a:lnTo>
                <a:lnTo>
                  <a:pt x="131076" y="62544"/>
                </a:lnTo>
                <a:lnTo>
                  <a:pt x="131122" y="3809"/>
                </a:lnTo>
                <a:lnTo>
                  <a:pt x="144774" y="3809"/>
                </a:lnTo>
                <a:lnTo>
                  <a:pt x="144817" y="62544"/>
                </a:lnTo>
                <a:lnTo>
                  <a:pt x="148365" y="88593"/>
                </a:lnTo>
                <a:lnTo>
                  <a:pt x="151002" y="94928"/>
                </a:lnTo>
                <a:lnTo>
                  <a:pt x="138106" y="94928"/>
                </a:lnTo>
                <a:lnTo>
                  <a:pt x="131271" y="111507"/>
                </a:lnTo>
                <a:lnTo>
                  <a:pt x="120803" y="128026"/>
                </a:lnTo>
                <a:lnTo>
                  <a:pt x="108357" y="142234"/>
                </a:lnTo>
                <a:close/>
              </a:path>
              <a:path w="247015" h="280670">
                <a:moveTo>
                  <a:pt x="186047" y="153663"/>
                </a:moveTo>
                <a:lnTo>
                  <a:pt x="169940" y="142388"/>
                </a:lnTo>
                <a:lnTo>
                  <a:pt x="156005" y="127748"/>
                </a:lnTo>
                <a:lnTo>
                  <a:pt x="145106" y="111383"/>
                </a:lnTo>
                <a:lnTo>
                  <a:pt x="138106" y="94928"/>
                </a:lnTo>
                <a:lnTo>
                  <a:pt x="151002" y="94928"/>
                </a:lnTo>
                <a:lnTo>
                  <a:pt x="157791" y="111239"/>
                </a:lnTo>
                <a:lnTo>
                  <a:pt x="171026" y="129063"/>
                </a:lnTo>
                <a:lnTo>
                  <a:pt x="186047" y="140964"/>
                </a:lnTo>
                <a:lnTo>
                  <a:pt x="186047" y="153663"/>
                </a:lnTo>
                <a:close/>
              </a:path>
              <a:path w="247015" h="280670">
                <a:moveTo>
                  <a:pt x="92071" y="155886"/>
                </a:moveTo>
                <a:lnTo>
                  <a:pt x="77982" y="143787"/>
                </a:lnTo>
                <a:lnTo>
                  <a:pt x="65323" y="128860"/>
                </a:lnTo>
                <a:lnTo>
                  <a:pt x="54925" y="112445"/>
                </a:lnTo>
                <a:lnTo>
                  <a:pt x="47623" y="95881"/>
                </a:lnTo>
                <a:lnTo>
                  <a:pt x="61366" y="95881"/>
                </a:lnTo>
                <a:lnTo>
                  <a:pt x="66989" y="109731"/>
                </a:lnTo>
                <a:lnTo>
                  <a:pt x="79203" y="128438"/>
                </a:lnTo>
                <a:lnTo>
                  <a:pt x="92071" y="142234"/>
                </a:lnTo>
                <a:lnTo>
                  <a:pt x="108357" y="142234"/>
                </a:lnTo>
                <a:lnTo>
                  <a:pt x="107479" y="143236"/>
                </a:lnTo>
                <a:lnTo>
                  <a:pt x="92071" y="155886"/>
                </a:lnTo>
                <a:close/>
              </a:path>
              <a:path w="247015" h="280670">
                <a:moveTo>
                  <a:pt x="246687" y="280658"/>
                </a:moveTo>
                <a:lnTo>
                  <a:pt x="31748" y="280658"/>
                </a:lnTo>
                <a:lnTo>
                  <a:pt x="31748" y="194302"/>
                </a:lnTo>
                <a:lnTo>
                  <a:pt x="45400" y="194302"/>
                </a:lnTo>
                <a:lnTo>
                  <a:pt x="45400" y="268594"/>
                </a:lnTo>
                <a:lnTo>
                  <a:pt x="246687" y="268594"/>
                </a:lnTo>
                <a:lnTo>
                  <a:pt x="246687" y="2806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3724438" y="4154730"/>
            <a:ext cx="232410" cy="280035"/>
          </a:xfrm>
          <a:custGeom>
            <a:avLst/>
            <a:gdLst/>
            <a:ahLst/>
            <a:cxnLst/>
            <a:rect l="l" t="t" r="r" b="b"/>
            <a:pathLst>
              <a:path w="232409" h="280035">
                <a:moveTo>
                  <a:pt x="232400" y="120962"/>
                </a:moveTo>
                <a:lnTo>
                  <a:pt x="219066" y="120962"/>
                </a:lnTo>
                <a:lnTo>
                  <a:pt x="219066" y="0"/>
                </a:lnTo>
                <a:lnTo>
                  <a:pt x="232400" y="0"/>
                </a:lnTo>
                <a:lnTo>
                  <a:pt x="232400" y="120962"/>
                </a:lnTo>
                <a:close/>
              </a:path>
              <a:path w="232409" h="280035">
                <a:moveTo>
                  <a:pt x="142150" y="247640"/>
                </a:moveTo>
                <a:lnTo>
                  <a:pt x="96833" y="247640"/>
                </a:lnTo>
                <a:lnTo>
                  <a:pt x="114216" y="245561"/>
                </a:lnTo>
                <a:lnTo>
                  <a:pt x="129931" y="241250"/>
                </a:lnTo>
                <a:lnTo>
                  <a:pt x="143623" y="234737"/>
                </a:lnTo>
                <a:lnTo>
                  <a:pt x="154933" y="226050"/>
                </a:lnTo>
                <a:lnTo>
                  <a:pt x="154933" y="1587"/>
                </a:lnTo>
                <a:lnTo>
                  <a:pt x="167950" y="1587"/>
                </a:lnTo>
                <a:lnTo>
                  <a:pt x="167950" y="120962"/>
                </a:lnTo>
                <a:lnTo>
                  <a:pt x="232400" y="120962"/>
                </a:lnTo>
                <a:lnTo>
                  <a:pt x="232400" y="132709"/>
                </a:lnTo>
                <a:lnTo>
                  <a:pt x="167950" y="132709"/>
                </a:lnTo>
                <a:lnTo>
                  <a:pt x="167950" y="237797"/>
                </a:lnTo>
                <a:lnTo>
                  <a:pt x="154933" y="237797"/>
                </a:lnTo>
                <a:lnTo>
                  <a:pt x="142437" y="247516"/>
                </a:lnTo>
                <a:lnTo>
                  <a:pt x="142150" y="247640"/>
                </a:lnTo>
                <a:close/>
              </a:path>
              <a:path w="232409" h="280035">
                <a:moveTo>
                  <a:pt x="127312" y="17144"/>
                </a:moveTo>
                <a:lnTo>
                  <a:pt x="3809" y="17144"/>
                </a:lnTo>
                <a:lnTo>
                  <a:pt x="3809" y="5397"/>
                </a:lnTo>
                <a:lnTo>
                  <a:pt x="127312" y="5397"/>
                </a:lnTo>
                <a:lnTo>
                  <a:pt x="127312" y="17144"/>
                </a:lnTo>
                <a:close/>
              </a:path>
              <a:path w="232409" h="280035">
                <a:moveTo>
                  <a:pt x="42225" y="247957"/>
                </a:moveTo>
                <a:lnTo>
                  <a:pt x="29208" y="247957"/>
                </a:lnTo>
                <a:lnTo>
                  <a:pt x="29208" y="17144"/>
                </a:lnTo>
                <a:lnTo>
                  <a:pt x="42225" y="17144"/>
                </a:lnTo>
                <a:lnTo>
                  <a:pt x="42225" y="247957"/>
                </a:lnTo>
                <a:close/>
              </a:path>
              <a:path w="232409" h="280035">
                <a:moveTo>
                  <a:pt x="86674" y="259704"/>
                </a:moveTo>
                <a:lnTo>
                  <a:pt x="0" y="259704"/>
                </a:lnTo>
                <a:lnTo>
                  <a:pt x="0" y="247957"/>
                </a:lnTo>
                <a:lnTo>
                  <a:pt x="83816" y="247957"/>
                </a:lnTo>
                <a:lnTo>
                  <a:pt x="86450" y="230456"/>
                </a:lnTo>
                <a:lnTo>
                  <a:pt x="88221" y="210335"/>
                </a:lnTo>
                <a:lnTo>
                  <a:pt x="89218" y="189024"/>
                </a:lnTo>
                <a:lnTo>
                  <a:pt x="89531" y="167950"/>
                </a:lnTo>
                <a:lnTo>
                  <a:pt x="89531" y="17144"/>
                </a:lnTo>
                <a:lnTo>
                  <a:pt x="102548" y="17144"/>
                </a:lnTo>
                <a:lnTo>
                  <a:pt x="102477" y="167950"/>
                </a:lnTo>
                <a:lnTo>
                  <a:pt x="101119" y="208668"/>
                </a:lnTo>
                <a:lnTo>
                  <a:pt x="96833" y="247640"/>
                </a:lnTo>
                <a:lnTo>
                  <a:pt x="142150" y="247640"/>
                </a:lnTo>
                <a:lnTo>
                  <a:pt x="126637" y="254347"/>
                </a:lnTo>
                <a:lnTo>
                  <a:pt x="107920" y="258380"/>
                </a:lnTo>
                <a:lnTo>
                  <a:pt x="86674" y="259704"/>
                </a:lnTo>
                <a:close/>
              </a:path>
              <a:path w="232409" h="280035">
                <a:moveTo>
                  <a:pt x="232400" y="279706"/>
                </a:moveTo>
                <a:lnTo>
                  <a:pt x="219066" y="279706"/>
                </a:lnTo>
                <a:lnTo>
                  <a:pt x="219066" y="132709"/>
                </a:lnTo>
                <a:lnTo>
                  <a:pt x="232400" y="132709"/>
                </a:lnTo>
                <a:lnTo>
                  <a:pt x="232400" y="279706"/>
                </a:lnTo>
                <a:close/>
              </a:path>
              <a:path w="232409" h="280035">
                <a:moveTo>
                  <a:pt x="167950" y="275896"/>
                </a:moveTo>
                <a:lnTo>
                  <a:pt x="154933" y="275896"/>
                </a:lnTo>
                <a:lnTo>
                  <a:pt x="154933" y="237797"/>
                </a:lnTo>
                <a:lnTo>
                  <a:pt x="167950" y="237797"/>
                </a:lnTo>
                <a:lnTo>
                  <a:pt x="167950" y="2758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4026368" y="4154730"/>
            <a:ext cx="221615" cy="279400"/>
          </a:xfrm>
          <a:custGeom>
            <a:avLst/>
            <a:gdLst/>
            <a:ahLst/>
            <a:cxnLst/>
            <a:rect l="l" t="t" r="r" b="b"/>
            <a:pathLst>
              <a:path w="221615" h="279400">
                <a:moveTo>
                  <a:pt x="47305" y="128264"/>
                </a:moveTo>
                <a:lnTo>
                  <a:pt x="0" y="128264"/>
                </a:lnTo>
                <a:lnTo>
                  <a:pt x="0" y="116200"/>
                </a:lnTo>
                <a:lnTo>
                  <a:pt x="47623" y="116200"/>
                </a:lnTo>
                <a:lnTo>
                  <a:pt x="65605" y="115610"/>
                </a:lnTo>
                <a:lnTo>
                  <a:pt x="112707" y="106993"/>
                </a:lnTo>
                <a:lnTo>
                  <a:pt x="115565" y="63179"/>
                </a:lnTo>
                <a:lnTo>
                  <a:pt x="115565" y="17461"/>
                </a:lnTo>
                <a:lnTo>
                  <a:pt x="2222" y="17461"/>
                </a:lnTo>
                <a:lnTo>
                  <a:pt x="2222" y="5397"/>
                </a:lnTo>
                <a:lnTo>
                  <a:pt x="128899" y="5397"/>
                </a:lnTo>
                <a:lnTo>
                  <a:pt x="128816" y="63179"/>
                </a:lnTo>
                <a:lnTo>
                  <a:pt x="123873" y="119375"/>
                </a:lnTo>
                <a:lnTo>
                  <a:pt x="110485" y="119375"/>
                </a:lnTo>
                <a:lnTo>
                  <a:pt x="97309" y="123175"/>
                </a:lnTo>
                <a:lnTo>
                  <a:pt x="81752" y="125963"/>
                </a:lnTo>
                <a:lnTo>
                  <a:pt x="64767" y="127679"/>
                </a:lnTo>
                <a:lnTo>
                  <a:pt x="47305" y="128264"/>
                </a:lnTo>
                <a:close/>
              </a:path>
              <a:path w="221615" h="279400">
                <a:moveTo>
                  <a:pt x="0" y="260339"/>
                </a:moveTo>
                <a:lnTo>
                  <a:pt x="0" y="248275"/>
                </a:lnTo>
                <a:lnTo>
                  <a:pt x="40792" y="229831"/>
                </a:lnTo>
                <a:lnTo>
                  <a:pt x="72982" y="201921"/>
                </a:lnTo>
                <a:lnTo>
                  <a:pt x="96302" y="164964"/>
                </a:lnTo>
                <a:lnTo>
                  <a:pt x="110485" y="119375"/>
                </a:lnTo>
                <a:lnTo>
                  <a:pt x="123873" y="119375"/>
                </a:lnTo>
                <a:lnTo>
                  <a:pt x="123723" y="121082"/>
                </a:lnTo>
                <a:lnTo>
                  <a:pt x="108214" y="170823"/>
                </a:lnTo>
                <a:lnTo>
                  <a:pt x="82404" y="210948"/>
                </a:lnTo>
                <a:lnTo>
                  <a:pt x="46322" y="240955"/>
                </a:lnTo>
                <a:lnTo>
                  <a:pt x="0" y="260339"/>
                </a:lnTo>
                <a:close/>
              </a:path>
              <a:path w="221615" h="279400">
                <a:moveTo>
                  <a:pt x="221288" y="279388"/>
                </a:moveTo>
                <a:lnTo>
                  <a:pt x="207954" y="279388"/>
                </a:lnTo>
                <a:lnTo>
                  <a:pt x="207954" y="0"/>
                </a:lnTo>
                <a:lnTo>
                  <a:pt x="221288" y="0"/>
                </a:lnTo>
                <a:lnTo>
                  <a:pt x="221288" y="2793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4317186" y="4154730"/>
            <a:ext cx="226060" cy="279400"/>
          </a:xfrm>
          <a:custGeom>
            <a:avLst/>
            <a:gdLst/>
            <a:ahLst/>
            <a:cxnLst/>
            <a:rect l="l" t="t" r="r" b="b"/>
            <a:pathLst>
              <a:path w="226059" h="279400">
                <a:moveTo>
                  <a:pt x="151123" y="17461"/>
                </a:moveTo>
                <a:lnTo>
                  <a:pt x="3492" y="17461"/>
                </a:lnTo>
                <a:lnTo>
                  <a:pt x="3492" y="5397"/>
                </a:lnTo>
                <a:lnTo>
                  <a:pt x="151123" y="5397"/>
                </a:lnTo>
                <a:lnTo>
                  <a:pt x="151123" y="17461"/>
                </a:lnTo>
                <a:close/>
              </a:path>
              <a:path w="226059" h="279400">
                <a:moveTo>
                  <a:pt x="0" y="260022"/>
                </a:moveTo>
                <a:lnTo>
                  <a:pt x="0" y="247640"/>
                </a:lnTo>
                <a:lnTo>
                  <a:pt x="24808" y="230952"/>
                </a:lnTo>
                <a:lnTo>
                  <a:pt x="47504" y="204382"/>
                </a:lnTo>
                <a:lnTo>
                  <a:pt x="64022" y="168268"/>
                </a:lnTo>
                <a:lnTo>
                  <a:pt x="64111" y="167856"/>
                </a:lnTo>
                <a:lnTo>
                  <a:pt x="70482" y="122550"/>
                </a:lnTo>
                <a:lnTo>
                  <a:pt x="70482" y="17461"/>
                </a:lnTo>
                <a:lnTo>
                  <a:pt x="83816" y="17461"/>
                </a:lnTo>
                <a:lnTo>
                  <a:pt x="83816" y="122550"/>
                </a:lnTo>
                <a:lnTo>
                  <a:pt x="90047" y="167856"/>
                </a:lnTo>
                <a:lnTo>
                  <a:pt x="90233" y="168268"/>
                </a:lnTo>
                <a:lnTo>
                  <a:pt x="77149" y="168268"/>
                </a:lnTo>
                <a:lnTo>
                  <a:pt x="66344" y="196847"/>
                </a:lnTo>
                <a:lnTo>
                  <a:pt x="48813" y="222836"/>
                </a:lnTo>
                <a:lnTo>
                  <a:pt x="26162" y="244480"/>
                </a:lnTo>
                <a:lnTo>
                  <a:pt x="0" y="260022"/>
                </a:lnTo>
                <a:close/>
              </a:path>
              <a:path w="226059" h="279400">
                <a:moveTo>
                  <a:pt x="153981" y="260022"/>
                </a:moveTo>
                <a:lnTo>
                  <a:pt x="127376" y="243899"/>
                </a:lnTo>
                <a:lnTo>
                  <a:pt x="104969" y="222241"/>
                </a:lnTo>
                <a:lnTo>
                  <a:pt x="87859" y="196534"/>
                </a:lnTo>
                <a:lnTo>
                  <a:pt x="77149" y="168268"/>
                </a:lnTo>
                <a:lnTo>
                  <a:pt x="90233" y="168268"/>
                </a:lnTo>
                <a:lnTo>
                  <a:pt x="106278" y="203787"/>
                </a:lnTo>
                <a:lnTo>
                  <a:pt x="128820" y="230371"/>
                </a:lnTo>
                <a:lnTo>
                  <a:pt x="153981" y="247640"/>
                </a:lnTo>
                <a:lnTo>
                  <a:pt x="153981" y="260022"/>
                </a:lnTo>
                <a:close/>
              </a:path>
              <a:path w="226059" h="279400">
                <a:moveTo>
                  <a:pt x="226050" y="279388"/>
                </a:moveTo>
                <a:lnTo>
                  <a:pt x="212716" y="279388"/>
                </a:lnTo>
                <a:lnTo>
                  <a:pt x="212716" y="0"/>
                </a:lnTo>
                <a:lnTo>
                  <a:pt x="226050" y="0"/>
                </a:lnTo>
                <a:lnTo>
                  <a:pt x="226050" y="2793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911055" y="4724977"/>
            <a:ext cx="98425" cy="12065"/>
          </a:xfrm>
          <a:custGeom>
            <a:avLst/>
            <a:gdLst/>
            <a:ahLst/>
            <a:cxnLst/>
            <a:rect l="l" t="t" r="r" b="b"/>
            <a:pathLst>
              <a:path w="98425" h="12064">
                <a:moveTo>
                  <a:pt x="98421" y="12064"/>
                </a:moveTo>
                <a:lnTo>
                  <a:pt x="0" y="12064"/>
                </a:lnTo>
                <a:lnTo>
                  <a:pt x="0" y="0"/>
                </a:lnTo>
                <a:lnTo>
                  <a:pt x="98421" y="0"/>
                </a:lnTo>
                <a:lnTo>
                  <a:pt x="98421" y="120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131243" y="4599277"/>
            <a:ext cx="13335" cy="114300"/>
          </a:xfrm>
          <a:custGeom>
            <a:avLst/>
            <a:gdLst/>
            <a:ahLst/>
            <a:cxnLst/>
            <a:rect l="l" t="t" r="r" b="b"/>
            <a:pathLst>
              <a:path w="13334" h="114300">
                <a:moveTo>
                  <a:pt x="0" y="0"/>
                </a:moveTo>
                <a:lnTo>
                  <a:pt x="13334" y="0"/>
                </a:lnTo>
                <a:lnTo>
                  <a:pt x="13334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3" name="object 103"/>
          <p:cNvGrpSpPr/>
          <p:nvPr/>
        </p:nvGrpSpPr>
        <p:grpSpPr>
          <a:xfrm>
            <a:off x="8131243" y="4599252"/>
            <a:ext cx="613410" cy="247015"/>
            <a:chOff x="8131243" y="4599252"/>
            <a:chExt cx="613410" cy="247015"/>
          </a:xfrm>
        </p:grpSpPr>
        <p:sp>
          <p:nvSpPr>
            <p:cNvPr id="104" name="object 104"/>
            <p:cNvSpPr/>
            <p:nvPr/>
          </p:nvSpPr>
          <p:spPr>
            <a:xfrm>
              <a:off x="8131238" y="4599279"/>
              <a:ext cx="352425" cy="246379"/>
            </a:xfrm>
            <a:custGeom>
              <a:avLst/>
              <a:gdLst/>
              <a:ahLst/>
              <a:cxnLst/>
              <a:rect l="l" t="t" r="r" b="b"/>
              <a:pathLst>
                <a:path w="352425" h="246379">
                  <a:moveTo>
                    <a:pt x="161912" y="0"/>
                  </a:moveTo>
                  <a:lnTo>
                    <a:pt x="148577" y="0"/>
                  </a:lnTo>
                  <a:lnTo>
                    <a:pt x="148577" y="114300"/>
                  </a:lnTo>
                  <a:lnTo>
                    <a:pt x="0" y="114300"/>
                  </a:lnTo>
                  <a:lnTo>
                    <a:pt x="0" y="127000"/>
                  </a:lnTo>
                  <a:lnTo>
                    <a:pt x="0" y="246380"/>
                  </a:lnTo>
                  <a:lnTo>
                    <a:pt x="13335" y="246380"/>
                  </a:lnTo>
                  <a:lnTo>
                    <a:pt x="13335" y="127000"/>
                  </a:lnTo>
                  <a:lnTo>
                    <a:pt x="148577" y="127000"/>
                  </a:lnTo>
                  <a:lnTo>
                    <a:pt x="148577" y="246380"/>
                  </a:lnTo>
                  <a:lnTo>
                    <a:pt x="161912" y="246380"/>
                  </a:lnTo>
                  <a:lnTo>
                    <a:pt x="161912" y="127000"/>
                  </a:lnTo>
                  <a:lnTo>
                    <a:pt x="161912" y="114300"/>
                  </a:lnTo>
                  <a:lnTo>
                    <a:pt x="161912" y="0"/>
                  </a:lnTo>
                  <a:close/>
                </a:path>
                <a:path w="352425" h="246379">
                  <a:moveTo>
                    <a:pt x="352412" y="0"/>
                  </a:moveTo>
                  <a:lnTo>
                    <a:pt x="186359" y="0"/>
                  </a:lnTo>
                  <a:lnTo>
                    <a:pt x="186359" y="12700"/>
                  </a:lnTo>
                  <a:lnTo>
                    <a:pt x="262559" y="12700"/>
                  </a:lnTo>
                  <a:lnTo>
                    <a:pt x="262559" y="246380"/>
                  </a:lnTo>
                  <a:lnTo>
                    <a:pt x="276212" y="246380"/>
                  </a:lnTo>
                  <a:lnTo>
                    <a:pt x="276212" y="12700"/>
                  </a:lnTo>
                  <a:lnTo>
                    <a:pt x="352412" y="12700"/>
                  </a:lnTo>
                  <a:lnTo>
                    <a:pt x="352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5" name="object 10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508418" y="4599252"/>
              <a:ext cx="235893" cy="246687"/>
            </a:xfrm>
            <a:prstGeom prst="rect">
              <a:avLst/>
            </a:prstGeom>
          </p:spPr>
        </p:pic>
      </p:grpSp>
      <p:sp>
        <p:nvSpPr>
          <p:cNvPr id="106" name="object 106"/>
          <p:cNvSpPr/>
          <p:nvPr/>
        </p:nvSpPr>
        <p:spPr>
          <a:xfrm>
            <a:off x="8790978" y="4599279"/>
            <a:ext cx="191135" cy="287655"/>
          </a:xfrm>
          <a:custGeom>
            <a:avLst/>
            <a:gdLst/>
            <a:ahLst/>
            <a:cxnLst/>
            <a:rect l="l" t="t" r="r" b="b"/>
            <a:pathLst>
              <a:path w="191134" h="287654">
                <a:moveTo>
                  <a:pt x="138417" y="233680"/>
                </a:moveTo>
                <a:lnTo>
                  <a:pt x="13335" y="233680"/>
                </a:lnTo>
                <a:lnTo>
                  <a:pt x="13335" y="0"/>
                </a:lnTo>
                <a:lnTo>
                  <a:pt x="0" y="0"/>
                </a:lnTo>
                <a:lnTo>
                  <a:pt x="0" y="233680"/>
                </a:lnTo>
                <a:lnTo>
                  <a:pt x="0" y="246380"/>
                </a:lnTo>
                <a:lnTo>
                  <a:pt x="138417" y="246380"/>
                </a:lnTo>
                <a:lnTo>
                  <a:pt x="138417" y="233680"/>
                </a:lnTo>
                <a:close/>
              </a:path>
              <a:path w="191134" h="287654">
                <a:moveTo>
                  <a:pt x="190804" y="215874"/>
                </a:moveTo>
                <a:lnTo>
                  <a:pt x="174294" y="215874"/>
                </a:lnTo>
                <a:lnTo>
                  <a:pt x="174294" y="247624"/>
                </a:lnTo>
                <a:lnTo>
                  <a:pt x="180327" y="247624"/>
                </a:lnTo>
                <a:lnTo>
                  <a:pt x="179628" y="259283"/>
                </a:lnTo>
                <a:lnTo>
                  <a:pt x="177317" y="267576"/>
                </a:lnTo>
                <a:lnTo>
                  <a:pt x="173101" y="273202"/>
                </a:lnTo>
                <a:lnTo>
                  <a:pt x="166674" y="276821"/>
                </a:lnTo>
                <a:lnTo>
                  <a:pt x="166674" y="287299"/>
                </a:lnTo>
                <a:lnTo>
                  <a:pt x="177546" y="282346"/>
                </a:lnTo>
                <a:lnTo>
                  <a:pt x="185051" y="274802"/>
                </a:lnTo>
                <a:lnTo>
                  <a:pt x="189407" y="264223"/>
                </a:lnTo>
                <a:lnTo>
                  <a:pt x="190804" y="250164"/>
                </a:lnTo>
                <a:lnTo>
                  <a:pt x="190804" y="2158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7" name="object 107"/>
          <p:cNvGrpSpPr/>
          <p:nvPr/>
        </p:nvGrpSpPr>
        <p:grpSpPr>
          <a:xfrm>
            <a:off x="9102343" y="4599252"/>
            <a:ext cx="450215" cy="247015"/>
            <a:chOff x="9102343" y="4599252"/>
            <a:chExt cx="450215" cy="247015"/>
          </a:xfrm>
        </p:grpSpPr>
        <p:pic>
          <p:nvPicPr>
            <p:cNvPr id="108" name="object 10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02343" y="4599252"/>
              <a:ext cx="187317" cy="246687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16647" y="4599252"/>
              <a:ext cx="235893" cy="246687"/>
            </a:xfrm>
            <a:prstGeom prst="rect">
              <a:avLst/>
            </a:prstGeom>
          </p:spPr>
        </p:pic>
      </p:grpSp>
      <p:sp>
        <p:nvSpPr>
          <p:cNvPr id="110" name="object 110"/>
          <p:cNvSpPr/>
          <p:nvPr/>
        </p:nvSpPr>
        <p:spPr>
          <a:xfrm>
            <a:off x="9599206" y="4599279"/>
            <a:ext cx="138430" cy="246379"/>
          </a:xfrm>
          <a:custGeom>
            <a:avLst/>
            <a:gdLst/>
            <a:ahLst/>
            <a:cxnLst/>
            <a:rect l="l" t="t" r="r" b="b"/>
            <a:pathLst>
              <a:path w="138429" h="246379">
                <a:moveTo>
                  <a:pt x="138417" y="233680"/>
                </a:moveTo>
                <a:lnTo>
                  <a:pt x="13335" y="233680"/>
                </a:lnTo>
                <a:lnTo>
                  <a:pt x="13335" y="0"/>
                </a:lnTo>
                <a:lnTo>
                  <a:pt x="0" y="0"/>
                </a:lnTo>
                <a:lnTo>
                  <a:pt x="0" y="233680"/>
                </a:lnTo>
                <a:lnTo>
                  <a:pt x="0" y="246380"/>
                </a:lnTo>
                <a:lnTo>
                  <a:pt x="138417" y="246380"/>
                </a:lnTo>
                <a:lnTo>
                  <a:pt x="138417" y="2336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9862617" y="4585309"/>
            <a:ext cx="212090" cy="99060"/>
          </a:xfrm>
          <a:custGeom>
            <a:avLst/>
            <a:gdLst/>
            <a:ahLst/>
            <a:cxnLst/>
            <a:rect l="l" t="t" r="r" b="b"/>
            <a:pathLst>
              <a:path w="212090" h="99060">
                <a:moveTo>
                  <a:pt x="211759" y="0"/>
                </a:moveTo>
                <a:lnTo>
                  <a:pt x="198437" y="0"/>
                </a:lnTo>
                <a:lnTo>
                  <a:pt x="198437" y="12700"/>
                </a:lnTo>
                <a:lnTo>
                  <a:pt x="198437" y="87630"/>
                </a:lnTo>
                <a:lnTo>
                  <a:pt x="13335" y="87630"/>
                </a:lnTo>
                <a:lnTo>
                  <a:pt x="13335" y="12700"/>
                </a:lnTo>
                <a:lnTo>
                  <a:pt x="198437" y="12700"/>
                </a:lnTo>
                <a:lnTo>
                  <a:pt x="198437" y="0"/>
                </a:lnTo>
                <a:lnTo>
                  <a:pt x="0" y="0"/>
                </a:lnTo>
                <a:lnTo>
                  <a:pt x="0" y="12700"/>
                </a:lnTo>
                <a:lnTo>
                  <a:pt x="0" y="87630"/>
                </a:lnTo>
                <a:lnTo>
                  <a:pt x="0" y="99060"/>
                </a:lnTo>
                <a:lnTo>
                  <a:pt x="211759" y="99060"/>
                </a:lnTo>
                <a:lnTo>
                  <a:pt x="211759" y="87922"/>
                </a:lnTo>
                <a:lnTo>
                  <a:pt x="211759" y="87630"/>
                </a:lnTo>
                <a:lnTo>
                  <a:pt x="211759" y="12700"/>
                </a:lnTo>
                <a:lnTo>
                  <a:pt x="211759" y="12357"/>
                </a:lnTo>
                <a:lnTo>
                  <a:pt x="2117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9842614" y="4582109"/>
            <a:ext cx="527685" cy="280670"/>
          </a:xfrm>
          <a:custGeom>
            <a:avLst/>
            <a:gdLst/>
            <a:ahLst/>
            <a:cxnLst/>
            <a:rect l="l" t="t" r="r" b="b"/>
            <a:pathLst>
              <a:path w="527684" h="280670">
                <a:moveTo>
                  <a:pt x="237477" y="268630"/>
                </a:moveTo>
                <a:lnTo>
                  <a:pt x="33337" y="268630"/>
                </a:lnTo>
                <a:lnTo>
                  <a:pt x="33337" y="205130"/>
                </a:lnTo>
                <a:lnTo>
                  <a:pt x="20002" y="205130"/>
                </a:lnTo>
                <a:lnTo>
                  <a:pt x="20002" y="268630"/>
                </a:lnTo>
                <a:lnTo>
                  <a:pt x="20002" y="280060"/>
                </a:lnTo>
                <a:lnTo>
                  <a:pt x="237477" y="280060"/>
                </a:lnTo>
                <a:lnTo>
                  <a:pt x="237477" y="268630"/>
                </a:lnTo>
                <a:close/>
              </a:path>
              <a:path w="527684" h="280670">
                <a:moveTo>
                  <a:pt x="251764" y="150812"/>
                </a:moveTo>
                <a:lnTo>
                  <a:pt x="0" y="150812"/>
                </a:lnTo>
                <a:lnTo>
                  <a:pt x="0" y="162877"/>
                </a:lnTo>
                <a:lnTo>
                  <a:pt x="122555" y="162877"/>
                </a:lnTo>
                <a:lnTo>
                  <a:pt x="122555" y="222885"/>
                </a:lnTo>
                <a:lnTo>
                  <a:pt x="135890" y="222885"/>
                </a:lnTo>
                <a:lnTo>
                  <a:pt x="135890" y="162877"/>
                </a:lnTo>
                <a:lnTo>
                  <a:pt x="251764" y="162877"/>
                </a:lnTo>
                <a:lnTo>
                  <a:pt x="251764" y="150812"/>
                </a:lnTo>
                <a:close/>
              </a:path>
              <a:path w="527684" h="280670">
                <a:moveTo>
                  <a:pt x="455282" y="247332"/>
                </a:moveTo>
                <a:lnTo>
                  <a:pt x="404761" y="204470"/>
                </a:lnTo>
                <a:lnTo>
                  <a:pt x="387997" y="168211"/>
                </a:lnTo>
                <a:lnTo>
                  <a:pt x="381749" y="119697"/>
                </a:lnTo>
                <a:lnTo>
                  <a:pt x="381622" y="3810"/>
                </a:lnTo>
                <a:lnTo>
                  <a:pt x="367969" y="3810"/>
                </a:lnTo>
                <a:lnTo>
                  <a:pt x="367842" y="119697"/>
                </a:lnTo>
                <a:lnTo>
                  <a:pt x="361594" y="168478"/>
                </a:lnTo>
                <a:lnTo>
                  <a:pt x="344830" y="205181"/>
                </a:lnTo>
                <a:lnTo>
                  <a:pt x="294309" y="247332"/>
                </a:lnTo>
                <a:lnTo>
                  <a:pt x="294309" y="260350"/>
                </a:lnTo>
                <a:lnTo>
                  <a:pt x="322986" y="244335"/>
                </a:lnTo>
                <a:lnTo>
                  <a:pt x="346976" y="222288"/>
                </a:lnTo>
                <a:lnTo>
                  <a:pt x="364718" y="195300"/>
                </a:lnTo>
                <a:lnTo>
                  <a:pt x="374637" y="164465"/>
                </a:lnTo>
                <a:lnTo>
                  <a:pt x="385140" y="195110"/>
                </a:lnTo>
                <a:lnTo>
                  <a:pt x="403174" y="221805"/>
                </a:lnTo>
                <a:lnTo>
                  <a:pt x="427101" y="243801"/>
                </a:lnTo>
                <a:lnTo>
                  <a:pt x="455282" y="260350"/>
                </a:lnTo>
                <a:lnTo>
                  <a:pt x="455282" y="247332"/>
                </a:lnTo>
                <a:close/>
              </a:path>
              <a:path w="527684" h="280670">
                <a:moveTo>
                  <a:pt x="527672" y="0"/>
                </a:moveTo>
                <a:lnTo>
                  <a:pt x="514337" y="0"/>
                </a:lnTo>
                <a:lnTo>
                  <a:pt x="514337" y="107632"/>
                </a:lnTo>
                <a:lnTo>
                  <a:pt x="439089" y="107632"/>
                </a:lnTo>
                <a:lnTo>
                  <a:pt x="439089" y="119697"/>
                </a:lnTo>
                <a:lnTo>
                  <a:pt x="514337" y="119697"/>
                </a:lnTo>
                <a:lnTo>
                  <a:pt x="514337" y="279717"/>
                </a:lnTo>
                <a:lnTo>
                  <a:pt x="527672" y="279717"/>
                </a:lnTo>
                <a:lnTo>
                  <a:pt x="52767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0433774" y="4585309"/>
            <a:ext cx="252095" cy="279400"/>
          </a:xfrm>
          <a:custGeom>
            <a:avLst/>
            <a:gdLst/>
            <a:ahLst/>
            <a:cxnLst/>
            <a:rect l="l" t="t" r="r" b="b"/>
            <a:pathLst>
              <a:path w="252095" h="279400">
                <a:moveTo>
                  <a:pt x="233680" y="90170"/>
                </a:moveTo>
                <a:lnTo>
                  <a:pt x="33337" y="90170"/>
                </a:lnTo>
                <a:lnTo>
                  <a:pt x="33337" y="54610"/>
                </a:lnTo>
                <a:lnTo>
                  <a:pt x="231775" y="54610"/>
                </a:lnTo>
                <a:lnTo>
                  <a:pt x="231775" y="44450"/>
                </a:lnTo>
                <a:lnTo>
                  <a:pt x="231775" y="11430"/>
                </a:lnTo>
                <a:lnTo>
                  <a:pt x="231775" y="0"/>
                </a:lnTo>
                <a:lnTo>
                  <a:pt x="20002" y="0"/>
                </a:lnTo>
                <a:lnTo>
                  <a:pt x="20002" y="11430"/>
                </a:lnTo>
                <a:lnTo>
                  <a:pt x="218440" y="11430"/>
                </a:lnTo>
                <a:lnTo>
                  <a:pt x="218440" y="44450"/>
                </a:lnTo>
                <a:lnTo>
                  <a:pt x="20002" y="44450"/>
                </a:lnTo>
                <a:lnTo>
                  <a:pt x="20002" y="54610"/>
                </a:lnTo>
                <a:lnTo>
                  <a:pt x="20002" y="90170"/>
                </a:lnTo>
                <a:lnTo>
                  <a:pt x="20002" y="101600"/>
                </a:lnTo>
                <a:lnTo>
                  <a:pt x="233680" y="101600"/>
                </a:lnTo>
                <a:lnTo>
                  <a:pt x="233680" y="90170"/>
                </a:lnTo>
                <a:close/>
              </a:path>
              <a:path w="252095" h="279400">
                <a:moveTo>
                  <a:pt x="239077" y="267970"/>
                </a:moveTo>
                <a:lnTo>
                  <a:pt x="33337" y="267970"/>
                </a:lnTo>
                <a:lnTo>
                  <a:pt x="33337" y="233680"/>
                </a:lnTo>
                <a:lnTo>
                  <a:pt x="231775" y="233680"/>
                </a:lnTo>
                <a:lnTo>
                  <a:pt x="231775" y="223520"/>
                </a:lnTo>
                <a:lnTo>
                  <a:pt x="231775" y="190500"/>
                </a:lnTo>
                <a:lnTo>
                  <a:pt x="231775" y="180340"/>
                </a:lnTo>
                <a:lnTo>
                  <a:pt x="20002" y="180340"/>
                </a:lnTo>
                <a:lnTo>
                  <a:pt x="20002" y="190500"/>
                </a:lnTo>
                <a:lnTo>
                  <a:pt x="218440" y="190500"/>
                </a:lnTo>
                <a:lnTo>
                  <a:pt x="218440" y="223520"/>
                </a:lnTo>
                <a:lnTo>
                  <a:pt x="20002" y="223520"/>
                </a:lnTo>
                <a:lnTo>
                  <a:pt x="20002" y="233680"/>
                </a:lnTo>
                <a:lnTo>
                  <a:pt x="20002" y="267970"/>
                </a:lnTo>
                <a:lnTo>
                  <a:pt x="20002" y="279400"/>
                </a:lnTo>
                <a:lnTo>
                  <a:pt x="239077" y="279400"/>
                </a:lnTo>
                <a:lnTo>
                  <a:pt x="239077" y="267970"/>
                </a:lnTo>
                <a:close/>
              </a:path>
              <a:path w="252095" h="279400">
                <a:moveTo>
                  <a:pt x="251777" y="133959"/>
                </a:moveTo>
                <a:lnTo>
                  <a:pt x="0" y="133959"/>
                </a:lnTo>
                <a:lnTo>
                  <a:pt x="0" y="145389"/>
                </a:lnTo>
                <a:lnTo>
                  <a:pt x="251777" y="145389"/>
                </a:lnTo>
                <a:lnTo>
                  <a:pt x="251777" y="1339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0815129" y="4582109"/>
            <a:ext cx="532130" cy="286385"/>
          </a:xfrm>
          <a:custGeom>
            <a:avLst/>
            <a:gdLst/>
            <a:ahLst/>
            <a:cxnLst/>
            <a:rect l="l" t="t" r="r" b="b"/>
            <a:pathLst>
              <a:path w="532129" h="286385">
                <a:moveTo>
                  <a:pt x="270179" y="122237"/>
                </a:moveTo>
                <a:lnTo>
                  <a:pt x="222554" y="122237"/>
                </a:lnTo>
                <a:lnTo>
                  <a:pt x="222554" y="0"/>
                </a:lnTo>
                <a:lnTo>
                  <a:pt x="209232" y="0"/>
                </a:lnTo>
                <a:lnTo>
                  <a:pt x="209232" y="222885"/>
                </a:lnTo>
                <a:lnTo>
                  <a:pt x="194602" y="233451"/>
                </a:lnTo>
                <a:lnTo>
                  <a:pt x="176530" y="241211"/>
                </a:lnTo>
                <a:lnTo>
                  <a:pt x="155829" y="246011"/>
                </a:lnTo>
                <a:lnTo>
                  <a:pt x="133350" y="247650"/>
                </a:lnTo>
                <a:lnTo>
                  <a:pt x="121920" y="247650"/>
                </a:lnTo>
                <a:lnTo>
                  <a:pt x="125298" y="229501"/>
                </a:lnTo>
                <a:lnTo>
                  <a:pt x="127787" y="207289"/>
                </a:lnTo>
                <a:lnTo>
                  <a:pt x="129324" y="182867"/>
                </a:lnTo>
                <a:lnTo>
                  <a:pt x="129755" y="162560"/>
                </a:lnTo>
                <a:lnTo>
                  <a:pt x="129857" y="17462"/>
                </a:lnTo>
                <a:lnTo>
                  <a:pt x="163195" y="17462"/>
                </a:lnTo>
                <a:lnTo>
                  <a:pt x="163195" y="5397"/>
                </a:lnTo>
                <a:lnTo>
                  <a:pt x="116522" y="5397"/>
                </a:lnTo>
                <a:lnTo>
                  <a:pt x="116522" y="17462"/>
                </a:lnTo>
                <a:lnTo>
                  <a:pt x="116522" y="162560"/>
                </a:lnTo>
                <a:lnTo>
                  <a:pt x="115989" y="185724"/>
                </a:lnTo>
                <a:lnTo>
                  <a:pt x="114452" y="208788"/>
                </a:lnTo>
                <a:lnTo>
                  <a:pt x="111963" y="230022"/>
                </a:lnTo>
                <a:lnTo>
                  <a:pt x="108585" y="247650"/>
                </a:lnTo>
                <a:lnTo>
                  <a:pt x="49212" y="247650"/>
                </a:lnTo>
                <a:lnTo>
                  <a:pt x="49212" y="17462"/>
                </a:lnTo>
                <a:lnTo>
                  <a:pt x="116522" y="17462"/>
                </a:lnTo>
                <a:lnTo>
                  <a:pt x="116522" y="5397"/>
                </a:lnTo>
                <a:lnTo>
                  <a:pt x="3175" y="5397"/>
                </a:lnTo>
                <a:lnTo>
                  <a:pt x="3175" y="17462"/>
                </a:lnTo>
                <a:lnTo>
                  <a:pt x="35877" y="17462"/>
                </a:lnTo>
                <a:lnTo>
                  <a:pt x="35877" y="247650"/>
                </a:lnTo>
                <a:lnTo>
                  <a:pt x="0" y="247650"/>
                </a:lnTo>
                <a:lnTo>
                  <a:pt x="0" y="259715"/>
                </a:lnTo>
                <a:lnTo>
                  <a:pt x="132080" y="259715"/>
                </a:lnTo>
                <a:lnTo>
                  <a:pt x="155206" y="258114"/>
                </a:lnTo>
                <a:lnTo>
                  <a:pt x="176606" y="253365"/>
                </a:lnTo>
                <a:lnTo>
                  <a:pt x="195033" y="245516"/>
                </a:lnTo>
                <a:lnTo>
                  <a:pt x="209232" y="234632"/>
                </a:lnTo>
                <a:lnTo>
                  <a:pt x="209232" y="279717"/>
                </a:lnTo>
                <a:lnTo>
                  <a:pt x="222554" y="279717"/>
                </a:lnTo>
                <a:lnTo>
                  <a:pt x="222554" y="234632"/>
                </a:lnTo>
                <a:lnTo>
                  <a:pt x="222554" y="133985"/>
                </a:lnTo>
                <a:lnTo>
                  <a:pt x="270179" y="133985"/>
                </a:lnTo>
                <a:lnTo>
                  <a:pt x="270179" y="122237"/>
                </a:lnTo>
                <a:close/>
              </a:path>
              <a:path w="532129" h="286385">
                <a:moveTo>
                  <a:pt x="448297" y="131127"/>
                </a:moveTo>
                <a:lnTo>
                  <a:pt x="398919" y="99542"/>
                </a:lnTo>
                <a:lnTo>
                  <a:pt x="376224" y="41275"/>
                </a:lnTo>
                <a:lnTo>
                  <a:pt x="376224" y="2222"/>
                </a:lnTo>
                <a:lnTo>
                  <a:pt x="362889" y="2222"/>
                </a:lnTo>
                <a:lnTo>
                  <a:pt x="362889" y="41275"/>
                </a:lnTo>
                <a:lnTo>
                  <a:pt x="356806" y="73939"/>
                </a:lnTo>
                <a:lnTo>
                  <a:pt x="340664" y="100926"/>
                </a:lnTo>
                <a:lnTo>
                  <a:pt x="317614" y="121424"/>
                </a:lnTo>
                <a:lnTo>
                  <a:pt x="290893" y="134581"/>
                </a:lnTo>
                <a:lnTo>
                  <a:pt x="290817" y="147002"/>
                </a:lnTo>
                <a:lnTo>
                  <a:pt x="318922" y="134581"/>
                </a:lnTo>
                <a:lnTo>
                  <a:pt x="342049" y="117436"/>
                </a:lnTo>
                <a:lnTo>
                  <a:pt x="359168" y="97129"/>
                </a:lnTo>
                <a:lnTo>
                  <a:pt x="369239" y="75247"/>
                </a:lnTo>
                <a:lnTo>
                  <a:pt x="380746" y="96545"/>
                </a:lnTo>
                <a:lnTo>
                  <a:pt x="398411" y="115849"/>
                </a:lnTo>
                <a:lnTo>
                  <a:pt x="421259" y="131991"/>
                </a:lnTo>
                <a:lnTo>
                  <a:pt x="448297" y="143827"/>
                </a:lnTo>
                <a:lnTo>
                  <a:pt x="448297" y="131127"/>
                </a:lnTo>
                <a:close/>
              </a:path>
              <a:path w="532129" h="286385">
                <a:moveTo>
                  <a:pt x="526084" y="0"/>
                </a:moveTo>
                <a:lnTo>
                  <a:pt x="512749" y="0"/>
                </a:lnTo>
                <a:lnTo>
                  <a:pt x="512749" y="158750"/>
                </a:lnTo>
                <a:lnTo>
                  <a:pt x="526084" y="158750"/>
                </a:lnTo>
                <a:lnTo>
                  <a:pt x="526084" y="0"/>
                </a:lnTo>
                <a:close/>
              </a:path>
              <a:path w="532129" h="286385">
                <a:moveTo>
                  <a:pt x="532117" y="230822"/>
                </a:moveTo>
                <a:lnTo>
                  <a:pt x="530720" y="219621"/>
                </a:lnTo>
                <a:lnTo>
                  <a:pt x="526669" y="209791"/>
                </a:lnTo>
                <a:lnTo>
                  <a:pt x="520192" y="201256"/>
                </a:lnTo>
                <a:lnTo>
                  <a:pt x="519099" y="200355"/>
                </a:lnTo>
                <a:lnTo>
                  <a:pt x="519099" y="230822"/>
                </a:lnTo>
                <a:lnTo>
                  <a:pt x="518033" y="238734"/>
                </a:lnTo>
                <a:lnTo>
                  <a:pt x="488543" y="265303"/>
                </a:lnTo>
                <a:lnTo>
                  <a:pt x="448386" y="273875"/>
                </a:lnTo>
                <a:lnTo>
                  <a:pt x="423849" y="274955"/>
                </a:lnTo>
                <a:lnTo>
                  <a:pt x="399491" y="273875"/>
                </a:lnTo>
                <a:lnTo>
                  <a:pt x="359333" y="265303"/>
                </a:lnTo>
                <a:lnTo>
                  <a:pt x="330288" y="238734"/>
                </a:lnTo>
                <a:lnTo>
                  <a:pt x="329234" y="230822"/>
                </a:lnTo>
                <a:lnTo>
                  <a:pt x="330288" y="222758"/>
                </a:lnTo>
                <a:lnTo>
                  <a:pt x="359333" y="196202"/>
                </a:lnTo>
                <a:lnTo>
                  <a:pt x="399491" y="187756"/>
                </a:lnTo>
                <a:lnTo>
                  <a:pt x="423849" y="186690"/>
                </a:lnTo>
                <a:lnTo>
                  <a:pt x="448386" y="187756"/>
                </a:lnTo>
                <a:lnTo>
                  <a:pt x="488543" y="196202"/>
                </a:lnTo>
                <a:lnTo>
                  <a:pt x="518033" y="222758"/>
                </a:lnTo>
                <a:lnTo>
                  <a:pt x="519099" y="230822"/>
                </a:lnTo>
                <a:lnTo>
                  <a:pt x="519099" y="200355"/>
                </a:lnTo>
                <a:lnTo>
                  <a:pt x="474332" y="179311"/>
                </a:lnTo>
                <a:lnTo>
                  <a:pt x="423849" y="174625"/>
                </a:lnTo>
                <a:lnTo>
                  <a:pt x="397522" y="175768"/>
                </a:lnTo>
                <a:lnTo>
                  <a:pt x="353212" y="185343"/>
                </a:lnTo>
                <a:lnTo>
                  <a:pt x="321221" y="209791"/>
                </a:lnTo>
                <a:lnTo>
                  <a:pt x="315899" y="230822"/>
                </a:lnTo>
                <a:lnTo>
                  <a:pt x="317246" y="241833"/>
                </a:lnTo>
                <a:lnTo>
                  <a:pt x="353212" y="275932"/>
                </a:lnTo>
                <a:lnTo>
                  <a:pt x="397522" y="285280"/>
                </a:lnTo>
                <a:lnTo>
                  <a:pt x="423849" y="286385"/>
                </a:lnTo>
                <a:lnTo>
                  <a:pt x="450481" y="285280"/>
                </a:lnTo>
                <a:lnTo>
                  <a:pt x="494830" y="275932"/>
                </a:lnTo>
                <a:lnTo>
                  <a:pt x="526669" y="251574"/>
                </a:lnTo>
                <a:lnTo>
                  <a:pt x="530720" y="241833"/>
                </a:lnTo>
                <a:lnTo>
                  <a:pt x="532117" y="2308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1400256" y="4573218"/>
            <a:ext cx="530860" cy="288925"/>
          </a:xfrm>
          <a:custGeom>
            <a:avLst/>
            <a:gdLst/>
            <a:ahLst/>
            <a:cxnLst/>
            <a:rect l="l" t="t" r="r" b="b"/>
            <a:pathLst>
              <a:path w="530859" h="288925">
                <a:moveTo>
                  <a:pt x="149225" y="184467"/>
                </a:moveTo>
                <a:lnTo>
                  <a:pt x="147320" y="159321"/>
                </a:lnTo>
                <a:lnTo>
                  <a:pt x="141884" y="138544"/>
                </a:lnTo>
                <a:lnTo>
                  <a:pt x="135890" y="127025"/>
                </a:lnTo>
                <a:lnTo>
                  <a:pt x="135890" y="184467"/>
                </a:lnTo>
                <a:lnTo>
                  <a:pt x="134429" y="206514"/>
                </a:lnTo>
                <a:lnTo>
                  <a:pt x="113982" y="249872"/>
                </a:lnTo>
                <a:lnTo>
                  <a:pt x="80962" y="261302"/>
                </a:lnTo>
                <a:lnTo>
                  <a:pt x="71564" y="260540"/>
                </a:lnTo>
                <a:lnTo>
                  <a:pt x="38633" y="239064"/>
                </a:lnTo>
                <a:lnTo>
                  <a:pt x="26035" y="184467"/>
                </a:lnTo>
                <a:lnTo>
                  <a:pt x="27495" y="162560"/>
                </a:lnTo>
                <a:lnTo>
                  <a:pt x="47942" y="119380"/>
                </a:lnTo>
                <a:lnTo>
                  <a:pt x="80962" y="107632"/>
                </a:lnTo>
                <a:lnTo>
                  <a:pt x="90360" y="108394"/>
                </a:lnTo>
                <a:lnTo>
                  <a:pt x="123304" y="130035"/>
                </a:lnTo>
                <a:lnTo>
                  <a:pt x="135890" y="184467"/>
                </a:lnTo>
                <a:lnTo>
                  <a:pt x="135890" y="127025"/>
                </a:lnTo>
                <a:lnTo>
                  <a:pt x="102984" y="99542"/>
                </a:lnTo>
                <a:lnTo>
                  <a:pt x="80962" y="96202"/>
                </a:lnTo>
                <a:lnTo>
                  <a:pt x="69608" y="97040"/>
                </a:lnTo>
                <a:lnTo>
                  <a:pt x="28778" y="122008"/>
                </a:lnTo>
                <a:lnTo>
                  <a:pt x="14605" y="159321"/>
                </a:lnTo>
                <a:lnTo>
                  <a:pt x="12700" y="184467"/>
                </a:lnTo>
                <a:lnTo>
                  <a:pt x="14605" y="209791"/>
                </a:lnTo>
                <a:lnTo>
                  <a:pt x="28778" y="247243"/>
                </a:lnTo>
                <a:lnTo>
                  <a:pt x="69608" y="272211"/>
                </a:lnTo>
                <a:lnTo>
                  <a:pt x="80962" y="273050"/>
                </a:lnTo>
                <a:lnTo>
                  <a:pt x="92316" y="272211"/>
                </a:lnTo>
                <a:lnTo>
                  <a:pt x="102984" y="269709"/>
                </a:lnTo>
                <a:lnTo>
                  <a:pt x="112890" y="265544"/>
                </a:lnTo>
                <a:lnTo>
                  <a:pt x="119456" y="261302"/>
                </a:lnTo>
                <a:lnTo>
                  <a:pt x="121920" y="259715"/>
                </a:lnTo>
                <a:lnTo>
                  <a:pt x="133286" y="247243"/>
                </a:lnTo>
                <a:lnTo>
                  <a:pt x="141884" y="230657"/>
                </a:lnTo>
                <a:lnTo>
                  <a:pt x="147320" y="209791"/>
                </a:lnTo>
                <a:lnTo>
                  <a:pt x="149225" y="184467"/>
                </a:lnTo>
                <a:close/>
              </a:path>
              <a:path w="530859" h="288925">
                <a:moveTo>
                  <a:pt x="161290" y="46990"/>
                </a:moveTo>
                <a:lnTo>
                  <a:pt x="86995" y="46990"/>
                </a:lnTo>
                <a:lnTo>
                  <a:pt x="86995" y="0"/>
                </a:lnTo>
                <a:lnTo>
                  <a:pt x="73977" y="0"/>
                </a:lnTo>
                <a:lnTo>
                  <a:pt x="73977" y="46990"/>
                </a:lnTo>
                <a:lnTo>
                  <a:pt x="0" y="46990"/>
                </a:lnTo>
                <a:lnTo>
                  <a:pt x="0" y="58737"/>
                </a:lnTo>
                <a:lnTo>
                  <a:pt x="161290" y="58737"/>
                </a:lnTo>
                <a:lnTo>
                  <a:pt x="161290" y="46990"/>
                </a:lnTo>
                <a:close/>
              </a:path>
              <a:path w="530859" h="288925">
                <a:moveTo>
                  <a:pt x="276212" y="131127"/>
                </a:moveTo>
                <a:lnTo>
                  <a:pt x="228600" y="131127"/>
                </a:lnTo>
                <a:lnTo>
                  <a:pt x="228600" y="8890"/>
                </a:lnTo>
                <a:lnTo>
                  <a:pt x="215265" y="8890"/>
                </a:lnTo>
                <a:lnTo>
                  <a:pt x="215265" y="288607"/>
                </a:lnTo>
                <a:lnTo>
                  <a:pt x="228600" y="288607"/>
                </a:lnTo>
                <a:lnTo>
                  <a:pt x="228600" y="142875"/>
                </a:lnTo>
                <a:lnTo>
                  <a:pt x="276212" y="142875"/>
                </a:lnTo>
                <a:lnTo>
                  <a:pt x="276212" y="131127"/>
                </a:lnTo>
                <a:close/>
              </a:path>
              <a:path w="530859" h="288925">
                <a:moveTo>
                  <a:pt x="448932" y="140652"/>
                </a:moveTo>
                <a:lnTo>
                  <a:pt x="447471" y="102565"/>
                </a:lnTo>
                <a:lnTo>
                  <a:pt x="442734" y="70446"/>
                </a:lnTo>
                <a:lnTo>
                  <a:pt x="435597" y="48920"/>
                </a:lnTo>
                <a:lnTo>
                  <a:pt x="435597" y="140652"/>
                </a:lnTo>
                <a:lnTo>
                  <a:pt x="434340" y="176377"/>
                </a:lnTo>
                <a:lnTo>
                  <a:pt x="423011" y="229857"/>
                </a:lnTo>
                <a:lnTo>
                  <a:pt x="388569" y="259778"/>
                </a:lnTo>
                <a:lnTo>
                  <a:pt x="378764" y="260667"/>
                </a:lnTo>
                <a:lnTo>
                  <a:pt x="368769" y="259778"/>
                </a:lnTo>
                <a:lnTo>
                  <a:pt x="334213" y="229857"/>
                </a:lnTo>
                <a:lnTo>
                  <a:pt x="322884" y="176377"/>
                </a:lnTo>
                <a:lnTo>
                  <a:pt x="321614" y="140652"/>
                </a:lnTo>
                <a:lnTo>
                  <a:pt x="322884" y="104876"/>
                </a:lnTo>
                <a:lnTo>
                  <a:pt x="334213" y="51320"/>
                </a:lnTo>
                <a:lnTo>
                  <a:pt x="368769" y="21297"/>
                </a:lnTo>
                <a:lnTo>
                  <a:pt x="378764" y="20320"/>
                </a:lnTo>
                <a:lnTo>
                  <a:pt x="388569" y="21297"/>
                </a:lnTo>
                <a:lnTo>
                  <a:pt x="423011" y="51320"/>
                </a:lnTo>
                <a:lnTo>
                  <a:pt x="434340" y="104876"/>
                </a:lnTo>
                <a:lnTo>
                  <a:pt x="435597" y="140652"/>
                </a:lnTo>
                <a:lnTo>
                  <a:pt x="435597" y="48920"/>
                </a:lnTo>
                <a:lnTo>
                  <a:pt x="412737" y="18224"/>
                </a:lnTo>
                <a:lnTo>
                  <a:pt x="378764" y="8572"/>
                </a:lnTo>
                <a:lnTo>
                  <a:pt x="365912" y="9652"/>
                </a:lnTo>
                <a:lnTo>
                  <a:pt x="323151" y="44704"/>
                </a:lnTo>
                <a:lnTo>
                  <a:pt x="309791" y="102565"/>
                </a:lnTo>
                <a:lnTo>
                  <a:pt x="308279" y="140652"/>
                </a:lnTo>
                <a:lnTo>
                  <a:pt x="309791" y="178612"/>
                </a:lnTo>
                <a:lnTo>
                  <a:pt x="323151" y="236550"/>
                </a:lnTo>
                <a:lnTo>
                  <a:pt x="354482" y="268008"/>
                </a:lnTo>
                <a:lnTo>
                  <a:pt x="378764" y="272097"/>
                </a:lnTo>
                <a:lnTo>
                  <a:pt x="391439" y="271081"/>
                </a:lnTo>
                <a:lnTo>
                  <a:pt x="434200" y="236550"/>
                </a:lnTo>
                <a:lnTo>
                  <a:pt x="447471" y="178612"/>
                </a:lnTo>
                <a:lnTo>
                  <a:pt x="448932" y="140652"/>
                </a:lnTo>
                <a:close/>
              </a:path>
              <a:path w="530859" h="288925">
                <a:moveTo>
                  <a:pt x="530529" y="8890"/>
                </a:moveTo>
                <a:lnTo>
                  <a:pt x="517194" y="8890"/>
                </a:lnTo>
                <a:lnTo>
                  <a:pt x="517194" y="77787"/>
                </a:lnTo>
                <a:lnTo>
                  <a:pt x="457187" y="77787"/>
                </a:lnTo>
                <a:lnTo>
                  <a:pt x="457187" y="89852"/>
                </a:lnTo>
                <a:lnTo>
                  <a:pt x="517194" y="89852"/>
                </a:lnTo>
                <a:lnTo>
                  <a:pt x="517194" y="184467"/>
                </a:lnTo>
                <a:lnTo>
                  <a:pt x="457187" y="184467"/>
                </a:lnTo>
                <a:lnTo>
                  <a:pt x="457187" y="196532"/>
                </a:lnTo>
                <a:lnTo>
                  <a:pt x="517194" y="196532"/>
                </a:lnTo>
                <a:lnTo>
                  <a:pt x="517194" y="288290"/>
                </a:lnTo>
                <a:lnTo>
                  <a:pt x="530529" y="288290"/>
                </a:lnTo>
                <a:lnTo>
                  <a:pt x="530529" y="88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6" name="object 116"/>
          <p:cNvGrpSpPr/>
          <p:nvPr/>
        </p:nvGrpSpPr>
        <p:grpSpPr>
          <a:xfrm>
            <a:off x="12074438" y="4665607"/>
            <a:ext cx="740410" cy="257175"/>
            <a:chOff x="12074438" y="4665607"/>
            <a:chExt cx="740410" cy="257175"/>
          </a:xfrm>
        </p:grpSpPr>
        <p:sp>
          <p:nvSpPr>
            <p:cNvPr id="117" name="object 117"/>
            <p:cNvSpPr/>
            <p:nvPr/>
          </p:nvSpPr>
          <p:spPr>
            <a:xfrm>
              <a:off x="12074438" y="4665607"/>
              <a:ext cx="146685" cy="257175"/>
            </a:xfrm>
            <a:custGeom>
              <a:avLst/>
              <a:gdLst/>
              <a:ahLst/>
              <a:cxnLst/>
              <a:rect l="l" t="t" r="r" b="b"/>
              <a:pathLst>
                <a:path w="146684" h="257175">
                  <a:moveTo>
                    <a:pt x="24890" y="38733"/>
                  </a:moveTo>
                  <a:lnTo>
                    <a:pt x="13016" y="38733"/>
                  </a:lnTo>
                  <a:lnTo>
                    <a:pt x="21470" y="22769"/>
                  </a:lnTo>
                  <a:lnTo>
                    <a:pt x="34447" y="10556"/>
                  </a:lnTo>
                  <a:lnTo>
                    <a:pt x="51948" y="2748"/>
                  </a:lnTo>
                  <a:lnTo>
                    <a:pt x="73974" y="0"/>
                  </a:lnTo>
                  <a:lnTo>
                    <a:pt x="105643" y="6176"/>
                  </a:lnTo>
                  <a:lnTo>
                    <a:pt x="112647" y="11747"/>
                  </a:lnTo>
                  <a:lnTo>
                    <a:pt x="73339" y="11747"/>
                  </a:lnTo>
                  <a:lnTo>
                    <a:pt x="46368" y="17025"/>
                  </a:lnTo>
                  <a:lnTo>
                    <a:pt x="27581" y="32542"/>
                  </a:lnTo>
                  <a:lnTo>
                    <a:pt x="24890" y="38733"/>
                  </a:lnTo>
                  <a:close/>
                </a:path>
                <a:path w="146684" h="257175">
                  <a:moveTo>
                    <a:pt x="13016" y="257164"/>
                  </a:moveTo>
                  <a:lnTo>
                    <a:pt x="0" y="257164"/>
                  </a:lnTo>
                  <a:lnTo>
                    <a:pt x="0" y="4127"/>
                  </a:lnTo>
                  <a:lnTo>
                    <a:pt x="13016" y="4127"/>
                  </a:lnTo>
                  <a:lnTo>
                    <a:pt x="13016" y="38733"/>
                  </a:lnTo>
                  <a:lnTo>
                    <a:pt x="24890" y="38733"/>
                  </a:lnTo>
                  <a:lnTo>
                    <a:pt x="16593" y="57822"/>
                  </a:lnTo>
                  <a:lnTo>
                    <a:pt x="13016" y="92388"/>
                  </a:lnTo>
                  <a:lnTo>
                    <a:pt x="16593" y="126905"/>
                  </a:lnTo>
                  <a:lnTo>
                    <a:pt x="24948" y="146044"/>
                  </a:lnTo>
                  <a:lnTo>
                    <a:pt x="13016" y="146044"/>
                  </a:lnTo>
                  <a:lnTo>
                    <a:pt x="13016" y="257164"/>
                  </a:lnTo>
                  <a:close/>
                </a:path>
                <a:path w="146684" h="257175">
                  <a:moveTo>
                    <a:pt x="112753" y="172713"/>
                  </a:moveTo>
                  <a:lnTo>
                    <a:pt x="73339" y="172713"/>
                  </a:lnTo>
                  <a:lnTo>
                    <a:pt x="99993" y="167484"/>
                  </a:lnTo>
                  <a:lnTo>
                    <a:pt x="118700" y="152076"/>
                  </a:lnTo>
                  <a:lnTo>
                    <a:pt x="129728" y="126905"/>
                  </a:lnTo>
                  <a:lnTo>
                    <a:pt x="133344" y="92388"/>
                  </a:lnTo>
                  <a:lnTo>
                    <a:pt x="129728" y="57822"/>
                  </a:lnTo>
                  <a:lnTo>
                    <a:pt x="118700" y="32542"/>
                  </a:lnTo>
                  <a:lnTo>
                    <a:pt x="99993" y="17025"/>
                  </a:lnTo>
                  <a:lnTo>
                    <a:pt x="73339" y="11747"/>
                  </a:lnTo>
                  <a:lnTo>
                    <a:pt x="112647" y="11747"/>
                  </a:lnTo>
                  <a:lnTo>
                    <a:pt x="128264" y="24168"/>
                  </a:lnTo>
                  <a:lnTo>
                    <a:pt x="141837" y="53174"/>
                  </a:lnTo>
                  <a:lnTo>
                    <a:pt x="146361" y="92388"/>
                  </a:lnTo>
                  <a:lnTo>
                    <a:pt x="141837" y="131553"/>
                  </a:lnTo>
                  <a:lnTo>
                    <a:pt x="128264" y="160450"/>
                  </a:lnTo>
                  <a:lnTo>
                    <a:pt x="112753" y="172713"/>
                  </a:lnTo>
                  <a:close/>
                </a:path>
                <a:path w="146684" h="257175">
                  <a:moveTo>
                    <a:pt x="73974" y="184460"/>
                  </a:moveTo>
                  <a:lnTo>
                    <a:pt x="51948" y="181716"/>
                  </a:lnTo>
                  <a:lnTo>
                    <a:pt x="34447" y="173943"/>
                  </a:lnTo>
                  <a:lnTo>
                    <a:pt x="21470" y="161824"/>
                  </a:lnTo>
                  <a:lnTo>
                    <a:pt x="13016" y="146044"/>
                  </a:lnTo>
                  <a:lnTo>
                    <a:pt x="24948" y="146044"/>
                  </a:lnTo>
                  <a:lnTo>
                    <a:pt x="27581" y="152076"/>
                  </a:lnTo>
                  <a:lnTo>
                    <a:pt x="46368" y="167484"/>
                  </a:lnTo>
                  <a:lnTo>
                    <a:pt x="73339" y="172713"/>
                  </a:lnTo>
                  <a:lnTo>
                    <a:pt x="112753" y="172713"/>
                  </a:lnTo>
                  <a:lnTo>
                    <a:pt x="105643" y="178333"/>
                  </a:lnTo>
                  <a:lnTo>
                    <a:pt x="73974" y="1844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8" name="object 1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243659" y="4665607"/>
              <a:ext cx="146679" cy="184460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422404" y="4665607"/>
              <a:ext cx="223193" cy="184460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68140" y="4665607"/>
              <a:ext cx="146361" cy="184460"/>
            </a:xfrm>
            <a:prstGeom prst="rect">
              <a:avLst/>
            </a:prstGeom>
          </p:spPr>
        </p:pic>
      </p:grpSp>
      <p:grpSp>
        <p:nvGrpSpPr>
          <p:cNvPr id="121" name="object 121"/>
          <p:cNvGrpSpPr/>
          <p:nvPr/>
        </p:nvGrpSpPr>
        <p:grpSpPr>
          <a:xfrm>
            <a:off x="12913766" y="4619571"/>
            <a:ext cx="533400" cy="230504"/>
            <a:chOff x="12913766" y="4619571"/>
            <a:chExt cx="533400" cy="230504"/>
          </a:xfrm>
        </p:grpSpPr>
        <p:pic>
          <p:nvPicPr>
            <p:cNvPr id="122" name="object 1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913766" y="4619571"/>
              <a:ext cx="96516" cy="228908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036951" y="4665607"/>
              <a:ext cx="239385" cy="184460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00783" y="4665607"/>
              <a:ext cx="146361" cy="184460"/>
            </a:xfrm>
            <a:prstGeom prst="rect">
              <a:avLst/>
            </a:prstGeom>
          </p:spPr>
        </p:pic>
      </p:grpSp>
      <p:sp>
        <p:nvSpPr>
          <p:cNvPr id="125" name="object 125"/>
          <p:cNvSpPr/>
          <p:nvPr/>
        </p:nvSpPr>
        <p:spPr>
          <a:xfrm>
            <a:off x="13563981" y="4585309"/>
            <a:ext cx="252095" cy="279400"/>
          </a:xfrm>
          <a:custGeom>
            <a:avLst/>
            <a:gdLst/>
            <a:ahLst/>
            <a:cxnLst/>
            <a:rect l="l" t="t" r="r" b="b"/>
            <a:pathLst>
              <a:path w="252094" h="279400">
                <a:moveTo>
                  <a:pt x="233667" y="90170"/>
                </a:moveTo>
                <a:lnTo>
                  <a:pt x="33337" y="90170"/>
                </a:lnTo>
                <a:lnTo>
                  <a:pt x="33337" y="54610"/>
                </a:lnTo>
                <a:lnTo>
                  <a:pt x="231762" y="54610"/>
                </a:lnTo>
                <a:lnTo>
                  <a:pt x="231762" y="44450"/>
                </a:lnTo>
                <a:lnTo>
                  <a:pt x="231762" y="11430"/>
                </a:lnTo>
                <a:lnTo>
                  <a:pt x="231762" y="0"/>
                </a:lnTo>
                <a:lnTo>
                  <a:pt x="20002" y="0"/>
                </a:lnTo>
                <a:lnTo>
                  <a:pt x="20002" y="11430"/>
                </a:lnTo>
                <a:lnTo>
                  <a:pt x="218427" y="11430"/>
                </a:lnTo>
                <a:lnTo>
                  <a:pt x="218427" y="44450"/>
                </a:lnTo>
                <a:lnTo>
                  <a:pt x="20002" y="44450"/>
                </a:lnTo>
                <a:lnTo>
                  <a:pt x="20002" y="54610"/>
                </a:lnTo>
                <a:lnTo>
                  <a:pt x="20002" y="90170"/>
                </a:lnTo>
                <a:lnTo>
                  <a:pt x="20002" y="101600"/>
                </a:lnTo>
                <a:lnTo>
                  <a:pt x="233667" y="101600"/>
                </a:lnTo>
                <a:lnTo>
                  <a:pt x="233667" y="90170"/>
                </a:lnTo>
                <a:close/>
              </a:path>
              <a:path w="252094" h="279400">
                <a:moveTo>
                  <a:pt x="239064" y="267970"/>
                </a:moveTo>
                <a:lnTo>
                  <a:pt x="33337" y="267970"/>
                </a:lnTo>
                <a:lnTo>
                  <a:pt x="33337" y="233680"/>
                </a:lnTo>
                <a:lnTo>
                  <a:pt x="231762" y="233680"/>
                </a:lnTo>
                <a:lnTo>
                  <a:pt x="231762" y="223520"/>
                </a:lnTo>
                <a:lnTo>
                  <a:pt x="231762" y="190500"/>
                </a:lnTo>
                <a:lnTo>
                  <a:pt x="231762" y="180340"/>
                </a:lnTo>
                <a:lnTo>
                  <a:pt x="20002" y="180340"/>
                </a:lnTo>
                <a:lnTo>
                  <a:pt x="20002" y="190500"/>
                </a:lnTo>
                <a:lnTo>
                  <a:pt x="218427" y="190500"/>
                </a:lnTo>
                <a:lnTo>
                  <a:pt x="218427" y="223520"/>
                </a:lnTo>
                <a:lnTo>
                  <a:pt x="20002" y="223520"/>
                </a:lnTo>
                <a:lnTo>
                  <a:pt x="20002" y="233680"/>
                </a:lnTo>
                <a:lnTo>
                  <a:pt x="20002" y="267970"/>
                </a:lnTo>
                <a:lnTo>
                  <a:pt x="20002" y="279400"/>
                </a:lnTo>
                <a:lnTo>
                  <a:pt x="239064" y="279400"/>
                </a:lnTo>
                <a:lnTo>
                  <a:pt x="239064" y="267970"/>
                </a:lnTo>
                <a:close/>
              </a:path>
              <a:path w="252094" h="279400">
                <a:moveTo>
                  <a:pt x="251764" y="133959"/>
                </a:moveTo>
                <a:lnTo>
                  <a:pt x="0" y="133959"/>
                </a:lnTo>
                <a:lnTo>
                  <a:pt x="0" y="145389"/>
                </a:lnTo>
                <a:lnTo>
                  <a:pt x="251764" y="145389"/>
                </a:lnTo>
                <a:lnTo>
                  <a:pt x="251764" y="1339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3947953" y="4585309"/>
            <a:ext cx="130175" cy="144780"/>
          </a:xfrm>
          <a:custGeom>
            <a:avLst/>
            <a:gdLst/>
            <a:ahLst/>
            <a:cxnLst/>
            <a:rect l="l" t="t" r="r" b="b"/>
            <a:pathLst>
              <a:path w="130175" h="144779">
                <a:moveTo>
                  <a:pt x="130162" y="0"/>
                </a:moveTo>
                <a:lnTo>
                  <a:pt x="0" y="0"/>
                </a:lnTo>
                <a:lnTo>
                  <a:pt x="0" y="12700"/>
                </a:lnTo>
                <a:lnTo>
                  <a:pt x="0" y="133350"/>
                </a:lnTo>
                <a:lnTo>
                  <a:pt x="0" y="144780"/>
                </a:lnTo>
                <a:lnTo>
                  <a:pt x="130162" y="144780"/>
                </a:lnTo>
                <a:lnTo>
                  <a:pt x="130162" y="133350"/>
                </a:lnTo>
                <a:lnTo>
                  <a:pt x="13335" y="133350"/>
                </a:lnTo>
                <a:lnTo>
                  <a:pt x="13335" y="12700"/>
                </a:lnTo>
                <a:lnTo>
                  <a:pt x="116827" y="12700"/>
                </a:lnTo>
                <a:lnTo>
                  <a:pt x="116827" y="133007"/>
                </a:lnTo>
                <a:lnTo>
                  <a:pt x="130162" y="133007"/>
                </a:lnTo>
                <a:lnTo>
                  <a:pt x="130162" y="12700"/>
                </a:lnTo>
                <a:lnTo>
                  <a:pt x="130162" y="12357"/>
                </a:lnTo>
                <a:lnTo>
                  <a:pt x="1301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4154639" y="4581497"/>
            <a:ext cx="13335" cy="83820"/>
          </a:xfrm>
          <a:custGeom>
            <a:avLst/>
            <a:gdLst/>
            <a:ahLst/>
            <a:cxnLst/>
            <a:rect l="l" t="t" r="r" b="b"/>
            <a:pathLst>
              <a:path w="13334" h="83820">
                <a:moveTo>
                  <a:pt x="0" y="0"/>
                </a:moveTo>
                <a:lnTo>
                  <a:pt x="13334" y="0"/>
                </a:lnTo>
                <a:lnTo>
                  <a:pt x="13334" y="83819"/>
                </a:lnTo>
                <a:lnTo>
                  <a:pt x="0" y="8381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4154633" y="4665319"/>
            <a:ext cx="59055" cy="110489"/>
          </a:xfrm>
          <a:custGeom>
            <a:avLst/>
            <a:gdLst/>
            <a:ahLst/>
            <a:cxnLst/>
            <a:rect l="l" t="t" r="r" b="b"/>
            <a:pathLst>
              <a:path w="59055" h="110489">
                <a:moveTo>
                  <a:pt x="58737" y="0"/>
                </a:moveTo>
                <a:lnTo>
                  <a:pt x="0" y="0"/>
                </a:lnTo>
                <a:lnTo>
                  <a:pt x="0" y="11430"/>
                </a:lnTo>
                <a:lnTo>
                  <a:pt x="0" y="110490"/>
                </a:lnTo>
                <a:lnTo>
                  <a:pt x="13335" y="110490"/>
                </a:lnTo>
                <a:lnTo>
                  <a:pt x="13335" y="11430"/>
                </a:lnTo>
                <a:lnTo>
                  <a:pt x="58737" y="11430"/>
                </a:lnTo>
                <a:lnTo>
                  <a:pt x="587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3965415" y="4775809"/>
            <a:ext cx="208279" cy="86360"/>
          </a:xfrm>
          <a:custGeom>
            <a:avLst/>
            <a:gdLst/>
            <a:ahLst/>
            <a:cxnLst/>
            <a:rect l="l" t="t" r="r" b="b"/>
            <a:pathLst>
              <a:path w="208280" h="86360">
                <a:moveTo>
                  <a:pt x="207949" y="74930"/>
                </a:moveTo>
                <a:lnTo>
                  <a:pt x="13652" y="74930"/>
                </a:lnTo>
                <a:lnTo>
                  <a:pt x="13652" y="0"/>
                </a:lnTo>
                <a:lnTo>
                  <a:pt x="0" y="0"/>
                </a:lnTo>
                <a:lnTo>
                  <a:pt x="0" y="74930"/>
                </a:lnTo>
                <a:lnTo>
                  <a:pt x="0" y="86360"/>
                </a:lnTo>
                <a:lnTo>
                  <a:pt x="207949" y="86360"/>
                </a:lnTo>
                <a:lnTo>
                  <a:pt x="207949" y="749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4237817" y="4585309"/>
            <a:ext cx="252095" cy="279400"/>
          </a:xfrm>
          <a:custGeom>
            <a:avLst/>
            <a:gdLst/>
            <a:ahLst/>
            <a:cxnLst/>
            <a:rect l="l" t="t" r="r" b="b"/>
            <a:pathLst>
              <a:path w="252094" h="279400">
                <a:moveTo>
                  <a:pt x="233349" y="64770"/>
                </a:moveTo>
                <a:lnTo>
                  <a:pt x="33337" y="64770"/>
                </a:lnTo>
                <a:lnTo>
                  <a:pt x="33337" y="11430"/>
                </a:lnTo>
                <a:lnTo>
                  <a:pt x="231762" y="11430"/>
                </a:lnTo>
                <a:lnTo>
                  <a:pt x="231762" y="0"/>
                </a:lnTo>
                <a:lnTo>
                  <a:pt x="20002" y="0"/>
                </a:lnTo>
                <a:lnTo>
                  <a:pt x="20002" y="11430"/>
                </a:lnTo>
                <a:lnTo>
                  <a:pt x="20002" y="64770"/>
                </a:lnTo>
                <a:lnTo>
                  <a:pt x="20002" y="76200"/>
                </a:lnTo>
                <a:lnTo>
                  <a:pt x="233349" y="76200"/>
                </a:lnTo>
                <a:lnTo>
                  <a:pt x="233349" y="64770"/>
                </a:lnTo>
                <a:close/>
              </a:path>
              <a:path w="252094" h="279400">
                <a:moveTo>
                  <a:pt x="239064" y="267970"/>
                </a:moveTo>
                <a:lnTo>
                  <a:pt x="33337" y="267970"/>
                </a:lnTo>
                <a:lnTo>
                  <a:pt x="33337" y="229870"/>
                </a:lnTo>
                <a:lnTo>
                  <a:pt x="231762" y="229870"/>
                </a:lnTo>
                <a:lnTo>
                  <a:pt x="231762" y="218440"/>
                </a:lnTo>
                <a:lnTo>
                  <a:pt x="231762" y="179070"/>
                </a:lnTo>
                <a:lnTo>
                  <a:pt x="231762" y="167640"/>
                </a:lnTo>
                <a:lnTo>
                  <a:pt x="20002" y="167640"/>
                </a:lnTo>
                <a:lnTo>
                  <a:pt x="20002" y="179070"/>
                </a:lnTo>
                <a:lnTo>
                  <a:pt x="218427" y="179070"/>
                </a:lnTo>
                <a:lnTo>
                  <a:pt x="218427" y="218440"/>
                </a:lnTo>
                <a:lnTo>
                  <a:pt x="20002" y="218440"/>
                </a:lnTo>
                <a:lnTo>
                  <a:pt x="20002" y="229870"/>
                </a:lnTo>
                <a:lnTo>
                  <a:pt x="20002" y="267970"/>
                </a:lnTo>
                <a:lnTo>
                  <a:pt x="20002" y="279400"/>
                </a:lnTo>
                <a:lnTo>
                  <a:pt x="239064" y="279400"/>
                </a:lnTo>
                <a:lnTo>
                  <a:pt x="239064" y="267970"/>
                </a:lnTo>
                <a:close/>
              </a:path>
              <a:path w="252094" h="279400">
                <a:moveTo>
                  <a:pt x="251764" y="116179"/>
                </a:moveTo>
                <a:lnTo>
                  <a:pt x="0" y="116179"/>
                </a:lnTo>
                <a:lnTo>
                  <a:pt x="0" y="127609"/>
                </a:lnTo>
                <a:lnTo>
                  <a:pt x="251764" y="127609"/>
                </a:lnTo>
                <a:lnTo>
                  <a:pt x="251764" y="1161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4543244" y="4581790"/>
            <a:ext cx="222250" cy="280035"/>
          </a:xfrm>
          <a:custGeom>
            <a:avLst/>
            <a:gdLst/>
            <a:ahLst/>
            <a:cxnLst/>
            <a:rect l="l" t="t" r="r" b="b"/>
            <a:pathLst>
              <a:path w="222250" h="280035">
                <a:moveTo>
                  <a:pt x="70482" y="263514"/>
                </a:moveTo>
                <a:lnTo>
                  <a:pt x="27621" y="247005"/>
                </a:lnTo>
                <a:lnTo>
                  <a:pt x="6310" y="202160"/>
                </a:lnTo>
                <a:lnTo>
                  <a:pt x="0" y="132074"/>
                </a:lnTo>
                <a:lnTo>
                  <a:pt x="1503" y="93981"/>
                </a:lnTo>
                <a:lnTo>
                  <a:pt x="14867" y="36129"/>
                </a:lnTo>
                <a:lnTo>
                  <a:pt x="46194" y="4286"/>
                </a:lnTo>
                <a:lnTo>
                  <a:pt x="70482" y="0"/>
                </a:lnTo>
                <a:lnTo>
                  <a:pt x="83156" y="1071"/>
                </a:lnTo>
                <a:lnTo>
                  <a:pt x="94492" y="4286"/>
                </a:lnTo>
                <a:lnTo>
                  <a:pt x="104458" y="9643"/>
                </a:lnTo>
                <a:lnTo>
                  <a:pt x="106860" y="11747"/>
                </a:lnTo>
                <a:lnTo>
                  <a:pt x="70482" y="11747"/>
                </a:lnTo>
                <a:lnTo>
                  <a:pt x="60491" y="12724"/>
                </a:lnTo>
                <a:lnTo>
                  <a:pt x="25924" y="42736"/>
                </a:lnTo>
                <a:lnTo>
                  <a:pt x="14594" y="96302"/>
                </a:lnTo>
                <a:lnTo>
                  <a:pt x="13334" y="132074"/>
                </a:lnTo>
                <a:lnTo>
                  <a:pt x="14594" y="167801"/>
                </a:lnTo>
                <a:lnTo>
                  <a:pt x="25924" y="221278"/>
                </a:lnTo>
                <a:lnTo>
                  <a:pt x="60491" y="251201"/>
                </a:lnTo>
                <a:lnTo>
                  <a:pt x="70482" y="252084"/>
                </a:lnTo>
                <a:lnTo>
                  <a:pt x="107037" y="252084"/>
                </a:lnTo>
                <a:lnTo>
                  <a:pt x="104458" y="254272"/>
                </a:lnTo>
                <a:lnTo>
                  <a:pt x="94492" y="259426"/>
                </a:lnTo>
                <a:lnTo>
                  <a:pt x="83156" y="262497"/>
                </a:lnTo>
                <a:lnTo>
                  <a:pt x="70482" y="263514"/>
                </a:lnTo>
                <a:close/>
              </a:path>
              <a:path w="222250" h="280035">
                <a:moveTo>
                  <a:pt x="107037" y="252084"/>
                </a:moveTo>
                <a:lnTo>
                  <a:pt x="70482" y="252084"/>
                </a:lnTo>
                <a:lnTo>
                  <a:pt x="80289" y="251201"/>
                </a:lnTo>
                <a:lnTo>
                  <a:pt x="89174" y="248592"/>
                </a:lnTo>
                <a:lnTo>
                  <a:pt x="121994" y="197635"/>
                </a:lnTo>
                <a:lnTo>
                  <a:pt x="127312" y="132074"/>
                </a:lnTo>
                <a:lnTo>
                  <a:pt x="126052" y="96302"/>
                </a:lnTo>
                <a:lnTo>
                  <a:pt x="114722" y="42736"/>
                </a:lnTo>
                <a:lnTo>
                  <a:pt x="80289" y="12724"/>
                </a:lnTo>
                <a:lnTo>
                  <a:pt x="70482" y="11747"/>
                </a:lnTo>
                <a:lnTo>
                  <a:pt x="106860" y="11747"/>
                </a:lnTo>
                <a:lnTo>
                  <a:pt x="134455" y="61870"/>
                </a:lnTo>
                <a:lnTo>
                  <a:pt x="140646" y="132074"/>
                </a:lnTo>
                <a:lnTo>
                  <a:pt x="139188" y="170034"/>
                </a:lnTo>
                <a:lnTo>
                  <a:pt x="134455" y="202160"/>
                </a:lnTo>
                <a:lnTo>
                  <a:pt x="125913" y="227975"/>
                </a:lnTo>
                <a:lnTo>
                  <a:pt x="113025" y="247005"/>
                </a:lnTo>
                <a:lnTo>
                  <a:pt x="107037" y="252084"/>
                </a:lnTo>
                <a:close/>
              </a:path>
              <a:path w="222250" h="280035">
                <a:moveTo>
                  <a:pt x="222241" y="280023"/>
                </a:moveTo>
                <a:lnTo>
                  <a:pt x="208906" y="280023"/>
                </a:lnTo>
                <a:lnTo>
                  <a:pt x="208906" y="132074"/>
                </a:lnTo>
                <a:lnTo>
                  <a:pt x="150488" y="132074"/>
                </a:lnTo>
                <a:lnTo>
                  <a:pt x="150488" y="120327"/>
                </a:lnTo>
                <a:lnTo>
                  <a:pt x="208906" y="120327"/>
                </a:lnTo>
                <a:lnTo>
                  <a:pt x="208906" y="317"/>
                </a:lnTo>
                <a:lnTo>
                  <a:pt x="222241" y="317"/>
                </a:lnTo>
                <a:lnTo>
                  <a:pt x="222241" y="2800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4913168" y="4570996"/>
            <a:ext cx="248920" cy="277495"/>
          </a:xfrm>
          <a:custGeom>
            <a:avLst/>
            <a:gdLst/>
            <a:ahLst/>
            <a:cxnLst/>
            <a:rect l="l" t="t" r="r" b="b"/>
            <a:pathLst>
              <a:path w="248919" h="277495">
                <a:moveTo>
                  <a:pt x="131439" y="40320"/>
                </a:moveTo>
                <a:lnTo>
                  <a:pt x="118105" y="40320"/>
                </a:lnTo>
                <a:lnTo>
                  <a:pt x="118105" y="0"/>
                </a:lnTo>
                <a:lnTo>
                  <a:pt x="131439" y="0"/>
                </a:lnTo>
                <a:lnTo>
                  <a:pt x="131439" y="40320"/>
                </a:lnTo>
                <a:close/>
              </a:path>
              <a:path w="248919" h="277495">
                <a:moveTo>
                  <a:pt x="240020" y="52385"/>
                </a:moveTo>
                <a:lnTo>
                  <a:pt x="8572" y="52385"/>
                </a:lnTo>
                <a:lnTo>
                  <a:pt x="8572" y="40320"/>
                </a:lnTo>
                <a:lnTo>
                  <a:pt x="240020" y="40320"/>
                </a:lnTo>
                <a:lnTo>
                  <a:pt x="240020" y="52385"/>
                </a:lnTo>
                <a:close/>
              </a:path>
              <a:path w="248919" h="277495">
                <a:moveTo>
                  <a:pt x="74927" y="265736"/>
                </a:moveTo>
                <a:lnTo>
                  <a:pt x="61592" y="265736"/>
                </a:lnTo>
                <a:lnTo>
                  <a:pt x="61592" y="194302"/>
                </a:lnTo>
                <a:lnTo>
                  <a:pt x="54220" y="191737"/>
                </a:lnTo>
                <a:lnTo>
                  <a:pt x="21112" y="165609"/>
                </a:lnTo>
                <a:lnTo>
                  <a:pt x="16191" y="145091"/>
                </a:lnTo>
                <a:lnTo>
                  <a:pt x="17432" y="134386"/>
                </a:lnTo>
                <a:lnTo>
                  <a:pt x="51904" y="99462"/>
                </a:lnTo>
                <a:lnTo>
                  <a:pt x="96858" y="89204"/>
                </a:lnTo>
                <a:lnTo>
                  <a:pt x="124455" y="87943"/>
                </a:lnTo>
                <a:lnTo>
                  <a:pt x="152002" y="89204"/>
                </a:lnTo>
                <a:lnTo>
                  <a:pt x="176245" y="93023"/>
                </a:lnTo>
                <a:lnTo>
                  <a:pt x="196737" y="99462"/>
                </a:lnTo>
                <a:lnTo>
                  <a:pt x="197145" y="99691"/>
                </a:lnTo>
                <a:lnTo>
                  <a:pt x="124455" y="99691"/>
                </a:lnTo>
                <a:lnTo>
                  <a:pt x="98768" y="100871"/>
                </a:lnTo>
                <a:lnTo>
                  <a:pt x="57752" y="110138"/>
                </a:lnTo>
                <a:lnTo>
                  <a:pt x="30414" y="137214"/>
                </a:lnTo>
                <a:lnTo>
                  <a:pt x="29526" y="145091"/>
                </a:lnTo>
                <a:lnTo>
                  <a:pt x="30414" y="152964"/>
                </a:lnTo>
                <a:lnTo>
                  <a:pt x="57752" y="179911"/>
                </a:lnTo>
                <a:lnTo>
                  <a:pt x="98768" y="189306"/>
                </a:lnTo>
                <a:lnTo>
                  <a:pt x="124455" y="190492"/>
                </a:lnTo>
                <a:lnTo>
                  <a:pt x="197247" y="190492"/>
                </a:lnTo>
                <a:lnTo>
                  <a:pt x="195487" y="191291"/>
                </a:lnTo>
                <a:lnTo>
                  <a:pt x="188587" y="193984"/>
                </a:lnTo>
                <a:lnTo>
                  <a:pt x="188587" y="197477"/>
                </a:lnTo>
                <a:lnTo>
                  <a:pt x="175570" y="197477"/>
                </a:lnTo>
                <a:lnTo>
                  <a:pt x="173945" y="197794"/>
                </a:lnTo>
                <a:lnTo>
                  <a:pt x="74927" y="197794"/>
                </a:lnTo>
                <a:lnTo>
                  <a:pt x="74927" y="265736"/>
                </a:lnTo>
                <a:close/>
              </a:path>
              <a:path w="248919" h="277495">
                <a:moveTo>
                  <a:pt x="197247" y="190492"/>
                </a:moveTo>
                <a:lnTo>
                  <a:pt x="124455" y="190492"/>
                </a:lnTo>
                <a:lnTo>
                  <a:pt x="150092" y="189306"/>
                </a:lnTo>
                <a:lnTo>
                  <a:pt x="172395" y="185769"/>
                </a:lnTo>
                <a:lnTo>
                  <a:pt x="211079" y="166209"/>
                </a:lnTo>
                <a:lnTo>
                  <a:pt x="219383" y="145091"/>
                </a:lnTo>
                <a:lnTo>
                  <a:pt x="218401" y="137214"/>
                </a:lnTo>
                <a:lnTo>
                  <a:pt x="190889" y="110138"/>
                </a:lnTo>
                <a:lnTo>
                  <a:pt x="150092" y="100871"/>
                </a:lnTo>
                <a:lnTo>
                  <a:pt x="124455" y="99691"/>
                </a:lnTo>
                <a:lnTo>
                  <a:pt x="197145" y="99691"/>
                </a:lnTo>
                <a:lnTo>
                  <a:pt x="227479" y="124693"/>
                </a:lnTo>
                <a:lnTo>
                  <a:pt x="232400" y="145091"/>
                </a:lnTo>
                <a:lnTo>
                  <a:pt x="231160" y="155930"/>
                </a:lnTo>
                <a:lnTo>
                  <a:pt x="201882" y="188389"/>
                </a:lnTo>
                <a:lnTo>
                  <a:pt x="197247" y="190492"/>
                </a:lnTo>
                <a:close/>
              </a:path>
              <a:path w="248919" h="277495">
                <a:moveTo>
                  <a:pt x="188587" y="265736"/>
                </a:moveTo>
                <a:lnTo>
                  <a:pt x="175570" y="265736"/>
                </a:lnTo>
                <a:lnTo>
                  <a:pt x="175570" y="197477"/>
                </a:lnTo>
                <a:lnTo>
                  <a:pt x="188587" y="197477"/>
                </a:lnTo>
                <a:lnTo>
                  <a:pt x="188587" y="265736"/>
                </a:lnTo>
                <a:close/>
              </a:path>
              <a:path w="248919" h="277495">
                <a:moveTo>
                  <a:pt x="124455" y="202556"/>
                </a:moveTo>
                <a:lnTo>
                  <a:pt x="110930" y="202254"/>
                </a:lnTo>
                <a:lnTo>
                  <a:pt x="98262" y="201366"/>
                </a:lnTo>
                <a:lnTo>
                  <a:pt x="86237" y="199878"/>
                </a:lnTo>
                <a:lnTo>
                  <a:pt x="74927" y="197794"/>
                </a:lnTo>
                <a:lnTo>
                  <a:pt x="173945" y="197794"/>
                </a:lnTo>
                <a:lnTo>
                  <a:pt x="163967" y="199744"/>
                </a:lnTo>
                <a:lnTo>
                  <a:pt x="151560" y="201326"/>
                </a:lnTo>
                <a:lnTo>
                  <a:pt x="138379" y="202254"/>
                </a:lnTo>
                <a:lnTo>
                  <a:pt x="124455" y="202556"/>
                </a:lnTo>
                <a:close/>
              </a:path>
              <a:path w="248919" h="277495">
                <a:moveTo>
                  <a:pt x="248592" y="277166"/>
                </a:moveTo>
                <a:lnTo>
                  <a:pt x="0" y="277166"/>
                </a:lnTo>
                <a:lnTo>
                  <a:pt x="0" y="265736"/>
                </a:lnTo>
                <a:lnTo>
                  <a:pt x="248592" y="265736"/>
                </a:lnTo>
                <a:lnTo>
                  <a:pt x="248592" y="2771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5207161" y="4581790"/>
            <a:ext cx="252095" cy="282575"/>
          </a:xfrm>
          <a:custGeom>
            <a:avLst/>
            <a:gdLst/>
            <a:ahLst/>
            <a:cxnLst/>
            <a:rect l="l" t="t" r="r" b="b"/>
            <a:pathLst>
              <a:path w="252094" h="282575">
                <a:moveTo>
                  <a:pt x="126359" y="83816"/>
                </a:moveTo>
                <a:lnTo>
                  <a:pt x="64965" y="79729"/>
                </a:lnTo>
                <a:lnTo>
                  <a:pt x="28573" y="67307"/>
                </a:lnTo>
                <a:lnTo>
                  <a:pt x="14286" y="41908"/>
                </a:lnTo>
                <a:lnTo>
                  <a:pt x="15135" y="34273"/>
                </a:lnTo>
                <a:lnTo>
                  <a:pt x="43808" y="8973"/>
                </a:lnTo>
                <a:lnTo>
                  <a:pt x="92373" y="967"/>
                </a:lnTo>
                <a:lnTo>
                  <a:pt x="126359" y="0"/>
                </a:lnTo>
                <a:lnTo>
                  <a:pt x="160345" y="967"/>
                </a:lnTo>
                <a:lnTo>
                  <a:pt x="187754" y="3928"/>
                </a:lnTo>
                <a:lnTo>
                  <a:pt x="208911" y="8973"/>
                </a:lnTo>
                <a:lnTo>
                  <a:pt x="214094" y="11429"/>
                </a:lnTo>
                <a:lnTo>
                  <a:pt x="126359" y="11429"/>
                </a:lnTo>
                <a:lnTo>
                  <a:pt x="94437" y="12218"/>
                </a:lnTo>
                <a:lnTo>
                  <a:pt x="50594" y="18796"/>
                </a:lnTo>
                <a:lnTo>
                  <a:pt x="27938" y="34923"/>
                </a:lnTo>
                <a:lnTo>
                  <a:pt x="27938" y="48893"/>
                </a:lnTo>
                <a:lnTo>
                  <a:pt x="69331" y="69053"/>
                </a:lnTo>
                <a:lnTo>
                  <a:pt x="126359" y="72387"/>
                </a:lnTo>
                <a:lnTo>
                  <a:pt x="213497" y="72387"/>
                </a:lnTo>
                <a:lnTo>
                  <a:pt x="208911" y="74574"/>
                </a:lnTo>
                <a:lnTo>
                  <a:pt x="187754" y="79729"/>
                </a:lnTo>
                <a:lnTo>
                  <a:pt x="160345" y="82799"/>
                </a:lnTo>
                <a:lnTo>
                  <a:pt x="126359" y="83816"/>
                </a:lnTo>
                <a:close/>
              </a:path>
              <a:path w="252094" h="282575">
                <a:moveTo>
                  <a:pt x="213497" y="72387"/>
                </a:moveTo>
                <a:lnTo>
                  <a:pt x="126359" y="72387"/>
                </a:lnTo>
                <a:lnTo>
                  <a:pt x="158326" y="71553"/>
                </a:lnTo>
                <a:lnTo>
                  <a:pt x="183507" y="69053"/>
                </a:lnTo>
                <a:lnTo>
                  <a:pt x="202259" y="64886"/>
                </a:lnTo>
                <a:lnTo>
                  <a:pt x="214938" y="59052"/>
                </a:lnTo>
                <a:lnTo>
                  <a:pt x="221923" y="54290"/>
                </a:lnTo>
                <a:lnTo>
                  <a:pt x="224781" y="48893"/>
                </a:lnTo>
                <a:lnTo>
                  <a:pt x="224781" y="34923"/>
                </a:lnTo>
                <a:lnTo>
                  <a:pt x="183507" y="14644"/>
                </a:lnTo>
                <a:lnTo>
                  <a:pt x="126359" y="11429"/>
                </a:lnTo>
                <a:lnTo>
                  <a:pt x="214094" y="11429"/>
                </a:lnTo>
                <a:lnTo>
                  <a:pt x="238432" y="41908"/>
                </a:lnTo>
                <a:lnTo>
                  <a:pt x="237540" y="49404"/>
                </a:lnTo>
                <a:lnTo>
                  <a:pt x="234861" y="56155"/>
                </a:lnTo>
                <a:lnTo>
                  <a:pt x="230396" y="62133"/>
                </a:lnTo>
                <a:lnTo>
                  <a:pt x="224146" y="67307"/>
                </a:lnTo>
                <a:lnTo>
                  <a:pt x="213497" y="72387"/>
                </a:lnTo>
                <a:close/>
              </a:path>
              <a:path w="252094" h="282575">
                <a:moveTo>
                  <a:pt x="251767" y="129534"/>
                </a:moveTo>
                <a:lnTo>
                  <a:pt x="0" y="129534"/>
                </a:lnTo>
                <a:lnTo>
                  <a:pt x="0" y="117787"/>
                </a:lnTo>
                <a:lnTo>
                  <a:pt x="251767" y="117787"/>
                </a:lnTo>
                <a:lnTo>
                  <a:pt x="251767" y="129534"/>
                </a:lnTo>
                <a:close/>
              </a:path>
              <a:path w="252094" h="282575">
                <a:moveTo>
                  <a:pt x="77466" y="171443"/>
                </a:moveTo>
                <a:lnTo>
                  <a:pt x="64132" y="171443"/>
                </a:lnTo>
                <a:lnTo>
                  <a:pt x="64132" y="129534"/>
                </a:lnTo>
                <a:lnTo>
                  <a:pt x="77466" y="129534"/>
                </a:lnTo>
                <a:lnTo>
                  <a:pt x="77466" y="171443"/>
                </a:lnTo>
                <a:close/>
              </a:path>
              <a:path w="252094" h="282575">
                <a:moveTo>
                  <a:pt x="187634" y="171443"/>
                </a:moveTo>
                <a:lnTo>
                  <a:pt x="174300" y="171443"/>
                </a:lnTo>
                <a:lnTo>
                  <a:pt x="174300" y="129534"/>
                </a:lnTo>
                <a:lnTo>
                  <a:pt x="187634" y="129534"/>
                </a:lnTo>
                <a:lnTo>
                  <a:pt x="187634" y="171443"/>
                </a:lnTo>
                <a:close/>
              </a:path>
              <a:path w="252094" h="282575">
                <a:moveTo>
                  <a:pt x="239067" y="282563"/>
                </a:moveTo>
                <a:lnTo>
                  <a:pt x="20001" y="282563"/>
                </a:lnTo>
                <a:lnTo>
                  <a:pt x="20001" y="221923"/>
                </a:lnTo>
                <a:lnTo>
                  <a:pt x="218431" y="221923"/>
                </a:lnTo>
                <a:lnTo>
                  <a:pt x="218431" y="182872"/>
                </a:lnTo>
                <a:lnTo>
                  <a:pt x="20001" y="182872"/>
                </a:lnTo>
                <a:lnTo>
                  <a:pt x="20001" y="171443"/>
                </a:lnTo>
                <a:lnTo>
                  <a:pt x="231765" y="171443"/>
                </a:lnTo>
                <a:lnTo>
                  <a:pt x="231765" y="233035"/>
                </a:lnTo>
                <a:lnTo>
                  <a:pt x="33336" y="233035"/>
                </a:lnTo>
                <a:lnTo>
                  <a:pt x="33336" y="271134"/>
                </a:lnTo>
                <a:lnTo>
                  <a:pt x="239067" y="271134"/>
                </a:lnTo>
                <a:lnTo>
                  <a:pt x="239067" y="2825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5508138" y="4582107"/>
            <a:ext cx="228600" cy="284480"/>
          </a:xfrm>
          <a:custGeom>
            <a:avLst/>
            <a:gdLst/>
            <a:ahLst/>
            <a:cxnLst/>
            <a:rect l="l" t="t" r="r" b="b"/>
            <a:pathLst>
              <a:path w="228600" h="284479">
                <a:moveTo>
                  <a:pt x="228273" y="159061"/>
                </a:moveTo>
                <a:lnTo>
                  <a:pt x="214938" y="159061"/>
                </a:lnTo>
                <a:lnTo>
                  <a:pt x="214938" y="76196"/>
                </a:lnTo>
                <a:lnTo>
                  <a:pt x="145726" y="76196"/>
                </a:lnTo>
                <a:lnTo>
                  <a:pt x="145726" y="64132"/>
                </a:lnTo>
                <a:lnTo>
                  <a:pt x="214938" y="64132"/>
                </a:lnTo>
                <a:lnTo>
                  <a:pt x="214938" y="0"/>
                </a:lnTo>
                <a:lnTo>
                  <a:pt x="228273" y="0"/>
                </a:lnTo>
                <a:lnTo>
                  <a:pt x="228273" y="159061"/>
                </a:lnTo>
                <a:close/>
              </a:path>
              <a:path w="228600" h="284479">
                <a:moveTo>
                  <a:pt x="143186" y="15556"/>
                </a:moveTo>
                <a:lnTo>
                  <a:pt x="4444" y="15556"/>
                </a:lnTo>
                <a:lnTo>
                  <a:pt x="4444" y="3809"/>
                </a:lnTo>
                <a:lnTo>
                  <a:pt x="143186" y="3809"/>
                </a:lnTo>
                <a:lnTo>
                  <a:pt x="143186" y="15556"/>
                </a:lnTo>
                <a:close/>
              </a:path>
              <a:path w="228600" h="284479">
                <a:moveTo>
                  <a:pt x="0" y="150806"/>
                </a:moveTo>
                <a:lnTo>
                  <a:pt x="0" y="138424"/>
                </a:lnTo>
                <a:lnTo>
                  <a:pt x="24664" y="128230"/>
                </a:lnTo>
                <a:lnTo>
                  <a:pt x="46115" y="109969"/>
                </a:lnTo>
                <a:lnTo>
                  <a:pt x="61255" y="84268"/>
                </a:lnTo>
                <a:lnTo>
                  <a:pt x="66989" y="51750"/>
                </a:lnTo>
                <a:lnTo>
                  <a:pt x="66989" y="15556"/>
                </a:lnTo>
                <a:lnTo>
                  <a:pt x="80641" y="15556"/>
                </a:lnTo>
                <a:lnTo>
                  <a:pt x="80641" y="51750"/>
                </a:lnTo>
                <a:lnTo>
                  <a:pt x="86649" y="82958"/>
                </a:lnTo>
                <a:lnTo>
                  <a:pt x="88215" y="85404"/>
                </a:lnTo>
                <a:lnTo>
                  <a:pt x="73974" y="85404"/>
                </a:lnTo>
                <a:lnTo>
                  <a:pt x="63175" y="107097"/>
                </a:lnTo>
                <a:lnTo>
                  <a:pt x="46630" y="126320"/>
                </a:lnTo>
                <a:lnTo>
                  <a:pt x="25265" y="141435"/>
                </a:lnTo>
                <a:lnTo>
                  <a:pt x="0" y="150806"/>
                </a:lnTo>
                <a:close/>
              </a:path>
              <a:path w="228600" h="284479">
                <a:moveTo>
                  <a:pt x="147949" y="146996"/>
                </a:moveTo>
                <a:lnTo>
                  <a:pt x="123487" y="137863"/>
                </a:lnTo>
                <a:lnTo>
                  <a:pt x="102270" y="123939"/>
                </a:lnTo>
                <a:lnTo>
                  <a:pt x="85399" y="106144"/>
                </a:lnTo>
                <a:lnTo>
                  <a:pt x="73974" y="85404"/>
                </a:lnTo>
                <a:lnTo>
                  <a:pt x="88215" y="85404"/>
                </a:lnTo>
                <a:lnTo>
                  <a:pt x="102270" y="107350"/>
                </a:lnTo>
                <a:lnTo>
                  <a:pt x="123904" y="124658"/>
                </a:lnTo>
                <a:lnTo>
                  <a:pt x="147949" y="134614"/>
                </a:lnTo>
                <a:lnTo>
                  <a:pt x="147949" y="146996"/>
                </a:lnTo>
                <a:close/>
              </a:path>
              <a:path w="228600" h="284479">
                <a:moveTo>
                  <a:pt x="228273" y="284151"/>
                </a:moveTo>
                <a:lnTo>
                  <a:pt x="214938" y="284151"/>
                </a:lnTo>
                <a:lnTo>
                  <a:pt x="214938" y="202239"/>
                </a:lnTo>
                <a:lnTo>
                  <a:pt x="19049" y="202239"/>
                </a:lnTo>
                <a:lnTo>
                  <a:pt x="19049" y="190174"/>
                </a:lnTo>
                <a:lnTo>
                  <a:pt x="228273" y="190174"/>
                </a:lnTo>
                <a:lnTo>
                  <a:pt x="228273" y="2841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5804036" y="4580202"/>
            <a:ext cx="233679" cy="282575"/>
          </a:xfrm>
          <a:custGeom>
            <a:avLst/>
            <a:gdLst/>
            <a:ahLst/>
            <a:cxnLst/>
            <a:rect l="l" t="t" r="r" b="b"/>
            <a:pathLst>
              <a:path w="233680" h="282575">
                <a:moveTo>
                  <a:pt x="71434" y="157473"/>
                </a:moveTo>
                <a:lnTo>
                  <a:pt x="32725" y="147160"/>
                </a:lnTo>
                <a:lnTo>
                  <a:pt x="5952" y="113819"/>
                </a:lnTo>
                <a:lnTo>
                  <a:pt x="0" y="78736"/>
                </a:lnTo>
                <a:lnTo>
                  <a:pt x="1517" y="60148"/>
                </a:lnTo>
                <a:lnTo>
                  <a:pt x="22859" y="17779"/>
                </a:lnTo>
                <a:lnTo>
                  <a:pt x="71434" y="0"/>
                </a:lnTo>
                <a:lnTo>
                  <a:pt x="85766" y="1170"/>
                </a:lnTo>
                <a:lnTo>
                  <a:pt x="98698" y="4603"/>
                </a:lnTo>
                <a:lnTo>
                  <a:pt x="110143" y="10179"/>
                </a:lnTo>
                <a:lnTo>
                  <a:pt x="112178" y="11747"/>
                </a:lnTo>
                <a:lnTo>
                  <a:pt x="71434" y="11747"/>
                </a:lnTo>
                <a:lnTo>
                  <a:pt x="59518" y="12739"/>
                </a:lnTo>
                <a:lnTo>
                  <a:pt x="23781" y="36768"/>
                </a:lnTo>
                <a:lnTo>
                  <a:pt x="13334" y="78736"/>
                </a:lnTo>
                <a:lnTo>
                  <a:pt x="14515" y="94234"/>
                </a:lnTo>
                <a:lnTo>
                  <a:pt x="31748" y="130487"/>
                </a:lnTo>
                <a:lnTo>
                  <a:pt x="71434" y="145726"/>
                </a:lnTo>
                <a:lnTo>
                  <a:pt x="111960" y="145726"/>
                </a:lnTo>
                <a:lnTo>
                  <a:pt x="110143" y="147160"/>
                </a:lnTo>
                <a:lnTo>
                  <a:pt x="98698" y="152830"/>
                </a:lnTo>
                <a:lnTo>
                  <a:pt x="85766" y="156298"/>
                </a:lnTo>
                <a:lnTo>
                  <a:pt x="71434" y="157473"/>
                </a:lnTo>
                <a:close/>
              </a:path>
              <a:path w="233680" h="282575">
                <a:moveTo>
                  <a:pt x="111960" y="145726"/>
                </a:moveTo>
                <a:lnTo>
                  <a:pt x="71434" y="145726"/>
                </a:lnTo>
                <a:lnTo>
                  <a:pt x="83266" y="144729"/>
                </a:lnTo>
                <a:lnTo>
                  <a:pt x="93936" y="141797"/>
                </a:lnTo>
                <a:lnTo>
                  <a:pt x="125010" y="108183"/>
                </a:lnTo>
                <a:lnTo>
                  <a:pt x="129534" y="78736"/>
                </a:lnTo>
                <a:lnTo>
                  <a:pt x="128403" y="62922"/>
                </a:lnTo>
                <a:lnTo>
                  <a:pt x="111438" y="26668"/>
                </a:lnTo>
                <a:lnTo>
                  <a:pt x="71434" y="11747"/>
                </a:lnTo>
                <a:lnTo>
                  <a:pt x="112178" y="11747"/>
                </a:lnTo>
                <a:lnTo>
                  <a:pt x="137075" y="43614"/>
                </a:lnTo>
                <a:lnTo>
                  <a:pt x="143186" y="78736"/>
                </a:lnTo>
                <a:lnTo>
                  <a:pt x="141619" y="97319"/>
                </a:lnTo>
                <a:lnTo>
                  <a:pt x="137075" y="113819"/>
                </a:lnTo>
                <a:lnTo>
                  <a:pt x="129792" y="127937"/>
                </a:lnTo>
                <a:lnTo>
                  <a:pt x="120010" y="139376"/>
                </a:lnTo>
                <a:lnTo>
                  <a:pt x="111960" y="145726"/>
                </a:lnTo>
                <a:close/>
              </a:path>
              <a:path w="233680" h="282575">
                <a:moveTo>
                  <a:pt x="227955" y="195572"/>
                </a:moveTo>
                <a:lnTo>
                  <a:pt x="214621" y="195572"/>
                </a:lnTo>
                <a:lnTo>
                  <a:pt x="214621" y="1904"/>
                </a:lnTo>
                <a:lnTo>
                  <a:pt x="227955" y="1904"/>
                </a:lnTo>
                <a:lnTo>
                  <a:pt x="227955" y="195572"/>
                </a:lnTo>
                <a:close/>
              </a:path>
              <a:path w="233680" h="282575">
                <a:moveTo>
                  <a:pt x="233670" y="282563"/>
                </a:moveTo>
                <a:lnTo>
                  <a:pt x="22541" y="282563"/>
                </a:lnTo>
                <a:lnTo>
                  <a:pt x="22541" y="196207"/>
                </a:lnTo>
                <a:lnTo>
                  <a:pt x="36193" y="196207"/>
                </a:lnTo>
                <a:lnTo>
                  <a:pt x="36193" y="270499"/>
                </a:lnTo>
                <a:lnTo>
                  <a:pt x="233670" y="270499"/>
                </a:lnTo>
                <a:lnTo>
                  <a:pt x="233670" y="2825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6182365" y="4582109"/>
            <a:ext cx="527685" cy="284480"/>
          </a:xfrm>
          <a:custGeom>
            <a:avLst/>
            <a:gdLst/>
            <a:ahLst/>
            <a:cxnLst/>
            <a:rect l="l" t="t" r="r" b="b"/>
            <a:pathLst>
              <a:path w="527684" h="284479">
                <a:moveTo>
                  <a:pt x="219697" y="193992"/>
                </a:moveTo>
                <a:lnTo>
                  <a:pt x="206362" y="193992"/>
                </a:lnTo>
                <a:lnTo>
                  <a:pt x="206362" y="206057"/>
                </a:lnTo>
                <a:lnTo>
                  <a:pt x="206362" y="270510"/>
                </a:lnTo>
                <a:lnTo>
                  <a:pt x="30797" y="270510"/>
                </a:lnTo>
                <a:lnTo>
                  <a:pt x="30797" y="206057"/>
                </a:lnTo>
                <a:lnTo>
                  <a:pt x="206362" y="206057"/>
                </a:lnTo>
                <a:lnTo>
                  <a:pt x="206362" y="193992"/>
                </a:lnTo>
                <a:lnTo>
                  <a:pt x="17145" y="193992"/>
                </a:lnTo>
                <a:lnTo>
                  <a:pt x="17145" y="282257"/>
                </a:lnTo>
                <a:lnTo>
                  <a:pt x="219697" y="282257"/>
                </a:lnTo>
                <a:lnTo>
                  <a:pt x="219697" y="270510"/>
                </a:lnTo>
                <a:lnTo>
                  <a:pt x="219697" y="206057"/>
                </a:lnTo>
                <a:lnTo>
                  <a:pt x="219697" y="193992"/>
                </a:lnTo>
                <a:close/>
              </a:path>
              <a:path w="527684" h="284479">
                <a:moveTo>
                  <a:pt x="265099" y="72390"/>
                </a:moveTo>
                <a:lnTo>
                  <a:pt x="219697" y="72390"/>
                </a:lnTo>
                <a:lnTo>
                  <a:pt x="219697" y="0"/>
                </a:lnTo>
                <a:lnTo>
                  <a:pt x="206362" y="0"/>
                </a:lnTo>
                <a:lnTo>
                  <a:pt x="206362" y="118745"/>
                </a:lnTo>
                <a:lnTo>
                  <a:pt x="191058" y="127850"/>
                </a:lnTo>
                <a:lnTo>
                  <a:pt x="172478" y="133946"/>
                </a:lnTo>
                <a:lnTo>
                  <a:pt x="150914" y="137363"/>
                </a:lnTo>
                <a:lnTo>
                  <a:pt x="126682" y="138430"/>
                </a:lnTo>
                <a:lnTo>
                  <a:pt x="13335" y="138430"/>
                </a:lnTo>
                <a:lnTo>
                  <a:pt x="13335" y="81915"/>
                </a:lnTo>
                <a:lnTo>
                  <a:pt x="122872" y="81915"/>
                </a:lnTo>
                <a:lnTo>
                  <a:pt x="122872" y="70485"/>
                </a:lnTo>
                <a:lnTo>
                  <a:pt x="13335" y="70485"/>
                </a:lnTo>
                <a:lnTo>
                  <a:pt x="13335" y="15240"/>
                </a:lnTo>
                <a:lnTo>
                  <a:pt x="130175" y="15240"/>
                </a:lnTo>
                <a:lnTo>
                  <a:pt x="130175" y="3810"/>
                </a:lnTo>
                <a:lnTo>
                  <a:pt x="0" y="3810"/>
                </a:lnTo>
                <a:lnTo>
                  <a:pt x="0" y="149860"/>
                </a:lnTo>
                <a:lnTo>
                  <a:pt x="128905" y="149860"/>
                </a:lnTo>
                <a:lnTo>
                  <a:pt x="152565" y="148844"/>
                </a:lnTo>
                <a:lnTo>
                  <a:pt x="173710" y="145529"/>
                </a:lnTo>
                <a:lnTo>
                  <a:pt x="191808" y="139547"/>
                </a:lnTo>
                <a:lnTo>
                  <a:pt x="193598" y="138430"/>
                </a:lnTo>
                <a:lnTo>
                  <a:pt x="206362" y="130492"/>
                </a:lnTo>
                <a:lnTo>
                  <a:pt x="206362" y="165735"/>
                </a:lnTo>
                <a:lnTo>
                  <a:pt x="219697" y="165735"/>
                </a:lnTo>
                <a:lnTo>
                  <a:pt x="219697" y="130492"/>
                </a:lnTo>
                <a:lnTo>
                  <a:pt x="219697" y="84137"/>
                </a:lnTo>
                <a:lnTo>
                  <a:pt x="265099" y="84137"/>
                </a:lnTo>
                <a:lnTo>
                  <a:pt x="265099" y="72390"/>
                </a:lnTo>
                <a:close/>
              </a:path>
              <a:path w="527684" h="284479">
                <a:moveTo>
                  <a:pt x="413689" y="135255"/>
                </a:moveTo>
                <a:lnTo>
                  <a:pt x="392874" y="124345"/>
                </a:lnTo>
                <a:lnTo>
                  <a:pt x="374319" y="107315"/>
                </a:lnTo>
                <a:lnTo>
                  <a:pt x="362673" y="86995"/>
                </a:lnTo>
                <a:lnTo>
                  <a:pt x="360997" y="84086"/>
                </a:lnTo>
                <a:lnTo>
                  <a:pt x="355955" y="54927"/>
                </a:lnTo>
                <a:lnTo>
                  <a:pt x="355904" y="2222"/>
                </a:lnTo>
                <a:lnTo>
                  <a:pt x="342252" y="2222"/>
                </a:lnTo>
                <a:lnTo>
                  <a:pt x="342252" y="54927"/>
                </a:lnTo>
                <a:lnTo>
                  <a:pt x="337058" y="85217"/>
                </a:lnTo>
                <a:lnTo>
                  <a:pt x="323596" y="110020"/>
                </a:lnTo>
                <a:lnTo>
                  <a:pt x="305015" y="128866"/>
                </a:lnTo>
                <a:lnTo>
                  <a:pt x="284467" y="141287"/>
                </a:lnTo>
                <a:lnTo>
                  <a:pt x="284467" y="154305"/>
                </a:lnTo>
                <a:lnTo>
                  <a:pt x="306285" y="142354"/>
                </a:lnTo>
                <a:lnTo>
                  <a:pt x="325386" y="126365"/>
                </a:lnTo>
                <a:lnTo>
                  <a:pt x="340144" y="107518"/>
                </a:lnTo>
                <a:lnTo>
                  <a:pt x="348919" y="86995"/>
                </a:lnTo>
                <a:lnTo>
                  <a:pt x="358228" y="106438"/>
                </a:lnTo>
                <a:lnTo>
                  <a:pt x="372973" y="123710"/>
                </a:lnTo>
                <a:lnTo>
                  <a:pt x="391871" y="137934"/>
                </a:lnTo>
                <a:lnTo>
                  <a:pt x="413689" y="148272"/>
                </a:lnTo>
                <a:lnTo>
                  <a:pt x="413689" y="135255"/>
                </a:lnTo>
                <a:close/>
              </a:path>
              <a:path w="527684" h="284479">
                <a:moveTo>
                  <a:pt x="527659" y="190182"/>
                </a:moveTo>
                <a:lnTo>
                  <a:pt x="315899" y="190182"/>
                </a:lnTo>
                <a:lnTo>
                  <a:pt x="315899" y="202247"/>
                </a:lnTo>
                <a:lnTo>
                  <a:pt x="514324" y="202247"/>
                </a:lnTo>
                <a:lnTo>
                  <a:pt x="514324" y="284162"/>
                </a:lnTo>
                <a:lnTo>
                  <a:pt x="527659" y="284162"/>
                </a:lnTo>
                <a:lnTo>
                  <a:pt x="527659" y="190182"/>
                </a:lnTo>
                <a:close/>
              </a:path>
              <a:path w="527684" h="284479">
                <a:moveTo>
                  <a:pt x="527659" y="0"/>
                </a:moveTo>
                <a:lnTo>
                  <a:pt x="514324" y="0"/>
                </a:lnTo>
                <a:lnTo>
                  <a:pt x="514324" y="68262"/>
                </a:lnTo>
                <a:lnTo>
                  <a:pt x="456234" y="68262"/>
                </a:lnTo>
                <a:lnTo>
                  <a:pt x="456234" y="1587"/>
                </a:lnTo>
                <a:lnTo>
                  <a:pt x="443534" y="1587"/>
                </a:lnTo>
                <a:lnTo>
                  <a:pt x="443534" y="157480"/>
                </a:lnTo>
                <a:lnTo>
                  <a:pt x="456234" y="157480"/>
                </a:lnTo>
                <a:lnTo>
                  <a:pt x="456234" y="80327"/>
                </a:lnTo>
                <a:lnTo>
                  <a:pt x="514324" y="80327"/>
                </a:lnTo>
                <a:lnTo>
                  <a:pt x="514324" y="159067"/>
                </a:lnTo>
                <a:lnTo>
                  <a:pt x="527659" y="159067"/>
                </a:lnTo>
                <a:lnTo>
                  <a:pt x="527659" y="80327"/>
                </a:lnTo>
                <a:lnTo>
                  <a:pt x="527659" y="68262"/>
                </a:lnTo>
                <a:lnTo>
                  <a:pt x="5276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6773214" y="4815143"/>
            <a:ext cx="24130" cy="71755"/>
          </a:xfrm>
          <a:custGeom>
            <a:avLst/>
            <a:gdLst/>
            <a:ahLst/>
            <a:cxnLst/>
            <a:rect l="l" t="t" r="r" b="b"/>
            <a:pathLst>
              <a:path w="24130" h="71754">
                <a:moveTo>
                  <a:pt x="0" y="71434"/>
                </a:moveTo>
                <a:lnTo>
                  <a:pt x="0" y="60957"/>
                </a:lnTo>
                <a:lnTo>
                  <a:pt x="6419" y="57331"/>
                </a:lnTo>
                <a:lnTo>
                  <a:pt x="10635" y="51710"/>
                </a:lnTo>
                <a:lnTo>
                  <a:pt x="12947" y="43411"/>
                </a:lnTo>
                <a:lnTo>
                  <a:pt x="13651" y="31748"/>
                </a:lnTo>
                <a:lnTo>
                  <a:pt x="7619" y="31748"/>
                </a:lnTo>
                <a:lnTo>
                  <a:pt x="7619" y="0"/>
                </a:lnTo>
                <a:lnTo>
                  <a:pt x="24129" y="0"/>
                </a:lnTo>
                <a:lnTo>
                  <a:pt x="24129" y="34288"/>
                </a:lnTo>
                <a:lnTo>
                  <a:pt x="22725" y="48352"/>
                </a:lnTo>
                <a:lnTo>
                  <a:pt x="18374" y="58933"/>
                </a:lnTo>
                <a:lnTo>
                  <a:pt x="10868" y="66478"/>
                </a:lnTo>
                <a:lnTo>
                  <a:pt x="0" y="71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6939700" y="4582107"/>
            <a:ext cx="231140" cy="282575"/>
          </a:xfrm>
          <a:custGeom>
            <a:avLst/>
            <a:gdLst/>
            <a:ahLst/>
            <a:cxnLst/>
            <a:rect l="l" t="t" r="r" b="b"/>
            <a:pathLst>
              <a:path w="231140" h="282575">
                <a:moveTo>
                  <a:pt x="0" y="149219"/>
                </a:moveTo>
                <a:lnTo>
                  <a:pt x="0" y="137154"/>
                </a:lnTo>
                <a:lnTo>
                  <a:pt x="49384" y="125476"/>
                </a:lnTo>
                <a:lnTo>
                  <a:pt x="88380" y="101357"/>
                </a:lnTo>
                <a:lnTo>
                  <a:pt x="113982" y="64737"/>
                </a:lnTo>
                <a:lnTo>
                  <a:pt x="123185" y="15556"/>
                </a:lnTo>
                <a:lnTo>
                  <a:pt x="6984" y="15556"/>
                </a:lnTo>
                <a:lnTo>
                  <a:pt x="6984" y="3809"/>
                </a:lnTo>
                <a:lnTo>
                  <a:pt x="136837" y="3809"/>
                </a:lnTo>
                <a:lnTo>
                  <a:pt x="136837" y="13334"/>
                </a:lnTo>
                <a:lnTo>
                  <a:pt x="130195" y="59103"/>
                </a:lnTo>
                <a:lnTo>
                  <a:pt x="111438" y="95271"/>
                </a:lnTo>
                <a:lnTo>
                  <a:pt x="82318" y="122143"/>
                </a:lnTo>
                <a:lnTo>
                  <a:pt x="44587" y="140024"/>
                </a:lnTo>
                <a:lnTo>
                  <a:pt x="0" y="149219"/>
                </a:lnTo>
                <a:close/>
              </a:path>
              <a:path w="231140" h="282575">
                <a:moveTo>
                  <a:pt x="230813" y="155568"/>
                </a:moveTo>
                <a:lnTo>
                  <a:pt x="217478" y="155568"/>
                </a:lnTo>
                <a:lnTo>
                  <a:pt x="217478" y="80641"/>
                </a:lnTo>
                <a:lnTo>
                  <a:pt x="150171" y="80641"/>
                </a:lnTo>
                <a:lnTo>
                  <a:pt x="150171" y="68577"/>
                </a:lnTo>
                <a:lnTo>
                  <a:pt x="217478" y="68577"/>
                </a:lnTo>
                <a:lnTo>
                  <a:pt x="217478" y="0"/>
                </a:lnTo>
                <a:lnTo>
                  <a:pt x="230813" y="0"/>
                </a:lnTo>
                <a:lnTo>
                  <a:pt x="230813" y="155568"/>
                </a:lnTo>
                <a:close/>
              </a:path>
              <a:path w="231140" h="282575">
                <a:moveTo>
                  <a:pt x="230813" y="282246"/>
                </a:moveTo>
                <a:lnTo>
                  <a:pt x="25398" y="282246"/>
                </a:lnTo>
                <a:lnTo>
                  <a:pt x="25398" y="183825"/>
                </a:lnTo>
                <a:lnTo>
                  <a:pt x="230813" y="183825"/>
                </a:lnTo>
                <a:lnTo>
                  <a:pt x="230813" y="195572"/>
                </a:lnTo>
                <a:lnTo>
                  <a:pt x="39050" y="195572"/>
                </a:lnTo>
                <a:lnTo>
                  <a:pt x="39050" y="270499"/>
                </a:lnTo>
                <a:lnTo>
                  <a:pt x="230813" y="270499"/>
                </a:lnTo>
                <a:lnTo>
                  <a:pt x="230813" y="282246"/>
                </a:lnTo>
                <a:close/>
              </a:path>
              <a:path w="231140" h="282575">
                <a:moveTo>
                  <a:pt x="230813" y="270499"/>
                </a:moveTo>
                <a:lnTo>
                  <a:pt x="217478" y="270499"/>
                </a:lnTo>
                <a:lnTo>
                  <a:pt x="217478" y="195572"/>
                </a:lnTo>
                <a:lnTo>
                  <a:pt x="230813" y="195572"/>
                </a:lnTo>
                <a:lnTo>
                  <a:pt x="230813" y="270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7227343" y="4582107"/>
            <a:ext cx="243204" cy="284480"/>
          </a:xfrm>
          <a:custGeom>
            <a:avLst/>
            <a:gdLst/>
            <a:ahLst/>
            <a:cxnLst/>
            <a:rect l="l" t="t" r="r" b="b"/>
            <a:pathLst>
              <a:path w="243205" h="284479">
                <a:moveTo>
                  <a:pt x="0" y="154298"/>
                </a:moveTo>
                <a:lnTo>
                  <a:pt x="0" y="141281"/>
                </a:lnTo>
                <a:lnTo>
                  <a:pt x="20547" y="128860"/>
                </a:lnTo>
                <a:lnTo>
                  <a:pt x="39130" y="110009"/>
                </a:lnTo>
                <a:lnTo>
                  <a:pt x="52593" y="85205"/>
                </a:lnTo>
                <a:lnTo>
                  <a:pt x="57782" y="54925"/>
                </a:lnTo>
                <a:lnTo>
                  <a:pt x="57782" y="2222"/>
                </a:lnTo>
                <a:lnTo>
                  <a:pt x="71434" y="2222"/>
                </a:lnTo>
                <a:lnTo>
                  <a:pt x="71489" y="54925"/>
                </a:lnTo>
                <a:lnTo>
                  <a:pt x="76534" y="84084"/>
                </a:lnTo>
                <a:lnTo>
                  <a:pt x="78200" y="86991"/>
                </a:lnTo>
                <a:lnTo>
                  <a:pt x="64449" y="86991"/>
                </a:lnTo>
                <a:lnTo>
                  <a:pt x="55674" y="107509"/>
                </a:lnTo>
                <a:lnTo>
                  <a:pt x="40916" y="126359"/>
                </a:lnTo>
                <a:lnTo>
                  <a:pt x="21812" y="142353"/>
                </a:lnTo>
                <a:lnTo>
                  <a:pt x="0" y="154298"/>
                </a:lnTo>
                <a:close/>
              </a:path>
              <a:path w="243205" h="284479">
                <a:moveTo>
                  <a:pt x="129217" y="148266"/>
                </a:moveTo>
                <a:lnTo>
                  <a:pt x="107400" y="137933"/>
                </a:lnTo>
                <a:lnTo>
                  <a:pt x="88499" y="123700"/>
                </a:lnTo>
                <a:lnTo>
                  <a:pt x="73766" y="106432"/>
                </a:lnTo>
                <a:lnTo>
                  <a:pt x="64449" y="86991"/>
                </a:lnTo>
                <a:lnTo>
                  <a:pt x="78200" y="86991"/>
                </a:lnTo>
                <a:lnTo>
                  <a:pt x="89848" y="107310"/>
                </a:lnTo>
                <a:lnTo>
                  <a:pt x="108402" y="124345"/>
                </a:lnTo>
                <a:lnTo>
                  <a:pt x="129217" y="135249"/>
                </a:lnTo>
                <a:lnTo>
                  <a:pt x="129217" y="148266"/>
                </a:lnTo>
                <a:close/>
              </a:path>
              <a:path w="243205" h="284479">
                <a:moveTo>
                  <a:pt x="243195" y="68259"/>
                </a:moveTo>
                <a:lnTo>
                  <a:pt x="229860" y="68259"/>
                </a:lnTo>
                <a:lnTo>
                  <a:pt x="229860" y="0"/>
                </a:lnTo>
                <a:lnTo>
                  <a:pt x="243195" y="0"/>
                </a:lnTo>
                <a:lnTo>
                  <a:pt x="243195" y="68259"/>
                </a:lnTo>
                <a:close/>
              </a:path>
              <a:path w="243205" h="284479">
                <a:moveTo>
                  <a:pt x="171760" y="157473"/>
                </a:moveTo>
                <a:lnTo>
                  <a:pt x="159061" y="157473"/>
                </a:lnTo>
                <a:lnTo>
                  <a:pt x="159061" y="1587"/>
                </a:lnTo>
                <a:lnTo>
                  <a:pt x="171760" y="1587"/>
                </a:lnTo>
                <a:lnTo>
                  <a:pt x="171760" y="68259"/>
                </a:lnTo>
                <a:lnTo>
                  <a:pt x="243195" y="68259"/>
                </a:lnTo>
                <a:lnTo>
                  <a:pt x="243195" y="80324"/>
                </a:lnTo>
                <a:lnTo>
                  <a:pt x="171760" y="80324"/>
                </a:lnTo>
                <a:lnTo>
                  <a:pt x="171760" y="157473"/>
                </a:lnTo>
                <a:close/>
              </a:path>
              <a:path w="243205" h="284479">
                <a:moveTo>
                  <a:pt x="243195" y="159061"/>
                </a:moveTo>
                <a:lnTo>
                  <a:pt x="229860" y="159061"/>
                </a:lnTo>
                <a:lnTo>
                  <a:pt x="229860" y="80324"/>
                </a:lnTo>
                <a:lnTo>
                  <a:pt x="243195" y="80324"/>
                </a:lnTo>
                <a:lnTo>
                  <a:pt x="243195" y="159061"/>
                </a:lnTo>
                <a:close/>
              </a:path>
              <a:path w="243205" h="284479">
                <a:moveTo>
                  <a:pt x="243195" y="284151"/>
                </a:moveTo>
                <a:lnTo>
                  <a:pt x="229860" y="284151"/>
                </a:lnTo>
                <a:lnTo>
                  <a:pt x="229860" y="202239"/>
                </a:lnTo>
                <a:lnTo>
                  <a:pt x="31431" y="202239"/>
                </a:lnTo>
                <a:lnTo>
                  <a:pt x="31431" y="190174"/>
                </a:lnTo>
                <a:lnTo>
                  <a:pt x="243195" y="190174"/>
                </a:lnTo>
                <a:lnTo>
                  <a:pt x="243195" y="2841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7533718" y="4815143"/>
            <a:ext cx="24130" cy="71755"/>
          </a:xfrm>
          <a:custGeom>
            <a:avLst/>
            <a:gdLst/>
            <a:ahLst/>
            <a:cxnLst/>
            <a:rect l="l" t="t" r="r" b="b"/>
            <a:pathLst>
              <a:path w="24130" h="71754">
                <a:moveTo>
                  <a:pt x="0" y="71434"/>
                </a:moveTo>
                <a:lnTo>
                  <a:pt x="0" y="60957"/>
                </a:lnTo>
                <a:lnTo>
                  <a:pt x="6419" y="57331"/>
                </a:lnTo>
                <a:lnTo>
                  <a:pt x="10635" y="51710"/>
                </a:lnTo>
                <a:lnTo>
                  <a:pt x="12947" y="43411"/>
                </a:lnTo>
                <a:lnTo>
                  <a:pt x="13651" y="31748"/>
                </a:lnTo>
                <a:lnTo>
                  <a:pt x="7619" y="31748"/>
                </a:lnTo>
                <a:lnTo>
                  <a:pt x="7619" y="0"/>
                </a:lnTo>
                <a:lnTo>
                  <a:pt x="24129" y="0"/>
                </a:lnTo>
                <a:lnTo>
                  <a:pt x="24129" y="34288"/>
                </a:lnTo>
                <a:lnTo>
                  <a:pt x="22725" y="48352"/>
                </a:lnTo>
                <a:lnTo>
                  <a:pt x="18374" y="58933"/>
                </a:lnTo>
                <a:lnTo>
                  <a:pt x="10868" y="66478"/>
                </a:lnTo>
                <a:lnTo>
                  <a:pt x="0" y="71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7836321" y="5011698"/>
            <a:ext cx="248920" cy="282575"/>
          </a:xfrm>
          <a:custGeom>
            <a:avLst/>
            <a:gdLst/>
            <a:ahLst/>
            <a:cxnLst/>
            <a:rect l="l" t="t" r="r" b="b"/>
            <a:pathLst>
              <a:path w="248920" h="282575">
                <a:moveTo>
                  <a:pt x="5079" y="132709"/>
                </a:moveTo>
                <a:lnTo>
                  <a:pt x="5079" y="120010"/>
                </a:lnTo>
                <a:lnTo>
                  <a:pt x="48625" y="107067"/>
                </a:lnTo>
                <a:lnTo>
                  <a:pt x="84372" y="85761"/>
                </a:lnTo>
                <a:lnTo>
                  <a:pt x="108570" y="55942"/>
                </a:lnTo>
                <a:lnTo>
                  <a:pt x="117470" y="17461"/>
                </a:lnTo>
                <a:lnTo>
                  <a:pt x="117470" y="0"/>
                </a:lnTo>
                <a:lnTo>
                  <a:pt x="130804" y="0"/>
                </a:lnTo>
                <a:lnTo>
                  <a:pt x="130804" y="17461"/>
                </a:lnTo>
                <a:lnTo>
                  <a:pt x="139624" y="54607"/>
                </a:lnTo>
                <a:lnTo>
                  <a:pt x="124137" y="54607"/>
                </a:lnTo>
                <a:lnTo>
                  <a:pt x="108481" y="80562"/>
                </a:lnTo>
                <a:lnTo>
                  <a:pt x="83181" y="102707"/>
                </a:lnTo>
                <a:lnTo>
                  <a:pt x="48595" y="120327"/>
                </a:lnTo>
                <a:lnTo>
                  <a:pt x="5079" y="132709"/>
                </a:lnTo>
                <a:close/>
              </a:path>
              <a:path w="248920" h="282575">
                <a:moveTo>
                  <a:pt x="242877" y="132709"/>
                </a:moveTo>
                <a:lnTo>
                  <a:pt x="200349" y="120283"/>
                </a:lnTo>
                <a:lnTo>
                  <a:pt x="166006" y="102826"/>
                </a:lnTo>
                <a:lnTo>
                  <a:pt x="140413" y="80785"/>
                </a:lnTo>
                <a:lnTo>
                  <a:pt x="124137" y="54607"/>
                </a:lnTo>
                <a:lnTo>
                  <a:pt x="139624" y="54607"/>
                </a:lnTo>
                <a:lnTo>
                  <a:pt x="139877" y="55674"/>
                </a:lnTo>
                <a:lnTo>
                  <a:pt x="164339" y="85285"/>
                </a:lnTo>
                <a:lnTo>
                  <a:pt x="200051" y="106621"/>
                </a:lnTo>
                <a:lnTo>
                  <a:pt x="242877" y="120010"/>
                </a:lnTo>
                <a:lnTo>
                  <a:pt x="242877" y="132709"/>
                </a:lnTo>
                <a:close/>
              </a:path>
              <a:path w="248920" h="282575">
                <a:moveTo>
                  <a:pt x="248592" y="200017"/>
                </a:moveTo>
                <a:lnTo>
                  <a:pt x="0" y="200017"/>
                </a:lnTo>
                <a:lnTo>
                  <a:pt x="0" y="187952"/>
                </a:lnTo>
                <a:lnTo>
                  <a:pt x="248592" y="187952"/>
                </a:lnTo>
                <a:lnTo>
                  <a:pt x="248592" y="200017"/>
                </a:lnTo>
                <a:close/>
              </a:path>
              <a:path w="248920" h="282575">
                <a:moveTo>
                  <a:pt x="130487" y="282246"/>
                </a:moveTo>
                <a:lnTo>
                  <a:pt x="117470" y="282246"/>
                </a:lnTo>
                <a:lnTo>
                  <a:pt x="117470" y="200017"/>
                </a:lnTo>
                <a:lnTo>
                  <a:pt x="130487" y="200017"/>
                </a:lnTo>
                <a:lnTo>
                  <a:pt x="130487" y="2822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8135711" y="5009475"/>
            <a:ext cx="234315" cy="286385"/>
          </a:xfrm>
          <a:custGeom>
            <a:avLst/>
            <a:gdLst/>
            <a:ahLst/>
            <a:cxnLst/>
            <a:rect l="l" t="t" r="r" b="b"/>
            <a:pathLst>
              <a:path w="234315" h="286385">
                <a:moveTo>
                  <a:pt x="228273" y="158743"/>
                </a:moveTo>
                <a:lnTo>
                  <a:pt x="214938" y="158743"/>
                </a:lnTo>
                <a:lnTo>
                  <a:pt x="214938" y="75879"/>
                </a:lnTo>
                <a:lnTo>
                  <a:pt x="145726" y="75879"/>
                </a:lnTo>
                <a:lnTo>
                  <a:pt x="145726" y="64132"/>
                </a:lnTo>
                <a:lnTo>
                  <a:pt x="214938" y="64132"/>
                </a:lnTo>
                <a:lnTo>
                  <a:pt x="214938" y="0"/>
                </a:lnTo>
                <a:lnTo>
                  <a:pt x="228273" y="0"/>
                </a:lnTo>
                <a:lnTo>
                  <a:pt x="228273" y="158743"/>
                </a:lnTo>
                <a:close/>
              </a:path>
              <a:path w="234315" h="286385">
                <a:moveTo>
                  <a:pt x="143186" y="15556"/>
                </a:moveTo>
                <a:lnTo>
                  <a:pt x="4444" y="15556"/>
                </a:lnTo>
                <a:lnTo>
                  <a:pt x="4444" y="3809"/>
                </a:lnTo>
                <a:lnTo>
                  <a:pt x="143186" y="3809"/>
                </a:lnTo>
                <a:lnTo>
                  <a:pt x="143186" y="15556"/>
                </a:lnTo>
                <a:close/>
              </a:path>
              <a:path w="234315" h="286385">
                <a:moveTo>
                  <a:pt x="0" y="147314"/>
                </a:moveTo>
                <a:lnTo>
                  <a:pt x="0" y="134932"/>
                </a:lnTo>
                <a:lnTo>
                  <a:pt x="24664" y="124737"/>
                </a:lnTo>
                <a:lnTo>
                  <a:pt x="46115" y="106477"/>
                </a:lnTo>
                <a:lnTo>
                  <a:pt x="61255" y="80775"/>
                </a:lnTo>
                <a:lnTo>
                  <a:pt x="66989" y="48258"/>
                </a:lnTo>
                <a:lnTo>
                  <a:pt x="66989" y="15556"/>
                </a:lnTo>
                <a:lnTo>
                  <a:pt x="80641" y="15556"/>
                </a:lnTo>
                <a:lnTo>
                  <a:pt x="80641" y="48258"/>
                </a:lnTo>
                <a:lnTo>
                  <a:pt x="86649" y="79600"/>
                </a:lnTo>
                <a:lnTo>
                  <a:pt x="88130" y="81911"/>
                </a:lnTo>
                <a:lnTo>
                  <a:pt x="73974" y="81911"/>
                </a:lnTo>
                <a:lnTo>
                  <a:pt x="63175" y="103605"/>
                </a:lnTo>
                <a:lnTo>
                  <a:pt x="46630" y="122827"/>
                </a:lnTo>
                <a:lnTo>
                  <a:pt x="25265" y="137943"/>
                </a:lnTo>
                <a:lnTo>
                  <a:pt x="0" y="147314"/>
                </a:lnTo>
                <a:close/>
              </a:path>
              <a:path w="234315" h="286385">
                <a:moveTo>
                  <a:pt x="147949" y="143821"/>
                </a:moveTo>
                <a:lnTo>
                  <a:pt x="123487" y="134505"/>
                </a:lnTo>
                <a:lnTo>
                  <a:pt x="102270" y="120486"/>
                </a:lnTo>
                <a:lnTo>
                  <a:pt x="85399" y="102657"/>
                </a:lnTo>
                <a:lnTo>
                  <a:pt x="73974" y="81911"/>
                </a:lnTo>
                <a:lnTo>
                  <a:pt x="88130" y="81911"/>
                </a:lnTo>
                <a:lnTo>
                  <a:pt x="102270" y="103977"/>
                </a:lnTo>
                <a:lnTo>
                  <a:pt x="123904" y="121210"/>
                </a:lnTo>
                <a:lnTo>
                  <a:pt x="147949" y="131122"/>
                </a:lnTo>
                <a:lnTo>
                  <a:pt x="147949" y="143821"/>
                </a:lnTo>
                <a:close/>
              </a:path>
              <a:path w="234315" h="286385">
                <a:moveTo>
                  <a:pt x="126042" y="286373"/>
                </a:moveTo>
                <a:lnTo>
                  <a:pt x="75958" y="281849"/>
                </a:lnTo>
                <a:lnTo>
                  <a:pt x="38733" y="267324"/>
                </a:lnTo>
                <a:lnTo>
                  <a:pt x="18096" y="230813"/>
                </a:lnTo>
                <a:lnTo>
                  <a:pt x="19446" y="219611"/>
                </a:lnTo>
                <a:lnTo>
                  <a:pt x="55411" y="185333"/>
                </a:lnTo>
                <a:lnTo>
                  <a:pt x="99720" y="175768"/>
                </a:lnTo>
                <a:lnTo>
                  <a:pt x="126042" y="174618"/>
                </a:lnTo>
                <a:lnTo>
                  <a:pt x="152681" y="175768"/>
                </a:lnTo>
                <a:lnTo>
                  <a:pt x="176522" y="179300"/>
                </a:lnTo>
                <a:lnTo>
                  <a:pt x="197030" y="185333"/>
                </a:lnTo>
                <a:lnTo>
                  <a:pt x="199625" y="186682"/>
                </a:lnTo>
                <a:lnTo>
                  <a:pt x="126042" y="186682"/>
                </a:lnTo>
                <a:lnTo>
                  <a:pt x="101680" y="187749"/>
                </a:lnTo>
                <a:lnTo>
                  <a:pt x="61528" y="196192"/>
                </a:lnTo>
                <a:lnTo>
                  <a:pt x="32477" y="222752"/>
                </a:lnTo>
                <a:lnTo>
                  <a:pt x="31431" y="230813"/>
                </a:lnTo>
                <a:lnTo>
                  <a:pt x="32477" y="238735"/>
                </a:lnTo>
                <a:lnTo>
                  <a:pt x="61528" y="265300"/>
                </a:lnTo>
                <a:lnTo>
                  <a:pt x="101680" y="273872"/>
                </a:lnTo>
                <a:lnTo>
                  <a:pt x="126042" y="274944"/>
                </a:lnTo>
                <a:lnTo>
                  <a:pt x="198930" y="274944"/>
                </a:lnTo>
                <a:lnTo>
                  <a:pt x="197030" y="275926"/>
                </a:lnTo>
                <a:lnTo>
                  <a:pt x="176522" y="281849"/>
                </a:lnTo>
                <a:lnTo>
                  <a:pt x="152681" y="285272"/>
                </a:lnTo>
                <a:lnTo>
                  <a:pt x="126042" y="286373"/>
                </a:lnTo>
                <a:close/>
              </a:path>
              <a:path w="234315" h="286385">
                <a:moveTo>
                  <a:pt x="198930" y="274944"/>
                </a:moveTo>
                <a:lnTo>
                  <a:pt x="126042" y="274944"/>
                </a:lnTo>
                <a:lnTo>
                  <a:pt x="150583" y="273872"/>
                </a:lnTo>
                <a:lnTo>
                  <a:pt x="172355" y="270657"/>
                </a:lnTo>
                <a:lnTo>
                  <a:pt x="212046" y="252199"/>
                </a:lnTo>
                <a:lnTo>
                  <a:pt x="221288" y="230813"/>
                </a:lnTo>
                <a:lnTo>
                  <a:pt x="220232" y="222752"/>
                </a:lnTo>
                <a:lnTo>
                  <a:pt x="190735" y="196192"/>
                </a:lnTo>
                <a:lnTo>
                  <a:pt x="150583" y="187749"/>
                </a:lnTo>
                <a:lnTo>
                  <a:pt x="126042" y="186682"/>
                </a:lnTo>
                <a:lnTo>
                  <a:pt x="199625" y="186682"/>
                </a:lnTo>
                <a:lnTo>
                  <a:pt x="232911" y="219611"/>
                </a:lnTo>
                <a:lnTo>
                  <a:pt x="234305" y="230813"/>
                </a:lnTo>
                <a:lnTo>
                  <a:pt x="232911" y="241831"/>
                </a:lnTo>
                <a:lnTo>
                  <a:pt x="228868" y="251569"/>
                </a:lnTo>
                <a:lnTo>
                  <a:pt x="222384" y="260056"/>
                </a:lnTo>
                <a:lnTo>
                  <a:pt x="213668" y="267324"/>
                </a:lnTo>
                <a:lnTo>
                  <a:pt x="198930" y="2749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8425894" y="5009158"/>
            <a:ext cx="252095" cy="282575"/>
          </a:xfrm>
          <a:custGeom>
            <a:avLst/>
            <a:gdLst/>
            <a:ahLst/>
            <a:cxnLst/>
            <a:rect l="l" t="t" r="r" b="b"/>
            <a:pathLst>
              <a:path w="252095" h="282575">
                <a:moveTo>
                  <a:pt x="126359" y="83816"/>
                </a:moveTo>
                <a:lnTo>
                  <a:pt x="64965" y="79729"/>
                </a:lnTo>
                <a:lnTo>
                  <a:pt x="28573" y="67307"/>
                </a:lnTo>
                <a:lnTo>
                  <a:pt x="14286" y="41908"/>
                </a:lnTo>
                <a:lnTo>
                  <a:pt x="15135" y="34273"/>
                </a:lnTo>
                <a:lnTo>
                  <a:pt x="43808" y="8973"/>
                </a:lnTo>
                <a:lnTo>
                  <a:pt x="92373" y="967"/>
                </a:lnTo>
                <a:lnTo>
                  <a:pt x="126359" y="0"/>
                </a:lnTo>
                <a:lnTo>
                  <a:pt x="160345" y="967"/>
                </a:lnTo>
                <a:lnTo>
                  <a:pt x="187754" y="3928"/>
                </a:lnTo>
                <a:lnTo>
                  <a:pt x="208911" y="8973"/>
                </a:lnTo>
                <a:lnTo>
                  <a:pt x="214094" y="11429"/>
                </a:lnTo>
                <a:lnTo>
                  <a:pt x="126359" y="11429"/>
                </a:lnTo>
                <a:lnTo>
                  <a:pt x="94437" y="12218"/>
                </a:lnTo>
                <a:lnTo>
                  <a:pt x="50594" y="18796"/>
                </a:lnTo>
                <a:lnTo>
                  <a:pt x="27938" y="34923"/>
                </a:lnTo>
                <a:lnTo>
                  <a:pt x="27938" y="48893"/>
                </a:lnTo>
                <a:lnTo>
                  <a:pt x="69331" y="69053"/>
                </a:lnTo>
                <a:lnTo>
                  <a:pt x="126359" y="72387"/>
                </a:lnTo>
                <a:lnTo>
                  <a:pt x="213497" y="72387"/>
                </a:lnTo>
                <a:lnTo>
                  <a:pt x="208911" y="74574"/>
                </a:lnTo>
                <a:lnTo>
                  <a:pt x="187754" y="79729"/>
                </a:lnTo>
                <a:lnTo>
                  <a:pt x="160345" y="82799"/>
                </a:lnTo>
                <a:lnTo>
                  <a:pt x="126359" y="83816"/>
                </a:lnTo>
                <a:close/>
              </a:path>
              <a:path w="252095" h="282575">
                <a:moveTo>
                  <a:pt x="213497" y="72387"/>
                </a:moveTo>
                <a:lnTo>
                  <a:pt x="126359" y="72387"/>
                </a:lnTo>
                <a:lnTo>
                  <a:pt x="158326" y="71553"/>
                </a:lnTo>
                <a:lnTo>
                  <a:pt x="183507" y="69053"/>
                </a:lnTo>
                <a:lnTo>
                  <a:pt x="202259" y="64886"/>
                </a:lnTo>
                <a:lnTo>
                  <a:pt x="214938" y="59052"/>
                </a:lnTo>
                <a:lnTo>
                  <a:pt x="221923" y="54290"/>
                </a:lnTo>
                <a:lnTo>
                  <a:pt x="224781" y="48893"/>
                </a:lnTo>
                <a:lnTo>
                  <a:pt x="224781" y="34923"/>
                </a:lnTo>
                <a:lnTo>
                  <a:pt x="183507" y="14644"/>
                </a:lnTo>
                <a:lnTo>
                  <a:pt x="126359" y="11429"/>
                </a:lnTo>
                <a:lnTo>
                  <a:pt x="214094" y="11429"/>
                </a:lnTo>
                <a:lnTo>
                  <a:pt x="238432" y="41908"/>
                </a:lnTo>
                <a:lnTo>
                  <a:pt x="237540" y="49404"/>
                </a:lnTo>
                <a:lnTo>
                  <a:pt x="234861" y="56155"/>
                </a:lnTo>
                <a:lnTo>
                  <a:pt x="230396" y="62133"/>
                </a:lnTo>
                <a:lnTo>
                  <a:pt x="224146" y="67307"/>
                </a:lnTo>
                <a:lnTo>
                  <a:pt x="213497" y="72387"/>
                </a:lnTo>
                <a:close/>
              </a:path>
              <a:path w="252095" h="282575">
                <a:moveTo>
                  <a:pt x="251767" y="131122"/>
                </a:moveTo>
                <a:lnTo>
                  <a:pt x="0" y="131122"/>
                </a:lnTo>
                <a:lnTo>
                  <a:pt x="0" y="119692"/>
                </a:lnTo>
                <a:lnTo>
                  <a:pt x="251767" y="119692"/>
                </a:lnTo>
                <a:lnTo>
                  <a:pt x="251767" y="131122"/>
                </a:lnTo>
                <a:close/>
              </a:path>
              <a:path w="252095" h="282575">
                <a:moveTo>
                  <a:pt x="239067" y="282563"/>
                </a:moveTo>
                <a:lnTo>
                  <a:pt x="20001" y="282563"/>
                </a:lnTo>
                <a:lnTo>
                  <a:pt x="20001" y="221923"/>
                </a:lnTo>
                <a:lnTo>
                  <a:pt x="218431" y="221923"/>
                </a:lnTo>
                <a:lnTo>
                  <a:pt x="218431" y="182872"/>
                </a:lnTo>
                <a:lnTo>
                  <a:pt x="20001" y="182872"/>
                </a:lnTo>
                <a:lnTo>
                  <a:pt x="20001" y="171443"/>
                </a:lnTo>
                <a:lnTo>
                  <a:pt x="231765" y="171443"/>
                </a:lnTo>
                <a:lnTo>
                  <a:pt x="231765" y="233035"/>
                </a:lnTo>
                <a:lnTo>
                  <a:pt x="33336" y="233035"/>
                </a:lnTo>
                <a:lnTo>
                  <a:pt x="33336" y="271134"/>
                </a:lnTo>
                <a:lnTo>
                  <a:pt x="239067" y="271134"/>
                </a:lnTo>
                <a:lnTo>
                  <a:pt x="239067" y="2825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8802547" y="5000269"/>
            <a:ext cx="863600" cy="290195"/>
          </a:xfrm>
          <a:custGeom>
            <a:avLst/>
            <a:gdLst/>
            <a:ahLst/>
            <a:cxnLst/>
            <a:rect l="l" t="t" r="r" b="b"/>
            <a:pathLst>
              <a:path w="863600" h="290195">
                <a:moveTo>
                  <a:pt x="136842" y="13017"/>
                </a:moveTo>
                <a:lnTo>
                  <a:pt x="7302" y="13017"/>
                </a:lnTo>
                <a:lnTo>
                  <a:pt x="7302" y="24765"/>
                </a:lnTo>
                <a:lnTo>
                  <a:pt x="123190" y="24765"/>
                </a:lnTo>
                <a:lnTo>
                  <a:pt x="114211" y="78270"/>
                </a:lnTo>
                <a:lnTo>
                  <a:pt x="88976" y="118948"/>
                </a:lnTo>
                <a:lnTo>
                  <a:pt x="50050" y="146342"/>
                </a:lnTo>
                <a:lnTo>
                  <a:pt x="0" y="160020"/>
                </a:lnTo>
                <a:lnTo>
                  <a:pt x="0" y="172085"/>
                </a:lnTo>
                <a:lnTo>
                  <a:pt x="45199" y="161505"/>
                </a:lnTo>
                <a:lnTo>
                  <a:pt x="83007" y="141211"/>
                </a:lnTo>
                <a:lnTo>
                  <a:pt x="111899" y="111252"/>
                </a:lnTo>
                <a:lnTo>
                  <a:pt x="130352" y="71691"/>
                </a:lnTo>
                <a:lnTo>
                  <a:pt x="136842" y="22542"/>
                </a:lnTo>
                <a:lnTo>
                  <a:pt x="136842" y="13017"/>
                </a:lnTo>
                <a:close/>
              </a:path>
              <a:path w="863600" h="290195">
                <a:moveTo>
                  <a:pt x="232397" y="277812"/>
                </a:moveTo>
                <a:lnTo>
                  <a:pt x="38100" y="277812"/>
                </a:lnTo>
                <a:lnTo>
                  <a:pt x="38100" y="203517"/>
                </a:lnTo>
                <a:lnTo>
                  <a:pt x="24447" y="203517"/>
                </a:lnTo>
                <a:lnTo>
                  <a:pt x="24447" y="289877"/>
                </a:lnTo>
                <a:lnTo>
                  <a:pt x="232397" y="289877"/>
                </a:lnTo>
                <a:lnTo>
                  <a:pt x="232397" y="277812"/>
                </a:lnTo>
                <a:close/>
              </a:path>
              <a:path w="863600" h="290195">
                <a:moveTo>
                  <a:pt x="272402" y="92392"/>
                </a:moveTo>
                <a:lnTo>
                  <a:pt x="226999" y="92392"/>
                </a:lnTo>
                <a:lnTo>
                  <a:pt x="226999" y="9207"/>
                </a:lnTo>
                <a:lnTo>
                  <a:pt x="213677" y="9207"/>
                </a:lnTo>
                <a:lnTo>
                  <a:pt x="213677" y="202882"/>
                </a:lnTo>
                <a:lnTo>
                  <a:pt x="226999" y="202882"/>
                </a:lnTo>
                <a:lnTo>
                  <a:pt x="226999" y="104457"/>
                </a:lnTo>
                <a:lnTo>
                  <a:pt x="272402" y="104457"/>
                </a:lnTo>
                <a:lnTo>
                  <a:pt x="272402" y="92392"/>
                </a:lnTo>
                <a:close/>
              </a:path>
              <a:path w="863600" h="290195">
                <a:moveTo>
                  <a:pt x="527989" y="277812"/>
                </a:moveTo>
                <a:lnTo>
                  <a:pt x="333679" y="277812"/>
                </a:lnTo>
                <a:lnTo>
                  <a:pt x="333679" y="203517"/>
                </a:lnTo>
                <a:lnTo>
                  <a:pt x="320027" y="203517"/>
                </a:lnTo>
                <a:lnTo>
                  <a:pt x="320027" y="289877"/>
                </a:lnTo>
                <a:lnTo>
                  <a:pt x="527989" y="289877"/>
                </a:lnTo>
                <a:lnTo>
                  <a:pt x="527989" y="277812"/>
                </a:lnTo>
                <a:close/>
              </a:path>
              <a:path w="863600" h="290195">
                <a:moveTo>
                  <a:pt x="567982" y="92392"/>
                </a:moveTo>
                <a:lnTo>
                  <a:pt x="522592" y="92392"/>
                </a:lnTo>
                <a:lnTo>
                  <a:pt x="522592" y="9207"/>
                </a:lnTo>
                <a:lnTo>
                  <a:pt x="509257" y="9207"/>
                </a:lnTo>
                <a:lnTo>
                  <a:pt x="509257" y="125730"/>
                </a:lnTo>
                <a:lnTo>
                  <a:pt x="494360" y="134645"/>
                </a:lnTo>
                <a:lnTo>
                  <a:pt x="476592" y="140652"/>
                </a:lnTo>
                <a:lnTo>
                  <a:pt x="456260" y="144030"/>
                </a:lnTo>
                <a:lnTo>
                  <a:pt x="433692" y="145097"/>
                </a:lnTo>
                <a:lnTo>
                  <a:pt x="316217" y="145097"/>
                </a:lnTo>
                <a:lnTo>
                  <a:pt x="316217" y="24765"/>
                </a:lnTo>
                <a:lnTo>
                  <a:pt x="433057" y="24765"/>
                </a:lnTo>
                <a:lnTo>
                  <a:pt x="433057" y="13017"/>
                </a:lnTo>
                <a:lnTo>
                  <a:pt x="302882" y="13017"/>
                </a:lnTo>
                <a:lnTo>
                  <a:pt x="302882" y="157162"/>
                </a:lnTo>
                <a:lnTo>
                  <a:pt x="431787" y="157162"/>
                </a:lnTo>
                <a:lnTo>
                  <a:pt x="455447" y="156044"/>
                </a:lnTo>
                <a:lnTo>
                  <a:pt x="476592" y="152552"/>
                </a:lnTo>
                <a:lnTo>
                  <a:pt x="494690" y="146443"/>
                </a:lnTo>
                <a:lnTo>
                  <a:pt x="496887" y="145097"/>
                </a:lnTo>
                <a:lnTo>
                  <a:pt x="509257" y="137477"/>
                </a:lnTo>
                <a:lnTo>
                  <a:pt x="509257" y="202882"/>
                </a:lnTo>
                <a:lnTo>
                  <a:pt x="522592" y="202882"/>
                </a:lnTo>
                <a:lnTo>
                  <a:pt x="522592" y="137477"/>
                </a:lnTo>
                <a:lnTo>
                  <a:pt x="522592" y="104457"/>
                </a:lnTo>
                <a:lnTo>
                  <a:pt x="567982" y="104457"/>
                </a:lnTo>
                <a:lnTo>
                  <a:pt x="567982" y="92392"/>
                </a:lnTo>
                <a:close/>
              </a:path>
              <a:path w="863600" h="290195">
                <a:moveTo>
                  <a:pt x="736574" y="133032"/>
                </a:moveTo>
                <a:lnTo>
                  <a:pt x="735406" y="122326"/>
                </a:lnTo>
                <a:lnTo>
                  <a:pt x="732053" y="112674"/>
                </a:lnTo>
                <a:lnTo>
                  <a:pt x="726655" y="104152"/>
                </a:lnTo>
                <a:lnTo>
                  <a:pt x="723239" y="100698"/>
                </a:lnTo>
                <a:lnTo>
                  <a:pt x="723239" y="133032"/>
                </a:lnTo>
                <a:lnTo>
                  <a:pt x="722414" y="140817"/>
                </a:lnTo>
                <a:lnTo>
                  <a:pt x="691134" y="170294"/>
                </a:lnTo>
                <a:lnTo>
                  <a:pt x="666724" y="173990"/>
                </a:lnTo>
                <a:lnTo>
                  <a:pt x="654304" y="173050"/>
                </a:lnTo>
                <a:lnTo>
                  <a:pt x="617626" y="154241"/>
                </a:lnTo>
                <a:lnTo>
                  <a:pt x="610527" y="133032"/>
                </a:lnTo>
                <a:lnTo>
                  <a:pt x="611352" y="124879"/>
                </a:lnTo>
                <a:lnTo>
                  <a:pt x="642556" y="95135"/>
                </a:lnTo>
                <a:lnTo>
                  <a:pt x="666724" y="91440"/>
                </a:lnTo>
                <a:lnTo>
                  <a:pt x="679335" y="92379"/>
                </a:lnTo>
                <a:lnTo>
                  <a:pt x="716000" y="111201"/>
                </a:lnTo>
                <a:lnTo>
                  <a:pt x="723239" y="133032"/>
                </a:lnTo>
                <a:lnTo>
                  <a:pt x="723239" y="100698"/>
                </a:lnTo>
                <a:lnTo>
                  <a:pt x="719429" y="96837"/>
                </a:lnTo>
                <a:lnTo>
                  <a:pt x="711504" y="91440"/>
                </a:lnTo>
                <a:lnTo>
                  <a:pt x="708964" y="89700"/>
                </a:lnTo>
                <a:lnTo>
                  <a:pt x="696417" y="84531"/>
                </a:lnTo>
                <a:lnTo>
                  <a:pt x="682193" y="81394"/>
                </a:lnTo>
                <a:lnTo>
                  <a:pt x="666724" y="80327"/>
                </a:lnTo>
                <a:lnTo>
                  <a:pt x="651446" y="81394"/>
                </a:lnTo>
                <a:lnTo>
                  <a:pt x="614337" y="96837"/>
                </a:lnTo>
                <a:lnTo>
                  <a:pt x="597192" y="133032"/>
                </a:lnTo>
                <a:lnTo>
                  <a:pt x="598309" y="143548"/>
                </a:lnTo>
                <a:lnTo>
                  <a:pt x="624801" y="175907"/>
                </a:lnTo>
                <a:lnTo>
                  <a:pt x="666724" y="185420"/>
                </a:lnTo>
                <a:lnTo>
                  <a:pt x="682193" y="184315"/>
                </a:lnTo>
                <a:lnTo>
                  <a:pt x="719429" y="168910"/>
                </a:lnTo>
                <a:lnTo>
                  <a:pt x="735406" y="143548"/>
                </a:lnTo>
                <a:lnTo>
                  <a:pt x="736574" y="133032"/>
                </a:lnTo>
                <a:close/>
              </a:path>
              <a:path w="863600" h="290195">
                <a:moveTo>
                  <a:pt x="746099" y="36512"/>
                </a:moveTo>
                <a:lnTo>
                  <a:pt x="673709" y="36512"/>
                </a:lnTo>
                <a:lnTo>
                  <a:pt x="673709" y="0"/>
                </a:lnTo>
                <a:lnTo>
                  <a:pt x="660374" y="0"/>
                </a:lnTo>
                <a:lnTo>
                  <a:pt x="660374" y="36512"/>
                </a:lnTo>
                <a:lnTo>
                  <a:pt x="587667" y="36512"/>
                </a:lnTo>
                <a:lnTo>
                  <a:pt x="587667" y="47942"/>
                </a:lnTo>
                <a:lnTo>
                  <a:pt x="746099" y="47942"/>
                </a:lnTo>
                <a:lnTo>
                  <a:pt x="746099" y="36512"/>
                </a:lnTo>
                <a:close/>
              </a:path>
              <a:path w="863600" h="290195">
                <a:moveTo>
                  <a:pt x="823569" y="277812"/>
                </a:moveTo>
                <a:lnTo>
                  <a:pt x="629259" y="277812"/>
                </a:lnTo>
                <a:lnTo>
                  <a:pt x="629259" y="213677"/>
                </a:lnTo>
                <a:lnTo>
                  <a:pt x="615607" y="213677"/>
                </a:lnTo>
                <a:lnTo>
                  <a:pt x="615607" y="289877"/>
                </a:lnTo>
                <a:lnTo>
                  <a:pt x="823569" y="289877"/>
                </a:lnTo>
                <a:lnTo>
                  <a:pt x="823569" y="277812"/>
                </a:lnTo>
                <a:close/>
              </a:path>
              <a:path w="863600" h="290195">
                <a:moveTo>
                  <a:pt x="863561" y="96202"/>
                </a:moveTo>
                <a:lnTo>
                  <a:pt x="818172" y="96202"/>
                </a:lnTo>
                <a:lnTo>
                  <a:pt x="818172" y="9207"/>
                </a:lnTo>
                <a:lnTo>
                  <a:pt x="804837" y="9207"/>
                </a:lnTo>
                <a:lnTo>
                  <a:pt x="804837" y="211455"/>
                </a:lnTo>
                <a:lnTo>
                  <a:pt x="818172" y="211455"/>
                </a:lnTo>
                <a:lnTo>
                  <a:pt x="818172" y="107950"/>
                </a:lnTo>
                <a:lnTo>
                  <a:pt x="863561" y="107950"/>
                </a:lnTo>
                <a:lnTo>
                  <a:pt x="863561" y="962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9778886" y="5009476"/>
            <a:ext cx="429895" cy="286385"/>
          </a:xfrm>
          <a:custGeom>
            <a:avLst/>
            <a:gdLst/>
            <a:ahLst/>
            <a:cxnLst/>
            <a:rect l="l" t="t" r="r" b="b"/>
            <a:pathLst>
              <a:path w="429895" h="286385">
                <a:moveTo>
                  <a:pt x="130175" y="3810"/>
                </a:moveTo>
                <a:lnTo>
                  <a:pt x="116840" y="3810"/>
                </a:lnTo>
                <a:lnTo>
                  <a:pt x="116840" y="55880"/>
                </a:lnTo>
                <a:lnTo>
                  <a:pt x="116840" y="67310"/>
                </a:lnTo>
                <a:lnTo>
                  <a:pt x="116840" y="129540"/>
                </a:lnTo>
                <a:lnTo>
                  <a:pt x="13335" y="129540"/>
                </a:lnTo>
                <a:lnTo>
                  <a:pt x="13335" y="67310"/>
                </a:lnTo>
                <a:lnTo>
                  <a:pt x="116840" y="67310"/>
                </a:lnTo>
                <a:lnTo>
                  <a:pt x="116840" y="55880"/>
                </a:lnTo>
                <a:lnTo>
                  <a:pt x="13335" y="55880"/>
                </a:lnTo>
                <a:lnTo>
                  <a:pt x="13335" y="3810"/>
                </a:lnTo>
                <a:lnTo>
                  <a:pt x="0" y="3810"/>
                </a:lnTo>
                <a:lnTo>
                  <a:pt x="0" y="141287"/>
                </a:lnTo>
                <a:lnTo>
                  <a:pt x="130175" y="141287"/>
                </a:lnTo>
                <a:lnTo>
                  <a:pt x="130175" y="129540"/>
                </a:lnTo>
                <a:lnTo>
                  <a:pt x="130175" y="67310"/>
                </a:lnTo>
                <a:lnTo>
                  <a:pt x="130175" y="55880"/>
                </a:lnTo>
                <a:lnTo>
                  <a:pt x="130175" y="3810"/>
                </a:lnTo>
                <a:close/>
              </a:path>
              <a:path w="429895" h="286385">
                <a:moveTo>
                  <a:pt x="227634" y="232410"/>
                </a:moveTo>
                <a:lnTo>
                  <a:pt x="226352" y="221983"/>
                </a:lnTo>
                <a:lnTo>
                  <a:pt x="222554" y="212636"/>
                </a:lnTo>
                <a:lnTo>
                  <a:pt x="216382" y="204368"/>
                </a:lnTo>
                <a:lnTo>
                  <a:pt x="213982" y="202323"/>
                </a:lnTo>
                <a:lnTo>
                  <a:pt x="213982" y="232410"/>
                </a:lnTo>
                <a:lnTo>
                  <a:pt x="213093" y="239725"/>
                </a:lnTo>
                <a:lnTo>
                  <a:pt x="168389" y="270421"/>
                </a:lnTo>
                <a:lnTo>
                  <a:pt x="120650" y="274955"/>
                </a:lnTo>
                <a:lnTo>
                  <a:pt x="94983" y="273786"/>
                </a:lnTo>
                <a:lnTo>
                  <a:pt x="55105" y="265036"/>
                </a:lnTo>
                <a:lnTo>
                  <a:pt x="27305" y="232410"/>
                </a:lnTo>
                <a:lnTo>
                  <a:pt x="28194" y="225272"/>
                </a:lnTo>
                <a:lnTo>
                  <a:pt x="73025" y="194665"/>
                </a:lnTo>
                <a:lnTo>
                  <a:pt x="120650" y="190182"/>
                </a:lnTo>
                <a:lnTo>
                  <a:pt x="146431" y="191338"/>
                </a:lnTo>
                <a:lnTo>
                  <a:pt x="186232" y="199961"/>
                </a:lnTo>
                <a:lnTo>
                  <a:pt x="213982" y="232410"/>
                </a:lnTo>
                <a:lnTo>
                  <a:pt x="213982" y="202323"/>
                </a:lnTo>
                <a:lnTo>
                  <a:pt x="207949" y="197167"/>
                </a:lnTo>
                <a:lnTo>
                  <a:pt x="194640" y="190182"/>
                </a:lnTo>
                <a:lnTo>
                  <a:pt x="192163" y="188874"/>
                </a:lnTo>
                <a:lnTo>
                  <a:pt x="172161" y="183032"/>
                </a:lnTo>
                <a:lnTo>
                  <a:pt x="148221" y="179578"/>
                </a:lnTo>
                <a:lnTo>
                  <a:pt x="120650" y="178435"/>
                </a:lnTo>
                <a:lnTo>
                  <a:pt x="93078" y="179578"/>
                </a:lnTo>
                <a:lnTo>
                  <a:pt x="49123" y="188874"/>
                </a:lnTo>
                <a:lnTo>
                  <a:pt x="18732" y="212636"/>
                </a:lnTo>
                <a:lnTo>
                  <a:pt x="13652" y="232410"/>
                </a:lnTo>
                <a:lnTo>
                  <a:pt x="14935" y="243052"/>
                </a:lnTo>
                <a:lnTo>
                  <a:pt x="49123" y="275932"/>
                </a:lnTo>
                <a:lnTo>
                  <a:pt x="93078" y="285242"/>
                </a:lnTo>
                <a:lnTo>
                  <a:pt x="120650" y="286385"/>
                </a:lnTo>
                <a:lnTo>
                  <a:pt x="148221" y="285242"/>
                </a:lnTo>
                <a:lnTo>
                  <a:pt x="192163" y="275932"/>
                </a:lnTo>
                <a:lnTo>
                  <a:pt x="222554" y="252526"/>
                </a:lnTo>
                <a:lnTo>
                  <a:pt x="226352" y="243052"/>
                </a:lnTo>
                <a:lnTo>
                  <a:pt x="227634" y="232410"/>
                </a:lnTo>
                <a:close/>
              </a:path>
              <a:path w="429895" h="286385">
                <a:moveTo>
                  <a:pt x="265417" y="70802"/>
                </a:moveTo>
                <a:lnTo>
                  <a:pt x="220014" y="70802"/>
                </a:lnTo>
                <a:lnTo>
                  <a:pt x="220014" y="0"/>
                </a:lnTo>
                <a:lnTo>
                  <a:pt x="206679" y="0"/>
                </a:lnTo>
                <a:lnTo>
                  <a:pt x="206679" y="162242"/>
                </a:lnTo>
                <a:lnTo>
                  <a:pt x="220014" y="162242"/>
                </a:lnTo>
                <a:lnTo>
                  <a:pt x="220014" y="82550"/>
                </a:lnTo>
                <a:lnTo>
                  <a:pt x="265417" y="82550"/>
                </a:lnTo>
                <a:lnTo>
                  <a:pt x="265417" y="70802"/>
                </a:lnTo>
                <a:close/>
              </a:path>
              <a:path w="429895" h="286385">
                <a:moveTo>
                  <a:pt x="429564" y="66675"/>
                </a:moveTo>
                <a:lnTo>
                  <a:pt x="416229" y="66675"/>
                </a:lnTo>
                <a:lnTo>
                  <a:pt x="416229" y="125412"/>
                </a:lnTo>
                <a:lnTo>
                  <a:pt x="429564" y="125412"/>
                </a:lnTo>
                <a:lnTo>
                  <a:pt x="429564" y="66675"/>
                </a:lnTo>
                <a:close/>
              </a:path>
              <a:path w="429895" h="286385">
                <a:moveTo>
                  <a:pt x="429564" y="54622"/>
                </a:moveTo>
                <a:lnTo>
                  <a:pt x="313042" y="54622"/>
                </a:lnTo>
                <a:lnTo>
                  <a:pt x="313042" y="3822"/>
                </a:lnTo>
                <a:lnTo>
                  <a:pt x="299707" y="3822"/>
                </a:lnTo>
                <a:lnTo>
                  <a:pt x="299707" y="54622"/>
                </a:lnTo>
                <a:lnTo>
                  <a:pt x="299707" y="66052"/>
                </a:lnTo>
                <a:lnTo>
                  <a:pt x="299707" y="125742"/>
                </a:lnTo>
                <a:lnTo>
                  <a:pt x="299707" y="137172"/>
                </a:lnTo>
                <a:lnTo>
                  <a:pt x="429564" y="137172"/>
                </a:lnTo>
                <a:lnTo>
                  <a:pt x="429564" y="125742"/>
                </a:lnTo>
                <a:lnTo>
                  <a:pt x="313042" y="125742"/>
                </a:lnTo>
                <a:lnTo>
                  <a:pt x="313042" y="66052"/>
                </a:lnTo>
                <a:lnTo>
                  <a:pt x="429564" y="66052"/>
                </a:lnTo>
                <a:lnTo>
                  <a:pt x="429564" y="54622"/>
                </a:lnTo>
                <a:close/>
              </a:path>
              <a:path w="429895" h="286385">
                <a:moveTo>
                  <a:pt x="429564" y="3810"/>
                </a:moveTo>
                <a:lnTo>
                  <a:pt x="416229" y="3810"/>
                </a:lnTo>
                <a:lnTo>
                  <a:pt x="416229" y="54610"/>
                </a:lnTo>
                <a:lnTo>
                  <a:pt x="429564" y="54610"/>
                </a:lnTo>
                <a:lnTo>
                  <a:pt x="429564" y="38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0226865" y="5009489"/>
            <a:ext cx="75565" cy="147320"/>
          </a:xfrm>
          <a:custGeom>
            <a:avLst/>
            <a:gdLst/>
            <a:ahLst/>
            <a:cxnLst/>
            <a:rect l="l" t="t" r="r" b="b"/>
            <a:pathLst>
              <a:path w="75565" h="147320">
                <a:moveTo>
                  <a:pt x="75552" y="0"/>
                </a:moveTo>
                <a:lnTo>
                  <a:pt x="62217" y="0"/>
                </a:lnTo>
                <a:lnTo>
                  <a:pt x="62217" y="64770"/>
                </a:lnTo>
                <a:lnTo>
                  <a:pt x="0" y="64770"/>
                </a:lnTo>
                <a:lnTo>
                  <a:pt x="0" y="76200"/>
                </a:lnTo>
                <a:lnTo>
                  <a:pt x="62217" y="76200"/>
                </a:lnTo>
                <a:lnTo>
                  <a:pt x="62217" y="147320"/>
                </a:lnTo>
                <a:lnTo>
                  <a:pt x="75552" y="147320"/>
                </a:lnTo>
                <a:lnTo>
                  <a:pt x="75552" y="76200"/>
                </a:lnTo>
                <a:lnTo>
                  <a:pt x="75552" y="64770"/>
                </a:lnTo>
                <a:lnTo>
                  <a:pt x="755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10097008" y="5182209"/>
            <a:ext cx="205740" cy="109220"/>
          </a:xfrm>
          <a:custGeom>
            <a:avLst/>
            <a:gdLst/>
            <a:ahLst/>
            <a:cxnLst/>
            <a:rect l="l" t="t" r="r" b="b"/>
            <a:pathLst>
              <a:path w="205740" h="109220">
                <a:moveTo>
                  <a:pt x="205409" y="51104"/>
                </a:moveTo>
                <a:lnTo>
                  <a:pt x="192074" y="51104"/>
                </a:lnTo>
                <a:lnTo>
                  <a:pt x="192074" y="97777"/>
                </a:lnTo>
                <a:lnTo>
                  <a:pt x="205409" y="97777"/>
                </a:lnTo>
                <a:lnTo>
                  <a:pt x="205409" y="51104"/>
                </a:lnTo>
                <a:close/>
              </a:path>
              <a:path w="205740" h="109220">
                <a:moveTo>
                  <a:pt x="205409" y="39370"/>
                </a:moveTo>
                <a:lnTo>
                  <a:pt x="13652" y="39370"/>
                </a:lnTo>
                <a:lnTo>
                  <a:pt x="13652" y="0"/>
                </a:lnTo>
                <a:lnTo>
                  <a:pt x="0" y="0"/>
                </a:lnTo>
                <a:lnTo>
                  <a:pt x="0" y="39370"/>
                </a:lnTo>
                <a:lnTo>
                  <a:pt x="0" y="50800"/>
                </a:lnTo>
                <a:lnTo>
                  <a:pt x="0" y="97790"/>
                </a:lnTo>
                <a:lnTo>
                  <a:pt x="0" y="109220"/>
                </a:lnTo>
                <a:lnTo>
                  <a:pt x="205409" y="109220"/>
                </a:lnTo>
                <a:lnTo>
                  <a:pt x="205409" y="97790"/>
                </a:lnTo>
                <a:lnTo>
                  <a:pt x="13652" y="97790"/>
                </a:lnTo>
                <a:lnTo>
                  <a:pt x="13652" y="50800"/>
                </a:lnTo>
                <a:lnTo>
                  <a:pt x="205409" y="50800"/>
                </a:lnTo>
                <a:lnTo>
                  <a:pt x="205409" y="39370"/>
                </a:lnTo>
                <a:close/>
              </a:path>
              <a:path w="205740" h="109220">
                <a:moveTo>
                  <a:pt x="205409" y="304"/>
                </a:moveTo>
                <a:lnTo>
                  <a:pt x="192074" y="304"/>
                </a:lnTo>
                <a:lnTo>
                  <a:pt x="192074" y="39357"/>
                </a:lnTo>
                <a:lnTo>
                  <a:pt x="205409" y="39357"/>
                </a:lnTo>
                <a:lnTo>
                  <a:pt x="205409" y="3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0364337" y="5009158"/>
            <a:ext cx="252095" cy="282575"/>
          </a:xfrm>
          <a:custGeom>
            <a:avLst/>
            <a:gdLst/>
            <a:ahLst/>
            <a:cxnLst/>
            <a:rect l="l" t="t" r="r" b="b"/>
            <a:pathLst>
              <a:path w="252095" h="282575">
                <a:moveTo>
                  <a:pt x="126359" y="83816"/>
                </a:moveTo>
                <a:lnTo>
                  <a:pt x="64965" y="79729"/>
                </a:lnTo>
                <a:lnTo>
                  <a:pt x="28573" y="67307"/>
                </a:lnTo>
                <a:lnTo>
                  <a:pt x="14286" y="41908"/>
                </a:lnTo>
                <a:lnTo>
                  <a:pt x="15135" y="34273"/>
                </a:lnTo>
                <a:lnTo>
                  <a:pt x="43808" y="8973"/>
                </a:lnTo>
                <a:lnTo>
                  <a:pt x="92373" y="967"/>
                </a:lnTo>
                <a:lnTo>
                  <a:pt x="126359" y="0"/>
                </a:lnTo>
                <a:lnTo>
                  <a:pt x="160345" y="967"/>
                </a:lnTo>
                <a:lnTo>
                  <a:pt x="187754" y="3928"/>
                </a:lnTo>
                <a:lnTo>
                  <a:pt x="208911" y="8973"/>
                </a:lnTo>
                <a:lnTo>
                  <a:pt x="214094" y="11429"/>
                </a:lnTo>
                <a:lnTo>
                  <a:pt x="126359" y="11429"/>
                </a:lnTo>
                <a:lnTo>
                  <a:pt x="94437" y="12218"/>
                </a:lnTo>
                <a:lnTo>
                  <a:pt x="50594" y="18796"/>
                </a:lnTo>
                <a:lnTo>
                  <a:pt x="27938" y="34923"/>
                </a:lnTo>
                <a:lnTo>
                  <a:pt x="27938" y="48893"/>
                </a:lnTo>
                <a:lnTo>
                  <a:pt x="69331" y="69053"/>
                </a:lnTo>
                <a:lnTo>
                  <a:pt x="126359" y="72387"/>
                </a:lnTo>
                <a:lnTo>
                  <a:pt x="213497" y="72387"/>
                </a:lnTo>
                <a:lnTo>
                  <a:pt x="208911" y="74574"/>
                </a:lnTo>
                <a:lnTo>
                  <a:pt x="187754" y="79729"/>
                </a:lnTo>
                <a:lnTo>
                  <a:pt x="160345" y="82799"/>
                </a:lnTo>
                <a:lnTo>
                  <a:pt x="126359" y="83816"/>
                </a:lnTo>
                <a:close/>
              </a:path>
              <a:path w="252095" h="282575">
                <a:moveTo>
                  <a:pt x="213497" y="72387"/>
                </a:moveTo>
                <a:lnTo>
                  <a:pt x="126359" y="72387"/>
                </a:lnTo>
                <a:lnTo>
                  <a:pt x="158326" y="71553"/>
                </a:lnTo>
                <a:lnTo>
                  <a:pt x="183507" y="69053"/>
                </a:lnTo>
                <a:lnTo>
                  <a:pt x="202259" y="64886"/>
                </a:lnTo>
                <a:lnTo>
                  <a:pt x="214938" y="59052"/>
                </a:lnTo>
                <a:lnTo>
                  <a:pt x="221923" y="54290"/>
                </a:lnTo>
                <a:lnTo>
                  <a:pt x="224781" y="48893"/>
                </a:lnTo>
                <a:lnTo>
                  <a:pt x="224781" y="34923"/>
                </a:lnTo>
                <a:lnTo>
                  <a:pt x="183507" y="14644"/>
                </a:lnTo>
                <a:lnTo>
                  <a:pt x="126359" y="11429"/>
                </a:lnTo>
                <a:lnTo>
                  <a:pt x="214094" y="11429"/>
                </a:lnTo>
                <a:lnTo>
                  <a:pt x="238432" y="41908"/>
                </a:lnTo>
                <a:lnTo>
                  <a:pt x="237540" y="49404"/>
                </a:lnTo>
                <a:lnTo>
                  <a:pt x="234861" y="56155"/>
                </a:lnTo>
                <a:lnTo>
                  <a:pt x="230396" y="62133"/>
                </a:lnTo>
                <a:lnTo>
                  <a:pt x="224146" y="67307"/>
                </a:lnTo>
                <a:lnTo>
                  <a:pt x="213497" y="72387"/>
                </a:lnTo>
                <a:close/>
              </a:path>
              <a:path w="252095" h="282575">
                <a:moveTo>
                  <a:pt x="251767" y="131122"/>
                </a:moveTo>
                <a:lnTo>
                  <a:pt x="0" y="131122"/>
                </a:lnTo>
                <a:lnTo>
                  <a:pt x="0" y="119692"/>
                </a:lnTo>
                <a:lnTo>
                  <a:pt x="251767" y="119692"/>
                </a:lnTo>
                <a:lnTo>
                  <a:pt x="251767" y="131122"/>
                </a:lnTo>
                <a:close/>
              </a:path>
              <a:path w="252095" h="282575">
                <a:moveTo>
                  <a:pt x="239067" y="282563"/>
                </a:moveTo>
                <a:lnTo>
                  <a:pt x="20001" y="282563"/>
                </a:lnTo>
                <a:lnTo>
                  <a:pt x="20001" y="221923"/>
                </a:lnTo>
                <a:lnTo>
                  <a:pt x="218431" y="221923"/>
                </a:lnTo>
                <a:lnTo>
                  <a:pt x="218431" y="182872"/>
                </a:lnTo>
                <a:lnTo>
                  <a:pt x="20001" y="182872"/>
                </a:lnTo>
                <a:lnTo>
                  <a:pt x="20001" y="171443"/>
                </a:lnTo>
                <a:lnTo>
                  <a:pt x="231765" y="171443"/>
                </a:lnTo>
                <a:lnTo>
                  <a:pt x="231765" y="233035"/>
                </a:lnTo>
                <a:lnTo>
                  <a:pt x="33336" y="233035"/>
                </a:lnTo>
                <a:lnTo>
                  <a:pt x="33336" y="271134"/>
                </a:lnTo>
                <a:lnTo>
                  <a:pt x="239067" y="271134"/>
                </a:lnTo>
                <a:lnTo>
                  <a:pt x="239067" y="2825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0742516" y="5013285"/>
            <a:ext cx="252095" cy="284480"/>
          </a:xfrm>
          <a:custGeom>
            <a:avLst/>
            <a:gdLst/>
            <a:ahLst/>
            <a:cxnLst/>
            <a:rect l="l" t="t" r="r" b="b"/>
            <a:pathLst>
              <a:path w="252095" h="284479">
                <a:moveTo>
                  <a:pt x="233670" y="113660"/>
                </a:moveTo>
                <a:lnTo>
                  <a:pt x="20001" y="113660"/>
                </a:lnTo>
                <a:lnTo>
                  <a:pt x="20001" y="0"/>
                </a:lnTo>
                <a:lnTo>
                  <a:pt x="231765" y="0"/>
                </a:lnTo>
                <a:lnTo>
                  <a:pt x="231765" y="11429"/>
                </a:lnTo>
                <a:lnTo>
                  <a:pt x="33336" y="11429"/>
                </a:lnTo>
                <a:lnTo>
                  <a:pt x="33336" y="50797"/>
                </a:lnTo>
                <a:lnTo>
                  <a:pt x="227955" y="50797"/>
                </a:lnTo>
                <a:lnTo>
                  <a:pt x="227955" y="62227"/>
                </a:lnTo>
                <a:lnTo>
                  <a:pt x="33336" y="62227"/>
                </a:lnTo>
                <a:lnTo>
                  <a:pt x="33336" y="102548"/>
                </a:lnTo>
                <a:lnTo>
                  <a:pt x="233670" y="102548"/>
                </a:lnTo>
                <a:lnTo>
                  <a:pt x="233670" y="113660"/>
                </a:lnTo>
                <a:close/>
              </a:path>
              <a:path w="252095" h="284479">
                <a:moveTo>
                  <a:pt x="132074" y="152076"/>
                </a:moveTo>
                <a:lnTo>
                  <a:pt x="119057" y="152076"/>
                </a:lnTo>
                <a:lnTo>
                  <a:pt x="119057" y="113660"/>
                </a:lnTo>
                <a:lnTo>
                  <a:pt x="132074" y="113660"/>
                </a:lnTo>
                <a:lnTo>
                  <a:pt x="132074" y="152076"/>
                </a:lnTo>
                <a:close/>
              </a:path>
              <a:path w="252095" h="284479">
                <a:moveTo>
                  <a:pt x="251767" y="163505"/>
                </a:moveTo>
                <a:lnTo>
                  <a:pt x="0" y="163505"/>
                </a:lnTo>
                <a:lnTo>
                  <a:pt x="0" y="152076"/>
                </a:lnTo>
                <a:lnTo>
                  <a:pt x="251767" y="152076"/>
                </a:lnTo>
                <a:lnTo>
                  <a:pt x="251767" y="163505"/>
                </a:lnTo>
                <a:close/>
              </a:path>
              <a:path w="252095" h="284479">
                <a:moveTo>
                  <a:pt x="126359" y="284151"/>
                </a:moveTo>
                <a:lnTo>
                  <a:pt x="70363" y="280261"/>
                </a:lnTo>
                <a:lnTo>
                  <a:pt x="32701" y="268276"/>
                </a:lnTo>
                <a:lnTo>
                  <a:pt x="14286" y="241290"/>
                </a:lnTo>
                <a:lnTo>
                  <a:pt x="15467" y="232822"/>
                </a:lnTo>
                <a:lnTo>
                  <a:pt x="49076" y="206634"/>
                </a:lnTo>
                <a:lnTo>
                  <a:pt x="96233" y="198756"/>
                </a:lnTo>
                <a:lnTo>
                  <a:pt x="126359" y="197794"/>
                </a:lnTo>
                <a:lnTo>
                  <a:pt x="156531" y="198756"/>
                </a:lnTo>
                <a:lnTo>
                  <a:pt x="182475" y="201683"/>
                </a:lnTo>
                <a:lnTo>
                  <a:pt x="203777" y="206634"/>
                </a:lnTo>
                <a:lnTo>
                  <a:pt x="209756" y="209224"/>
                </a:lnTo>
                <a:lnTo>
                  <a:pt x="126359" y="209224"/>
                </a:lnTo>
                <a:lnTo>
                  <a:pt x="97676" y="210117"/>
                </a:lnTo>
                <a:lnTo>
                  <a:pt x="53764" y="217260"/>
                </a:lnTo>
                <a:lnTo>
                  <a:pt x="27938" y="233988"/>
                </a:lnTo>
                <a:lnTo>
                  <a:pt x="27938" y="247957"/>
                </a:lnTo>
                <a:lnTo>
                  <a:pt x="73339" y="269427"/>
                </a:lnTo>
                <a:lnTo>
                  <a:pt x="126359" y="273039"/>
                </a:lnTo>
                <a:lnTo>
                  <a:pt x="209023" y="273039"/>
                </a:lnTo>
                <a:lnTo>
                  <a:pt x="203777" y="275311"/>
                </a:lnTo>
                <a:lnTo>
                  <a:pt x="182475" y="280261"/>
                </a:lnTo>
                <a:lnTo>
                  <a:pt x="156531" y="283188"/>
                </a:lnTo>
                <a:lnTo>
                  <a:pt x="126359" y="284151"/>
                </a:lnTo>
                <a:close/>
              </a:path>
              <a:path w="252095" h="284479">
                <a:moveTo>
                  <a:pt x="209023" y="273039"/>
                </a:moveTo>
                <a:lnTo>
                  <a:pt x="126359" y="273039"/>
                </a:lnTo>
                <a:lnTo>
                  <a:pt x="155127" y="272141"/>
                </a:lnTo>
                <a:lnTo>
                  <a:pt x="179340" y="269427"/>
                </a:lnTo>
                <a:lnTo>
                  <a:pt x="198732" y="264868"/>
                </a:lnTo>
                <a:lnTo>
                  <a:pt x="213033" y="258434"/>
                </a:lnTo>
                <a:lnTo>
                  <a:pt x="220971" y="253989"/>
                </a:lnTo>
                <a:lnTo>
                  <a:pt x="224781" y="247957"/>
                </a:lnTo>
                <a:lnTo>
                  <a:pt x="224781" y="233988"/>
                </a:lnTo>
                <a:lnTo>
                  <a:pt x="179340" y="212795"/>
                </a:lnTo>
                <a:lnTo>
                  <a:pt x="126359" y="209224"/>
                </a:lnTo>
                <a:lnTo>
                  <a:pt x="209756" y="209224"/>
                </a:lnTo>
                <a:lnTo>
                  <a:pt x="238432" y="241290"/>
                </a:lnTo>
                <a:lnTo>
                  <a:pt x="237252" y="249391"/>
                </a:lnTo>
                <a:lnTo>
                  <a:pt x="233750" y="256569"/>
                </a:lnTo>
                <a:lnTo>
                  <a:pt x="227985" y="262854"/>
                </a:lnTo>
                <a:lnTo>
                  <a:pt x="220018" y="268276"/>
                </a:lnTo>
                <a:lnTo>
                  <a:pt x="209023" y="2730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1043177" y="5000268"/>
            <a:ext cx="231775" cy="288925"/>
          </a:xfrm>
          <a:custGeom>
            <a:avLst/>
            <a:gdLst/>
            <a:ahLst/>
            <a:cxnLst/>
            <a:rect l="l" t="t" r="r" b="b"/>
            <a:pathLst>
              <a:path w="231775" h="288925">
                <a:moveTo>
                  <a:pt x="65719" y="46988"/>
                </a:moveTo>
                <a:lnTo>
                  <a:pt x="52067" y="46988"/>
                </a:lnTo>
                <a:lnTo>
                  <a:pt x="52067" y="0"/>
                </a:lnTo>
                <a:lnTo>
                  <a:pt x="65719" y="0"/>
                </a:lnTo>
                <a:lnTo>
                  <a:pt x="65719" y="46988"/>
                </a:lnTo>
                <a:close/>
              </a:path>
              <a:path w="231775" h="288925">
                <a:moveTo>
                  <a:pt x="116835" y="59052"/>
                </a:moveTo>
                <a:lnTo>
                  <a:pt x="0" y="59052"/>
                </a:lnTo>
                <a:lnTo>
                  <a:pt x="0" y="46988"/>
                </a:lnTo>
                <a:lnTo>
                  <a:pt x="116835" y="46988"/>
                </a:lnTo>
                <a:lnTo>
                  <a:pt x="116835" y="59052"/>
                </a:lnTo>
                <a:close/>
              </a:path>
              <a:path w="231775" h="288925">
                <a:moveTo>
                  <a:pt x="58735" y="273674"/>
                </a:moveTo>
                <a:lnTo>
                  <a:pt x="19426" y="250576"/>
                </a:lnTo>
                <a:lnTo>
                  <a:pt x="7599" y="211486"/>
                </a:lnTo>
                <a:lnTo>
                  <a:pt x="6032" y="184142"/>
                </a:lnTo>
                <a:lnTo>
                  <a:pt x="7599" y="156843"/>
                </a:lnTo>
                <a:lnTo>
                  <a:pt x="19426" y="117842"/>
                </a:lnTo>
                <a:lnTo>
                  <a:pt x="50594" y="95543"/>
                </a:lnTo>
                <a:lnTo>
                  <a:pt x="58735" y="94928"/>
                </a:lnTo>
                <a:lnTo>
                  <a:pt x="67188" y="95543"/>
                </a:lnTo>
                <a:lnTo>
                  <a:pt x="74927" y="97468"/>
                </a:lnTo>
                <a:lnTo>
                  <a:pt x="81951" y="100822"/>
                </a:lnTo>
                <a:lnTo>
                  <a:pt x="88261" y="105723"/>
                </a:lnTo>
                <a:lnTo>
                  <a:pt x="89040" y="106675"/>
                </a:lnTo>
                <a:lnTo>
                  <a:pt x="50797" y="106675"/>
                </a:lnTo>
                <a:lnTo>
                  <a:pt x="43178" y="109533"/>
                </a:lnTo>
                <a:lnTo>
                  <a:pt x="20582" y="159810"/>
                </a:lnTo>
                <a:lnTo>
                  <a:pt x="19366" y="184142"/>
                </a:lnTo>
                <a:lnTo>
                  <a:pt x="20582" y="208609"/>
                </a:lnTo>
                <a:lnTo>
                  <a:pt x="37146" y="252719"/>
                </a:lnTo>
                <a:lnTo>
                  <a:pt x="50797" y="261609"/>
                </a:lnTo>
                <a:lnTo>
                  <a:pt x="89049" y="261609"/>
                </a:lnTo>
                <a:lnTo>
                  <a:pt x="88261" y="262562"/>
                </a:lnTo>
                <a:lnTo>
                  <a:pt x="81951" y="267512"/>
                </a:lnTo>
                <a:lnTo>
                  <a:pt x="74927" y="270975"/>
                </a:lnTo>
                <a:lnTo>
                  <a:pt x="67188" y="273009"/>
                </a:lnTo>
                <a:lnTo>
                  <a:pt x="58735" y="273674"/>
                </a:lnTo>
                <a:close/>
              </a:path>
              <a:path w="231775" h="288925">
                <a:moveTo>
                  <a:pt x="89049" y="261609"/>
                </a:moveTo>
                <a:lnTo>
                  <a:pt x="67307" y="261609"/>
                </a:lnTo>
                <a:lnTo>
                  <a:pt x="74609" y="259069"/>
                </a:lnTo>
                <a:lnTo>
                  <a:pt x="80641" y="252719"/>
                </a:lnTo>
                <a:lnTo>
                  <a:pt x="88107" y="242540"/>
                </a:lnTo>
                <a:lnTo>
                  <a:pt x="93698" y="227955"/>
                </a:lnTo>
                <a:lnTo>
                  <a:pt x="97205" y="208609"/>
                </a:lnTo>
                <a:lnTo>
                  <a:pt x="98421" y="184142"/>
                </a:lnTo>
                <a:lnTo>
                  <a:pt x="97205" y="159810"/>
                </a:lnTo>
                <a:lnTo>
                  <a:pt x="80641" y="115565"/>
                </a:lnTo>
                <a:lnTo>
                  <a:pt x="67307" y="106675"/>
                </a:lnTo>
                <a:lnTo>
                  <a:pt x="89040" y="106675"/>
                </a:lnTo>
                <a:lnTo>
                  <a:pt x="98177" y="117842"/>
                </a:lnTo>
                <a:lnTo>
                  <a:pt x="105445" y="134813"/>
                </a:lnTo>
                <a:lnTo>
                  <a:pt x="109915" y="156843"/>
                </a:lnTo>
                <a:lnTo>
                  <a:pt x="111438" y="184142"/>
                </a:lnTo>
                <a:lnTo>
                  <a:pt x="109915" y="211486"/>
                </a:lnTo>
                <a:lnTo>
                  <a:pt x="105445" y="233591"/>
                </a:lnTo>
                <a:lnTo>
                  <a:pt x="98177" y="250576"/>
                </a:lnTo>
                <a:lnTo>
                  <a:pt x="89049" y="261609"/>
                </a:lnTo>
                <a:close/>
              </a:path>
              <a:path w="231775" h="288925">
                <a:moveTo>
                  <a:pt x="231765" y="130169"/>
                </a:moveTo>
                <a:lnTo>
                  <a:pt x="218431" y="130169"/>
                </a:lnTo>
                <a:lnTo>
                  <a:pt x="218431" y="9207"/>
                </a:lnTo>
                <a:lnTo>
                  <a:pt x="231765" y="9207"/>
                </a:lnTo>
                <a:lnTo>
                  <a:pt x="231765" y="130169"/>
                </a:lnTo>
                <a:close/>
              </a:path>
              <a:path w="231775" h="288925">
                <a:moveTo>
                  <a:pt x="167315" y="285103"/>
                </a:moveTo>
                <a:lnTo>
                  <a:pt x="154298" y="285103"/>
                </a:lnTo>
                <a:lnTo>
                  <a:pt x="154298" y="10794"/>
                </a:lnTo>
                <a:lnTo>
                  <a:pt x="167315" y="10794"/>
                </a:lnTo>
                <a:lnTo>
                  <a:pt x="167315" y="130169"/>
                </a:lnTo>
                <a:lnTo>
                  <a:pt x="231765" y="130169"/>
                </a:lnTo>
                <a:lnTo>
                  <a:pt x="231765" y="141916"/>
                </a:lnTo>
                <a:lnTo>
                  <a:pt x="167315" y="141916"/>
                </a:lnTo>
                <a:lnTo>
                  <a:pt x="167315" y="285103"/>
                </a:lnTo>
                <a:close/>
              </a:path>
              <a:path w="231775" h="288925">
                <a:moveTo>
                  <a:pt x="231765" y="288913"/>
                </a:moveTo>
                <a:lnTo>
                  <a:pt x="218431" y="288913"/>
                </a:lnTo>
                <a:lnTo>
                  <a:pt x="218431" y="141916"/>
                </a:lnTo>
                <a:lnTo>
                  <a:pt x="231765" y="141916"/>
                </a:lnTo>
                <a:lnTo>
                  <a:pt x="231765" y="2889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1422223" y="5009475"/>
            <a:ext cx="226060" cy="279400"/>
          </a:xfrm>
          <a:custGeom>
            <a:avLst/>
            <a:gdLst/>
            <a:ahLst/>
            <a:cxnLst/>
            <a:rect l="l" t="t" r="r" b="b"/>
            <a:pathLst>
              <a:path w="226059" h="279400">
                <a:moveTo>
                  <a:pt x="151123" y="17461"/>
                </a:moveTo>
                <a:lnTo>
                  <a:pt x="3492" y="17461"/>
                </a:lnTo>
                <a:lnTo>
                  <a:pt x="3492" y="5397"/>
                </a:lnTo>
                <a:lnTo>
                  <a:pt x="151123" y="5397"/>
                </a:lnTo>
                <a:lnTo>
                  <a:pt x="151123" y="17461"/>
                </a:lnTo>
                <a:close/>
              </a:path>
              <a:path w="226059" h="279400">
                <a:moveTo>
                  <a:pt x="0" y="260022"/>
                </a:moveTo>
                <a:lnTo>
                  <a:pt x="0" y="247640"/>
                </a:lnTo>
                <a:lnTo>
                  <a:pt x="24808" y="230952"/>
                </a:lnTo>
                <a:lnTo>
                  <a:pt x="47504" y="204382"/>
                </a:lnTo>
                <a:lnTo>
                  <a:pt x="64022" y="168268"/>
                </a:lnTo>
                <a:lnTo>
                  <a:pt x="64111" y="167856"/>
                </a:lnTo>
                <a:lnTo>
                  <a:pt x="70482" y="122550"/>
                </a:lnTo>
                <a:lnTo>
                  <a:pt x="70482" y="17461"/>
                </a:lnTo>
                <a:lnTo>
                  <a:pt x="83816" y="17461"/>
                </a:lnTo>
                <a:lnTo>
                  <a:pt x="83816" y="122550"/>
                </a:lnTo>
                <a:lnTo>
                  <a:pt x="90047" y="167856"/>
                </a:lnTo>
                <a:lnTo>
                  <a:pt x="90233" y="168268"/>
                </a:lnTo>
                <a:lnTo>
                  <a:pt x="77149" y="168268"/>
                </a:lnTo>
                <a:lnTo>
                  <a:pt x="66344" y="196847"/>
                </a:lnTo>
                <a:lnTo>
                  <a:pt x="48813" y="222836"/>
                </a:lnTo>
                <a:lnTo>
                  <a:pt x="26162" y="244480"/>
                </a:lnTo>
                <a:lnTo>
                  <a:pt x="0" y="260022"/>
                </a:lnTo>
                <a:close/>
              </a:path>
              <a:path w="226059" h="279400">
                <a:moveTo>
                  <a:pt x="153981" y="260022"/>
                </a:moveTo>
                <a:lnTo>
                  <a:pt x="127376" y="243899"/>
                </a:lnTo>
                <a:lnTo>
                  <a:pt x="104969" y="222241"/>
                </a:lnTo>
                <a:lnTo>
                  <a:pt x="87859" y="196534"/>
                </a:lnTo>
                <a:lnTo>
                  <a:pt x="77149" y="168268"/>
                </a:lnTo>
                <a:lnTo>
                  <a:pt x="90233" y="168268"/>
                </a:lnTo>
                <a:lnTo>
                  <a:pt x="106278" y="203787"/>
                </a:lnTo>
                <a:lnTo>
                  <a:pt x="128820" y="230371"/>
                </a:lnTo>
                <a:lnTo>
                  <a:pt x="153981" y="247640"/>
                </a:lnTo>
                <a:lnTo>
                  <a:pt x="153981" y="260022"/>
                </a:lnTo>
                <a:close/>
              </a:path>
              <a:path w="226059" h="279400">
                <a:moveTo>
                  <a:pt x="226050" y="279388"/>
                </a:moveTo>
                <a:lnTo>
                  <a:pt x="212716" y="279388"/>
                </a:lnTo>
                <a:lnTo>
                  <a:pt x="212716" y="0"/>
                </a:lnTo>
                <a:lnTo>
                  <a:pt x="226050" y="0"/>
                </a:lnTo>
                <a:lnTo>
                  <a:pt x="226050" y="2793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1710819" y="5007570"/>
            <a:ext cx="240665" cy="284480"/>
          </a:xfrm>
          <a:custGeom>
            <a:avLst/>
            <a:gdLst/>
            <a:ahLst/>
            <a:cxnLst/>
            <a:rect l="l" t="t" r="r" b="b"/>
            <a:pathLst>
              <a:path w="240665" h="284479">
                <a:moveTo>
                  <a:pt x="86039" y="97468"/>
                </a:moveTo>
                <a:lnTo>
                  <a:pt x="41838" y="89432"/>
                </a:lnTo>
                <a:lnTo>
                  <a:pt x="13959" y="59251"/>
                </a:lnTo>
                <a:lnTo>
                  <a:pt x="12699" y="48575"/>
                </a:lnTo>
                <a:lnTo>
                  <a:pt x="13959" y="38038"/>
                </a:lnTo>
                <a:lnTo>
                  <a:pt x="41838" y="7902"/>
                </a:lnTo>
                <a:lnTo>
                  <a:pt x="86039" y="0"/>
                </a:lnTo>
                <a:lnTo>
                  <a:pt x="101858" y="848"/>
                </a:lnTo>
                <a:lnTo>
                  <a:pt x="116636" y="3452"/>
                </a:lnTo>
                <a:lnTo>
                  <a:pt x="129926" y="7902"/>
                </a:lnTo>
                <a:lnTo>
                  <a:pt x="135635" y="11112"/>
                </a:lnTo>
                <a:lnTo>
                  <a:pt x="86039" y="11112"/>
                </a:lnTo>
                <a:lnTo>
                  <a:pt x="72540" y="11876"/>
                </a:lnTo>
                <a:lnTo>
                  <a:pt x="33802" y="27993"/>
                </a:lnTo>
                <a:lnTo>
                  <a:pt x="26033" y="48575"/>
                </a:lnTo>
                <a:lnTo>
                  <a:pt x="26956" y="56433"/>
                </a:lnTo>
                <a:lnTo>
                  <a:pt x="59965" y="83141"/>
                </a:lnTo>
                <a:lnTo>
                  <a:pt x="86039" y="86039"/>
                </a:lnTo>
                <a:lnTo>
                  <a:pt x="136090" y="86039"/>
                </a:lnTo>
                <a:lnTo>
                  <a:pt x="129926" y="89432"/>
                </a:lnTo>
                <a:lnTo>
                  <a:pt x="116636" y="93896"/>
                </a:lnTo>
                <a:lnTo>
                  <a:pt x="101858" y="96575"/>
                </a:lnTo>
                <a:lnTo>
                  <a:pt x="86039" y="97468"/>
                </a:lnTo>
                <a:close/>
              </a:path>
              <a:path w="240665" h="284479">
                <a:moveTo>
                  <a:pt x="234623" y="216208"/>
                </a:moveTo>
                <a:lnTo>
                  <a:pt x="221288" y="216208"/>
                </a:lnTo>
                <a:lnTo>
                  <a:pt x="221288" y="184460"/>
                </a:lnTo>
                <a:lnTo>
                  <a:pt x="152393" y="184460"/>
                </a:lnTo>
                <a:lnTo>
                  <a:pt x="152393" y="173030"/>
                </a:lnTo>
                <a:lnTo>
                  <a:pt x="221288" y="173030"/>
                </a:lnTo>
                <a:lnTo>
                  <a:pt x="221288" y="1904"/>
                </a:lnTo>
                <a:lnTo>
                  <a:pt x="234623" y="1904"/>
                </a:lnTo>
                <a:lnTo>
                  <a:pt x="234623" y="216208"/>
                </a:lnTo>
                <a:close/>
              </a:path>
              <a:path w="240665" h="284479">
                <a:moveTo>
                  <a:pt x="136090" y="86039"/>
                </a:moveTo>
                <a:lnTo>
                  <a:pt x="86039" y="86039"/>
                </a:lnTo>
                <a:lnTo>
                  <a:pt x="99537" y="85319"/>
                </a:lnTo>
                <a:lnTo>
                  <a:pt x="112112" y="83141"/>
                </a:lnTo>
                <a:lnTo>
                  <a:pt x="145121" y="56433"/>
                </a:lnTo>
                <a:lnTo>
                  <a:pt x="146044" y="48575"/>
                </a:lnTo>
                <a:lnTo>
                  <a:pt x="145121" y="40762"/>
                </a:lnTo>
                <a:lnTo>
                  <a:pt x="112112" y="14128"/>
                </a:lnTo>
                <a:lnTo>
                  <a:pt x="86039" y="11112"/>
                </a:lnTo>
                <a:lnTo>
                  <a:pt x="135635" y="11112"/>
                </a:lnTo>
                <a:lnTo>
                  <a:pt x="159061" y="48575"/>
                </a:lnTo>
                <a:lnTo>
                  <a:pt x="157801" y="59251"/>
                </a:lnTo>
                <a:lnTo>
                  <a:pt x="154219" y="68497"/>
                </a:lnTo>
                <a:lnTo>
                  <a:pt x="148613" y="76435"/>
                </a:lnTo>
                <a:lnTo>
                  <a:pt x="141281" y="83181"/>
                </a:lnTo>
                <a:lnTo>
                  <a:pt x="136090" y="86039"/>
                </a:lnTo>
                <a:close/>
              </a:path>
              <a:path w="240665" h="284479">
                <a:moveTo>
                  <a:pt x="116200" y="139376"/>
                </a:moveTo>
                <a:lnTo>
                  <a:pt x="0" y="139376"/>
                </a:lnTo>
                <a:lnTo>
                  <a:pt x="0" y="127947"/>
                </a:lnTo>
                <a:lnTo>
                  <a:pt x="115247" y="127947"/>
                </a:lnTo>
                <a:lnTo>
                  <a:pt x="136068" y="127520"/>
                </a:lnTo>
                <a:lnTo>
                  <a:pt x="156322" y="125963"/>
                </a:lnTo>
                <a:lnTo>
                  <a:pt x="174851" y="122857"/>
                </a:lnTo>
                <a:lnTo>
                  <a:pt x="190492" y="117787"/>
                </a:lnTo>
                <a:lnTo>
                  <a:pt x="190492" y="128899"/>
                </a:lnTo>
                <a:lnTo>
                  <a:pt x="175669" y="134153"/>
                </a:lnTo>
                <a:lnTo>
                  <a:pt x="157632" y="137352"/>
                </a:lnTo>
                <a:lnTo>
                  <a:pt x="137452" y="138945"/>
                </a:lnTo>
                <a:lnTo>
                  <a:pt x="116200" y="139376"/>
                </a:lnTo>
                <a:close/>
              </a:path>
              <a:path w="240665" h="284479">
                <a:moveTo>
                  <a:pt x="79054" y="200334"/>
                </a:moveTo>
                <a:lnTo>
                  <a:pt x="65719" y="200334"/>
                </a:lnTo>
                <a:lnTo>
                  <a:pt x="65719" y="139376"/>
                </a:lnTo>
                <a:lnTo>
                  <a:pt x="79054" y="139376"/>
                </a:lnTo>
                <a:lnTo>
                  <a:pt x="79054" y="200334"/>
                </a:lnTo>
                <a:close/>
              </a:path>
              <a:path w="240665" h="284479">
                <a:moveTo>
                  <a:pt x="240337" y="284151"/>
                </a:moveTo>
                <a:lnTo>
                  <a:pt x="29208" y="284151"/>
                </a:lnTo>
                <a:lnTo>
                  <a:pt x="29208" y="211129"/>
                </a:lnTo>
                <a:lnTo>
                  <a:pt x="42860" y="211129"/>
                </a:lnTo>
                <a:lnTo>
                  <a:pt x="42860" y="272404"/>
                </a:lnTo>
                <a:lnTo>
                  <a:pt x="240337" y="272404"/>
                </a:lnTo>
                <a:lnTo>
                  <a:pt x="240337" y="2841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3" name="object 153"/>
          <p:cNvGrpSpPr/>
          <p:nvPr/>
        </p:nvGrpSpPr>
        <p:grpSpPr>
          <a:xfrm>
            <a:off x="7860387" y="2141868"/>
            <a:ext cx="1172845" cy="253365"/>
            <a:chOff x="7860387" y="2141868"/>
            <a:chExt cx="1172845" cy="253365"/>
          </a:xfrm>
        </p:grpSpPr>
        <p:pic>
          <p:nvPicPr>
            <p:cNvPr id="154" name="object 15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860387" y="2144408"/>
              <a:ext cx="164458" cy="246687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047705" y="2210762"/>
              <a:ext cx="146361" cy="184460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217243" y="2210762"/>
              <a:ext cx="146679" cy="184460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395036" y="2214890"/>
              <a:ext cx="139059" cy="180332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558224" y="2164727"/>
              <a:ext cx="96516" cy="228908"/>
            </a:xfrm>
            <a:prstGeom prst="rect">
              <a:avLst/>
            </a:prstGeom>
          </p:spPr>
        </p:pic>
        <p:sp>
          <p:nvSpPr>
            <p:cNvPr id="159" name="object 159"/>
            <p:cNvSpPr/>
            <p:nvPr/>
          </p:nvSpPr>
          <p:spPr>
            <a:xfrm>
              <a:off x="8682990" y="2144420"/>
              <a:ext cx="13335" cy="247015"/>
            </a:xfrm>
            <a:custGeom>
              <a:avLst/>
              <a:gdLst/>
              <a:ahLst/>
              <a:cxnLst/>
              <a:rect l="l" t="t" r="r" b="b"/>
              <a:pathLst>
                <a:path w="13334" h="247014">
                  <a:moveTo>
                    <a:pt x="13017" y="70472"/>
                  </a:moveTo>
                  <a:lnTo>
                    <a:pt x="0" y="70472"/>
                  </a:lnTo>
                  <a:lnTo>
                    <a:pt x="0" y="246684"/>
                  </a:lnTo>
                  <a:lnTo>
                    <a:pt x="13017" y="246684"/>
                  </a:lnTo>
                  <a:lnTo>
                    <a:pt x="13017" y="70472"/>
                  </a:lnTo>
                  <a:close/>
                </a:path>
                <a:path w="13334" h="247014">
                  <a:moveTo>
                    <a:pt x="13017" y="0"/>
                  </a:moveTo>
                  <a:lnTo>
                    <a:pt x="0" y="0"/>
                  </a:lnTo>
                  <a:lnTo>
                    <a:pt x="0" y="30149"/>
                  </a:lnTo>
                  <a:lnTo>
                    <a:pt x="13017" y="30149"/>
                  </a:lnTo>
                  <a:lnTo>
                    <a:pt x="130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0" name="object 16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724588" y="2141868"/>
              <a:ext cx="92706" cy="249227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839836" y="2214890"/>
              <a:ext cx="139059" cy="180332"/>
            </a:xfrm>
            <a:prstGeom prst="rect">
              <a:avLst/>
            </a:prstGeom>
          </p:spPr>
        </p:pic>
        <p:sp>
          <p:nvSpPr>
            <p:cNvPr id="162" name="object 162"/>
            <p:cNvSpPr/>
            <p:nvPr/>
          </p:nvSpPr>
          <p:spPr>
            <a:xfrm>
              <a:off x="9019851" y="2144407"/>
              <a:ext cx="13335" cy="247015"/>
            </a:xfrm>
            <a:custGeom>
              <a:avLst/>
              <a:gdLst/>
              <a:ahLst/>
              <a:cxnLst/>
              <a:rect l="l" t="t" r="r" b="b"/>
              <a:pathLst>
                <a:path w="13334" h="247014">
                  <a:moveTo>
                    <a:pt x="13016" y="246687"/>
                  </a:moveTo>
                  <a:lnTo>
                    <a:pt x="0" y="246687"/>
                  </a:lnTo>
                  <a:lnTo>
                    <a:pt x="0" y="0"/>
                  </a:lnTo>
                  <a:lnTo>
                    <a:pt x="13016" y="0"/>
                  </a:lnTo>
                  <a:lnTo>
                    <a:pt x="13016" y="2466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3" name="object 163"/>
          <p:cNvGrpSpPr/>
          <p:nvPr/>
        </p:nvGrpSpPr>
        <p:grpSpPr>
          <a:xfrm>
            <a:off x="9151936" y="2140280"/>
            <a:ext cx="687705" cy="327660"/>
            <a:chOff x="9151936" y="2140280"/>
            <a:chExt cx="687705" cy="327660"/>
          </a:xfrm>
        </p:grpSpPr>
        <p:sp>
          <p:nvSpPr>
            <p:cNvPr id="164" name="object 164"/>
            <p:cNvSpPr/>
            <p:nvPr/>
          </p:nvSpPr>
          <p:spPr>
            <a:xfrm>
              <a:off x="9151936" y="2140280"/>
              <a:ext cx="161290" cy="255270"/>
            </a:xfrm>
            <a:custGeom>
              <a:avLst/>
              <a:gdLst/>
              <a:ahLst/>
              <a:cxnLst/>
              <a:rect l="l" t="t" r="r" b="b"/>
              <a:pathLst>
                <a:path w="161290" h="255269">
                  <a:moveTo>
                    <a:pt x="80641" y="254942"/>
                  </a:moveTo>
                  <a:lnTo>
                    <a:pt x="45673" y="249654"/>
                  </a:lnTo>
                  <a:lnTo>
                    <a:pt x="20438" y="235258"/>
                  </a:lnTo>
                  <a:lnTo>
                    <a:pt x="5144" y="213956"/>
                  </a:lnTo>
                  <a:lnTo>
                    <a:pt x="0" y="187952"/>
                  </a:lnTo>
                  <a:lnTo>
                    <a:pt x="0" y="180015"/>
                  </a:lnTo>
                  <a:lnTo>
                    <a:pt x="13334" y="180015"/>
                  </a:lnTo>
                  <a:lnTo>
                    <a:pt x="13334" y="187952"/>
                  </a:lnTo>
                  <a:lnTo>
                    <a:pt x="17823" y="209660"/>
                  </a:lnTo>
                  <a:lnTo>
                    <a:pt x="30915" y="227082"/>
                  </a:lnTo>
                  <a:lnTo>
                    <a:pt x="52043" y="238671"/>
                  </a:lnTo>
                  <a:lnTo>
                    <a:pt x="80641" y="242877"/>
                  </a:lnTo>
                  <a:lnTo>
                    <a:pt x="109324" y="238671"/>
                  </a:lnTo>
                  <a:lnTo>
                    <a:pt x="130328" y="227082"/>
                  </a:lnTo>
                  <a:lnTo>
                    <a:pt x="143236" y="209660"/>
                  </a:lnTo>
                  <a:lnTo>
                    <a:pt x="147631" y="187952"/>
                  </a:lnTo>
                  <a:lnTo>
                    <a:pt x="144560" y="168377"/>
                  </a:lnTo>
                  <a:lnTo>
                    <a:pt x="134733" y="152552"/>
                  </a:lnTo>
                  <a:lnTo>
                    <a:pt x="117227" y="140537"/>
                  </a:lnTo>
                  <a:lnTo>
                    <a:pt x="91118" y="132392"/>
                  </a:lnTo>
                  <a:lnTo>
                    <a:pt x="59370" y="126042"/>
                  </a:lnTo>
                  <a:lnTo>
                    <a:pt x="33886" y="117882"/>
                  </a:lnTo>
                  <a:lnTo>
                    <a:pt x="15279" y="104810"/>
                  </a:lnTo>
                  <a:lnTo>
                    <a:pt x="3874" y="86798"/>
                  </a:lnTo>
                  <a:lnTo>
                    <a:pt x="0" y="63814"/>
                  </a:lnTo>
                  <a:lnTo>
                    <a:pt x="4980" y="38976"/>
                  </a:lnTo>
                  <a:lnTo>
                    <a:pt x="19604" y="18692"/>
                  </a:lnTo>
                  <a:lnTo>
                    <a:pt x="43396" y="5015"/>
                  </a:lnTo>
                  <a:lnTo>
                    <a:pt x="75879" y="0"/>
                  </a:lnTo>
                  <a:lnTo>
                    <a:pt x="108679" y="5015"/>
                  </a:lnTo>
                  <a:lnTo>
                    <a:pt x="132550" y="18692"/>
                  </a:lnTo>
                  <a:lnTo>
                    <a:pt x="147135" y="38976"/>
                  </a:lnTo>
                  <a:lnTo>
                    <a:pt x="152076" y="63814"/>
                  </a:lnTo>
                  <a:lnTo>
                    <a:pt x="152076" y="70164"/>
                  </a:lnTo>
                  <a:lnTo>
                    <a:pt x="138424" y="70164"/>
                  </a:lnTo>
                  <a:lnTo>
                    <a:pt x="138424" y="63814"/>
                  </a:lnTo>
                  <a:lnTo>
                    <a:pt x="134232" y="42602"/>
                  </a:lnTo>
                  <a:lnTo>
                    <a:pt x="122034" y="26272"/>
                  </a:lnTo>
                  <a:lnTo>
                    <a:pt x="102394" y="15775"/>
                  </a:lnTo>
                  <a:lnTo>
                    <a:pt x="75879" y="12064"/>
                  </a:lnTo>
                  <a:lnTo>
                    <a:pt x="49498" y="15775"/>
                  </a:lnTo>
                  <a:lnTo>
                    <a:pt x="29843" y="26272"/>
                  </a:lnTo>
                  <a:lnTo>
                    <a:pt x="17570" y="42602"/>
                  </a:lnTo>
                  <a:lnTo>
                    <a:pt x="13334" y="63814"/>
                  </a:lnTo>
                  <a:lnTo>
                    <a:pt x="16563" y="82546"/>
                  </a:lnTo>
                  <a:lnTo>
                    <a:pt x="26073" y="96992"/>
                  </a:lnTo>
                  <a:lnTo>
                    <a:pt x="41595" y="107390"/>
                  </a:lnTo>
                  <a:lnTo>
                    <a:pt x="62862" y="113977"/>
                  </a:lnTo>
                  <a:lnTo>
                    <a:pt x="94611" y="120327"/>
                  </a:lnTo>
                  <a:lnTo>
                    <a:pt x="124851" y="129956"/>
                  </a:lnTo>
                  <a:lnTo>
                    <a:pt x="145567" y="144496"/>
                  </a:lnTo>
                  <a:lnTo>
                    <a:pt x="157473" y="163858"/>
                  </a:lnTo>
                  <a:lnTo>
                    <a:pt x="161283" y="187952"/>
                  </a:lnTo>
                  <a:lnTo>
                    <a:pt x="156139" y="213956"/>
                  </a:lnTo>
                  <a:lnTo>
                    <a:pt x="140845" y="235258"/>
                  </a:lnTo>
                  <a:lnTo>
                    <a:pt x="115610" y="249654"/>
                  </a:lnTo>
                  <a:lnTo>
                    <a:pt x="80641" y="2549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5" name="object 16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337666" y="2210762"/>
              <a:ext cx="146044" cy="184460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514824" y="2214890"/>
              <a:ext cx="139059" cy="180332"/>
            </a:xfrm>
            <a:prstGeom prst="rect">
              <a:avLst/>
            </a:prstGeom>
          </p:spPr>
        </p:pic>
        <p:sp>
          <p:nvSpPr>
            <p:cNvPr id="167" name="object 167"/>
            <p:cNvSpPr/>
            <p:nvPr/>
          </p:nvSpPr>
          <p:spPr>
            <a:xfrm>
              <a:off x="9692935" y="2210762"/>
              <a:ext cx="146685" cy="257175"/>
            </a:xfrm>
            <a:custGeom>
              <a:avLst/>
              <a:gdLst/>
              <a:ahLst/>
              <a:cxnLst/>
              <a:rect l="l" t="t" r="r" b="b"/>
              <a:pathLst>
                <a:path w="146684" h="257175">
                  <a:moveTo>
                    <a:pt x="24890" y="38733"/>
                  </a:moveTo>
                  <a:lnTo>
                    <a:pt x="13016" y="38733"/>
                  </a:lnTo>
                  <a:lnTo>
                    <a:pt x="21470" y="22769"/>
                  </a:lnTo>
                  <a:lnTo>
                    <a:pt x="34447" y="10556"/>
                  </a:lnTo>
                  <a:lnTo>
                    <a:pt x="51948" y="2748"/>
                  </a:lnTo>
                  <a:lnTo>
                    <a:pt x="73974" y="0"/>
                  </a:lnTo>
                  <a:lnTo>
                    <a:pt x="105643" y="6176"/>
                  </a:lnTo>
                  <a:lnTo>
                    <a:pt x="112647" y="11747"/>
                  </a:lnTo>
                  <a:lnTo>
                    <a:pt x="73339" y="11747"/>
                  </a:lnTo>
                  <a:lnTo>
                    <a:pt x="46368" y="17025"/>
                  </a:lnTo>
                  <a:lnTo>
                    <a:pt x="27581" y="32542"/>
                  </a:lnTo>
                  <a:lnTo>
                    <a:pt x="24890" y="38733"/>
                  </a:lnTo>
                  <a:close/>
                </a:path>
                <a:path w="146684" h="257175">
                  <a:moveTo>
                    <a:pt x="13016" y="257164"/>
                  </a:moveTo>
                  <a:lnTo>
                    <a:pt x="0" y="257164"/>
                  </a:lnTo>
                  <a:lnTo>
                    <a:pt x="0" y="4127"/>
                  </a:lnTo>
                  <a:lnTo>
                    <a:pt x="13016" y="4127"/>
                  </a:lnTo>
                  <a:lnTo>
                    <a:pt x="13016" y="38733"/>
                  </a:lnTo>
                  <a:lnTo>
                    <a:pt x="24890" y="38733"/>
                  </a:lnTo>
                  <a:lnTo>
                    <a:pt x="16593" y="57822"/>
                  </a:lnTo>
                  <a:lnTo>
                    <a:pt x="13016" y="92388"/>
                  </a:lnTo>
                  <a:lnTo>
                    <a:pt x="16593" y="126905"/>
                  </a:lnTo>
                  <a:lnTo>
                    <a:pt x="24948" y="146044"/>
                  </a:lnTo>
                  <a:lnTo>
                    <a:pt x="13016" y="146044"/>
                  </a:lnTo>
                  <a:lnTo>
                    <a:pt x="13016" y="257164"/>
                  </a:lnTo>
                  <a:close/>
                </a:path>
                <a:path w="146684" h="257175">
                  <a:moveTo>
                    <a:pt x="112753" y="172713"/>
                  </a:moveTo>
                  <a:lnTo>
                    <a:pt x="73339" y="172713"/>
                  </a:lnTo>
                  <a:lnTo>
                    <a:pt x="99993" y="167484"/>
                  </a:lnTo>
                  <a:lnTo>
                    <a:pt x="118700" y="152076"/>
                  </a:lnTo>
                  <a:lnTo>
                    <a:pt x="129728" y="126905"/>
                  </a:lnTo>
                  <a:lnTo>
                    <a:pt x="133344" y="92388"/>
                  </a:lnTo>
                  <a:lnTo>
                    <a:pt x="129728" y="57822"/>
                  </a:lnTo>
                  <a:lnTo>
                    <a:pt x="118700" y="32542"/>
                  </a:lnTo>
                  <a:lnTo>
                    <a:pt x="99993" y="17025"/>
                  </a:lnTo>
                  <a:lnTo>
                    <a:pt x="73339" y="11747"/>
                  </a:lnTo>
                  <a:lnTo>
                    <a:pt x="112647" y="11747"/>
                  </a:lnTo>
                  <a:lnTo>
                    <a:pt x="128264" y="24168"/>
                  </a:lnTo>
                  <a:lnTo>
                    <a:pt x="141837" y="53174"/>
                  </a:lnTo>
                  <a:lnTo>
                    <a:pt x="146361" y="92388"/>
                  </a:lnTo>
                  <a:lnTo>
                    <a:pt x="141837" y="131553"/>
                  </a:lnTo>
                  <a:lnTo>
                    <a:pt x="128264" y="160450"/>
                  </a:lnTo>
                  <a:lnTo>
                    <a:pt x="112753" y="172713"/>
                  </a:lnTo>
                  <a:close/>
                </a:path>
                <a:path w="146684" h="257175">
                  <a:moveTo>
                    <a:pt x="73974" y="184460"/>
                  </a:moveTo>
                  <a:lnTo>
                    <a:pt x="51948" y="181716"/>
                  </a:lnTo>
                  <a:lnTo>
                    <a:pt x="34447" y="173943"/>
                  </a:lnTo>
                  <a:lnTo>
                    <a:pt x="21470" y="161824"/>
                  </a:lnTo>
                  <a:lnTo>
                    <a:pt x="13016" y="146044"/>
                  </a:lnTo>
                  <a:lnTo>
                    <a:pt x="24948" y="146044"/>
                  </a:lnTo>
                  <a:lnTo>
                    <a:pt x="27581" y="152076"/>
                  </a:lnTo>
                  <a:lnTo>
                    <a:pt x="46368" y="167484"/>
                  </a:lnTo>
                  <a:lnTo>
                    <a:pt x="73339" y="172713"/>
                  </a:lnTo>
                  <a:lnTo>
                    <a:pt x="112753" y="172713"/>
                  </a:lnTo>
                  <a:lnTo>
                    <a:pt x="105643" y="178333"/>
                  </a:lnTo>
                  <a:lnTo>
                    <a:pt x="73974" y="184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8" name="object 168"/>
          <p:cNvGrpSpPr/>
          <p:nvPr/>
        </p:nvGrpSpPr>
        <p:grpSpPr>
          <a:xfrm>
            <a:off x="7909149" y="6366857"/>
            <a:ext cx="737235" cy="181610"/>
            <a:chOff x="7909149" y="6366857"/>
            <a:chExt cx="737235" cy="181610"/>
          </a:xfrm>
        </p:grpSpPr>
        <p:sp>
          <p:nvSpPr>
            <p:cNvPr id="169" name="object 169"/>
            <p:cNvSpPr/>
            <p:nvPr/>
          </p:nvSpPr>
          <p:spPr>
            <a:xfrm>
              <a:off x="7909141" y="6366865"/>
              <a:ext cx="125730" cy="179070"/>
            </a:xfrm>
            <a:custGeom>
              <a:avLst/>
              <a:gdLst/>
              <a:ahLst/>
              <a:cxnLst/>
              <a:rect l="l" t="t" r="r" b="b"/>
              <a:pathLst>
                <a:path w="125729" h="179070">
                  <a:moveTo>
                    <a:pt x="99898" y="168910"/>
                  </a:moveTo>
                  <a:lnTo>
                    <a:pt x="9626" y="168910"/>
                  </a:lnTo>
                  <a:lnTo>
                    <a:pt x="9626" y="0"/>
                  </a:lnTo>
                  <a:lnTo>
                    <a:pt x="0" y="0"/>
                  </a:lnTo>
                  <a:lnTo>
                    <a:pt x="0" y="168910"/>
                  </a:lnTo>
                  <a:lnTo>
                    <a:pt x="0" y="179070"/>
                  </a:lnTo>
                  <a:lnTo>
                    <a:pt x="99898" y="179070"/>
                  </a:lnTo>
                  <a:lnTo>
                    <a:pt x="99898" y="168910"/>
                  </a:lnTo>
                  <a:close/>
                </a:path>
                <a:path w="125729" h="179070">
                  <a:moveTo>
                    <a:pt x="125107" y="51308"/>
                  </a:moveTo>
                  <a:lnTo>
                    <a:pt x="115709" y="51308"/>
                  </a:lnTo>
                  <a:lnTo>
                    <a:pt x="115709" y="178473"/>
                  </a:lnTo>
                  <a:lnTo>
                    <a:pt x="125107" y="178473"/>
                  </a:lnTo>
                  <a:lnTo>
                    <a:pt x="125107" y="51308"/>
                  </a:lnTo>
                  <a:close/>
                </a:path>
                <a:path w="125729" h="179070">
                  <a:moveTo>
                    <a:pt x="125107" y="444"/>
                  </a:moveTo>
                  <a:lnTo>
                    <a:pt x="115709" y="444"/>
                  </a:lnTo>
                  <a:lnTo>
                    <a:pt x="115709" y="22212"/>
                  </a:lnTo>
                  <a:lnTo>
                    <a:pt x="125107" y="22212"/>
                  </a:lnTo>
                  <a:lnTo>
                    <a:pt x="125107" y="4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0" name="object 17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058314" y="6415190"/>
              <a:ext cx="226383" cy="133126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307612" y="6415190"/>
              <a:ext cx="100360" cy="130147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430427" y="6415190"/>
              <a:ext cx="215843" cy="133126"/>
            </a:xfrm>
            <a:prstGeom prst="rect">
              <a:avLst/>
            </a:prstGeom>
          </p:spPr>
        </p:pic>
      </p:grpSp>
      <p:sp>
        <p:nvSpPr>
          <p:cNvPr id="173" name="object 173"/>
          <p:cNvSpPr/>
          <p:nvPr/>
        </p:nvSpPr>
        <p:spPr>
          <a:xfrm>
            <a:off x="8740186" y="6523111"/>
            <a:ext cx="12065" cy="22225"/>
          </a:xfrm>
          <a:custGeom>
            <a:avLst/>
            <a:gdLst/>
            <a:ahLst/>
            <a:cxnLst/>
            <a:rect l="l" t="t" r="r" b="b"/>
            <a:pathLst>
              <a:path w="12065" h="22225">
                <a:moveTo>
                  <a:pt x="11914" y="22225"/>
                </a:moveTo>
                <a:lnTo>
                  <a:pt x="0" y="22225"/>
                </a:lnTo>
                <a:lnTo>
                  <a:pt x="0" y="0"/>
                </a:lnTo>
                <a:lnTo>
                  <a:pt x="11914" y="0"/>
                </a:lnTo>
                <a:lnTo>
                  <a:pt x="11914" y="222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8740186" y="6418168"/>
            <a:ext cx="12065" cy="22225"/>
          </a:xfrm>
          <a:custGeom>
            <a:avLst/>
            <a:gdLst/>
            <a:ahLst/>
            <a:cxnLst/>
            <a:rect l="l" t="t" r="r" b="b"/>
            <a:pathLst>
              <a:path w="12065" h="22225">
                <a:moveTo>
                  <a:pt x="11914" y="22225"/>
                </a:moveTo>
                <a:lnTo>
                  <a:pt x="0" y="22225"/>
                </a:lnTo>
                <a:lnTo>
                  <a:pt x="0" y="0"/>
                </a:lnTo>
                <a:lnTo>
                  <a:pt x="11914" y="0"/>
                </a:lnTo>
                <a:lnTo>
                  <a:pt x="11914" y="222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5" name="object 175"/>
          <p:cNvGrpSpPr/>
          <p:nvPr/>
        </p:nvGrpSpPr>
        <p:grpSpPr>
          <a:xfrm>
            <a:off x="8848252" y="6364322"/>
            <a:ext cx="402590" cy="184150"/>
            <a:chOff x="8848252" y="6364322"/>
            <a:chExt cx="402590" cy="184150"/>
          </a:xfrm>
        </p:grpSpPr>
        <p:pic>
          <p:nvPicPr>
            <p:cNvPr id="176" name="object 17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848252" y="6364322"/>
              <a:ext cx="129918" cy="183994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010021" y="6367301"/>
              <a:ext cx="118691" cy="178036"/>
            </a:xfrm>
            <a:prstGeom prst="rect">
              <a:avLst/>
            </a:prstGeom>
          </p:spPr>
        </p:pic>
        <p:sp>
          <p:nvSpPr>
            <p:cNvPr id="178" name="object 178"/>
            <p:cNvSpPr/>
            <p:nvPr/>
          </p:nvSpPr>
          <p:spPr>
            <a:xfrm>
              <a:off x="9150934" y="6366865"/>
              <a:ext cx="100330" cy="179070"/>
            </a:xfrm>
            <a:custGeom>
              <a:avLst/>
              <a:gdLst/>
              <a:ahLst/>
              <a:cxnLst/>
              <a:rect l="l" t="t" r="r" b="b"/>
              <a:pathLst>
                <a:path w="100329" h="179070">
                  <a:moveTo>
                    <a:pt x="99898" y="168910"/>
                  </a:moveTo>
                  <a:lnTo>
                    <a:pt x="9626" y="168910"/>
                  </a:lnTo>
                  <a:lnTo>
                    <a:pt x="9626" y="0"/>
                  </a:lnTo>
                  <a:lnTo>
                    <a:pt x="0" y="0"/>
                  </a:lnTo>
                  <a:lnTo>
                    <a:pt x="0" y="168910"/>
                  </a:lnTo>
                  <a:lnTo>
                    <a:pt x="0" y="179070"/>
                  </a:lnTo>
                  <a:lnTo>
                    <a:pt x="99898" y="179070"/>
                  </a:lnTo>
                  <a:lnTo>
                    <a:pt x="99898" y="1689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9" name="object 179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9325530" y="6364322"/>
            <a:ext cx="105172" cy="181015"/>
          </a:xfrm>
          <a:prstGeom prst="rect">
            <a:avLst/>
          </a:prstGeom>
        </p:spPr>
      </p:pic>
      <p:sp>
        <p:nvSpPr>
          <p:cNvPr id="180" name="object 180"/>
          <p:cNvSpPr/>
          <p:nvPr/>
        </p:nvSpPr>
        <p:spPr>
          <a:xfrm>
            <a:off x="9498795" y="6346221"/>
            <a:ext cx="92075" cy="222885"/>
          </a:xfrm>
          <a:custGeom>
            <a:avLst/>
            <a:gdLst/>
            <a:ahLst/>
            <a:cxnLst/>
            <a:rect l="l" t="t" r="r" b="b"/>
            <a:pathLst>
              <a:path w="92075" h="222884">
                <a:moveTo>
                  <a:pt x="9623" y="222717"/>
                </a:moveTo>
                <a:lnTo>
                  <a:pt x="0" y="222717"/>
                </a:lnTo>
                <a:lnTo>
                  <a:pt x="81800" y="0"/>
                </a:lnTo>
                <a:lnTo>
                  <a:pt x="91653" y="0"/>
                </a:lnTo>
                <a:lnTo>
                  <a:pt x="9623" y="22271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1" name="object 181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9658127" y="6354698"/>
            <a:ext cx="398692" cy="208053"/>
          </a:xfrm>
          <a:prstGeom prst="rect">
            <a:avLst/>
          </a:prstGeom>
        </p:spPr>
      </p:pic>
      <p:grpSp>
        <p:nvGrpSpPr>
          <p:cNvPr id="182" name="object 182"/>
          <p:cNvGrpSpPr/>
          <p:nvPr/>
        </p:nvGrpSpPr>
        <p:grpSpPr>
          <a:xfrm>
            <a:off x="10155272" y="6354698"/>
            <a:ext cx="374015" cy="202565"/>
            <a:chOff x="10155272" y="6354698"/>
            <a:chExt cx="374015" cy="202565"/>
          </a:xfrm>
        </p:grpSpPr>
        <p:pic>
          <p:nvPicPr>
            <p:cNvPr id="183" name="object 18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155272" y="6354928"/>
              <a:ext cx="190180" cy="201866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368595" y="6354698"/>
              <a:ext cx="160393" cy="201866"/>
            </a:xfrm>
            <a:prstGeom prst="rect">
              <a:avLst/>
            </a:prstGeom>
          </p:spPr>
        </p:pic>
      </p:grpSp>
      <p:grpSp>
        <p:nvGrpSpPr>
          <p:cNvPr id="185" name="object 185"/>
          <p:cNvGrpSpPr/>
          <p:nvPr/>
        </p:nvGrpSpPr>
        <p:grpSpPr>
          <a:xfrm>
            <a:off x="10573670" y="6354927"/>
            <a:ext cx="395605" cy="202565"/>
            <a:chOff x="10573670" y="6354927"/>
            <a:chExt cx="395605" cy="202565"/>
          </a:xfrm>
        </p:grpSpPr>
        <p:pic>
          <p:nvPicPr>
            <p:cNvPr id="186" name="object 18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0573670" y="6354927"/>
              <a:ext cx="173912" cy="202553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789284" y="6357677"/>
              <a:ext cx="179411" cy="189264"/>
            </a:xfrm>
            <a:prstGeom prst="rect">
              <a:avLst/>
            </a:prstGeom>
          </p:spPr>
        </p:pic>
      </p:grpSp>
      <p:grpSp>
        <p:nvGrpSpPr>
          <p:cNvPr id="188" name="object 188"/>
          <p:cNvGrpSpPr/>
          <p:nvPr/>
        </p:nvGrpSpPr>
        <p:grpSpPr>
          <a:xfrm>
            <a:off x="7849713" y="6673906"/>
            <a:ext cx="846455" cy="182880"/>
            <a:chOff x="7849713" y="6673906"/>
            <a:chExt cx="846455" cy="182880"/>
          </a:xfrm>
        </p:grpSpPr>
        <p:pic>
          <p:nvPicPr>
            <p:cNvPr id="189" name="object 18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849713" y="6675739"/>
              <a:ext cx="363405" cy="181015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235573" y="6690404"/>
              <a:ext cx="187431" cy="166350"/>
            </a:xfrm>
            <a:prstGeom prst="rect">
              <a:avLst/>
            </a:prstGeom>
          </p:spPr>
        </p:pic>
        <p:sp>
          <p:nvSpPr>
            <p:cNvPr id="191" name="object 191"/>
            <p:cNvSpPr/>
            <p:nvPr/>
          </p:nvSpPr>
          <p:spPr>
            <a:xfrm>
              <a:off x="8443392" y="6675741"/>
              <a:ext cx="9525" cy="178435"/>
            </a:xfrm>
            <a:custGeom>
              <a:avLst/>
              <a:gdLst/>
              <a:ahLst/>
              <a:cxnLst/>
              <a:rect l="l" t="t" r="r" b="b"/>
              <a:pathLst>
                <a:path w="9525" h="178434">
                  <a:moveTo>
                    <a:pt x="9398" y="50876"/>
                  </a:moveTo>
                  <a:lnTo>
                    <a:pt x="0" y="50876"/>
                  </a:lnTo>
                  <a:lnTo>
                    <a:pt x="0" y="178041"/>
                  </a:lnTo>
                  <a:lnTo>
                    <a:pt x="9398" y="178041"/>
                  </a:lnTo>
                  <a:lnTo>
                    <a:pt x="9398" y="50876"/>
                  </a:lnTo>
                  <a:close/>
                </a:path>
                <a:path w="9525" h="178434">
                  <a:moveTo>
                    <a:pt x="9398" y="0"/>
                  </a:moveTo>
                  <a:lnTo>
                    <a:pt x="0" y="0"/>
                  </a:lnTo>
                  <a:lnTo>
                    <a:pt x="0" y="21767"/>
                  </a:lnTo>
                  <a:lnTo>
                    <a:pt x="9398" y="21767"/>
                  </a:lnTo>
                  <a:lnTo>
                    <a:pt x="93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2" name="object 19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473414" y="6673906"/>
              <a:ext cx="183535" cy="182848"/>
            </a:xfrm>
            <a:prstGeom prst="rect">
              <a:avLst/>
            </a:prstGeom>
          </p:spPr>
        </p:pic>
        <p:sp>
          <p:nvSpPr>
            <p:cNvPr id="193" name="object 193"/>
            <p:cNvSpPr/>
            <p:nvPr/>
          </p:nvSpPr>
          <p:spPr>
            <a:xfrm>
              <a:off x="8686508" y="6675739"/>
              <a:ext cx="9525" cy="178435"/>
            </a:xfrm>
            <a:custGeom>
              <a:avLst/>
              <a:gdLst/>
              <a:ahLst/>
              <a:cxnLst/>
              <a:rect l="l" t="t" r="r" b="b"/>
              <a:pathLst>
                <a:path w="9525" h="178434">
                  <a:moveTo>
                    <a:pt x="9394" y="178036"/>
                  </a:moveTo>
                  <a:lnTo>
                    <a:pt x="0" y="178036"/>
                  </a:lnTo>
                  <a:lnTo>
                    <a:pt x="0" y="0"/>
                  </a:lnTo>
                  <a:lnTo>
                    <a:pt x="9394" y="0"/>
                  </a:lnTo>
                  <a:lnTo>
                    <a:pt x="9394" y="1780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4" name="object 194"/>
          <p:cNvGrpSpPr/>
          <p:nvPr/>
        </p:nvGrpSpPr>
        <p:grpSpPr>
          <a:xfrm>
            <a:off x="8781835" y="6666577"/>
            <a:ext cx="702310" cy="243204"/>
            <a:chOff x="8781835" y="6666577"/>
            <a:chExt cx="702310" cy="243204"/>
          </a:xfrm>
        </p:grpSpPr>
        <p:pic>
          <p:nvPicPr>
            <p:cNvPr id="195" name="object 19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781835" y="6672761"/>
              <a:ext cx="239444" cy="183994"/>
            </a:xfrm>
            <a:prstGeom prst="rect">
              <a:avLst/>
            </a:prstGeom>
          </p:spPr>
        </p:pic>
        <p:pic>
          <p:nvPicPr>
            <p:cNvPr id="196" name="object 19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043734" y="6726607"/>
              <a:ext cx="100360" cy="130147"/>
            </a:xfrm>
            <a:prstGeom prst="rect">
              <a:avLst/>
            </a:prstGeom>
          </p:spPr>
        </p:pic>
        <p:pic>
          <p:nvPicPr>
            <p:cNvPr id="197" name="object 19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172278" y="6723628"/>
              <a:ext cx="105630" cy="185598"/>
            </a:xfrm>
            <a:prstGeom prst="rect">
              <a:avLst/>
            </a:prstGeom>
          </p:spPr>
        </p:pic>
        <p:sp>
          <p:nvSpPr>
            <p:cNvPr id="198" name="object 198"/>
            <p:cNvSpPr/>
            <p:nvPr/>
          </p:nvSpPr>
          <p:spPr>
            <a:xfrm>
              <a:off x="9302420" y="6666585"/>
              <a:ext cx="182245" cy="200660"/>
            </a:xfrm>
            <a:custGeom>
              <a:avLst/>
              <a:gdLst/>
              <a:ahLst/>
              <a:cxnLst/>
              <a:rect l="l" t="t" r="r" b="b"/>
              <a:pathLst>
                <a:path w="182245" h="200659">
                  <a:moveTo>
                    <a:pt x="168643" y="64770"/>
                  </a:moveTo>
                  <a:lnTo>
                    <a:pt x="24053" y="64770"/>
                  </a:lnTo>
                  <a:lnTo>
                    <a:pt x="24053" y="39370"/>
                  </a:lnTo>
                  <a:lnTo>
                    <a:pt x="167271" y="39370"/>
                  </a:lnTo>
                  <a:lnTo>
                    <a:pt x="167271" y="31750"/>
                  </a:lnTo>
                  <a:lnTo>
                    <a:pt x="167271" y="7620"/>
                  </a:lnTo>
                  <a:lnTo>
                    <a:pt x="167271" y="0"/>
                  </a:lnTo>
                  <a:lnTo>
                    <a:pt x="14439" y="0"/>
                  </a:lnTo>
                  <a:lnTo>
                    <a:pt x="14439" y="7620"/>
                  </a:lnTo>
                  <a:lnTo>
                    <a:pt x="157645" y="7620"/>
                  </a:lnTo>
                  <a:lnTo>
                    <a:pt x="157645" y="31750"/>
                  </a:lnTo>
                  <a:lnTo>
                    <a:pt x="14439" y="31750"/>
                  </a:lnTo>
                  <a:lnTo>
                    <a:pt x="14439" y="39370"/>
                  </a:lnTo>
                  <a:lnTo>
                    <a:pt x="14439" y="64770"/>
                  </a:lnTo>
                  <a:lnTo>
                    <a:pt x="14439" y="72390"/>
                  </a:lnTo>
                  <a:lnTo>
                    <a:pt x="168643" y="72390"/>
                  </a:lnTo>
                  <a:lnTo>
                    <a:pt x="168643" y="64770"/>
                  </a:lnTo>
                  <a:close/>
                </a:path>
                <a:path w="182245" h="200659">
                  <a:moveTo>
                    <a:pt x="172542" y="193040"/>
                  </a:moveTo>
                  <a:lnTo>
                    <a:pt x="24053" y="193040"/>
                  </a:lnTo>
                  <a:lnTo>
                    <a:pt x="24053" y="167640"/>
                  </a:lnTo>
                  <a:lnTo>
                    <a:pt x="167271" y="167640"/>
                  </a:lnTo>
                  <a:lnTo>
                    <a:pt x="167271" y="160020"/>
                  </a:lnTo>
                  <a:lnTo>
                    <a:pt x="167271" y="137160"/>
                  </a:lnTo>
                  <a:lnTo>
                    <a:pt x="167271" y="129540"/>
                  </a:lnTo>
                  <a:lnTo>
                    <a:pt x="14439" y="129540"/>
                  </a:lnTo>
                  <a:lnTo>
                    <a:pt x="14439" y="137160"/>
                  </a:lnTo>
                  <a:lnTo>
                    <a:pt x="157645" y="137160"/>
                  </a:lnTo>
                  <a:lnTo>
                    <a:pt x="157645" y="160020"/>
                  </a:lnTo>
                  <a:lnTo>
                    <a:pt x="14439" y="160020"/>
                  </a:lnTo>
                  <a:lnTo>
                    <a:pt x="14439" y="167640"/>
                  </a:lnTo>
                  <a:lnTo>
                    <a:pt x="14439" y="193040"/>
                  </a:lnTo>
                  <a:lnTo>
                    <a:pt x="14439" y="200660"/>
                  </a:lnTo>
                  <a:lnTo>
                    <a:pt x="172542" y="200660"/>
                  </a:lnTo>
                  <a:lnTo>
                    <a:pt x="172542" y="193040"/>
                  </a:lnTo>
                  <a:close/>
                </a:path>
                <a:path w="182245" h="200659">
                  <a:moveTo>
                    <a:pt x="181698" y="95770"/>
                  </a:moveTo>
                  <a:lnTo>
                    <a:pt x="0" y="95770"/>
                  </a:lnTo>
                  <a:lnTo>
                    <a:pt x="0" y="104025"/>
                  </a:lnTo>
                  <a:lnTo>
                    <a:pt x="181698" y="104025"/>
                  </a:lnTo>
                  <a:lnTo>
                    <a:pt x="181698" y="957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99" name="object 199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9575326" y="6666116"/>
            <a:ext cx="181702" cy="205074"/>
          </a:xfrm>
          <a:prstGeom prst="rect">
            <a:avLst/>
          </a:prstGeom>
        </p:spPr>
      </p:pic>
      <p:pic>
        <p:nvPicPr>
          <p:cNvPr id="200" name="object 200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10062675" y="6667262"/>
            <a:ext cx="179411" cy="188118"/>
          </a:xfrm>
          <a:prstGeom prst="rect">
            <a:avLst/>
          </a:prstGeom>
        </p:spPr>
      </p:pic>
      <p:pic>
        <p:nvPicPr>
          <p:cNvPr id="201" name="object 201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9792315" y="6656721"/>
            <a:ext cx="167267" cy="208511"/>
          </a:xfrm>
          <a:prstGeom prst="rect">
            <a:avLst/>
          </a:prstGeom>
        </p:spPr>
      </p:pic>
      <p:grpSp>
        <p:nvGrpSpPr>
          <p:cNvPr id="202" name="object 202"/>
          <p:cNvGrpSpPr/>
          <p:nvPr/>
        </p:nvGrpSpPr>
        <p:grpSpPr>
          <a:xfrm>
            <a:off x="10274852" y="6656721"/>
            <a:ext cx="622935" cy="213360"/>
            <a:chOff x="10274852" y="6656721"/>
            <a:chExt cx="622935" cy="213360"/>
          </a:xfrm>
        </p:grpSpPr>
        <p:sp>
          <p:nvSpPr>
            <p:cNvPr id="203" name="object 203"/>
            <p:cNvSpPr/>
            <p:nvPr/>
          </p:nvSpPr>
          <p:spPr>
            <a:xfrm>
              <a:off x="10274846" y="6666585"/>
              <a:ext cx="182245" cy="200660"/>
            </a:xfrm>
            <a:custGeom>
              <a:avLst/>
              <a:gdLst/>
              <a:ahLst/>
              <a:cxnLst/>
              <a:rect l="l" t="t" r="r" b="b"/>
              <a:pathLst>
                <a:path w="182245" h="200659">
                  <a:moveTo>
                    <a:pt x="172542" y="193040"/>
                  </a:moveTo>
                  <a:lnTo>
                    <a:pt x="24053" y="193040"/>
                  </a:lnTo>
                  <a:lnTo>
                    <a:pt x="24053" y="167640"/>
                  </a:lnTo>
                  <a:lnTo>
                    <a:pt x="167271" y="167640"/>
                  </a:lnTo>
                  <a:lnTo>
                    <a:pt x="167271" y="160020"/>
                  </a:lnTo>
                  <a:lnTo>
                    <a:pt x="167271" y="137160"/>
                  </a:lnTo>
                  <a:lnTo>
                    <a:pt x="167271" y="129540"/>
                  </a:lnTo>
                  <a:lnTo>
                    <a:pt x="14439" y="129540"/>
                  </a:lnTo>
                  <a:lnTo>
                    <a:pt x="14439" y="137160"/>
                  </a:lnTo>
                  <a:lnTo>
                    <a:pt x="157645" y="137160"/>
                  </a:lnTo>
                  <a:lnTo>
                    <a:pt x="157645" y="160020"/>
                  </a:lnTo>
                  <a:lnTo>
                    <a:pt x="14439" y="160020"/>
                  </a:lnTo>
                  <a:lnTo>
                    <a:pt x="14439" y="167640"/>
                  </a:lnTo>
                  <a:lnTo>
                    <a:pt x="14439" y="193040"/>
                  </a:lnTo>
                  <a:lnTo>
                    <a:pt x="14439" y="200660"/>
                  </a:lnTo>
                  <a:lnTo>
                    <a:pt x="172542" y="200660"/>
                  </a:lnTo>
                  <a:lnTo>
                    <a:pt x="172542" y="193040"/>
                  </a:lnTo>
                  <a:close/>
                </a:path>
                <a:path w="182245" h="200659">
                  <a:moveTo>
                    <a:pt x="181698" y="96913"/>
                  </a:moveTo>
                  <a:lnTo>
                    <a:pt x="95326" y="96913"/>
                  </a:lnTo>
                  <a:lnTo>
                    <a:pt x="95326" y="72390"/>
                  </a:lnTo>
                  <a:lnTo>
                    <a:pt x="168643" y="72390"/>
                  </a:lnTo>
                  <a:lnTo>
                    <a:pt x="168643" y="64770"/>
                  </a:lnTo>
                  <a:lnTo>
                    <a:pt x="24053" y="64770"/>
                  </a:lnTo>
                  <a:lnTo>
                    <a:pt x="24053" y="39370"/>
                  </a:lnTo>
                  <a:lnTo>
                    <a:pt x="167271" y="39370"/>
                  </a:lnTo>
                  <a:lnTo>
                    <a:pt x="167271" y="31750"/>
                  </a:lnTo>
                  <a:lnTo>
                    <a:pt x="167271" y="7620"/>
                  </a:lnTo>
                  <a:lnTo>
                    <a:pt x="167271" y="0"/>
                  </a:lnTo>
                  <a:lnTo>
                    <a:pt x="14439" y="0"/>
                  </a:lnTo>
                  <a:lnTo>
                    <a:pt x="14439" y="7620"/>
                  </a:lnTo>
                  <a:lnTo>
                    <a:pt x="157645" y="7620"/>
                  </a:lnTo>
                  <a:lnTo>
                    <a:pt x="157645" y="31750"/>
                  </a:lnTo>
                  <a:lnTo>
                    <a:pt x="14439" y="31750"/>
                  </a:lnTo>
                  <a:lnTo>
                    <a:pt x="14439" y="39370"/>
                  </a:lnTo>
                  <a:lnTo>
                    <a:pt x="14439" y="64770"/>
                  </a:lnTo>
                  <a:lnTo>
                    <a:pt x="14439" y="72390"/>
                  </a:lnTo>
                  <a:lnTo>
                    <a:pt x="85928" y="72390"/>
                  </a:lnTo>
                  <a:lnTo>
                    <a:pt x="85928" y="96913"/>
                  </a:lnTo>
                  <a:lnTo>
                    <a:pt x="0" y="96913"/>
                  </a:lnTo>
                  <a:lnTo>
                    <a:pt x="0" y="104711"/>
                  </a:lnTo>
                  <a:lnTo>
                    <a:pt x="181698" y="104711"/>
                  </a:lnTo>
                  <a:lnTo>
                    <a:pt x="181698" y="969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4" name="object 20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0495279" y="6663366"/>
              <a:ext cx="165892" cy="206678"/>
            </a:xfrm>
            <a:prstGeom prst="rect">
              <a:avLst/>
            </a:prstGeom>
          </p:spPr>
        </p:pic>
        <p:pic>
          <p:nvPicPr>
            <p:cNvPr id="205" name="object 205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0698062" y="6656721"/>
              <a:ext cx="199116" cy="209198"/>
            </a:xfrm>
            <a:prstGeom prst="rect">
              <a:avLst/>
            </a:prstGeom>
          </p:spPr>
        </p:pic>
      </p:grpSp>
      <p:pic>
        <p:nvPicPr>
          <p:cNvPr id="206" name="object 206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0978205" y="6663366"/>
            <a:ext cx="169100" cy="206678"/>
          </a:xfrm>
          <a:prstGeom prst="rect">
            <a:avLst/>
          </a:prstGeom>
        </p:spPr>
      </p:pic>
      <p:sp>
        <p:nvSpPr>
          <p:cNvPr id="207" name="object 207"/>
          <p:cNvSpPr/>
          <p:nvPr/>
        </p:nvSpPr>
        <p:spPr>
          <a:xfrm>
            <a:off x="11188776" y="6667271"/>
            <a:ext cx="179705" cy="188595"/>
          </a:xfrm>
          <a:custGeom>
            <a:avLst/>
            <a:gdLst/>
            <a:ahLst/>
            <a:cxnLst/>
            <a:rect l="l" t="t" r="r" b="b"/>
            <a:pathLst>
              <a:path w="179704" h="188595">
                <a:moveTo>
                  <a:pt x="167716" y="0"/>
                </a:moveTo>
                <a:lnTo>
                  <a:pt x="158330" y="0"/>
                </a:lnTo>
                <a:lnTo>
                  <a:pt x="158330" y="45821"/>
                </a:lnTo>
                <a:lnTo>
                  <a:pt x="167716" y="45821"/>
                </a:lnTo>
                <a:lnTo>
                  <a:pt x="167716" y="0"/>
                </a:lnTo>
                <a:close/>
              </a:path>
              <a:path w="179704" h="188595">
                <a:moveTo>
                  <a:pt x="179412" y="179870"/>
                </a:moveTo>
                <a:lnTo>
                  <a:pt x="94856" y="179870"/>
                </a:lnTo>
                <a:lnTo>
                  <a:pt x="94856" y="118694"/>
                </a:lnTo>
                <a:lnTo>
                  <a:pt x="167716" y="118694"/>
                </a:lnTo>
                <a:lnTo>
                  <a:pt x="167716" y="110210"/>
                </a:lnTo>
                <a:lnTo>
                  <a:pt x="167716" y="109804"/>
                </a:lnTo>
                <a:lnTo>
                  <a:pt x="167716" y="54533"/>
                </a:lnTo>
                <a:lnTo>
                  <a:pt x="158330" y="54533"/>
                </a:lnTo>
                <a:lnTo>
                  <a:pt x="158330" y="109804"/>
                </a:lnTo>
                <a:lnTo>
                  <a:pt x="21082" y="109804"/>
                </a:lnTo>
                <a:lnTo>
                  <a:pt x="21082" y="53924"/>
                </a:lnTo>
                <a:lnTo>
                  <a:pt x="167716" y="53924"/>
                </a:lnTo>
                <a:lnTo>
                  <a:pt x="167716" y="46304"/>
                </a:lnTo>
                <a:lnTo>
                  <a:pt x="21082" y="46304"/>
                </a:lnTo>
                <a:lnTo>
                  <a:pt x="21082" y="584"/>
                </a:lnTo>
                <a:lnTo>
                  <a:pt x="11684" y="584"/>
                </a:lnTo>
                <a:lnTo>
                  <a:pt x="11684" y="46304"/>
                </a:lnTo>
                <a:lnTo>
                  <a:pt x="11684" y="53924"/>
                </a:lnTo>
                <a:lnTo>
                  <a:pt x="11684" y="109804"/>
                </a:lnTo>
                <a:lnTo>
                  <a:pt x="11684" y="118694"/>
                </a:lnTo>
                <a:lnTo>
                  <a:pt x="85458" y="118694"/>
                </a:lnTo>
                <a:lnTo>
                  <a:pt x="85458" y="179870"/>
                </a:lnTo>
                <a:lnTo>
                  <a:pt x="0" y="179870"/>
                </a:lnTo>
                <a:lnTo>
                  <a:pt x="0" y="188112"/>
                </a:lnTo>
                <a:lnTo>
                  <a:pt x="179412" y="188112"/>
                </a:lnTo>
                <a:lnTo>
                  <a:pt x="179412" y="1798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11400955" y="6666585"/>
            <a:ext cx="182245" cy="200660"/>
          </a:xfrm>
          <a:custGeom>
            <a:avLst/>
            <a:gdLst/>
            <a:ahLst/>
            <a:cxnLst/>
            <a:rect l="l" t="t" r="r" b="b"/>
            <a:pathLst>
              <a:path w="182245" h="200659">
                <a:moveTo>
                  <a:pt x="168643" y="64770"/>
                </a:moveTo>
                <a:lnTo>
                  <a:pt x="24053" y="64770"/>
                </a:lnTo>
                <a:lnTo>
                  <a:pt x="24053" y="39370"/>
                </a:lnTo>
                <a:lnTo>
                  <a:pt x="167259" y="39370"/>
                </a:lnTo>
                <a:lnTo>
                  <a:pt x="167259" y="31750"/>
                </a:lnTo>
                <a:lnTo>
                  <a:pt x="167259" y="7620"/>
                </a:lnTo>
                <a:lnTo>
                  <a:pt x="167259" y="0"/>
                </a:lnTo>
                <a:lnTo>
                  <a:pt x="14427" y="0"/>
                </a:lnTo>
                <a:lnTo>
                  <a:pt x="14427" y="7620"/>
                </a:lnTo>
                <a:lnTo>
                  <a:pt x="157645" y="7620"/>
                </a:lnTo>
                <a:lnTo>
                  <a:pt x="157645" y="31750"/>
                </a:lnTo>
                <a:lnTo>
                  <a:pt x="14427" y="31750"/>
                </a:lnTo>
                <a:lnTo>
                  <a:pt x="14427" y="39370"/>
                </a:lnTo>
                <a:lnTo>
                  <a:pt x="14427" y="64770"/>
                </a:lnTo>
                <a:lnTo>
                  <a:pt x="14427" y="72390"/>
                </a:lnTo>
                <a:lnTo>
                  <a:pt x="168643" y="72390"/>
                </a:lnTo>
                <a:lnTo>
                  <a:pt x="168643" y="64770"/>
                </a:lnTo>
                <a:close/>
              </a:path>
              <a:path w="182245" h="200659">
                <a:moveTo>
                  <a:pt x="172529" y="193040"/>
                </a:moveTo>
                <a:lnTo>
                  <a:pt x="24053" y="193040"/>
                </a:lnTo>
                <a:lnTo>
                  <a:pt x="24053" y="167640"/>
                </a:lnTo>
                <a:lnTo>
                  <a:pt x="167259" y="167640"/>
                </a:lnTo>
                <a:lnTo>
                  <a:pt x="167259" y="160020"/>
                </a:lnTo>
                <a:lnTo>
                  <a:pt x="167259" y="137160"/>
                </a:lnTo>
                <a:lnTo>
                  <a:pt x="167259" y="129540"/>
                </a:lnTo>
                <a:lnTo>
                  <a:pt x="14427" y="129540"/>
                </a:lnTo>
                <a:lnTo>
                  <a:pt x="14427" y="137160"/>
                </a:lnTo>
                <a:lnTo>
                  <a:pt x="157645" y="137160"/>
                </a:lnTo>
                <a:lnTo>
                  <a:pt x="157645" y="160020"/>
                </a:lnTo>
                <a:lnTo>
                  <a:pt x="14427" y="160020"/>
                </a:lnTo>
                <a:lnTo>
                  <a:pt x="14427" y="167640"/>
                </a:lnTo>
                <a:lnTo>
                  <a:pt x="14427" y="193040"/>
                </a:lnTo>
                <a:lnTo>
                  <a:pt x="14427" y="200660"/>
                </a:lnTo>
                <a:lnTo>
                  <a:pt x="172529" y="200660"/>
                </a:lnTo>
                <a:lnTo>
                  <a:pt x="172529" y="193040"/>
                </a:lnTo>
                <a:close/>
              </a:path>
              <a:path w="182245" h="200659">
                <a:moveTo>
                  <a:pt x="181698" y="95770"/>
                </a:moveTo>
                <a:lnTo>
                  <a:pt x="0" y="95770"/>
                </a:lnTo>
                <a:lnTo>
                  <a:pt x="0" y="104025"/>
                </a:lnTo>
                <a:lnTo>
                  <a:pt x="181698" y="104025"/>
                </a:lnTo>
                <a:lnTo>
                  <a:pt x="181698" y="957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9" name="object 209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11678256" y="6663366"/>
            <a:ext cx="163142" cy="201866"/>
          </a:xfrm>
          <a:prstGeom prst="rect">
            <a:avLst/>
          </a:prstGeom>
        </p:spPr>
      </p:pic>
      <p:grpSp>
        <p:nvGrpSpPr>
          <p:cNvPr id="210" name="object 210"/>
          <p:cNvGrpSpPr/>
          <p:nvPr/>
        </p:nvGrpSpPr>
        <p:grpSpPr>
          <a:xfrm>
            <a:off x="11888371" y="6656721"/>
            <a:ext cx="383540" cy="213360"/>
            <a:chOff x="11888371" y="6656721"/>
            <a:chExt cx="383540" cy="213360"/>
          </a:xfrm>
        </p:grpSpPr>
        <p:pic>
          <p:nvPicPr>
            <p:cNvPr id="211" name="object 211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1888371" y="6663366"/>
              <a:ext cx="194534" cy="206678"/>
            </a:xfrm>
            <a:prstGeom prst="rect">
              <a:avLst/>
            </a:prstGeom>
          </p:spPr>
        </p:pic>
        <p:pic>
          <p:nvPicPr>
            <p:cNvPr id="212" name="object 21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2104214" y="6656721"/>
              <a:ext cx="167267" cy="208511"/>
            </a:xfrm>
            <a:prstGeom prst="rect">
              <a:avLst/>
            </a:prstGeom>
          </p:spPr>
        </p:pic>
      </p:grpSp>
      <p:grpSp>
        <p:nvGrpSpPr>
          <p:cNvPr id="213" name="object 213"/>
          <p:cNvGrpSpPr/>
          <p:nvPr/>
        </p:nvGrpSpPr>
        <p:grpSpPr>
          <a:xfrm>
            <a:off x="12315018" y="6666577"/>
            <a:ext cx="447040" cy="216535"/>
            <a:chOff x="12315018" y="6666577"/>
            <a:chExt cx="447040" cy="216535"/>
          </a:xfrm>
        </p:grpSpPr>
        <p:sp>
          <p:nvSpPr>
            <p:cNvPr id="214" name="object 214"/>
            <p:cNvSpPr/>
            <p:nvPr/>
          </p:nvSpPr>
          <p:spPr>
            <a:xfrm>
              <a:off x="12315012" y="6666585"/>
              <a:ext cx="179705" cy="202565"/>
            </a:xfrm>
            <a:custGeom>
              <a:avLst/>
              <a:gdLst/>
              <a:ahLst/>
              <a:cxnLst/>
              <a:rect l="l" t="t" r="r" b="b"/>
              <a:pathLst>
                <a:path w="179704" h="202565">
                  <a:moveTo>
                    <a:pt x="170243" y="82550"/>
                  </a:moveTo>
                  <a:lnTo>
                    <a:pt x="21082" y="82550"/>
                  </a:lnTo>
                  <a:lnTo>
                    <a:pt x="21082" y="7620"/>
                  </a:lnTo>
                  <a:lnTo>
                    <a:pt x="167728" y="7620"/>
                  </a:lnTo>
                  <a:lnTo>
                    <a:pt x="167728" y="0"/>
                  </a:lnTo>
                  <a:lnTo>
                    <a:pt x="11684" y="0"/>
                  </a:lnTo>
                  <a:lnTo>
                    <a:pt x="11684" y="7620"/>
                  </a:lnTo>
                  <a:lnTo>
                    <a:pt x="11684" y="82550"/>
                  </a:lnTo>
                  <a:lnTo>
                    <a:pt x="11684" y="91440"/>
                  </a:lnTo>
                  <a:lnTo>
                    <a:pt x="170243" y="91440"/>
                  </a:lnTo>
                  <a:lnTo>
                    <a:pt x="170243" y="82550"/>
                  </a:lnTo>
                  <a:close/>
                </a:path>
                <a:path w="179704" h="202565">
                  <a:moveTo>
                    <a:pt x="179412" y="134035"/>
                  </a:moveTo>
                  <a:lnTo>
                    <a:pt x="0" y="134035"/>
                  </a:lnTo>
                  <a:lnTo>
                    <a:pt x="0" y="142748"/>
                  </a:lnTo>
                  <a:lnTo>
                    <a:pt x="84772" y="142748"/>
                  </a:lnTo>
                  <a:lnTo>
                    <a:pt x="84772" y="202095"/>
                  </a:lnTo>
                  <a:lnTo>
                    <a:pt x="94170" y="202095"/>
                  </a:lnTo>
                  <a:lnTo>
                    <a:pt x="94170" y="142748"/>
                  </a:lnTo>
                  <a:lnTo>
                    <a:pt x="179412" y="142748"/>
                  </a:lnTo>
                  <a:lnTo>
                    <a:pt x="179412" y="1340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5" name="object 215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2528341" y="6667262"/>
              <a:ext cx="179411" cy="188118"/>
            </a:xfrm>
            <a:prstGeom prst="rect">
              <a:avLst/>
            </a:prstGeom>
          </p:spPr>
        </p:pic>
        <p:sp>
          <p:nvSpPr>
            <p:cNvPr id="216" name="object 216"/>
            <p:cNvSpPr/>
            <p:nvPr/>
          </p:nvSpPr>
          <p:spPr>
            <a:xfrm>
              <a:off x="12744643" y="6831550"/>
              <a:ext cx="17780" cy="52069"/>
            </a:xfrm>
            <a:custGeom>
              <a:avLst/>
              <a:gdLst/>
              <a:ahLst/>
              <a:cxnLst/>
              <a:rect l="l" t="t" r="r" b="b"/>
              <a:pathLst>
                <a:path w="17779" h="52070">
                  <a:moveTo>
                    <a:pt x="0" y="51555"/>
                  </a:moveTo>
                  <a:lnTo>
                    <a:pt x="0" y="43993"/>
                  </a:lnTo>
                  <a:lnTo>
                    <a:pt x="7332" y="41244"/>
                  </a:lnTo>
                  <a:lnTo>
                    <a:pt x="9852" y="35973"/>
                  </a:lnTo>
                  <a:lnTo>
                    <a:pt x="9852" y="22913"/>
                  </a:lnTo>
                  <a:lnTo>
                    <a:pt x="5499" y="22913"/>
                  </a:lnTo>
                  <a:lnTo>
                    <a:pt x="5499" y="0"/>
                  </a:lnTo>
                  <a:lnTo>
                    <a:pt x="17414" y="0"/>
                  </a:lnTo>
                  <a:lnTo>
                    <a:pt x="17414" y="24746"/>
                  </a:lnTo>
                  <a:lnTo>
                    <a:pt x="16400" y="34896"/>
                  </a:lnTo>
                  <a:lnTo>
                    <a:pt x="13261" y="42532"/>
                  </a:lnTo>
                  <a:lnTo>
                    <a:pt x="7844" y="47978"/>
                  </a:lnTo>
                  <a:lnTo>
                    <a:pt x="0" y="515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7" name="object 217"/>
          <p:cNvGrpSpPr/>
          <p:nvPr/>
        </p:nvGrpSpPr>
        <p:grpSpPr>
          <a:xfrm>
            <a:off x="12860435" y="6663137"/>
            <a:ext cx="810260" cy="208279"/>
            <a:chOff x="12860435" y="6663137"/>
            <a:chExt cx="810260" cy="208279"/>
          </a:xfrm>
        </p:grpSpPr>
        <p:pic>
          <p:nvPicPr>
            <p:cNvPr id="218" name="object 218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2860435" y="6663137"/>
              <a:ext cx="397317" cy="208053"/>
            </a:xfrm>
            <a:prstGeom prst="rect">
              <a:avLst/>
            </a:prstGeom>
          </p:spPr>
        </p:pic>
        <p:pic>
          <p:nvPicPr>
            <p:cNvPr id="219" name="object 219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3291664" y="6663366"/>
              <a:ext cx="378528" cy="201866"/>
            </a:xfrm>
            <a:prstGeom prst="rect">
              <a:avLst/>
            </a:prstGeom>
          </p:spPr>
        </p:pic>
      </p:grpSp>
      <p:grpSp>
        <p:nvGrpSpPr>
          <p:cNvPr id="220" name="object 220"/>
          <p:cNvGrpSpPr/>
          <p:nvPr/>
        </p:nvGrpSpPr>
        <p:grpSpPr>
          <a:xfrm>
            <a:off x="13777569" y="6663366"/>
            <a:ext cx="383540" cy="205104"/>
            <a:chOff x="13777569" y="6663366"/>
            <a:chExt cx="383540" cy="205104"/>
          </a:xfrm>
        </p:grpSpPr>
        <p:pic>
          <p:nvPicPr>
            <p:cNvPr id="221" name="object 221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3777569" y="6663366"/>
              <a:ext cx="166579" cy="203699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3985164" y="6663366"/>
              <a:ext cx="175516" cy="205074"/>
            </a:xfrm>
            <a:prstGeom prst="rect">
              <a:avLst/>
            </a:prstGeom>
          </p:spPr>
        </p:pic>
      </p:grpSp>
      <p:grpSp>
        <p:nvGrpSpPr>
          <p:cNvPr id="223" name="object 223"/>
          <p:cNvGrpSpPr/>
          <p:nvPr/>
        </p:nvGrpSpPr>
        <p:grpSpPr>
          <a:xfrm>
            <a:off x="14262858" y="6656951"/>
            <a:ext cx="593090" cy="213360"/>
            <a:chOff x="14262858" y="6656951"/>
            <a:chExt cx="593090" cy="213360"/>
          </a:xfrm>
        </p:grpSpPr>
        <p:pic>
          <p:nvPicPr>
            <p:cNvPr id="224" name="object 22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4262858" y="6664512"/>
              <a:ext cx="179411" cy="190868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4478930" y="6656951"/>
              <a:ext cx="169100" cy="213094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4687442" y="6663366"/>
              <a:ext cx="168413" cy="201637"/>
            </a:xfrm>
            <a:prstGeom prst="rect">
              <a:avLst/>
            </a:prstGeom>
          </p:spPr>
        </p:pic>
      </p:grpSp>
      <p:pic>
        <p:nvPicPr>
          <p:cNvPr id="227" name="object 227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4964960" y="6656721"/>
            <a:ext cx="167267" cy="208511"/>
          </a:xfrm>
          <a:prstGeom prst="rect">
            <a:avLst/>
          </a:prstGeom>
        </p:spPr>
      </p:pic>
      <p:pic>
        <p:nvPicPr>
          <p:cNvPr id="228" name="object 228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15178971" y="6663366"/>
            <a:ext cx="191326" cy="206678"/>
          </a:xfrm>
          <a:prstGeom prst="rect">
            <a:avLst/>
          </a:prstGeom>
        </p:spPr>
      </p:pic>
      <p:grpSp>
        <p:nvGrpSpPr>
          <p:cNvPr id="229" name="object 229"/>
          <p:cNvGrpSpPr/>
          <p:nvPr/>
        </p:nvGrpSpPr>
        <p:grpSpPr>
          <a:xfrm>
            <a:off x="15448633" y="6663137"/>
            <a:ext cx="676275" cy="202565"/>
            <a:chOff x="15448633" y="6663137"/>
            <a:chExt cx="676275" cy="202565"/>
          </a:xfrm>
        </p:grpSpPr>
        <p:pic>
          <p:nvPicPr>
            <p:cNvPr id="230" name="object 230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5448633" y="6675739"/>
              <a:ext cx="124648" cy="178036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5601694" y="6675739"/>
              <a:ext cx="118691" cy="178036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5748569" y="6663137"/>
              <a:ext cx="166350" cy="202095"/>
            </a:xfrm>
            <a:prstGeom prst="rect">
              <a:avLst/>
            </a:prstGeom>
          </p:spPr>
        </p:pic>
        <p:pic>
          <p:nvPicPr>
            <p:cNvPr id="233" name="object 233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5956393" y="6663366"/>
              <a:ext cx="168413" cy="201866"/>
            </a:xfrm>
            <a:prstGeom prst="rect">
              <a:avLst/>
            </a:prstGeom>
          </p:spPr>
        </p:pic>
      </p:grpSp>
      <p:grpSp>
        <p:nvGrpSpPr>
          <p:cNvPr id="234" name="object 234"/>
          <p:cNvGrpSpPr/>
          <p:nvPr/>
        </p:nvGrpSpPr>
        <p:grpSpPr>
          <a:xfrm>
            <a:off x="16232382" y="6656951"/>
            <a:ext cx="805815" cy="212090"/>
            <a:chOff x="16232382" y="6656951"/>
            <a:chExt cx="805815" cy="212090"/>
          </a:xfrm>
        </p:grpSpPr>
        <p:pic>
          <p:nvPicPr>
            <p:cNvPr id="235" name="object 235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6232382" y="6663366"/>
              <a:ext cx="166579" cy="203699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6439977" y="6663366"/>
              <a:ext cx="175516" cy="205074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6654904" y="6656951"/>
              <a:ext cx="199346" cy="208282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6877393" y="6663137"/>
              <a:ext cx="160393" cy="201866"/>
            </a:xfrm>
            <a:prstGeom prst="rect">
              <a:avLst/>
            </a:prstGeom>
          </p:spPr>
        </p:pic>
      </p:grpSp>
      <p:grpSp>
        <p:nvGrpSpPr>
          <p:cNvPr id="239" name="object 239"/>
          <p:cNvGrpSpPr/>
          <p:nvPr/>
        </p:nvGrpSpPr>
        <p:grpSpPr>
          <a:xfrm>
            <a:off x="17145162" y="6663366"/>
            <a:ext cx="606425" cy="204470"/>
            <a:chOff x="17145162" y="6663366"/>
            <a:chExt cx="606425" cy="204470"/>
          </a:xfrm>
        </p:grpSpPr>
        <p:pic>
          <p:nvPicPr>
            <p:cNvPr id="240" name="object 24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7145162" y="6663366"/>
              <a:ext cx="169329" cy="203699"/>
            </a:xfrm>
            <a:prstGeom prst="rect">
              <a:avLst/>
            </a:prstGeom>
          </p:spPr>
        </p:pic>
        <p:sp>
          <p:nvSpPr>
            <p:cNvPr id="241" name="object 241"/>
            <p:cNvSpPr/>
            <p:nvPr/>
          </p:nvSpPr>
          <p:spPr>
            <a:xfrm>
              <a:off x="17358475" y="6663372"/>
              <a:ext cx="393065" cy="204470"/>
            </a:xfrm>
            <a:custGeom>
              <a:avLst/>
              <a:gdLst/>
              <a:ahLst/>
              <a:cxnLst/>
              <a:rect l="l" t="t" r="r" b="b"/>
              <a:pathLst>
                <a:path w="393065" h="204470">
                  <a:moveTo>
                    <a:pt x="104495" y="3898"/>
                  </a:moveTo>
                  <a:lnTo>
                    <a:pt x="8026" y="3898"/>
                  </a:lnTo>
                  <a:lnTo>
                    <a:pt x="8026" y="12598"/>
                  </a:lnTo>
                  <a:lnTo>
                    <a:pt x="94869" y="12598"/>
                  </a:lnTo>
                  <a:lnTo>
                    <a:pt x="94780" y="80200"/>
                  </a:lnTo>
                  <a:lnTo>
                    <a:pt x="94526" y="91897"/>
                  </a:lnTo>
                  <a:lnTo>
                    <a:pt x="93522" y="107378"/>
                  </a:lnTo>
                  <a:lnTo>
                    <a:pt x="91871" y="121894"/>
                  </a:lnTo>
                  <a:lnTo>
                    <a:pt x="89598" y="134277"/>
                  </a:lnTo>
                  <a:lnTo>
                    <a:pt x="99225" y="134277"/>
                  </a:lnTo>
                  <a:lnTo>
                    <a:pt x="104089" y="91897"/>
                  </a:lnTo>
                  <a:lnTo>
                    <a:pt x="104381" y="80200"/>
                  </a:lnTo>
                  <a:lnTo>
                    <a:pt x="104495" y="3898"/>
                  </a:lnTo>
                  <a:close/>
                </a:path>
                <a:path w="393065" h="204470">
                  <a:moveTo>
                    <a:pt x="195224" y="88214"/>
                  </a:moveTo>
                  <a:lnTo>
                    <a:pt x="160858" y="88214"/>
                  </a:lnTo>
                  <a:lnTo>
                    <a:pt x="160858" y="0"/>
                  </a:lnTo>
                  <a:lnTo>
                    <a:pt x="151231" y="0"/>
                  </a:lnTo>
                  <a:lnTo>
                    <a:pt x="151231" y="165201"/>
                  </a:lnTo>
                  <a:lnTo>
                    <a:pt x="140449" y="172123"/>
                  </a:lnTo>
                  <a:lnTo>
                    <a:pt x="127520" y="177063"/>
                  </a:lnTo>
                  <a:lnTo>
                    <a:pt x="112699" y="180022"/>
                  </a:lnTo>
                  <a:lnTo>
                    <a:pt x="96240" y="181013"/>
                  </a:lnTo>
                  <a:lnTo>
                    <a:pt x="45605" y="181013"/>
                  </a:lnTo>
                  <a:lnTo>
                    <a:pt x="45605" y="80200"/>
                  </a:lnTo>
                  <a:lnTo>
                    <a:pt x="35750" y="80200"/>
                  </a:lnTo>
                  <a:lnTo>
                    <a:pt x="35750" y="181013"/>
                  </a:lnTo>
                  <a:lnTo>
                    <a:pt x="0" y="181013"/>
                  </a:lnTo>
                  <a:lnTo>
                    <a:pt x="0" y="189268"/>
                  </a:lnTo>
                  <a:lnTo>
                    <a:pt x="95326" y="189268"/>
                  </a:lnTo>
                  <a:lnTo>
                    <a:pt x="112090" y="188315"/>
                  </a:lnTo>
                  <a:lnTo>
                    <a:pt x="127317" y="185432"/>
                  </a:lnTo>
                  <a:lnTo>
                    <a:pt x="140538" y="180568"/>
                  </a:lnTo>
                  <a:lnTo>
                    <a:pt x="151231" y="173685"/>
                  </a:lnTo>
                  <a:lnTo>
                    <a:pt x="151231" y="201637"/>
                  </a:lnTo>
                  <a:lnTo>
                    <a:pt x="160858" y="201637"/>
                  </a:lnTo>
                  <a:lnTo>
                    <a:pt x="160858" y="173685"/>
                  </a:lnTo>
                  <a:lnTo>
                    <a:pt x="160858" y="96697"/>
                  </a:lnTo>
                  <a:lnTo>
                    <a:pt x="195224" y="96697"/>
                  </a:lnTo>
                  <a:lnTo>
                    <a:pt x="195224" y="88214"/>
                  </a:lnTo>
                  <a:close/>
                </a:path>
                <a:path w="393065" h="204470">
                  <a:moveTo>
                    <a:pt x="379907" y="67983"/>
                  </a:moveTo>
                  <a:lnTo>
                    <a:pt x="235331" y="67983"/>
                  </a:lnTo>
                  <a:lnTo>
                    <a:pt x="235331" y="42583"/>
                  </a:lnTo>
                  <a:lnTo>
                    <a:pt x="378536" y="42583"/>
                  </a:lnTo>
                  <a:lnTo>
                    <a:pt x="378536" y="34963"/>
                  </a:lnTo>
                  <a:lnTo>
                    <a:pt x="378536" y="10833"/>
                  </a:lnTo>
                  <a:lnTo>
                    <a:pt x="378536" y="3213"/>
                  </a:lnTo>
                  <a:lnTo>
                    <a:pt x="225704" y="3213"/>
                  </a:lnTo>
                  <a:lnTo>
                    <a:pt x="225704" y="10833"/>
                  </a:lnTo>
                  <a:lnTo>
                    <a:pt x="368909" y="10833"/>
                  </a:lnTo>
                  <a:lnTo>
                    <a:pt x="368909" y="34963"/>
                  </a:lnTo>
                  <a:lnTo>
                    <a:pt x="225704" y="34963"/>
                  </a:lnTo>
                  <a:lnTo>
                    <a:pt x="225704" y="42583"/>
                  </a:lnTo>
                  <a:lnTo>
                    <a:pt x="225704" y="67983"/>
                  </a:lnTo>
                  <a:lnTo>
                    <a:pt x="225704" y="75603"/>
                  </a:lnTo>
                  <a:lnTo>
                    <a:pt x="379907" y="75603"/>
                  </a:lnTo>
                  <a:lnTo>
                    <a:pt x="379907" y="67983"/>
                  </a:lnTo>
                  <a:close/>
                </a:path>
                <a:path w="393065" h="204470">
                  <a:moveTo>
                    <a:pt x="383806" y="196253"/>
                  </a:moveTo>
                  <a:lnTo>
                    <a:pt x="235331" y="196253"/>
                  </a:lnTo>
                  <a:lnTo>
                    <a:pt x="235331" y="170853"/>
                  </a:lnTo>
                  <a:lnTo>
                    <a:pt x="378536" y="170853"/>
                  </a:lnTo>
                  <a:lnTo>
                    <a:pt x="378536" y="163233"/>
                  </a:lnTo>
                  <a:lnTo>
                    <a:pt x="378536" y="140373"/>
                  </a:lnTo>
                  <a:lnTo>
                    <a:pt x="378536" y="132753"/>
                  </a:lnTo>
                  <a:lnTo>
                    <a:pt x="225704" y="132753"/>
                  </a:lnTo>
                  <a:lnTo>
                    <a:pt x="225704" y="140373"/>
                  </a:lnTo>
                  <a:lnTo>
                    <a:pt x="368909" y="140373"/>
                  </a:lnTo>
                  <a:lnTo>
                    <a:pt x="368909" y="163233"/>
                  </a:lnTo>
                  <a:lnTo>
                    <a:pt x="225704" y="163233"/>
                  </a:lnTo>
                  <a:lnTo>
                    <a:pt x="225704" y="170853"/>
                  </a:lnTo>
                  <a:lnTo>
                    <a:pt x="225704" y="196253"/>
                  </a:lnTo>
                  <a:lnTo>
                    <a:pt x="225704" y="203873"/>
                  </a:lnTo>
                  <a:lnTo>
                    <a:pt x="383806" y="203873"/>
                  </a:lnTo>
                  <a:lnTo>
                    <a:pt x="383806" y="196253"/>
                  </a:lnTo>
                  <a:close/>
                </a:path>
                <a:path w="393065" h="204470">
                  <a:moveTo>
                    <a:pt x="392963" y="98983"/>
                  </a:moveTo>
                  <a:lnTo>
                    <a:pt x="211264" y="98983"/>
                  </a:lnTo>
                  <a:lnTo>
                    <a:pt x="211264" y="107238"/>
                  </a:lnTo>
                  <a:lnTo>
                    <a:pt x="392963" y="107238"/>
                  </a:lnTo>
                  <a:lnTo>
                    <a:pt x="392963" y="989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2" name="object 242"/>
          <p:cNvGrpSpPr/>
          <p:nvPr/>
        </p:nvGrpSpPr>
        <p:grpSpPr>
          <a:xfrm>
            <a:off x="7854524" y="6971805"/>
            <a:ext cx="389255" cy="208279"/>
            <a:chOff x="7854524" y="6971805"/>
            <a:chExt cx="389255" cy="208279"/>
          </a:xfrm>
        </p:grpSpPr>
        <p:pic>
          <p:nvPicPr>
            <p:cNvPr id="243" name="object 243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7854524" y="6971805"/>
              <a:ext cx="164976" cy="201637"/>
            </a:xfrm>
            <a:prstGeom prst="rect">
              <a:avLst/>
            </a:prstGeom>
          </p:spPr>
        </p:pic>
        <p:pic>
          <p:nvPicPr>
            <p:cNvPr id="244" name="object 244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8061890" y="6974555"/>
              <a:ext cx="181702" cy="205074"/>
            </a:xfrm>
            <a:prstGeom prst="rect">
              <a:avLst/>
            </a:prstGeom>
          </p:spPr>
        </p:pic>
      </p:grpSp>
      <p:sp>
        <p:nvSpPr>
          <p:cNvPr id="245" name="object 245"/>
          <p:cNvSpPr/>
          <p:nvPr/>
        </p:nvSpPr>
        <p:spPr>
          <a:xfrm>
            <a:off x="7849705" y="7282535"/>
            <a:ext cx="179705" cy="203200"/>
          </a:xfrm>
          <a:custGeom>
            <a:avLst/>
            <a:gdLst/>
            <a:ahLst/>
            <a:cxnLst/>
            <a:rect l="l" t="t" r="r" b="b"/>
            <a:pathLst>
              <a:path w="179704" h="203200">
                <a:moveTo>
                  <a:pt x="167728" y="0"/>
                </a:moveTo>
                <a:lnTo>
                  <a:pt x="11684" y="0"/>
                </a:lnTo>
                <a:lnTo>
                  <a:pt x="11684" y="8890"/>
                </a:lnTo>
                <a:lnTo>
                  <a:pt x="11684" y="83820"/>
                </a:lnTo>
                <a:lnTo>
                  <a:pt x="11684" y="92710"/>
                </a:lnTo>
                <a:lnTo>
                  <a:pt x="167728" y="92710"/>
                </a:lnTo>
                <a:lnTo>
                  <a:pt x="167728" y="83870"/>
                </a:lnTo>
                <a:lnTo>
                  <a:pt x="167728" y="8940"/>
                </a:lnTo>
                <a:lnTo>
                  <a:pt x="158330" y="8940"/>
                </a:lnTo>
                <a:lnTo>
                  <a:pt x="158330" y="83820"/>
                </a:lnTo>
                <a:lnTo>
                  <a:pt x="21082" y="83820"/>
                </a:lnTo>
                <a:lnTo>
                  <a:pt x="21082" y="8890"/>
                </a:lnTo>
                <a:lnTo>
                  <a:pt x="167728" y="8890"/>
                </a:lnTo>
                <a:lnTo>
                  <a:pt x="167728" y="0"/>
                </a:lnTo>
                <a:close/>
              </a:path>
              <a:path w="179704" h="203200">
                <a:moveTo>
                  <a:pt x="179412" y="134962"/>
                </a:moveTo>
                <a:lnTo>
                  <a:pt x="0" y="134962"/>
                </a:lnTo>
                <a:lnTo>
                  <a:pt x="0" y="143675"/>
                </a:lnTo>
                <a:lnTo>
                  <a:pt x="84785" y="143675"/>
                </a:lnTo>
                <a:lnTo>
                  <a:pt x="84785" y="203022"/>
                </a:lnTo>
                <a:lnTo>
                  <a:pt x="94170" y="203022"/>
                </a:lnTo>
                <a:lnTo>
                  <a:pt x="94170" y="143675"/>
                </a:lnTo>
                <a:lnTo>
                  <a:pt x="179412" y="143675"/>
                </a:lnTo>
                <a:lnTo>
                  <a:pt x="179412" y="1349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8063027" y="7283805"/>
            <a:ext cx="179705" cy="188595"/>
          </a:xfrm>
          <a:custGeom>
            <a:avLst/>
            <a:gdLst/>
            <a:ahLst/>
            <a:cxnLst/>
            <a:rect l="l" t="t" r="r" b="b"/>
            <a:pathLst>
              <a:path w="179704" h="188595">
                <a:moveTo>
                  <a:pt x="170472" y="115570"/>
                </a:moveTo>
                <a:lnTo>
                  <a:pt x="21082" y="115570"/>
                </a:lnTo>
                <a:lnTo>
                  <a:pt x="21082" y="66040"/>
                </a:lnTo>
                <a:lnTo>
                  <a:pt x="167728" y="66040"/>
                </a:lnTo>
                <a:lnTo>
                  <a:pt x="167728" y="58420"/>
                </a:lnTo>
                <a:lnTo>
                  <a:pt x="167728" y="8890"/>
                </a:lnTo>
                <a:lnTo>
                  <a:pt x="167728" y="0"/>
                </a:lnTo>
                <a:lnTo>
                  <a:pt x="11684" y="0"/>
                </a:lnTo>
                <a:lnTo>
                  <a:pt x="11684" y="8890"/>
                </a:lnTo>
                <a:lnTo>
                  <a:pt x="158330" y="8890"/>
                </a:lnTo>
                <a:lnTo>
                  <a:pt x="158330" y="58420"/>
                </a:lnTo>
                <a:lnTo>
                  <a:pt x="11684" y="58420"/>
                </a:lnTo>
                <a:lnTo>
                  <a:pt x="11684" y="66040"/>
                </a:lnTo>
                <a:lnTo>
                  <a:pt x="11684" y="115570"/>
                </a:lnTo>
                <a:lnTo>
                  <a:pt x="11684" y="123190"/>
                </a:lnTo>
                <a:lnTo>
                  <a:pt x="170472" y="123190"/>
                </a:lnTo>
                <a:lnTo>
                  <a:pt x="170472" y="115570"/>
                </a:lnTo>
                <a:close/>
              </a:path>
              <a:path w="179704" h="188595">
                <a:moveTo>
                  <a:pt x="179412" y="180213"/>
                </a:moveTo>
                <a:lnTo>
                  <a:pt x="134277" y="180213"/>
                </a:lnTo>
                <a:lnTo>
                  <a:pt x="134277" y="123380"/>
                </a:lnTo>
                <a:lnTo>
                  <a:pt x="124650" y="123380"/>
                </a:lnTo>
                <a:lnTo>
                  <a:pt x="124650" y="180213"/>
                </a:lnTo>
                <a:lnTo>
                  <a:pt x="55905" y="180213"/>
                </a:lnTo>
                <a:lnTo>
                  <a:pt x="55905" y="123380"/>
                </a:lnTo>
                <a:lnTo>
                  <a:pt x="46520" y="123380"/>
                </a:lnTo>
                <a:lnTo>
                  <a:pt x="46520" y="180213"/>
                </a:lnTo>
                <a:lnTo>
                  <a:pt x="0" y="180213"/>
                </a:lnTo>
                <a:lnTo>
                  <a:pt x="0" y="188455"/>
                </a:lnTo>
                <a:lnTo>
                  <a:pt x="179412" y="188455"/>
                </a:lnTo>
                <a:lnTo>
                  <a:pt x="179412" y="180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8344154" y="7283805"/>
            <a:ext cx="93345" cy="184150"/>
          </a:xfrm>
          <a:custGeom>
            <a:avLst/>
            <a:gdLst/>
            <a:ahLst/>
            <a:cxnLst/>
            <a:rect l="l" t="t" r="r" b="b"/>
            <a:pathLst>
              <a:path w="93345" h="184150">
                <a:moveTo>
                  <a:pt x="93256" y="78740"/>
                </a:moveTo>
                <a:lnTo>
                  <a:pt x="9398" y="78740"/>
                </a:lnTo>
                <a:lnTo>
                  <a:pt x="9398" y="0"/>
                </a:lnTo>
                <a:lnTo>
                  <a:pt x="0" y="0"/>
                </a:lnTo>
                <a:lnTo>
                  <a:pt x="0" y="78740"/>
                </a:lnTo>
                <a:lnTo>
                  <a:pt x="0" y="86360"/>
                </a:lnTo>
                <a:lnTo>
                  <a:pt x="0" y="175260"/>
                </a:lnTo>
                <a:lnTo>
                  <a:pt x="0" y="184150"/>
                </a:lnTo>
                <a:lnTo>
                  <a:pt x="93256" y="184150"/>
                </a:lnTo>
                <a:lnTo>
                  <a:pt x="93256" y="175399"/>
                </a:lnTo>
                <a:lnTo>
                  <a:pt x="93256" y="175260"/>
                </a:lnTo>
                <a:lnTo>
                  <a:pt x="93256" y="86956"/>
                </a:lnTo>
                <a:lnTo>
                  <a:pt x="83870" y="86956"/>
                </a:lnTo>
                <a:lnTo>
                  <a:pt x="83870" y="175260"/>
                </a:lnTo>
                <a:lnTo>
                  <a:pt x="9398" y="175260"/>
                </a:lnTo>
                <a:lnTo>
                  <a:pt x="9398" y="86360"/>
                </a:lnTo>
                <a:lnTo>
                  <a:pt x="93256" y="86360"/>
                </a:lnTo>
                <a:lnTo>
                  <a:pt x="93256" y="78740"/>
                </a:lnTo>
                <a:close/>
              </a:path>
              <a:path w="93345" h="184150">
                <a:moveTo>
                  <a:pt x="93256" y="342"/>
                </a:moveTo>
                <a:lnTo>
                  <a:pt x="83870" y="342"/>
                </a:lnTo>
                <a:lnTo>
                  <a:pt x="83870" y="78244"/>
                </a:lnTo>
                <a:lnTo>
                  <a:pt x="93256" y="78244"/>
                </a:lnTo>
                <a:lnTo>
                  <a:pt x="93256" y="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8450478" y="7279995"/>
            <a:ext cx="52069" cy="201930"/>
          </a:xfrm>
          <a:custGeom>
            <a:avLst/>
            <a:gdLst/>
            <a:ahLst/>
            <a:cxnLst/>
            <a:rect l="l" t="t" r="r" b="b"/>
            <a:pathLst>
              <a:path w="52070" h="201929">
                <a:moveTo>
                  <a:pt x="51777" y="0"/>
                </a:moveTo>
                <a:lnTo>
                  <a:pt x="42164" y="0"/>
                </a:lnTo>
                <a:lnTo>
                  <a:pt x="42164" y="86360"/>
                </a:lnTo>
                <a:lnTo>
                  <a:pt x="0" y="86360"/>
                </a:lnTo>
                <a:lnTo>
                  <a:pt x="0" y="95250"/>
                </a:lnTo>
                <a:lnTo>
                  <a:pt x="42164" y="95250"/>
                </a:lnTo>
                <a:lnTo>
                  <a:pt x="42164" y="201930"/>
                </a:lnTo>
                <a:lnTo>
                  <a:pt x="51777" y="201930"/>
                </a:lnTo>
                <a:lnTo>
                  <a:pt x="51777" y="95250"/>
                </a:lnTo>
                <a:lnTo>
                  <a:pt x="51777" y="86360"/>
                </a:lnTo>
                <a:lnTo>
                  <a:pt x="517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9" name="object 249"/>
          <p:cNvGrpSpPr/>
          <p:nvPr/>
        </p:nvGrpSpPr>
        <p:grpSpPr>
          <a:xfrm>
            <a:off x="8551989" y="7280243"/>
            <a:ext cx="407034" cy="202565"/>
            <a:chOff x="8551989" y="7280243"/>
            <a:chExt cx="407034" cy="202565"/>
          </a:xfrm>
        </p:grpSpPr>
        <p:pic>
          <p:nvPicPr>
            <p:cNvPr id="250" name="object 250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8551989" y="7280243"/>
              <a:ext cx="168871" cy="202553"/>
            </a:xfrm>
            <a:prstGeom prst="rect">
              <a:avLst/>
            </a:prstGeom>
          </p:spPr>
        </p:pic>
        <p:pic>
          <p:nvPicPr>
            <p:cNvPr id="251" name="object 251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8763479" y="7280243"/>
              <a:ext cx="195221" cy="201637"/>
            </a:xfrm>
            <a:prstGeom prst="rect">
              <a:avLst/>
            </a:prstGeom>
          </p:spPr>
        </p:pic>
      </p:grpSp>
      <p:pic>
        <p:nvPicPr>
          <p:cNvPr id="252" name="object 252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9035318" y="7280014"/>
            <a:ext cx="179411" cy="204157"/>
          </a:xfrm>
          <a:prstGeom prst="rect">
            <a:avLst/>
          </a:prstGeom>
        </p:spPr>
      </p:pic>
      <p:sp>
        <p:nvSpPr>
          <p:cNvPr id="253" name="object 253"/>
          <p:cNvSpPr/>
          <p:nvPr/>
        </p:nvSpPr>
        <p:spPr>
          <a:xfrm>
            <a:off x="9248635" y="7283805"/>
            <a:ext cx="179705" cy="188595"/>
          </a:xfrm>
          <a:custGeom>
            <a:avLst/>
            <a:gdLst/>
            <a:ahLst/>
            <a:cxnLst/>
            <a:rect l="l" t="t" r="r" b="b"/>
            <a:pathLst>
              <a:path w="179704" h="188595">
                <a:moveTo>
                  <a:pt x="170472" y="115570"/>
                </a:moveTo>
                <a:lnTo>
                  <a:pt x="21082" y="115570"/>
                </a:lnTo>
                <a:lnTo>
                  <a:pt x="21082" y="66040"/>
                </a:lnTo>
                <a:lnTo>
                  <a:pt x="167728" y="66040"/>
                </a:lnTo>
                <a:lnTo>
                  <a:pt x="167728" y="58420"/>
                </a:lnTo>
                <a:lnTo>
                  <a:pt x="167728" y="8890"/>
                </a:lnTo>
                <a:lnTo>
                  <a:pt x="167728" y="0"/>
                </a:lnTo>
                <a:lnTo>
                  <a:pt x="11684" y="0"/>
                </a:lnTo>
                <a:lnTo>
                  <a:pt x="11684" y="8890"/>
                </a:lnTo>
                <a:lnTo>
                  <a:pt x="158330" y="8890"/>
                </a:lnTo>
                <a:lnTo>
                  <a:pt x="158330" y="58420"/>
                </a:lnTo>
                <a:lnTo>
                  <a:pt x="11684" y="58420"/>
                </a:lnTo>
                <a:lnTo>
                  <a:pt x="11684" y="66040"/>
                </a:lnTo>
                <a:lnTo>
                  <a:pt x="11684" y="115570"/>
                </a:lnTo>
                <a:lnTo>
                  <a:pt x="11684" y="123190"/>
                </a:lnTo>
                <a:lnTo>
                  <a:pt x="170472" y="123190"/>
                </a:lnTo>
                <a:lnTo>
                  <a:pt x="170472" y="115570"/>
                </a:lnTo>
                <a:close/>
              </a:path>
              <a:path w="179704" h="188595">
                <a:moveTo>
                  <a:pt x="179412" y="180213"/>
                </a:moveTo>
                <a:lnTo>
                  <a:pt x="134277" y="180213"/>
                </a:lnTo>
                <a:lnTo>
                  <a:pt x="134277" y="123380"/>
                </a:lnTo>
                <a:lnTo>
                  <a:pt x="124650" y="123380"/>
                </a:lnTo>
                <a:lnTo>
                  <a:pt x="124650" y="180213"/>
                </a:lnTo>
                <a:lnTo>
                  <a:pt x="55905" y="180213"/>
                </a:lnTo>
                <a:lnTo>
                  <a:pt x="55905" y="123380"/>
                </a:lnTo>
                <a:lnTo>
                  <a:pt x="46520" y="123380"/>
                </a:lnTo>
                <a:lnTo>
                  <a:pt x="46520" y="180213"/>
                </a:lnTo>
                <a:lnTo>
                  <a:pt x="0" y="180213"/>
                </a:lnTo>
                <a:lnTo>
                  <a:pt x="0" y="188455"/>
                </a:lnTo>
                <a:lnTo>
                  <a:pt x="179412" y="188455"/>
                </a:lnTo>
                <a:lnTo>
                  <a:pt x="179412" y="180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9529940" y="7283805"/>
            <a:ext cx="93345" cy="184150"/>
          </a:xfrm>
          <a:custGeom>
            <a:avLst/>
            <a:gdLst/>
            <a:ahLst/>
            <a:cxnLst/>
            <a:rect l="l" t="t" r="r" b="b"/>
            <a:pathLst>
              <a:path w="93345" h="184150">
                <a:moveTo>
                  <a:pt x="93256" y="78740"/>
                </a:moveTo>
                <a:lnTo>
                  <a:pt x="9385" y="78740"/>
                </a:lnTo>
                <a:lnTo>
                  <a:pt x="9385" y="0"/>
                </a:lnTo>
                <a:lnTo>
                  <a:pt x="0" y="0"/>
                </a:lnTo>
                <a:lnTo>
                  <a:pt x="0" y="78740"/>
                </a:lnTo>
                <a:lnTo>
                  <a:pt x="0" y="86360"/>
                </a:lnTo>
                <a:lnTo>
                  <a:pt x="0" y="175260"/>
                </a:lnTo>
                <a:lnTo>
                  <a:pt x="0" y="184150"/>
                </a:lnTo>
                <a:lnTo>
                  <a:pt x="93256" y="184150"/>
                </a:lnTo>
                <a:lnTo>
                  <a:pt x="93256" y="175399"/>
                </a:lnTo>
                <a:lnTo>
                  <a:pt x="93256" y="175260"/>
                </a:lnTo>
                <a:lnTo>
                  <a:pt x="93256" y="86956"/>
                </a:lnTo>
                <a:lnTo>
                  <a:pt x="83858" y="86956"/>
                </a:lnTo>
                <a:lnTo>
                  <a:pt x="83858" y="175260"/>
                </a:lnTo>
                <a:lnTo>
                  <a:pt x="9385" y="175260"/>
                </a:lnTo>
                <a:lnTo>
                  <a:pt x="9385" y="86360"/>
                </a:lnTo>
                <a:lnTo>
                  <a:pt x="93256" y="86360"/>
                </a:lnTo>
                <a:lnTo>
                  <a:pt x="93256" y="78740"/>
                </a:lnTo>
                <a:close/>
              </a:path>
              <a:path w="93345" h="184150">
                <a:moveTo>
                  <a:pt x="93256" y="342"/>
                </a:moveTo>
                <a:lnTo>
                  <a:pt x="83858" y="342"/>
                </a:lnTo>
                <a:lnTo>
                  <a:pt x="83858" y="78244"/>
                </a:lnTo>
                <a:lnTo>
                  <a:pt x="93256" y="78244"/>
                </a:lnTo>
                <a:lnTo>
                  <a:pt x="93256" y="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9636252" y="7279995"/>
            <a:ext cx="52069" cy="201930"/>
          </a:xfrm>
          <a:custGeom>
            <a:avLst/>
            <a:gdLst/>
            <a:ahLst/>
            <a:cxnLst/>
            <a:rect l="l" t="t" r="r" b="b"/>
            <a:pathLst>
              <a:path w="52070" h="201929">
                <a:moveTo>
                  <a:pt x="51790" y="0"/>
                </a:moveTo>
                <a:lnTo>
                  <a:pt x="42164" y="0"/>
                </a:lnTo>
                <a:lnTo>
                  <a:pt x="42164" y="86360"/>
                </a:lnTo>
                <a:lnTo>
                  <a:pt x="0" y="86360"/>
                </a:lnTo>
                <a:lnTo>
                  <a:pt x="0" y="95250"/>
                </a:lnTo>
                <a:lnTo>
                  <a:pt x="42164" y="95250"/>
                </a:lnTo>
                <a:lnTo>
                  <a:pt x="42164" y="201930"/>
                </a:lnTo>
                <a:lnTo>
                  <a:pt x="51790" y="201930"/>
                </a:lnTo>
                <a:lnTo>
                  <a:pt x="51790" y="95250"/>
                </a:lnTo>
                <a:lnTo>
                  <a:pt x="51790" y="86360"/>
                </a:lnTo>
                <a:lnTo>
                  <a:pt x="517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6" name="object 256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9737766" y="7280243"/>
            <a:ext cx="168871" cy="202553"/>
          </a:xfrm>
          <a:prstGeom prst="rect">
            <a:avLst/>
          </a:prstGeom>
        </p:spPr>
      </p:pic>
      <p:grpSp>
        <p:nvGrpSpPr>
          <p:cNvPr id="257" name="object 257"/>
          <p:cNvGrpSpPr/>
          <p:nvPr/>
        </p:nvGrpSpPr>
        <p:grpSpPr>
          <a:xfrm>
            <a:off x="10006751" y="7280243"/>
            <a:ext cx="384810" cy="202565"/>
            <a:chOff x="10006751" y="7280243"/>
            <a:chExt cx="384810" cy="202565"/>
          </a:xfrm>
        </p:grpSpPr>
        <p:pic>
          <p:nvPicPr>
            <p:cNvPr id="258" name="object 258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0006751" y="7282993"/>
              <a:ext cx="181702" cy="199804"/>
            </a:xfrm>
            <a:prstGeom prst="rect">
              <a:avLst/>
            </a:prstGeom>
          </p:spPr>
        </p:pic>
        <p:pic>
          <p:nvPicPr>
            <p:cNvPr id="259" name="object 259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0226031" y="7280243"/>
              <a:ext cx="164976" cy="201866"/>
            </a:xfrm>
            <a:prstGeom prst="rect">
              <a:avLst/>
            </a:prstGeom>
          </p:spPr>
        </p:pic>
      </p:grpSp>
      <p:sp>
        <p:nvSpPr>
          <p:cNvPr id="260" name="object 260"/>
          <p:cNvSpPr/>
          <p:nvPr/>
        </p:nvSpPr>
        <p:spPr>
          <a:xfrm>
            <a:off x="7849705" y="7591145"/>
            <a:ext cx="179705" cy="203200"/>
          </a:xfrm>
          <a:custGeom>
            <a:avLst/>
            <a:gdLst/>
            <a:ahLst/>
            <a:cxnLst/>
            <a:rect l="l" t="t" r="r" b="b"/>
            <a:pathLst>
              <a:path w="179704" h="203200">
                <a:moveTo>
                  <a:pt x="167728" y="0"/>
                </a:moveTo>
                <a:lnTo>
                  <a:pt x="11684" y="0"/>
                </a:lnTo>
                <a:lnTo>
                  <a:pt x="11684" y="8890"/>
                </a:lnTo>
                <a:lnTo>
                  <a:pt x="11684" y="83820"/>
                </a:lnTo>
                <a:lnTo>
                  <a:pt x="11684" y="92710"/>
                </a:lnTo>
                <a:lnTo>
                  <a:pt x="167728" y="92710"/>
                </a:lnTo>
                <a:lnTo>
                  <a:pt x="167728" y="83820"/>
                </a:lnTo>
                <a:lnTo>
                  <a:pt x="21082" y="83820"/>
                </a:lnTo>
                <a:lnTo>
                  <a:pt x="21082" y="8890"/>
                </a:lnTo>
                <a:lnTo>
                  <a:pt x="158330" y="8890"/>
                </a:lnTo>
                <a:lnTo>
                  <a:pt x="158330" y="83693"/>
                </a:lnTo>
                <a:lnTo>
                  <a:pt x="167728" y="83693"/>
                </a:lnTo>
                <a:lnTo>
                  <a:pt x="167728" y="8890"/>
                </a:lnTo>
                <a:lnTo>
                  <a:pt x="167728" y="0"/>
                </a:lnTo>
                <a:close/>
              </a:path>
              <a:path w="179704" h="203200">
                <a:moveTo>
                  <a:pt x="179412" y="134797"/>
                </a:moveTo>
                <a:lnTo>
                  <a:pt x="0" y="134797"/>
                </a:lnTo>
                <a:lnTo>
                  <a:pt x="0" y="143497"/>
                </a:lnTo>
                <a:lnTo>
                  <a:pt x="84785" y="143497"/>
                </a:lnTo>
                <a:lnTo>
                  <a:pt x="84785" y="202844"/>
                </a:lnTo>
                <a:lnTo>
                  <a:pt x="94170" y="202844"/>
                </a:lnTo>
                <a:lnTo>
                  <a:pt x="94170" y="143497"/>
                </a:lnTo>
                <a:lnTo>
                  <a:pt x="179412" y="143497"/>
                </a:lnTo>
                <a:lnTo>
                  <a:pt x="179412" y="1347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8063027" y="7592415"/>
            <a:ext cx="179705" cy="188595"/>
          </a:xfrm>
          <a:custGeom>
            <a:avLst/>
            <a:gdLst/>
            <a:ahLst/>
            <a:cxnLst/>
            <a:rect l="l" t="t" r="r" b="b"/>
            <a:pathLst>
              <a:path w="179704" h="188595">
                <a:moveTo>
                  <a:pt x="170472" y="115570"/>
                </a:moveTo>
                <a:lnTo>
                  <a:pt x="21082" y="115570"/>
                </a:lnTo>
                <a:lnTo>
                  <a:pt x="21082" y="66040"/>
                </a:lnTo>
                <a:lnTo>
                  <a:pt x="167728" y="66040"/>
                </a:lnTo>
                <a:lnTo>
                  <a:pt x="167728" y="58420"/>
                </a:lnTo>
                <a:lnTo>
                  <a:pt x="167728" y="8890"/>
                </a:lnTo>
                <a:lnTo>
                  <a:pt x="167728" y="0"/>
                </a:lnTo>
                <a:lnTo>
                  <a:pt x="11684" y="0"/>
                </a:lnTo>
                <a:lnTo>
                  <a:pt x="11684" y="8890"/>
                </a:lnTo>
                <a:lnTo>
                  <a:pt x="158330" y="8890"/>
                </a:lnTo>
                <a:lnTo>
                  <a:pt x="158330" y="58420"/>
                </a:lnTo>
                <a:lnTo>
                  <a:pt x="11684" y="58420"/>
                </a:lnTo>
                <a:lnTo>
                  <a:pt x="11684" y="66040"/>
                </a:lnTo>
                <a:lnTo>
                  <a:pt x="11684" y="115570"/>
                </a:lnTo>
                <a:lnTo>
                  <a:pt x="11684" y="123190"/>
                </a:lnTo>
                <a:lnTo>
                  <a:pt x="170472" y="123190"/>
                </a:lnTo>
                <a:lnTo>
                  <a:pt x="170472" y="115570"/>
                </a:lnTo>
                <a:close/>
              </a:path>
              <a:path w="179704" h="188595">
                <a:moveTo>
                  <a:pt x="179412" y="180035"/>
                </a:moveTo>
                <a:lnTo>
                  <a:pt x="134277" y="180035"/>
                </a:lnTo>
                <a:lnTo>
                  <a:pt x="134277" y="123215"/>
                </a:lnTo>
                <a:lnTo>
                  <a:pt x="124650" y="123215"/>
                </a:lnTo>
                <a:lnTo>
                  <a:pt x="124650" y="180035"/>
                </a:lnTo>
                <a:lnTo>
                  <a:pt x="55905" y="180035"/>
                </a:lnTo>
                <a:lnTo>
                  <a:pt x="55905" y="123215"/>
                </a:lnTo>
                <a:lnTo>
                  <a:pt x="46520" y="123215"/>
                </a:lnTo>
                <a:lnTo>
                  <a:pt x="46520" y="180035"/>
                </a:lnTo>
                <a:lnTo>
                  <a:pt x="0" y="180035"/>
                </a:lnTo>
                <a:lnTo>
                  <a:pt x="0" y="188290"/>
                </a:lnTo>
                <a:lnTo>
                  <a:pt x="179412" y="188290"/>
                </a:lnTo>
                <a:lnTo>
                  <a:pt x="179412" y="1800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8344154" y="7592415"/>
            <a:ext cx="93345" cy="182880"/>
          </a:xfrm>
          <a:custGeom>
            <a:avLst/>
            <a:gdLst/>
            <a:ahLst/>
            <a:cxnLst/>
            <a:rect l="l" t="t" r="r" b="b"/>
            <a:pathLst>
              <a:path w="93345" h="182879">
                <a:moveTo>
                  <a:pt x="93256" y="86779"/>
                </a:moveTo>
                <a:lnTo>
                  <a:pt x="83870" y="86779"/>
                </a:lnTo>
                <a:lnTo>
                  <a:pt x="83870" y="175221"/>
                </a:lnTo>
                <a:lnTo>
                  <a:pt x="93256" y="175221"/>
                </a:lnTo>
                <a:lnTo>
                  <a:pt x="93256" y="86779"/>
                </a:lnTo>
                <a:close/>
              </a:path>
              <a:path w="93345" h="182879">
                <a:moveTo>
                  <a:pt x="93256" y="165"/>
                </a:moveTo>
                <a:lnTo>
                  <a:pt x="83870" y="165"/>
                </a:lnTo>
                <a:lnTo>
                  <a:pt x="83870" y="77470"/>
                </a:lnTo>
                <a:lnTo>
                  <a:pt x="9398" y="77470"/>
                </a:lnTo>
                <a:lnTo>
                  <a:pt x="9398" y="0"/>
                </a:lnTo>
                <a:lnTo>
                  <a:pt x="0" y="0"/>
                </a:lnTo>
                <a:lnTo>
                  <a:pt x="0" y="77470"/>
                </a:lnTo>
                <a:lnTo>
                  <a:pt x="0" y="86360"/>
                </a:lnTo>
                <a:lnTo>
                  <a:pt x="0" y="175260"/>
                </a:lnTo>
                <a:lnTo>
                  <a:pt x="0" y="182880"/>
                </a:lnTo>
                <a:lnTo>
                  <a:pt x="93256" y="182880"/>
                </a:lnTo>
                <a:lnTo>
                  <a:pt x="93256" y="175260"/>
                </a:lnTo>
                <a:lnTo>
                  <a:pt x="9398" y="175260"/>
                </a:lnTo>
                <a:lnTo>
                  <a:pt x="9398" y="86360"/>
                </a:lnTo>
                <a:lnTo>
                  <a:pt x="93256" y="86360"/>
                </a:lnTo>
                <a:lnTo>
                  <a:pt x="93256" y="78079"/>
                </a:lnTo>
                <a:lnTo>
                  <a:pt x="93256" y="77470"/>
                </a:lnTo>
                <a:lnTo>
                  <a:pt x="93256" y="1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8450478" y="7588605"/>
            <a:ext cx="52069" cy="201930"/>
          </a:xfrm>
          <a:custGeom>
            <a:avLst/>
            <a:gdLst/>
            <a:ahLst/>
            <a:cxnLst/>
            <a:rect l="l" t="t" r="r" b="b"/>
            <a:pathLst>
              <a:path w="52070" h="201929">
                <a:moveTo>
                  <a:pt x="51777" y="0"/>
                </a:moveTo>
                <a:lnTo>
                  <a:pt x="42164" y="0"/>
                </a:lnTo>
                <a:lnTo>
                  <a:pt x="42164" y="86360"/>
                </a:lnTo>
                <a:lnTo>
                  <a:pt x="0" y="86360"/>
                </a:lnTo>
                <a:lnTo>
                  <a:pt x="0" y="95250"/>
                </a:lnTo>
                <a:lnTo>
                  <a:pt x="42164" y="95250"/>
                </a:lnTo>
                <a:lnTo>
                  <a:pt x="42164" y="201930"/>
                </a:lnTo>
                <a:lnTo>
                  <a:pt x="51777" y="201930"/>
                </a:lnTo>
                <a:lnTo>
                  <a:pt x="51777" y="95250"/>
                </a:lnTo>
                <a:lnTo>
                  <a:pt x="51777" y="86360"/>
                </a:lnTo>
                <a:lnTo>
                  <a:pt x="517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4" name="object 264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8551989" y="7588682"/>
            <a:ext cx="168871" cy="202553"/>
          </a:xfrm>
          <a:prstGeom prst="rect">
            <a:avLst/>
          </a:prstGeom>
        </p:spPr>
      </p:pic>
      <p:sp>
        <p:nvSpPr>
          <p:cNvPr id="265" name="object 265"/>
          <p:cNvSpPr/>
          <p:nvPr/>
        </p:nvSpPr>
        <p:spPr>
          <a:xfrm>
            <a:off x="8830588" y="7756866"/>
            <a:ext cx="12065" cy="22225"/>
          </a:xfrm>
          <a:custGeom>
            <a:avLst/>
            <a:gdLst/>
            <a:ahLst/>
            <a:cxnLst/>
            <a:rect l="l" t="t" r="r" b="b"/>
            <a:pathLst>
              <a:path w="12065" h="22225">
                <a:moveTo>
                  <a:pt x="11914" y="22225"/>
                </a:moveTo>
                <a:lnTo>
                  <a:pt x="0" y="22225"/>
                </a:lnTo>
                <a:lnTo>
                  <a:pt x="0" y="0"/>
                </a:lnTo>
                <a:lnTo>
                  <a:pt x="11914" y="0"/>
                </a:lnTo>
                <a:lnTo>
                  <a:pt x="11914" y="222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8830588" y="7651922"/>
            <a:ext cx="12065" cy="22225"/>
          </a:xfrm>
          <a:custGeom>
            <a:avLst/>
            <a:gdLst/>
            <a:ahLst/>
            <a:cxnLst/>
            <a:rect l="l" t="t" r="r" b="b"/>
            <a:pathLst>
              <a:path w="12065" h="22225">
                <a:moveTo>
                  <a:pt x="11914" y="22225"/>
                </a:moveTo>
                <a:lnTo>
                  <a:pt x="0" y="22225"/>
                </a:lnTo>
                <a:lnTo>
                  <a:pt x="0" y="0"/>
                </a:lnTo>
                <a:lnTo>
                  <a:pt x="11914" y="0"/>
                </a:lnTo>
                <a:lnTo>
                  <a:pt x="11914" y="222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7" name="object 267"/>
          <p:cNvGrpSpPr/>
          <p:nvPr/>
        </p:nvGrpSpPr>
        <p:grpSpPr>
          <a:xfrm>
            <a:off x="8938473" y="7598076"/>
            <a:ext cx="402590" cy="184150"/>
            <a:chOff x="8938473" y="7598076"/>
            <a:chExt cx="402590" cy="184150"/>
          </a:xfrm>
        </p:grpSpPr>
        <p:pic>
          <p:nvPicPr>
            <p:cNvPr id="268" name="object 26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938473" y="7598076"/>
              <a:ext cx="129918" cy="183994"/>
            </a:xfrm>
            <a:prstGeom prst="rect">
              <a:avLst/>
            </a:prstGeom>
          </p:spPr>
        </p:pic>
        <p:pic>
          <p:nvPicPr>
            <p:cNvPr id="269" name="object 26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100241" y="7601055"/>
              <a:ext cx="118691" cy="178036"/>
            </a:xfrm>
            <a:prstGeom prst="rect">
              <a:avLst/>
            </a:prstGeom>
          </p:spPr>
        </p:pic>
        <p:sp>
          <p:nvSpPr>
            <p:cNvPr id="270" name="object 270"/>
            <p:cNvSpPr/>
            <p:nvPr/>
          </p:nvSpPr>
          <p:spPr>
            <a:xfrm>
              <a:off x="9241155" y="7601305"/>
              <a:ext cx="100330" cy="177800"/>
            </a:xfrm>
            <a:custGeom>
              <a:avLst/>
              <a:gdLst/>
              <a:ahLst/>
              <a:cxnLst/>
              <a:rect l="l" t="t" r="r" b="b"/>
              <a:pathLst>
                <a:path w="100329" h="177800">
                  <a:moveTo>
                    <a:pt x="99898" y="168910"/>
                  </a:moveTo>
                  <a:lnTo>
                    <a:pt x="9626" y="168910"/>
                  </a:lnTo>
                  <a:lnTo>
                    <a:pt x="9626" y="0"/>
                  </a:lnTo>
                  <a:lnTo>
                    <a:pt x="0" y="0"/>
                  </a:lnTo>
                  <a:lnTo>
                    <a:pt x="0" y="168910"/>
                  </a:lnTo>
                  <a:lnTo>
                    <a:pt x="0" y="177800"/>
                  </a:lnTo>
                  <a:lnTo>
                    <a:pt x="99898" y="177800"/>
                  </a:lnTo>
                  <a:lnTo>
                    <a:pt x="99898" y="1689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1" name="object 271"/>
          <p:cNvGrpSpPr/>
          <p:nvPr/>
        </p:nvGrpSpPr>
        <p:grpSpPr>
          <a:xfrm>
            <a:off x="9424009" y="7588453"/>
            <a:ext cx="374015" cy="202565"/>
            <a:chOff x="9424009" y="7588453"/>
            <a:chExt cx="374015" cy="202565"/>
          </a:xfrm>
        </p:grpSpPr>
        <p:pic>
          <p:nvPicPr>
            <p:cNvPr id="272" name="object 27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424009" y="7588682"/>
              <a:ext cx="190180" cy="201866"/>
            </a:xfrm>
            <a:prstGeom prst="rect">
              <a:avLst/>
            </a:prstGeom>
          </p:spPr>
        </p:pic>
        <p:pic>
          <p:nvPicPr>
            <p:cNvPr id="273" name="object 273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9637332" y="7588453"/>
              <a:ext cx="160393" cy="201866"/>
            </a:xfrm>
            <a:prstGeom prst="rect">
              <a:avLst/>
            </a:prstGeom>
          </p:spPr>
        </p:pic>
      </p:grpSp>
      <p:grpSp>
        <p:nvGrpSpPr>
          <p:cNvPr id="274" name="object 274"/>
          <p:cNvGrpSpPr/>
          <p:nvPr/>
        </p:nvGrpSpPr>
        <p:grpSpPr>
          <a:xfrm>
            <a:off x="9842406" y="7588682"/>
            <a:ext cx="625475" cy="202565"/>
            <a:chOff x="9842406" y="7588682"/>
            <a:chExt cx="625475" cy="202565"/>
          </a:xfrm>
        </p:grpSpPr>
        <p:pic>
          <p:nvPicPr>
            <p:cNvPr id="275" name="object 275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9842406" y="7588682"/>
              <a:ext cx="173912" cy="202553"/>
            </a:xfrm>
            <a:prstGeom prst="rect">
              <a:avLst/>
            </a:prstGeom>
          </p:spPr>
        </p:pic>
        <p:pic>
          <p:nvPicPr>
            <p:cNvPr id="276" name="object 27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058021" y="7591432"/>
              <a:ext cx="179411" cy="189264"/>
            </a:xfrm>
            <a:prstGeom prst="rect">
              <a:avLst/>
            </a:prstGeom>
          </p:spPr>
        </p:pic>
        <p:pic>
          <p:nvPicPr>
            <p:cNvPr id="277" name="object 277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0276156" y="7588682"/>
              <a:ext cx="191326" cy="201866"/>
            </a:xfrm>
            <a:prstGeom prst="rect">
              <a:avLst/>
            </a:prstGeom>
          </p:spPr>
        </p:pic>
      </p:grpSp>
      <p:pic>
        <p:nvPicPr>
          <p:cNvPr id="278" name="object 278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10546970" y="7588682"/>
            <a:ext cx="164746" cy="205074"/>
          </a:xfrm>
          <a:prstGeom prst="rect">
            <a:avLst/>
          </a:prstGeom>
        </p:spPr>
      </p:pic>
      <p:grpSp>
        <p:nvGrpSpPr>
          <p:cNvPr id="279" name="object 279"/>
          <p:cNvGrpSpPr/>
          <p:nvPr/>
        </p:nvGrpSpPr>
        <p:grpSpPr>
          <a:xfrm>
            <a:off x="10756398" y="7588453"/>
            <a:ext cx="381000" cy="208279"/>
            <a:chOff x="10756398" y="7588453"/>
            <a:chExt cx="381000" cy="208279"/>
          </a:xfrm>
        </p:grpSpPr>
        <p:pic>
          <p:nvPicPr>
            <p:cNvPr id="280" name="object 280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10756398" y="7588453"/>
              <a:ext cx="181702" cy="208053"/>
            </a:xfrm>
            <a:prstGeom prst="rect">
              <a:avLst/>
            </a:prstGeom>
          </p:spPr>
        </p:pic>
        <p:pic>
          <p:nvPicPr>
            <p:cNvPr id="281" name="object 281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10971783" y="7588682"/>
              <a:ext cx="165434" cy="201866"/>
            </a:xfrm>
            <a:prstGeom prst="rect">
              <a:avLst/>
            </a:prstGeom>
          </p:spPr>
        </p:pic>
      </p:grpSp>
      <p:pic>
        <p:nvPicPr>
          <p:cNvPr id="282" name="object 282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11190147" y="7588453"/>
            <a:ext cx="160393" cy="202095"/>
          </a:xfrm>
          <a:prstGeom prst="rect">
            <a:avLst/>
          </a:prstGeom>
        </p:spPr>
      </p:pic>
      <p:grpSp>
        <p:nvGrpSpPr>
          <p:cNvPr id="283" name="object 283"/>
          <p:cNvGrpSpPr/>
          <p:nvPr/>
        </p:nvGrpSpPr>
        <p:grpSpPr>
          <a:xfrm>
            <a:off x="11457182" y="7591431"/>
            <a:ext cx="606425" cy="189865"/>
            <a:chOff x="11457182" y="7591431"/>
            <a:chExt cx="606425" cy="189865"/>
          </a:xfrm>
        </p:grpSpPr>
        <p:pic>
          <p:nvPicPr>
            <p:cNvPr id="284" name="object 284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11457182" y="7591431"/>
              <a:ext cx="179411" cy="189264"/>
            </a:xfrm>
            <a:prstGeom prst="rect">
              <a:avLst/>
            </a:prstGeom>
          </p:spPr>
        </p:pic>
        <p:pic>
          <p:nvPicPr>
            <p:cNvPr id="285" name="object 28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670506" y="7591431"/>
              <a:ext cx="179411" cy="189264"/>
            </a:xfrm>
            <a:prstGeom prst="rect">
              <a:avLst/>
            </a:prstGeom>
          </p:spPr>
        </p:pic>
        <p:pic>
          <p:nvPicPr>
            <p:cNvPr id="286" name="object 286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11883829" y="7592577"/>
              <a:ext cx="179411" cy="188118"/>
            </a:xfrm>
            <a:prstGeom prst="rect">
              <a:avLst/>
            </a:prstGeom>
          </p:spPr>
        </p:pic>
      </p:grpSp>
      <p:sp>
        <p:nvSpPr>
          <p:cNvPr id="287" name="object 287"/>
          <p:cNvSpPr/>
          <p:nvPr/>
        </p:nvSpPr>
        <p:spPr>
          <a:xfrm>
            <a:off x="12108828" y="7592415"/>
            <a:ext cx="158750" cy="111760"/>
          </a:xfrm>
          <a:custGeom>
            <a:avLst/>
            <a:gdLst/>
            <a:ahLst/>
            <a:cxnLst/>
            <a:rect l="l" t="t" r="r" b="b"/>
            <a:pathLst>
              <a:path w="158750" h="111759">
                <a:moveTo>
                  <a:pt x="158559" y="102870"/>
                </a:moveTo>
                <a:lnTo>
                  <a:pt x="9398" y="102870"/>
                </a:lnTo>
                <a:lnTo>
                  <a:pt x="9398" y="8890"/>
                </a:lnTo>
                <a:lnTo>
                  <a:pt x="156044" y="8890"/>
                </a:lnTo>
                <a:lnTo>
                  <a:pt x="156044" y="0"/>
                </a:lnTo>
                <a:lnTo>
                  <a:pt x="0" y="0"/>
                </a:lnTo>
                <a:lnTo>
                  <a:pt x="0" y="8890"/>
                </a:lnTo>
                <a:lnTo>
                  <a:pt x="0" y="102870"/>
                </a:lnTo>
                <a:lnTo>
                  <a:pt x="0" y="111760"/>
                </a:lnTo>
                <a:lnTo>
                  <a:pt x="158559" y="111760"/>
                </a:lnTo>
                <a:lnTo>
                  <a:pt x="158559" y="1028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12097152" y="7772447"/>
            <a:ext cx="179705" cy="8255"/>
          </a:xfrm>
          <a:custGeom>
            <a:avLst/>
            <a:gdLst/>
            <a:ahLst/>
            <a:cxnLst/>
            <a:rect l="l" t="t" r="r" b="b"/>
            <a:pathLst>
              <a:path w="179704" h="8254">
                <a:moveTo>
                  <a:pt x="179411" y="8248"/>
                </a:moveTo>
                <a:lnTo>
                  <a:pt x="0" y="8248"/>
                </a:lnTo>
                <a:lnTo>
                  <a:pt x="0" y="0"/>
                </a:lnTo>
                <a:lnTo>
                  <a:pt x="179411" y="0"/>
                </a:lnTo>
                <a:lnTo>
                  <a:pt x="179411" y="82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9" name="object 289"/>
          <p:cNvGrpSpPr/>
          <p:nvPr/>
        </p:nvGrpSpPr>
        <p:grpSpPr>
          <a:xfrm>
            <a:off x="12369973" y="7588682"/>
            <a:ext cx="385445" cy="207010"/>
            <a:chOff x="12369973" y="7588682"/>
            <a:chExt cx="385445" cy="207010"/>
          </a:xfrm>
        </p:grpSpPr>
        <p:pic>
          <p:nvPicPr>
            <p:cNvPr id="290" name="object 290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12369973" y="7590286"/>
              <a:ext cx="179411" cy="203699"/>
            </a:xfrm>
            <a:prstGeom prst="rect">
              <a:avLst/>
            </a:prstGeom>
          </p:spPr>
        </p:pic>
        <p:pic>
          <p:nvPicPr>
            <p:cNvPr id="291" name="object 291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12586046" y="7588682"/>
              <a:ext cx="169100" cy="206678"/>
            </a:xfrm>
            <a:prstGeom prst="rect">
              <a:avLst/>
            </a:prstGeom>
          </p:spPr>
        </p:pic>
      </p:grpSp>
      <p:sp>
        <p:nvSpPr>
          <p:cNvPr id="292" name="object 292"/>
          <p:cNvSpPr/>
          <p:nvPr/>
        </p:nvSpPr>
        <p:spPr>
          <a:xfrm>
            <a:off x="12863030" y="7592415"/>
            <a:ext cx="71120" cy="182880"/>
          </a:xfrm>
          <a:custGeom>
            <a:avLst/>
            <a:gdLst/>
            <a:ahLst/>
            <a:cxnLst/>
            <a:rect l="l" t="t" r="r" b="b"/>
            <a:pathLst>
              <a:path w="71120" h="182879">
                <a:moveTo>
                  <a:pt x="71031" y="85636"/>
                </a:moveTo>
                <a:lnTo>
                  <a:pt x="61417" y="85636"/>
                </a:lnTo>
                <a:lnTo>
                  <a:pt x="61417" y="175221"/>
                </a:lnTo>
                <a:lnTo>
                  <a:pt x="71031" y="175221"/>
                </a:lnTo>
                <a:lnTo>
                  <a:pt x="71031" y="85636"/>
                </a:lnTo>
                <a:close/>
              </a:path>
              <a:path w="71120" h="182879">
                <a:moveTo>
                  <a:pt x="71031" y="77470"/>
                </a:moveTo>
                <a:lnTo>
                  <a:pt x="9626" y="77470"/>
                </a:lnTo>
                <a:lnTo>
                  <a:pt x="9626" y="0"/>
                </a:lnTo>
                <a:lnTo>
                  <a:pt x="0" y="0"/>
                </a:lnTo>
                <a:lnTo>
                  <a:pt x="0" y="77470"/>
                </a:lnTo>
                <a:lnTo>
                  <a:pt x="0" y="85090"/>
                </a:lnTo>
                <a:lnTo>
                  <a:pt x="0" y="175260"/>
                </a:lnTo>
                <a:lnTo>
                  <a:pt x="0" y="182880"/>
                </a:lnTo>
                <a:lnTo>
                  <a:pt x="71031" y="182880"/>
                </a:lnTo>
                <a:lnTo>
                  <a:pt x="71031" y="175260"/>
                </a:lnTo>
                <a:lnTo>
                  <a:pt x="9626" y="175260"/>
                </a:lnTo>
                <a:lnTo>
                  <a:pt x="9626" y="85090"/>
                </a:lnTo>
                <a:lnTo>
                  <a:pt x="71031" y="85090"/>
                </a:lnTo>
                <a:lnTo>
                  <a:pt x="71031" y="77470"/>
                </a:lnTo>
                <a:close/>
              </a:path>
              <a:path w="71120" h="182879">
                <a:moveTo>
                  <a:pt x="71031" y="165"/>
                </a:moveTo>
                <a:lnTo>
                  <a:pt x="61417" y="165"/>
                </a:lnTo>
                <a:lnTo>
                  <a:pt x="61417" y="76923"/>
                </a:lnTo>
                <a:lnTo>
                  <a:pt x="71031" y="76923"/>
                </a:lnTo>
                <a:lnTo>
                  <a:pt x="71031" y="1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3" name="object 293"/>
          <p:cNvGrpSpPr/>
          <p:nvPr/>
        </p:nvGrpSpPr>
        <p:grpSpPr>
          <a:xfrm>
            <a:off x="12967296" y="7588682"/>
            <a:ext cx="481965" cy="201930"/>
            <a:chOff x="12967296" y="7588682"/>
            <a:chExt cx="481965" cy="201930"/>
          </a:xfrm>
        </p:grpSpPr>
        <p:sp>
          <p:nvSpPr>
            <p:cNvPr id="294" name="object 294"/>
            <p:cNvSpPr/>
            <p:nvPr/>
          </p:nvSpPr>
          <p:spPr>
            <a:xfrm>
              <a:off x="12967297" y="7588694"/>
              <a:ext cx="59055" cy="201930"/>
            </a:xfrm>
            <a:custGeom>
              <a:avLst/>
              <a:gdLst/>
              <a:ahLst/>
              <a:cxnLst/>
              <a:rect l="l" t="t" r="r" b="b"/>
              <a:pathLst>
                <a:path w="59055" h="201929">
                  <a:moveTo>
                    <a:pt x="58648" y="95770"/>
                  </a:moveTo>
                  <a:lnTo>
                    <a:pt x="49034" y="95770"/>
                  </a:lnTo>
                  <a:lnTo>
                    <a:pt x="49034" y="201866"/>
                  </a:lnTo>
                  <a:lnTo>
                    <a:pt x="58648" y="201866"/>
                  </a:lnTo>
                  <a:lnTo>
                    <a:pt x="58648" y="95770"/>
                  </a:lnTo>
                  <a:close/>
                </a:path>
                <a:path w="59055" h="201929">
                  <a:moveTo>
                    <a:pt x="58648" y="87541"/>
                  </a:moveTo>
                  <a:lnTo>
                    <a:pt x="9613" y="87541"/>
                  </a:lnTo>
                  <a:lnTo>
                    <a:pt x="9613" y="1181"/>
                  </a:lnTo>
                  <a:lnTo>
                    <a:pt x="0" y="1181"/>
                  </a:lnTo>
                  <a:lnTo>
                    <a:pt x="0" y="87541"/>
                  </a:lnTo>
                  <a:lnTo>
                    <a:pt x="0" y="95161"/>
                  </a:lnTo>
                  <a:lnTo>
                    <a:pt x="0" y="199301"/>
                  </a:lnTo>
                  <a:lnTo>
                    <a:pt x="9613" y="199301"/>
                  </a:lnTo>
                  <a:lnTo>
                    <a:pt x="9613" y="95161"/>
                  </a:lnTo>
                  <a:lnTo>
                    <a:pt x="58648" y="95161"/>
                  </a:lnTo>
                  <a:lnTo>
                    <a:pt x="58648" y="87541"/>
                  </a:lnTo>
                  <a:close/>
                </a:path>
                <a:path w="59055" h="201929">
                  <a:moveTo>
                    <a:pt x="58648" y="0"/>
                  </a:moveTo>
                  <a:lnTo>
                    <a:pt x="49034" y="0"/>
                  </a:lnTo>
                  <a:lnTo>
                    <a:pt x="49034" y="87299"/>
                  </a:lnTo>
                  <a:lnTo>
                    <a:pt x="58648" y="87299"/>
                  </a:lnTo>
                  <a:lnTo>
                    <a:pt x="586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5" name="object 295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13069490" y="7592577"/>
              <a:ext cx="179411" cy="188118"/>
            </a:xfrm>
            <a:prstGeom prst="rect">
              <a:avLst/>
            </a:prstGeom>
          </p:spPr>
        </p:pic>
        <p:pic>
          <p:nvPicPr>
            <p:cNvPr id="296" name="object 296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13280751" y="7588682"/>
              <a:ext cx="168413" cy="201637"/>
            </a:xfrm>
            <a:prstGeom prst="rect">
              <a:avLst/>
            </a:prstGeom>
          </p:spPr>
        </p:pic>
      </p:grpSp>
      <p:grpSp>
        <p:nvGrpSpPr>
          <p:cNvPr id="297" name="object 297"/>
          <p:cNvGrpSpPr/>
          <p:nvPr/>
        </p:nvGrpSpPr>
        <p:grpSpPr>
          <a:xfrm>
            <a:off x="13555760" y="7588453"/>
            <a:ext cx="598805" cy="207010"/>
            <a:chOff x="13555760" y="7588453"/>
            <a:chExt cx="598805" cy="207010"/>
          </a:xfrm>
        </p:grpSpPr>
        <p:pic>
          <p:nvPicPr>
            <p:cNvPr id="298" name="object 298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13555760" y="7590286"/>
              <a:ext cx="179411" cy="203699"/>
            </a:xfrm>
            <a:prstGeom prst="rect">
              <a:avLst/>
            </a:prstGeom>
          </p:spPr>
        </p:pic>
        <p:pic>
          <p:nvPicPr>
            <p:cNvPr id="299" name="object 299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13771832" y="7588682"/>
              <a:ext cx="169100" cy="206678"/>
            </a:xfrm>
            <a:prstGeom prst="rect">
              <a:avLst/>
            </a:prstGeom>
          </p:spPr>
        </p:pic>
        <p:pic>
          <p:nvPicPr>
            <p:cNvPr id="300" name="object 300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3980573" y="7588453"/>
              <a:ext cx="173453" cy="203928"/>
            </a:xfrm>
            <a:prstGeom prst="rect">
              <a:avLst/>
            </a:prstGeom>
          </p:spPr>
        </p:pic>
      </p:grpSp>
      <p:pic>
        <p:nvPicPr>
          <p:cNvPr id="301" name="object 301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14255332" y="7592577"/>
            <a:ext cx="179411" cy="188118"/>
          </a:xfrm>
          <a:prstGeom prst="rect">
            <a:avLst/>
          </a:prstGeom>
        </p:spPr>
      </p:pic>
      <p:sp>
        <p:nvSpPr>
          <p:cNvPr id="302" name="object 302"/>
          <p:cNvSpPr/>
          <p:nvPr/>
        </p:nvSpPr>
        <p:spPr>
          <a:xfrm>
            <a:off x="14480337" y="7592415"/>
            <a:ext cx="158750" cy="111760"/>
          </a:xfrm>
          <a:custGeom>
            <a:avLst/>
            <a:gdLst/>
            <a:ahLst/>
            <a:cxnLst/>
            <a:rect l="l" t="t" r="r" b="b"/>
            <a:pathLst>
              <a:path w="158750" h="111759">
                <a:moveTo>
                  <a:pt x="158559" y="102870"/>
                </a:moveTo>
                <a:lnTo>
                  <a:pt x="9398" y="102870"/>
                </a:lnTo>
                <a:lnTo>
                  <a:pt x="9398" y="8890"/>
                </a:lnTo>
                <a:lnTo>
                  <a:pt x="156032" y="8890"/>
                </a:lnTo>
                <a:lnTo>
                  <a:pt x="156032" y="0"/>
                </a:lnTo>
                <a:lnTo>
                  <a:pt x="0" y="0"/>
                </a:lnTo>
                <a:lnTo>
                  <a:pt x="0" y="8890"/>
                </a:lnTo>
                <a:lnTo>
                  <a:pt x="0" y="102870"/>
                </a:lnTo>
                <a:lnTo>
                  <a:pt x="0" y="111760"/>
                </a:lnTo>
                <a:lnTo>
                  <a:pt x="158559" y="111760"/>
                </a:lnTo>
                <a:lnTo>
                  <a:pt x="158559" y="1028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14468656" y="7772447"/>
            <a:ext cx="179705" cy="8255"/>
          </a:xfrm>
          <a:custGeom>
            <a:avLst/>
            <a:gdLst/>
            <a:ahLst/>
            <a:cxnLst/>
            <a:rect l="l" t="t" r="r" b="b"/>
            <a:pathLst>
              <a:path w="179705" h="8254">
                <a:moveTo>
                  <a:pt x="179411" y="8248"/>
                </a:moveTo>
                <a:lnTo>
                  <a:pt x="0" y="8248"/>
                </a:lnTo>
                <a:lnTo>
                  <a:pt x="0" y="0"/>
                </a:lnTo>
                <a:lnTo>
                  <a:pt x="179411" y="0"/>
                </a:lnTo>
                <a:lnTo>
                  <a:pt x="179411" y="82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14681975" y="7592415"/>
            <a:ext cx="179705" cy="187960"/>
          </a:xfrm>
          <a:custGeom>
            <a:avLst/>
            <a:gdLst/>
            <a:ahLst/>
            <a:cxnLst/>
            <a:rect l="l" t="t" r="r" b="b"/>
            <a:pathLst>
              <a:path w="179705" h="187959">
                <a:moveTo>
                  <a:pt x="179412" y="180340"/>
                </a:moveTo>
                <a:lnTo>
                  <a:pt x="94856" y="180340"/>
                </a:lnTo>
                <a:lnTo>
                  <a:pt x="94856" y="109220"/>
                </a:lnTo>
                <a:lnTo>
                  <a:pt x="170014" y="109220"/>
                </a:lnTo>
                <a:lnTo>
                  <a:pt x="170014" y="100330"/>
                </a:lnTo>
                <a:lnTo>
                  <a:pt x="21082" y="100330"/>
                </a:lnTo>
                <a:lnTo>
                  <a:pt x="21082" y="8890"/>
                </a:lnTo>
                <a:lnTo>
                  <a:pt x="167728" y="8890"/>
                </a:lnTo>
                <a:lnTo>
                  <a:pt x="167728" y="0"/>
                </a:lnTo>
                <a:lnTo>
                  <a:pt x="11684" y="0"/>
                </a:lnTo>
                <a:lnTo>
                  <a:pt x="11684" y="8890"/>
                </a:lnTo>
                <a:lnTo>
                  <a:pt x="11684" y="100330"/>
                </a:lnTo>
                <a:lnTo>
                  <a:pt x="11684" y="109220"/>
                </a:lnTo>
                <a:lnTo>
                  <a:pt x="85471" y="109220"/>
                </a:lnTo>
                <a:lnTo>
                  <a:pt x="85471" y="180340"/>
                </a:lnTo>
                <a:lnTo>
                  <a:pt x="0" y="180340"/>
                </a:lnTo>
                <a:lnTo>
                  <a:pt x="0" y="187960"/>
                </a:lnTo>
                <a:lnTo>
                  <a:pt x="179412" y="187960"/>
                </a:lnTo>
                <a:lnTo>
                  <a:pt x="179412" y="1803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5" name="object 305"/>
          <p:cNvGrpSpPr/>
          <p:nvPr/>
        </p:nvGrpSpPr>
        <p:grpSpPr>
          <a:xfrm>
            <a:off x="14959736" y="7582037"/>
            <a:ext cx="591820" cy="214629"/>
            <a:chOff x="14959736" y="7582037"/>
            <a:chExt cx="591820" cy="214629"/>
          </a:xfrm>
        </p:grpSpPr>
        <p:pic>
          <p:nvPicPr>
            <p:cNvPr id="306" name="object 306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14959736" y="7588682"/>
              <a:ext cx="164976" cy="201637"/>
            </a:xfrm>
            <a:prstGeom prst="rect">
              <a:avLst/>
            </a:prstGeom>
          </p:spPr>
        </p:pic>
        <p:pic>
          <p:nvPicPr>
            <p:cNvPr id="307" name="object 307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15167102" y="7591431"/>
              <a:ext cx="181702" cy="205074"/>
            </a:xfrm>
            <a:prstGeom prst="rect">
              <a:avLst/>
            </a:prstGeom>
          </p:spPr>
        </p:pic>
        <p:pic>
          <p:nvPicPr>
            <p:cNvPr id="308" name="object 30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5384091" y="7582037"/>
              <a:ext cx="167267" cy="208511"/>
            </a:xfrm>
            <a:prstGeom prst="rect">
              <a:avLst/>
            </a:prstGeom>
          </p:spPr>
        </p:pic>
      </p:grpSp>
      <p:pic>
        <p:nvPicPr>
          <p:cNvPr id="309" name="object 309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15598331" y="7582037"/>
            <a:ext cx="404420" cy="210344"/>
          </a:xfrm>
          <a:prstGeom prst="rect">
            <a:avLst/>
          </a:prstGeom>
        </p:spPr>
      </p:pic>
      <p:pic>
        <p:nvPicPr>
          <p:cNvPr id="310" name="object 310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7849713" y="7896891"/>
            <a:ext cx="179411" cy="204157"/>
          </a:xfrm>
          <a:prstGeom prst="rect">
            <a:avLst/>
          </a:prstGeom>
        </p:spPr>
      </p:pic>
      <p:sp>
        <p:nvSpPr>
          <p:cNvPr id="311" name="object 311"/>
          <p:cNvSpPr/>
          <p:nvPr/>
        </p:nvSpPr>
        <p:spPr>
          <a:xfrm>
            <a:off x="8063027" y="7901025"/>
            <a:ext cx="179705" cy="188595"/>
          </a:xfrm>
          <a:custGeom>
            <a:avLst/>
            <a:gdLst/>
            <a:ahLst/>
            <a:cxnLst/>
            <a:rect l="l" t="t" r="r" b="b"/>
            <a:pathLst>
              <a:path w="179704" h="188595">
                <a:moveTo>
                  <a:pt x="179412" y="179870"/>
                </a:moveTo>
                <a:lnTo>
                  <a:pt x="134277" y="179870"/>
                </a:lnTo>
                <a:lnTo>
                  <a:pt x="134277" y="123190"/>
                </a:lnTo>
                <a:lnTo>
                  <a:pt x="170472" y="123190"/>
                </a:lnTo>
                <a:lnTo>
                  <a:pt x="170472" y="114300"/>
                </a:lnTo>
                <a:lnTo>
                  <a:pt x="124650" y="114300"/>
                </a:lnTo>
                <a:lnTo>
                  <a:pt x="124650" y="123190"/>
                </a:lnTo>
                <a:lnTo>
                  <a:pt x="124650" y="179870"/>
                </a:lnTo>
                <a:lnTo>
                  <a:pt x="55905" y="179870"/>
                </a:lnTo>
                <a:lnTo>
                  <a:pt x="55905" y="123190"/>
                </a:lnTo>
                <a:lnTo>
                  <a:pt x="124650" y="123190"/>
                </a:lnTo>
                <a:lnTo>
                  <a:pt x="124650" y="114300"/>
                </a:lnTo>
                <a:lnTo>
                  <a:pt x="21082" y="114300"/>
                </a:lnTo>
                <a:lnTo>
                  <a:pt x="21082" y="66040"/>
                </a:lnTo>
                <a:lnTo>
                  <a:pt x="167728" y="66040"/>
                </a:lnTo>
                <a:lnTo>
                  <a:pt x="167728" y="57150"/>
                </a:lnTo>
                <a:lnTo>
                  <a:pt x="167728" y="8890"/>
                </a:lnTo>
                <a:lnTo>
                  <a:pt x="167728" y="0"/>
                </a:lnTo>
                <a:lnTo>
                  <a:pt x="11684" y="0"/>
                </a:lnTo>
                <a:lnTo>
                  <a:pt x="11684" y="8890"/>
                </a:lnTo>
                <a:lnTo>
                  <a:pt x="158330" y="8890"/>
                </a:lnTo>
                <a:lnTo>
                  <a:pt x="158330" y="57150"/>
                </a:lnTo>
                <a:lnTo>
                  <a:pt x="11684" y="57150"/>
                </a:lnTo>
                <a:lnTo>
                  <a:pt x="11684" y="66040"/>
                </a:lnTo>
                <a:lnTo>
                  <a:pt x="11684" y="114300"/>
                </a:lnTo>
                <a:lnTo>
                  <a:pt x="11684" y="123190"/>
                </a:lnTo>
                <a:lnTo>
                  <a:pt x="46520" y="123190"/>
                </a:lnTo>
                <a:lnTo>
                  <a:pt x="46520" y="179870"/>
                </a:lnTo>
                <a:lnTo>
                  <a:pt x="0" y="179870"/>
                </a:lnTo>
                <a:lnTo>
                  <a:pt x="0" y="188112"/>
                </a:lnTo>
                <a:lnTo>
                  <a:pt x="179412" y="188112"/>
                </a:lnTo>
                <a:lnTo>
                  <a:pt x="179412" y="1798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8344154" y="7901025"/>
            <a:ext cx="93345" cy="182880"/>
          </a:xfrm>
          <a:custGeom>
            <a:avLst/>
            <a:gdLst/>
            <a:ahLst/>
            <a:cxnLst/>
            <a:rect l="l" t="t" r="r" b="b"/>
            <a:pathLst>
              <a:path w="93345" h="182879">
                <a:moveTo>
                  <a:pt x="93256" y="86614"/>
                </a:moveTo>
                <a:lnTo>
                  <a:pt x="83870" y="86614"/>
                </a:lnTo>
                <a:lnTo>
                  <a:pt x="83870" y="175056"/>
                </a:lnTo>
                <a:lnTo>
                  <a:pt x="93256" y="175056"/>
                </a:lnTo>
                <a:lnTo>
                  <a:pt x="93256" y="86614"/>
                </a:lnTo>
                <a:close/>
              </a:path>
              <a:path w="93345" h="182879">
                <a:moveTo>
                  <a:pt x="93256" y="0"/>
                </a:moveTo>
                <a:lnTo>
                  <a:pt x="83870" y="0"/>
                </a:lnTo>
                <a:lnTo>
                  <a:pt x="83870" y="77470"/>
                </a:lnTo>
                <a:lnTo>
                  <a:pt x="9398" y="77470"/>
                </a:lnTo>
                <a:lnTo>
                  <a:pt x="9398" y="0"/>
                </a:lnTo>
                <a:lnTo>
                  <a:pt x="0" y="0"/>
                </a:lnTo>
                <a:lnTo>
                  <a:pt x="0" y="77470"/>
                </a:lnTo>
                <a:lnTo>
                  <a:pt x="0" y="86360"/>
                </a:lnTo>
                <a:lnTo>
                  <a:pt x="0" y="175260"/>
                </a:lnTo>
                <a:lnTo>
                  <a:pt x="0" y="182880"/>
                </a:lnTo>
                <a:lnTo>
                  <a:pt x="93256" y="182880"/>
                </a:lnTo>
                <a:lnTo>
                  <a:pt x="93256" y="175260"/>
                </a:lnTo>
                <a:lnTo>
                  <a:pt x="9398" y="175260"/>
                </a:lnTo>
                <a:lnTo>
                  <a:pt x="9398" y="86360"/>
                </a:lnTo>
                <a:lnTo>
                  <a:pt x="93256" y="86360"/>
                </a:lnTo>
                <a:lnTo>
                  <a:pt x="93256" y="77901"/>
                </a:lnTo>
                <a:lnTo>
                  <a:pt x="93256" y="77470"/>
                </a:lnTo>
                <a:lnTo>
                  <a:pt x="932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8450478" y="7897215"/>
            <a:ext cx="52069" cy="201930"/>
          </a:xfrm>
          <a:custGeom>
            <a:avLst/>
            <a:gdLst/>
            <a:ahLst/>
            <a:cxnLst/>
            <a:rect l="l" t="t" r="r" b="b"/>
            <a:pathLst>
              <a:path w="52070" h="201929">
                <a:moveTo>
                  <a:pt x="51777" y="0"/>
                </a:moveTo>
                <a:lnTo>
                  <a:pt x="42164" y="0"/>
                </a:lnTo>
                <a:lnTo>
                  <a:pt x="42164" y="86360"/>
                </a:lnTo>
                <a:lnTo>
                  <a:pt x="0" y="86360"/>
                </a:lnTo>
                <a:lnTo>
                  <a:pt x="0" y="95250"/>
                </a:lnTo>
                <a:lnTo>
                  <a:pt x="42164" y="95250"/>
                </a:lnTo>
                <a:lnTo>
                  <a:pt x="42164" y="201930"/>
                </a:lnTo>
                <a:lnTo>
                  <a:pt x="51777" y="201930"/>
                </a:lnTo>
                <a:lnTo>
                  <a:pt x="51777" y="95250"/>
                </a:lnTo>
                <a:lnTo>
                  <a:pt x="51777" y="86360"/>
                </a:lnTo>
                <a:lnTo>
                  <a:pt x="517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4" name="object 314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8551989" y="7897121"/>
            <a:ext cx="168871" cy="202553"/>
          </a:xfrm>
          <a:prstGeom prst="rect">
            <a:avLst/>
          </a:prstGeom>
        </p:spPr>
      </p:pic>
      <p:sp>
        <p:nvSpPr>
          <p:cNvPr id="315" name="object 315"/>
          <p:cNvSpPr/>
          <p:nvPr/>
        </p:nvSpPr>
        <p:spPr>
          <a:xfrm>
            <a:off x="8830588" y="8065304"/>
            <a:ext cx="12065" cy="22225"/>
          </a:xfrm>
          <a:custGeom>
            <a:avLst/>
            <a:gdLst/>
            <a:ahLst/>
            <a:cxnLst/>
            <a:rect l="l" t="t" r="r" b="b"/>
            <a:pathLst>
              <a:path w="12065" h="22225">
                <a:moveTo>
                  <a:pt x="11914" y="22225"/>
                </a:moveTo>
                <a:lnTo>
                  <a:pt x="0" y="22225"/>
                </a:lnTo>
                <a:lnTo>
                  <a:pt x="0" y="0"/>
                </a:lnTo>
                <a:lnTo>
                  <a:pt x="11914" y="0"/>
                </a:lnTo>
                <a:lnTo>
                  <a:pt x="11914" y="222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8830588" y="7960361"/>
            <a:ext cx="12065" cy="22225"/>
          </a:xfrm>
          <a:custGeom>
            <a:avLst/>
            <a:gdLst/>
            <a:ahLst/>
            <a:cxnLst/>
            <a:rect l="l" t="t" r="r" b="b"/>
            <a:pathLst>
              <a:path w="12065" h="22225">
                <a:moveTo>
                  <a:pt x="11914" y="22225"/>
                </a:moveTo>
                <a:lnTo>
                  <a:pt x="0" y="22225"/>
                </a:lnTo>
                <a:lnTo>
                  <a:pt x="0" y="0"/>
                </a:lnTo>
                <a:lnTo>
                  <a:pt x="11914" y="0"/>
                </a:lnTo>
                <a:lnTo>
                  <a:pt x="11914" y="222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7" name="object 317"/>
          <p:cNvGrpSpPr/>
          <p:nvPr/>
        </p:nvGrpSpPr>
        <p:grpSpPr>
          <a:xfrm>
            <a:off x="8945347" y="7890705"/>
            <a:ext cx="382270" cy="208279"/>
            <a:chOff x="8945347" y="7890705"/>
            <a:chExt cx="382270" cy="208279"/>
          </a:xfrm>
        </p:grpSpPr>
        <p:pic>
          <p:nvPicPr>
            <p:cNvPr id="318" name="object 318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8945347" y="7897120"/>
              <a:ext cx="194992" cy="201866"/>
            </a:xfrm>
            <a:prstGeom prst="rect">
              <a:avLst/>
            </a:prstGeom>
          </p:spPr>
        </p:pic>
        <p:pic>
          <p:nvPicPr>
            <p:cNvPr id="319" name="object 319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9162337" y="7890705"/>
              <a:ext cx="164976" cy="208053"/>
            </a:xfrm>
            <a:prstGeom prst="rect">
              <a:avLst/>
            </a:prstGeom>
          </p:spPr>
        </p:pic>
      </p:grpSp>
      <p:pic>
        <p:nvPicPr>
          <p:cNvPr id="320" name="object 320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9425584" y="7896891"/>
            <a:ext cx="398692" cy="208053"/>
          </a:xfrm>
          <a:prstGeom prst="rect">
            <a:avLst/>
          </a:prstGeom>
        </p:spPr>
      </p:pic>
      <p:grpSp>
        <p:nvGrpSpPr>
          <p:cNvPr id="321" name="object 321"/>
          <p:cNvGrpSpPr/>
          <p:nvPr/>
        </p:nvGrpSpPr>
        <p:grpSpPr>
          <a:xfrm>
            <a:off x="9922557" y="7896891"/>
            <a:ext cx="374015" cy="202565"/>
            <a:chOff x="9922557" y="7896891"/>
            <a:chExt cx="374015" cy="202565"/>
          </a:xfrm>
        </p:grpSpPr>
        <p:pic>
          <p:nvPicPr>
            <p:cNvPr id="322" name="object 32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922557" y="7897120"/>
              <a:ext cx="190180" cy="201866"/>
            </a:xfrm>
            <a:prstGeom prst="rect">
              <a:avLst/>
            </a:prstGeom>
          </p:spPr>
        </p:pic>
        <p:pic>
          <p:nvPicPr>
            <p:cNvPr id="323" name="object 32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135880" y="7896891"/>
              <a:ext cx="160393" cy="201866"/>
            </a:xfrm>
            <a:prstGeom prst="rect">
              <a:avLst/>
            </a:prstGeom>
          </p:spPr>
        </p:pic>
      </p:grpSp>
      <p:grpSp>
        <p:nvGrpSpPr>
          <p:cNvPr id="324" name="object 324"/>
          <p:cNvGrpSpPr/>
          <p:nvPr/>
        </p:nvGrpSpPr>
        <p:grpSpPr>
          <a:xfrm>
            <a:off x="10340954" y="7896891"/>
            <a:ext cx="595630" cy="203200"/>
            <a:chOff x="10340954" y="7896891"/>
            <a:chExt cx="595630" cy="203200"/>
          </a:xfrm>
        </p:grpSpPr>
        <p:pic>
          <p:nvPicPr>
            <p:cNvPr id="325" name="object 325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10556569" y="7899870"/>
              <a:ext cx="179411" cy="189264"/>
            </a:xfrm>
            <a:prstGeom prst="rect">
              <a:avLst/>
            </a:prstGeom>
          </p:spPr>
        </p:pic>
        <p:pic>
          <p:nvPicPr>
            <p:cNvPr id="326" name="object 32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0340954" y="7897120"/>
              <a:ext cx="173912" cy="202553"/>
            </a:xfrm>
            <a:prstGeom prst="rect">
              <a:avLst/>
            </a:prstGeom>
          </p:spPr>
        </p:pic>
        <p:pic>
          <p:nvPicPr>
            <p:cNvPr id="327" name="object 327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0775850" y="7896891"/>
              <a:ext cx="160393" cy="201866"/>
            </a:xfrm>
            <a:prstGeom prst="rect">
              <a:avLst/>
            </a:prstGeom>
          </p:spPr>
        </p:pic>
      </p:grpSp>
      <p:pic>
        <p:nvPicPr>
          <p:cNvPr id="328" name="object 328"/>
          <p:cNvPicPr/>
          <p:nvPr/>
        </p:nvPicPr>
        <p:blipFill>
          <a:blip r:embed="rId99" cstate="print"/>
          <a:stretch>
            <a:fillRect/>
          </a:stretch>
        </p:blipFill>
        <p:spPr>
          <a:xfrm>
            <a:off x="10990089" y="7897121"/>
            <a:ext cx="159476" cy="201637"/>
          </a:xfrm>
          <a:prstGeom prst="rect">
            <a:avLst/>
          </a:prstGeom>
        </p:spPr>
      </p:pic>
      <p:pic>
        <p:nvPicPr>
          <p:cNvPr id="329" name="object 329"/>
          <p:cNvPicPr/>
          <p:nvPr/>
        </p:nvPicPr>
        <p:blipFill>
          <a:blip r:embed="rId100" cstate="print"/>
          <a:stretch>
            <a:fillRect/>
          </a:stretch>
        </p:blipFill>
        <p:spPr>
          <a:xfrm>
            <a:off x="11469537" y="7898724"/>
            <a:ext cx="179411" cy="203699"/>
          </a:xfrm>
          <a:prstGeom prst="rect">
            <a:avLst/>
          </a:prstGeom>
        </p:spPr>
      </p:pic>
      <p:pic>
        <p:nvPicPr>
          <p:cNvPr id="330" name="object 330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11199976" y="7896891"/>
            <a:ext cx="166350" cy="202095"/>
          </a:xfrm>
          <a:prstGeom prst="rect">
            <a:avLst/>
          </a:prstGeom>
        </p:spPr>
      </p:pic>
      <p:grpSp>
        <p:nvGrpSpPr>
          <p:cNvPr id="331" name="object 331"/>
          <p:cNvGrpSpPr/>
          <p:nvPr/>
        </p:nvGrpSpPr>
        <p:grpSpPr>
          <a:xfrm>
            <a:off x="11685609" y="7890475"/>
            <a:ext cx="405130" cy="213360"/>
            <a:chOff x="11685609" y="7890475"/>
            <a:chExt cx="405130" cy="213360"/>
          </a:xfrm>
        </p:grpSpPr>
        <p:pic>
          <p:nvPicPr>
            <p:cNvPr id="332" name="object 332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11685609" y="7897120"/>
              <a:ext cx="169100" cy="206678"/>
            </a:xfrm>
            <a:prstGeom prst="rect">
              <a:avLst/>
            </a:prstGeom>
          </p:spPr>
        </p:pic>
        <p:pic>
          <p:nvPicPr>
            <p:cNvPr id="333" name="object 333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1891600" y="7890475"/>
              <a:ext cx="199116" cy="209198"/>
            </a:xfrm>
            <a:prstGeom prst="rect">
              <a:avLst/>
            </a:prstGeom>
          </p:spPr>
        </p:pic>
      </p:grpSp>
      <p:grpSp>
        <p:nvGrpSpPr>
          <p:cNvPr id="334" name="object 334"/>
          <p:cNvGrpSpPr/>
          <p:nvPr/>
        </p:nvGrpSpPr>
        <p:grpSpPr>
          <a:xfrm>
            <a:off x="12169120" y="7899870"/>
            <a:ext cx="606425" cy="189865"/>
            <a:chOff x="12169120" y="7899870"/>
            <a:chExt cx="606425" cy="189865"/>
          </a:xfrm>
        </p:grpSpPr>
        <p:pic>
          <p:nvPicPr>
            <p:cNvPr id="335" name="object 335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12169120" y="7899870"/>
              <a:ext cx="179411" cy="189264"/>
            </a:xfrm>
            <a:prstGeom prst="rect">
              <a:avLst/>
            </a:prstGeom>
          </p:spPr>
        </p:pic>
        <p:pic>
          <p:nvPicPr>
            <p:cNvPr id="336" name="object 33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2382443" y="7899870"/>
              <a:ext cx="179411" cy="189264"/>
            </a:xfrm>
            <a:prstGeom prst="rect">
              <a:avLst/>
            </a:prstGeom>
          </p:spPr>
        </p:pic>
        <p:pic>
          <p:nvPicPr>
            <p:cNvPr id="337" name="object 337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12595766" y="7901016"/>
              <a:ext cx="179411" cy="188118"/>
            </a:xfrm>
            <a:prstGeom prst="rect">
              <a:avLst/>
            </a:prstGeom>
          </p:spPr>
        </p:pic>
      </p:grpSp>
      <p:sp>
        <p:nvSpPr>
          <p:cNvPr id="338" name="object 338"/>
          <p:cNvSpPr/>
          <p:nvPr/>
        </p:nvSpPr>
        <p:spPr>
          <a:xfrm>
            <a:off x="12820764" y="7901025"/>
            <a:ext cx="158750" cy="111760"/>
          </a:xfrm>
          <a:custGeom>
            <a:avLst/>
            <a:gdLst/>
            <a:ahLst/>
            <a:cxnLst/>
            <a:rect l="l" t="t" r="r" b="b"/>
            <a:pathLst>
              <a:path w="158750" h="111759">
                <a:moveTo>
                  <a:pt x="158559" y="102870"/>
                </a:moveTo>
                <a:lnTo>
                  <a:pt x="9398" y="102870"/>
                </a:lnTo>
                <a:lnTo>
                  <a:pt x="9398" y="8890"/>
                </a:lnTo>
                <a:lnTo>
                  <a:pt x="156044" y="8890"/>
                </a:lnTo>
                <a:lnTo>
                  <a:pt x="156044" y="0"/>
                </a:lnTo>
                <a:lnTo>
                  <a:pt x="0" y="0"/>
                </a:lnTo>
                <a:lnTo>
                  <a:pt x="0" y="8890"/>
                </a:lnTo>
                <a:lnTo>
                  <a:pt x="0" y="102870"/>
                </a:lnTo>
                <a:lnTo>
                  <a:pt x="0" y="111760"/>
                </a:lnTo>
                <a:lnTo>
                  <a:pt x="158559" y="111760"/>
                </a:lnTo>
                <a:lnTo>
                  <a:pt x="158559" y="1028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9" name="object 339"/>
          <p:cNvGrpSpPr/>
          <p:nvPr/>
        </p:nvGrpSpPr>
        <p:grpSpPr>
          <a:xfrm>
            <a:off x="12809089" y="7897121"/>
            <a:ext cx="379730" cy="201930"/>
            <a:chOff x="12809089" y="7897121"/>
            <a:chExt cx="379730" cy="201930"/>
          </a:xfrm>
        </p:grpSpPr>
        <p:sp>
          <p:nvSpPr>
            <p:cNvPr id="340" name="object 340"/>
            <p:cNvSpPr/>
            <p:nvPr/>
          </p:nvSpPr>
          <p:spPr>
            <a:xfrm>
              <a:off x="12809089" y="8080886"/>
              <a:ext cx="179705" cy="8255"/>
            </a:xfrm>
            <a:custGeom>
              <a:avLst/>
              <a:gdLst/>
              <a:ahLst/>
              <a:cxnLst/>
              <a:rect l="l" t="t" r="r" b="b"/>
              <a:pathLst>
                <a:path w="179704" h="8254">
                  <a:moveTo>
                    <a:pt x="179411" y="8248"/>
                  </a:moveTo>
                  <a:lnTo>
                    <a:pt x="0" y="8248"/>
                  </a:lnTo>
                  <a:lnTo>
                    <a:pt x="0" y="0"/>
                  </a:lnTo>
                  <a:lnTo>
                    <a:pt x="179411" y="0"/>
                  </a:lnTo>
                  <a:lnTo>
                    <a:pt x="179411" y="82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1" name="object 341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13023329" y="7897121"/>
              <a:ext cx="165434" cy="201866"/>
            </a:xfrm>
            <a:prstGeom prst="rect">
              <a:avLst/>
            </a:prstGeom>
          </p:spPr>
        </p:pic>
      </p:grpSp>
      <p:grpSp>
        <p:nvGrpSpPr>
          <p:cNvPr id="342" name="object 342"/>
          <p:cNvGrpSpPr/>
          <p:nvPr/>
        </p:nvGrpSpPr>
        <p:grpSpPr>
          <a:xfrm>
            <a:off x="13294143" y="7897121"/>
            <a:ext cx="384810" cy="208279"/>
            <a:chOff x="13294143" y="7897121"/>
            <a:chExt cx="384810" cy="208279"/>
          </a:xfrm>
        </p:grpSpPr>
        <p:pic>
          <p:nvPicPr>
            <p:cNvPr id="343" name="object 343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13294143" y="7899870"/>
              <a:ext cx="181702" cy="205074"/>
            </a:xfrm>
            <a:prstGeom prst="rect">
              <a:avLst/>
            </a:prstGeom>
          </p:spPr>
        </p:pic>
        <p:pic>
          <p:nvPicPr>
            <p:cNvPr id="344" name="object 344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13512965" y="7897121"/>
              <a:ext cx="165434" cy="201866"/>
            </a:xfrm>
            <a:prstGeom prst="rect">
              <a:avLst/>
            </a:prstGeom>
          </p:spPr>
        </p:pic>
      </p:grpSp>
      <p:pic>
        <p:nvPicPr>
          <p:cNvPr id="345" name="object 345"/>
          <p:cNvPicPr/>
          <p:nvPr/>
        </p:nvPicPr>
        <p:blipFill>
          <a:blip r:embed="rId106" cstate="print"/>
          <a:stretch>
            <a:fillRect/>
          </a:stretch>
        </p:blipFill>
        <p:spPr>
          <a:xfrm>
            <a:off x="13782409" y="7897121"/>
            <a:ext cx="165434" cy="201866"/>
          </a:xfrm>
          <a:prstGeom prst="rect">
            <a:avLst/>
          </a:prstGeom>
        </p:spPr>
      </p:pic>
      <p:sp>
        <p:nvSpPr>
          <p:cNvPr id="346" name="object 346"/>
          <p:cNvSpPr/>
          <p:nvPr/>
        </p:nvSpPr>
        <p:spPr>
          <a:xfrm>
            <a:off x="13994817" y="7899755"/>
            <a:ext cx="179705" cy="203200"/>
          </a:xfrm>
          <a:custGeom>
            <a:avLst/>
            <a:gdLst/>
            <a:ahLst/>
            <a:cxnLst/>
            <a:rect l="l" t="t" r="r" b="b"/>
            <a:pathLst>
              <a:path w="179705" h="203200">
                <a:moveTo>
                  <a:pt x="167716" y="0"/>
                </a:moveTo>
                <a:lnTo>
                  <a:pt x="11684" y="0"/>
                </a:lnTo>
                <a:lnTo>
                  <a:pt x="11684" y="8890"/>
                </a:lnTo>
                <a:lnTo>
                  <a:pt x="11684" y="83820"/>
                </a:lnTo>
                <a:lnTo>
                  <a:pt x="11684" y="91440"/>
                </a:lnTo>
                <a:lnTo>
                  <a:pt x="167716" y="91440"/>
                </a:lnTo>
                <a:lnTo>
                  <a:pt x="167716" y="83820"/>
                </a:lnTo>
                <a:lnTo>
                  <a:pt x="21069" y="83820"/>
                </a:lnTo>
                <a:lnTo>
                  <a:pt x="21069" y="8890"/>
                </a:lnTo>
                <a:lnTo>
                  <a:pt x="158330" y="8890"/>
                </a:lnTo>
                <a:lnTo>
                  <a:pt x="158330" y="83527"/>
                </a:lnTo>
                <a:lnTo>
                  <a:pt x="167716" y="83527"/>
                </a:lnTo>
                <a:lnTo>
                  <a:pt x="167716" y="8890"/>
                </a:lnTo>
                <a:lnTo>
                  <a:pt x="167716" y="8597"/>
                </a:lnTo>
                <a:lnTo>
                  <a:pt x="167716" y="0"/>
                </a:lnTo>
                <a:close/>
              </a:path>
              <a:path w="179705" h="203200">
                <a:moveTo>
                  <a:pt x="179400" y="134620"/>
                </a:moveTo>
                <a:lnTo>
                  <a:pt x="0" y="134620"/>
                </a:lnTo>
                <a:lnTo>
                  <a:pt x="0" y="143332"/>
                </a:lnTo>
                <a:lnTo>
                  <a:pt x="84772" y="143332"/>
                </a:lnTo>
                <a:lnTo>
                  <a:pt x="84772" y="202679"/>
                </a:lnTo>
                <a:lnTo>
                  <a:pt x="94170" y="202679"/>
                </a:lnTo>
                <a:lnTo>
                  <a:pt x="94170" y="143332"/>
                </a:lnTo>
                <a:lnTo>
                  <a:pt x="179400" y="143332"/>
                </a:lnTo>
                <a:lnTo>
                  <a:pt x="179400" y="1346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47" name="object 347"/>
          <p:cNvPicPr/>
          <p:nvPr/>
        </p:nvPicPr>
        <p:blipFill>
          <a:blip r:embed="rId107" cstate="print"/>
          <a:stretch>
            <a:fillRect/>
          </a:stretch>
        </p:blipFill>
        <p:spPr>
          <a:xfrm>
            <a:off x="14253021" y="7909493"/>
            <a:ext cx="135188" cy="178036"/>
          </a:xfrm>
          <a:prstGeom prst="rect">
            <a:avLst/>
          </a:prstGeom>
        </p:spPr>
      </p:pic>
      <p:sp>
        <p:nvSpPr>
          <p:cNvPr id="348" name="object 348"/>
          <p:cNvSpPr/>
          <p:nvPr/>
        </p:nvSpPr>
        <p:spPr>
          <a:xfrm>
            <a:off x="7963257" y="8308669"/>
            <a:ext cx="71120" cy="8890"/>
          </a:xfrm>
          <a:custGeom>
            <a:avLst/>
            <a:gdLst/>
            <a:ahLst/>
            <a:cxnLst/>
            <a:rect l="l" t="t" r="r" b="b"/>
            <a:pathLst>
              <a:path w="71120" h="8890">
                <a:moveTo>
                  <a:pt x="71031" y="8707"/>
                </a:moveTo>
                <a:lnTo>
                  <a:pt x="0" y="8707"/>
                </a:lnTo>
                <a:lnTo>
                  <a:pt x="0" y="0"/>
                </a:lnTo>
                <a:lnTo>
                  <a:pt x="71031" y="0"/>
                </a:lnTo>
                <a:lnTo>
                  <a:pt x="71031" y="87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8127949" y="8198916"/>
            <a:ext cx="615315" cy="213360"/>
          </a:xfrm>
          <a:custGeom>
            <a:avLst/>
            <a:gdLst/>
            <a:ahLst/>
            <a:cxnLst/>
            <a:rect l="l" t="t" r="r" b="b"/>
            <a:pathLst>
              <a:path w="615315" h="213359">
                <a:moveTo>
                  <a:pt x="190182" y="94869"/>
                </a:moveTo>
                <a:lnTo>
                  <a:pt x="155803" y="94869"/>
                </a:lnTo>
                <a:lnTo>
                  <a:pt x="155803" y="6654"/>
                </a:lnTo>
                <a:lnTo>
                  <a:pt x="146189" y="6654"/>
                </a:lnTo>
                <a:lnTo>
                  <a:pt x="146189" y="165442"/>
                </a:lnTo>
                <a:lnTo>
                  <a:pt x="134823" y="173964"/>
                </a:lnTo>
                <a:lnTo>
                  <a:pt x="120777" y="180213"/>
                </a:lnTo>
                <a:lnTo>
                  <a:pt x="104711" y="184061"/>
                </a:lnTo>
                <a:lnTo>
                  <a:pt x="87299" y="185369"/>
                </a:lnTo>
                <a:lnTo>
                  <a:pt x="9855" y="185369"/>
                </a:lnTo>
                <a:lnTo>
                  <a:pt x="9855" y="19253"/>
                </a:lnTo>
                <a:lnTo>
                  <a:pt x="92341" y="19253"/>
                </a:lnTo>
                <a:lnTo>
                  <a:pt x="92341" y="10541"/>
                </a:lnTo>
                <a:lnTo>
                  <a:pt x="0" y="10541"/>
                </a:lnTo>
                <a:lnTo>
                  <a:pt x="0" y="194081"/>
                </a:lnTo>
                <a:lnTo>
                  <a:pt x="86385" y="194081"/>
                </a:lnTo>
                <a:lnTo>
                  <a:pt x="104521" y="192735"/>
                </a:lnTo>
                <a:lnTo>
                  <a:pt x="121183" y="188836"/>
                </a:lnTo>
                <a:lnTo>
                  <a:pt x="135394" y="182575"/>
                </a:lnTo>
                <a:lnTo>
                  <a:pt x="146189" y="174142"/>
                </a:lnTo>
                <a:lnTo>
                  <a:pt x="146189" y="208521"/>
                </a:lnTo>
                <a:lnTo>
                  <a:pt x="155803" y="208521"/>
                </a:lnTo>
                <a:lnTo>
                  <a:pt x="155803" y="103339"/>
                </a:lnTo>
                <a:lnTo>
                  <a:pt x="190182" y="103339"/>
                </a:lnTo>
                <a:lnTo>
                  <a:pt x="190182" y="94869"/>
                </a:lnTo>
                <a:close/>
              </a:path>
              <a:path w="615315" h="213359">
                <a:moveTo>
                  <a:pt x="311162" y="56146"/>
                </a:moveTo>
                <a:lnTo>
                  <a:pt x="310108" y="44297"/>
                </a:lnTo>
                <a:lnTo>
                  <a:pt x="307098" y="33858"/>
                </a:lnTo>
                <a:lnTo>
                  <a:pt x="302272" y="24892"/>
                </a:lnTo>
                <a:lnTo>
                  <a:pt x="301307" y="23787"/>
                </a:lnTo>
                <a:lnTo>
                  <a:pt x="301307" y="56146"/>
                </a:lnTo>
                <a:lnTo>
                  <a:pt x="300545" y="65620"/>
                </a:lnTo>
                <a:lnTo>
                  <a:pt x="276440" y="95580"/>
                </a:lnTo>
                <a:lnTo>
                  <a:pt x="259372" y="98298"/>
                </a:lnTo>
                <a:lnTo>
                  <a:pt x="250634" y="97612"/>
                </a:lnTo>
                <a:lnTo>
                  <a:pt x="220675" y="74066"/>
                </a:lnTo>
                <a:lnTo>
                  <a:pt x="217449" y="56146"/>
                </a:lnTo>
                <a:lnTo>
                  <a:pt x="218274" y="46532"/>
                </a:lnTo>
                <a:lnTo>
                  <a:pt x="242671" y="16471"/>
                </a:lnTo>
                <a:lnTo>
                  <a:pt x="259372" y="13754"/>
                </a:lnTo>
                <a:lnTo>
                  <a:pt x="268389" y="14439"/>
                </a:lnTo>
                <a:lnTo>
                  <a:pt x="300545" y="46532"/>
                </a:lnTo>
                <a:lnTo>
                  <a:pt x="301307" y="56146"/>
                </a:lnTo>
                <a:lnTo>
                  <a:pt x="301307" y="23787"/>
                </a:lnTo>
                <a:lnTo>
                  <a:pt x="295808" y="17424"/>
                </a:lnTo>
                <a:lnTo>
                  <a:pt x="290601" y="13754"/>
                </a:lnTo>
                <a:lnTo>
                  <a:pt x="288442" y="12230"/>
                </a:lnTo>
                <a:lnTo>
                  <a:pt x="279831" y="8420"/>
                </a:lnTo>
                <a:lnTo>
                  <a:pt x="270090" y="6070"/>
                </a:lnTo>
                <a:lnTo>
                  <a:pt x="259372" y="5270"/>
                </a:lnTo>
                <a:lnTo>
                  <a:pt x="248793" y="6070"/>
                </a:lnTo>
                <a:lnTo>
                  <a:pt x="212001" y="33858"/>
                </a:lnTo>
                <a:lnTo>
                  <a:pt x="208051" y="56146"/>
                </a:lnTo>
                <a:lnTo>
                  <a:pt x="209054" y="67894"/>
                </a:lnTo>
                <a:lnTo>
                  <a:pt x="230543" y="100050"/>
                </a:lnTo>
                <a:lnTo>
                  <a:pt x="259372" y="107010"/>
                </a:lnTo>
                <a:lnTo>
                  <a:pt x="270090" y="106235"/>
                </a:lnTo>
                <a:lnTo>
                  <a:pt x="279831" y="103911"/>
                </a:lnTo>
                <a:lnTo>
                  <a:pt x="288442" y="100050"/>
                </a:lnTo>
                <a:lnTo>
                  <a:pt x="290817" y="98298"/>
                </a:lnTo>
                <a:lnTo>
                  <a:pt x="295808" y="94640"/>
                </a:lnTo>
                <a:lnTo>
                  <a:pt x="302272" y="87274"/>
                </a:lnTo>
                <a:lnTo>
                  <a:pt x="307098" y="78308"/>
                </a:lnTo>
                <a:lnTo>
                  <a:pt x="310108" y="67894"/>
                </a:lnTo>
                <a:lnTo>
                  <a:pt x="311162" y="56146"/>
                </a:lnTo>
                <a:close/>
              </a:path>
              <a:path w="615315" h="213359">
                <a:moveTo>
                  <a:pt x="374624" y="173228"/>
                </a:moveTo>
                <a:lnTo>
                  <a:pt x="373621" y="165506"/>
                </a:lnTo>
                <a:lnTo>
                  <a:pt x="370674" y="158508"/>
                </a:lnTo>
                <a:lnTo>
                  <a:pt x="365925" y="152285"/>
                </a:lnTo>
                <a:lnTo>
                  <a:pt x="364782" y="151333"/>
                </a:lnTo>
                <a:lnTo>
                  <a:pt x="364782" y="165214"/>
                </a:lnTo>
                <a:lnTo>
                  <a:pt x="364782" y="181025"/>
                </a:lnTo>
                <a:lnTo>
                  <a:pt x="330606" y="201841"/>
                </a:lnTo>
                <a:lnTo>
                  <a:pt x="297408" y="205079"/>
                </a:lnTo>
                <a:lnTo>
                  <a:pt x="279615" y="204241"/>
                </a:lnTo>
                <a:lnTo>
                  <a:pt x="241503" y="192938"/>
                </a:lnTo>
                <a:lnTo>
                  <a:pt x="230047" y="181025"/>
                </a:lnTo>
                <a:lnTo>
                  <a:pt x="230047" y="165214"/>
                </a:lnTo>
                <a:lnTo>
                  <a:pt x="264210" y="144526"/>
                </a:lnTo>
                <a:lnTo>
                  <a:pt x="297408" y="141376"/>
                </a:lnTo>
                <a:lnTo>
                  <a:pt x="315201" y="142176"/>
                </a:lnTo>
                <a:lnTo>
                  <a:pt x="353314" y="153517"/>
                </a:lnTo>
                <a:lnTo>
                  <a:pt x="364782" y="165214"/>
                </a:lnTo>
                <a:lnTo>
                  <a:pt x="364782" y="151333"/>
                </a:lnTo>
                <a:lnTo>
                  <a:pt x="359511" y="146875"/>
                </a:lnTo>
                <a:lnTo>
                  <a:pt x="349300" y="141376"/>
                </a:lnTo>
                <a:lnTo>
                  <a:pt x="348030" y="140690"/>
                </a:lnTo>
                <a:lnTo>
                  <a:pt x="333705" y="136258"/>
                </a:lnTo>
                <a:lnTo>
                  <a:pt x="316750" y="133565"/>
                </a:lnTo>
                <a:lnTo>
                  <a:pt x="297408" y="132676"/>
                </a:lnTo>
                <a:lnTo>
                  <a:pt x="278066" y="133565"/>
                </a:lnTo>
                <a:lnTo>
                  <a:pt x="235089" y="146875"/>
                </a:lnTo>
                <a:lnTo>
                  <a:pt x="220192" y="173228"/>
                </a:lnTo>
                <a:lnTo>
                  <a:pt x="221195" y="180924"/>
                </a:lnTo>
                <a:lnTo>
                  <a:pt x="261099" y="209892"/>
                </a:lnTo>
                <a:lnTo>
                  <a:pt x="297408" y="213321"/>
                </a:lnTo>
                <a:lnTo>
                  <a:pt x="316750" y="212471"/>
                </a:lnTo>
                <a:lnTo>
                  <a:pt x="333705" y="209892"/>
                </a:lnTo>
                <a:lnTo>
                  <a:pt x="348030" y="205600"/>
                </a:lnTo>
                <a:lnTo>
                  <a:pt x="349021" y="205079"/>
                </a:lnTo>
                <a:lnTo>
                  <a:pt x="359511" y="199580"/>
                </a:lnTo>
                <a:lnTo>
                  <a:pt x="365925" y="194081"/>
                </a:lnTo>
                <a:lnTo>
                  <a:pt x="370674" y="187871"/>
                </a:lnTo>
                <a:lnTo>
                  <a:pt x="373621" y="180924"/>
                </a:lnTo>
                <a:lnTo>
                  <a:pt x="374624" y="173228"/>
                </a:lnTo>
                <a:close/>
              </a:path>
              <a:path w="615315" h="213359">
                <a:moveTo>
                  <a:pt x="400748" y="32994"/>
                </a:moveTo>
                <a:lnTo>
                  <a:pt x="369125" y="32994"/>
                </a:lnTo>
                <a:lnTo>
                  <a:pt x="369125" y="6654"/>
                </a:lnTo>
                <a:lnTo>
                  <a:pt x="359511" y="6654"/>
                </a:lnTo>
                <a:lnTo>
                  <a:pt x="359511" y="121221"/>
                </a:lnTo>
                <a:lnTo>
                  <a:pt x="369125" y="121221"/>
                </a:lnTo>
                <a:lnTo>
                  <a:pt x="369125" y="89827"/>
                </a:lnTo>
                <a:lnTo>
                  <a:pt x="400748" y="89827"/>
                </a:lnTo>
                <a:lnTo>
                  <a:pt x="400748" y="81114"/>
                </a:lnTo>
                <a:lnTo>
                  <a:pt x="369125" y="81114"/>
                </a:lnTo>
                <a:lnTo>
                  <a:pt x="369125" y="41478"/>
                </a:lnTo>
                <a:lnTo>
                  <a:pt x="400748" y="41478"/>
                </a:lnTo>
                <a:lnTo>
                  <a:pt x="400748" y="32994"/>
                </a:lnTo>
                <a:close/>
              </a:path>
              <a:path w="615315" h="213359">
                <a:moveTo>
                  <a:pt x="523570" y="96012"/>
                </a:moveTo>
                <a:lnTo>
                  <a:pt x="522732" y="88290"/>
                </a:lnTo>
                <a:lnTo>
                  <a:pt x="520306" y="81318"/>
                </a:lnTo>
                <a:lnTo>
                  <a:pt x="516407" y="75158"/>
                </a:lnTo>
                <a:lnTo>
                  <a:pt x="513943" y="72682"/>
                </a:lnTo>
                <a:lnTo>
                  <a:pt x="513943" y="87757"/>
                </a:lnTo>
                <a:lnTo>
                  <a:pt x="513943" y="103797"/>
                </a:lnTo>
                <a:lnTo>
                  <a:pt x="473151" y="125564"/>
                </a:lnTo>
                <a:lnTo>
                  <a:pt x="464185" y="124891"/>
                </a:lnTo>
                <a:lnTo>
                  <a:pt x="432600" y="103797"/>
                </a:lnTo>
                <a:lnTo>
                  <a:pt x="432600" y="87757"/>
                </a:lnTo>
                <a:lnTo>
                  <a:pt x="473151" y="65989"/>
                </a:lnTo>
                <a:lnTo>
                  <a:pt x="482257" y="66675"/>
                </a:lnTo>
                <a:lnTo>
                  <a:pt x="513943" y="87757"/>
                </a:lnTo>
                <a:lnTo>
                  <a:pt x="513943" y="72682"/>
                </a:lnTo>
                <a:lnTo>
                  <a:pt x="473151" y="57975"/>
                </a:lnTo>
                <a:lnTo>
                  <a:pt x="462127" y="58737"/>
                </a:lnTo>
                <a:lnTo>
                  <a:pt x="426161" y="81318"/>
                </a:lnTo>
                <a:lnTo>
                  <a:pt x="422973" y="96012"/>
                </a:lnTo>
                <a:lnTo>
                  <a:pt x="423786" y="103606"/>
                </a:lnTo>
                <a:lnTo>
                  <a:pt x="451929" y="130695"/>
                </a:lnTo>
                <a:lnTo>
                  <a:pt x="473151" y="133819"/>
                </a:lnTo>
                <a:lnTo>
                  <a:pt x="484314" y="133019"/>
                </a:lnTo>
                <a:lnTo>
                  <a:pt x="494576" y="130695"/>
                </a:lnTo>
                <a:lnTo>
                  <a:pt x="503643" y="126949"/>
                </a:lnTo>
                <a:lnTo>
                  <a:pt x="505714" y="125564"/>
                </a:lnTo>
                <a:lnTo>
                  <a:pt x="511187" y="121907"/>
                </a:lnTo>
                <a:lnTo>
                  <a:pt x="516407" y="116636"/>
                </a:lnTo>
                <a:lnTo>
                  <a:pt x="520306" y="110502"/>
                </a:lnTo>
                <a:lnTo>
                  <a:pt x="522732" y="103606"/>
                </a:lnTo>
                <a:lnTo>
                  <a:pt x="523570" y="96012"/>
                </a:lnTo>
                <a:close/>
              </a:path>
              <a:path w="615315" h="213359">
                <a:moveTo>
                  <a:pt x="530440" y="26352"/>
                </a:moveTo>
                <a:lnTo>
                  <a:pt x="478193" y="26352"/>
                </a:lnTo>
                <a:lnTo>
                  <a:pt x="478193" y="0"/>
                </a:lnTo>
                <a:lnTo>
                  <a:pt x="468579" y="0"/>
                </a:lnTo>
                <a:lnTo>
                  <a:pt x="468579" y="26352"/>
                </a:lnTo>
                <a:lnTo>
                  <a:pt x="416102" y="26352"/>
                </a:lnTo>
                <a:lnTo>
                  <a:pt x="416102" y="34607"/>
                </a:lnTo>
                <a:lnTo>
                  <a:pt x="530440" y="34607"/>
                </a:lnTo>
                <a:lnTo>
                  <a:pt x="530440" y="26352"/>
                </a:lnTo>
                <a:close/>
              </a:path>
              <a:path w="615315" h="213359">
                <a:moveTo>
                  <a:pt x="586346" y="200494"/>
                </a:moveTo>
                <a:lnTo>
                  <a:pt x="446125" y="200494"/>
                </a:lnTo>
                <a:lnTo>
                  <a:pt x="446125" y="154216"/>
                </a:lnTo>
                <a:lnTo>
                  <a:pt x="436270" y="154216"/>
                </a:lnTo>
                <a:lnTo>
                  <a:pt x="436270" y="209207"/>
                </a:lnTo>
                <a:lnTo>
                  <a:pt x="586346" y="209207"/>
                </a:lnTo>
                <a:lnTo>
                  <a:pt x="586346" y="200494"/>
                </a:lnTo>
                <a:close/>
              </a:path>
              <a:path w="615315" h="213359">
                <a:moveTo>
                  <a:pt x="615213" y="69430"/>
                </a:moveTo>
                <a:lnTo>
                  <a:pt x="582447" y="69430"/>
                </a:lnTo>
                <a:lnTo>
                  <a:pt x="582447" y="6654"/>
                </a:lnTo>
                <a:lnTo>
                  <a:pt x="572833" y="6654"/>
                </a:lnTo>
                <a:lnTo>
                  <a:pt x="572833" y="152603"/>
                </a:lnTo>
                <a:lnTo>
                  <a:pt x="582447" y="152603"/>
                </a:lnTo>
                <a:lnTo>
                  <a:pt x="582447" y="77914"/>
                </a:lnTo>
                <a:lnTo>
                  <a:pt x="615213" y="77914"/>
                </a:lnTo>
                <a:lnTo>
                  <a:pt x="615213" y="694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0" name="object 350"/>
          <p:cNvPicPr/>
          <p:nvPr/>
        </p:nvPicPr>
        <p:blipFill>
          <a:blip r:embed="rId108" cstate="print"/>
          <a:stretch>
            <a:fillRect/>
          </a:stretch>
        </p:blipFill>
        <p:spPr>
          <a:xfrm>
            <a:off x="8821577" y="8209454"/>
            <a:ext cx="179411" cy="188118"/>
          </a:xfrm>
          <a:prstGeom prst="rect">
            <a:avLst/>
          </a:prstGeom>
        </p:spPr>
      </p:pic>
      <p:grpSp>
        <p:nvGrpSpPr>
          <p:cNvPr id="351" name="object 351"/>
          <p:cNvGrpSpPr/>
          <p:nvPr/>
        </p:nvGrpSpPr>
        <p:grpSpPr>
          <a:xfrm>
            <a:off x="9034900" y="8205559"/>
            <a:ext cx="596900" cy="201930"/>
            <a:chOff x="9034900" y="8205559"/>
            <a:chExt cx="596900" cy="201930"/>
          </a:xfrm>
        </p:grpSpPr>
        <p:sp>
          <p:nvSpPr>
            <p:cNvPr id="352" name="object 352"/>
            <p:cNvSpPr/>
            <p:nvPr/>
          </p:nvSpPr>
          <p:spPr>
            <a:xfrm>
              <a:off x="9034894" y="8209635"/>
              <a:ext cx="179705" cy="187960"/>
            </a:xfrm>
            <a:custGeom>
              <a:avLst/>
              <a:gdLst/>
              <a:ahLst/>
              <a:cxnLst/>
              <a:rect l="l" t="t" r="r" b="b"/>
              <a:pathLst>
                <a:path w="179704" h="187959">
                  <a:moveTo>
                    <a:pt x="179412" y="179070"/>
                  </a:moveTo>
                  <a:lnTo>
                    <a:pt x="94856" y="179070"/>
                  </a:lnTo>
                  <a:lnTo>
                    <a:pt x="94856" y="123190"/>
                  </a:lnTo>
                  <a:lnTo>
                    <a:pt x="170472" y="123190"/>
                  </a:lnTo>
                  <a:lnTo>
                    <a:pt x="170472" y="114300"/>
                  </a:lnTo>
                  <a:lnTo>
                    <a:pt x="21082" y="114300"/>
                  </a:lnTo>
                  <a:lnTo>
                    <a:pt x="21082" y="66040"/>
                  </a:lnTo>
                  <a:lnTo>
                    <a:pt x="167728" y="66040"/>
                  </a:lnTo>
                  <a:lnTo>
                    <a:pt x="167728" y="57150"/>
                  </a:lnTo>
                  <a:lnTo>
                    <a:pt x="167728" y="8890"/>
                  </a:lnTo>
                  <a:lnTo>
                    <a:pt x="167728" y="0"/>
                  </a:lnTo>
                  <a:lnTo>
                    <a:pt x="11684" y="0"/>
                  </a:lnTo>
                  <a:lnTo>
                    <a:pt x="11684" y="8890"/>
                  </a:lnTo>
                  <a:lnTo>
                    <a:pt x="158330" y="8890"/>
                  </a:lnTo>
                  <a:lnTo>
                    <a:pt x="158330" y="57150"/>
                  </a:lnTo>
                  <a:lnTo>
                    <a:pt x="11684" y="57150"/>
                  </a:lnTo>
                  <a:lnTo>
                    <a:pt x="11684" y="66040"/>
                  </a:lnTo>
                  <a:lnTo>
                    <a:pt x="11684" y="114300"/>
                  </a:lnTo>
                  <a:lnTo>
                    <a:pt x="11684" y="123190"/>
                  </a:lnTo>
                  <a:lnTo>
                    <a:pt x="85471" y="123190"/>
                  </a:lnTo>
                  <a:lnTo>
                    <a:pt x="85471" y="179070"/>
                  </a:lnTo>
                  <a:lnTo>
                    <a:pt x="0" y="179070"/>
                  </a:lnTo>
                  <a:lnTo>
                    <a:pt x="0" y="187960"/>
                  </a:lnTo>
                  <a:lnTo>
                    <a:pt x="179412" y="187960"/>
                  </a:lnTo>
                  <a:lnTo>
                    <a:pt x="179412" y="1790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3" name="object 353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9248223" y="8209454"/>
              <a:ext cx="179411" cy="188118"/>
            </a:xfrm>
            <a:prstGeom prst="rect">
              <a:avLst/>
            </a:prstGeom>
          </p:spPr>
        </p:pic>
        <p:pic>
          <p:nvPicPr>
            <p:cNvPr id="354" name="object 354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9468649" y="8205559"/>
              <a:ext cx="162684" cy="201866"/>
            </a:xfrm>
            <a:prstGeom prst="rect">
              <a:avLst/>
            </a:prstGeom>
          </p:spPr>
        </p:pic>
      </p:grpSp>
      <p:pic>
        <p:nvPicPr>
          <p:cNvPr id="355" name="object 355"/>
          <p:cNvPicPr/>
          <p:nvPr/>
        </p:nvPicPr>
        <p:blipFill>
          <a:blip r:embed="rId111" cstate="print"/>
          <a:stretch>
            <a:fillRect/>
          </a:stretch>
        </p:blipFill>
        <p:spPr>
          <a:xfrm>
            <a:off x="9680827" y="8205559"/>
            <a:ext cx="165892" cy="206678"/>
          </a:xfrm>
          <a:prstGeom prst="rect">
            <a:avLst/>
          </a:prstGeom>
        </p:spPr>
      </p:pic>
      <p:pic>
        <p:nvPicPr>
          <p:cNvPr id="356" name="object 356"/>
          <p:cNvPicPr/>
          <p:nvPr/>
        </p:nvPicPr>
        <p:blipFill>
          <a:blip r:embed="rId112" cstate="print"/>
          <a:stretch>
            <a:fillRect/>
          </a:stretch>
        </p:blipFill>
        <p:spPr>
          <a:xfrm>
            <a:off x="9950725" y="8204184"/>
            <a:ext cx="168642" cy="203928"/>
          </a:xfrm>
          <a:prstGeom prst="rect">
            <a:avLst/>
          </a:prstGeom>
        </p:spPr>
      </p:pic>
      <p:pic>
        <p:nvPicPr>
          <p:cNvPr id="357" name="object 357"/>
          <p:cNvPicPr/>
          <p:nvPr/>
        </p:nvPicPr>
        <p:blipFill>
          <a:blip r:embed="rId113" cstate="print"/>
          <a:stretch>
            <a:fillRect/>
          </a:stretch>
        </p:blipFill>
        <p:spPr>
          <a:xfrm>
            <a:off x="10167027" y="8205330"/>
            <a:ext cx="160393" cy="202095"/>
          </a:xfrm>
          <a:prstGeom prst="rect">
            <a:avLst/>
          </a:prstGeom>
        </p:spPr>
      </p:pic>
      <p:sp>
        <p:nvSpPr>
          <p:cNvPr id="358" name="object 358"/>
          <p:cNvSpPr/>
          <p:nvPr/>
        </p:nvSpPr>
        <p:spPr>
          <a:xfrm>
            <a:off x="10373245" y="8208365"/>
            <a:ext cx="182245" cy="200660"/>
          </a:xfrm>
          <a:custGeom>
            <a:avLst/>
            <a:gdLst/>
            <a:ahLst/>
            <a:cxnLst/>
            <a:rect l="l" t="t" r="r" b="b"/>
            <a:pathLst>
              <a:path w="182245" h="200659">
                <a:moveTo>
                  <a:pt x="168643" y="64770"/>
                </a:moveTo>
                <a:lnTo>
                  <a:pt x="24053" y="64770"/>
                </a:lnTo>
                <a:lnTo>
                  <a:pt x="24053" y="39370"/>
                </a:lnTo>
                <a:lnTo>
                  <a:pt x="167259" y="39370"/>
                </a:lnTo>
                <a:lnTo>
                  <a:pt x="167259" y="31750"/>
                </a:lnTo>
                <a:lnTo>
                  <a:pt x="167259" y="7620"/>
                </a:lnTo>
                <a:lnTo>
                  <a:pt x="167259" y="0"/>
                </a:lnTo>
                <a:lnTo>
                  <a:pt x="14427" y="0"/>
                </a:lnTo>
                <a:lnTo>
                  <a:pt x="14427" y="7620"/>
                </a:lnTo>
                <a:lnTo>
                  <a:pt x="157645" y="7620"/>
                </a:lnTo>
                <a:lnTo>
                  <a:pt x="157645" y="31750"/>
                </a:lnTo>
                <a:lnTo>
                  <a:pt x="14427" y="31750"/>
                </a:lnTo>
                <a:lnTo>
                  <a:pt x="14427" y="39370"/>
                </a:lnTo>
                <a:lnTo>
                  <a:pt x="14427" y="64770"/>
                </a:lnTo>
                <a:lnTo>
                  <a:pt x="14427" y="72390"/>
                </a:lnTo>
                <a:lnTo>
                  <a:pt x="168643" y="72390"/>
                </a:lnTo>
                <a:lnTo>
                  <a:pt x="168643" y="64770"/>
                </a:lnTo>
                <a:close/>
              </a:path>
              <a:path w="182245" h="200659">
                <a:moveTo>
                  <a:pt x="172529" y="193040"/>
                </a:moveTo>
                <a:lnTo>
                  <a:pt x="24053" y="193040"/>
                </a:lnTo>
                <a:lnTo>
                  <a:pt x="24053" y="168910"/>
                </a:lnTo>
                <a:lnTo>
                  <a:pt x="167259" y="168910"/>
                </a:lnTo>
                <a:lnTo>
                  <a:pt x="167259" y="161290"/>
                </a:lnTo>
                <a:lnTo>
                  <a:pt x="167259" y="137160"/>
                </a:lnTo>
                <a:lnTo>
                  <a:pt x="167259" y="129540"/>
                </a:lnTo>
                <a:lnTo>
                  <a:pt x="14427" y="129540"/>
                </a:lnTo>
                <a:lnTo>
                  <a:pt x="14427" y="137160"/>
                </a:lnTo>
                <a:lnTo>
                  <a:pt x="157645" y="137160"/>
                </a:lnTo>
                <a:lnTo>
                  <a:pt x="157645" y="161290"/>
                </a:lnTo>
                <a:lnTo>
                  <a:pt x="14427" y="161290"/>
                </a:lnTo>
                <a:lnTo>
                  <a:pt x="14427" y="168910"/>
                </a:lnTo>
                <a:lnTo>
                  <a:pt x="14427" y="193040"/>
                </a:lnTo>
                <a:lnTo>
                  <a:pt x="14427" y="200660"/>
                </a:lnTo>
                <a:lnTo>
                  <a:pt x="172529" y="200660"/>
                </a:lnTo>
                <a:lnTo>
                  <a:pt x="172529" y="193040"/>
                </a:lnTo>
                <a:close/>
              </a:path>
              <a:path w="182245" h="200659">
                <a:moveTo>
                  <a:pt x="181698" y="96189"/>
                </a:moveTo>
                <a:lnTo>
                  <a:pt x="0" y="96189"/>
                </a:lnTo>
                <a:lnTo>
                  <a:pt x="0" y="104432"/>
                </a:lnTo>
                <a:lnTo>
                  <a:pt x="181698" y="104432"/>
                </a:lnTo>
                <a:lnTo>
                  <a:pt x="181698" y="961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9" name="object 359"/>
          <p:cNvGrpSpPr/>
          <p:nvPr/>
        </p:nvGrpSpPr>
        <p:grpSpPr>
          <a:xfrm>
            <a:off x="10648246" y="8198914"/>
            <a:ext cx="407034" cy="209550"/>
            <a:chOff x="10648246" y="8198914"/>
            <a:chExt cx="407034" cy="209550"/>
          </a:xfrm>
        </p:grpSpPr>
        <p:pic>
          <p:nvPicPr>
            <p:cNvPr id="360" name="object 360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10648246" y="8205559"/>
              <a:ext cx="168183" cy="202095"/>
            </a:xfrm>
            <a:prstGeom prst="rect">
              <a:avLst/>
            </a:prstGeom>
          </p:spPr>
        </p:pic>
        <p:pic>
          <p:nvPicPr>
            <p:cNvPr id="361" name="object 361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10856070" y="8198914"/>
              <a:ext cx="199116" cy="209198"/>
            </a:xfrm>
            <a:prstGeom prst="rect">
              <a:avLst/>
            </a:prstGeom>
          </p:spPr>
        </p:pic>
      </p:grpSp>
      <p:grpSp>
        <p:nvGrpSpPr>
          <p:cNvPr id="362" name="object 362"/>
          <p:cNvGrpSpPr/>
          <p:nvPr/>
        </p:nvGrpSpPr>
        <p:grpSpPr>
          <a:xfrm>
            <a:off x="11116109" y="8217932"/>
            <a:ext cx="310515" cy="178435"/>
            <a:chOff x="11116109" y="8217932"/>
            <a:chExt cx="310515" cy="178435"/>
          </a:xfrm>
        </p:grpSpPr>
        <p:pic>
          <p:nvPicPr>
            <p:cNvPr id="363" name="object 363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11116109" y="8217932"/>
              <a:ext cx="278397" cy="178036"/>
            </a:xfrm>
            <a:prstGeom prst="rect">
              <a:avLst/>
            </a:prstGeom>
          </p:spPr>
        </p:pic>
        <p:sp>
          <p:nvSpPr>
            <p:cNvPr id="364" name="object 364"/>
            <p:cNvSpPr/>
            <p:nvPr/>
          </p:nvSpPr>
          <p:spPr>
            <a:xfrm>
              <a:off x="11416732" y="8217932"/>
              <a:ext cx="10160" cy="178435"/>
            </a:xfrm>
            <a:custGeom>
              <a:avLst/>
              <a:gdLst/>
              <a:ahLst/>
              <a:cxnLst/>
              <a:rect l="l" t="t" r="r" b="b"/>
              <a:pathLst>
                <a:path w="10159" h="178434">
                  <a:moveTo>
                    <a:pt x="9623" y="178036"/>
                  </a:moveTo>
                  <a:lnTo>
                    <a:pt x="0" y="178036"/>
                  </a:lnTo>
                  <a:lnTo>
                    <a:pt x="0" y="0"/>
                  </a:lnTo>
                  <a:lnTo>
                    <a:pt x="9623" y="0"/>
                  </a:lnTo>
                  <a:lnTo>
                    <a:pt x="9623" y="1780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5" name="object 365"/>
          <p:cNvGrpSpPr/>
          <p:nvPr/>
        </p:nvGrpSpPr>
        <p:grpSpPr>
          <a:xfrm>
            <a:off x="11524831" y="8205559"/>
            <a:ext cx="389255" cy="208279"/>
            <a:chOff x="11524831" y="8205559"/>
            <a:chExt cx="389255" cy="208279"/>
          </a:xfrm>
        </p:grpSpPr>
        <p:pic>
          <p:nvPicPr>
            <p:cNvPr id="366" name="object 366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1524831" y="8205559"/>
              <a:ext cx="164976" cy="201637"/>
            </a:xfrm>
            <a:prstGeom prst="rect">
              <a:avLst/>
            </a:prstGeom>
          </p:spPr>
        </p:pic>
        <p:pic>
          <p:nvPicPr>
            <p:cNvPr id="367" name="object 367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11732197" y="8208309"/>
              <a:ext cx="181702" cy="205074"/>
            </a:xfrm>
            <a:prstGeom prst="rect">
              <a:avLst/>
            </a:prstGeom>
          </p:spPr>
        </p:pic>
      </p:grpSp>
      <p:sp>
        <p:nvSpPr>
          <p:cNvPr id="368" name="object 368"/>
          <p:cNvSpPr/>
          <p:nvPr/>
        </p:nvSpPr>
        <p:spPr>
          <a:xfrm>
            <a:off x="7963257" y="8617108"/>
            <a:ext cx="71120" cy="8890"/>
          </a:xfrm>
          <a:custGeom>
            <a:avLst/>
            <a:gdLst/>
            <a:ahLst/>
            <a:cxnLst/>
            <a:rect l="l" t="t" r="r" b="b"/>
            <a:pathLst>
              <a:path w="71120" h="8890">
                <a:moveTo>
                  <a:pt x="71031" y="8707"/>
                </a:moveTo>
                <a:lnTo>
                  <a:pt x="0" y="8707"/>
                </a:lnTo>
                <a:lnTo>
                  <a:pt x="0" y="0"/>
                </a:lnTo>
                <a:lnTo>
                  <a:pt x="71031" y="0"/>
                </a:lnTo>
                <a:lnTo>
                  <a:pt x="71031" y="87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9" name="object 369"/>
          <p:cNvGrpSpPr/>
          <p:nvPr/>
        </p:nvGrpSpPr>
        <p:grpSpPr>
          <a:xfrm>
            <a:off x="8121994" y="8513998"/>
            <a:ext cx="379730" cy="201930"/>
            <a:chOff x="8121994" y="8513998"/>
            <a:chExt cx="379730" cy="201930"/>
          </a:xfrm>
        </p:grpSpPr>
        <p:pic>
          <p:nvPicPr>
            <p:cNvPr id="370" name="object 37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8121994" y="8517893"/>
              <a:ext cx="179411" cy="188118"/>
            </a:xfrm>
            <a:prstGeom prst="rect">
              <a:avLst/>
            </a:prstGeom>
          </p:spPr>
        </p:pic>
        <p:pic>
          <p:nvPicPr>
            <p:cNvPr id="371" name="object 371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8342192" y="8513998"/>
              <a:ext cx="159476" cy="201637"/>
            </a:xfrm>
            <a:prstGeom prst="rect">
              <a:avLst/>
            </a:prstGeom>
          </p:spPr>
        </p:pic>
      </p:grpSp>
      <p:pic>
        <p:nvPicPr>
          <p:cNvPr id="372" name="object 372"/>
          <p:cNvPicPr/>
          <p:nvPr/>
        </p:nvPicPr>
        <p:blipFill>
          <a:blip r:embed="rId118" cstate="print"/>
          <a:stretch>
            <a:fillRect/>
          </a:stretch>
        </p:blipFill>
        <p:spPr>
          <a:xfrm>
            <a:off x="8553453" y="8513998"/>
            <a:ext cx="191326" cy="201866"/>
          </a:xfrm>
          <a:prstGeom prst="rect">
            <a:avLst/>
          </a:prstGeom>
        </p:spPr>
      </p:pic>
      <p:pic>
        <p:nvPicPr>
          <p:cNvPr id="373" name="object 373"/>
          <p:cNvPicPr/>
          <p:nvPr/>
        </p:nvPicPr>
        <p:blipFill>
          <a:blip r:embed="rId119" cstate="print"/>
          <a:stretch>
            <a:fillRect/>
          </a:stretch>
        </p:blipFill>
        <p:spPr>
          <a:xfrm>
            <a:off x="8820431" y="8516747"/>
            <a:ext cx="181702" cy="199804"/>
          </a:xfrm>
          <a:prstGeom prst="rect">
            <a:avLst/>
          </a:prstGeom>
        </p:spPr>
      </p:pic>
      <p:pic>
        <p:nvPicPr>
          <p:cNvPr id="374" name="object 374"/>
          <p:cNvPicPr/>
          <p:nvPr/>
        </p:nvPicPr>
        <p:blipFill>
          <a:blip r:embed="rId120" cstate="print"/>
          <a:stretch>
            <a:fillRect/>
          </a:stretch>
        </p:blipFill>
        <p:spPr>
          <a:xfrm>
            <a:off x="9101676" y="8513998"/>
            <a:ext cx="162684" cy="201866"/>
          </a:xfrm>
          <a:prstGeom prst="rect">
            <a:avLst/>
          </a:prstGeom>
        </p:spPr>
      </p:pic>
      <p:pic>
        <p:nvPicPr>
          <p:cNvPr id="375" name="object 375"/>
          <p:cNvPicPr/>
          <p:nvPr/>
        </p:nvPicPr>
        <p:blipFill>
          <a:blip r:embed="rId121" cstate="print"/>
          <a:stretch>
            <a:fillRect/>
          </a:stretch>
        </p:blipFill>
        <p:spPr>
          <a:xfrm>
            <a:off x="9313853" y="8513768"/>
            <a:ext cx="160393" cy="201866"/>
          </a:xfrm>
          <a:prstGeom prst="rect">
            <a:avLst/>
          </a:prstGeom>
        </p:spPr>
      </p:pic>
      <p:pic>
        <p:nvPicPr>
          <p:cNvPr id="376" name="object 376"/>
          <p:cNvPicPr/>
          <p:nvPr/>
        </p:nvPicPr>
        <p:blipFill>
          <a:blip r:embed="rId122" cstate="print"/>
          <a:stretch>
            <a:fillRect/>
          </a:stretch>
        </p:blipFill>
        <p:spPr>
          <a:xfrm>
            <a:off x="9796905" y="8513998"/>
            <a:ext cx="164746" cy="203699"/>
          </a:xfrm>
          <a:prstGeom prst="rect">
            <a:avLst/>
          </a:prstGeom>
        </p:spPr>
      </p:pic>
      <p:pic>
        <p:nvPicPr>
          <p:cNvPr id="377" name="object 377"/>
          <p:cNvPicPr/>
          <p:nvPr/>
        </p:nvPicPr>
        <p:blipFill>
          <a:blip r:embed="rId123" cstate="print"/>
          <a:stretch>
            <a:fillRect/>
          </a:stretch>
        </p:blipFill>
        <p:spPr>
          <a:xfrm>
            <a:off x="9529697" y="8513998"/>
            <a:ext cx="157872" cy="201866"/>
          </a:xfrm>
          <a:prstGeom prst="rect">
            <a:avLst/>
          </a:prstGeom>
        </p:spPr>
      </p:pic>
      <p:pic>
        <p:nvPicPr>
          <p:cNvPr id="378" name="object 378"/>
          <p:cNvPicPr/>
          <p:nvPr/>
        </p:nvPicPr>
        <p:blipFill>
          <a:blip r:embed="rId124" cstate="print"/>
          <a:stretch>
            <a:fillRect/>
          </a:stretch>
        </p:blipFill>
        <p:spPr>
          <a:xfrm>
            <a:off x="10002896" y="8507352"/>
            <a:ext cx="398462" cy="210344"/>
          </a:xfrm>
          <a:prstGeom prst="rect">
            <a:avLst/>
          </a:prstGeom>
        </p:spPr>
      </p:pic>
      <p:grpSp>
        <p:nvGrpSpPr>
          <p:cNvPr id="379" name="object 379"/>
          <p:cNvGrpSpPr/>
          <p:nvPr/>
        </p:nvGrpSpPr>
        <p:grpSpPr>
          <a:xfrm>
            <a:off x="10497911" y="8514427"/>
            <a:ext cx="601980" cy="201930"/>
            <a:chOff x="10497911" y="8514427"/>
            <a:chExt cx="601980" cy="201930"/>
          </a:xfrm>
        </p:grpSpPr>
        <p:sp>
          <p:nvSpPr>
            <p:cNvPr id="380" name="object 380"/>
            <p:cNvSpPr/>
            <p:nvPr/>
          </p:nvSpPr>
          <p:spPr>
            <a:xfrm>
              <a:off x="10497909" y="8514435"/>
              <a:ext cx="388620" cy="201930"/>
            </a:xfrm>
            <a:custGeom>
              <a:avLst/>
              <a:gdLst/>
              <a:ahLst/>
              <a:cxnLst/>
              <a:rect l="l" t="t" r="r" b="b"/>
              <a:pathLst>
                <a:path w="388620" h="201929">
                  <a:moveTo>
                    <a:pt x="112496" y="3467"/>
                  </a:moveTo>
                  <a:lnTo>
                    <a:pt x="103339" y="3467"/>
                  </a:lnTo>
                  <a:lnTo>
                    <a:pt x="103339" y="81280"/>
                  </a:lnTo>
                  <a:lnTo>
                    <a:pt x="60718" y="81280"/>
                  </a:lnTo>
                  <a:lnTo>
                    <a:pt x="60718" y="3467"/>
                  </a:lnTo>
                  <a:lnTo>
                    <a:pt x="51549" y="3467"/>
                  </a:lnTo>
                  <a:lnTo>
                    <a:pt x="51549" y="81280"/>
                  </a:lnTo>
                  <a:lnTo>
                    <a:pt x="8928" y="81280"/>
                  </a:lnTo>
                  <a:lnTo>
                    <a:pt x="8928" y="3810"/>
                  </a:lnTo>
                  <a:lnTo>
                    <a:pt x="0" y="3810"/>
                  </a:lnTo>
                  <a:lnTo>
                    <a:pt x="0" y="81280"/>
                  </a:lnTo>
                  <a:lnTo>
                    <a:pt x="0" y="90170"/>
                  </a:lnTo>
                  <a:lnTo>
                    <a:pt x="0" y="179070"/>
                  </a:lnTo>
                  <a:lnTo>
                    <a:pt x="0" y="186690"/>
                  </a:lnTo>
                  <a:lnTo>
                    <a:pt x="112496" y="186690"/>
                  </a:lnTo>
                  <a:lnTo>
                    <a:pt x="112496" y="179070"/>
                  </a:lnTo>
                  <a:lnTo>
                    <a:pt x="8928" y="179070"/>
                  </a:lnTo>
                  <a:lnTo>
                    <a:pt x="8928" y="90170"/>
                  </a:lnTo>
                  <a:lnTo>
                    <a:pt x="51549" y="90170"/>
                  </a:lnTo>
                  <a:lnTo>
                    <a:pt x="51549" y="178523"/>
                  </a:lnTo>
                  <a:lnTo>
                    <a:pt x="60718" y="178523"/>
                  </a:lnTo>
                  <a:lnTo>
                    <a:pt x="60718" y="90170"/>
                  </a:lnTo>
                  <a:lnTo>
                    <a:pt x="103339" y="90170"/>
                  </a:lnTo>
                  <a:lnTo>
                    <a:pt x="103339" y="178523"/>
                  </a:lnTo>
                  <a:lnTo>
                    <a:pt x="112496" y="178523"/>
                  </a:lnTo>
                  <a:lnTo>
                    <a:pt x="112496" y="90170"/>
                  </a:lnTo>
                  <a:lnTo>
                    <a:pt x="112496" y="81368"/>
                  </a:lnTo>
                  <a:lnTo>
                    <a:pt x="112496" y="3467"/>
                  </a:lnTo>
                  <a:close/>
                </a:path>
                <a:path w="388620" h="201929">
                  <a:moveTo>
                    <a:pt x="192925" y="87630"/>
                  </a:moveTo>
                  <a:lnTo>
                    <a:pt x="159016" y="87630"/>
                  </a:lnTo>
                  <a:lnTo>
                    <a:pt x="159016" y="0"/>
                  </a:lnTo>
                  <a:lnTo>
                    <a:pt x="149390" y="0"/>
                  </a:lnTo>
                  <a:lnTo>
                    <a:pt x="149390" y="87630"/>
                  </a:lnTo>
                  <a:lnTo>
                    <a:pt x="149390" y="96520"/>
                  </a:lnTo>
                  <a:lnTo>
                    <a:pt x="149390" y="201930"/>
                  </a:lnTo>
                  <a:lnTo>
                    <a:pt x="159016" y="201930"/>
                  </a:lnTo>
                  <a:lnTo>
                    <a:pt x="159016" y="96520"/>
                  </a:lnTo>
                  <a:lnTo>
                    <a:pt x="192925" y="96520"/>
                  </a:lnTo>
                  <a:lnTo>
                    <a:pt x="192925" y="87630"/>
                  </a:lnTo>
                  <a:close/>
                </a:path>
                <a:path w="388620" h="201929">
                  <a:moveTo>
                    <a:pt x="379437" y="121920"/>
                  </a:moveTo>
                  <a:lnTo>
                    <a:pt x="230047" y="121920"/>
                  </a:lnTo>
                  <a:lnTo>
                    <a:pt x="230047" y="71120"/>
                  </a:lnTo>
                  <a:lnTo>
                    <a:pt x="376694" y="71120"/>
                  </a:lnTo>
                  <a:lnTo>
                    <a:pt x="376694" y="62230"/>
                  </a:lnTo>
                  <a:lnTo>
                    <a:pt x="376694" y="12700"/>
                  </a:lnTo>
                  <a:lnTo>
                    <a:pt x="376694" y="3810"/>
                  </a:lnTo>
                  <a:lnTo>
                    <a:pt x="220649" y="3810"/>
                  </a:lnTo>
                  <a:lnTo>
                    <a:pt x="220649" y="12700"/>
                  </a:lnTo>
                  <a:lnTo>
                    <a:pt x="367296" y="12700"/>
                  </a:lnTo>
                  <a:lnTo>
                    <a:pt x="367296" y="62230"/>
                  </a:lnTo>
                  <a:lnTo>
                    <a:pt x="220649" y="62230"/>
                  </a:lnTo>
                  <a:lnTo>
                    <a:pt x="220649" y="71120"/>
                  </a:lnTo>
                  <a:lnTo>
                    <a:pt x="220649" y="121920"/>
                  </a:lnTo>
                  <a:lnTo>
                    <a:pt x="220649" y="129540"/>
                  </a:lnTo>
                  <a:lnTo>
                    <a:pt x="379437" y="129540"/>
                  </a:lnTo>
                  <a:lnTo>
                    <a:pt x="379437" y="121920"/>
                  </a:lnTo>
                  <a:close/>
                </a:path>
                <a:path w="388620" h="201929">
                  <a:moveTo>
                    <a:pt x="388378" y="183337"/>
                  </a:moveTo>
                  <a:lnTo>
                    <a:pt x="208965" y="183337"/>
                  </a:lnTo>
                  <a:lnTo>
                    <a:pt x="208965" y="191579"/>
                  </a:lnTo>
                  <a:lnTo>
                    <a:pt x="388378" y="191579"/>
                  </a:lnTo>
                  <a:lnTo>
                    <a:pt x="388378" y="1833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1" name="object 381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10920204" y="8517893"/>
              <a:ext cx="179411" cy="188118"/>
            </a:xfrm>
            <a:prstGeom prst="rect">
              <a:avLst/>
            </a:prstGeom>
          </p:spPr>
        </p:pic>
      </p:grpSp>
      <p:grpSp>
        <p:nvGrpSpPr>
          <p:cNvPr id="382" name="object 382"/>
          <p:cNvGrpSpPr/>
          <p:nvPr/>
        </p:nvGrpSpPr>
        <p:grpSpPr>
          <a:xfrm>
            <a:off x="11193140" y="8505978"/>
            <a:ext cx="594360" cy="213360"/>
            <a:chOff x="11193140" y="8505978"/>
            <a:chExt cx="594360" cy="213360"/>
          </a:xfrm>
        </p:grpSpPr>
        <p:pic>
          <p:nvPicPr>
            <p:cNvPr id="383" name="object 383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11193140" y="8505978"/>
              <a:ext cx="179411" cy="200033"/>
            </a:xfrm>
            <a:prstGeom prst="rect">
              <a:avLst/>
            </a:prstGeom>
          </p:spPr>
        </p:pic>
        <p:pic>
          <p:nvPicPr>
            <p:cNvPr id="384" name="object 384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1407380" y="8513998"/>
              <a:ext cx="195221" cy="201637"/>
            </a:xfrm>
            <a:prstGeom prst="rect">
              <a:avLst/>
            </a:prstGeom>
          </p:spPr>
        </p:pic>
        <p:pic>
          <p:nvPicPr>
            <p:cNvPr id="385" name="object 385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11622536" y="8513998"/>
              <a:ext cx="164746" cy="205074"/>
            </a:xfrm>
            <a:prstGeom prst="rect">
              <a:avLst/>
            </a:prstGeom>
          </p:spPr>
        </p:pic>
      </p:grpSp>
      <p:pic>
        <p:nvPicPr>
          <p:cNvPr id="386" name="object 386"/>
          <p:cNvPicPr/>
          <p:nvPr/>
        </p:nvPicPr>
        <p:blipFill>
          <a:blip r:embed="rId128" cstate="print"/>
          <a:stretch>
            <a:fillRect/>
          </a:stretch>
        </p:blipFill>
        <p:spPr>
          <a:xfrm>
            <a:off x="11833110" y="8515143"/>
            <a:ext cx="179411" cy="190868"/>
          </a:xfrm>
          <a:prstGeom prst="rect">
            <a:avLst/>
          </a:prstGeom>
        </p:spPr>
      </p:pic>
      <p:sp>
        <p:nvSpPr>
          <p:cNvPr id="387" name="object 387"/>
          <p:cNvSpPr/>
          <p:nvPr/>
        </p:nvSpPr>
        <p:spPr>
          <a:xfrm>
            <a:off x="12046432" y="8518245"/>
            <a:ext cx="179705" cy="187960"/>
          </a:xfrm>
          <a:custGeom>
            <a:avLst/>
            <a:gdLst/>
            <a:ahLst/>
            <a:cxnLst/>
            <a:rect l="l" t="t" r="r" b="b"/>
            <a:pathLst>
              <a:path w="179704" h="187959">
                <a:moveTo>
                  <a:pt x="179400" y="179070"/>
                </a:moveTo>
                <a:lnTo>
                  <a:pt x="94856" y="179070"/>
                </a:lnTo>
                <a:lnTo>
                  <a:pt x="94856" y="123190"/>
                </a:lnTo>
                <a:lnTo>
                  <a:pt x="170472" y="123190"/>
                </a:lnTo>
                <a:lnTo>
                  <a:pt x="170472" y="114300"/>
                </a:lnTo>
                <a:lnTo>
                  <a:pt x="21069" y="114300"/>
                </a:lnTo>
                <a:lnTo>
                  <a:pt x="21069" y="66040"/>
                </a:lnTo>
                <a:lnTo>
                  <a:pt x="167716" y="66040"/>
                </a:lnTo>
                <a:lnTo>
                  <a:pt x="167716" y="57150"/>
                </a:lnTo>
                <a:lnTo>
                  <a:pt x="167716" y="8890"/>
                </a:lnTo>
                <a:lnTo>
                  <a:pt x="167716" y="0"/>
                </a:lnTo>
                <a:lnTo>
                  <a:pt x="11684" y="0"/>
                </a:lnTo>
                <a:lnTo>
                  <a:pt x="11684" y="8890"/>
                </a:lnTo>
                <a:lnTo>
                  <a:pt x="158330" y="8890"/>
                </a:lnTo>
                <a:lnTo>
                  <a:pt x="158330" y="57150"/>
                </a:lnTo>
                <a:lnTo>
                  <a:pt x="11684" y="57150"/>
                </a:lnTo>
                <a:lnTo>
                  <a:pt x="11684" y="66040"/>
                </a:lnTo>
                <a:lnTo>
                  <a:pt x="11684" y="114300"/>
                </a:lnTo>
                <a:lnTo>
                  <a:pt x="11684" y="123190"/>
                </a:lnTo>
                <a:lnTo>
                  <a:pt x="85458" y="123190"/>
                </a:lnTo>
                <a:lnTo>
                  <a:pt x="85458" y="179070"/>
                </a:lnTo>
                <a:lnTo>
                  <a:pt x="0" y="179070"/>
                </a:lnTo>
                <a:lnTo>
                  <a:pt x="0" y="187960"/>
                </a:lnTo>
                <a:lnTo>
                  <a:pt x="179400" y="187960"/>
                </a:lnTo>
                <a:lnTo>
                  <a:pt x="179400" y="1790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88" name="object 388"/>
          <p:cNvPicPr/>
          <p:nvPr/>
        </p:nvPicPr>
        <p:blipFill>
          <a:blip r:embed="rId129" cstate="print"/>
          <a:stretch>
            <a:fillRect/>
          </a:stretch>
        </p:blipFill>
        <p:spPr>
          <a:xfrm>
            <a:off x="12322517" y="8507582"/>
            <a:ext cx="163142" cy="208282"/>
          </a:xfrm>
          <a:prstGeom prst="rect">
            <a:avLst/>
          </a:prstGeom>
        </p:spPr>
      </p:pic>
      <p:grpSp>
        <p:nvGrpSpPr>
          <p:cNvPr id="389" name="object 389"/>
          <p:cNvGrpSpPr/>
          <p:nvPr/>
        </p:nvGrpSpPr>
        <p:grpSpPr>
          <a:xfrm>
            <a:off x="12541110" y="8507352"/>
            <a:ext cx="399415" cy="210820"/>
            <a:chOff x="12541110" y="8507352"/>
            <a:chExt cx="399415" cy="210820"/>
          </a:xfrm>
        </p:grpSpPr>
        <p:pic>
          <p:nvPicPr>
            <p:cNvPr id="390" name="object 390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12541110" y="8513997"/>
              <a:ext cx="157872" cy="201637"/>
            </a:xfrm>
            <a:prstGeom prst="rect">
              <a:avLst/>
            </a:prstGeom>
          </p:spPr>
        </p:pic>
        <p:pic>
          <p:nvPicPr>
            <p:cNvPr id="391" name="object 391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12741373" y="8507352"/>
              <a:ext cx="199116" cy="210344"/>
            </a:xfrm>
            <a:prstGeom prst="rect">
              <a:avLst/>
            </a:prstGeom>
          </p:spPr>
        </p:pic>
      </p:grpSp>
      <p:pic>
        <p:nvPicPr>
          <p:cNvPr id="392" name="object 392"/>
          <p:cNvPicPr/>
          <p:nvPr/>
        </p:nvPicPr>
        <p:blipFill>
          <a:blip r:embed="rId132" cstate="print"/>
          <a:stretch>
            <a:fillRect/>
          </a:stretch>
        </p:blipFill>
        <p:spPr>
          <a:xfrm>
            <a:off x="13018892" y="8515601"/>
            <a:ext cx="179411" cy="203699"/>
          </a:xfrm>
          <a:prstGeom prst="rect">
            <a:avLst/>
          </a:prstGeom>
        </p:spPr>
      </p:pic>
      <p:grpSp>
        <p:nvGrpSpPr>
          <p:cNvPr id="393" name="object 393"/>
          <p:cNvGrpSpPr/>
          <p:nvPr/>
        </p:nvGrpSpPr>
        <p:grpSpPr>
          <a:xfrm>
            <a:off x="13294867" y="8512623"/>
            <a:ext cx="525780" cy="205740"/>
            <a:chOff x="13294867" y="8512623"/>
            <a:chExt cx="525780" cy="205740"/>
          </a:xfrm>
        </p:grpSpPr>
        <p:pic>
          <p:nvPicPr>
            <p:cNvPr id="394" name="object 394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13294867" y="8512623"/>
              <a:ext cx="177578" cy="205532"/>
            </a:xfrm>
            <a:prstGeom prst="rect">
              <a:avLst/>
            </a:prstGeom>
          </p:spPr>
        </p:pic>
        <p:pic>
          <p:nvPicPr>
            <p:cNvPr id="395" name="object 395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13505212" y="8515143"/>
              <a:ext cx="179411" cy="190868"/>
            </a:xfrm>
            <a:prstGeom prst="rect">
              <a:avLst/>
            </a:prstGeom>
          </p:spPr>
        </p:pic>
        <p:sp>
          <p:nvSpPr>
            <p:cNvPr id="396" name="object 396"/>
            <p:cNvSpPr/>
            <p:nvPr/>
          </p:nvSpPr>
          <p:spPr>
            <a:xfrm>
              <a:off x="13726783" y="8518245"/>
              <a:ext cx="93345" cy="182880"/>
            </a:xfrm>
            <a:custGeom>
              <a:avLst/>
              <a:gdLst/>
              <a:ahLst/>
              <a:cxnLst/>
              <a:rect l="l" t="t" r="r" b="b"/>
              <a:pathLst>
                <a:path w="93344" h="182879">
                  <a:moveTo>
                    <a:pt x="93256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75260"/>
                  </a:lnTo>
                  <a:lnTo>
                    <a:pt x="0" y="182880"/>
                  </a:lnTo>
                  <a:lnTo>
                    <a:pt x="93256" y="182880"/>
                  </a:lnTo>
                  <a:lnTo>
                    <a:pt x="93256" y="175260"/>
                  </a:lnTo>
                  <a:lnTo>
                    <a:pt x="9385" y="175260"/>
                  </a:lnTo>
                  <a:lnTo>
                    <a:pt x="9385" y="8890"/>
                  </a:lnTo>
                  <a:lnTo>
                    <a:pt x="83858" y="8890"/>
                  </a:lnTo>
                  <a:lnTo>
                    <a:pt x="83858" y="174713"/>
                  </a:lnTo>
                  <a:lnTo>
                    <a:pt x="93256" y="174713"/>
                  </a:lnTo>
                  <a:lnTo>
                    <a:pt x="93256" y="8890"/>
                  </a:lnTo>
                  <a:lnTo>
                    <a:pt x="93256" y="8356"/>
                  </a:lnTo>
                  <a:lnTo>
                    <a:pt x="932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7" name="object 397"/>
          <p:cNvSpPr/>
          <p:nvPr/>
        </p:nvSpPr>
        <p:spPr>
          <a:xfrm>
            <a:off x="13831951" y="8514435"/>
            <a:ext cx="53340" cy="200660"/>
          </a:xfrm>
          <a:custGeom>
            <a:avLst/>
            <a:gdLst/>
            <a:ahLst/>
            <a:cxnLst/>
            <a:rect l="l" t="t" r="r" b="b"/>
            <a:pathLst>
              <a:path w="53340" h="200659">
                <a:moveTo>
                  <a:pt x="52933" y="0"/>
                </a:moveTo>
                <a:lnTo>
                  <a:pt x="43307" y="0"/>
                </a:lnTo>
                <a:lnTo>
                  <a:pt x="43307" y="49530"/>
                </a:lnTo>
                <a:lnTo>
                  <a:pt x="0" y="49530"/>
                </a:lnTo>
                <a:lnTo>
                  <a:pt x="0" y="58420"/>
                </a:lnTo>
                <a:lnTo>
                  <a:pt x="43307" y="58420"/>
                </a:lnTo>
                <a:lnTo>
                  <a:pt x="43307" y="125730"/>
                </a:lnTo>
                <a:lnTo>
                  <a:pt x="0" y="125730"/>
                </a:lnTo>
                <a:lnTo>
                  <a:pt x="0" y="134620"/>
                </a:lnTo>
                <a:lnTo>
                  <a:pt x="43307" y="134620"/>
                </a:lnTo>
                <a:lnTo>
                  <a:pt x="43307" y="200660"/>
                </a:lnTo>
                <a:lnTo>
                  <a:pt x="52933" y="200660"/>
                </a:lnTo>
                <a:lnTo>
                  <a:pt x="52933" y="134620"/>
                </a:lnTo>
                <a:lnTo>
                  <a:pt x="52933" y="125730"/>
                </a:lnTo>
                <a:lnTo>
                  <a:pt x="52933" y="58420"/>
                </a:lnTo>
                <a:lnTo>
                  <a:pt x="52933" y="49530"/>
                </a:lnTo>
                <a:lnTo>
                  <a:pt x="529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13934836" y="8682181"/>
            <a:ext cx="17780" cy="52069"/>
          </a:xfrm>
          <a:custGeom>
            <a:avLst/>
            <a:gdLst/>
            <a:ahLst/>
            <a:cxnLst/>
            <a:rect l="l" t="t" r="r" b="b"/>
            <a:pathLst>
              <a:path w="17780" h="52070">
                <a:moveTo>
                  <a:pt x="0" y="51555"/>
                </a:moveTo>
                <a:lnTo>
                  <a:pt x="0" y="43993"/>
                </a:lnTo>
                <a:lnTo>
                  <a:pt x="7332" y="41244"/>
                </a:lnTo>
                <a:lnTo>
                  <a:pt x="9852" y="35973"/>
                </a:lnTo>
                <a:lnTo>
                  <a:pt x="9852" y="22913"/>
                </a:lnTo>
                <a:lnTo>
                  <a:pt x="5499" y="22913"/>
                </a:lnTo>
                <a:lnTo>
                  <a:pt x="5499" y="0"/>
                </a:lnTo>
                <a:lnTo>
                  <a:pt x="17414" y="0"/>
                </a:lnTo>
                <a:lnTo>
                  <a:pt x="17414" y="24746"/>
                </a:lnTo>
                <a:lnTo>
                  <a:pt x="16400" y="34896"/>
                </a:lnTo>
                <a:lnTo>
                  <a:pt x="13261" y="42532"/>
                </a:lnTo>
                <a:lnTo>
                  <a:pt x="7844" y="47978"/>
                </a:lnTo>
                <a:lnTo>
                  <a:pt x="0" y="515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99" name="object 399"/>
          <p:cNvGrpSpPr/>
          <p:nvPr/>
        </p:nvGrpSpPr>
        <p:grpSpPr>
          <a:xfrm>
            <a:off x="14053945" y="8516747"/>
            <a:ext cx="394335" cy="200025"/>
            <a:chOff x="14053945" y="8516747"/>
            <a:chExt cx="394335" cy="200025"/>
          </a:xfrm>
        </p:grpSpPr>
        <p:pic>
          <p:nvPicPr>
            <p:cNvPr id="400" name="object 400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14053945" y="8517893"/>
              <a:ext cx="179411" cy="188118"/>
            </a:xfrm>
            <a:prstGeom prst="rect">
              <a:avLst/>
            </a:prstGeom>
          </p:spPr>
        </p:pic>
        <p:pic>
          <p:nvPicPr>
            <p:cNvPr id="401" name="object 401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14266122" y="8516747"/>
              <a:ext cx="181702" cy="199804"/>
            </a:xfrm>
            <a:prstGeom prst="rect">
              <a:avLst/>
            </a:prstGeom>
          </p:spPr>
        </p:pic>
      </p:grpSp>
      <p:grpSp>
        <p:nvGrpSpPr>
          <p:cNvPr id="402" name="object 402"/>
          <p:cNvGrpSpPr/>
          <p:nvPr/>
        </p:nvGrpSpPr>
        <p:grpSpPr>
          <a:xfrm>
            <a:off x="14534421" y="8523392"/>
            <a:ext cx="395605" cy="187325"/>
            <a:chOff x="14534421" y="8523392"/>
            <a:chExt cx="395605" cy="187325"/>
          </a:xfrm>
        </p:grpSpPr>
        <p:pic>
          <p:nvPicPr>
            <p:cNvPr id="403" name="object 403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14534421" y="8523392"/>
              <a:ext cx="116399" cy="183994"/>
            </a:xfrm>
            <a:prstGeom prst="rect">
              <a:avLst/>
            </a:prstGeom>
          </p:spPr>
        </p:pic>
        <p:pic>
          <p:nvPicPr>
            <p:cNvPr id="404" name="object 404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14670985" y="8523392"/>
              <a:ext cx="258920" cy="187201"/>
            </a:xfrm>
            <a:prstGeom prst="rect">
              <a:avLst/>
            </a:prstGeom>
          </p:spPr>
        </p:pic>
      </p:grpSp>
      <p:grpSp>
        <p:nvGrpSpPr>
          <p:cNvPr id="405" name="object 405"/>
          <p:cNvGrpSpPr/>
          <p:nvPr/>
        </p:nvGrpSpPr>
        <p:grpSpPr>
          <a:xfrm>
            <a:off x="15004955" y="8507352"/>
            <a:ext cx="382905" cy="213360"/>
            <a:chOff x="15004955" y="8507352"/>
            <a:chExt cx="382905" cy="213360"/>
          </a:xfrm>
        </p:grpSpPr>
        <p:pic>
          <p:nvPicPr>
            <p:cNvPr id="406" name="object 406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15004955" y="8507352"/>
              <a:ext cx="173912" cy="213323"/>
            </a:xfrm>
            <a:prstGeom prst="rect">
              <a:avLst/>
            </a:prstGeom>
          </p:spPr>
        </p:pic>
        <p:pic>
          <p:nvPicPr>
            <p:cNvPr id="407" name="object 407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15218049" y="8513997"/>
              <a:ext cx="169787" cy="205074"/>
            </a:xfrm>
            <a:prstGeom prst="rect">
              <a:avLst/>
            </a:prstGeom>
          </p:spPr>
        </p:pic>
      </p:grpSp>
      <p:pic>
        <p:nvPicPr>
          <p:cNvPr id="408" name="object 408"/>
          <p:cNvPicPr/>
          <p:nvPr/>
        </p:nvPicPr>
        <p:blipFill>
          <a:blip r:embed="rId140" cstate="print"/>
          <a:stretch>
            <a:fillRect/>
          </a:stretch>
        </p:blipFill>
        <p:spPr>
          <a:xfrm>
            <a:off x="15432518" y="8513768"/>
            <a:ext cx="181702" cy="203928"/>
          </a:xfrm>
          <a:prstGeom prst="rect">
            <a:avLst/>
          </a:prstGeom>
        </p:spPr>
      </p:pic>
      <p:sp>
        <p:nvSpPr>
          <p:cNvPr id="409" name="object 409"/>
          <p:cNvSpPr/>
          <p:nvPr/>
        </p:nvSpPr>
        <p:spPr>
          <a:xfrm>
            <a:off x="15711220" y="8514003"/>
            <a:ext cx="389255" cy="203835"/>
          </a:xfrm>
          <a:custGeom>
            <a:avLst/>
            <a:gdLst/>
            <a:ahLst/>
            <a:cxnLst/>
            <a:rect l="l" t="t" r="r" b="b"/>
            <a:pathLst>
              <a:path w="389255" h="203834">
                <a:moveTo>
                  <a:pt x="192481" y="88214"/>
                </a:moveTo>
                <a:lnTo>
                  <a:pt x="158559" y="88214"/>
                </a:lnTo>
                <a:lnTo>
                  <a:pt x="158559" y="0"/>
                </a:lnTo>
                <a:lnTo>
                  <a:pt x="148945" y="0"/>
                </a:lnTo>
                <a:lnTo>
                  <a:pt x="148945" y="162915"/>
                </a:lnTo>
                <a:lnTo>
                  <a:pt x="138874" y="170027"/>
                </a:lnTo>
                <a:lnTo>
                  <a:pt x="126974" y="174942"/>
                </a:lnTo>
                <a:lnTo>
                  <a:pt x="113398" y="177800"/>
                </a:lnTo>
                <a:lnTo>
                  <a:pt x="98298" y="178727"/>
                </a:lnTo>
                <a:lnTo>
                  <a:pt x="69888" y="178727"/>
                </a:lnTo>
                <a:lnTo>
                  <a:pt x="69888" y="12598"/>
                </a:lnTo>
                <a:lnTo>
                  <a:pt x="116179" y="12598"/>
                </a:lnTo>
                <a:lnTo>
                  <a:pt x="116179" y="3898"/>
                </a:lnTo>
                <a:lnTo>
                  <a:pt x="60261" y="3898"/>
                </a:lnTo>
                <a:lnTo>
                  <a:pt x="60261" y="12598"/>
                </a:lnTo>
                <a:lnTo>
                  <a:pt x="60261" y="178727"/>
                </a:lnTo>
                <a:lnTo>
                  <a:pt x="9398" y="178727"/>
                </a:lnTo>
                <a:lnTo>
                  <a:pt x="9398" y="12598"/>
                </a:lnTo>
                <a:lnTo>
                  <a:pt x="60261" y="12598"/>
                </a:lnTo>
                <a:lnTo>
                  <a:pt x="60261" y="3898"/>
                </a:lnTo>
                <a:lnTo>
                  <a:pt x="0" y="3898"/>
                </a:lnTo>
                <a:lnTo>
                  <a:pt x="0" y="187426"/>
                </a:lnTo>
                <a:lnTo>
                  <a:pt x="97383" y="187426"/>
                </a:lnTo>
                <a:lnTo>
                  <a:pt x="113106" y="186474"/>
                </a:lnTo>
                <a:lnTo>
                  <a:pt x="127292" y="183565"/>
                </a:lnTo>
                <a:lnTo>
                  <a:pt x="139179" y="178727"/>
                </a:lnTo>
                <a:lnTo>
                  <a:pt x="139407" y="178638"/>
                </a:lnTo>
                <a:lnTo>
                  <a:pt x="148945" y="171615"/>
                </a:lnTo>
                <a:lnTo>
                  <a:pt x="148945" y="201866"/>
                </a:lnTo>
                <a:lnTo>
                  <a:pt x="158559" y="201866"/>
                </a:lnTo>
                <a:lnTo>
                  <a:pt x="158559" y="171615"/>
                </a:lnTo>
                <a:lnTo>
                  <a:pt x="158559" y="96697"/>
                </a:lnTo>
                <a:lnTo>
                  <a:pt x="192481" y="96697"/>
                </a:lnTo>
                <a:lnTo>
                  <a:pt x="192481" y="88214"/>
                </a:lnTo>
                <a:close/>
              </a:path>
              <a:path w="389255" h="203834">
                <a:moveTo>
                  <a:pt x="374637" y="157187"/>
                </a:moveTo>
                <a:lnTo>
                  <a:pt x="365010" y="157187"/>
                </a:lnTo>
                <a:lnTo>
                  <a:pt x="365010" y="195453"/>
                </a:lnTo>
                <a:lnTo>
                  <a:pt x="374637" y="195453"/>
                </a:lnTo>
                <a:lnTo>
                  <a:pt x="374637" y="157187"/>
                </a:lnTo>
                <a:close/>
              </a:path>
              <a:path w="389255" h="203834">
                <a:moveTo>
                  <a:pt x="374637" y="149021"/>
                </a:moveTo>
                <a:lnTo>
                  <a:pt x="221805" y="149021"/>
                </a:lnTo>
                <a:lnTo>
                  <a:pt x="221805" y="156641"/>
                </a:lnTo>
                <a:lnTo>
                  <a:pt x="221805" y="196011"/>
                </a:lnTo>
                <a:lnTo>
                  <a:pt x="221805" y="203631"/>
                </a:lnTo>
                <a:lnTo>
                  <a:pt x="374637" y="203631"/>
                </a:lnTo>
                <a:lnTo>
                  <a:pt x="374637" y="196011"/>
                </a:lnTo>
                <a:lnTo>
                  <a:pt x="231432" y="196011"/>
                </a:lnTo>
                <a:lnTo>
                  <a:pt x="231432" y="156641"/>
                </a:lnTo>
                <a:lnTo>
                  <a:pt x="374637" y="156641"/>
                </a:lnTo>
                <a:lnTo>
                  <a:pt x="374637" y="149021"/>
                </a:lnTo>
                <a:close/>
              </a:path>
              <a:path w="389255" h="203834">
                <a:moveTo>
                  <a:pt x="376008" y="76631"/>
                </a:moveTo>
                <a:lnTo>
                  <a:pt x="231432" y="76631"/>
                </a:lnTo>
                <a:lnTo>
                  <a:pt x="231432" y="48691"/>
                </a:lnTo>
                <a:lnTo>
                  <a:pt x="374637" y="48691"/>
                </a:lnTo>
                <a:lnTo>
                  <a:pt x="374637" y="39801"/>
                </a:lnTo>
                <a:lnTo>
                  <a:pt x="374637" y="10591"/>
                </a:lnTo>
                <a:lnTo>
                  <a:pt x="374637" y="2971"/>
                </a:lnTo>
                <a:lnTo>
                  <a:pt x="221805" y="2971"/>
                </a:lnTo>
                <a:lnTo>
                  <a:pt x="221805" y="10591"/>
                </a:lnTo>
                <a:lnTo>
                  <a:pt x="365010" y="10591"/>
                </a:lnTo>
                <a:lnTo>
                  <a:pt x="365010" y="39801"/>
                </a:lnTo>
                <a:lnTo>
                  <a:pt x="221805" y="39801"/>
                </a:lnTo>
                <a:lnTo>
                  <a:pt x="221805" y="48691"/>
                </a:lnTo>
                <a:lnTo>
                  <a:pt x="221805" y="76631"/>
                </a:lnTo>
                <a:lnTo>
                  <a:pt x="221805" y="84251"/>
                </a:lnTo>
                <a:lnTo>
                  <a:pt x="376008" y="84251"/>
                </a:lnTo>
                <a:lnTo>
                  <a:pt x="376008" y="76631"/>
                </a:lnTo>
                <a:close/>
              </a:path>
              <a:path w="389255" h="203834">
                <a:moveTo>
                  <a:pt x="389077" y="112052"/>
                </a:moveTo>
                <a:lnTo>
                  <a:pt x="207365" y="112052"/>
                </a:lnTo>
                <a:lnTo>
                  <a:pt x="207365" y="120294"/>
                </a:lnTo>
                <a:lnTo>
                  <a:pt x="389077" y="120294"/>
                </a:lnTo>
                <a:lnTo>
                  <a:pt x="389077" y="1120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7963257" y="8925546"/>
            <a:ext cx="71120" cy="8890"/>
          </a:xfrm>
          <a:custGeom>
            <a:avLst/>
            <a:gdLst/>
            <a:ahLst/>
            <a:cxnLst/>
            <a:rect l="l" t="t" r="r" b="b"/>
            <a:pathLst>
              <a:path w="71120" h="8890">
                <a:moveTo>
                  <a:pt x="71031" y="8707"/>
                </a:moveTo>
                <a:lnTo>
                  <a:pt x="0" y="8707"/>
                </a:lnTo>
                <a:lnTo>
                  <a:pt x="0" y="0"/>
                </a:lnTo>
                <a:lnTo>
                  <a:pt x="71031" y="0"/>
                </a:lnTo>
                <a:lnTo>
                  <a:pt x="71031" y="87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11" name="object 411"/>
          <p:cNvPicPr/>
          <p:nvPr/>
        </p:nvPicPr>
        <p:blipFill>
          <a:blip r:embed="rId141" cstate="print"/>
          <a:stretch>
            <a:fillRect/>
          </a:stretch>
        </p:blipFill>
        <p:spPr>
          <a:xfrm>
            <a:off x="8127951" y="8822436"/>
            <a:ext cx="190180" cy="201866"/>
          </a:xfrm>
          <a:prstGeom prst="rect">
            <a:avLst/>
          </a:prstGeom>
        </p:spPr>
      </p:pic>
      <p:grpSp>
        <p:nvGrpSpPr>
          <p:cNvPr id="412" name="object 412"/>
          <p:cNvGrpSpPr/>
          <p:nvPr/>
        </p:nvGrpSpPr>
        <p:grpSpPr>
          <a:xfrm>
            <a:off x="8400948" y="8822207"/>
            <a:ext cx="374015" cy="202565"/>
            <a:chOff x="8400948" y="8822207"/>
            <a:chExt cx="374015" cy="202565"/>
          </a:xfrm>
        </p:grpSpPr>
        <p:pic>
          <p:nvPicPr>
            <p:cNvPr id="413" name="object 41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400948" y="8822436"/>
              <a:ext cx="190180" cy="201866"/>
            </a:xfrm>
            <a:prstGeom prst="rect">
              <a:avLst/>
            </a:prstGeom>
          </p:spPr>
        </p:pic>
        <p:pic>
          <p:nvPicPr>
            <p:cNvPr id="414" name="object 414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8614271" y="8822207"/>
              <a:ext cx="160393" cy="201866"/>
            </a:xfrm>
            <a:prstGeom prst="rect">
              <a:avLst/>
            </a:prstGeom>
          </p:spPr>
        </p:pic>
      </p:grpSp>
      <p:grpSp>
        <p:nvGrpSpPr>
          <p:cNvPr id="415" name="object 415"/>
          <p:cNvGrpSpPr/>
          <p:nvPr/>
        </p:nvGrpSpPr>
        <p:grpSpPr>
          <a:xfrm>
            <a:off x="8819345" y="8822207"/>
            <a:ext cx="808990" cy="203200"/>
            <a:chOff x="8819345" y="8822207"/>
            <a:chExt cx="808990" cy="203200"/>
          </a:xfrm>
        </p:grpSpPr>
        <p:pic>
          <p:nvPicPr>
            <p:cNvPr id="416" name="object 416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8819345" y="8822436"/>
              <a:ext cx="173912" cy="202553"/>
            </a:xfrm>
            <a:prstGeom prst="rect">
              <a:avLst/>
            </a:prstGeom>
          </p:spPr>
        </p:pic>
        <p:pic>
          <p:nvPicPr>
            <p:cNvPr id="417" name="object 41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034959" y="8825185"/>
              <a:ext cx="179411" cy="189264"/>
            </a:xfrm>
            <a:prstGeom prst="rect">
              <a:avLst/>
            </a:prstGeom>
          </p:spPr>
        </p:pic>
        <p:pic>
          <p:nvPicPr>
            <p:cNvPr id="418" name="object 418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9249199" y="8822207"/>
              <a:ext cx="378757" cy="202095"/>
            </a:xfrm>
            <a:prstGeom prst="rect">
              <a:avLst/>
            </a:prstGeom>
          </p:spPr>
        </p:pic>
      </p:grpSp>
      <p:pic>
        <p:nvPicPr>
          <p:cNvPr id="419" name="object 419"/>
          <p:cNvPicPr/>
          <p:nvPr/>
        </p:nvPicPr>
        <p:blipFill>
          <a:blip r:embed="rId143" cstate="print"/>
          <a:stretch>
            <a:fillRect/>
          </a:stretch>
        </p:blipFill>
        <p:spPr>
          <a:xfrm>
            <a:off x="9733393" y="8814645"/>
            <a:ext cx="181702" cy="215614"/>
          </a:xfrm>
          <a:prstGeom prst="rect">
            <a:avLst/>
          </a:prstGeom>
        </p:spPr>
      </p:pic>
      <p:grpSp>
        <p:nvGrpSpPr>
          <p:cNvPr id="420" name="object 420"/>
          <p:cNvGrpSpPr/>
          <p:nvPr/>
        </p:nvGrpSpPr>
        <p:grpSpPr>
          <a:xfrm>
            <a:off x="9946716" y="8822207"/>
            <a:ext cx="395605" cy="204470"/>
            <a:chOff x="9946716" y="8822207"/>
            <a:chExt cx="395605" cy="204470"/>
          </a:xfrm>
        </p:grpSpPr>
        <p:sp>
          <p:nvSpPr>
            <p:cNvPr id="421" name="object 421"/>
            <p:cNvSpPr/>
            <p:nvPr/>
          </p:nvSpPr>
          <p:spPr>
            <a:xfrm>
              <a:off x="9946716" y="8825585"/>
              <a:ext cx="182245" cy="200660"/>
            </a:xfrm>
            <a:custGeom>
              <a:avLst/>
              <a:gdLst/>
              <a:ahLst/>
              <a:cxnLst/>
              <a:rect l="l" t="t" r="r" b="b"/>
              <a:pathLst>
                <a:path w="182245" h="200659">
                  <a:moveTo>
                    <a:pt x="172529" y="191770"/>
                  </a:moveTo>
                  <a:lnTo>
                    <a:pt x="24053" y="191770"/>
                  </a:lnTo>
                  <a:lnTo>
                    <a:pt x="24053" y="165100"/>
                  </a:lnTo>
                  <a:lnTo>
                    <a:pt x="167259" y="165100"/>
                  </a:lnTo>
                  <a:lnTo>
                    <a:pt x="167259" y="156210"/>
                  </a:lnTo>
                  <a:lnTo>
                    <a:pt x="167259" y="128270"/>
                  </a:lnTo>
                  <a:lnTo>
                    <a:pt x="167259" y="120650"/>
                  </a:lnTo>
                  <a:lnTo>
                    <a:pt x="14427" y="120650"/>
                  </a:lnTo>
                  <a:lnTo>
                    <a:pt x="14427" y="128270"/>
                  </a:lnTo>
                  <a:lnTo>
                    <a:pt x="157632" y="128270"/>
                  </a:lnTo>
                  <a:lnTo>
                    <a:pt x="157632" y="156210"/>
                  </a:lnTo>
                  <a:lnTo>
                    <a:pt x="14427" y="156210"/>
                  </a:lnTo>
                  <a:lnTo>
                    <a:pt x="14427" y="165100"/>
                  </a:lnTo>
                  <a:lnTo>
                    <a:pt x="14427" y="191770"/>
                  </a:lnTo>
                  <a:lnTo>
                    <a:pt x="14427" y="200660"/>
                  </a:lnTo>
                  <a:lnTo>
                    <a:pt x="172529" y="200660"/>
                  </a:lnTo>
                  <a:lnTo>
                    <a:pt x="172529" y="191770"/>
                  </a:lnTo>
                  <a:close/>
                </a:path>
                <a:path w="182245" h="200659">
                  <a:moveTo>
                    <a:pt x="181698" y="84162"/>
                  </a:moveTo>
                  <a:lnTo>
                    <a:pt x="95313" y="84162"/>
                  </a:lnTo>
                  <a:lnTo>
                    <a:pt x="95313" y="54610"/>
                  </a:lnTo>
                  <a:lnTo>
                    <a:pt x="168402" y="54610"/>
                  </a:lnTo>
                  <a:lnTo>
                    <a:pt x="168402" y="45720"/>
                  </a:lnTo>
                  <a:lnTo>
                    <a:pt x="24053" y="45720"/>
                  </a:lnTo>
                  <a:lnTo>
                    <a:pt x="24053" y="7620"/>
                  </a:lnTo>
                  <a:lnTo>
                    <a:pt x="167259" y="7620"/>
                  </a:lnTo>
                  <a:lnTo>
                    <a:pt x="167259" y="0"/>
                  </a:lnTo>
                  <a:lnTo>
                    <a:pt x="14427" y="0"/>
                  </a:lnTo>
                  <a:lnTo>
                    <a:pt x="14427" y="7620"/>
                  </a:lnTo>
                  <a:lnTo>
                    <a:pt x="14427" y="45720"/>
                  </a:lnTo>
                  <a:lnTo>
                    <a:pt x="14427" y="54610"/>
                  </a:lnTo>
                  <a:lnTo>
                    <a:pt x="85915" y="54610"/>
                  </a:lnTo>
                  <a:lnTo>
                    <a:pt x="85915" y="84162"/>
                  </a:lnTo>
                  <a:lnTo>
                    <a:pt x="0" y="84162"/>
                  </a:lnTo>
                  <a:lnTo>
                    <a:pt x="0" y="92633"/>
                  </a:lnTo>
                  <a:lnTo>
                    <a:pt x="181698" y="92633"/>
                  </a:lnTo>
                  <a:lnTo>
                    <a:pt x="181698" y="841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2" name="object 422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10160040" y="8822207"/>
              <a:ext cx="181702" cy="203928"/>
            </a:xfrm>
            <a:prstGeom prst="rect">
              <a:avLst/>
            </a:prstGeom>
          </p:spPr>
        </p:pic>
      </p:grpSp>
      <p:grpSp>
        <p:nvGrpSpPr>
          <p:cNvPr id="423" name="object 423"/>
          <p:cNvGrpSpPr/>
          <p:nvPr/>
        </p:nvGrpSpPr>
        <p:grpSpPr>
          <a:xfrm>
            <a:off x="10437110" y="8816020"/>
            <a:ext cx="803910" cy="213360"/>
            <a:chOff x="10437110" y="8816020"/>
            <a:chExt cx="803910" cy="213360"/>
          </a:xfrm>
        </p:grpSpPr>
        <p:pic>
          <p:nvPicPr>
            <p:cNvPr id="424" name="object 424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10650662" y="8822436"/>
              <a:ext cx="163142" cy="201637"/>
            </a:xfrm>
            <a:prstGeom prst="rect">
              <a:avLst/>
            </a:prstGeom>
          </p:spPr>
        </p:pic>
        <p:pic>
          <p:nvPicPr>
            <p:cNvPr id="425" name="object 425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10437110" y="8822436"/>
              <a:ext cx="191555" cy="206678"/>
            </a:xfrm>
            <a:prstGeom prst="rect">
              <a:avLst/>
            </a:prstGeom>
          </p:spPr>
        </p:pic>
        <p:pic>
          <p:nvPicPr>
            <p:cNvPr id="426" name="object 426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0857570" y="8816020"/>
              <a:ext cx="199346" cy="208282"/>
            </a:xfrm>
            <a:prstGeom prst="rect">
              <a:avLst/>
            </a:prstGeom>
          </p:spPr>
        </p:pic>
        <p:pic>
          <p:nvPicPr>
            <p:cNvPr id="427" name="object 427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11080975" y="8822436"/>
              <a:ext cx="159476" cy="201637"/>
            </a:xfrm>
            <a:prstGeom prst="rect">
              <a:avLst/>
            </a:prstGeom>
          </p:spPr>
        </p:pic>
      </p:grpSp>
      <p:pic>
        <p:nvPicPr>
          <p:cNvPr id="428" name="object 428"/>
          <p:cNvPicPr/>
          <p:nvPr/>
        </p:nvPicPr>
        <p:blipFill>
          <a:blip r:embed="rId147" cstate="print"/>
          <a:stretch>
            <a:fillRect/>
          </a:stretch>
        </p:blipFill>
        <p:spPr>
          <a:xfrm>
            <a:off x="11347828" y="8822436"/>
            <a:ext cx="168183" cy="202095"/>
          </a:xfrm>
          <a:prstGeom prst="rect">
            <a:avLst/>
          </a:prstGeom>
        </p:spPr>
      </p:pic>
      <p:pic>
        <p:nvPicPr>
          <p:cNvPr id="429" name="object 429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1562755" y="8815791"/>
            <a:ext cx="167267" cy="208511"/>
          </a:xfrm>
          <a:prstGeom prst="rect">
            <a:avLst/>
          </a:prstGeom>
        </p:spPr>
      </p:pic>
      <p:grpSp>
        <p:nvGrpSpPr>
          <p:cNvPr id="430" name="object 430"/>
          <p:cNvGrpSpPr/>
          <p:nvPr/>
        </p:nvGrpSpPr>
        <p:grpSpPr>
          <a:xfrm>
            <a:off x="11834261" y="8816020"/>
            <a:ext cx="382270" cy="208279"/>
            <a:chOff x="11834261" y="8816020"/>
            <a:chExt cx="382270" cy="208279"/>
          </a:xfrm>
        </p:grpSpPr>
        <p:pic>
          <p:nvPicPr>
            <p:cNvPr id="431" name="object 431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11834261" y="8822436"/>
              <a:ext cx="194992" cy="201866"/>
            </a:xfrm>
            <a:prstGeom prst="rect">
              <a:avLst/>
            </a:prstGeom>
          </p:spPr>
        </p:pic>
        <p:pic>
          <p:nvPicPr>
            <p:cNvPr id="432" name="object 432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12051250" y="8816020"/>
              <a:ext cx="164976" cy="208053"/>
            </a:xfrm>
            <a:prstGeom prst="rect">
              <a:avLst/>
            </a:prstGeom>
          </p:spPr>
        </p:pic>
      </p:grpSp>
      <p:pic>
        <p:nvPicPr>
          <p:cNvPr id="433" name="object 433"/>
          <p:cNvPicPr/>
          <p:nvPr/>
        </p:nvPicPr>
        <p:blipFill>
          <a:blip r:embed="rId149" cstate="print"/>
          <a:stretch>
            <a:fillRect/>
          </a:stretch>
        </p:blipFill>
        <p:spPr>
          <a:xfrm>
            <a:off x="12314497" y="8822207"/>
            <a:ext cx="398692" cy="208053"/>
          </a:xfrm>
          <a:prstGeom prst="rect">
            <a:avLst/>
          </a:prstGeom>
        </p:spPr>
      </p:pic>
      <p:grpSp>
        <p:nvGrpSpPr>
          <p:cNvPr id="434" name="object 434"/>
          <p:cNvGrpSpPr/>
          <p:nvPr/>
        </p:nvGrpSpPr>
        <p:grpSpPr>
          <a:xfrm>
            <a:off x="12811652" y="8822207"/>
            <a:ext cx="374015" cy="202565"/>
            <a:chOff x="12811652" y="8822207"/>
            <a:chExt cx="374015" cy="202565"/>
          </a:xfrm>
        </p:grpSpPr>
        <p:pic>
          <p:nvPicPr>
            <p:cNvPr id="435" name="object 43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811652" y="8822436"/>
              <a:ext cx="190180" cy="201866"/>
            </a:xfrm>
            <a:prstGeom prst="rect">
              <a:avLst/>
            </a:prstGeom>
          </p:spPr>
        </p:pic>
        <p:pic>
          <p:nvPicPr>
            <p:cNvPr id="436" name="object 43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3024975" y="8822207"/>
              <a:ext cx="160393" cy="201866"/>
            </a:xfrm>
            <a:prstGeom prst="rect">
              <a:avLst/>
            </a:prstGeom>
          </p:spPr>
        </p:pic>
      </p:grpSp>
      <p:grpSp>
        <p:nvGrpSpPr>
          <p:cNvPr id="437" name="object 437"/>
          <p:cNvGrpSpPr/>
          <p:nvPr/>
        </p:nvGrpSpPr>
        <p:grpSpPr>
          <a:xfrm>
            <a:off x="13230049" y="8822436"/>
            <a:ext cx="395605" cy="202565"/>
            <a:chOff x="13230049" y="8822436"/>
            <a:chExt cx="395605" cy="202565"/>
          </a:xfrm>
        </p:grpSpPr>
        <p:pic>
          <p:nvPicPr>
            <p:cNvPr id="438" name="object 438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3230049" y="8822436"/>
              <a:ext cx="173912" cy="202553"/>
            </a:xfrm>
            <a:prstGeom prst="rect">
              <a:avLst/>
            </a:prstGeom>
          </p:spPr>
        </p:pic>
        <p:pic>
          <p:nvPicPr>
            <p:cNvPr id="439" name="object 43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3445664" y="8825186"/>
              <a:ext cx="179411" cy="189264"/>
            </a:xfrm>
            <a:prstGeom prst="rect">
              <a:avLst/>
            </a:prstGeom>
          </p:spPr>
        </p:pic>
      </p:grpSp>
      <p:sp>
        <p:nvSpPr>
          <p:cNvPr id="440" name="object 440"/>
          <p:cNvSpPr/>
          <p:nvPr/>
        </p:nvSpPr>
        <p:spPr>
          <a:xfrm>
            <a:off x="13657834" y="8825585"/>
            <a:ext cx="182245" cy="200660"/>
          </a:xfrm>
          <a:custGeom>
            <a:avLst/>
            <a:gdLst/>
            <a:ahLst/>
            <a:cxnLst/>
            <a:rect l="l" t="t" r="r" b="b"/>
            <a:pathLst>
              <a:path w="182244" h="200659">
                <a:moveTo>
                  <a:pt x="168643" y="64770"/>
                </a:moveTo>
                <a:lnTo>
                  <a:pt x="24066" y="64770"/>
                </a:lnTo>
                <a:lnTo>
                  <a:pt x="24066" y="39370"/>
                </a:lnTo>
                <a:lnTo>
                  <a:pt x="167271" y="39370"/>
                </a:lnTo>
                <a:lnTo>
                  <a:pt x="167271" y="31750"/>
                </a:lnTo>
                <a:lnTo>
                  <a:pt x="167271" y="7620"/>
                </a:lnTo>
                <a:lnTo>
                  <a:pt x="167271" y="0"/>
                </a:lnTo>
                <a:lnTo>
                  <a:pt x="14439" y="0"/>
                </a:lnTo>
                <a:lnTo>
                  <a:pt x="14439" y="7620"/>
                </a:lnTo>
                <a:lnTo>
                  <a:pt x="157645" y="7620"/>
                </a:lnTo>
                <a:lnTo>
                  <a:pt x="157645" y="31750"/>
                </a:lnTo>
                <a:lnTo>
                  <a:pt x="14439" y="31750"/>
                </a:lnTo>
                <a:lnTo>
                  <a:pt x="14439" y="39370"/>
                </a:lnTo>
                <a:lnTo>
                  <a:pt x="14439" y="64770"/>
                </a:lnTo>
                <a:lnTo>
                  <a:pt x="14439" y="72390"/>
                </a:lnTo>
                <a:lnTo>
                  <a:pt x="168643" y="72390"/>
                </a:lnTo>
                <a:lnTo>
                  <a:pt x="168643" y="64770"/>
                </a:lnTo>
                <a:close/>
              </a:path>
              <a:path w="182244" h="200659">
                <a:moveTo>
                  <a:pt x="172542" y="193040"/>
                </a:moveTo>
                <a:lnTo>
                  <a:pt x="24066" y="193040"/>
                </a:lnTo>
                <a:lnTo>
                  <a:pt x="24066" y="167640"/>
                </a:lnTo>
                <a:lnTo>
                  <a:pt x="167271" y="167640"/>
                </a:lnTo>
                <a:lnTo>
                  <a:pt x="167271" y="160020"/>
                </a:lnTo>
                <a:lnTo>
                  <a:pt x="167271" y="137160"/>
                </a:lnTo>
                <a:lnTo>
                  <a:pt x="167271" y="129540"/>
                </a:lnTo>
                <a:lnTo>
                  <a:pt x="14439" y="129540"/>
                </a:lnTo>
                <a:lnTo>
                  <a:pt x="14439" y="137160"/>
                </a:lnTo>
                <a:lnTo>
                  <a:pt x="157645" y="137160"/>
                </a:lnTo>
                <a:lnTo>
                  <a:pt x="157645" y="160020"/>
                </a:lnTo>
                <a:lnTo>
                  <a:pt x="14439" y="160020"/>
                </a:lnTo>
                <a:lnTo>
                  <a:pt x="14439" y="167640"/>
                </a:lnTo>
                <a:lnTo>
                  <a:pt x="14439" y="193040"/>
                </a:lnTo>
                <a:lnTo>
                  <a:pt x="14439" y="200660"/>
                </a:lnTo>
                <a:lnTo>
                  <a:pt x="172542" y="200660"/>
                </a:lnTo>
                <a:lnTo>
                  <a:pt x="172542" y="193040"/>
                </a:lnTo>
                <a:close/>
              </a:path>
              <a:path w="182244" h="200659">
                <a:moveTo>
                  <a:pt x="181698" y="95846"/>
                </a:moveTo>
                <a:lnTo>
                  <a:pt x="0" y="95846"/>
                </a:lnTo>
                <a:lnTo>
                  <a:pt x="0" y="104089"/>
                </a:lnTo>
                <a:lnTo>
                  <a:pt x="181698" y="104089"/>
                </a:lnTo>
                <a:lnTo>
                  <a:pt x="181698" y="958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41" name="object 441"/>
          <p:cNvGrpSpPr/>
          <p:nvPr/>
        </p:nvGrpSpPr>
        <p:grpSpPr>
          <a:xfrm>
            <a:off x="13931864" y="8825186"/>
            <a:ext cx="291465" cy="202565"/>
            <a:chOff x="13931864" y="8825186"/>
            <a:chExt cx="291465" cy="202565"/>
          </a:xfrm>
        </p:grpSpPr>
        <p:pic>
          <p:nvPicPr>
            <p:cNvPr id="442" name="object 442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13931864" y="8825186"/>
              <a:ext cx="179411" cy="202553"/>
            </a:xfrm>
            <a:prstGeom prst="rect">
              <a:avLst/>
            </a:prstGeom>
          </p:spPr>
        </p:pic>
        <p:sp>
          <p:nvSpPr>
            <p:cNvPr id="443" name="object 443"/>
            <p:cNvSpPr/>
            <p:nvPr/>
          </p:nvSpPr>
          <p:spPr>
            <a:xfrm>
              <a:off x="14152055" y="8826855"/>
              <a:ext cx="71120" cy="182880"/>
            </a:xfrm>
            <a:custGeom>
              <a:avLst/>
              <a:gdLst/>
              <a:ahLst/>
              <a:cxnLst/>
              <a:rect l="l" t="t" r="r" b="b"/>
              <a:pathLst>
                <a:path w="71119" h="182879">
                  <a:moveTo>
                    <a:pt x="71031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0" y="173990"/>
                  </a:lnTo>
                  <a:lnTo>
                    <a:pt x="0" y="182880"/>
                  </a:lnTo>
                  <a:lnTo>
                    <a:pt x="71031" y="182880"/>
                  </a:lnTo>
                  <a:lnTo>
                    <a:pt x="71031" y="174536"/>
                  </a:lnTo>
                  <a:lnTo>
                    <a:pt x="71031" y="173990"/>
                  </a:lnTo>
                  <a:lnTo>
                    <a:pt x="71031" y="8191"/>
                  </a:lnTo>
                  <a:lnTo>
                    <a:pt x="61404" y="8191"/>
                  </a:lnTo>
                  <a:lnTo>
                    <a:pt x="61404" y="173990"/>
                  </a:lnTo>
                  <a:lnTo>
                    <a:pt x="9626" y="173990"/>
                  </a:lnTo>
                  <a:lnTo>
                    <a:pt x="9626" y="7620"/>
                  </a:lnTo>
                  <a:lnTo>
                    <a:pt x="71031" y="7620"/>
                  </a:lnTo>
                  <a:lnTo>
                    <a:pt x="710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4" name="object 444"/>
          <p:cNvGrpSpPr/>
          <p:nvPr/>
        </p:nvGrpSpPr>
        <p:grpSpPr>
          <a:xfrm>
            <a:off x="14256317" y="8816020"/>
            <a:ext cx="481965" cy="208279"/>
            <a:chOff x="14256317" y="8816020"/>
            <a:chExt cx="481965" cy="208279"/>
          </a:xfrm>
        </p:grpSpPr>
        <p:sp>
          <p:nvSpPr>
            <p:cNvPr id="445" name="object 445"/>
            <p:cNvSpPr/>
            <p:nvPr/>
          </p:nvSpPr>
          <p:spPr>
            <a:xfrm>
              <a:off x="14256310" y="8822448"/>
              <a:ext cx="59055" cy="201930"/>
            </a:xfrm>
            <a:custGeom>
              <a:avLst/>
              <a:gdLst/>
              <a:ahLst/>
              <a:cxnLst/>
              <a:rect l="l" t="t" r="r" b="b"/>
              <a:pathLst>
                <a:path w="59055" h="201929">
                  <a:moveTo>
                    <a:pt x="58661" y="0"/>
                  </a:moveTo>
                  <a:lnTo>
                    <a:pt x="49034" y="0"/>
                  </a:lnTo>
                  <a:lnTo>
                    <a:pt x="49034" y="86956"/>
                  </a:lnTo>
                  <a:lnTo>
                    <a:pt x="9626" y="86956"/>
                  </a:lnTo>
                  <a:lnTo>
                    <a:pt x="9626" y="596"/>
                  </a:lnTo>
                  <a:lnTo>
                    <a:pt x="0" y="596"/>
                  </a:lnTo>
                  <a:lnTo>
                    <a:pt x="0" y="86956"/>
                  </a:lnTo>
                  <a:lnTo>
                    <a:pt x="0" y="95846"/>
                  </a:lnTo>
                  <a:lnTo>
                    <a:pt x="0" y="198716"/>
                  </a:lnTo>
                  <a:lnTo>
                    <a:pt x="9626" y="198716"/>
                  </a:lnTo>
                  <a:lnTo>
                    <a:pt x="9626" y="95846"/>
                  </a:lnTo>
                  <a:lnTo>
                    <a:pt x="49034" y="95846"/>
                  </a:lnTo>
                  <a:lnTo>
                    <a:pt x="49034" y="201866"/>
                  </a:lnTo>
                  <a:lnTo>
                    <a:pt x="58661" y="201866"/>
                  </a:lnTo>
                  <a:lnTo>
                    <a:pt x="58661" y="95846"/>
                  </a:lnTo>
                  <a:lnTo>
                    <a:pt x="58661" y="87299"/>
                  </a:lnTo>
                  <a:lnTo>
                    <a:pt x="58661" y="86956"/>
                  </a:lnTo>
                  <a:lnTo>
                    <a:pt x="586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6" name="object 446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4355303" y="8816020"/>
              <a:ext cx="199346" cy="208282"/>
            </a:xfrm>
            <a:prstGeom prst="rect">
              <a:avLst/>
            </a:prstGeom>
          </p:spPr>
        </p:pic>
        <p:pic>
          <p:nvPicPr>
            <p:cNvPr id="447" name="object 447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14577791" y="8822207"/>
              <a:ext cx="160393" cy="201866"/>
            </a:xfrm>
            <a:prstGeom prst="rect">
              <a:avLst/>
            </a:prstGeom>
          </p:spPr>
        </p:pic>
      </p:grpSp>
      <p:grpSp>
        <p:nvGrpSpPr>
          <p:cNvPr id="448" name="object 448"/>
          <p:cNvGrpSpPr/>
          <p:nvPr/>
        </p:nvGrpSpPr>
        <p:grpSpPr>
          <a:xfrm>
            <a:off x="14841207" y="8815791"/>
            <a:ext cx="600075" cy="214629"/>
            <a:chOff x="14841207" y="8815791"/>
            <a:chExt cx="600075" cy="214629"/>
          </a:xfrm>
        </p:grpSpPr>
        <p:pic>
          <p:nvPicPr>
            <p:cNvPr id="449" name="object 449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4841207" y="8822207"/>
              <a:ext cx="397317" cy="208053"/>
            </a:xfrm>
            <a:prstGeom prst="rect">
              <a:avLst/>
            </a:prstGeom>
          </p:spPr>
        </p:pic>
        <p:pic>
          <p:nvPicPr>
            <p:cNvPr id="450" name="object 450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5273811" y="8815791"/>
              <a:ext cx="167267" cy="208511"/>
            </a:xfrm>
            <a:prstGeom prst="rect">
              <a:avLst/>
            </a:prstGeom>
          </p:spPr>
        </p:pic>
      </p:grpSp>
      <p:pic>
        <p:nvPicPr>
          <p:cNvPr id="451" name="object 451"/>
          <p:cNvPicPr/>
          <p:nvPr/>
        </p:nvPicPr>
        <p:blipFill>
          <a:blip r:embed="rId152" cstate="print"/>
          <a:stretch>
            <a:fillRect/>
          </a:stretch>
        </p:blipFill>
        <p:spPr>
          <a:xfrm>
            <a:off x="15488051" y="8815791"/>
            <a:ext cx="404420" cy="210344"/>
          </a:xfrm>
          <a:prstGeom prst="rect">
            <a:avLst/>
          </a:prstGeom>
        </p:spPr>
      </p:pic>
      <p:pic>
        <p:nvPicPr>
          <p:cNvPr id="452" name="object 452"/>
          <p:cNvPicPr/>
          <p:nvPr/>
        </p:nvPicPr>
        <p:blipFill>
          <a:blip r:embed="rId153" cstate="print"/>
          <a:stretch>
            <a:fillRect/>
          </a:stretch>
        </p:blipFill>
        <p:spPr>
          <a:xfrm>
            <a:off x="15969848" y="8825186"/>
            <a:ext cx="181702" cy="201179"/>
          </a:xfrm>
          <a:prstGeom prst="rect">
            <a:avLst/>
          </a:prstGeom>
        </p:spPr>
      </p:pic>
      <p:grpSp>
        <p:nvGrpSpPr>
          <p:cNvPr id="453" name="object 453"/>
          <p:cNvGrpSpPr/>
          <p:nvPr/>
        </p:nvGrpSpPr>
        <p:grpSpPr>
          <a:xfrm>
            <a:off x="16239227" y="8815791"/>
            <a:ext cx="238760" cy="210820"/>
            <a:chOff x="16239227" y="8815791"/>
            <a:chExt cx="238760" cy="210820"/>
          </a:xfrm>
        </p:grpSpPr>
        <p:pic>
          <p:nvPicPr>
            <p:cNvPr id="454" name="object 454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16239227" y="8815791"/>
              <a:ext cx="199116" cy="210344"/>
            </a:xfrm>
            <a:prstGeom prst="rect">
              <a:avLst/>
            </a:prstGeom>
          </p:spPr>
        </p:pic>
        <p:sp>
          <p:nvSpPr>
            <p:cNvPr id="455" name="object 455"/>
            <p:cNvSpPr/>
            <p:nvPr/>
          </p:nvSpPr>
          <p:spPr>
            <a:xfrm>
              <a:off x="16465610" y="8990620"/>
              <a:ext cx="12065" cy="22225"/>
            </a:xfrm>
            <a:custGeom>
              <a:avLst/>
              <a:gdLst/>
              <a:ahLst/>
              <a:cxnLst/>
              <a:rect l="l" t="t" r="r" b="b"/>
              <a:pathLst>
                <a:path w="12065" h="22225">
                  <a:moveTo>
                    <a:pt x="11914" y="22225"/>
                  </a:moveTo>
                  <a:lnTo>
                    <a:pt x="0" y="22225"/>
                  </a:lnTo>
                  <a:lnTo>
                    <a:pt x="0" y="0"/>
                  </a:lnTo>
                  <a:lnTo>
                    <a:pt x="11914" y="0"/>
                  </a:lnTo>
                  <a:lnTo>
                    <a:pt x="11914" y="222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98896" y="7588949"/>
            <a:ext cx="4622165" cy="2242185"/>
          </a:xfrm>
          <a:custGeom>
            <a:avLst/>
            <a:gdLst/>
            <a:ahLst/>
            <a:cxnLst/>
            <a:rect l="l" t="t" r="r" b="b"/>
            <a:pathLst>
              <a:path w="4622165" h="2242184">
                <a:moveTo>
                  <a:pt x="2945902" y="2235842"/>
                </a:moveTo>
                <a:lnTo>
                  <a:pt x="2945902" y="3109"/>
                </a:lnTo>
                <a:lnTo>
                  <a:pt x="3863251" y="0"/>
                </a:lnTo>
                <a:lnTo>
                  <a:pt x="3863251" y="3109"/>
                </a:lnTo>
                <a:lnTo>
                  <a:pt x="3008128" y="3109"/>
                </a:lnTo>
                <a:lnTo>
                  <a:pt x="3008128" y="2235631"/>
                </a:lnTo>
                <a:lnTo>
                  <a:pt x="2945902" y="2235842"/>
                </a:lnTo>
                <a:close/>
              </a:path>
              <a:path w="4622165" h="2242184">
                <a:moveTo>
                  <a:pt x="3887126" y="12438"/>
                </a:moveTo>
                <a:lnTo>
                  <a:pt x="3863251" y="12438"/>
                </a:lnTo>
                <a:lnTo>
                  <a:pt x="3878799" y="0"/>
                </a:lnTo>
                <a:lnTo>
                  <a:pt x="3887126" y="12438"/>
                </a:lnTo>
                <a:close/>
              </a:path>
              <a:path w="4622165" h="2242184">
                <a:moveTo>
                  <a:pt x="1996398" y="3297"/>
                </a:moveTo>
                <a:lnTo>
                  <a:pt x="1996398" y="3109"/>
                </a:lnTo>
                <a:lnTo>
                  <a:pt x="2058592" y="3109"/>
                </a:lnTo>
                <a:lnTo>
                  <a:pt x="1996398" y="3297"/>
                </a:lnTo>
                <a:close/>
              </a:path>
              <a:path w="4622165" h="2242184">
                <a:moveTo>
                  <a:pt x="2058592" y="2235842"/>
                </a:moveTo>
                <a:lnTo>
                  <a:pt x="1996398" y="2235842"/>
                </a:lnTo>
                <a:lnTo>
                  <a:pt x="1996398" y="3297"/>
                </a:lnTo>
                <a:lnTo>
                  <a:pt x="2058592" y="3109"/>
                </a:lnTo>
                <a:lnTo>
                  <a:pt x="2058592" y="2235842"/>
                </a:lnTo>
                <a:close/>
              </a:path>
              <a:path w="4622165" h="2242184">
                <a:moveTo>
                  <a:pt x="2945902" y="2235842"/>
                </a:moveTo>
                <a:lnTo>
                  <a:pt x="2058592" y="2235842"/>
                </a:lnTo>
                <a:lnTo>
                  <a:pt x="2058592" y="3109"/>
                </a:lnTo>
                <a:lnTo>
                  <a:pt x="2945902" y="3109"/>
                </a:lnTo>
                <a:lnTo>
                  <a:pt x="2945902" y="2235842"/>
                </a:lnTo>
                <a:close/>
              </a:path>
              <a:path w="4622165" h="2242184">
                <a:moveTo>
                  <a:pt x="3008128" y="2235631"/>
                </a:moveTo>
                <a:lnTo>
                  <a:pt x="3008128" y="3109"/>
                </a:lnTo>
                <a:lnTo>
                  <a:pt x="3863251" y="3109"/>
                </a:lnTo>
                <a:lnTo>
                  <a:pt x="3863251" y="12438"/>
                </a:lnTo>
                <a:lnTo>
                  <a:pt x="3887126" y="12438"/>
                </a:lnTo>
                <a:lnTo>
                  <a:pt x="4622007" y="1110147"/>
                </a:lnTo>
                <a:lnTo>
                  <a:pt x="3873616" y="2232732"/>
                </a:lnTo>
                <a:lnTo>
                  <a:pt x="3863251" y="2232732"/>
                </a:lnTo>
                <a:lnTo>
                  <a:pt x="3008128" y="2235631"/>
                </a:lnTo>
                <a:close/>
              </a:path>
              <a:path w="4622165" h="2242184">
                <a:moveTo>
                  <a:pt x="0" y="2242061"/>
                </a:moveTo>
                <a:lnTo>
                  <a:pt x="743207" y="1119476"/>
                </a:lnTo>
                <a:lnTo>
                  <a:pt x="0" y="9328"/>
                </a:lnTo>
                <a:lnTo>
                  <a:pt x="1996398" y="3297"/>
                </a:lnTo>
                <a:lnTo>
                  <a:pt x="1996398" y="2235842"/>
                </a:lnTo>
                <a:lnTo>
                  <a:pt x="2058592" y="2235842"/>
                </a:lnTo>
                <a:lnTo>
                  <a:pt x="0" y="2242061"/>
                </a:lnTo>
                <a:close/>
              </a:path>
              <a:path w="4622165" h="2242184">
                <a:moveTo>
                  <a:pt x="3869470" y="2238952"/>
                </a:moveTo>
                <a:lnTo>
                  <a:pt x="3863251" y="2232732"/>
                </a:lnTo>
                <a:lnTo>
                  <a:pt x="3873616" y="2232732"/>
                </a:lnTo>
                <a:lnTo>
                  <a:pt x="3869470" y="2238952"/>
                </a:lnTo>
                <a:close/>
              </a:path>
              <a:path w="4622165" h="2242184">
                <a:moveTo>
                  <a:pt x="3008128" y="2235842"/>
                </a:moveTo>
                <a:lnTo>
                  <a:pt x="2945902" y="2235842"/>
                </a:lnTo>
                <a:lnTo>
                  <a:pt x="3008128" y="2235631"/>
                </a:lnTo>
                <a:lnTo>
                  <a:pt x="3008128" y="2235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428091" y="4916588"/>
            <a:ext cx="4622165" cy="2242185"/>
          </a:xfrm>
          <a:custGeom>
            <a:avLst/>
            <a:gdLst/>
            <a:ahLst/>
            <a:cxnLst/>
            <a:rect l="l" t="t" r="r" b="b"/>
            <a:pathLst>
              <a:path w="4622165" h="2242184">
                <a:moveTo>
                  <a:pt x="2945902" y="2235842"/>
                </a:moveTo>
                <a:lnTo>
                  <a:pt x="2945902" y="3109"/>
                </a:lnTo>
                <a:lnTo>
                  <a:pt x="3863251" y="0"/>
                </a:lnTo>
                <a:lnTo>
                  <a:pt x="3863251" y="3109"/>
                </a:lnTo>
                <a:lnTo>
                  <a:pt x="3008128" y="3109"/>
                </a:lnTo>
                <a:lnTo>
                  <a:pt x="3008128" y="2235631"/>
                </a:lnTo>
                <a:lnTo>
                  <a:pt x="2945902" y="2235842"/>
                </a:lnTo>
                <a:close/>
              </a:path>
              <a:path w="4622165" h="2242184">
                <a:moveTo>
                  <a:pt x="3887126" y="12438"/>
                </a:moveTo>
                <a:lnTo>
                  <a:pt x="3863251" y="12438"/>
                </a:lnTo>
                <a:lnTo>
                  <a:pt x="3878799" y="0"/>
                </a:lnTo>
                <a:lnTo>
                  <a:pt x="3887126" y="12438"/>
                </a:lnTo>
                <a:close/>
              </a:path>
              <a:path w="4622165" h="2242184">
                <a:moveTo>
                  <a:pt x="1996398" y="3297"/>
                </a:moveTo>
                <a:lnTo>
                  <a:pt x="1996398" y="3109"/>
                </a:lnTo>
                <a:lnTo>
                  <a:pt x="2058592" y="3109"/>
                </a:lnTo>
                <a:lnTo>
                  <a:pt x="1996398" y="3297"/>
                </a:lnTo>
                <a:close/>
              </a:path>
              <a:path w="4622165" h="2242184">
                <a:moveTo>
                  <a:pt x="2058592" y="2235842"/>
                </a:moveTo>
                <a:lnTo>
                  <a:pt x="1996398" y="2235842"/>
                </a:lnTo>
                <a:lnTo>
                  <a:pt x="1996398" y="3297"/>
                </a:lnTo>
                <a:lnTo>
                  <a:pt x="2058592" y="3109"/>
                </a:lnTo>
                <a:lnTo>
                  <a:pt x="2058592" y="2235842"/>
                </a:lnTo>
                <a:close/>
              </a:path>
              <a:path w="4622165" h="2242184">
                <a:moveTo>
                  <a:pt x="2945902" y="2235842"/>
                </a:moveTo>
                <a:lnTo>
                  <a:pt x="2058592" y="2235842"/>
                </a:lnTo>
                <a:lnTo>
                  <a:pt x="2058592" y="3109"/>
                </a:lnTo>
                <a:lnTo>
                  <a:pt x="2945902" y="3109"/>
                </a:lnTo>
                <a:lnTo>
                  <a:pt x="2945902" y="2235842"/>
                </a:lnTo>
                <a:close/>
              </a:path>
              <a:path w="4622165" h="2242184">
                <a:moveTo>
                  <a:pt x="3008128" y="2235631"/>
                </a:moveTo>
                <a:lnTo>
                  <a:pt x="3008128" y="3109"/>
                </a:lnTo>
                <a:lnTo>
                  <a:pt x="3863251" y="3109"/>
                </a:lnTo>
                <a:lnTo>
                  <a:pt x="3863251" y="12438"/>
                </a:lnTo>
                <a:lnTo>
                  <a:pt x="3887126" y="12438"/>
                </a:lnTo>
                <a:lnTo>
                  <a:pt x="4622007" y="1110147"/>
                </a:lnTo>
                <a:lnTo>
                  <a:pt x="3873616" y="2232732"/>
                </a:lnTo>
                <a:lnTo>
                  <a:pt x="3863251" y="2232732"/>
                </a:lnTo>
                <a:lnTo>
                  <a:pt x="3008128" y="2235631"/>
                </a:lnTo>
                <a:close/>
              </a:path>
              <a:path w="4622165" h="2242184">
                <a:moveTo>
                  <a:pt x="0" y="2242061"/>
                </a:moveTo>
                <a:lnTo>
                  <a:pt x="743207" y="1119476"/>
                </a:lnTo>
                <a:lnTo>
                  <a:pt x="0" y="9328"/>
                </a:lnTo>
                <a:lnTo>
                  <a:pt x="1996398" y="3297"/>
                </a:lnTo>
                <a:lnTo>
                  <a:pt x="1996398" y="2235842"/>
                </a:lnTo>
                <a:lnTo>
                  <a:pt x="2058592" y="2235842"/>
                </a:lnTo>
                <a:lnTo>
                  <a:pt x="0" y="2242061"/>
                </a:lnTo>
                <a:close/>
              </a:path>
              <a:path w="4622165" h="2242184">
                <a:moveTo>
                  <a:pt x="3869470" y="2238952"/>
                </a:moveTo>
                <a:lnTo>
                  <a:pt x="3863251" y="2232732"/>
                </a:lnTo>
                <a:lnTo>
                  <a:pt x="3873616" y="2232732"/>
                </a:lnTo>
                <a:lnTo>
                  <a:pt x="3869470" y="2238952"/>
                </a:lnTo>
                <a:close/>
              </a:path>
              <a:path w="4622165" h="2242184">
                <a:moveTo>
                  <a:pt x="3008128" y="2235842"/>
                </a:moveTo>
                <a:lnTo>
                  <a:pt x="2945902" y="2235842"/>
                </a:lnTo>
                <a:lnTo>
                  <a:pt x="3008128" y="2235631"/>
                </a:lnTo>
                <a:lnTo>
                  <a:pt x="3008128" y="2235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92944" y="4916588"/>
            <a:ext cx="4622165" cy="2242185"/>
          </a:xfrm>
          <a:custGeom>
            <a:avLst/>
            <a:gdLst/>
            <a:ahLst/>
            <a:cxnLst/>
            <a:rect l="l" t="t" r="r" b="b"/>
            <a:pathLst>
              <a:path w="4622165" h="2242184">
                <a:moveTo>
                  <a:pt x="2945902" y="2235842"/>
                </a:moveTo>
                <a:lnTo>
                  <a:pt x="2945902" y="3109"/>
                </a:lnTo>
                <a:lnTo>
                  <a:pt x="3863251" y="0"/>
                </a:lnTo>
                <a:lnTo>
                  <a:pt x="3863251" y="3109"/>
                </a:lnTo>
                <a:lnTo>
                  <a:pt x="3008128" y="3109"/>
                </a:lnTo>
                <a:lnTo>
                  <a:pt x="3008128" y="2235631"/>
                </a:lnTo>
                <a:lnTo>
                  <a:pt x="2945902" y="2235842"/>
                </a:lnTo>
                <a:close/>
              </a:path>
              <a:path w="4622165" h="2242184">
                <a:moveTo>
                  <a:pt x="3887126" y="12438"/>
                </a:moveTo>
                <a:lnTo>
                  <a:pt x="3863251" y="12438"/>
                </a:lnTo>
                <a:lnTo>
                  <a:pt x="3878799" y="0"/>
                </a:lnTo>
                <a:lnTo>
                  <a:pt x="3887126" y="12438"/>
                </a:lnTo>
                <a:close/>
              </a:path>
              <a:path w="4622165" h="2242184">
                <a:moveTo>
                  <a:pt x="1996398" y="3297"/>
                </a:moveTo>
                <a:lnTo>
                  <a:pt x="1996398" y="3109"/>
                </a:lnTo>
                <a:lnTo>
                  <a:pt x="2058592" y="3109"/>
                </a:lnTo>
                <a:lnTo>
                  <a:pt x="1996398" y="3297"/>
                </a:lnTo>
                <a:close/>
              </a:path>
              <a:path w="4622165" h="2242184">
                <a:moveTo>
                  <a:pt x="2058592" y="2235842"/>
                </a:moveTo>
                <a:lnTo>
                  <a:pt x="1996398" y="2235842"/>
                </a:lnTo>
                <a:lnTo>
                  <a:pt x="1996398" y="3297"/>
                </a:lnTo>
                <a:lnTo>
                  <a:pt x="2058592" y="3109"/>
                </a:lnTo>
                <a:lnTo>
                  <a:pt x="2058592" y="2235842"/>
                </a:lnTo>
                <a:close/>
              </a:path>
              <a:path w="4622165" h="2242184">
                <a:moveTo>
                  <a:pt x="2945902" y="2235842"/>
                </a:moveTo>
                <a:lnTo>
                  <a:pt x="2058592" y="2235842"/>
                </a:lnTo>
                <a:lnTo>
                  <a:pt x="2058592" y="3109"/>
                </a:lnTo>
                <a:lnTo>
                  <a:pt x="2945902" y="3109"/>
                </a:lnTo>
                <a:lnTo>
                  <a:pt x="2945902" y="2235842"/>
                </a:lnTo>
                <a:close/>
              </a:path>
              <a:path w="4622165" h="2242184">
                <a:moveTo>
                  <a:pt x="3008128" y="2235631"/>
                </a:moveTo>
                <a:lnTo>
                  <a:pt x="3008128" y="3109"/>
                </a:lnTo>
                <a:lnTo>
                  <a:pt x="3863251" y="3109"/>
                </a:lnTo>
                <a:lnTo>
                  <a:pt x="3863251" y="12438"/>
                </a:lnTo>
                <a:lnTo>
                  <a:pt x="3887126" y="12438"/>
                </a:lnTo>
                <a:lnTo>
                  <a:pt x="4622007" y="1110147"/>
                </a:lnTo>
                <a:lnTo>
                  <a:pt x="3873616" y="2232732"/>
                </a:lnTo>
                <a:lnTo>
                  <a:pt x="3863251" y="2232732"/>
                </a:lnTo>
                <a:lnTo>
                  <a:pt x="3008128" y="2235631"/>
                </a:lnTo>
                <a:close/>
              </a:path>
              <a:path w="4622165" h="2242184">
                <a:moveTo>
                  <a:pt x="0" y="2242061"/>
                </a:moveTo>
                <a:lnTo>
                  <a:pt x="743207" y="1119476"/>
                </a:lnTo>
                <a:lnTo>
                  <a:pt x="0" y="9328"/>
                </a:lnTo>
                <a:lnTo>
                  <a:pt x="1996398" y="3297"/>
                </a:lnTo>
                <a:lnTo>
                  <a:pt x="1996398" y="2235842"/>
                </a:lnTo>
                <a:lnTo>
                  <a:pt x="2058592" y="2235842"/>
                </a:lnTo>
                <a:lnTo>
                  <a:pt x="0" y="2242061"/>
                </a:lnTo>
                <a:close/>
              </a:path>
              <a:path w="4622165" h="2242184">
                <a:moveTo>
                  <a:pt x="3869470" y="2238952"/>
                </a:moveTo>
                <a:lnTo>
                  <a:pt x="3863251" y="2232732"/>
                </a:lnTo>
                <a:lnTo>
                  <a:pt x="3873616" y="2232732"/>
                </a:lnTo>
                <a:lnTo>
                  <a:pt x="3869470" y="2238952"/>
                </a:lnTo>
                <a:close/>
              </a:path>
              <a:path w="4622165" h="2242184">
                <a:moveTo>
                  <a:pt x="3008128" y="2235842"/>
                </a:moveTo>
                <a:lnTo>
                  <a:pt x="2945902" y="2235842"/>
                </a:lnTo>
                <a:lnTo>
                  <a:pt x="3008128" y="2235631"/>
                </a:lnTo>
                <a:lnTo>
                  <a:pt x="3008128" y="2235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36631" y="7588949"/>
            <a:ext cx="4622165" cy="2242185"/>
          </a:xfrm>
          <a:custGeom>
            <a:avLst/>
            <a:gdLst/>
            <a:ahLst/>
            <a:cxnLst/>
            <a:rect l="l" t="t" r="r" b="b"/>
            <a:pathLst>
              <a:path w="4622165" h="2242184">
                <a:moveTo>
                  <a:pt x="2945902" y="2235842"/>
                </a:moveTo>
                <a:lnTo>
                  <a:pt x="2945902" y="3109"/>
                </a:lnTo>
                <a:lnTo>
                  <a:pt x="3863251" y="0"/>
                </a:lnTo>
                <a:lnTo>
                  <a:pt x="3863251" y="3109"/>
                </a:lnTo>
                <a:lnTo>
                  <a:pt x="3008128" y="3109"/>
                </a:lnTo>
                <a:lnTo>
                  <a:pt x="3008128" y="2235631"/>
                </a:lnTo>
                <a:lnTo>
                  <a:pt x="2945902" y="2235842"/>
                </a:lnTo>
                <a:close/>
              </a:path>
              <a:path w="4622165" h="2242184">
                <a:moveTo>
                  <a:pt x="3887126" y="12438"/>
                </a:moveTo>
                <a:lnTo>
                  <a:pt x="3863251" y="12438"/>
                </a:lnTo>
                <a:lnTo>
                  <a:pt x="3878799" y="0"/>
                </a:lnTo>
                <a:lnTo>
                  <a:pt x="3887126" y="12438"/>
                </a:lnTo>
                <a:close/>
              </a:path>
              <a:path w="4622165" h="2242184">
                <a:moveTo>
                  <a:pt x="1996398" y="3297"/>
                </a:moveTo>
                <a:lnTo>
                  <a:pt x="1996398" y="3109"/>
                </a:lnTo>
                <a:lnTo>
                  <a:pt x="2058592" y="3109"/>
                </a:lnTo>
                <a:lnTo>
                  <a:pt x="1996398" y="3297"/>
                </a:lnTo>
                <a:close/>
              </a:path>
              <a:path w="4622165" h="2242184">
                <a:moveTo>
                  <a:pt x="2058592" y="2235842"/>
                </a:moveTo>
                <a:lnTo>
                  <a:pt x="1996398" y="2235842"/>
                </a:lnTo>
                <a:lnTo>
                  <a:pt x="1996398" y="3297"/>
                </a:lnTo>
                <a:lnTo>
                  <a:pt x="2058592" y="3109"/>
                </a:lnTo>
                <a:lnTo>
                  <a:pt x="2058592" y="2235842"/>
                </a:lnTo>
                <a:close/>
              </a:path>
              <a:path w="4622165" h="2242184">
                <a:moveTo>
                  <a:pt x="2945902" y="2235842"/>
                </a:moveTo>
                <a:lnTo>
                  <a:pt x="2058592" y="2235842"/>
                </a:lnTo>
                <a:lnTo>
                  <a:pt x="2058592" y="3109"/>
                </a:lnTo>
                <a:lnTo>
                  <a:pt x="2945902" y="3109"/>
                </a:lnTo>
                <a:lnTo>
                  <a:pt x="2945902" y="2235842"/>
                </a:lnTo>
                <a:close/>
              </a:path>
              <a:path w="4622165" h="2242184">
                <a:moveTo>
                  <a:pt x="3008128" y="2235631"/>
                </a:moveTo>
                <a:lnTo>
                  <a:pt x="3008128" y="3109"/>
                </a:lnTo>
                <a:lnTo>
                  <a:pt x="3863251" y="3109"/>
                </a:lnTo>
                <a:lnTo>
                  <a:pt x="3863251" y="12438"/>
                </a:lnTo>
                <a:lnTo>
                  <a:pt x="3887126" y="12438"/>
                </a:lnTo>
                <a:lnTo>
                  <a:pt x="4622007" y="1110147"/>
                </a:lnTo>
                <a:lnTo>
                  <a:pt x="3873616" y="2232732"/>
                </a:lnTo>
                <a:lnTo>
                  <a:pt x="3863251" y="2232732"/>
                </a:lnTo>
                <a:lnTo>
                  <a:pt x="3008128" y="2235631"/>
                </a:lnTo>
                <a:close/>
              </a:path>
              <a:path w="4622165" h="2242184">
                <a:moveTo>
                  <a:pt x="0" y="2242061"/>
                </a:moveTo>
                <a:lnTo>
                  <a:pt x="743207" y="1119476"/>
                </a:lnTo>
                <a:lnTo>
                  <a:pt x="0" y="9328"/>
                </a:lnTo>
                <a:lnTo>
                  <a:pt x="1996398" y="3297"/>
                </a:lnTo>
                <a:lnTo>
                  <a:pt x="1996398" y="2235842"/>
                </a:lnTo>
                <a:lnTo>
                  <a:pt x="2058592" y="2235842"/>
                </a:lnTo>
                <a:lnTo>
                  <a:pt x="0" y="2242061"/>
                </a:lnTo>
                <a:close/>
              </a:path>
              <a:path w="4622165" h="2242184">
                <a:moveTo>
                  <a:pt x="3869470" y="2238952"/>
                </a:moveTo>
                <a:lnTo>
                  <a:pt x="3863251" y="2232732"/>
                </a:lnTo>
                <a:lnTo>
                  <a:pt x="3873616" y="2232732"/>
                </a:lnTo>
                <a:lnTo>
                  <a:pt x="3869470" y="2238952"/>
                </a:lnTo>
                <a:close/>
              </a:path>
              <a:path w="4622165" h="2242184">
                <a:moveTo>
                  <a:pt x="3008128" y="2235842"/>
                </a:moveTo>
                <a:lnTo>
                  <a:pt x="2945902" y="2235842"/>
                </a:lnTo>
                <a:lnTo>
                  <a:pt x="3008128" y="2235631"/>
                </a:lnTo>
                <a:lnTo>
                  <a:pt x="3008128" y="2235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65102" y="4916588"/>
            <a:ext cx="4622165" cy="2242185"/>
          </a:xfrm>
          <a:custGeom>
            <a:avLst/>
            <a:gdLst/>
            <a:ahLst/>
            <a:cxnLst/>
            <a:rect l="l" t="t" r="r" b="b"/>
            <a:pathLst>
              <a:path w="4622165" h="2242184">
                <a:moveTo>
                  <a:pt x="2945902" y="2235842"/>
                </a:moveTo>
                <a:lnTo>
                  <a:pt x="2945902" y="3109"/>
                </a:lnTo>
                <a:lnTo>
                  <a:pt x="3863251" y="0"/>
                </a:lnTo>
                <a:lnTo>
                  <a:pt x="3863251" y="3109"/>
                </a:lnTo>
                <a:lnTo>
                  <a:pt x="3008128" y="3109"/>
                </a:lnTo>
                <a:lnTo>
                  <a:pt x="3008128" y="2235631"/>
                </a:lnTo>
                <a:lnTo>
                  <a:pt x="2945902" y="2235842"/>
                </a:lnTo>
                <a:close/>
              </a:path>
              <a:path w="4622165" h="2242184">
                <a:moveTo>
                  <a:pt x="3887126" y="12438"/>
                </a:moveTo>
                <a:lnTo>
                  <a:pt x="3863251" y="12438"/>
                </a:lnTo>
                <a:lnTo>
                  <a:pt x="3878799" y="0"/>
                </a:lnTo>
                <a:lnTo>
                  <a:pt x="3887126" y="12438"/>
                </a:lnTo>
                <a:close/>
              </a:path>
              <a:path w="4622165" h="2242184">
                <a:moveTo>
                  <a:pt x="1996398" y="3297"/>
                </a:moveTo>
                <a:lnTo>
                  <a:pt x="1996398" y="3109"/>
                </a:lnTo>
                <a:lnTo>
                  <a:pt x="2058592" y="3109"/>
                </a:lnTo>
                <a:lnTo>
                  <a:pt x="1996398" y="3297"/>
                </a:lnTo>
                <a:close/>
              </a:path>
              <a:path w="4622165" h="2242184">
                <a:moveTo>
                  <a:pt x="2058592" y="2235842"/>
                </a:moveTo>
                <a:lnTo>
                  <a:pt x="1996398" y="2235842"/>
                </a:lnTo>
                <a:lnTo>
                  <a:pt x="1996398" y="3297"/>
                </a:lnTo>
                <a:lnTo>
                  <a:pt x="2058592" y="3109"/>
                </a:lnTo>
                <a:lnTo>
                  <a:pt x="2058592" y="2235842"/>
                </a:lnTo>
                <a:close/>
              </a:path>
              <a:path w="4622165" h="2242184">
                <a:moveTo>
                  <a:pt x="2945902" y="2235842"/>
                </a:moveTo>
                <a:lnTo>
                  <a:pt x="2058592" y="2235842"/>
                </a:lnTo>
                <a:lnTo>
                  <a:pt x="2058592" y="3109"/>
                </a:lnTo>
                <a:lnTo>
                  <a:pt x="2945902" y="3109"/>
                </a:lnTo>
                <a:lnTo>
                  <a:pt x="2945902" y="2235842"/>
                </a:lnTo>
                <a:close/>
              </a:path>
              <a:path w="4622165" h="2242184">
                <a:moveTo>
                  <a:pt x="3008128" y="2235631"/>
                </a:moveTo>
                <a:lnTo>
                  <a:pt x="3008128" y="3109"/>
                </a:lnTo>
                <a:lnTo>
                  <a:pt x="3863251" y="3109"/>
                </a:lnTo>
                <a:lnTo>
                  <a:pt x="3863251" y="12438"/>
                </a:lnTo>
                <a:lnTo>
                  <a:pt x="3887126" y="12438"/>
                </a:lnTo>
                <a:lnTo>
                  <a:pt x="4622007" y="1110147"/>
                </a:lnTo>
                <a:lnTo>
                  <a:pt x="3873616" y="2232732"/>
                </a:lnTo>
                <a:lnTo>
                  <a:pt x="3863251" y="2232732"/>
                </a:lnTo>
                <a:lnTo>
                  <a:pt x="3008128" y="2235631"/>
                </a:lnTo>
                <a:close/>
              </a:path>
              <a:path w="4622165" h="2242184">
                <a:moveTo>
                  <a:pt x="0" y="2242061"/>
                </a:moveTo>
                <a:lnTo>
                  <a:pt x="743207" y="1119476"/>
                </a:lnTo>
                <a:lnTo>
                  <a:pt x="0" y="9328"/>
                </a:lnTo>
                <a:lnTo>
                  <a:pt x="1996398" y="3297"/>
                </a:lnTo>
                <a:lnTo>
                  <a:pt x="1996398" y="2235842"/>
                </a:lnTo>
                <a:lnTo>
                  <a:pt x="2058592" y="2235842"/>
                </a:lnTo>
                <a:lnTo>
                  <a:pt x="0" y="2242061"/>
                </a:lnTo>
                <a:close/>
              </a:path>
              <a:path w="4622165" h="2242184">
                <a:moveTo>
                  <a:pt x="3869470" y="2238952"/>
                </a:moveTo>
                <a:lnTo>
                  <a:pt x="3863251" y="2232732"/>
                </a:lnTo>
                <a:lnTo>
                  <a:pt x="3873616" y="2232732"/>
                </a:lnTo>
                <a:lnTo>
                  <a:pt x="3869470" y="2238952"/>
                </a:lnTo>
                <a:close/>
              </a:path>
              <a:path w="4622165" h="2242184">
                <a:moveTo>
                  <a:pt x="3008128" y="2235842"/>
                </a:moveTo>
                <a:lnTo>
                  <a:pt x="2945902" y="2235842"/>
                </a:lnTo>
                <a:lnTo>
                  <a:pt x="3008128" y="2235631"/>
                </a:lnTo>
                <a:lnTo>
                  <a:pt x="3008128" y="2235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61854" y="727887"/>
            <a:ext cx="701040" cy="788670"/>
          </a:xfrm>
          <a:custGeom>
            <a:avLst/>
            <a:gdLst/>
            <a:ahLst/>
            <a:cxnLst/>
            <a:rect l="l" t="t" r="r" b="b"/>
            <a:pathLst>
              <a:path w="701039" h="788669">
                <a:moveTo>
                  <a:pt x="649648" y="388798"/>
                </a:moveTo>
                <a:lnTo>
                  <a:pt x="487030" y="388798"/>
                </a:lnTo>
                <a:lnTo>
                  <a:pt x="493749" y="345564"/>
                </a:lnTo>
                <a:lnTo>
                  <a:pt x="498070" y="297377"/>
                </a:lnTo>
                <a:lnTo>
                  <a:pt x="500379" y="247642"/>
                </a:lnTo>
                <a:lnTo>
                  <a:pt x="501063" y="199764"/>
                </a:lnTo>
                <a:lnTo>
                  <a:pt x="501063" y="132901"/>
                </a:lnTo>
                <a:lnTo>
                  <a:pt x="32193" y="132901"/>
                </a:lnTo>
                <a:lnTo>
                  <a:pt x="32193" y="0"/>
                </a:lnTo>
                <a:lnTo>
                  <a:pt x="664507" y="0"/>
                </a:lnTo>
                <a:lnTo>
                  <a:pt x="664507" y="183255"/>
                </a:lnTo>
                <a:lnTo>
                  <a:pt x="663810" y="237427"/>
                </a:lnTo>
                <a:lnTo>
                  <a:pt x="661411" y="291598"/>
                </a:lnTo>
                <a:lnTo>
                  <a:pt x="656845" y="342984"/>
                </a:lnTo>
                <a:lnTo>
                  <a:pt x="649648" y="388798"/>
                </a:lnTo>
                <a:close/>
              </a:path>
              <a:path w="701039" h="788669">
                <a:moveTo>
                  <a:pt x="700827" y="562973"/>
                </a:moveTo>
                <a:lnTo>
                  <a:pt x="0" y="562973"/>
                </a:lnTo>
                <a:lnTo>
                  <a:pt x="0" y="430072"/>
                </a:lnTo>
                <a:lnTo>
                  <a:pt x="700827" y="430072"/>
                </a:lnTo>
                <a:lnTo>
                  <a:pt x="700827" y="562973"/>
                </a:lnTo>
                <a:close/>
              </a:path>
              <a:path w="701039" h="788669">
                <a:moveTo>
                  <a:pt x="430897" y="788328"/>
                </a:moveTo>
                <a:lnTo>
                  <a:pt x="267453" y="788328"/>
                </a:lnTo>
                <a:lnTo>
                  <a:pt x="267453" y="562973"/>
                </a:lnTo>
                <a:lnTo>
                  <a:pt x="430897" y="562973"/>
                </a:lnTo>
                <a:lnTo>
                  <a:pt x="430897" y="7883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21916" y="727950"/>
            <a:ext cx="709295" cy="788670"/>
          </a:xfrm>
          <a:custGeom>
            <a:avLst/>
            <a:gdLst/>
            <a:ahLst/>
            <a:cxnLst/>
            <a:rect l="l" t="t" r="r" b="b"/>
            <a:pathLst>
              <a:path w="709294" h="788669">
                <a:moveTo>
                  <a:pt x="663689" y="516890"/>
                </a:moveTo>
                <a:lnTo>
                  <a:pt x="41275" y="516890"/>
                </a:lnTo>
                <a:lnTo>
                  <a:pt x="41275" y="641350"/>
                </a:lnTo>
                <a:lnTo>
                  <a:pt x="500240" y="641350"/>
                </a:lnTo>
                <a:lnTo>
                  <a:pt x="500240" y="788670"/>
                </a:lnTo>
                <a:lnTo>
                  <a:pt x="663689" y="788670"/>
                </a:lnTo>
                <a:lnTo>
                  <a:pt x="663689" y="641350"/>
                </a:lnTo>
                <a:lnTo>
                  <a:pt x="663689" y="516890"/>
                </a:lnTo>
                <a:close/>
              </a:path>
              <a:path w="709294" h="788669">
                <a:moveTo>
                  <a:pt x="709091" y="348297"/>
                </a:moveTo>
                <a:lnTo>
                  <a:pt x="434200" y="348297"/>
                </a:lnTo>
                <a:lnTo>
                  <a:pt x="434200" y="302260"/>
                </a:lnTo>
                <a:lnTo>
                  <a:pt x="667816" y="302260"/>
                </a:lnTo>
                <a:lnTo>
                  <a:pt x="667816" y="182880"/>
                </a:lnTo>
                <a:lnTo>
                  <a:pt x="207200" y="182880"/>
                </a:lnTo>
                <a:lnTo>
                  <a:pt x="207200" y="120650"/>
                </a:lnTo>
                <a:lnTo>
                  <a:pt x="663689" y="120650"/>
                </a:lnTo>
                <a:lnTo>
                  <a:pt x="663689" y="0"/>
                </a:lnTo>
                <a:lnTo>
                  <a:pt x="46228" y="0"/>
                </a:lnTo>
                <a:lnTo>
                  <a:pt x="46228" y="120650"/>
                </a:lnTo>
                <a:lnTo>
                  <a:pt x="46228" y="182880"/>
                </a:lnTo>
                <a:lnTo>
                  <a:pt x="46228" y="302260"/>
                </a:lnTo>
                <a:lnTo>
                  <a:pt x="273240" y="302260"/>
                </a:lnTo>
                <a:lnTo>
                  <a:pt x="273240" y="348297"/>
                </a:lnTo>
                <a:lnTo>
                  <a:pt x="0" y="348297"/>
                </a:lnTo>
                <a:lnTo>
                  <a:pt x="0" y="473760"/>
                </a:lnTo>
                <a:lnTo>
                  <a:pt x="709091" y="473760"/>
                </a:lnTo>
                <a:lnTo>
                  <a:pt x="709091" y="3482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86952" y="696519"/>
            <a:ext cx="683895" cy="824230"/>
          </a:xfrm>
          <a:custGeom>
            <a:avLst/>
            <a:gdLst/>
            <a:ahLst/>
            <a:cxnLst/>
            <a:rect l="l" t="t" r="r" b="b"/>
            <a:pathLst>
              <a:path w="683895" h="824230">
                <a:moveTo>
                  <a:pt x="309552" y="65212"/>
                </a:moveTo>
                <a:lnTo>
                  <a:pt x="146109" y="65212"/>
                </a:lnTo>
                <a:lnTo>
                  <a:pt x="146109" y="0"/>
                </a:lnTo>
                <a:lnTo>
                  <a:pt x="309552" y="0"/>
                </a:lnTo>
                <a:lnTo>
                  <a:pt x="309552" y="65212"/>
                </a:lnTo>
                <a:close/>
              </a:path>
              <a:path w="683895" h="824230">
                <a:moveTo>
                  <a:pt x="666983" y="149410"/>
                </a:moveTo>
                <a:lnTo>
                  <a:pt x="503539" y="149410"/>
                </a:lnTo>
                <a:lnTo>
                  <a:pt x="503539" y="22287"/>
                </a:lnTo>
                <a:lnTo>
                  <a:pt x="666983" y="22287"/>
                </a:lnTo>
                <a:lnTo>
                  <a:pt x="666983" y="149410"/>
                </a:lnTo>
                <a:close/>
              </a:path>
              <a:path w="683895" h="824230">
                <a:moveTo>
                  <a:pt x="666983" y="321109"/>
                </a:moveTo>
                <a:lnTo>
                  <a:pt x="503539" y="321109"/>
                </a:lnTo>
                <a:lnTo>
                  <a:pt x="503539" y="273232"/>
                </a:lnTo>
                <a:lnTo>
                  <a:pt x="433374" y="273232"/>
                </a:lnTo>
                <a:lnTo>
                  <a:pt x="433374" y="179953"/>
                </a:lnTo>
                <a:lnTo>
                  <a:pt x="0" y="179953"/>
                </a:lnTo>
                <a:lnTo>
                  <a:pt x="0" y="65212"/>
                </a:lnTo>
                <a:lnTo>
                  <a:pt x="440803" y="65212"/>
                </a:lnTo>
                <a:lnTo>
                  <a:pt x="440803" y="149410"/>
                </a:lnTo>
                <a:lnTo>
                  <a:pt x="666983" y="149410"/>
                </a:lnTo>
                <a:lnTo>
                  <a:pt x="666983" y="321109"/>
                </a:lnTo>
                <a:close/>
              </a:path>
              <a:path w="683895" h="824230">
                <a:moveTo>
                  <a:pt x="227005" y="495284"/>
                </a:moveTo>
                <a:lnTo>
                  <a:pt x="178521" y="492227"/>
                </a:lnTo>
                <a:lnTo>
                  <a:pt x="135068" y="483212"/>
                </a:lnTo>
                <a:lnTo>
                  <a:pt x="97341" y="468469"/>
                </a:lnTo>
                <a:lnTo>
                  <a:pt x="45542" y="427221"/>
                </a:lnTo>
                <a:lnTo>
                  <a:pt x="20649" y="374984"/>
                </a:lnTo>
                <a:lnTo>
                  <a:pt x="17334" y="344222"/>
                </a:lnTo>
                <a:lnTo>
                  <a:pt x="20649" y="313938"/>
                </a:lnTo>
                <a:lnTo>
                  <a:pt x="45542" y="262036"/>
                </a:lnTo>
                <a:lnTo>
                  <a:pt x="97341" y="220672"/>
                </a:lnTo>
                <a:lnTo>
                  <a:pt x="135068" y="205646"/>
                </a:lnTo>
                <a:lnTo>
                  <a:pt x="178521" y="196346"/>
                </a:lnTo>
                <a:lnTo>
                  <a:pt x="227005" y="193161"/>
                </a:lnTo>
                <a:lnTo>
                  <a:pt x="275489" y="196346"/>
                </a:lnTo>
                <a:lnTo>
                  <a:pt x="318942" y="205646"/>
                </a:lnTo>
                <a:lnTo>
                  <a:pt x="356669" y="220672"/>
                </a:lnTo>
                <a:lnTo>
                  <a:pt x="404959" y="257728"/>
                </a:lnTo>
                <a:lnTo>
                  <a:pt x="428717" y="297918"/>
                </a:lnTo>
                <a:lnTo>
                  <a:pt x="430535" y="304600"/>
                </a:lnTo>
                <a:lnTo>
                  <a:pt x="227005" y="304600"/>
                </a:lnTo>
                <a:lnTo>
                  <a:pt x="212946" y="305502"/>
                </a:lnTo>
                <a:lnTo>
                  <a:pt x="177270" y="323328"/>
                </a:lnTo>
                <a:lnTo>
                  <a:pt x="171698" y="344222"/>
                </a:lnTo>
                <a:lnTo>
                  <a:pt x="172317" y="352077"/>
                </a:lnTo>
                <a:lnTo>
                  <a:pt x="200590" y="381162"/>
                </a:lnTo>
                <a:lnTo>
                  <a:pt x="227005" y="384671"/>
                </a:lnTo>
                <a:lnTo>
                  <a:pt x="430297" y="384671"/>
                </a:lnTo>
                <a:lnTo>
                  <a:pt x="426744" y="396111"/>
                </a:lnTo>
                <a:lnTo>
                  <a:pt x="403889" y="432922"/>
                </a:lnTo>
                <a:lnTo>
                  <a:pt x="356669" y="468469"/>
                </a:lnTo>
                <a:lnTo>
                  <a:pt x="318942" y="483212"/>
                </a:lnTo>
                <a:lnTo>
                  <a:pt x="275489" y="492227"/>
                </a:lnTo>
                <a:lnTo>
                  <a:pt x="227005" y="495284"/>
                </a:lnTo>
                <a:close/>
              </a:path>
              <a:path w="683895" h="824230">
                <a:moveTo>
                  <a:pt x="430297" y="384671"/>
                </a:moveTo>
                <a:lnTo>
                  <a:pt x="227005" y="384671"/>
                </a:lnTo>
                <a:lnTo>
                  <a:pt x="241064" y="383768"/>
                </a:lnTo>
                <a:lnTo>
                  <a:pt x="253420" y="381162"/>
                </a:lnTo>
                <a:lnTo>
                  <a:pt x="281693" y="352077"/>
                </a:lnTo>
                <a:lnTo>
                  <a:pt x="282312" y="344222"/>
                </a:lnTo>
                <a:lnTo>
                  <a:pt x="281693" y="336845"/>
                </a:lnTo>
                <a:lnTo>
                  <a:pt x="253420" y="308108"/>
                </a:lnTo>
                <a:lnTo>
                  <a:pt x="227005" y="304600"/>
                </a:lnTo>
                <a:lnTo>
                  <a:pt x="430535" y="304600"/>
                </a:lnTo>
                <a:lnTo>
                  <a:pt x="435025" y="321109"/>
                </a:lnTo>
                <a:lnTo>
                  <a:pt x="666983" y="321109"/>
                </a:lnTo>
                <a:lnTo>
                  <a:pt x="666983" y="374765"/>
                </a:lnTo>
                <a:lnTo>
                  <a:pt x="433374" y="374765"/>
                </a:lnTo>
                <a:lnTo>
                  <a:pt x="430297" y="384671"/>
                </a:lnTo>
                <a:close/>
              </a:path>
              <a:path w="683895" h="824230">
                <a:moveTo>
                  <a:pt x="666983" y="504364"/>
                </a:moveTo>
                <a:lnTo>
                  <a:pt x="503539" y="504364"/>
                </a:lnTo>
                <a:lnTo>
                  <a:pt x="503539" y="444105"/>
                </a:lnTo>
                <a:lnTo>
                  <a:pt x="433374" y="444105"/>
                </a:lnTo>
                <a:lnTo>
                  <a:pt x="433374" y="374765"/>
                </a:lnTo>
                <a:lnTo>
                  <a:pt x="666983" y="374765"/>
                </a:lnTo>
                <a:lnTo>
                  <a:pt x="666983" y="504364"/>
                </a:lnTo>
                <a:close/>
              </a:path>
              <a:path w="683895" h="824230">
                <a:moveTo>
                  <a:pt x="369812" y="823823"/>
                </a:moveTo>
                <a:lnTo>
                  <a:pt x="303371" y="821875"/>
                </a:lnTo>
                <a:lnTo>
                  <a:pt x="243231" y="815767"/>
                </a:lnTo>
                <a:lnTo>
                  <a:pt x="190143" y="805101"/>
                </a:lnTo>
                <a:lnTo>
                  <a:pt x="144860" y="789483"/>
                </a:lnTo>
                <a:lnTo>
                  <a:pt x="108137" y="768516"/>
                </a:lnTo>
                <a:lnTo>
                  <a:pt x="69752" y="725282"/>
                </a:lnTo>
                <a:lnTo>
                  <a:pt x="56132" y="667808"/>
                </a:lnTo>
                <a:lnTo>
                  <a:pt x="59614" y="637330"/>
                </a:lnTo>
                <a:lnTo>
                  <a:pt x="86081" y="586899"/>
                </a:lnTo>
                <a:lnTo>
                  <a:pt x="144860" y="546134"/>
                </a:lnTo>
                <a:lnTo>
                  <a:pt x="190143" y="530516"/>
                </a:lnTo>
                <a:lnTo>
                  <a:pt x="243231" y="519850"/>
                </a:lnTo>
                <a:lnTo>
                  <a:pt x="303371" y="513742"/>
                </a:lnTo>
                <a:lnTo>
                  <a:pt x="369812" y="511794"/>
                </a:lnTo>
                <a:lnTo>
                  <a:pt x="436656" y="513742"/>
                </a:lnTo>
                <a:lnTo>
                  <a:pt x="497041" y="519850"/>
                </a:lnTo>
                <a:lnTo>
                  <a:pt x="550254" y="530516"/>
                </a:lnTo>
                <a:lnTo>
                  <a:pt x="595583" y="546134"/>
                </a:lnTo>
                <a:lnTo>
                  <a:pt x="632313" y="567101"/>
                </a:lnTo>
                <a:lnTo>
                  <a:pt x="670285" y="610335"/>
                </a:lnTo>
                <a:lnTo>
                  <a:pt x="678609" y="633139"/>
                </a:lnTo>
                <a:lnTo>
                  <a:pt x="369812" y="633139"/>
                </a:lnTo>
                <a:lnTo>
                  <a:pt x="317678" y="634106"/>
                </a:lnTo>
                <a:lnTo>
                  <a:pt x="277153" y="637163"/>
                </a:lnTo>
                <a:lnTo>
                  <a:pt x="227830" y="650474"/>
                </a:lnTo>
                <a:lnTo>
                  <a:pt x="217099" y="660379"/>
                </a:lnTo>
                <a:lnTo>
                  <a:pt x="217099" y="675238"/>
                </a:lnTo>
                <a:lnTo>
                  <a:pt x="277153" y="698454"/>
                </a:lnTo>
                <a:lnTo>
                  <a:pt x="317678" y="701511"/>
                </a:lnTo>
                <a:lnTo>
                  <a:pt x="369812" y="702478"/>
                </a:lnTo>
                <a:lnTo>
                  <a:pt x="678609" y="702478"/>
                </a:lnTo>
                <a:lnTo>
                  <a:pt x="670285" y="725282"/>
                </a:lnTo>
                <a:lnTo>
                  <a:pt x="632313" y="768516"/>
                </a:lnTo>
                <a:lnTo>
                  <a:pt x="595583" y="789483"/>
                </a:lnTo>
                <a:lnTo>
                  <a:pt x="550254" y="805101"/>
                </a:lnTo>
                <a:lnTo>
                  <a:pt x="497041" y="815767"/>
                </a:lnTo>
                <a:lnTo>
                  <a:pt x="436656" y="821875"/>
                </a:lnTo>
                <a:lnTo>
                  <a:pt x="369812" y="823823"/>
                </a:lnTo>
                <a:close/>
              </a:path>
              <a:path w="683895" h="824230">
                <a:moveTo>
                  <a:pt x="678609" y="702478"/>
                </a:moveTo>
                <a:lnTo>
                  <a:pt x="369812" y="702478"/>
                </a:lnTo>
                <a:lnTo>
                  <a:pt x="422075" y="701511"/>
                </a:lnTo>
                <a:lnTo>
                  <a:pt x="462884" y="698454"/>
                </a:lnTo>
                <a:lnTo>
                  <a:pt x="492859" y="693076"/>
                </a:lnTo>
                <a:lnTo>
                  <a:pt x="512619" y="685143"/>
                </a:lnTo>
                <a:lnTo>
                  <a:pt x="519223" y="681016"/>
                </a:lnTo>
                <a:lnTo>
                  <a:pt x="522525" y="675238"/>
                </a:lnTo>
                <a:lnTo>
                  <a:pt x="522525" y="660379"/>
                </a:lnTo>
                <a:lnTo>
                  <a:pt x="462884" y="637163"/>
                </a:lnTo>
                <a:lnTo>
                  <a:pt x="422075" y="634106"/>
                </a:lnTo>
                <a:lnTo>
                  <a:pt x="369812" y="633139"/>
                </a:lnTo>
                <a:lnTo>
                  <a:pt x="678609" y="633139"/>
                </a:lnTo>
                <a:lnTo>
                  <a:pt x="680139" y="637330"/>
                </a:lnTo>
                <a:lnTo>
                  <a:pt x="683492" y="667808"/>
                </a:lnTo>
                <a:lnTo>
                  <a:pt x="680139" y="698287"/>
                </a:lnTo>
                <a:lnTo>
                  <a:pt x="678609" y="7024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69180" y="718806"/>
            <a:ext cx="666750" cy="785495"/>
          </a:xfrm>
          <a:custGeom>
            <a:avLst/>
            <a:gdLst/>
            <a:ahLst/>
            <a:cxnLst/>
            <a:rect l="l" t="t" r="r" b="b"/>
            <a:pathLst>
              <a:path w="666750" h="785494">
                <a:moveTo>
                  <a:pt x="666158" y="785026"/>
                </a:moveTo>
                <a:lnTo>
                  <a:pt x="502714" y="785026"/>
                </a:lnTo>
                <a:lnTo>
                  <a:pt x="502714" y="385496"/>
                </a:lnTo>
                <a:lnTo>
                  <a:pt x="362383" y="385496"/>
                </a:lnTo>
                <a:lnTo>
                  <a:pt x="362383" y="250944"/>
                </a:lnTo>
                <a:lnTo>
                  <a:pt x="502714" y="250944"/>
                </a:lnTo>
                <a:lnTo>
                  <a:pt x="502714" y="0"/>
                </a:lnTo>
                <a:lnTo>
                  <a:pt x="666158" y="0"/>
                </a:lnTo>
                <a:lnTo>
                  <a:pt x="666158" y="785026"/>
                </a:lnTo>
                <a:close/>
              </a:path>
              <a:path w="666750" h="785494">
                <a:moveTo>
                  <a:pt x="0" y="742927"/>
                </a:moveTo>
                <a:lnTo>
                  <a:pt x="0" y="603421"/>
                </a:lnTo>
                <a:lnTo>
                  <a:pt x="32004" y="589276"/>
                </a:lnTo>
                <a:lnTo>
                  <a:pt x="60401" y="571202"/>
                </a:lnTo>
                <a:lnTo>
                  <a:pt x="105557" y="517159"/>
                </a:lnTo>
                <a:lnTo>
                  <a:pt x="121910" y="478133"/>
                </a:lnTo>
                <a:lnTo>
                  <a:pt x="133842" y="429066"/>
                </a:lnTo>
                <a:lnTo>
                  <a:pt x="141155" y="368293"/>
                </a:lnTo>
                <a:lnTo>
                  <a:pt x="143632" y="294694"/>
                </a:lnTo>
                <a:lnTo>
                  <a:pt x="143632" y="9080"/>
                </a:lnTo>
                <a:lnTo>
                  <a:pt x="307076" y="9080"/>
                </a:lnTo>
                <a:lnTo>
                  <a:pt x="307076" y="294694"/>
                </a:lnTo>
                <a:lnTo>
                  <a:pt x="309507" y="368429"/>
                </a:lnTo>
                <a:lnTo>
                  <a:pt x="316646" y="428601"/>
                </a:lnTo>
                <a:lnTo>
                  <a:pt x="328406" y="477262"/>
                </a:lnTo>
                <a:lnTo>
                  <a:pt x="344635" y="515921"/>
                </a:lnTo>
                <a:lnTo>
                  <a:pt x="389959" y="569809"/>
                </a:lnTo>
                <a:lnTo>
                  <a:pt x="451534" y="603421"/>
                </a:lnTo>
                <a:lnTo>
                  <a:pt x="451534" y="607549"/>
                </a:lnTo>
                <a:lnTo>
                  <a:pt x="226180" y="607549"/>
                </a:lnTo>
                <a:lnTo>
                  <a:pt x="203005" y="638902"/>
                </a:lnTo>
                <a:lnTo>
                  <a:pt x="172310" y="667961"/>
                </a:lnTo>
                <a:lnTo>
                  <a:pt x="135377" y="693811"/>
                </a:lnTo>
                <a:lnTo>
                  <a:pt x="93492" y="715533"/>
                </a:lnTo>
                <a:lnTo>
                  <a:pt x="47938" y="732211"/>
                </a:lnTo>
                <a:lnTo>
                  <a:pt x="0" y="742927"/>
                </a:lnTo>
                <a:close/>
              </a:path>
              <a:path w="666750" h="785494">
                <a:moveTo>
                  <a:pt x="451534" y="742927"/>
                </a:moveTo>
                <a:lnTo>
                  <a:pt x="395131" y="729640"/>
                </a:lnTo>
                <a:lnTo>
                  <a:pt x="342849" y="707755"/>
                </a:lnTo>
                <a:lnTo>
                  <a:pt x="296233" y="678975"/>
                </a:lnTo>
                <a:lnTo>
                  <a:pt x="256828" y="645006"/>
                </a:lnTo>
                <a:lnTo>
                  <a:pt x="226180" y="607549"/>
                </a:lnTo>
                <a:lnTo>
                  <a:pt x="451534" y="607549"/>
                </a:lnTo>
                <a:lnTo>
                  <a:pt x="451534" y="7429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59795" y="731760"/>
            <a:ext cx="408305" cy="722630"/>
          </a:xfrm>
          <a:custGeom>
            <a:avLst/>
            <a:gdLst/>
            <a:ahLst/>
            <a:cxnLst/>
            <a:rect l="l" t="t" r="r" b="b"/>
            <a:pathLst>
              <a:path w="408304" h="722630">
                <a:moveTo>
                  <a:pt x="407784" y="246380"/>
                </a:moveTo>
                <a:lnTo>
                  <a:pt x="160959" y="246380"/>
                </a:lnTo>
                <a:lnTo>
                  <a:pt x="160959" y="0"/>
                </a:lnTo>
                <a:lnTo>
                  <a:pt x="0" y="0"/>
                </a:lnTo>
                <a:lnTo>
                  <a:pt x="0" y="246380"/>
                </a:lnTo>
                <a:lnTo>
                  <a:pt x="0" y="379730"/>
                </a:lnTo>
                <a:lnTo>
                  <a:pt x="0" y="590550"/>
                </a:lnTo>
                <a:lnTo>
                  <a:pt x="0" y="722630"/>
                </a:lnTo>
                <a:lnTo>
                  <a:pt x="407784" y="722630"/>
                </a:lnTo>
                <a:lnTo>
                  <a:pt x="407784" y="590550"/>
                </a:lnTo>
                <a:lnTo>
                  <a:pt x="160959" y="590550"/>
                </a:lnTo>
                <a:lnTo>
                  <a:pt x="160959" y="379730"/>
                </a:lnTo>
                <a:lnTo>
                  <a:pt x="249288" y="379730"/>
                </a:lnTo>
                <a:lnTo>
                  <a:pt x="249288" y="590473"/>
                </a:lnTo>
                <a:lnTo>
                  <a:pt x="407784" y="590473"/>
                </a:lnTo>
                <a:lnTo>
                  <a:pt x="407784" y="379730"/>
                </a:lnTo>
                <a:lnTo>
                  <a:pt x="407784" y="379158"/>
                </a:lnTo>
                <a:lnTo>
                  <a:pt x="407784" y="246380"/>
                </a:lnTo>
                <a:close/>
              </a:path>
              <a:path w="408304" h="722630">
                <a:moveTo>
                  <a:pt x="407784" y="254"/>
                </a:moveTo>
                <a:lnTo>
                  <a:pt x="249288" y="254"/>
                </a:lnTo>
                <a:lnTo>
                  <a:pt x="249288" y="246253"/>
                </a:lnTo>
                <a:lnTo>
                  <a:pt x="407784" y="246253"/>
                </a:lnTo>
                <a:lnTo>
                  <a:pt x="407784" y="2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36094" y="718806"/>
            <a:ext cx="163830" cy="785495"/>
          </a:xfrm>
          <a:custGeom>
            <a:avLst/>
            <a:gdLst/>
            <a:ahLst/>
            <a:cxnLst/>
            <a:rect l="l" t="t" r="r" b="b"/>
            <a:pathLst>
              <a:path w="163829" h="785494">
                <a:moveTo>
                  <a:pt x="163443" y="785026"/>
                </a:moveTo>
                <a:lnTo>
                  <a:pt x="0" y="785026"/>
                </a:lnTo>
                <a:lnTo>
                  <a:pt x="0" y="0"/>
                </a:lnTo>
                <a:lnTo>
                  <a:pt x="163443" y="0"/>
                </a:lnTo>
                <a:lnTo>
                  <a:pt x="163443" y="785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00882" y="727887"/>
            <a:ext cx="701040" cy="744855"/>
          </a:xfrm>
          <a:custGeom>
            <a:avLst/>
            <a:gdLst/>
            <a:ahLst/>
            <a:cxnLst/>
            <a:rect l="l" t="t" r="r" b="b"/>
            <a:pathLst>
              <a:path w="701039" h="744855">
                <a:moveTo>
                  <a:pt x="18985" y="468869"/>
                </a:moveTo>
                <a:lnTo>
                  <a:pt x="18985" y="333491"/>
                </a:lnTo>
                <a:lnTo>
                  <a:pt x="68597" y="321559"/>
                </a:lnTo>
                <a:lnTo>
                  <a:pt x="113262" y="305842"/>
                </a:lnTo>
                <a:lnTo>
                  <a:pt x="152743" y="285919"/>
                </a:lnTo>
                <a:lnTo>
                  <a:pt x="186802" y="261370"/>
                </a:lnTo>
                <a:lnTo>
                  <a:pt x="215203" y="231773"/>
                </a:lnTo>
                <a:lnTo>
                  <a:pt x="237706" y="196707"/>
                </a:lnTo>
                <a:lnTo>
                  <a:pt x="254074" y="155750"/>
                </a:lnTo>
                <a:lnTo>
                  <a:pt x="264069" y="108482"/>
                </a:lnTo>
                <a:lnTo>
                  <a:pt x="267453" y="54481"/>
                </a:lnTo>
                <a:lnTo>
                  <a:pt x="267453" y="0"/>
                </a:lnTo>
                <a:lnTo>
                  <a:pt x="430897" y="0"/>
                </a:lnTo>
                <a:lnTo>
                  <a:pt x="430897" y="54481"/>
                </a:lnTo>
                <a:lnTo>
                  <a:pt x="434204" y="107313"/>
                </a:lnTo>
                <a:lnTo>
                  <a:pt x="444019" y="153800"/>
                </a:lnTo>
                <a:lnTo>
                  <a:pt x="460186" y="194322"/>
                </a:lnTo>
                <a:lnTo>
                  <a:pt x="482550" y="229260"/>
                </a:lnTo>
                <a:lnTo>
                  <a:pt x="510954" y="258992"/>
                </a:lnTo>
                <a:lnTo>
                  <a:pt x="545241" y="283902"/>
                </a:lnTo>
                <a:lnTo>
                  <a:pt x="585255" y="304368"/>
                </a:lnTo>
                <a:lnTo>
                  <a:pt x="608841" y="312854"/>
                </a:lnTo>
                <a:lnTo>
                  <a:pt x="350001" y="312854"/>
                </a:lnTo>
                <a:lnTo>
                  <a:pt x="322912" y="341532"/>
                </a:lnTo>
                <a:lnTo>
                  <a:pt x="289457" y="368458"/>
                </a:lnTo>
                <a:lnTo>
                  <a:pt x="250779" y="393198"/>
                </a:lnTo>
                <a:lnTo>
                  <a:pt x="208019" y="415316"/>
                </a:lnTo>
                <a:lnTo>
                  <a:pt x="162318" y="434378"/>
                </a:lnTo>
                <a:lnTo>
                  <a:pt x="114818" y="449948"/>
                </a:lnTo>
                <a:lnTo>
                  <a:pt x="66660" y="461590"/>
                </a:lnTo>
                <a:lnTo>
                  <a:pt x="18985" y="468869"/>
                </a:lnTo>
                <a:close/>
              </a:path>
              <a:path w="701039" h="744855">
                <a:moveTo>
                  <a:pt x="681842" y="468869"/>
                </a:moveTo>
                <a:lnTo>
                  <a:pt x="635960" y="461590"/>
                </a:lnTo>
                <a:lnTo>
                  <a:pt x="588434" y="449948"/>
                </a:lnTo>
                <a:lnTo>
                  <a:pt x="540714" y="434378"/>
                </a:lnTo>
                <a:lnTo>
                  <a:pt x="494252" y="415316"/>
                </a:lnTo>
                <a:lnTo>
                  <a:pt x="450499" y="393198"/>
                </a:lnTo>
                <a:lnTo>
                  <a:pt x="410905" y="368458"/>
                </a:lnTo>
                <a:lnTo>
                  <a:pt x="376922" y="341532"/>
                </a:lnTo>
                <a:lnTo>
                  <a:pt x="350001" y="312854"/>
                </a:lnTo>
                <a:lnTo>
                  <a:pt x="608841" y="312854"/>
                </a:lnTo>
                <a:lnTo>
                  <a:pt x="630841" y="320771"/>
                </a:lnTo>
                <a:lnTo>
                  <a:pt x="681842" y="333491"/>
                </a:lnTo>
                <a:lnTo>
                  <a:pt x="681842" y="468869"/>
                </a:lnTo>
                <a:close/>
              </a:path>
              <a:path w="701039" h="744855">
                <a:moveTo>
                  <a:pt x="700827" y="744578"/>
                </a:moveTo>
                <a:lnTo>
                  <a:pt x="0" y="744578"/>
                </a:lnTo>
                <a:lnTo>
                  <a:pt x="0" y="609200"/>
                </a:lnTo>
                <a:lnTo>
                  <a:pt x="700827" y="609200"/>
                </a:lnTo>
                <a:lnTo>
                  <a:pt x="700827" y="7445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78156" y="718806"/>
            <a:ext cx="1442085" cy="793750"/>
          </a:xfrm>
          <a:custGeom>
            <a:avLst/>
            <a:gdLst/>
            <a:ahLst/>
            <a:cxnLst/>
            <a:rect l="l" t="t" r="r" b="b"/>
            <a:pathLst>
              <a:path w="1442084" h="793750">
                <a:moveTo>
                  <a:pt x="446582" y="9080"/>
                </a:moveTo>
                <a:lnTo>
                  <a:pt x="25590" y="9080"/>
                </a:lnTo>
                <a:lnTo>
                  <a:pt x="25590" y="136207"/>
                </a:lnTo>
                <a:lnTo>
                  <a:pt x="291401" y="136207"/>
                </a:lnTo>
                <a:lnTo>
                  <a:pt x="291401" y="194818"/>
                </a:lnTo>
                <a:lnTo>
                  <a:pt x="290741" y="221361"/>
                </a:lnTo>
                <a:lnTo>
                  <a:pt x="288607" y="251777"/>
                </a:lnTo>
                <a:lnTo>
                  <a:pt x="284784" y="286524"/>
                </a:lnTo>
                <a:lnTo>
                  <a:pt x="279019" y="326072"/>
                </a:lnTo>
                <a:lnTo>
                  <a:pt x="432549" y="326072"/>
                </a:lnTo>
                <a:lnTo>
                  <a:pt x="439267" y="287578"/>
                </a:lnTo>
                <a:lnTo>
                  <a:pt x="443598" y="250952"/>
                </a:lnTo>
                <a:lnTo>
                  <a:pt x="445909" y="215557"/>
                </a:lnTo>
                <a:lnTo>
                  <a:pt x="446582" y="180784"/>
                </a:lnTo>
                <a:lnTo>
                  <a:pt x="446582" y="9080"/>
                </a:lnTo>
                <a:close/>
              </a:path>
              <a:path w="1442084" h="793750">
                <a:moveTo>
                  <a:pt x="658736" y="666165"/>
                </a:moveTo>
                <a:lnTo>
                  <a:pt x="217932" y="666165"/>
                </a:lnTo>
                <a:lnTo>
                  <a:pt x="217932" y="529132"/>
                </a:lnTo>
                <a:lnTo>
                  <a:pt x="54483" y="529132"/>
                </a:lnTo>
                <a:lnTo>
                  <a:pt x="54483" y="793292"/>
                </a:lnTo>
                <a:lnTo>
                  <a:pt x="658736" y="793292"/>
                </a:lnTo>
                <a:lnTo>
                  <a:pt x="658736" y="666165"/>
                </a:lnTo>
                <a:close/>
              </a:path>
              <a:path w="1442084" h="793750">
                <a:moveTo>
                  <a:pt x="748715" y="212153"/>
                </a:moveTo>
                <a:lnTo>
                  <a:pt x="649655" y="212153"/>
                </a:lnTo>
                <a:lnTo>
                  <a:pt x="649655" y="0"/>
                </a:lnTo>
                <a:lnTo>
                  <a:pt x="486206" y="0"/>
                </a:lnTo>
                <a:lnTo>
                  <a:pt x="486206" y="340931"/>
                </a:lnTo>
                <a:lnTo>
                  <a:pt x="464489" y="352806"/>
                </a:lnTo>
                <a:lnTo>
                  <a:pt x="437502" y="360426"/>
                </a:lnTo>
                <a:lnTo>
                  <a:pt x="403098" y="364490"/>
                </a:lnTo>
                <a:lnTo>
                  <a:pt x="359092" y="365696"/>
                </a:lnTo>
                <a:lnTo>
                  <a:pt x="245999" y="365696"/>
                </a:lnTo>
                <a:lnTo>
                  <a:pt x="245999" y="203073"/>
                </a:lnTo>
                <a:lnTo>
                  <a:pt x="90805" y="203073"/>
                </a:lnTo>
                <a:lnTo>
                  <a:pt x="90805" y="365696"/>
                </a:lnTo>
                <a:lnTo>
                  <a:pt x="0" y="365696"/>
                </a:lnTo>
                <a:lnTo>
                  <a:pt x="0" y="492810"/>
                </a:lnTo>
                <a:lnTo>
                  <a:pt x="345884" y="492810"/>
                </a:lnTo>
                <a:lnTo>
                  <a:pt x="393687" y="491578"/>
                </a:lnTo>
                <a:lnTo>
                  <a:pt x="431825" y="487248"/>
                </a:lnTo>
                <a:lnTo>
                  <a:pt x="462076" y="478878"/>
                </a:lnTo>
                <a:lnTo>
                  <a:pt x="486206" y="465569"/>
                </a:lnTo>
                <a:lnTo>
                  <a:pt x="486206" y="566280"/>
                </a:lnTo>
                <a:lnTo>
                  <a:pt x="649655" y="566280"/>
                </a:lnTo>
                <a:lnTo>
                  <a:pt x="649655" y="465569"/>
                </a:lnTo>
                <a:lnTo>
                  <a:pt x="649655" y="342582"/>
                </a:lnTo>
                <a:lnTo>
                  <a:pt x="748715" y="342582"/>
                </a:lnTo>
                <a:lnTo>
                  <a:pt x="748715" y="212153"/>
                </a:lnTo>
                <a:close/>
              </a:path>
              <a:path w="1442084" h="793750">
                <a:moveTo>
                  <a:pt x="1232242" y="355790"/>
                </a:moveTo>
                <a:lnTo>
                  <a:pt x="1202270" y="361988"/>
                </a:lnTo>
                <a:lnTo>
                  <a:pt x="1169517" y="365175"/>
                </a:lnTo>
                <a:lnTo>
                  <a:pt x="1134275" y="366344"/>
                </a:lnTo>
                <a:lnTo>
                  <a:pt x="1096873" y="366522"/>
                </a:lnTo>
                <a:lnTo>
                  <a:pt x="945807" y="366522"/>
                </a:lnTo>
                <a:lnTo>
                  <a:pt x="945807" y="306260"/>
                </a:lnTo>
                <a:lnTo>
                  <a:pt x="1159611" y="306260"/>
                </a:lnTo>
                <a:lnTo>
                  <a:pt x="1159611" y="9080"/>
                </a:lnTo>
                <a:lnTo>
                  <a:pt x="788149" y="9080"/>
                </a:lnTo>
                <a:lnTo>
                  <a:pt x="788149" y="129603"/>
                </a:lnTo>
                <a:lnTo>
                  <a:pt x="1001941" y="129603"/>
                </a:lnTo>
                <a:lnTo>
                  <a:pt x="1001941" y="187388"/>
                </a:lnTo>
                <a:lnTo>
                  <a:pt x="788149" y="187388"/>
                </a:lnTo>
                <a:lnTo>
                  <a:pt x="788149" y="487857"/>
                </a:lnTo>
                <a:lnTo>
                  <a:pt x="1093571" y="487857"/>
                </a:lnTo>
                <a:lnTo>
                  <a:pt x="1132878" y="487286"/>
                </a:lnTo>
                <a:lnTo>
                  <a:pt x="1169720" y="485076"/>
                </a:lnTo>
                <a:lnTo>
                  <a:pt x="1203147" y="480542"/>
                </a:lnTo>
                <a:lnTo>
                  <a:pt x="1232242" y="472998"/>
                </a:lnTo>
                <a:lnTo>
                  <a:pt x="1232242" y="366522"/>
                </a:lnTo>
                <a:lnTo>
                  <a:pt x="1232242" y="355790"/>
                </a:lnTo>
                <a:close/>
              </a:path>
              <a:path w="1442084" h="793750">
                <a:moveTo>
                  <a:pt x="1432839" y="0"/>
                </a:moveTo>
                <a:lnTo>
                  <a:pt x="1269390" y="0"/>
                </a:lnTo>
                <a:lnTo>
                  <a:pt x="1269390" y="66865"/>
                </a:lnTo>
                <a:lnTo>
                  <a:pt x="1183551" y="66865"/>
                </a:lnTo>
                <a:lnTo>
                  <a:pt x="1183551" y="188214"/>
                </a:lnTo>
                <a:lnTo>
                  <a:pt x="1269390" y="188214"/>
                </a:lnTo>
                <a:lnTo>
                  <a:pt x="1269390" y="220408"/>
                </a:lnTo>
                <a:lnTo>
                  <a:pt x="1183551" y="220408"/>
                </a:lnTo>
                <a:lnTo>
                  <a:pt x="1183551" y="340931"/>
                </a:lnTo>
                <a:lnTo>
                  <a:pt x="1269390" y="340931"/>
                </a:lnTo>
                <a:lnTo>
                  <a:pt x="1269390" y="573709"/>
                </a:lnTo>
                <a:lnTo>
                  <a:pt x="1432839" y="573709"/>
                </a:lnTo>
                <a:lnTo>
                  <a:pt x="1432839" y="0"/>
                </a:lnTo>
                <a:close/>
              </a:path>
              <a:path w="1442084" h="793750">
                <a:moveTo>
                  <a:pt x="1441919" y="657085"/>
                </a:moveTo>
                <a:lnTo>
                  <a:pt x="993686" y="657085"/>
                </a:lnTo>
                <a:lnTo>
                  <a:pt x="993686" y="523354"/>
                </a:lnTo>
                <a:lnTo>
                  <a:pt x="830237" y="523354"/>
                </a:lnTo>
                <a:lnTo>
                  <a:pt x="830237" y="788339"/>
                </a:lnTo>
                <a:lnTo>
                  <a:pt x="1441919" y="788339"/>
                </a:lnTo>
                <a:lnTo>
                  <a:pt x="1441919" y="6570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41190" y="718806"/>
            <a:ext cx="651510" cy="785495"/>
          </a:xfrm>
          <a:custGeom>
            <a:avLst/>
            <a:gdLst/>
            <a:ahLst/>
            <a:cxnLst/>
            <a:rect l="l" t="t" r="r" b="b"/>
            <a:pathLst>
              <a:path w="651509" h="785494">
                <a:moveTo>
                  <a:pt x="216274" y="747880"/>
                </a:moveTo>
                <a:lnTo>
                  <a:pt x="176342" y="745042"/>
                </a:lnTo>
                <a:lnTo>
                  <a:pt x="109478" y="721413"/>
                </a:lnTo>
                <a:lnTo>
                  <a:pt x="59780" y="673235"/>
                </a:lnTo>
                <a:lnTo>
                  <a:pt x="25799" y="600757"/>
                </a:lnTo>
                <a:lnTo>
                  <a:pt x="14295" y="554670"/>
                </a:lnTo>
                <a:lnTo>
                  <a:pt x="6257" y="501768"/>
                </a:lnTo>
                <a:lnTo>
                  <a:pt x="1540" y="441862"/>
                </a:lnTo>
                <a:lnTo>
                  <a:pt x="0" y="374765"/>
                </a:lnTo>
                <a:lnTo>
                  <a:pt x="1540" y="307362"/>
                </a:lnTo>
                <a:lnTo>
                  <a:pt x="6257" y="247238"/>
                </a:lnTo>
                <a:lnTo>
                  <a:pt x="14295" y="194188"/>
                </a:lnTo>
                <a:lnTo>
                  <a:pt x="25799" y="148012"/>
                </a:lnTo>
                <a:lnTo>
                  <a:pt x="40912" y="108507"/>
                </a:lnTo>
                <a:lnTo>
                  <a:pt x="82547" y="48703"/>
                </a:lnTo>
                <a:lnTo>
                  <a:pt x="140743" y="12382"/>
                </a:lnTo>
                <a:lnTo>
                  <a:pt x="216274" y="825"/>
                </a:lnTo>
                <a:lnTo>
                  <a:pt x="256567" y="3663"/>
                </a:lnTo>
                <a:lnTo>
                  <a:pt x="323534" y="27292"/>
                </a:lnTo>
                <a:lnTo>
                  <a:pt x="373547" y="75471"/>
                </a:lnTo>
                <a:lnTo>
                  <a:pt x="401530" y="132901"/>
                </a:lnTo>
                <a:lnTo>
                  <a:pt x="216274" y="132901"/>
                </a:lnTo>
                <a:lnTo>
                  <a:pt x="209489" y="133662"/>
                </a:lnTo>
                <a:lnTo>
                  <a:pt x="179986" y="163972"/>
                </a:lnTo>
                <a:lnTo>
                  <a:pt x="165722" y="239255"/>
                </a:lnTo>
                <a:lnTo>
                  <a:pt x="162156" y="298590"/>
                </a:lnTo>
                <a:lnTo>
                  <a:pt x="160967" y="374765"/>
                </a:lnTo>
                <a:lnTo>
                  <a:pt x="162156" y="450537"/>
                </a:lnTo>
                <a:lnTo>
                  <a:pt x="165722" y="509628"/>
                </a:lnTo>
                <a:lnTo>
                  <a:pt x="171665" y="553781"/>
                </a:lnTo>
                <a:lnTo>
                  <a:pt x="190684" y="604247"/>
                </a:lnTo>
                <a:lnTo>
                  <a:pt x="216274" y="615804"/>
                </a:lnTo>
                <a:lnTo>
                  <a:pt x="401548" y="615804"/>
                </a:lnTo>
                <a:lnTo>
                  <a:pt x="392297" y="640216"/>
                </a:lnTo>
                <a:lnTo>
                  <a:pt x="350826" y="700002"/>
                </a:lnTo>
                <a:lnTo>
                  <a:pt x="292218" y="736323"/>
                </a:lnTo>
                <a:lnTo>
                  <a:pt x="256567" y="745042"/>
                </a:lnTo>
                <a:lnTo>
                  <a:pt x="216274" y="747880"/>
                </a:lnTo>
                <a:close/>
              </a:path>
              <a:path w="651509" h="785494">
                <a:moveTo>
                  <a:pt x="401548" y="615804"/>
                </a:moveTo>
                <a:lnTo>
                  <a:pt x="216274" y="615804"/>
                </a:lnTo>
                <a:lnTo>
                  <a:pt x="223523" y="615043"/>
                </a:lnTo>
                <a:lnTo>
                  <a:pt x="230307" y="612811"/>
                </a:lnTo>
                <a:lnTo>
                  <a:pt x="261530" y="553781"/>
                </a:lnTo>
                <a:lnTo>
                  <a:pt x="267599" y="509628"/>
                </a:lnTo>
                <a:lnTo>
                  <a:pt x="271211" y="450537"/>
                </a:lnTo>
                <a:lnTo>
                  <a:pt x="272406" y="374765"/>
                </a:lnTo>
                <a:lnTo>
                  <a:pt x="271211" y="298590"/>
                </a:lnTo>
                <a:lnTo>
                  <a:pt x="267599" y="239255"/>
                </a:lnTo>
                <a:lnTo>
                  <a:pt x="261530" y="194977"/>
                </a:lnTo>
                <a:lnTo>
                  <a:pt x="241864" y="144458"/>
                </a:lnTo>
                <a:lnTo>
                  <a:pt x="216274" y="132901"/>
                </a:lnTo>
                <a:lnTo>
                  <a:pt x="401530" y="132901"/>
                </a:lnTo>
                <a:lnTo>
                  <a:pt x="418578" y="194188"/>
                </a:lnTo>
                <a:lnTo>
                  <a:pt x="426455" y="247238"/>
                </a:lnTo>
                <a:lnTo>
                  <a:pt x="431054" y="307362"/>
                </a:lnTo>
                <a:lnTo>
                  <a:pt x="432548" y="374765"/>
                </a:lnTo>
                <a:lnTo>
                  <a:pt x="431054" y="441862"/>
                </a:lnTo>
                <a:lnTo>
                  <a:pt x="426455" y="501768"/>
                </a:lnTo>
                <a:lnTo>
                  <a:pt x="418578" y="554670"/>
                </a:lnTo>
                <a:lnTo>
                  <a:pt x="407250" y="600757"/>
                </a:lnTo>
                <a:lnTo>
                  <a:pt x="401548" y="615804"/>
                </a:lnTo>
                <a:close/>
              </a:path>
              <a:path w="651509" h="785494">
                <a:moveTo>
                  <a:pt x="651299" y="785026"/>
                </a:moveTo>
                <a:lnTo>
                  <a:pt x="487855" y="785026"/>
                </a:lnTo>
                <a:lnTo>
                  <a:pt x="487855" y="0"/>
                </a:lnTo>
                <a:lnTo>
                  <a:pt x="651299" y="0"/>
                </a:lnTo>
                <a:lnTo>
                  <a:pt x="651299" y="785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812810" y="718806"/>
            <a:ext cx="654685" cy="785495"/>
          </a:xfrm>
          <a:custGeom>
            <a:avLst/>
            <a:gdLst/>
            <a:ahLst/>
            <a:cxnLst/>
            <a:rect l="l" t="t" r="r" b="b"/>
            <a:pathLst>
              <a:path w="654684" h="785494">
                <a:moveTo>
                  <a:pt x="487032" y="423468"/>
                </a:moveTo>
                <a:lnTo>
                  <a:pt x="352475" y="423468"/>
                </a:lnTo>
                <a:lnTo>
                  <a:pt x="352475" y="775957"/>
                </a:lnTo>
                <a:lnTo>
                  <a:pt x="487032" y="775957"/>
                </a:lnTo>
                <a:lnTo>
                  <a:pt x="487032" y="423468"/>
                </a:lnTo>
                <a:close/>
              </a:path>
              <a:path w="654684" h="785494">
                <a:moveTo>
                  <a:pt x="487032" y="4127"/>
                </a:moveTo>
                <a:lnTo>
                  <a:pt x="352475" y="4127"/>
                </a:lnTo>
                <a:lnTo>
                  <a:pt x="352475" y="288544"/>
                </a:lnTo>
                <a:lnTo>
                  <a:pt x="315341" y="288544"/>
                </a:lnTo>
                <a:lnTo>
                  <a:pt x="315341" y="139954"/>
                </a:lnTo>
                <a:lnTo>
                  <a:pt x="315341" y="12954"/>
                </a:lnTo>
                <a:lnTo>
                  <a:pt x="184086" y="12954"/>
                </a:lnTo>
                <a:lnTo>
                  <a:pt x="184086" y="139954"/>
                </a:lnTo>
                <a:lnTo>
                  <a:pt x="184086" y="288544"/>
                </a:lnTo>
                <a:lnTo>
                  <a:pt x="184086" y="423164"/>
                </a:lnTo>
                <a:lnTo>
                  <a:pt x="184086" y="608584"/>
                </a:lnTo>
                <a:lnTo>
                  <a:pt x="133731" y="608584"/>
                </a:lnTo>
                <a:lnTo>
                  <a:pt x="133731" y="139954"/>
                </a:lnTo>
                <a:lnTo>
                  <a:pt x="184086" y="139954"/>
                </a:lnTo>
                <a:lnTo>
                  <a:pt x="184086" y="12954"/>
                </a:lnTo>
                <a:lnTo>
                  <a:pt x="0" y="12954"/>
                </a:lnTo>
                <a:lnTo>
                  <a:pt x="0" y="139954"/>
                </a:lnTo>
                <a:lnTo>
                  <a:pt x="0" y="608584"/>
                </a:lnTo>
                <a:lnTo>
                  <a:pt x="0" y="735584"/>
                </a:lnTo>
                <a:lnTo>
                  <a:pt x="315341" y="735584"/>
                </a:lnTo>
                <a:lnTo>
                  <a:pt x="315341" y="608584"/>
                </a:lnTo>
                <a:lnTo>
                  <a:pt x="315341" y="423164"/>
                </a:lnTo>
                <a:lnTo>
                  <a:pt x="487032" y="423164"/>
                </a:lnTo>
                <a:lnTo>
                  <a:pt x="487032" y="288925"/>
                </a:lnTo>
                <a:lnTo>
                  <a:pt x="487032" y="288544"/>
                </a:lnTo>
                <a:lnTo>
                  <a:pt x="487032" y="4127"/>
                </a:lnTo>
                <a:close/>
              </a:path>
              <a:path w="654684" h="785494">
                <a:moveTo>
                  <a:pt x="654608" y="0"/>
                </a:moveTo>
                <a:lnTo>
                  <a:pt x="515099" y="0"/>
                </a:lnTo>
                <a:lnTo>
                  <a:pt x="515099" y="785037"/>
                </a:lnTo>
                <a:lnTo>
                  <a:pt x="654608" y="785037"/>
                </a:lnTo>
                <a:lnTo>
                  <a:pt x="6546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563811" y="714679"/>
            <a:ext cx="665480" cy="797560"/>
          </a:xfrm>
          <a:custGeom>
            <a:avLst/>
            <a:gdLst/>
            <a:ahLst/>
            <a:cxnLst/>
            <a:rect l="l" t="t" r="r" b="b"/>
            <a:pathLst>
              <a:path w="665479" h="797560">
                <a:moveTo>
                  <a:pt x="217925" y="389624"/>
                </a:moveTo>
                <a:lnTo>
                  <a:pt x="173143" y="386399"/>
                </a:lnTo>
                <a:lnTo>
                  <a:pt x="132075" y="376829"/>
                </a:lnTo>
                <a:lnTo>
                  <a:pt x="95342" y="361067"/>
                </a:lnTo>
                <a:lnTo>
                  <a:pt x="63561" y="339270"/>
                </a:lnTo>
                <a:lnTo>
                  <a:pt x="36914" y="311474"/>
                </a:lnTo>
                <a:lnTo>
                  <a:pt x="16922" y="277875"/>
                </a:lnTo>
                <a:lnTo>
                  <a:pt x="4359" y="238858"/>
                </a:lnTo>
                <a:lnTo>
                  <a:pt x="0" y="194812"/>
                </a:lnTo>
                <a:lnTo>
                  <a:pt x="4359" y="150765"/>
                </a:lnTo>
                <a:lnTo>
                  <a:pt x="16922" y="111748"/>
                </a:lnTo>
                <a:lnTo>
                  <a:pt x="36914" y="78149"/>
                </a:lnTo>
                <a:lnTo>
                  <a:pt x="63561" y="50353"/>
                </a:lnTo>
                <a:lnTo>
                  <a:pt x="95342" y="28556"/>
                </a:lnTo>
                <a:lnTo>
                  <a:pt x="132075" y="12794"/>
                </a:lnTo>
                <a:lnTo>
                  <a:pt x="173143" y="3224"/>
                </a:lnTo>
                <a:lnTo>
                  <a:pt x="217925" y="0"/>
                </a:lnTo>
                <a:lnTo>
                  <a:pt x="262707" y="3224"/>
                </a:lnTo>
                <a:lnTo>
                  <a:pt x="303774" y="12794"/>
                </a:lnTo>
                <a:lnTo>
                  <a:pt x="340508" y="28556"/>
                </a:lnTo>
                <a:lnTo>
                  <a:pt x="372289" y="50353"/>
                </a:lnTo>
                <a:lnTo>
                  <a:pt x="398936" y="78149"/>
                </a:lnTo>
                <a:lnTo>
                  <a:pt x="418928" y="111748"/>
                </a:lnTo>
                <a:lnTo>
                  <a:pt x="421220" y="118868"/>
                </a:lnTo>
                <a:lnTo>
                  <a:pt x="217925" y="118868"/>
                </a:lnTo>
                <a:lnTo>
                  <a:pt x="205143" y="119951"/>
                </a:lnTo>
                <a:lnTo>
                  <a:pt x="164204" y="146986"/>
                </a:lnTo>
                <a:lnTo>
                  <a:pt x="152712" y="194812"/>
                </a:lnTo>
                <a:lnTo>
                  <a:pt x="154067" y="213024"/>
                </a:lnTo>
                <a:lnTo>
                  <a:pt x="172524" y="253420"/>
                </a:lnTo>
                <a:lnTo>
                  <a:pt x="217925" y="270755"/>
                </a:lnTo>
                <a:lnTo>
                  <a:pt x="421220" y="270755"/>
                </a:lnTo>
                <a:lnTo>
                  <a:pt x="418928" y="277875"/>
                </a:lnTo>
                <a:lnTo>
                  <a:pt x="398936" y="311474"/>
                </a:lnTo>
                <a:lnTo>
                  <a:pt x="372289" y="339270"/>
                </a:lnTo>
                <a:lnTo>
                  <a:pt x="340508" y="361067"/>
                </a:lnTo>
                <a:lnTo>
                  <a:pt x="303774" y="376829"/>
                </a:lnTo>
                <a:lnTo>
                  <a:pt x="262707" y="386399"/>
                </a:lnTo>
                <a:lnTo>
                  <a:pt x="217925" y="389624"/>
                </a:lnTo>
                <a:close/>
              </a:path>
              <a:path w="665479" h="797560">
                <a:moveTo>
                  <a:pt x="421220" y="270755"/>
                </a:moveTo>
                <a:lnTo>
                  <a:pt x="217925" y="270755"/>
                </a:lnTo>
                <a:lnTo>
                  <a:pt x="230707" y="269672"/>
                </a:lnTo>
                <a:lnTo>
                  <a:pt x="242792" y="266421"/>
                </a:lnTo>
                <a:lnTo>
                  <a:pt x="277875" y="229069"/>
                </a:lnTo>
                <a:lnTo>
                  <a:pt x="283137" y="194812"/>
                </a:lnTo>
                <a:lnTo>
                  <a:pt x="281783" y="176599"/>
                </a:lnTo>
                <a:lnTo>
                  <a:pt x="263326" y="136203"/>
                </a:lnTo>
                <a:lnTo>
                  <a:pt x="217925" y="118868"/>
                </a:lnTo>
                <a:lnTo>
                  <a:pt x="421220" y="118868"/>
                </a:lnTo>
                <a:lnTo>
                  <a:pt x="431491" y="150765"/>
                </a:lnTo>
                <a:lnTo>
                  <a:pt x="435850" y="194812"/>
                </a:lnTo>
                <a:lnTo>
                  <a:pt x="431491" y="238858"/>
                </a:lnTo>
                <a:lnTo>
                  <a:pt x="421220" y="270755"/>
                </a:lnTo>
                <a:close/>
              </a:path>
              <a:path w="665479" h="797560">
                <a:moveTo>
                  <a:pt x="657903" y="387973"/>
                </a:moveTo>
                <a:lnTo>
                  <a:pt x="494459" y="387973"/>
                </a:lnTo>
                <a:lnTo>
                  <a:pt x="494459" y="4127"/>
                </a:lnTo>
                <a:lnTo>
                  <a:pt x="657903" y="4127"/>
                </a:lnTo>
                <a:lnTo>
                  <a:pt x="657903" y="387973"/>
                </a:lnTo>
                <a:close/>
              </a:path>
              <a:path w="665479" h="797560">
                <a:moveTo>
                  <a:pt x="665332" y="797408"/>
                </a:moveTo>
                <a:lnTo>
                  <a:pt x="55306" y="797408"/>
                </a:lnTo>
                <a:lnTo>
                  <a:pt x="55306" y="551417"/>
                </a:lnTo>
                <a:lnTo>
                  <a:pt x="496110" y="551417"/>
                </a:lnTo>
                <a:lnTo>
                  <a:pt x="496110" y="519223"/>
                </a:lnTo>
                <a:lnTo>
                  <a:pt x="55306" y="519223"/>
                </a:lnTo>
                <a:lnTo>
                  <a:pt x="55306" y="411911"/>
                </a:lnTo>
                <a:lnTo>
                  <a:pt x="657903" y="411911"/>
                </a:lnTo>
                <a:lnTo>
                  <a:pt x="657903" y="657077"/>
                </a:lnTo>
                <a:lnTo>
                  <a:pt x="216274" y="657077"/>
                </a:lnTo>
                <a:lnTo>
                  <a:pt x="216274" y="689271"/>
                </a:lnTo>
                <a:lnTo>
                  <a:pt x="665332" y="689271"/>
                </a:lnTo>
                <a:lnTo>
                  <a:pt x="665332" y="797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535564" y="718806"/>
            <a:ext cx="1432560" cy="793750"/>
          </a:xfrm>
          <a:custGeom>
            <a:avLst/>
            <a:gdLst/>
            <a:ahLst/>
            <a:cxnLst/>
            <a:rect l="l" t="t" r="r" b="b"/>
            <a:pathLst>
              <a:path w="1432559" h="793750">
                <a:moveTo>
                  <a:pt x="446582" y="9080"/>
                </a:moveTo>
                <a:lnTo>
                  <a:pt x="25590" y="9080"/>
                </a:lnTo>
                <a:lnTo>
                  <a:pt x="25590" y="136207"/>
                </a:lnTo>
                <a:lnTo>
                  <a:pt x="291401" y="136207"/>
                </a:lnTo>
                <a:lnTo>
                  <a:pt x="291401" y="194818"/>
                </a:lnTo>
                <a:lnTo>
                  <a:pt x="290741" y="221361"/>
                </a:lnTo>
                <a:lnTo>
                  <a:pt x="288607" y="251777"/>
                </a:lnTo>
                <a:lnTo>
                  <a:pt x="284784" y="286524"/>
                </a:lnTo>
                <a:lnTo>
                  <a:pt x="279019" y="326072"/>
                </a:lnTo>
                <a:lnTo>
                  <a:pt x="432549" y="326072"/>
                </a:lnTo>
                <a:lnTo>
                  <a:pt x="439267" y="287578"/>
                </a:lnTo>
                <a:lnTo>
                  <a:pt x="443598" y="250952"/>
                </a:lnTo>
                <a:lnTo>
                  <a:pt x="445909" y="215557"/>
                </a:lnTo>
                <a:lnTo>
                  <a:pt x="446582" y="180784"/>
                </a:lnTo>
                <a:lnTo>
                  <a:pt x="446582" y="9080"/>
                </a:lnTo>
                <a:close/>
              </a:path>
              <a:path w="1432559" h="793750">
                <a:moveTo>
                  <a:pt x="658736" y="666165"/>
                </a:moveTo>
                <a:lnTo>
                  <a:pt x="217932" y="666165"/>
                </a:lnTo>
                <a:lnTo>
                  <a:pt x="217932" y="529132"/>
                </a:lnTo>
                <a:lnTo>
                  <a:pt x="54483" y="529132"/>
                </a:lnTo>
                <a:lnTo>
                  <a:pt x="54483" y="793292"/>
                </a:lnTo>
                <a:lnTo>
                  <a:pt x="658736" y="793292"/>
                </a:lnTo>
                <a:lnTo>
                  <a:pt x="658736" y="666165"/>
                </a:lnTo>
                <a:close/>
              </a:path>
              <a:path w="1432559" h="793750">
                <a:moveTo>
                  <a:pt x="748715" y="212153"/>
                </a:moveTo>
                <a:lnTo>
                  <a:pt x="649655" y="212153"/>
                </a:lnTo>
                <a:lnTo>
                  <a:pt x="649655" y="0"/>
                </a:lnTo>
                <a:lnTo>
                  <a:pt x="486206" y="0"/>
                </a:lnTo>
                <a:lnTo>
                  <a:pt x="486206" y="340931"/>
                </a:lnTo>
                <a:lnTo>
                  <a:pt x="464489" y="352806"/>
                </a:lnTo>
                <a:lnTo>
                  <a:pt x="437502" y="360426"/>
                </a:lnTo>
                <a:lnTo>
                  <a:pt x="403098" y="364490"/>
                </a:lnTo>
                <a:lnTo>
                  <a:pt x="359092" y="365696"/>
                </a:lnTo>
                <a:lnTo>
                  <a:pt x="245999" y="365696"/>
                </a:lnTo>
                <a:lnTo>
                  <a:pt x="245999" y="203073"/>
                </a:lnTo>
                <a:lnTo>
                  <a:pt x="90805" y="203073"/>
                </a:lnTo>
                <a:lnTo>
                  <a:pt x="90805" y="365696"/>
                </a:lnTo>
                <a:lnTo>
                  <a:pt x="0" y="365696"/>
                </a:lnTo>
                <a:lnTo>
                  <a:pt x="0" y="492810"/>
                </a:lnTo>
                <a:lnTo>
                  <a:pt x="345884" y="492810"/>
                </a:lnTo>
                <a:lnTo>
                  <a:pt x="393687" y="491578"/>
                </a:lnTo>
                <a:lnTo>
                  <a:pt x="431838" y="487248"/>
                </a:lnTo>
                <a:lnTo>
                  <a:pt x="462076" y="478878"/>
                </a:lnTo>
                <a:lnTo>
                  <a:pt x="486206" y="465569"/>
                </a:lnTo>
                <a:lnTo>
                  <a:pt x="486206" y="566280"/>
                </a:lnTo>
                <a:lnTo>
                  <a:pt x="649655" y="566280"/>
                </a:lnTo>
                <a:lnTo>
                  <a:pt x="649655" y="465569"/>
                </a:lnTo>
                <a:lnTo>
                  <a:pt x="649655" y="342582"/>
                </a:lnTo>
                <a:lnTo>
                  <a:pt x="748715" y="342582"/>
                </a:lnTo>
                <a:lnTo>
                  <a:pt x="748715" y="212153"/>
                </a:lnTo>
                <a:close/>
              </a:path>
              <a:path w="1432559" h="793750">
                <a:moveTo>
                  <a:pt x="1432013" y="0"/>
                </a:moveTo>
                <a:lnTo>
                  <a:pt x="1268564" y="0"/>
                </a:lnTo>
                <a:lnTo>
                  <a:pt x="1268564" y="569582"/>
                </a:lnTo>
                <a:lnTo>
                  <a:pt x="1246759" y="585317"/>
                </a:lnTo>
                <a:lnTo>
                  <a:pt x="1219758" y="595795"/>
                </a:lnTo>
                <a:lnTo>
                  <a:pt x="1185799" y="601624"/>
                </a:lnTo>
                <a:lnTo>
                  <a:pt x="1143101" y="603427"/>
                </a:lnTo>
                <a:lnTo>
                  <a:pt x="954062" y="603427"/>
                </a:lnTo>
                <a:lnTo>
                  <a:pt x="954062" y="435851"/>
                </a:lnTo>
                <a:lnTo>
                  <a:pt x="1191806" y="435851"/>
                </a:lnTo>
                <a:lnTo>
                  <a:pt x="1191806" y="13208"/>
                </a:lnTo>
                <a:lnTo>
                  <a:pt x="792276" y="13208"/>
                </a:lnTo>
                <a:lnTo>
                  <a:pt x="792276" y="145288"/>
                </a:lnTo>
                <a:lnTo>
                  <a:pt x="1030008" y="145288"/>
                </a:lnTo>
                <a:lnTo>
                  <a:pt x="1030008" y="305435"/>
                </a:lnTo>
                <a:lnTo>
                  <a:pt x="792276" y="305435"/>
                </a:lnTo>
                <a:lnTo>
                  <a:pt x="792276" y="735507"/>
                </a:lnTo>
                <a:lnTo>
                  <a:pt x="1129893" y="735507"/>
                </a:lnTo>
                <a:lnTo>
                  <a:pt x="1178026" y="733399"/>
                </a:lnTo>
                <a:lnTo>
                  <a:pt x="1215948" y="726732"/>
                </a:lnTo>
                <a:lnTo>
                  <a:pt x="1245501" y="714959"/>
                </a:lnTo>
                <a:lnTo>
                  <a:pt x="1268564" y="697534"/>
                </a:lnTo>
                <a:lnTo>
                  <a:pt x="1268564" y="785037"/>
                </a:lnTo>
                <a:lnTo>
                  <a:pt x="1432013" y="785037"/>
                </a:lnTo>
                <a:lnTo>
                  <a:pt x="143201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867821" y="8137359"/>
            <a:ext cx="594995" cy="311785"/>
          </a:xfrm>
          <a:custGeom>
            <a:avLst/>
            <a:gdLst/>
            <a:ahLst/>
            <a:cxnLst/>
            <a:rect l="l" t="t" r="r" b="b"/>
            <a:pathLst>
              <a:path w="594995" h="311784">
                <a:moveTo>
                  <a:pt x="174193" y="267462"/>
                </a:moveTo>
                <a:lnTo>
                  <a:pt x="145072" y="248754"/>
                </a:lnTo>
                <a:lnTo>
                  <a:pt x="119456" y="221170"/>
                </a:lnTo>
                <a:lnTo>
                  <a:pt x="101231" y="182016"/>
                </a:lnTo>
                <a:lnTo>
                  <a:pt x="100711" y="177965"/>
                </a:lnTo>
                <a:lnTo>
                  <a:pt x="94297" y="128587"/>
                </a:lnTo>
                <a:lnTo>
                  <a:pt x="94297" y="4457"/>
                </a:lnTo>
                <a:lnTo>
                  <a:pt x="79895" y="4457"/>
                </a:lnTo>
                <a:lnTo>
                  <a:pt x="79895" y="128587"/>
                </a:lnTo>
                <a:lnTo>
                  <a:pt x="72999" y="182308"/>
                </a:lnTo>
                <a:lnTo>
                  <a:pt x="54864" y="221945"/>
                </a:lnTo>
                <a:lnTo>
                  <a:pt x="29260" y="249618"/>
                </a:lnTo>
                <a:lnTo>
                  <a:pt x="0" y="267462"/>
                </a:lnTo>
                <a:lnTo>
                  <a:pt x="0" y="281520"/>
                </a:lnTo>
                <a:lnTo>
                  <a:pt x="31115" y="264236"/>
                </a:lnTo>
                <a:lnTo>
                  <a:pt x="57048" y="240411"/>
                </a:lnTo>
                <a:lnTo>
                  <a:pt x="76238" y="211264"/>
                </a:lnTo>
                <a:lnTo>
                  <a:pt x="87096" y="177965"/>
                </a:lnTo>
                <a:lnTo>
                  <a:pt x="98386" y="211074"/>
                </a:lnTo>
                <a:lnTo>
                  <a:pt x="117779" y="239903"/>
                </a:lnTo>
                <a:lnTo>
                  <a:pt x="143611" y="263652"/>
                </a:lnTo>
                <a:lnTo>
                  <a:pt x="174193" y="281520"/>
                </a:lnTo>
                <a:lnTo>
                  <a:pt x="174193" y="267462"/>
                </a:lnTo>
                <a:close/>
              </a:path>
              <a:path w="594995" h="311784">
                <a:moveTo>
                  <a:pt x="298653" y="132359"/>
                </a:moveTo>
                <a:lnTo>
                  <a:pt x="247218" y="132359"/>
                </a:lnTo>
                <a:lnTo>
                  <a:pt x="247218" y="342"/>
                </a:lnTo>
                <a:lnTo>
                  <a:pt x="232816" y="342"/>
                </a:lnTo>
                <a:lnTo>
                  <a:pt x="232816" y="302437"/>
                </a:lnTo>
                <a:lnTo>
                  <a:pt x="247218" y="302437"/>
                </a:lnTo>
                <a:lnTo>
                  <a:pt x="247218" y="145046"/>
                </a:lnTo>
                <a:lnTo>
                  <a:pt x="298653" y="145046"/>
                </a:lnTo>
                <a:lnTo>
                  <a:pt x="298653" y="132359"/>
                </a:lnTo>
                <a:close/>
              </a:path>
              <a:path w="594995" h="311784">
                <a:moveTo>
                  <a:pt x="580174" y="259575"/>
                </a:moveTo>
                <a:lnTo>
                  <a:pt x="578891" y="249745"/>
                </a:lnTo>
                <a:lnTo>
                  <a:pt x="575068" y="240880"/>
                </a:lnTo>
                <a:lnTo>
                  <a:pt x="568744" y="233057"/>
                </a:lnTo>
                <a:lnTo>
                  <a:pt x="565429" y="230530"/>
                </a:lnTo>
                <a:lnTo>
                  <a:pt x="565429" y="259575"/>
                </a:lnTo>
                <a:lnTo>
                  <a:pt x="564629" y="265861"/>
                </a:lnTo>
                <a:lnTo>
                  <a:pt x="516089" y="294589"/>
                </a:lnTo>
                <a:lnTo>
                  <a:pt x="459130" y="299008"/>
                </a:lnTo>
                <a:lnTo>
                  <a:pt x="428218" y="297878"/>
                </a:lnTo>
                <a:lnTo>
                  <a:pt x="381838" y="289318"/>
                </a:lnTo>
                <a:lnTo>
                  <a:pt x="352831" y="259575"/>
                </a:lnTo>
                <a:lnTo>
                  <a:pt x="353669" y="253238"/>
                </a:lnTo>
                <a:lnTo>
                  <a:pt x="402424" y="224256"/>
                </a:lnTo>
                <a:lnTo>
                  <a:pt x="459130" y="219798"/>
                </a:lnTo>
                <a:lnTo>
                  <a:pt x="490232" y="220929"/>
                </a:lnTo>
                <a:lnTo>
                  <a:pt x="536613" y="229641"/>
                </a:lnTo>
                <a:lnTo>
                  <a:pt x="565429" y="259575"/>
                </a:lnTo>
                <a:lnTo>
                  <a:pt x="565429" y="230530"/>
                </a:lnTo>
                <a:lnTo>
                  <a:pt x="559943" y="226314"/>
                </a:lnTo>
                <a:lnTo>
                  <a:pt x="545807" y="219798"/>
                </a:lnTo>
                <a:lnTo>
                  <a:pt x="542264" y="218160"/>
                </a:lnTo>
                <a:lnTo>
                  <a:pt x="519557" y="212255"/>
                </a:lnTo>
                <a:lnTo>
                  <a:pt x="491858" y="208661"/>
                </a:lnTo>
                <a:lnTo>
                  <a:pt x="459130" y="207454"/>
                </a:lnTo>
                <a:lnTo>
                  <a:pt x="426351" y="208661"/>
                </a:lnTo>
                <a:lnTo>
                  <a:pt x="375856" y="218160"/>
                </a:lnTo>
                <a:lnTo>
                  <a:pt x="343192" y="240880"/>
                </a:lnTo>
                <a:lnTo>
                  <a:pt x="338086" y="259575"/>
                </a:lnTo>
                <a:lnTo>
                  <a:pt x="339369" y="269201"/>
                </a:lnTo>
                <a:lnTo>
                  <a:pt x="375856" y="300939"/>
                </a:lnTo>
                <a:lnTo>
                  <a:pt x="426351" y="310197"/>
                </a:lnTo>
                <a:lnTo>
                  <a:pt x="459130" y="311353"/>
                </a:lnTo>
                <a:lnTo>
                  <a:pt x="491858" y="310197"/>
                </a:lnTo>
                <a:lnTo>
                  <a:pt x="519557" y="306717"/>
                </a:lnTo>
                <a:lnTo>
                  <a:pt x="542264" y="300939"/>
                </a:lnTo>
                <a:lnTo>
                  <a:pt x="546468" y="299008"/>
                </a:lnTo>
                <a:lnTo>
                  <a:pt x="559943" y="292836"/>
                </a:lnTo>
                <a:lnTo>
                  <a:pt x="568744" y="285902"/>
                </a:lnTo>
                <a:lnTo>
                  <a:pt x="575068" y="278003"/>
                </a:lnTo>
                <a:lnTo>
                  <a:pt x="578891" y="269201"/>
                </a:lnTo>
                <a:lnTo>
                  <a:pt x="580174" y="259575"/>
                </a:lnTo>
                <a:close/>
              </a:path>
              <a:path w="594995" h="311784">
                <a:moveTo>
                  <a:pt x="594575" y="150533"/>
                </a:moveTo>
                <a:lnTo>
                  <a:pt x="525653" y="150533"/>
                </a:lnTo>
                <a:lnTo>
                  <a:pt x="525653" y="100812"/>
                </a:lnTo>
                <a:lnTo>
                  <a:pt x="525653" y="98069"/>
                </a:lnTo>
                <a:lnTo>
                  <a:pt x="536384" y="95491"/>
                </a:lnTo>
                <a:lnTo>
                  <a:pt x="545960" y="92367"/>
                </a:lnTo>
                <a:lnTo>
                  <a:pt x="549376" y="90868"/>
                </a:lnTo>
                <a:lnTo>
                  <a:pt x="554393" y="88671"/>
                </a:lnTo>
                <a:lnTo>
                  <a:pt x="580174" y="51777"/>
                </a:lnTo>
                <a:lnTo>
                  <a:pt x="578967" y="42265"/>
                </a:lnTo>
                <a:lnTo>
                  <a:pt x="575411" y="33743"/>
                </a:lnTo>
                <a:lnTo>
                  <a:pt x="569607" y="26174"/>
                </a:lnTo>
                <a:lnTo>
                  <a:pt x="565429" y="22694"/>
                </a:lnTo>
                <a:lnTo>
                  <a:pt x="565429" y="51777"/>
                </a:lnTo>
                <a:lnTo>
                  <a:pt x="564540" y="58356"/>
                </a:lnTo>
                <a:lnTo>
                  <a:pt x="516140" y="86753"/>
                </a:lnTo>
                <a:lnTo>
                  <a:pt x="511251" y="87337"/>
                </a:lnTo>
                <a:lnTo>
                  <a:pt x="511251" y="100812"/>
                </a:lnTo>
                <a:lnTo>
                  <a:pt x="511251" y="150533"/>
                </a:lnTo>
                <a:lnTo>
                  <a:pt x="407352" y="150533"/>
                </a:lnTo>
                <a:lnTo>
                  <a:pt x="407352" y="100812"/>
                </a:lnTo>
                <a:lnTo>
                  <a:pt x="419061" y="102171"/>
                </a:lnTo>
                <a:lnTo>
                  <a:pt x="431571" y="103136"/>
                </a:lnTo>
                <a:lnTo>
                  <a:pt x="444919" y="103708"/>
                </a:lnTo>
                <a:lnTo>
                  <a:pt x="459130" y="103898"/>
                </a:lnTo>
                <a:lnTo>
                  <a:pt x="473392" y="103708"/>
                </a:lnTo>
                <a:lnTo>
                  <a:pt x="486854" y="103136"/>
                </a:lnTo>
                <a:lnTo>
                  <a:pt x="499491" y="102171"/>
                </a:lnTo>
                <a:lnTo>
                  <a:pt x="511251" y="100812"/>
                </a:lnTo>
                <a:lnTo>
                  <a:pt x="511251" y="87337"/>
                </a:lnTo>
                <a:lnTo>
                  <a:pt x="490232" y="89839"/>
                </a:lnTo>
                <a:lnTo>
                  <a:pt x="459130" y="90868"/>
                </a:lnTo>
                <a:lnTo>
                  <a:pt x="402386" y="86753"/>
                </a:lnTo>
                <a:lnTo>
                  <a:pt x="366204" y="74409"/>
                </a:lnTo>
                <a:lnTo>
                  <a:pt x="352831" y="51777"/>
                </a:lnTo>
                <a:lnTo>
                  <a:pt x="353720" y="45402"/>
                </a:lnTo>
                <a:lnTo>
                  <a:pt x="402386" y="16979"/>
                </a:lnTo>
                <a:lnTo>
                  <a:pt x="459130" y="12687"/>
                </a:lnTo>
                <a:lnTo>
                  <a:pt x="490232" y="13779"/>
                </a:lnTo>
                <a:lnTo>
                  <a:pt x="536765" y="22237"/>
                </a:lnTo>
                <a:lnTo>
                  <a:pt x="565429" y="51777"/>
                </a:lnTo>
                <a:lnTo>
                  <a:pt x="565429" y="22694"/>
                </a:lnTo>
                <a:lnTo>
                  <a:pt x="520801" y="4762"/>
                </a:lnTo>
                <a:lnTo>
                  <a:pt x="459130" y="0"/>
                </a:lnTo>
                <a:lnTo>
                  <a:pt x="425805" y="1181"/>
                </a:lnTo>
                <a:lnTo>
                  <a:pt x="374459" y="10858"/>
                </a:lnTo>
                <a:lnTo>
                  <a:pt x="342887" y="33743"/>
                </a:lnTo>
                <a:lnTo>
                  <a:pt x="338086" y="51777"/>
                </a:lnTo>
                <a:lnTo>
                  <a:pt x="339293" y="61506"/>
                </a:lnTo>
                <a:lnTo>
                  <a:pt x="372630" y="92367"/>
                </a:lnTo>
                <a:lnTo>
                  <a:pt x="392950" y="98069"/>
                </a:lnTo>
                <a:lnTo>
                  <a:pt x="392950" y="150533"/>
                </a:lnTo>
                <a:lnTo>
                  <a:pt x="322656" y="150533"/>
                </a:lnTo>
                <a:lnTo>
                  <a:pt x="322656" y="163220"/>
                </a:lnTo>
                <a:lnTo>
                  <a:pt x="594575" y="163220"/>
                </a:lnTo>
                <a:lnTo>
                  <a:pt x="594575" y="1505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513146" y="8137702"/>
            <a:ext cx="292100" cy="302260"/>
          </a:xfrm>
          <a:custGeom>
            <a:avLst/>
            <a:gdLst/>
            <a:ahLst/>
            <a:cxnLst/>
            <a:rect l="l" t="t" r="r" b="b"/>
            <a:pathLst>
              <a:path w="292100" h="302259">
                <a:moveTo>
                  <a:pt x="163215" y="18858"/>
                </a:moveTo>
                <a:lnTo>
                  <a:pt x="3428" y="18858"/>
                </a:lnTo>
                <a:lnTo>
                  <a:pt x="3428" y="5829"/>
                </a:lnTo>
                <a:lnTo>
                  <a:pt x="163215" y="5829"/>
                </a:lnTo>
                <a:lnTo>
                  <a:pt x="163215" y="18858"/>
                </a:lnTo>
                <a:close/>
              </a:path>
              <a:path w="292100" h="302259">
                <a:moveTo>
                  <a:pt x="0" y="280827"/>
                </a:moveTo>
                <a:lnTo>
                  <a:pt x="0" y="267454"/>
                </a:lnTo>
                <a:lnTo>
                  <a:pt x="26595" y="249431"/>
                </a:lnTo>
                <a:lnTo>
                  <a:pt x="51004" y="220735"/>
                </a:lnTo>
                <a:lnTo>
                  <a:pt x="68807" y="181731"/>
                </a:lnTo>
                <a:lnTo>
                  <a:pt x="68904" y="181287"/>
                </a:lnTo>
                <a:lnTo>
                  <a:pt x="75778" y="132355"/>
                </a:lnTo>
                <a:lnTo>
                  <a:pt x="75778" y="18858"/>
                </a:lnTo>
                <a:lnTo>
                  <a:pt x="90180" y="18858"/>
                </a:lnTo>
                <a:lnTo>
                  <a:pt x="90180" y="132355"/>
                </a:lnTo>
                <a:lnTo>
                  <a:pt x="96909" y="181287"/>
                </a:lnTo>
                <a:lnTo>
                  <a:pt x="97110" y="181731"/>
                </a:lnTo>
                <a:lnTo>
                  <a:pt x="83322" y="181731"/>
                </a:lnTo>
                <a:lnTo>
                  <a:pt x="71605" y="212597"/>
                </a:lnTo>
                <a:lnTo>
                  <a:pt x="52590" y="240666"/>
                </a:lnTo>
                <a:lnTo>
                  <a:pt x="28111" y="264041"/>
                </a:lnTo>
                <a:lnTo>
                  <a:pt x="0" y="280827"/>
                </a:lnTo>
                <a:close/>
              </a:path>
              <a:path w="292100" h="302259">
                <a:moveTo>
                  <a:pt x="165958" y="280827"/>
                </a:moveTo>
                <a:lnTo>
                  <a:pt x="137424" y="263414"/>
                </a:lnTo>
                <a:lnTo>
                  <a:pt x="113325" y="240023"/>
                </a:lnTo>
                <a:lnTo>
                  <a:pt x="94884" y="212259"/>
                </a:lnTo>
                <a:lnTo>
                  <a:pt x="83322" y="181731"/>
                </a:lnTo>
                <a:lnTo>
                  <a:pt x="97110" y="181731"/>
                </a:lnTo>
                <a:lnTo>
                  <a:pt x="114439" y="220092"/>
                </a:lnTo>
                <a:lnTo>
                  <a:pt x="138784" y="248804"/>
                </a:lnTo>
                <a:lnTo>
                  <a:pt x="165958" y="267454"/>
                </a:lnTo>
                <a:lnTo>
                  <a:pt x="165958" y="280827"/>
                </a:lnTo>
                <a:close/>
              </a:path>
              <a:path w="292100" h="302259">
                <a:moveTo>
                  <a:pt x="240366" y="302086"/>
                </a:moveTo>
                <a:lnTo>
                  <a:pt x="225964" y="302086"/>
                </a:lnTo>
                <a:lnTo>
                  <a:pt x="225964" y="0"/>
                </a:lnTo>
                <a:lnTo>
                  <a:pt x="240366" y="0"/>
                </a:lnTo>
                <a:lnTo>
                  <a:pt x="240366" y="132012"/>
                </a:lnTo>
                <a:lnTo>
                  <a:pt x="291799" y="132012"/>
                </a:lnTo>
                <a:lnTo>
                  <a:pt x="291799" y="144699"/>
                </a:lnTo>
                <a:lnTo>
                  <a:pt x="240366" y="144699"/>
                </a:lnTo>
                <a:lnTo>
                  <a:pt x="240366" y="302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23243" y="8137702"/>
            <a:ext cx="253365" cy="309880"/>
          </a:xfrm>
          <a:custGeom>
            <a:avLst/>
            <a:gdLst/>
            <a:ahLst/>
            <a:cxnLst/>
            <a:rect l="l" t="t" r="r" b="b"/>
            <a:pathLst>
              <a:path w="253364" h="309879">
                <a:moveTo>
                  <a:pt x="246538" y="171445"/>
                </a:moveTo>
                <a:lnTo>
                  <a:pt x="232136" y="171445"/>
                </a:lnTo>
                <a:lnTo>
                  <a:pt x="232136" y="81950"/>
                </a:lnTo>
                <a:lnTo>
                  <a:pt x="157386" y="81950"/>
                </a:lnTo>
                <a:lnTo>
                  <a:pt x="157386" y="69263"/>
                </a:lnTo>
                <a:lnTo>
                  <a:pt x="232136" y="69263"/>
                </a:lnTo>
                <a:lnTo>
                  <a:pt x="232136" y="0"/>
                </a:lnTo>
                <a:lnTo>
                  <a:pt x="246538" y="0"/>
                </a:lnTo>
                <a:lnTo>
                  <a:pt x="246538" y="171445"/>
                </a:lnTo>
                <a:close/>
              </a:path>
              <a:path w="253364" h="309879">
                <a:moveTo>
                  <a:pt x="154643" y="16801"/>
                </a:moveTo>
                <a:lnTo>
                  <a:pt x="4800" y="16801"/>
                </a:lnTo>
                <a:lnTo>
                  <a:pt x="4800" y="4114"/>
                </a:lnTo>
                <a:lnTo>
                  <a:pt x="154643" y="4114"/>
                </a:lnTo>
                <a:lnTo>
                  <a:pt x="154643" y="16801"/>
                </a:lnTo>
                <a:close/>
              </a:path>
              <a:path w="253364" h="309879">
                <a:moveTo>
                  <a:pt x="0" y="159101"/>
                </a:moveTo>
                <a:lnTo>
                  <a:pt x="0" y="145728"/>
                </a:lnTo>
                <a:lnTo>
                  <a:pt x="26638" y="134718"/>
                </a:lnTo>
                <a:lnTo>
                  <a:pt x="49804" y="114996"/>
                </a:lnTo>
                <a:lnTo>
                  <a:pt x="66156" y="87238"/>
                </a:lnTo>
                <a:lnTo>
                  <a:pt x="72349" y="52119"/>
                </a:lnTo>
                <a:lnTo>
                  <a:pt x="72349" y="16801"/>
                </a:lnTo>
                <a:lnTo>
                  <a:pt x="87094" y="16801"/>
                </a:lnTo>
                <a:lnTo>
                  <a:pt x="87094" y="52119"/>
                </a:lnTo>
                <a:lnTo>
                  <a:pt x="93582" y="85969"/>
                </a:lnTo>
                <a:lnTo>
                  <a:pt x="95182" y="88465"/>
                </a:lnTo>
                <a:lnTo>
                  <a:pt x="79893" y="88465"/>
                </a:lnTo>
                <a:lnTo>
                  <a:pt x="68229" y="111894"/>
                </a:lnTo>
                <a:lnTo>
                  <a:pt x="50362" y="132655"/>
                </a:lnTo>
                <a:lnTo>
                  <a:pt x="27286" y="148980"/>
                </a:lnTo>
                <a:lnTo>
                  <a:pt x="0" y="159101"/>
                </a:lnTo>
                <a:close/>
              </a:path>
              <a:path w="253364" h="309879">
                <a:moveTo>
                  <a:pt x="159786" y="155329"/>
                </a:moveTo>
                <a:lnTo>
                  <a:pt x="133368" y="145267"/>
                </a:lnTo>
                <a:lnTo>
                  <a:pt x="110453" y="130126"/>
                </a:lnTo>
                <a:lnTo>
                  <a:pt x="92232" y="110871"/>
                </a:lnTo>
                <a:lnTo>
                  <a:pt x="79893" y="88465"/>
                </a:lnTo>
                <a:lnTo>
                  <a:pt x="95182" y="88465"/>
                </a:lnTo>
                <a:lnTo>
                  <a:pt x="110453" y="112296"/>
                </a:lnTo>
                <a:lnTo>
                  <a:pt x="133818" y="130909"/>
                </a:lnTo>
                <a:lnTo>
                  <a:pt x="159786" y="141613"/>
                </a:lnTo>
                <a:lnTo>
                  <a:pt x="159786" y="155329"/>
                </a:lnTo>
                <a:close/>
              </a:path>
              <a:path w="253364" h="309879">
                <a:moveTo>
                  <a:pt x="136127" y="309287"/>
                </a:moveTo>
                <a:lnTo>
                  <a:pt x="82036" y="304401"/>
                </a:lnTo>
                <a:lnTo>
                  <a:pt x="41832" y="288713"/>
                </a:lnTo>
                <a:lnTo>
                  <a:pt x="19544" y="249281"/>
                </a:lnTo>
                <a:lnTo>
                  <a:pt x="21002" y="237183"/>
                </a:lnTo>
                <a:lnTo>
                  <a:pt x="59845" y="200162"/>
                </a:lnTo>
                <a:lnTo>
                  <a:pt x="107699" y="189832"/>
                </a:lnTo>
                <a:lnTo>
                  <a:pt x="136127" y="188589"/>
                </a:lnTo>
                <a:lnTo>
                  <a:pt x="164898" y="189832"/>
                </a:lnTo>
                <a:lnTo>
                  <a:pt x="190647" y="193647"/>
                </a:lnTo>
                <a:lnTo>
                  <a:pt x="212795" y="200162"/>
                </a:lnTo>
                <a:lnTo>
                  <a:pt x="215598" y="201619"/>
                </a:lnTo>
                <a:lnTo>
                  <a:pt x="136127" y="201619"/>
                </a:lnTo>
                <a:lnTo>
                  <a:pt x="109816" y="202771"/>
                </a:lnTo>
                <a:lnTo>
                  <a:pt x="66451" y="211890"/>
                </a:lnTo>
                <a:lnTo>
                  <a:pt x="35076" y="240575"/>
                </a:lnTo>
                <a:lnTo>
                  <a:pt x="33946" y="249281"/>
                </a:lnTo>
                <a:lnTo>
                  <a:pt x="35076" y="257837"/>
                </a:lnTo>
                <a:lnTo>
                  <a:pt x="66451" y="286527"/>
                </a:lnTo>
                <a:lnTo>
                  <a:pt x="109816" y="295785"/>
                </a:lnTo>
                <a:lnTo>
                  <a:pt x="136127" y="296943"/>
                </a:lnTo>
                <a:lnTo>
                  <a:pt x="214847" y="296943"/>
                </a:lnTo>
                <a:lnTo>
                  <a:pt x="212795" y="298003"/>
                </a:lnTo>
                <a:lnTo>
                  <a:pt x="190647" y="304401"/>
                </a:lnTo>
                <a:lnTo>
                  <a:pt x="164898" y="308097"/>
                </a:lnTo>
                <a:lnTo>
                  <a:pt x="136127" y="309287"/>
                </a:lnTo>
                <a:close/>
              </a:path>
              <a:path w="253364" h="309879">
                <a:moveTo>
                  <a:pt x="214847" y="296943"/>
                </a:moveTo>
                <a:lnTo>
                  <a:pt x="136127" y="296943"/>
                </a:lnTo>
                <a:lnTo>
                  <a:pt x="162631" y="295785"/>
                </a:lnTo>
                <a:lnTo>
                  <a:pt x="186146" y="292314"/>
                </a:lnTo>
                <a:lnTo>
                  <a:pt x="229013" y="272378"/>
                </a:lnTo>
                <a:lnTo>
                  <a:pt x="238994" y="249281"/>
                </a:lnTo>
                <a:lnTo>
                  <a:pt x="237853" y="240575"/>
                </a:lnTo>
                <a:lnTo>
                  <a:pt x="205996" y="211890"/>
                </a:lnTo>
                <a:lnTo>
                  <a:pt x="162631" y="202771"/>
                </a:lnTo>
                <a:lnTo>
                  <a:pt x="136127" y="201619"/>
                </a:lnTo>
                <a:lnTo>
                  <a:pt x="215598" y="201619"/>
                </a:lnTo>
                <a:lnTo>
                  <a:pt x="247181" y="226564"/>
                </a:lnTo>
                <a:lnTo>
                  <a:pt x="253053" y="249281"/>
                </a:lnTo>
                <a:lnTo>
                  <a:pt x="251547" y="261180"/>
                </a:lnTo>
                <a:lnTo>
                  <a:pt x="247181" y="271697"/>
                </a:lnTo>
                <a:lnTo>
                  <a:pt x="240178" y="280864"/>
                </a:lnTo>
                <a:lnTo>
                  <a:pt x="230765" y="288713"/>
                </a:lnTo>
                <a:lnTo>
                  <a:pt x="214847" y="2969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39731" y="8137702"/>
            <a:ext cx="247650" cy="302260"/>
          </a:xfrm>
          <a:custGeom>
            <a:avLst/>
            <a:gdLst/>
            <a:ahLst/>
            <a:cxnLst/>
            <a:rect l="l" t="t" r="r" b="b"/>
            <a:pathLst>
              <a:path w="247650" h="302259">
                <a:moveTo>
                  <a:pt x="145042" y="283227"/>
                </a:moveTo>
                <a:lnTo>
                  <a:pt x="0" y="283227"/>
                </a:lnTo>
                <a:lnTo>
                  <a:pt x="0" y="270883"/>
                </a:lnTo>
                <a:lnTo>
                  <a:pt x="148471" y="270883"/>
                </a:lnTo>
                <a:lnTo>
                  <a:pt x="172457" y="269447"/>
                </a:lnTo>
                <a:lnTo>
                  <a:pt x="195576" y="265054"/>
                </a:lnTo>
                <a:lnTo>
                  <a:pt x="216315" y="257575"/>
                </a:lnTo>
                <a:lnTo>
                  <a:pt x="233165" y="246881"/>
                </a:lnTo>
                <a:lnTo>
                  <a:pt x="233165" y="0"/>
                </a:lnTo>
                <a:lnTo>
                  <a:pt x="247566" y="0"/>
                </a:lnTo>
                <a:lnTo>
                  <a:pt x="247566" y="259568"/>
                </a:lnTo>
                <a:lnTo>
                  <a:pt x="233165" y="259568"/>
                </a:lnTo>
                <a:lnTo>
                  <a:pt x="216888" y="270353"/>
                </a:lnTo>
                <a:lnTo>
                  <a:pt x="196304" y="277698"/>
                </a:lnTo>
                <a:lnTo>
                  <a:pt x="172120" y="281893"/>
                </a:lnTo>
                <a:lnTo>
                  <a:pt x="145042" y="283227"/>
                </a:lnTo>
                <a:close/>
              </a:path>
              <a:path w="247650" h="302259">
                <a:moveTo>
                  <a:pt x="92237" y="184132"/>
                </a:moveTo>
                <a:lnTo>
                  <a:pt x="49226" y="173282"/>
                </a:lnTo>
                <a:lnTo>
                  <a:pt x="18301" y="134755"/>
                </a:lnTo>
                <a:lnTo>
                  <a:pt x="11315" y="92923"/>
                </a:lnTo>
                <a:lnTo>
                  <a:pt x="13088" y="70871"/>
                </a:lnTo>
                <a:lnTo>
                  <a:pt x="26793" y="34481"/>
                </a:lnTo>
                <a:lnTo>
                  <a:pt x="61977" y="6814"/>
                </a:lnTo>
                <a:lnTo>
                  <a:pt x="92237" y="1714"/>
                </a:lnTo>
                <a:lnTo>
                  <a:pt x="108021" y="3027"/>
                </a:lnTo>
                <a:lnTo>
                  <a:pt x="122326" y="6814"/>
                </a:lnTo>
                <a:lnTo>
                  <a:pt x="134959" y="12853"/>
                </a:lnTo>
                <a:lnTo>
                  <a:pt x="137485" y="14744"/>
                </a:lnTo>
                <a:lnTo>
                  <a:pt x="92237" y="14744"/>
                </a:lnTo>
                <a:lnTo>
                  <a:pt x="79009" y="15762"/>
                </a:lnTo>
                <a:lnTo>
                  <a:pt x="38355" y="42341"/>
                </a:lnTo>
                <a:lnTo>
                  <a:pt x="26059" y="92923"/>
                </a:lnTo>
                <a:lnTo>
                  <a:pt x="27415" y="112028"/>
                </a:lnTo>
                <a:lnTo>
                  <a:pt x="48004" y="155329"/>
                </a:lnTo>
                <a:lnTo>
                  <a:pt x="92237" y="171445"/>
                </a:lnTo>
                <a:lnTo>
                  <a:pt x="137430" y="171445"/>
                </a:lnTo>
                <a:lnTo>
                  <a:pt x="134959" y="173282"/>
                </a:lnTo>
                <a:lnTo>
                  <a:pt x="122326" y="179203"/>
                </a:lnTo>
                <a:lnTo>
                  <a:pt x="108021" y="182873"/>
                </a:lnTo>
                <a:lnTo>
                  <a:pt x="92237" y="184132"/>
                </a:lnTo>
                <a:close/>
              </a:path>
              <a:path w="247650" h="302259">
                <a:moveTo>
                  <a:pt x="137430" y="171445"/>
                </a:moveTo>
                <a:lnTo>
                  <a:pt x="92237" y="171445"/>
                </a:lnTo>
                <a:lnTo>
                  <a:pt x="105465" y="170373"/>
                </a:lnTo>
                <a:lnTo>
                  <a:pt x="117311" y="167244"/>
                </a:lnTo>
                <a:lnTo>
                  <a:pt x="152843" y="129012"/>
                </a:lnTo>
                <a:lnTo>
                  <a:pt x="158415" y="92923"/>
                </a:lnTo>
                <a:lnTo>
                  <a:pt x="157011" y="73962"/>
                </a:lnTo>
                <a:lnTo>
                  <a:pt x="136470" y="30517"/>
                </a:lnTo>
                <a:lnTo>
                  <a:pt x="92237" y="14744"/>
                </a:lnTo>
                <a:lnTo>
                  <a:pt x="137485" y="14744"/>
                </a:lnTo>
                <a:lnTo>
                  <a:pt x="166259" y="51262"/>
                </a:lnTo>
                <a:lnTo>
                  <a:pt x="173159" y="92923"/>
                </a:lnTo>
                <a:lnTo>
                  <a:pt x="171429" y="115125"/>
                </a:lnTo>
                <a:lnTo>
                  <a:pt x="166259" y="134755"/>
                </a:lnTo>
                <a:lnTo>
                  <a:pt x="157681" y="151557"/>
                </a:lnTo>
                <a:lnTo>
                  <a:pt x="145728" y="165273"/>
                </a:lnTo>
                <a:lnTo>
                  <a:pt x="137430" y="171445"/>
                </a:lnTo>
                <a:close/>
              </a:path>
              <a:path w="247650" h="302259">
                <a:moveTo>
                  <a:pt x="247566" y="302086"/>
                </a:moveTo>
                <a:lnTo>
                  <a:pt x="233165" y="302086"/>
                </a:lnTo>
                <a:lnTo>
                  <a:pt x="233165" y="259568"/>
                </a:lnTo>
                <a:lnTo>
                  <a:pt x="247566" y="259568"/>
                </a:lnTo>
                <a:lnTo>
                  <a:pt x="247566" y="302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656754" y="8137702"/>
            <a:ext cx="238760" cy="302260"/>
          </a:xfrm>
          <a:custGeom>
            <a:avLst/>
            <a:gdLst/>
            <a:ahLst/>
            <a:cxnLst/>
            <a:rect l="l" t="t" r="r" b="b"/>
            <a:pathLst>
              <a:path w="238759" h="302259">
                <a:moveTo>
                  <a:pt x="0" y="281513"/>
                </a:moveTo>
                <a:lnTo>
                  <a:pt x="0" y="267797"/>
                </a:lnTo>
                <a:lnTo>
                  <a:pt x="44150" y="247830"/>
                </a:lnTo>
                <a:lnTo>
                  <a:pt x="78919" y="217428"/>
                </a:lnTo>
                <a:lnTo>
                  <a:pt x="104060" y="177019"/>
                </a:lnTo>
                <a:lnTo>
                  <a:pt x="119325" y="127031"/>
                </a:lnTo>
                <a:lnTo>
                  <a:pt x="124469" y="67892"/>
                </a:lnTo>
                <a:lnTo>
                  <a:pt x="124469" y="18858"/>
                </a:lnTo>
                <a:lnTo>
                  <a:pt x="2400" y="18858"/>
                </a:lnTo>
                <a:lnTo>
                  <a:pt x="2400" y="5829"/>
                </a:lnTo>
                <a:lnTo>
                  <a:pt x="138870" y="5829"/>
                </a:lnTo>
                <a:lnTo>
                  <a:pt x="138796" y="67892"/>
                </a:lnTo>
                <a:lnTo>
                  <a:pt x="134989" y="120529"/>
                </a:lnTo>
                <a:lnTo>
                  <a:pt x="123364" y="167470"/>
                </a:lnTo>
                <a:lnTo>
                  <a:pt x="104024" y="207363"/>
                </a:lnTo>
                <a:lnTo>
                  <a:pt x="76997" y="239883"/>
                </a:lnTo>
                <a:lnTo>
                  <a:pt x="42313" y="264708"/>
                </a:lnTo>
                <a:lnTo>
                  <a:pt x="0" y="281513"/>
                </a:lnTo>
                <a:close/>
              </a:path>
              <a:path w="238759" h="302259">
                <a:moveTo>
                  <a:pt x="238651" y="301743"/>
                </a:moveTo>
                <a:lnTo>
                  <a:pt x="224250" y="301743"/>
                </a:lnTo>
                <a:lnTo>
                  <a:pt x="224250" y="0"/>
                </a:lnTo>
                <a:lnTo>
                  <a:pt x="238651" y="0"/>
                </a:lnTo>
                <a:lnTo>
                  <a:pt x="238651" y="3017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63983" y="8141816"/>
            <a:ext cx="272415" cy="299085"/>
          </a:xfrm>
          <a:custGeom>
            <a:avLst/>
            <a:gdLst/>
            <a:ahLst/>
            <a:cxnLst/>
            <a:rect l="l" t="t" r="r" b="b"/>
            <a:pathLst>
              <a:path w="272415" h="299084">
                <a:moveTo>
                  <a:pt x="250310" y="12686"/>
                </a:moveTo>
                <a:lnTo>
                  <a:pt x="21602" y="12686"/>
                </a:lnTo>
                <a:lnTo>
                  <a:pt x="21602" y="0"/>
                </a:lnTo>
                <a:lnTo>
                  <a:pt x="250310" y="0"/>
                </a:lnTo>
                <a:lnTo>
                  <a:pt x="250310" y="12686"/>
                </a:lnTo>
                <a:close/>
              </a:path>
              <a:path w="272415" h="299084">
                <a:moveTo>
                  <a:pt x="16115" y="113496"/>
                </a:moveTo>
                <a:lnTo>
                  <a:pt x="16115" y="100124"/>
                </a:lnTo>
                <a:lnTo>
                  <a:pt x="53073" y="93019"/>
                </a:lnTo>
                <a:lnTo>
                  <a:pt x="89580" y="76978"/>
                </a:lnTo>
                <a:lnTo>
                  <a:pt x="117472" y="54508"/>
                </a:lnTo>
                <a:lnTo>
                  <a:pt x="128583" y="28117"/>
                </a:lnTo>
                <a:lnTo>
                  <a:pt x="128583" y="12686"/>
                </a:lnTo>
                <a:lnTo>
                  <a:pt x="142642" y="12686"/>
                </a:lnTo>
                <a:lnTo>
                  <a:pt x="142642" y="28117"/>
                </a:lnTo>
                <a:lnTo>
                  <a:pt x="152469" y="51776"/>
                </a:lnTo>
                <a:lnTo>
                  <a:pt x="135784" y="51776"/>
                </a:lnTo>
                <a:lnTo>
                  <a:pt x="116025" y="74150"/>
                </a:lnTo>
                <a:lnTo>
                  <a:pt x="87008" y="93180"/>
                </a:lnTo>
                <a:lnTo>
                  <a:pt x="52462" y="106938"/>
                </a:lnTo>
                <a:lnTo>
                  <a:pt x="16115" y="113496"/>
                </a:lnTo>
                <a:close/>
              </a:path>
              <a:path w="272415" h="299084">
                <a:moveTo>
                  <a:pt x="254767" y="113496"/>
                </a:moveTo>
                <a:lnTo>
                  <a:pt x="217756" y="106408"/>
                </a:lnTo>
                <a:lnTo>
                  <a:pt x="183189" y="92537"/>
                </a:lnTo>
                <a:lnTo>
                  <a:pt x="154665" y="73716"/>
                </a:lnTo>
                <a:lnTo>
                  <a:pt x="135784" y="51776"/>
                </a:lnTo>
                <a:lnTo>
                  <a:pt x="152469" y="51776"/>
                </a:lnTo>
                <a:lnTo>
                  <a:pt x="153604" y="54508"/>
                </a:lnTo>
                <a:lnTo>
                  <a:pt x="181217" y="76721"/>
                </a:lnTo>
                <a:lnTo>
                  <a:pt x="217574" y="92634"/>
                </a:lnTo>
                <a:lnTo>
                  <a:pt x="254767" y="100124"/>
                </a:lnTo>
                <a:lnTo>
                  <a:pt x="254767" y="113496"/>
                </a:lnTo>
                <a:close/>
              </a:path>
              <a:path w="272415" h="299084">
                <a:moveTo>
                  <a:pt x="271912" y="171788"/>
                </a:moveTo>
                <a:lnTo>
                  <a:pt x="0" y="171788"/>
                </a:lnTo>
                <a:lnTo>
                  <a:pt x="0" y="158758"/>
                </a:lnTo>
                <a:lnTo>
                  <a:pt x="271912" y="158758"/>
                </a:lnTo>
                <a:lnTo>
                  <a:pt x="271912" y="171788"/>
                </a:lnTo>
                <a:close/>
              </a:path>
              <a:path w="272415" h="299084">
                <a:moveTo>
                  <a:pt x="146757" y="236594"/>
                </a:moveTo>
                <a:lnTo>
                  <a:pt x="132355" y="236594"/>
                </a:lnTo>
                <a:lnTo>
                  <a:pt x="132355" y="171788"/>
                </a:lnTo>
                <a:lnTo>
                  <a:pt x="146757" y="171788"/>
                </a:lnTo>
                <a:lnTo>
                  <a:pt x="146757" y="236594"/>
                </a:lnTo>
                <a:close/>
              </a:path>
              <a:path w="272415" h="299084">
                <a:moveTo>
                  <a:pt x="256482" y="299000"/>
                </a:moveTo>
                <a:lnTo>
                  <a:pt x="21602" y="299000"/>
                </a:lnTo>
                <a:lnTo>
                  <a:pt x="21602" y="217049"/>
                </a:lnTo>
                <a:lnTo>
                  <a:pt x="36003" y="217049"/>
                </a:lnTo>
                <a:lnTo>
                  <a:pt x="36003" y="285970"/>
                </a:lnTo>
                <a:lnTo>
                  <a:pt x="256482" y="285970"/>
                </a:lnTo>
                <a:lnTo>
                  <a:pt x="256482" y="299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290072" y="8137359"/>
            <a:ext cx="249554" cy="302895"/>
          </a:xfrm>
          <a:custGeom>
            <a:avLst/>
            <a:gdLst/>
            <a:ahLst/>
            <a:cxnLst/>
            <a:rect l="l" t="t" r="r" b="b"/>
            <a:pathLst>
              <a:path w="249554" h="302895">
                <a:moveTo>
                  <a:pt x="59320" y="284599"/>
                </a:moveTo>
                <a:lnTo>
                  <a:pt x="14755" y="254124"/>
                </a:lnTo>
                <a:lnTo>
                  <a:pt x="1489" y="189232"/>
                </a:lnTo>
                <a:lnTo>
                  <a:pt x="0" y="142642"/>
                </a:lnTo>
                <a:lnTo>
                  <a:pt x="1489" y="95853"/>
                </a:lnTo>
                <a:lnTo>
                  <a:pt x="14755" y="30822"/>
                </a:lnTo>
                <a:lnTo>
                  <a:pt x="41318" y="3043"/>
                </a:lnTo>
                <a:lnTo>
                  <a:pt x="59320" y="0"/>
                </a:lnTo>
                <a:lnTo>
                  <a:pt x="68642" y="766"/>
                </a:lnTo>
                <a:lnTo>
                  <a:pt x="77064" y="3043"/>
                </a:lnTo>
                <a:lnTo>
                  <a:pt x="84586" y="6798"/>
                </a:lnTo>
                <a:lnTo>
                  <a:pt x="91208" y="12001"/>
                </a:lnTo>
                <a:lnTo>
                  <a:pt x="91668" y="12686"/>
                </a:lnTo>
                <a:lnTo>
                  <a:pt x="50062" y="12686"/>
                </a:lnTo>
                <a:lnTo>
                  <a:pt x="42175" y="16115"/>
                </a:lnTo>
                <a:lnTo>
                  <a:pt x="19201" y="65106"/>
                </a:lnTo>
                <a:lnTo>
                  <a:pt x="14401" y="142642"/>
                </a:lnTo>
                <a:lnTo>
                  <a:pt x="15515" y="185744"/>
                </a:lnTo>
                <a:lnTo>
                  <a:pt x="25973" y="245589"/>
                </a:lnTo>
                <a:lnTo>
                  <a:pt x="50062" y="272255"/>
                </a:lnTo>
                <a:lnTo>
                  <a:pt x="91668" y="272255"/>
                </a:lnTo>
                <a:lnTo>
                  <a:pt x="91208" y="272940"/>
                </a:lnTo>
                <a:lnTo>
                  <a:pt x="84586" y="278234"/>
                </a:lnTo>
                <a:lnTo>
                  <a:pt x="77064" y="281855"/>
                </a:lnTo>
                <a:lnTo>
                  <a:pt x="68642" y="283934"/>
                </a:lnTo>
                <a:lnTo>
                  <a:pt x="59320" y="284599"/>
                </a:lnTo>
                <a:close/>
              </a:path>
              <a:path w="249554" h="302895">
                <a:moveTo>
                  <a:pt x="91668" y="272255"/>
                </a:moveTo>
                <a:lnTo>
                  <a:pt x="68235" y="272255"/>
                </a:lnTo>
                <a:lnTo>
                  <a:pt x="76121" y="268826"/>
                </a:lnTo>
                <a:lnTo>
                  <a:pt x="81950" y="262654"/>
                </a:lnTo>
                <a:lnTo>
                  <a:pt x="92323" y="245589"/>
                </a:lnTo>
                <a:lnTo>
                  <a:pt x="99095" y="220007"/>
                </a:lnTo>
                <a:lnTo>
                  <a:pt x="102781" y="185744"/>
                </a:lnTo>
                <a:lnTo>
                  <a:pt x="103895" y="142642"/>
                </a:lnTo>
                <a:lnTo>
                  <a:pt x="102781" y="99390"/>
                </a:lnTo>
                <a:lnTo>
                  <a:pt x="92323" y="39502"/>
                </a:lnTo>
                <a:lnTo>
                  <a:pt x="68235" y="12686"/>
                </a:lnTo>
                <a:lnTo>
                  <a:pt x="91668" y="12686"/>
                </a:lnTo>
                <a:lnTo>
                  <a:pt x="103831" y="30822"/>
                </a:lnTo>
                <a:lnTo>
                  <a:pt x="112210" y="58677"/>
                </a:lnTo>
                <a:lnTo>
                  <a:pt x="116861" y="95853"/>
                </a:lnTo>
                <a:lnTo>
                  <a:pt x="118297" y="142642"/>
                </a:lnTo>
                <a:lnTo>
                  <a:pt x="116861" y="189232"/>
                </a:lnTo>
                <a:lnTo>
                  <a:pt x="112210" y="226307"/>
                </a:lnTo>
                <a:lnTo>
                  <a:pt x="103831" y="254124"/>
                </a:lnTo>
                <a:lnTo>
                  <a:pt x="91668" y="272255"/>
                </a:lnTo>
                <a:close/>
              </a:path>
              <a:path w="249554" h="302895">
                <a:moveTo>
                  <a:pt x="183446" y="298657"/>
                </a:moveTo>
                <a:lnTo>
                  <a:pt x="169387" y="298657"/>
                </a:lnTo>
                <a:lnTo>
                  <a:pt x="169387" y="142299"/>
                </a:lnTo>
                <a:lnTo>
                  <a:pt x="125840" y="142299"/>
                </a:lnTo>
                <a:lnTo>
                  <a:pt x="125840" y="129269"/>
                </a:lnTo>
                <a:lnTo>
                  <a:pt x="169387" y="129269"/>
                </a:lnTo>
                <a:lnTo>
                  <a:pt x="169387" y="2057"/>
                </a:lnTo>
                <a:lnTo>
                  <a:pt x="183446" y="2057"/>
                </a:lnTo>
                <a:lnTo>
                  <a:pt x="183446" y="298657"/>
                </a:lnTo>
                <a:close/>
              </a:path>
              <a:path w="249554" h="302895">
                <a:moveTo>
                  <a:pt x="248938" y="302429"/>
                </a:moveTo>
                <a:lnTo>
                  <a:pt x="234537" y="302429"/>
                </a:lnTo>
                <a:lnTo>
                  <a:pt x="234537" y="0"/>
                </a:lnTo>
                <a:lnTo>
                  <a:pt x="248938" y="0"/>
                </a:lnTo>
                <a:lnTo>
                  <a:pt x="248938" y="3024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700094" y="8137702"/>
            <a:ext cx="288290" cy="302260"/>
          </a:xfrm>
          <a:custGeom>
            <a:avLst/>
            <a:gdLst/>
            <a:ahLst/>
            <a:cxnLst/>
            <a:rect l="l" t="t" r="r" b="b"/>
            <a:pathLst>
              <a:path w="288290" h="302259">
                <a:moveTo>
                  <a:pt x="208276" y="267454"/>
                </a:moveTo>
                <a:lnTo>
                  <a:pt x="147100" y="267454"/>
                </a:lnTo>
                <a:lnTo>
                  <a:pt x="169693" y="266072"/>
                </a:lnTo>
                <a:lnTo>
                  <a:pt x="190004" y="261796"/>
                </a:lnTo>
                <a:lnTo>
                  <a:pt x="207807" y="254435"/>
                </a:lnTo>
                <a:lnTo>
                  <a:pt x="222878" y="243795"/>
                </a:lnTo>
                <a:lnTo>
                  <a:pt x="222878" y="0"/>
                </a:lnTo>
                <a:lnTo>
                  <a:pt x="237280" y="0"/>
                </a:lnTo>
                <a:lnTo>
                  <a:pt x="237280" y="132012"/>
                </a:lnTo>
                <a:lnTo>
                  <a:pt x="288028" y="132012"/>
                </a:lnTo>
                <a:lnTo>
                  <a:pt x="288028" y="144699"/>
                </a:lnTo>
                <a:lnTo>
                  <a:pt x="237280" y="144699"/>
                </a:lnTo>
                <a:lnTo>
                  <a:pt x="237280" y="256824"/>
                </a:lnTo>
                <a:lnTo>
                  <a:pt x="222878" y="256824"/>
                </a:lnTo>
                <a:lnTo>
                  <a:pt x="208605" y="267320"/>
                </a:lnTo>
                <a:lnTo>
                  <a:pt x="208276" y="267454"/>
                </a:lnTo>
                <a:close/>
              </a:path>
              <a:path w="288290" h="302259">
                <a:moveTo>
                  <a:pt x="145728" y="280484"/>
                </a:moveTo>
                <a:lnTo>
                  <a:pt x="0" y="280484"/>
                </a:lnTo>
                <a:lnTo>
                  <a:pt x="0" y="5829"/>
                </a:lnTo>
                <a:lnTo>
                  <a:pt x="173845" y="5829"/>
                </a:lnTo>
                <a:lnTo>
                  <a:pt x="173845" y="18858"/>
                </a:lnTo>
                <a:lnTo>
                  <a:pt x="14058" y="18858"/>
                </a:lnTo>
                <a:lnTo>
                  <a:pt x="14058" y="267454"/>
                </a:lnTo>
                <a:lnTo>
                  <a:pt x="208276" y="267454"/>
                </a:lnTo>
                <a:lnTo>
                  <a:pt x="190475" y="274698"/>
                </a:lnTo>
                <a:lnTo>
                  <a:pt x="169259" y="279053"/>
                </a:lnTo>
                <a:lnTo>
                  <a:pt x="145728" y="280484"/>
                </a:lnTo>
                <a:close/>
              </a:path>
              <a:path w="288290" h="302259">
                <a:moveTo>
                  <a:pt x="104581" y="267454"/>
                </a:moveTo>
                <a:lnTo>
                  <a:pt x="90180" y="267454"/>
                </a:lnTo>
                <a:lnTo>
                  <a:pt x="90180" y="18858"/>
                </a:lnTo>
                <a:lnTo>
                  <a:pt x="104581" y="18858"/>
                </a:lnTo>
                <a:lnTo>
                  <a:pt x="104581" y="267454"/>
                </a:lnTo>
                <a:close/>
              </a:path>
              <a:path w="288290" h="302259">
                <a:moveTo>
                  <a:pt x="237280" y="302086"/>
                </a:moveTo>
                <a:lnTo>
                  <a:pt x="222878" y="302086"/>
                </a:lnTo>
                <a:lnTo>
                  <a:pt x="222878" y="256824"/>
                </a:lnTo>
                <a:lnTo>
                  <a:pt x="237280" y="256824"/>
                </a:lnTo>
                <a:lnTo>
                  <a:pt x="237280" y="302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81884" y="8599398"/>
            <a:ext cx="285115" cy="302260"/>
          </a:xfrm>
          <a:custGeom>
            <a:avLst/>
            <a:gdLst/>
            <a:ahLst/>
            <a:cxnLst/>
            <a:rect l="l" t="t" r="r" b="b"/>
            <a:pathLst>
              <a:path w="285114" h="302259">
                <a:moveTo>
                  <a:pt x="233165" y="302086"/>
                </a:moveTo>
                <a:lnTo>
                  <a:pt x="218764" y="302086"/>
                </a:lnTo>
                <a:lnTo>
                  <a:pt x="218764" y="250652"/>
                </a:lnTo>
                <a:lnTo>
                  <a:pt x="202610" y="263270"/>
                </a:lnTo>
                <a:lnTo>
                  <a:pt x="181346" y="272640"/>
                </a:lnTo>
                <a:lnTo>
                  <a:pt x="156416" y="278475"/>
                </a:lnTo>
                <a:lnTo>
                  <a:pt x="129269" y="280484"/>
                </a:lnTo>
                <a:lnTo>
                  <a:pt x="0" y="280484"/>
                </a:lnTo>
                <a:lnTo>
                  <a:pt x="0" y="135441"/>
                </a:lnTo>
                <a:lnTo>
                  <a:pt x="120011" y="135441"/>
                </a:lnTo>
                <a:lnTo>
                  <a:pt x="120011" y="18858"/>
                </a:lnTo>
                <a:lnTo>
                  <a:pt x="0" y="18858"/>
                </a:lnTo>
                <a:lnTo>
                  <a:pt x="0" y="5829"/>
                </a:lnTo>
                <a:lnTo>
                  <a:pt x="134755" y="5829"/>
                </a:lnTo>
                <a:lnTo>
                  <a:pt x="134755" y="148128"/>
                </a:lnTo>
                <a:lnTo>
                  <a:pt x="14744" y="148128"/>
                </a:lnTo>
                <a:lnTo>
                  <a:pt x="14744" y="267454"/>
                </a:lnTo>
                <a:lnTo>
                  <a:pt x="130641" y="267454"/>
                </a:lnTo>
                <a:lnTo>
                  <a:pt x="156706" y="265493"/>
                </a:lnTo>
                <a:lnTo>
                  <a:pt x="180746" y="259739"/>
                </a:lnTo>
                <a:lnTo>
                  <a:pt x="201764" y="250385"/>
                </a:lnTo>
                <a:lnTo>
                  <a:pt x="218764" y="237623"/>
                </a:lnTo>
                <a:lnTo>
                  <a:pt x="218764" y="0"/>
                </a:lnTo>
                <a:lnTo>
                  <a:pt x="233165" y="0"/>
                </a:lnTo>
                <a:lnTo>
                  <a:pt x="233165" y="132012"/>
                </a:lnTo>
                <a:lnTo>
                  <a:pt x="284599" y="132012"/>
                </a:lnTo>
                <a:lnTo>
                  <a:pt x="284599" y="144699"/>
                </a:lnTo>
                <a:lnTo>
                  <a:pt x="233165" y="144699"/>
                </a:lnTo>
                <a:lnTo>
                  <a:pt x="233165" y="302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89868" y="8599055"/>
            <a:ext cx="240029" cy="302260"/>
          </a:xfrm>
          <a:custGeom>
            <a:avLst/>
            <a:gdLst/>
            <a:ahLst/>
            <a:cxnLst/>
            <a:rect l="l" t="t" r="r" b="b"/>
            <a:pathLst>
              <a:path w="240029" h="302259">
                <a:moveTo>
                  <a:pt x="76121" y="284599"/>
                </a:moveTo>
                <a:lnTo>
                  <a:pt x="39089" y="274617"/>
                </a:lnTo>
                <a:lnTo>
                  <a:pt x="6814" y="218335"/>
                </a:lnTo>
                <a:lnTo>
                  <a:pt x="0" y="142642"/>
                </a:lnTo>
                <a:lnTo>
                  <a:pt x="1623" y="101500"/>
                </a:lnTo>
                <a:lnTo>
                  <a:pt x="16056" y="39019"/>
                </a:lnTo>
                <a:lnTo>
                  <a:pt x="49890" y="4629"/>
                </a:lnTo>
                <a:lnTo>
                  <a:pt x="76121" y="0"/>
                </a:lnTo>
                <a:lnTo>
                  <a:pt x="89810" y="1157"/>
                </a:lnTo>
                <a:lnTo>
                  <a:pt x="102052" y="4629"/>
                </a:lnTo>
                <a:lnTo>
                  <a:pt x="112816" y="10415"/>
                </a:lnTo>
                <a:lnTo>
                  <a:pt x="115410" y="12686"/>
                </a:lnTo>
                <a:lnTo>
                  <a:pt x="76121" y="12686"/>
                </a:lnTo>
                <a:lnTo>
                  <a:pt x="65331" y="13742"/>
                </a:lnTo>
                <a:lnTo>
                  <a:pt x="27999" y="46156"/>
                </a:lnTo>
                <a:lnTo>
                  <a:pt x="15762" y="104008"/>
                </a:lnTo>
                <a:lnTo>
                  <a:pt x="14401" y="142642"/>
                </a:lnTo>
                <a:lnTo>
                  <a:pt x="15762" y="181228"/>
                </a:lnTo>
                <a:lnTo>
                  <a:pt x="27999" y="238983"/>
                </a:lnTo>
                <a:lnTo>
                  <a:pt x="55633" y="268483"/>
                </a:lnTo>
                <a:lnTo>
                  <a:pt x="76121" y="272255"/>
                </a:lnTo>
                <a:lnTo>
                  <a:pt x="115601" y="272255"/>
                </a:lnTo>
                <a:lnTo>
                  <a:pt x="112816" y="274617"/>
                </a:lnTo>
                <a:lnTo>
                  <a:pt x="102052" y="280184"/>
                </a:lnTo>
                <a:lnTo>
                  <a:pt x="89810" y="283500"/>
                </a:lnTo>
                <a:lnTo>
                  <a:pt x="76121" y="284599"/>
                </a:lnTo>
                <a:close/>
              </a:path>
              <a:path w="240029" h="302259">
                <a:moveTo>
                  <a:pt x="115601" y="272255"/>
                </a:moveTo>
                <a:lnTo>
                  <a:pt x="76121" y="272255"/>
                </a:lnTo>
                <a:lnTo>
                  <a:pt x="86713" y="271301"/>
                </a:lnTo>
                <a:lnTo>
                  <a:pt x="96309" y="268483"/>
                </a:lnTo>
                <a:lnTo>
                  <a:pt x="123901" y="238983"/>
                </a:lnTo>
                <a:lnTo>
                  <a:pt x="136138" y="181228"/>
                </a:lnTo>
                <a:lnTo>
                  <a:pt x="137499" y="142642"/>
                </a:lnTo>
                <a:lnTo>
                  <a:pt x="136138" y="104008"/>
                </a:lnTo>
                <a:lnTo>
                  <a:pt x="123901" y="46156"/>
                </a:lnTo>
                <a:lnTo>
                  <a:pt x="96309" y="16758"/>
                </a:lnTo>
                <a:lnTo>
                  <a:pt x="76121" y="12686"/>
                </a:lnTo>
                <a:lnTo>
                  <a:pt x="115410" y="12686"/>
                </a:lnTo>
                <a:lnTo>
                  <a:pt x="145214" y="66820"/>
                </a:lnTo>
                <a:lnTo>
                  <a:pt x="151900" y="142642"/>
                </a:lnTo>
                <a:lnTo>
                  <a:pt x="150325" y="183639"/>
                </a:lnTo>
                <a:lnTo>
                  <a:pt x="145214" y="218335"/>
                </a:lnTo>
                <a:lnTo>
                  <a:pt x="135988" y="246216"/>
                </a:lnTo>
                <a:lnTo>
                  <a:pt x="122069" y="266768"/>
                </a:lnTo>
                <a:lnTo>
                  <a:pt x="115601" y="272255"/>
                </a:lnTo>
                <a:close/>
              </a:path>
              <a:path w="240029" h="302259">
                <a:moveTo>
                  <a:pt x="240023" y="302086"/>
                </a:moveTo>
                <a:lnTo>
                  <a:pt x="225621" y="302086"/>
                </a:lnTo>
                <a:lnTo>
                  <a:pt x="225621" y="342"/>
                </a:lnTo>
                <a:lnTo>
                  <a:pt x="240023" y="342"/>
                </a:lnTo>
                <a:lnTo>
                  <a:pt x="240023" y="302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610466" y="8605811"/>
            <a:ext cx="106680" cy="274320"/>
          </a:xfrm>
          <a:custGeom>
            <a:avLst/>
            <a:gdLst/>
            <a:ahLst/>
            <a:cxnLst/>
            <a:rect l="l" t="t" r="r" b="b"/>
            <a:pathLst>
              <a:path w="106679" h="274320">
                <a:moveTo>
                  <a:pt x="106299" y="0"/>
                </a:moveTo>
                <a:lnTo>
                  <a:pt x="0" y="0"/>
                </a:lnTo>
                <a:lnTo>
                  <a:pt x="0" y="12700"/>
                </a:lnTo>
                <a:lnTo>
                  <a:pt x="0" y="261620"/>
                </a:lnTo>
                <a:lnTo>
                  <a:pt x="0" y="274320"/>
                </a:lnTo>
                <a:lnTo>
                  <a:pt x="106299" y="274320"/>
                </a:lnTo>
                <a:lnTo>
                  <a:pt x="106299" y="261620"/>
                </a:lnTo>
                <a:lnTo>
                  <a:pt x="14401" y="261620"/>
                </a:lnTo>
                <a:lnTo>
                  <a:pt x="14401" y="12700"/>
                </a:lnTo>
                <a:lnTo>
                  <a:pt x="91897" y="12700"/>
                </a:lnTo>
                <a:lnTo>
                  <a:pt x="91897" y="261391"/>
                </a:lnTo>
                <a:lnTo>
                  <a:pt x="106299" y="261391"/>
                </a:lnTo>
                <a:lnTo>
                  <a:pt x="106299" y="12700"/>
                </a:lnTo>
                <a:lnTo>
                  <a:pt x="106299" y="12446"/>
                </a:lnTo>
                <a:lnTo>
                  <a:pt x="1062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731167" y="8600732"/>
            <a:ext cx="57785" cy="297180"/>
          </a:xfrm>
          <a:custGeom>
            <a:avLst/>
            <a:gdLst/>
            <a:ahLst/>
            <a:cxnLst/>
            <a:rect l="l" t="t" r="r" b="b"/>
            <a:pathLst>
              <a:path w="57785" h="297179">
                <a:moveTo>
                  <a:pt x="57607" y="0"/>
                </a:moveTo>
                <a:lnTo>
                  <a:pt x="43548" y="0"/>
                </a:lnTo>
                <a:lnTo>
                  <a:pt x="43548" y="127000"/>
                </a:lnTo>
                <a:lnTo>
                  <a:pt x="0" y="127000"/>
                </a:lnTo>
                <a:lnTo>
                  <a:pt x="0" y="140970"/>
                </a:lnTo>
                <a:lnTo>
                  <a:pt x="43548" y="140970"/>
                </a:lnTo>
                <a:lnTo>
                  <a:pt x="43548" y="297180"/>
                </a:lnTo>
                <a:lnTo>
                  <a:pt x="57607" y="297180"/>
                </a:lnTo>
                <a:lnTo>
                  <a:pt x="57607" y="140970"/>
                </a:lnTo>
                <a:lnTo>
                  <a:pt x="57607" y="127000"/>
                </a:lnTo>
                <a:lnTo>
                  <a:pt x="576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39865" y="8599055"/>
            <a:ext cx="14604" cy="302895"/>
          </a:xfrm>
          <a:custGeom>
            <a:avLst/>
            <a:gdLst/>
            <a:ahLst/>
            <a:cxnLst/>
            <a:rect l="l" t="t" r="r" b="b"/>
            <a:pathLst>
              <a:path w="14604" h="302895">
                <a:moveTo>
                  <a:pt x="14401" y="302429"/>
                </a:moveTo>
                <a:lnTo>
                  <a:pt x="0" y="302429"/>
                </a:lnTo>
                <a:lnTo>
                  <a:pt x="0" y="0"/>
                </a:lnTo>
                <a:lnTo>
                  <a:pt x="14401" y="0"/>
                </a:lnTo>
                <a:lnTo>
                  <a:pt x="14401" y="3024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923873" y="8597341"/>
            <a:ext cx="250825" cy="307340"/>
          </a:xfrm>
          <a:custGeom>
            <a:avLst/>
            <a:gdLst/>
            <a:ahLst/>
            <a:cxnLst/>
            <a:rect l="l" t="t" r="r" b="b"/>
            <a:pathLst>
              <a:path w="250825" h="307340">
                <a:moveTo>
                  <a:pt x="77150" y="137499"/>
                </a:moveTo>
                <a:lnTo>
                  <a:pt x="34380" y="127807"/>
                </a:lnTo>
                <a:lnTo>
                  <a:pt x="6257" y="98495"/>
                </a:lnTo>
                <a:lnTo>
                  <a:pt x="0" y="68920"/>
                </a:lnTo>
                <a:lnTo>
                  <a:pt x="1618" y="52923"/>
                </a:lnTo>
                <a:lnTo>
                  <a:pt x="23316" y="17144"/>
                </a:lnTo>
                <a:lnTo>
                  <a:pt x="61650" y="1087"/>
                </a:lnTo>
                <a:lnTo>
                  <a:pt x="77150" y="0"/>
                </a:lnTo>
                <a:lnTo>
                  <a:pt x="92848" y="1087"/>
                </a:lnTo>
                <a:lnTo>
                  <a:pt x="107324" y="4328"/>
                </a:lnTo>
                <a:lnTo>
                  <a:pt x="120258" y="9692"/>
                </a:lnTo>
                <a:lnTo>
                  <a:pt x="124197" y="12344"/>
                </a:lnTo>
                <a:lnTo>
                  <a:pt x="77150" y="12344"/>
                </a:lnTo>
                <a:lnTo>
                  <a:pt x="64002" y="13303"/>
                </a:lnTo>
                <a:lnTo>
                  <a:pt x="24527" y="35408"/>
                </a:lnTo>
                <a:lnTo>
                  <a:pt x="14401" y="68920"/>
                </a:lnTo>
                <a:lnTo>
                  <a:pt x="15590" y="81570"/>
                </a:lnTo>
                <a:lnTo>
                  <a:pt x="41179" y="116620"/>
                </a:lnTo>
                <a:lnTo>
                  <a:pt x="77150" y="125155"/>
                </a:lnTo>
                <a:lnTo>
                  <a:pt x="124197" y="125155"/>
                </a:lnTo>
                <a:lnTo>
                  <a:pt x="120258" y="127807"/>
                </a:lnTo>
                <a:lnTo>
                  <a:pt x="107324" y="133170"/>
                </a:lnTo>
                <a:lnTo>
                  <a:pt x="92848" y="136411"/>
                </a:lnTo>
                <a:lnTo>
                  <a:pt x="77150" y="137499"/>
                </a:lnTo>
                <a:close/>
              </a:path>
              <a:path w="250825" h="307340">
                <a:moveTo>
                  <a:pt x="124197" y="125155"/>
                </a:moveTo>
                <a:lnTo>
                  <a:pt x="77150" y="125155"/>
                </a:lnTo>
                <a:lnTo>
                  <a:pt x="90153" y="124196"/>
                </a:lnTo>
                <a:lnTo>
                  <a:pt x="102224" y="121340"/>
                </a:lnTo>
                <a:lnTo>
                  <a:pt x="135270" y="92709"/>
                </a:lnTo>
                <a:lnTo>
                  <a:pt x="139899" y="68920"/>
                </a:lnTo>
                <a:lnTo>
                  <a:pt x="138709" y="56121"/>
                </a:lnTo>
                <a:lnTo>
                  <a:pt x="113073" y="20878"/>
                </a:lnTo>
                <a:lnTo>
                  <a:pt x="77150" y="12344"/>
                </a:lnTo>
                <a:lnTo>
                  <a:pt x="124197" y="12344"/>
                </a:lnTo>
                <a:lnTo>
                  <a:pt x="152977" y="52923"/>
                </a:lnTo>
                <a:lnTo>
                  <a:pt x="154643" y="68920"/>
                </a:lnTo>
                <a:lnTo>
                  <a:pt x="152977" y="84672"/>
                </a:lnTo>
                <a:lnTo>
                  <a:pt x="148257" y="98495"/>
                </a:lnTo>
                <a:lnTo>
                  <a:pt x="140901" y="110389"/>
                </a:lnTo>
                <a:lnTo>
                  <a:pt x="131327" y="120354"/>
                </a:lnTo>
                <a:lnTo>
                  <a:pt x="124197" y="125155"/>
                </a:lnTo>
                <a:close/>
              </a:path>
              <a:path w="250825" h="307340">
                <a:moveTo>
                  <a:pt x="246195" y="143328"/>
                </a:moveTo>
                <a:lnTo>
                  <a:pt x="231793" y="143328"/>
                </a:lnTo>
                <a:lnTo>
                  <a:pt x="231793" y="2057"/>
                </a:lnTo>
                <a:lnTo>
                  <a:pt x="246195" y="2057"/>
                </a:lnTo>
                <a:lnTo>
                  <a:pt x="246195" y="143328"/>
                </a:lnTo>
                <a:close/>
              </a:path>
              <a:path w="250825" h="307340">
                <a:moveTo>
                  <a:pt x="250310" y="306886"/>
                </a:moveTo>
                <a:lnTo>
                  <a:pt x="24345" y="306886"/>
                </a:lnTo>
                <a:lnTo>
                  <a:pt x="24345" y="235222"/>
                </a:lnTo>
                <a:lnTo>
                  <a:pt x="231793" y="235222"/>
                </a:lnTo>
                <a:lnTo>
                  <a:pt x="231793" y="187903"/>
                </a:lnTo>
                <a:lnTo>
                  <a:pt x="24345" y="187903"/>
                </a:lnTo>
                <a:lnTo>
                  <a:pt x="24345" y="175559"/>
                </a:lnTo>
                <a:lnTo>
                  <a:pt x="246195" y="175559"/>
                </a:lnTo>
                <a:lnTo>
                  <a:pt x="246195" y="247566"/>
                </a:lnTo>
                <a:lnTo>
                  <a:pt x="39089" y="247566"/>
                </a:lnTo>
                <a:lnTo>
                  <a:pt x="39089" y="294542"/>
                </a:lnTo>
                <a:lnTo>
                  <a:pt x="250310" y="294542"/>
                </a:lnTo>
                <a:lnTo>
                  <a:pt x="250310" y="3068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236932" y="8599055"/>
            <a:ext cx="272415" cy="305435"/>
          </a:xfrm>
          <a:custGeom>
            <a:avLst/>
            <a:gdLst/>
            <a:ahLst/>
            <a:cxnLst/>
            <a:rect l="l" t="t" r="r" b="b"/>
            <a:pathLst>
              <a:path w="272415" h="305434">
                <a:moveTo>
                  <a:pt x="136470" y="90523"/>
                </a:moveTo>
                <a:lnTo>
                  <a:pt x="70163" y="86108"/>
                </a:lnTo>
                <a:lnTo>
                  <a:pt x="30860" y="72692"/>
                </a:lnTo>
                <a:lnTo>
                  <a:pt x="15430" y="45261"/>
                </a:lnTo>
                <a:lnTo>
                  <a:pt x="16346" y="37016"/>
                </a:lnTo>
                <a:lnTo>
                  <a:pt x="47313" y="9692"/>
                </a:lnTo>
                <a:lnTo>
                  <a:pt x="99765" y="1044"/>
                </a:lnTo>
                <a:lnTo>
                  <a:pt x="136470" y="0"/>
                </a:lnTo>
                <a:lnTo>
                  <a:pt x="173175" y="1044"/>
                </a:lnTo>
                <a:lnTo>
                  <a:pt x="202776" y="4243"/>
                </a:lnTo>
                <a:lnTo>
                  <a:pt x="225627" y="9692"/>
                </a:lnTo>
                <a:lnTo>
                  <a:pt x="231224" y="12344"/>
                </a:lnTo>
                <a:lnTo>
                  <a:pt x="136470" y="12344"/>
                </a:lnTo>
                <a:lnTo>
                  <a:pt x="101993" y="13195"/>
                </a:lnTo>
                <a:lnTo>
                  <a:pt x="54642" y="20300"/>
                </a:lnTo>
                <a:lnTo>
                  <a:pt x="30174" y="37717"/>
                </a:lnTo>
                <a:lnTo>
                  <a:pt x="30174" y="52805"/>
                </a:lnTo>
                <a:lnTo>
                  <a:pt x="74878" y="74578"/>
                </a:lnTo>
                <a:lnTo>
                  <a:pt x="136470" y="78179"/>
                </a:lnTo>
                <a:lnTo>
                  <a:pt x="230580" y="78179"/>
                </a:lnTo>
                <a:lnTo>
                  <a:pt x="225627" y="80541"/>
                </a:lnTo>
                <a:lnTo>
                  <a:pt x="202776" y="86108"/>
                </a:lnTo>
                <a:lnTo>
                  <a:pt x="173175" y="89424"/>
                </a:lnTo>
                <a:lnTo>
                  <a:pt x="136470" y="90523"/>
                </a:lnTo>
                <a:close/>
              </a:path>
              <a:path w="272415" h="305434">
                <a:moveTo>
                  <a:pt x="230580" y="78179"/>
                </a:moveTo>
                <a:lnTo>
                  <a:pt x="136470" y="78179"/>
                </a:lnTo>
                <a:lnTo>
                  <a:pt x="170995" y="77278"/>
                </a:lnTo>
                <a:lnTo>
                  <a:pt x="198190" y="74578"/>
                </a:lnTo>
                <a:lnTo>
                  <a:pt x="218442" y="70078"/>
                </a:lnTo>
                <a:lnTo>
                  <a:pt x="232136" y="63777"/>
                </a:lnTo>
                <a:lnTo>
                  <a:pt x="239680" y="58634"/>
                </a:lnTo>
                <a:lnTo>
                  <a:pt x="242766" y="52805"/>
                </a:lnTo>
                <a:lnTo>
                  <a:pt x="242766" y="37717"/>
                </a:lnTo>
                <a:lnTo>
                  <a:pt x="198190" y="15815"/>
                </a:lnTo>
                <a:lnTo>
                  <a:pt x="136470" y="12344"/>
                </a:lnTo>
                <a:lnTo>
                  <a:pt x="231224" y="12344"/>
                </a:lnTo>
                <a:lnTo>
                  <a:pt x="257510" y="45261"/>
                </a:lnTo>
                <a:lnTo>
                  <a:pt x="256546" y="53356"/>
                </a:lnTo>
                <a:lnTo>
                  <a:pt x="253653" y="60648"/>
                </a:lnTo>
                <a:lnTo>
                  <a:pt x="248831" y="67104"/>
                </a:lnTo>
                <a:lnTo>
                  <a:pt x="242080" y="72692"/>
                </a:lnTo>
                <a:lnTo>
                  <a:pt x="230580" y="78179"/>
                </a:lnTo>
                <a:close/>
              </a:path>
              <a:path w="272415" h="305434">
                <a:moveTo>
                  <a:pt x="271912" y="141613"/>
                </a:moveTo>
                <a:lnTo>
                  <a:pt x="0" y="141613"/>
                </a:lnTo>
                <a:lnTo>
                  <a:pt x="0" y="129269"/>
                </a:lnTo>
                <a:lnTo>
                  <a:pt x="271912" y="129269"/>
                </a:lnTo>
                <a:lnTo>
                  <a:pt x="271912" y="141613"/>
                </a:lnTo>
                <a:close/>
              </a:path>
              <a:path w="272415" h="305434">
                <a:moveTo>
                  <a:pt x="258196" y="305172"/>
                </a:moveTo>
                <a:lnTo>
                  <a:pt x="21602" y="305172"/>
                </a:lnTo>
                <a:lnTo>
                  <a:pt x="21602" y="239680"/>
                </a:lnTo>
                <a:lnTo>
                  <a:pt x="235908" y="239680"/>
                </a:lnTo>
                <a:lnTo>
                  <a:pt x="235908" y="197504"/>
                </a:lnTo>
                <a:lnTo>
                  <a:pt x="21602" y="197504"/>
                </a:lnTo>
                <a:lnTo>
                  <a:pt x="21602" y="185160"/>
                </a:lnTo>
                <a:lnTo>
                  <a:pt x="250310" y="185160"/>
                </a:lnTo>
                <a:lnTo>
                  <a:pt x="250310" y="251681"/>
                </a:lnTo>
                <a:lnTo>
                  <a:pt x="36003" y="251681"/>
                </a:lnTo>
                <a:lnTo>
                  <a:pt x="36003" y="292828"/>
                </a:lnTo>
                <a:lnTo>
                  <a:pt x="258196" y="292828"/>
                </a:lnTo>
                <a:lnTo>
                  <a:pt x="258196" y="3051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648181" y="8599398"/>
            <a:ext cx="253365" cy="305435"/>
          </a:xfrm>
          <a:custGeom>
            <a:avLst/>
            <a:gdLst/>
            <a:ahLst/>
            <a:cxnLst/>
            <a:rect l="l" t="t" r="r" b="b"/>
            <a:pathLst>
              <a:path w="253365" h="305434">
                <a:moveTo>
                  <a:pt x="150186" y="128926"/>
                </a:moveTo>
                <a:lnTo>
                  <a:pt x="0" y="128926"/>
                </a:lnTo>
                <a:lnTo>
                  <a:pt x="0" y="116239"/>
                </a:lnTo>
                <a:lnTo>
                  <a:pt x="152586" y="116239"/>
                </a:lnTo>
                <a:lnTo>
                  <a:pt x="176481" y="115087"/>
                </a:lnTo>
                <a:lnTo>
                  <a:pt x="198447" y="111396"/>
                </a:lnTo>
                <a:lnTo>
                  <a:pt x="217971" y="104811"/>
                </a:lnTo>
                <a:lnTo>
                  <a:pt x="234537" y="94980"/>
                </a:lnTo>
                <a:lnTo>
                  <a:pt x="234537" y="0"/>
                </a:lnTo>
                <a:lnTo>
                  <a:pt x="248938" y="0"/>
                </a:lnTo>
                <a:lnTo>
                  <a:pt x="248938" y="107324"/>
                </a:lnTo>
                <a:lnTo>
                  <a:pt x="234537" y="107324"/>
                </a:lnTo>
                <a:lnTo>
                  <a:pt x="218608" y="117209"/>
                </a:lnTo>
                <a:lnTo>
                  <a:pt x="198919" y="123912"/>
                </a:lnTo>
                <a:lnTo>
                  <a:pt x="175951" y="127721"/>
                </a:lnTo>
                <a:lnTo>
                  <a:pt x="150186" y="128926"/>
                </a:lnTo>
                <a:close/>
              </a:path>
              <a:path w="253365" h="305434">
                <a:moveTo>
                  <a:pt x="173502" y="16458"/>
                </a:moveTo>
                <a:lnTo>
                  <a:pt x="3428" y="16458"/>
                </a:lnTo>
                <a:lnTo>
                  <a:pt x="3428" y="4114"/>
                </a:lnTo>
                <a:lnTo>
                  <a:pt x="173502" y="4114"/>
                </a:lnTo>
                <a:lnTo>
                  <a:pt x="173502" y="16458"/>
                </a:lnTo>
                <a:close/>
              </a:path>
              <a:path w="253365" h="305434">
                <a:moveTo>
                  <a:pt x="53148" y="116239"/>
                </a:moveTo>
                <a:lnTo>
                  <a:pt x="38746" y="116239"/>
                </a:lnTo>
                <a:lnTo>
                  <a:pt x="38746" y="16458"/>
                </a:lnTo>
                <a:lnTo>
                  <a:pt x="53148" y="16458"/>
                </a:lnTo>
                <a:lnTo>
                  <a:pt x="53148" y="116239"/>
                </a:lnTo>
                <a:close/>
              </a:path>
              <a:path w="253365" h="305434">
                <a:moveTo>
                  <a:pt x="130984" y="116239"/>
                </a:moveTo>
                <a:lnTo>
                  <a:pt x="116582" y="116239"/>
                </a:lnTo>
                <a:lnTo>
                  <a:pt x="119679" y="105310"/>
                </a:lnTo>
                <a:lnTo>
                  <a:pt x="121811" y="93094"/>
                </a:lnTo>
                <a:lnTo>
                  <a:pt x="123044" y="80364"/>
                </a:lnTo>
                <a:lnTo>
                  <a:pt x="123440" y="67892"/>
                </a:lnTo>
                <a:lnTo>
                  <a:pt x="123440" y="16458"/>
                </a:lnTo>
                <a:lnTo>
                  <a:pt x="137841" y="16458"/>
                </a:lnTo>
                <a:lnTo>
                  <a:pt x="137815" y="67892"/>
                </a:lnTo>
                <a:lnTo>
                  <a:pt x="137349" y="80027"/>
                </a:lnTo>
                <a:lnTo>
                  <a:pt x="135956" y="93137"/>
                </a:lnTo>
                <a:lnTo>
                  <a:pt x="133791" y="105540"/>
                </a:lnTo>
                <a:lnTo>
                  <a:pt x="130984" y="116239"/>
                </a:lnTo>
                <a:close/>
              </a:path>
              <a:path w="253365" h="305434">
                <a:moveTo>
                  <a:pt x="248938" y="141270"/>
                </a:moveTo>
                <a:lnTo>
                  <a:pt x="234537" y="141270"/>
                </a:lnTo>
                <a:lnTo>
                  <a:pt x="234537" y="107324"/>
                </a:lnTo>
                <a:lnTo>
                  <a:pt x="248938" y="107324"/>
                </a:lnTo>
                <a:lnTo>
                  <a:pt x="248938" y="141270"/>
                </a:lnTo>
                <a:close/>
              </a:path>
              <a:path w="253365" h="305434">
                <a:moveTo>
                  <a:pt x="253053" y="304829"/>
                </a:moveTo>
                <a:lnTo>
                  <a:pt x="27088" y="304829"/>
                </a:lnTo>
                <a:lnTo>
                  <a:pt x="27088" y="233165"/>
                </a:lnTo>
                <a:lnTo>
                  <a:pt x="234537" y="233165"/>
                </a:lnTo>
                <a:lnTo>
                  <a:pt x="234537" y="185846"/>
                </a:lnTo>
                <a:lnTo>
                  <a:pt x="27088" y="185846"/>
                </a:lnTo>
                <a:lnTo>
                  <a:pt x="27088" y="173502"/>
                </a:lnTo>
                <a:lnTo>
                  <a:pt x="248938" y="173502"/>
                </a:lnTo>
                <a:lnTo>
                  <a:pt x="248938" y="245509"/>
                </a:lnTo>
                <a:lnTo>
                  <a:pt x="41832" y="245509"/>
                </a:lnTo>
                <a:lnTo>
                  <a:pt x="41832" y="292485"/>
                </a:lnTo>
                <a:lnTo>
                  <a:pt x="253053" y="292485"/>
                </a:lnTo>
                <a:lnTo>
                  <a:pt x="253053" y="3048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78384" y="8599398"/>
            <a:ext cx="236854" cy="302260"/>
          </a:xfrm>
          <a:custGeom>
            <a:avLst/>
            <a:gdLst/>
            <a:ahLst/>
            <a:cxnLst/>
            <a:rect l="l" t="t" r="r" b="b"/>
            <a:pathLst>
              <a:path w="236854" h="302259">
                <a:moveTo>
                  <a:pt x="236251" y="302086"/>
                </a:moveTo>
                <a:lnTo>
                  <a:pt x="221850" y="302086"/>
                </a:lnTo>
                <a:lnTo>
                  <a:pt x="221850" y="144014"/>
                </a:lnTo>
                <a:lnTo>
                  <a:pt x="149843" y="144014"/>
                </a:lnTo>
                <a:lnTo>
                  <a:pt x="149843" y="130984"/>
                </a:lnTo>
                <a:lnTo>
                  <a:pt x="221850" y="130984"/>
                </a:lnTo>
                <a:lnTo>
                  <a:pt x="221850" y="0"/>
                </a:lnTo>
                <a:lnTo>
                  <a:pt x="236251" y="0"/>
                </a:lnTo>
                <a:lnTo>
                  <a:pt x="236251" y="302086"/>
                </a:lnTo>
                <a:close/>
              </a:path>
              <a:path w="236854" h="302259">
                <a:moveTo>
                  <a:pt x="101838" y="280484"/>
                </a:moveTo>
                <a:lnTo>
                  <a:pt x="0" y="280484"/>
                </a:lnTo>
                <a:lnTo>
                  <a:pt x="0" y="5829"/>
                </a:lnTo>
                <a:lnTo>
                  <a:pt x="136470" y="5829"/>
                </a:lnTo>
                <a:lnTo>
                  <a:pt x="136470" y="18858"/>
                </a:lnTo>
                <a:lnTo>
                  <a:pt x="14058" y="18858"/>
                </a:lnTo>
                <a:lnTo>
                  <a:pt x="14058" y="135441"/>
                </a:lnTo>
                <a:lnTo>
                  <a:pt x="126869" y="135441"/>
                </a:lnTo>
                <a:lnTo>
                  <a:pt x="126869" y="148128"/>
                </a:lnTo>
                <a:lnTo>
                  <a:pt x="14058" y="148128"/>
                </a:lnTo>
                <a:lnTo>
                  <a:pt x="14058" y="267454"/>
                </a:lnTo>
                <a:lnTo>
                  <a:pt x="176217" y="267454"/>
                </a:lnTo>
                <a:lnTo>
                  <a:pt x="164040" y="272817"/>
                </a:lnTo>
                <a:lnTo>
                  <a:pt x="145214" y="277269"/>
                </a:lnTo>
                <a:lnTo>
                  <a:pt x="124072" y="279728"/>
                </a:lnTo>
                <a:lnTo>
                  <a:pt x="101838" y="280484"/>
                </a:lnTo>
                <a:close/>
              </a:path>
              <a:path w="236854" h="302259">
                <a:moveTo>
                  <a:pt x="176217" y="267454"/>
                </a:moveTo>
                <a:lnTo>
                  <a:pt x="102181" y="267454"/>
                </a:lnTo>
                <a:lnTo>
                  <a:pt x="123928" y="266699"/>
                </a:lnTo>
                <a:lnTo>
                  <a:pt x="144742" y="264239"/>
                </a:lnTo>
                <a:lnTo>
                  <a:pt x="163564" y="259787"/>
                </a:lnTo>
                <a:lnTo>
                  <a:pt x="179331" y="253053"/>
                </a:lnTo>
                <a:lnTo>
                  <a:pt x="179331" y="266083"/>
                </a:lnTo>
                <a:lnTo>
                  <a:pt x="176217" y="2674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293844" y="8599398"/>
            <a:ext cx="248285" cy="309880"/>
          </a:xfrm>
          <a:custGeom>
            <a:avLst/>
            <a:gdLst/>
            <a:ahLst/>
            <a:cxnLst/>
            <a:rect l="l" t="t" r="r" b="b"/>
            <a:pathLst>
              <a:path w="248284" h="309879">
                <a:moveTo>
                  <a:pt x="214107" y="149500"/>
                </a:moveTo>
                <a:lnTo>
                  <a:pt x="145728" y="149500"/>
                </a:lnTo>
                <a:lnTo>
                  <a:pt x="170052" y="148359"/>
                </a:lnTo>
                <a:lnTo>
                  <a:pt x="191932" y="144742"/>
                </a:lnTo>
                <a:lnTo>
                  <a:pt x="211113" y="138361"/>
                </a:lnTo>
                <a:lnTo>
                  <a:pt x="227336" y="128926"/>
                </a:lnTo>
                <a:lnTo>
                  <a:pt x="227336" y="0"/>
                </a:lnTo>
                <a:lnTo>
                  <a:pt x="241737" y="0"/>
                </a:lnTo>
                <a:lnTo>
                  <a:pt x="241737" y="141613"/>
                </a:lnTo>
                <a:lnTo>
                  <a:pt x="227336" y="141613"/>
                </a:lnTo>
                <a:lnTo>
                  <a:pt x="214107" y="149500"/>
                </a:lnTo>
                <a:close/>
              </a:path>
              <a:path w="248284" h="309879">
                <a:moveTo>
                  <a:pt x="143328" y="162187"/>
                </a:moveTo>
                <a:lnTo>
                  <a:pt x="0" y="162187"/>
                </a:lnTo>
                <a:lnTo>
                  <a:pt x="0" y="76121"/>
                </a:lnTo>
                <a:lnTo>
                  <a:pt x="123097" y="76121"/>
                </a:lnTo>
                <a:lnTo>
                  <a:pt x="123097" y="16458"/>
                </a:lnTo>
                <a:lnTo>
                  <a:pt x="0" y="16458"/>
                </a:lnTo>
                <a:lnTo>
                  <a:pt x="0" y="4114"/>
                </a:lnTo>
                <a:lnTo>
                  <a:pt x="137499" y="4114"/>
                </a:lnTo>
                <a:lnTo>
                  <a:pt x="137499" y="88465"/>
                </a:lnTo>
                <a:lnTo>
                  <a:pt x="14744" y="88465"/>
                </a:lnTo>
                <a:lnTo>
                  <a:pt x="14744" y="149500"/>
                </a:lnTo>
                <a:lnTo>
                  <a:pt x="214107" y="149500"/>
                </a:lnTo>
                <a:lnTo>
                  <a:pt x="211509" y="151048"/>
                </a:lnTo>
                <a:lnTo>
                  <a:pt x="192018" y="157429"/>
                </a:lnTo>
                <a:lnTo>
                  <a:pt x="169184" y="161046"/>
                </a:lnTo>
                <a:lnTo>
                  <a:pt x="143328" y="162187"/>
                </a:lnTo>
                <a:close/>
              </a:path>
              <a:path w="248284" h="309879">
                <a:moveTo>
                  <a:pt x="241737" y="183446"/>
                </a:moveTo>
                <a:lnTo>
                  <a:pt x="227336" y="183446"/>
                </a:lnTo>
                <a:lnTo>
                  <a:pt x="227336" y="141613"/>
                </a:lnTo>
                <a:lnTo>
                  <a:pt x="241737" y="141613"/>
                </a:lnTo>
                <a:lnTo>
                  <a:pt x="241737" y="183446"/>
                </a:lnTo>
                <a:close/>
              </a:path>
              <a:path w="248284" h="309879">
                <a:moveTo>
                  <a:pt x="131327" y="309287"/>
                </a:moveTo>
                <a:lnTo>
                  <a:pt x="75393" y="304786"/>
                </a:lnTo>
                <a:lnTo>
                  <a:pt x="35660" y="290771"/>
                </a:lnTo>
                <a:lnTo>
                  <a:pt x="14744" y="256139"/>
                </a:lnTo>
                <a:lnTo>
                  <a:pt x="16083" y="245713"/>
                </a:lnTo>
                <a:lnTo>
                  <a:pt x="53260" y="213208"/>
                </a:lnTo>
                <a:lnTo>
                  <a:pt x="101575" y="203810"/>
                </a:lnTo>
                <a:lnTo>
                  <a:pt x="131327" y="202648"/>
                </a:lnTo>
                <a:lnTo>
                  <a:pt x="161324" y="203810"/>
                </a:lnTo>
                <a:lnTo>
                  <a:pt x="187689" y="207320"/>
                </a:lnTo>
                <a:lnTo>
                  <a:pt x="209875" y="213208"/>
                </a:lnTo>
                <a:lnTo>
                  <a:pt x="214350" y="215335"/>
                </a:lnTo>
                <a:lnTo>
                  <a:pt x="131327" y="215335"/>
                </a:lnTo>
                <a:lnTo>
                  <a:pt x="103644" y="216358"/>
                </a:lnTo>
                <a:lnTo>
                  <a:pt x="59721" y="224448"/>
                </a:lnTo>
                <a:lnTo>
                  <a:pt x="30206" y="248954"/>
                </a:lnTo>
                <a:lnTo>
                  <a:pt x="29145" y="256139"/>
                </a:lnTo>
                <a:lnTo>
                  <a:pt x="30206" y="263275"/>
                </a:lnTo>
                <a:lnTo>
                  <a:pt x="59721" y="287829"/>
                </a:lnTo>
                <a:lnTo>
                  <a:pt x="103644" y="295919"/>
                </a:lnTo>
                <a:lnTo>
                  <a:pt x="131327" y="296943"/>
                </a:lnTo>
                <a:lnTo>
                  <a:pt x="214266" y="296943"/>
                </a:lnTo>
                <a:lnTo>
                  <a:pt x="209875" y="299016"/>
                </a:lnTo>
                <a:lnTo>
                  <a:pt x="187689" y="304786"/>
                </a:lnTo>
                <a:lnTo>
                  <a:pt x="161324" y="308178"/>
                </a:lnTo>
                <a:lnTo>
                  <a:pt x="131327" y="309287"/>
                </a:lnTo>
                <a:close/>
              </a:path>
              <a:path w="248284" h="309879">
                <a:moveTo>
                  <a:pt x="214266" y="296943"/>
                </a:moveTo>
                <a:lnTo>
                  <a:pt x="131327" y="296943"/>
                </a:lnTo>
                <a:lnTo>
                  <a:pt x="159310" y="295919"/>
                </a:lnTo>
                <a:lnTo>
                  <a:pt x="183403" y="292871"/>
                </a:lnTo>
                <a:lnTo>
                  <a:pt x="225225" y="275619"/>
                </a:lnTo>
                <a:lnTo>
                  <a:pt x="234194" y="256139"/>
                </a:lnTo>
                <a:lnTo>
                  <a:pt x="233133" y="248954"/>
                </a:lnTo>
                <a:lnTo>
                  <a:pt x="203317" y="224448"/>
                </a:lnTo>
                <a:lnTo>
                  <a:pt x="159310" y="216358"/>
                </a:lnTo>
                <a:lnTo>
                  <a:pt x="131327" y="215335"/>
                </a:lnTo>
                <a:lnTo>
                  <a:pt x="214350" y="215335"/>
                </a:lnTo>
                <a:lnTo>
                  <a:pt x="246913" y="245713"/>
                </a:lnTo>
                <a:lnTo>
                  <a:pt x="248252" y="256139"/>
                </a:lnTo>
                <a:lnTo>
                  <a:pt x="246913" y="266565"/>
                </a:lnTo>
                <a:lnTo>
                  <a:pt x="242937" y="275769"/>
                </a:lnTo>
                <a:lnTo>
                  <a:pt x="236390" y="283816"/>
                </a:lnTo>
                <a:lnTo>
                  <a:pt x="227336" y="290771"/>
                </a:lnTo>
                <a:lnTo>
                  <a:pt x="214266" y="2969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599350" y="8589809"/>
            <a:ext cx="573405" cy="311785"/>
          </a:xfrm>
          <a:custGeom>
            <a:avLst/>
            <a:gdLst/>
            <a:ahLst/>
            <a:cxnLst/>
            <a:rect l="l" t="t" r="r" b="b"/>
            <a:pathLst>
              <a:path w="573404" h="311784">
                <a:moveTo>
                  <a:pt x="161163" y="199212"/>
                </a:moveTo>
                <a:lnTo>
                  <a:pt x="159105" y="172059"/>
                </a:lnTo>
                <a:lnTo>
                  <a:pt x="153238" y="149618"/>
                </a:lnTo>
                <a:lnTo>
                  <a:pt x="146761" y="137172"/>
                </a:lnTo>
                <a:lnTo>
                  <a:pt x="146761" y="199212"/>
                </a:lnTo>
                <a:lnTo>
                  <a:pt x="145186" y="223024"/>
                </a:lnTo>
                <a:lnTo>
                  <a:pt x="123101" y="269849"/>
                </a:lnTo>
                <a:lnTo>
                  <a:pt x="87439" y="282194"/>
                </a:lnTo>
                <a:lnTo>
                  <a:pt x="77292" y="281368"/>
                </a:lnTo>
                <a:lnTo>
                  <a:pt x="41719" y="258191"/>
                </a:lnTo>
                <a:lnTo>
                  <a:pt x="28117" y="199212"/>
                </a:lnTo>
                <a:lnTo>
                  <a:pt x="29692" y="175552"/>
                </a:lnTo>
                <a:lnTo>
                  <a:pt x="51777" y="128917"/>
                </a:lnTo>
                <a:lnTo>
                  <a:pt x="87439" y="116230"/>
                </a:lnTo>
                <a:lnTo>
                  <a:pt x="97599" y="117055"/>
                </a:lnTo>
                <a:lnTo>
                  <a:pt x="133159" y="140436"/>
                </a:lnTo>
                <a:lnTo>
                  <a:pt x="146761" y="199212"/>
                </a:lnTo>
                <a:lnTo>
                  <a:pt x="146761" y="137172"/>
                </a:lnTo>
                <a:lnTo>
                  <a:pt x="143941" y="131749"/>
                </a:lnTo>
                <a:lnTo>
                  <a:pt x="131673" y="118287"/>
                </a:lnTo>
                <a:lnTo>
                  <a:pt x="128485" y="116230"/>
                </a:lnTo>
                <a:lnTo>
                  <a:pt x="121920" y="111988"/>
                </a:lnTo>
                <a:lnTo>
                  <a:pt x="111226" y="107492"/>
                </a:lnTo>
                <a:lnTo>
                  <a:pt x="99707" y="104787"/>
                </a:lnTo>
                <a:lnTo>
                  <a:pt x="87439" y="103886"/>
                </a:lnTo>
                <a:lnTo>
                  <a:pt x="75184" y="104787"/>
                </a:lnTo>
                <a:lnTo>
                  <a:pt x="31076" y="131749"/>
                </a:lnTo>
                <a:lnTo>
                  <a:pt x="15773" y="172059"/>
                </a:lnTo>
                <a:lnTo>
                  <a:pt x="13716" y="199212"/>
                </a:lnTo>
                <a:lnTo>
                  <a:pt x="15773" y="226568"/>
                </a:lnTo>
                <a:lnTo>
                  <a:pt x="31076" y="267004"/>
                </a:lnTo>
                <a:lnTo>
                  <a:pt x="63690" y="291274"/>
                </a:lnTo>
                <a:lnTo>
                  <a:pt x="87439" y="294881"/>
                </a:lnTo>
                <a:lnTo>
                  <a:pt x="99707" y="293979"/>
                </a:lnTo>
                <a:lnTo>
                  <a:pt x="143941" y="267004"/>
                </a:lnTo>
                <a:lnTo>
                  <a:pt x="159105" y="226568"/>
                </a:lnTo>
                <a:lnTo>
                  <a:pt x="161163" y="199212"/>
                </a:lnTo>
                <a:close/>
              </a:path>
              <a:path w="573404" h="311784">
                <a:moveTo>
                  <a:pt x="174193" y="50736"/>
                </a:moveTo>
                <a:lnTo>
                  <a:pt x="93954" y="50736"/>
                </a:lnTo>
                <a:lnTo>
                  <a:pt x="93954" y="0"/>
                </a:lnTo>
                <a:lnTo>
                  <a:pt x="79895" y="0"/>
                </a:lnTo>
                <a:lnTo>
                  <a:pt x="79895" y="50736"/>
                </a:lnTo>
                <a:lnTo>
                  <a:pt x="0" y="50736"/>
                </a:lnTo>
                <a:lnTo>
                  <a:pt x="0" y="63423"/>
                </a:lnTo>
                <a:lnTo>
                  <a:pt x="174193" y="63423"/>
                </a:lnTo>
                <a:lnTo>
                  <a:pt x="174193" y="50736"/>
                </a:lnTo>
                <a:close/>
              </a:path>
              <a:path w="573404" h="311784">
                <a:moveTo>
                  <a:pt x="298323" y="141605"/>
                </a:moveTo>
                <a:lnTo>
                  <a:pt x="246888" y="141605"/>
                </a:lnTo>
                <a:lnTo>
                  <a:pt x="246888" y="9588"/>
                </a:lnTo>
                <a:lnTo>
                  <a:pt x="232486" y="9588"/>
                </a:lnTo>
                <a:lnTo>
                  <a:pt x="232486" y="311683"/>
                </a:lnTo>
                <a:lnTo>
                  <a:pt x="246888" y="311683"/>
                </a:lnTo>
                <a:lnTo>
                  <a:pt x="246888" y="154292"/>
                </a:lnTo>
                <a:lnTo>
                  <a:pt x="298323" y="154292"/>
                </a:lnTo>
                <a:lnTo>
                  <a:pt x="298323" y="141605"/>
                </a:lnTo>
                <a:close/>
              </a:path>
              <a:path w="573404" h="311784">
                <a:moveTo>
                  <a:pt x="473189" y="15417"/>
                </a:moveTo>
                <a:lnTo>
                  <a:pt x="336727" y="15417"/>
                </a:lnTo>
                <a:lnTo>
                  <a:pt x="336727" y="28448"/>
                </a:lnTo>
                <a:lnTo>
                  <a:pt x="458787" y="28448"/>
                </a:lnTo>
                <a:lnTo>
                  <a:pt x="458787" y="77482"/>
                </a:lnTo>
                <a:lnTo>
                  <a:pt x="453644" y="136626"/>
                </a:lnTo>
                <a:lnTo>
                  <a:pt x="438378" y="186613"/>
                </a:lnTo>
                <a:lnTo>
                  <a:pt x="413245" y="227025"/>
                </a:lnTo>
                <a:lnTo>
                  <a:pt x="378472" y="257429"/>
                </a:lnTo>
                <a:lnTo>
                  <a:pt x="334327" y="277393"/>
                </a:lnTo>
                <a:lnTo>
                  <a:pt x="334327" y="291109"/>
                </a:lnTo>
                <a:lnTo>
                  <a:pt x="376631" y="274307"/>
                </a:lnTo>
                <a:lnTo>
                  <a:pt x="411314" y="249478"/>
                </a:lnTo>
                <a:lnTo>
                  <a:pt x="438340" y="216954"/>
                </a:lnTo>
                <a:lnTo>
                  <a:pt x="457682" y="177063"/>
                </a:lnTo>
                <a:lnTo>
                  <a:pt x="469315" y="130124"/>
                </a:lnTo>
                <a:lnTo>
                  <a:pt x="473113" y="77482"/>
                </a:lnTo>
                <a:lnTo>
                  <a:pt x="473189" y="15417"/>
                </a:lnTo>
                <a:close/>
              </a:path>
              <a:path w="573404" h="311784">
                <a:moveTo>
                  <a:pt x="572973" y="9588"/>
                </a:moveTo>
                <a:lnTo>
                  <a:pt x="558571" y="9588"/>
                </a:lnTo>
                <a:lnTo>
                  <a:pt x="558571" y="137833"/>
                </a:lnTo>
                <a:lnTo>
                  <a:pt x="483133" y="137833"/>
                </a:lnTo>
                <a:lnTo>
                  <a:pt x="483133" y="150520"/>
                </a:lnTo>
                <a:lnTo>
                  <a:pt x="558571" y="150520"/>
                </a:lnTo>
                <a:lnTo>
                  <a:pt x="558571" y="311683"/>
                </a:lnTo>
                <a:lnTo>
                  <a:pt x="572973" y="311683"/>
                </a:lnTo>
                <a:lnTo>
                  <a:pt x="572973" y="9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881884" y="9061103"/>
            <a:ext cx="285115" cy="302260"/>
          </a:xfrm>
          <a:custGeom>
            <a:avLst/>
            <a:gdLst/>
            <a:ahLst/>
            <a:cxnLst/>
            <a:rect l="l" t="t" r="r" b="b"/>
            <a:pathLst>
              <a:path w="285114" h="302259">
                <a:moveTo>
                  <a:pt x="233165" y="302086"/>
                </a:moveTo>
                <a:lnTo>
                  <a:pt x="218764" y="302086"/>
                </a:lnTo>
                <a:lnTo>
                  <a:pt x="218764" y="247224"/>
                </a:lnTo>
                <a:lnTo>
                  <a:pt x="201115" y="261100"/>
                </a:lnTo>
                <a:lnTo>
                  <a:pt x="178388" y="271569"/>
                </a:lnTo>
                <a:lnTo>
                  <a:pt x="151932" y="278180"/>
                </a:lnTo>
                <a:lnTo>
                  <a:pt x="123097" y="280484"/>
                </a:lnTo>
                <a:lnTo>
                  <a:pt x="0" y="280484"/>
                </a:lnTo>
                <a:lnTo>
                  <a:pt x="0" y="4114"/>
                </a:lnTo>
                <a:lnTo>
                  <a:pt x="14744" y="4114"/>
                </a:lnTo>
                <a:lnTo>
                  <a:pt x="14744" y="267454"/>
                </a:lnTo>
                <a:lnTo>
                  <a:pt x="124469" y="267454"/>
                </a:lnTo>
                <a:lnTo>
                  <a:pt x="151932" y="265252"/>
                </a:lnTo>
                <a:lnTo>
                  <a:pt x="177531" y="258839"/>
                </a:lnTo>
                <a:lnTo>
                  <a:pt x="200173" y="248504"/>
                </a:lnTo>
                <a:lnTo>
                  <a:pt x="218764" y="234537"/>
                </a:lnTo>
                <a:lnTo>
                  <a:pt x="218764" y="0"/>
                </a:lnTo>
                <a:lnTo>
                  <a:pt x="233165" y="0"/>
                </a:lnTo>
                <a:lnTo>
                  <a:pt x="233165" y="132012"/>
                </a:lnTo>
                <a:lnTo>
                  <a:pt x="284599" y="132012"/>
                </a:lnTo>
                <a:lnTo>
                  <a:pt x="284599" y="144699"/>
                </a:lnTo>
                <a:lnTo>
                  <a:pt x="233165" y="144699"/>
                </a:lnTo>
                <a:lnTo>
                  <a:pt x="233165" y="302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85068" y="9061103"/>
            <a:ext cx="253365" cy="309880"/>
          </a:xfrm>
          <a:custGeom>
            <a:avLst/>
            <a:gdLst/>
            <a:ahLst/>
            <a:cxnLst/>
            <a:rect l="l" t="t" r="r" b="b"/>
            <a:pathLst>
              <a:path w="253364" h="309879">
                <a:moveTo>
                  <a:pt x="246538" y="171445"/>
                </a:moveTo>
                <a:lnTo>
                  <a:pt x="232136" y="171445"/>
                </a:lnTo>
                <a:lnTo>
                  <a:pt x="232136" y="81950"/>
                </a:lnTo>
                <a:lnTo>
                  <a:pt x="157386" y="81950"/>
                </a:lnTo>
                <a:lnTo>
                  <a:pt x="157386" y="69263"/>
                </a:lnTo>
                <a:lnTo>
                  <a:pt x="232136" y="69263"/>
                </a:lnTo>
                <a:lnTo>
                  <a:pt x="232136" y="0"/>
                </a:lnTo>
                <a:lnTo>
                  <a:pt x="246538" y="0"/>
                </a:lnTo>
                <a:lnTo>
                  <a:pt x="246538" y="171445"/>
                </a:lnTo>
                <a:close/>
              </a:path>
              <a:path w="253364" h="309879">
                <a:moveTo>
                  <a:pt x="154643" y="16801"/>
                </a:moveTo>
                <a:lnTo>
                  <a:pt x="4800" y="16801"/>
                </a:lnTo>
                <a:lnTo>
                  <a:pt x="4800" y="4114"/>
                </a:lnTo>
                <a:lnTo>
                  <a:pt x="154643" y="4114"/>
                </a:lnTo>
                <a:lnTo>
                  <a:pt x="154643" y="16801"/>
                </a:lnTo>
                <a:close/>
              </a:path>
              <a:path w="253364" h="309879">
                <a:moveTo>
                  <a:pt x="0" y="159101"/>
                </a:moveTo>
                <a:lnTo>
                  <a:pt x="0" y="145728"/>
                </a:lnTo>
                <a:lnTo>
                  <a:pt x="26638" y="134718"/>
                </a:lnTo>
                <a:lnTo>
                  <a:pt x="49804" y="114996"/>
                </a:lnTo>
                <a:lnTo>
                  <a:pt x="66156" y="87238"/>
                </a:lnTo>
                <a:lnTo>
                  <a:pt x="72349" y="52119"/>
                </a:lnTo>
                <a:lnTo>
                  <a:pt x="72349" y="16801"/>
                </a:lnTo>
                <a:lnTo>
                  <a:pt x="87094" y="16801"/>
                </a:lnTo>
                <a:lnTo>
                  <a:pt x="87094" y="52119"/>
                </a:lnTo>
                <a:lnTo>
                  <a:pt x="93582" y="85969"/>
                </a:lnTo>
                <a:lnTo>
                  <a:pt x="95182" y="88465"/>
                </a:lnTo>
                <a:lnTo>
                  <a:pt x="79893" y="88465"/>
                </a:lnTo>
                <a:lnTo>
                  <a:pt x="68229" y="111894"/>
                </a:lnTo>
                <a:lnTo>
                  <a:pt x="50362" y="132655"/>
                </a:lnTo>
                <a:lnTo>
                  <a:pt x="27286" y="148980"/>
                </a:lnTo>
                <a:lnTo>
                  <a:pt x="0" y="159101"/>
                </a:lnTo>
                <a:close/>
              </a:path>
              <a:path w="253364" h="309879">
                <a:moveTo>
                  <a:pt x="159786" y="155329"/>
                </a:moveTo>
                <a:lnTo>
                  <a:pt x="133368" y="145267"/>
                </a:lnTo>
                <a:lnTo>
                  <a:pt x="110453" y="130126"/>
                </a:lnTo>
                <a:lnTo>
                  <a:pt x="92232" y="110871"/>
                </a:lnTo>
                <a:lnTo>
                  <a:pt x="79893" y="88465"/>
                </a:lnTo>
                <a:lnTo>
                  <a:pt x="95182" y="88465"/>
                </a:lnTo>
                <a:lnTo>
                  <a:pt x="110453" y="112296"/>
                </a:lnTo>
                <a:lnTo>
                  <a:pt x="133818" y="130909"/>
                </a:lnTo>
                <a:lnTo>
                  <a:pt x="159786" y="141613"/>
                </a:lnTo>
                <a:lnTo>
                  <a:pt x="159786" y="155329"/>
                </a:lnTo>
                <a:close/>
              </a:path>
              <a:path w="253364" h="309879">
                <a:moveTo>
                  <a:pt x="136127" y="309287"/>
                </a:moveTo>
                <a:lnTo>
                  <a:pt x="82036" y="304401"/>
                </a:lnTo>
                <a:lnTo>
                  <a:pt x="41832" y="288713"/>
                </a:lnTo>
                <a:lnTo>
                  <a:pt x="19544" y="249281"/>
                </a:lnTo>
                <a:lnTo>
                  <a:pt x="21002" y="237183"/>
                </a:lnTo>
                <a:lnTo>
                  <a:pt x="59845" y="200162"/>
                </a:lnTo>
                <a:lnTo>
                  <a:pt x="107699" y="189832"/>
                </a:lnTo>
                <a:lnTo>
                  <a:pt x="136127" y="188589"/>
                </a:lnTo>
                <a:lnTo>
                  <a:pt x="164898" y="189832"/>
                </a:lnTo>
                <a:lnTo>
                  <a:pt x="190647" y="193647"/>
                </a:lnTo>
                <a:lnTo>
                  <a:pt x="212795" y="200162"/>
                </a:lnTo>
                <a:lnTo>
                  <a:pt x="215598" y="201619"/>
                </a:lnTo>
                <a:lnTo>
                  <a:pt x="136127" y="201619"/>
                </a:lnTo>
                <a:lnTo>
                  <a:pt x="109816" y="202771"/>
                </a:lnTo>
                <a:lnTo>
                  <a:pt x="66451" y="211890"/>
                </a:lnTo>
                <a:lnTo>
                  <a:pt x="35076" y="240575"/>
                </a:lnTo>
                <a:lnTo>
                  <a:pt x="33946" y="249281"/>
                </a:lnTo>
                <a:lnTo>
                  <a:pt x="35076" y="257837"/>
                </a:lnTo>
                <a:lnTo>
                  <a:pt x="66451" y="286527"/>
                </a:lnTo>
                <a:lnTo>
                  <a:pt x="109816" y="295785"/>
                </a:lnTo>
                <a:lnTo>
                  <a:pt x="136127" y="296943"/>
                </a:lnTo>
                <a:lnTo>
                  <a:pt x="214847" y="296943"/>
                </a:lnTo>
                <a:lnTo>
                  <a:pt x="212795" y="298003"/>
                </a:lnTo>
                <a:lnTo>
                  <a:pt x="190647" y="304401"/>
                </a:lnTo>
                <a:lnTo>
                  <a:pt x="164898" y="308097"/>
                </a:lnTo>
                <a:lnTo>
                  <a:pt x="136127" y="309287"/>
                </a:lnTo>
                <a:close/>
              </a:path>
              <a:path w="253364" h="309879">
                <a:moveTo>
                  <a:pt x="214847" y="296943"/>
                </a:moveTo>
                <a:lnTo>
                  <a:pt x="136127" y="296943"/>
                </a:lnTo>
                <a:lnTo>
                  <a:pt x="162631" y="295785"/>
                </a:lnTo>
                <a:lnTo>
                  <a:pt x="186146" y="292314"/>
                </a:lnTo>
                <a:lnTo>
                  <a:pt x="229013" y="272378"/>
                </a:lnTo>
                <a:lnTo>
                  <a:pt x="238994" y="249281"/>
                </a:lnTo>
                <a:lnTo>
                  <a:pt x="237853" y="240575"/>
                </a:lnTo>
                <a:lnTo>
                  <a:pt x="205996" y="211890"/>
                </a:lnTo>
                <a:lnTo>
                  <a:pt x="162631" y="202771"/>
                </a:lnTo>
                <a:lnTo>
                  <a:pt x="136127" y="201619"/>
                </a:lnTo>
                <a:lnTo>
                  <a:pt x="215598" y="201619"/>
                </a:lnTo>
                <a:lnTo>
                  <a:pt x="247181" y="226564"/>
                </a:lnTo>
                <a:lnTo>
                  <a:pt x="253053" y="249281"/>
                </a:lnTo>
                <a:lnTo>
                  <a:pt x="251547" y="261180"/>
                </a:lnTo>
                <a:lnTo>
                  <a:pt x="247181" y="271697"/>
                </a:lnTo>
                <a:lnTo>
                  <a:pt x="240178" y="280864"/>
                </a:lnTo>
                <a:lnTo>
                  <a:pt x="230765" y="288713"/>
                </a:lnTo>
                <a:lnTo>
                  <a:pt x="214847" y="2969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609099" y="9061103"/>
            <a:ext cx="246379" cy="305435"/>
          </a:xfrm>
          <a:custGeom>
            <a:avLst/>
            <a:gdLst/>
            <a:ahLst/>
            <a:cxnLst/>
            <a:rect l="l" t="t" r="r" b="b"/>
            <a:pathLst>
              <a:path w="246379" h="305434">
                <a:moveTo>
                  <a:pt x="241737" y="155672"/>
                </a:moveTo>
                <a:lnTo>
                  <a:pt x="227336" y="155672"/>
                </a:lnTo>
                <a:lnTo>
                  <a:pt x="227336" y="97038"/>
                </a:lnTo>
                <a:lnTo>
                  <a:pt x="157729" y="97038"/>
                </a:lnTo>
                <a:lnTo>
                  <a:pt x="157729" y="84693"/>
                </a:lnTo>
                <a:lnTo>
                  <a:pt x="227336" y="84693"/>
                </a:lnTo>
                <a:lnTo>
                  <a:pt x="227336" y="46633"/>
                </a:lnTo>
                <a:lnTo>
                  <a:pt x="157729" y="46633"/>
                </a:lnTo>
                <a:lnTo>
                  <a:pt x="157729" y="34289"/>
                </a:lnTo>
                <a:lnTo>
                  <a:pt x="227336" y="34289"/>
                </a:lnTo>
                <a:lnTo>
                  <a:pt x="227336" y="0"/>
                </a:lnTo>
                <a:lnTo>
                  <a:pt x="241737" y="0"/>
                </a:lnTo>
                <a:lnTo>
                  <a:pt x="241737" y="155672"/>
                </a:lnTo>
                <a:close/>
              </a:path>
              <a:path w="246379" h="305434">
                <a:moveTo>
                  <a:pt x="103895" y="143328"/>
                </a:moveTo>
                <a:lnTo>
                  <a:pt x="0" y="143328"/>
                </a:lnTo>
                <a:lnTo>
                  <a:pt x="0" y="67206"/>
                </a:lnTo>
                <a:lnTo>
                  <a:pt x="119325" y="67206"/>
                </a:lnTo>
                <a:lnTo>
                  <a:pt x="119325" y="16115"/>
                </a:lnTo>
                <a:lnTo>
                  <a:pt x="0" y="16115"/>
                </a:lnTo>
                <a:lnTo>
                  <a:pt x="0" y="4114"/>
                </a:lnTo>
                <a:lnTo>
                  <a:pt x="134070" y="4114"/>
                </a:lnTo>
                <a:lnTo>
                  <a:pt x="134070" y="79207"/>
                </a:lnTo>
                <a:lnTo>
                  <a:pt x="14744" y="79207"/>
                </a:lnTo>
                <a:lnTo>
                  <a:pt x="14744" y="131327"/>
                </a:lnTo>
                <a:lnTo>
                  <a:pt x="175386" y="131327"/>
                </a:lnTo>
                <a:lnTo>
                  <a:pt x="164651" y="136095"/>
                </a:lnTo>
                <a:lnTo>
                  <a:pt x="146071" y="140413"/>
                </a:lnTo>
                <a:lnTo>
                  <a:pt x="125433" y="142674"/>
                </a:lnTo>
                <a:lnTo>
                  <a:pt x="103895" y="143328"/>
                </a:lnTo>
                <a:close/>
              </a:path>
              <a:path w="246379" h="305434">
                <a:moveTo>
                  <a:pt x="175386" y="131327"/>
                </a:moveTo>
                <a:lnTo>
                  <a:pt x="104238" y="131327"/>
                </a:lnTo>
                <a:lnTo>
                  <a:pt x="125385" y="130582"/>
                </a:lnTo>
                <a:lnTo>
                  <a:pt x="145857" y="128198"/>
                </a:lnTo>
                <a:lnTo>
                  <a:pt x="164464" y="123949"/>
                </a:lnTo>
                <a:lnTo>
                  <a:pt x="180017" y="117611"/>
                </a:lnTo>
                <a:lnTo>
                  <a:pt x="180017" y="129269"/>
                </a:lnTo>
                <a:lnTo>
                  <a:pt x="175386" y="131327"/>
                </a:lnTo>
                <a:close/>
              </a:path>
              <a:path w="246379" h="305434">
                <a:moveTo>
                  <a:pt x="245852" y="304829"/>
                </a:moveTo>
                <a:lnTo>
                  <a:pt x="19887" y="304829"/>
                </a:lnTo>
                <a:lnTo>
                  <a:pt x="19887" y="236937"/>
                </a:lnTo>
                <a:lnTo>
                  <a:pt x="227336" y="236937"/>
                </a:lnTo>
                <a:lnTo>
                  <a:pt x="227336" y="193390"/>
                </a:lnTo>
                <a:lnTo>
                  <a:pt x="19887" y="193390"/>
                </a:lnTo>
                <a:lnTo>
                  <a:pt x="19887" y="181389"/>
                </a:lnTo>
                <a:lnTo>
                  <a:pt x="241737" y="181389"/>
                </a:lnTo>
                <a:lnTo>
                  <a:pt x="241737" y="249281"/>
                </a:lnTo>
                <a:lnTo>
                  <a:pt x="34631" y="249281"/>
                </a:lnTo>
                <a:lnTo>
                  <a:pt x="34631" y="292828"/>
                </a:lnTo>
                <a:lnTo>
                  <a:pt x="245852" y="292828"/>
                </a:lnTo>
                <a:lnTo>
                  <a:pt x="245852" y="3048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676475" y="5412052"/>
            <a:ext cx="247015" cy="314960"/>
          </a:xfrm>
          <a:custGeom>
            <a:avLst/>
            <a:gdLst/>
            <a:ahLst/>
            <a:cxnLst/>
            <a:rect l="l" t="t" r="r" b="b"/>
            <a:pathLst>
              <a:path w="247014" h="314960">
                <a:moveTo>
                  <a:pt x="87094" y="40118"/>
                </a:moveTo>
                <a:lnTo>
                  <a:pt x="72349" y="40118"/>
                </a:lnTo>
                <a:lnTo>
                  <a:pt x="72349" y="0"/>
                </a:lnTo>
                <a:lnTo>
                  <a:pt x="87094" y="0"/>
                </a:lnTo>
                <a:lnTo>
                  <a:pt x="87094" y="40118"/>
                </a:lnTo>
                <a:close/>
              </a:path>
              <a:path w="247014" h="314960">
                <a:moveTo>
                  <a:pt x="246538" y="181389"/>
                </a:moveTo>
                <a:lnTo>
                  <a:pt x="232136" y="181389"/>
                </a:lnTo>
                <a:lnTo>
                  <a:pt x="232136" y="105610"/>
                </a:lnTo>
                <a:lnTo>
                  <a:pt x="158072" y="105610"/>
                </a:lnTo>
                <a:lnTo>
                  <a:pt x="158072" y="93266"/>
                </a:lnTo>
                <a:lnTo>
                  <a:pt x="232136" y="93266"/>
                </a:lnTo>
                <a:lnTo>
                  <a:pt x="232136" y="9600"/>
                </a:lnTo>
                <a:lnTo>
                  <a:pt x="246538" y="9600"/>
                </a:lnTo>
                <a:lnTo>
                  <a:pt x="246538" y="181389"/>
                </a:lnTo>
                <a:close/>
              </a:path>
              <a:path w="247014" h="314960">
                <a:moveTo>
                  <a:pt x="154643" y="52805"/>
                </a:moveTo>
                <a:lnTo>
                  <a:pt x="4800" y="52805"/>
                </a:lnTo>
                <a:lnTo>
                  <a:pt x="4800" y="40118"/>
                </a:lnTo>
                <a:lnTo>
                  <a:pt x="154643" y="40118"/>
                </a:lnTo>
                <a:lnTo>
                  <a:pt x="154643" y="52805"/>
                </a:lnTo>
                <a:close/>
              </a:path>
              <a:path w="247014" h="314960">
                <a:moveTo>
                  <a:pt x="0" y="177274"/>
                </a:moveTo>
                <a:lnTo>
                  <a:pt x="0" y="163901"/>
                </a:lnTo>
                <a:lnTo>
                  <a:pt x="26638" y="152795"/>
                </a:lnTo>
                <a:lnTo>
                  <a:pt x="49804" y="132912"/>
                </a:lnTo>
                <a:lnTo>
                  <a:pt x="66156" y="105122"/>
                </a:lnTo>
                <a:lnTo>
                  <a:pt x="72349" y="70292"/>
                </a:lnTo>
                <a:lnTo>
                  <a:pt x="72349" y="52805"/>
                </a:lnTo>
                <a:lnTo>
                  <a:pt x="87094" y="52805"/>
                </a:lnTo>
                <a:lnTo>
                  <a:pt x="87094" y="70292"/>
                </a:lnTo>
                <a:lnTo>
                  <a:pt x="93582" y="104088"/>
                </a:lnTo>
                <a:lnTo>
                  <a:pt x="95223" y="106638"/>
                </a:lnTo>
                <a:lnTo>
                  <a:pt x="79893" y="106638"/>
                </a:lnTo>
                <a:lnTo>
                  <a:pt x="68229" y="129971"/>
                </a:lnTo>
                <a:lnTo>
                  <a:pt x="50362" y="150571"/>
                </a:lnTo>
                <a:lnTo>
                  <a:pt x="27286" y="166864"/>
                </a:lnTo>
                <a:lnTo>
                  <a:pt x="0" y="177274"/>
                </a:lnTo>
                <a:close/>
              </a:path>
              <a:path w="247014" h="314960">
                <a:moveTo>
                  <a:pt x="159786" y="172816"/>
                </a:moveTo>
                <a:lnTo>
                  <a:pt x="133368" y="162814"/>
                </a:lnTo>
                <a:lnTo>
                  <a:pt x="110453" y="147828"/>
                </a:lnTo>
                <a:lnTo>
                  <a:pt x="92232" y="128792"/>
                </a:lnTo>
                <a:lnTo>
                  <a:pt x="79893" y="106638"/>
                </a:lnTo>
                <a:lnTo>
                  <a:pt x="95223" y="106638"/>
                </a:lnTo>
                <a:lnTo>
                  <a:pt x="110453" y="130298"/>
                </a:lnTo>
                <a:lnTo>
                  <a:pt x="133818" y="148793"/>
                </a:lnTo>
                <a:lnTo>
                  <a:pt x="159786" y="159444"/>
                </a:lnTo>
                <a:lnTo>
                  <a:pt x="159786" y="172816"/>
                </a:lnTo>
                <a:close/>
              </a:path>
              <a:path w="247014" h="314960">
                <a:moveTo>
                  <a:pt x="246538" y="314430"/>
                </a:moveTo>
                <a:lnTo>
                  <a:pt x="24688" y="314430"/>
                </a:lnTo>
                <a:lnTo>
                  <a:pt x="24688" y="211906"/>
                </a:lnTo>
                <a:lnTo>
                  <a:pt x="246538" y="211906"/>
                </a:lnTo>
                <a:lnTo>
                  <a:pt x="246538" y="224593"/>
                </a:lnTo>
                <a:lnTo>
                  <a:pt x="39432" y="224593"/>
                </a:lnTo>
                <a:lnTo>
                  <a:pt x="39432" y="301743"/>
                </a:lnTo>
                <a:lnTo>
                  <a:pt x="246538" y="301743"/>
                </a:lnTo>
                <a:lnTo>
                  <a:pt x="246538" y="314430"/>
                </a:lnTo>
                <a:close/>
              </a:path>
              <a:path w="247014" h="314960">
                <a:moveTo>
                  <a:pt x="246538" y="301743"/>
                </a:moveTo>
                <a:lnTo>
                  <a:pt x="232136" y="301743"/>
                </a:lnTo>
                <a:lnTo>
                  <a:pt x="232136" y="224593"/>
                </a:lnTo>
                <a:lnTo>
                  <a:pt x="246538" y="224593"/>
                </a:lnTo>
                <a:lnTo>
                  <a:pt x="246538" y="3017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009074" y="5425769"/>
            <a:ext cx="233679" cy="147955"/>
          </a:xfrm>
          <a:custGeom>
            <a:avLst/>
            <a:gdLst/>
            <a:ahLst/>
            <a:cxnLst/>
            <a:rect l="l" t="t" r="r" b="b"/>
            <a:pathLst>
              <a:path w="233680" h="147954">
                <a:moveTo>
                  <a:pt x="233502" y="55054"/>
                </a:moveTo>
                <a:lnTo>
                  <a:pt x="219443" y="55054"/>
                </a:lnTo>
                <a:lnTo>
                  <a:pt x="219443" y="67754"/>
                </a:lnTo>
                <a:lnTo>
                  <a:pt x="219443" y="135064"/>
                </a:lnTo>
                <a:lnTo>
                  <a:pt x="14058" y="135064"/>
                </a:lnTo>
                <a:lnTo>
                  <a:pt x="14058" y="67754"/>
                </a:lnTo>
                <a:lnTo>
                  <a:pt x="219443" y="67754"/>
                </a:lnTo>
                <a:lnTo>
                  <a:pt x="219443" y="55054"/>
                </a:lnTo>
                <a:lnTo>
                  <a:pt x="14058" y="55054"/>
                </a:lnTo>
                <a:lnTo>
                  <a:pt x="14058" y="444"/>
                </a:lnTo>
                <a:lnTo>
                  <a:pt x="0" y="444"/>
                </a:lnTo>
                <a:lnTo>
                  <a:pt x="0" y="55054"/>
                </a:lnTo>
                <a:lnTo>
                  <a:pt x="0" y="67754"/>
                </a:lnTo>
                <a:lnTo>
                  <a:pt x="0" y="135064"/>
                </a:lnTo>
                <a:lnTo>
                  <a:pt x="0" y="147764"/>
                </a:lnTo>
                <a:lnTo>
                  <a:pt x="233502" y="147764"/>
                </a:lnTo>
                <a:lnTo>
                  <a:pt x="233502" y="135445"/>
                </a:lnTo>
                <a:lnTo>
                  <a:pt x="233502" y="135064"/>
                </a:lnTo>
                <a:lnTo>
                  <a:pt x="233502" y="67754"/>
                </a:lnTo>
                <a:lnTo>
                  <a:pt x="233502" y="67208"/>
                </a:lnTo>
                <a:lnTo>
                  <a:pt x="233502" y="55054"/>
                </a:lnTo>
                <a:close/>
              </a:path>
              <a:path w="233680" h="147954">
                <a:moveTo>
                  <a:pt x="233502" y="0"/>
                </a:moveTo>
                <a:lnTo>
                  <a:pt x="219443" y="0"/>
                </a:lnTo>
                <a:lnTo>
                  <a:pt x="219443" y="54521"/>
                </a:lnTo>
                <a:lnTo>
                  <a:pt x="233502" y="54521"/>
                </a:lnTo>
                <a:lnTo>
                  <a:pt x="2335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991586" y="5630481"/>
            <a:ext cx="268605" cy="98425"/>
          </a:xfrm>
          <a:custGeom>
            <a:avLst/>
            <a:gdLst/>
            <a:ahLst/>
            <a:cxnLst/>
            <a:rect l="l" t="t" r="r" b="b"/>
            <a:pathLst>
              <a:path w="268604" h="98425">
                <a:moveTo>
                  <a:pt x="268478" y="0"/>
                </a:moveTo>
                <a:lnTo>
                  <a:pt x="0" y="0"/>
                </a:lnTo>
                <a:lnTo>
                  <a:pt x="0" y="12687"/>
                </a:lnTo>
                <a:lnTo>
                  <a:pt x="126873" y="12687"/>
                </a:lnTo>
                <a:lnTo>
                  <a:pt x="126873" y="98412"/>
                </a:lnTo>
                <a:lnTo>
                  <a:pt x="140931" y="98412"/>
                </a:lnTo>
                <a:lnTo>
                  <a:pt x="140931" y="12687"/>
                </a:lnTo>
                <a:lnTo>
                  <a:pt x="268478" y="12687"/>
                </a:lnTo>
                <a:lnTo>
                  <a:pt x="2684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401136" y="5419597"/>
            <a:ext cx="572770" cy="307340"/>
          </a:xfrm>
          <a:custGeom>
            <a:avLst/>
            <a:gdLst/>
            <a:ahLst/>
            <a:cxnLst/>
            <a:rect l="l" t="t" r="r" b="b"/>
            <a:pathLst>
              <a:path w="572770" h="307339">
                <a:moveTo>
                  <a:pt x="291807" y="134073"/>
                </a:moveTo>
                <a:lnTo>
                  <a:pt x="240372" y="134073"/>
                </a:lnTo>
                <a:lnTo>
                  <a:pt x="240372" y="2057"/>
                </a:lnTo>
                <a:lnTo>
                  <a:pt x="225971" y="2057"/>
                </a:lnTo>
                <a:lnTo>
                  <a:pt x="225971" y="242773"/>
                </a:lnTo>
                <a:lnTo>
                  <a:pt x="210172" y="254177"/>
                </a:lnTo>
                <a:lnTo>
                  <a:pt x="190652" y="262572"/>
                </a:lnTo>
                <a:lnTo>
                  <a:pt x="168300" y="267754"/>
                </a:lnTo>
                <a:lnTo>
                  <a:pt x="144018" y="269519"/>
                </a:lnTo>
                <a:lnTo>
                  <a:pt x="131673" y="269519"/>
                </a:lnTo>
                <a:lnTo>
                  <a:pt x="135331" y="249923"/>
                </a:lnTo>
                <a:lnTo>
                  <a:pt x="138023" y="225920"/>
                </a:lnTo>
                <a:lnTo>
                  <a:pt x="139674" y="199555"/>
                </a:lnTo>
                <a:lnTo>
                  <a:pt x="140144" y="177622"/>
                </a:lnTo>
                <a:lnTo>
                  <a:pt x="140246" y="20916"/>
                </a:lnTo>
                <a:lnTo>
                  <a:pt x="176250" y="20916"/>
                </a:lnTo>
                <a:lnTo>
                  <a:pt x="176250" y="7886"/>
                </a:lnTo>
                <a:lnTo>
                  <a:pt x="125844" y="7886"/>
                </a:lnTo>
                <a:lnTo>
                  <a:pt x="125844" y="20916"/>
                </a:lnTo>
                <a:lnTo>
                  <a:pt x="125844" y="177622"/>
                </a:lnTo>
                <a:lnTo>
                  <a:pt x="125272" y="202641"/>
                </a:lnTo>
                <a:lnTo>
                  <a:pt x="123621" y="227558"/>
                </a:lnTo>
                <a:lnTo>
                  <a:pt x="120929" y="250482"/>
                </a:lnTo>
                <a:lnTo>
                  <a:pt x="117271" y="269519"/>
                </a:lnTo>
                <a:lnTo>
                  <a:pt x="53149" y="269519"/>
                </a:lnTo>
                <a:lnTo>
                  <a:pt x="53149" y="20916"/>
                </a:lnTo>
                <a:lnTo>
                  <a:pt x="125844" y="20916"/>
                </a:lnTo>
                <a:lnTo>
                  <a:pt x="125844" y="7886"/>
                </a:lnTo>
                <a:lnTo>
                  <a:pt x="3429" y="7886"/>
                </a:lnTo>
                <a:lnTo>
                  <a:pt x="3429" y="20916"/>
                </a:lnTo>
                <a:lnTo>
                  <a:pt x="38747" y="20916"/>
                </a:lnTo>
                <a:lnTo>
                  <a:pt x="38747" y="269519"/>
                </a:lnTo>
                <a:lnTo>
                  <a:pt x="0" y="269519"/>
                </a:lnTo>
                <a:lnTo>
                  <a:pt x="0" y="282549"/>
                </a:lnTo>
                <a:lnTo>
                  <a:pt x="142646" y="282549"/>
                </a:lnTo>
                <a:lnTo>
                  <a:pt x="167627" y="280822"/>
                </a:lnTo>
                <a:lnTo>
                  <a:pt x="190741" y="275691"/>
                </a:lnTo>
                <a:lnTo>
                  <a:pt x="210642" y="267208"/>
                </a:lnTo>
                <a:lnTo>
                  <a:pt x="225971" y="255460"/>
                </a:lnTo>
                <a:lnTo>
                  <a:pt x="225971" y="304152"/>
                </a:lnTo>
                <a:lnTo>
                  <a:pt x="240372" y="304152"/>
                </a:lnTo>
                <a:lnTo>
                  <a:pt x="240372" y="255460"/>
                </a:lnTo>
                <a:lnTo>
                  <a:pt x="240372" y="146761"/>
                </a:lnTo>
                <a:lnTo>
                  <a:pt x="291807" y="146761"/>
                </a:lnTo>
                <a:lnTo>
                  <a:pt x="291807" y="134073"/>
                </a:lnTo>
                <a:close/>
              </a:path>
              <a:path w="572770" h="307339">
                <a:moveTo>
                  <a:pt x="476618" y="68922"/>
                </a:moveTo>
                <a:lnTo>
                  <a:pt x="474954" y="52920"/>
                </a:lnTo>
                <a:lnTo>
                  <a:pt x="470242" y="38925"/>
                </a:lnTo>
                <a:lnTo>
                  <a:pt x="462876" y="26974"/>
                </a:lnTo>
                <a:lnTo>
                  <a:pt x="461873" y="25946"/>
                </a:lnTo>
                <a:lnTo>
                  <a:pt x="461873" y="68922"/>
                </a:lnTo>
                <a:lnTo>
                  <a:pt x="460692" y="81572"/>
                </a:lnTo>
                <a:lnTo>
                  <a:pt x="435051" y="116624"/>
                </a:lnTo>
                <a:lnTo>
                  <a:pt x="399135" y="125158"/>
                </a:lnTo>
                <a:lnTo>
                  <a:pt x="385978" y="124206"/>
                </a:lnTo>
                <a:lnTo>
                  <a:pt x="346506" y="102247"/>
                </a:lnTo>
                <a:lnTo>
                  <a:pt x="336384" y="68922"/>
                </a:lnTo>
                <a:lnTo>
                  <a:pt x="337566" y="56121"/>
                </a:lnTo>
                <a:lnTo>
                  <a:pt x="363156" y="20878"/>
                </a:lnTo>
                <a:lnTo>
                  <a:pt x="399135" y="12344"/>
                </a:lnTo>
                <a:lnTo>
                  <a:pt x="412127" y="13309"/>
                </a:lnTo>
                <a:lnTo>
                  <a:pt x="451751" y="35407"/>
                </a:lnTo>
                <a:lnTo>
                  <a:pt x="461873" y="68922"/>
                </a:lnTo>
                <a:lnTo>
                  <a:pt x="461873" y="25946"/>
                </a:lnTo>
                <a:lnTo>
                  <a:pt x="453301" y="17145"/>
                </a:lnTo>
                <a:lnTo>
                  <a:pt x="446176" y="12344"/>
                </a:lnTo>
                <a:lnTo>
                  <a:pt x="442239" y="9690"/>
                </a:lnTo>
                <a:lnTo>
                  <a:pt x="429298" y="4330"/>
                </a:lnTo>
                <a:lnTo>
                  <a:pt x="414832" y="1092"/>
                </a:lnTo>
                <a:lnTo>
                  <a:pt x="399135" y="0"/>
                </a:lnTo>
                <a:lnTo>
                  <a:pt x="383628" y="1092"/>
                </a:lnTo>
                <a:lnTo>
                  <a:pt x="345300" y="17145"/>
                </a:lnTo>
                <a:lnTo>
                  <a:pt x="323596" y="52920"/>
                </a:lnTo>
                <a:lnTo>
                  <a:pt x="321983" y="68922"/>
                </a:lnTo>
                <a:lnTo>
                  <a:pt x="323596" y="84670"/>
                </a:lnTo>
                <a:lnTo>
                  <a:pt x="345300" y="120357"/>
                </a:lnTo>
                <a:lnTo>
                  <a:pt x="383628" y="136410"/>
                </a:lnTo>
                <a:lnTo>
                  <a:pt x="399135" y="137502"/>
                </a:lnTo>
                <a:lnTo>
                  <a:pt x="414832" y="136410"/>
                </a:lnTo>
                <a:lnTo>
                  <a:pt x="429298" y="133172"/>
                </a:lnTo>
                <a:lnTo>
                  <a:pt x="442239" y="127812"/>
                </a:lnTo>
                <a:lnTo>
                  <a:pt x="446176" y="125158"/>
                </a:lnTo>
                <a:lnTo>
                  <a:pt x="453301" y="120357"/>
                </a:lnTo>
                <a:lnTo>
                  <a:pt x="462876" y="110388"/>
                </a:lnTo>
                <a:lnTo>
                  <a:pt x="470242" y="98501"/>
                </a:lnTo>
                <a:lnTo>
                  <a:pt x="474954" y="84670"/>
                </a:lnTo>
                <a:lnTo>
                  <a:pt x="476618" y="68922"/>
                </a:lnTo>
                <a:close/>
              </a:path>
              <a:path w="572770" h="307339">
                <a:moveTo>
                  <a:pt x="568172" y="2057"/>
                </a:moveTo>
                <a:lnTo>
                  <a:pt x="553770" y="2057"/>
                </a:lnTo>
                <a:lnTo>
                  <a:pt x="553770" y="143332"/>
                </a:lnTo>
                <a:lnTo>
                  <a:pt x="568172" y="143332"/>
                </a:lnTo>
                <a:lnTo>
                  <a:pt x="568172" y="2057"/>
                </a:lnTo>
                <a:close/>
              </a:path>
              <a:path w="572770" h="307339">
                <a:moveTo>
                  <a:pt x="572287" y="294551"/>
                </a:moveTo>
                <a:lnTo>
                  <a:pt x="361073" y="294551"/>
                </a:lnTo>
                <a:lnTo>
                  <a:pt x="361073" y="247573"/>
                </a:lnTo>
                <a:lnTo>
                  <a:pt x="568172" y="247573"/>
                </a:lnTo>
                <a:lnTo>
                  <a:pt x="568172" y="175564"/>
                </a:lnTo>
                <a:lnTo>
                  <a:pt x="346329" y="175564"/>
                </a:lnTo>
                <a:lnTo>
                  <a:pt x="346329" y="187909"/>
                </a:lnTo>
                <a:lnTo>
                  <a:pt x="553770" y="187909"/>
                </a:lnTo>
                <a:lnTo>
                  <a:pt x="553770" y="235229"/>
                </a:lnTo>
                <a:lnTo>
                  <a:pt x="346329" y="235229"/>
                </a:lnTo>
                <a:lnTo>
                  <a:pt x="346329" y="306895"/>
                </a:lnTo>
                <a:lnTo>
                  <a:pt x="572287" y="306895"/>
                </a:lnTo>
                <a:lnTo>
                  <a:pt x="572287" y="294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135687" y="5421653"/>
            <a:ext cx="251460" cy="305435"/>
          </a:xfrm>
          <a:custGeom>
            <a:avLst/>
            <a:gdLst/>
            <a:ahLst/>
            <a:cxnLst/>
            <a:rect l="l" t="t" r="r" b="b"/>
            <a:pathLst>
              <a:path w="251460" h="305435">
                <a:moveTo>
                  <a:pt x="140242" y="141270"/>
                </a:moveTo>
                <a:lnTo>
                  <a:pt x="0" y="141270"/>
                </a:lnTo>
                <a:lnTo>
                  <a:pt x="0" y="4114"/>
                </a:lnTo>
                <a:lnTo>
                  <a:pt x="140242" y="4114"/>
                </a:lnTo>
                <a:lnTo>
                  <a:pt x="140242" y="16801"/>
                </a:lnTo>
                <a:lnTo>
                  <a:pt x="14401" y="16801"/>
                </a:lnTo>
                <a:lnTo>
                  <a:pt x="14401" y="128926"/>
                </a:lnTo>
                <a:lnTo>
                  <a:pt x="140242" y="128926"/>
                </a:lnTo>
                <a:lnTo>
                  <a:pt x="140242" y="141270"/>
                </a:lnTo>
                <a:close/>
              </a:path>
              <a:path w="251460" h="305435">
                <a:moveTo>
                  <a:pt x="140242" y="128926"/>
                </a:moveTo>
                <a:lnTo>
                  <a:pt x="125840" y="128926"/>
                </a:lnTo>
                <a:lnTo>
                  <a:pt x="125840" y="16801"/>
                </a:lnTo>
                <a:lnTo>
                  <a:pt x="140242" y="16801"/>
                </a:lnTo>
                <a:lnTo>
                  <a:pt x="140242" y="128926"/>
                </a:lnTo>
                <a:close/>
              </a:path>
              <a:path w="251460" h="305435">
                <a:moveTo>
                  <a:pt x="241737" y="168359"/>
                </a:moveTo>
                <a:lnTo>
                  <a:pt x="227336" y="168359"/>
                </a:lnTo>
                <a:lnTo>
                  <a:pt x="227336" y="0"/>
                </a:lnTo>
                <a:lnTo>
                  <a:pt x="241737" y="0"/>
                </a:lnTo>
                <a:lnTo>
                  <a:pt x="241737" y="168359"/>
                </a:lnTo>
                <a:close/>
              </a:path>
              <a:path w="251460" h="305435">
                <a:moveTo>
                  <a:pt x="136813" y="209506"/>
                </a:moveTo>
                <a:lnTo>
                  <a:pt x="122411" y="209506"/>
                </a:lnTo>
                <a:lnTo>
                  <a:pt x="122411" y="171102"/>
                </a:lnTo>
                <a:lnTo>
                  <a:pt x="136813" y="171102"/>
                </a:lnTo>
                <a:lnTo>
                  <a:pt x="136813" y="209506"/>
                </a:lnTo>
                <a:close/>
              </a:path>
              <a:path w="251460" h="305435">
                <a:moveTo>
                  <a:pt x="241737" y="221850"/>
                </a:moveTo>
                <a:lnTo>
                  <a:pt x="19544" y="221850"/>
                </a:lnTo>
                <a:lnTo>
                  <a:pt x="19544" y="209506"/>
                </a:lnTo>
                <a:lnTo>
                  <a:pt x="241737" y="209506"/>
                </a:lnTo>
                <a:lnTo>
                  <a:pt x="241737" y="221850"/>
                </a:lnTo>
                <a:close/>
              </a:path>
              <a:path w="251460" h="305435">
                <a:moveTo>
                  <a:pt x="9943" y="304829"/>
                </a:moveTo>
                <a:lnTo>
                  <a:pt x="9943" y="292485"/>
                </a:lnTo>
                <a:lnTo>
                  <a:pt x="50951" y="287877"/>
                </a:lnTo>
                <a:lnTo>
                  <a:pt x="87008" y="275426"/>
                </a:lnTo>
                <a:lnTo>
                  <a:pt x="112650" y="256417"/>
                </a:lnTo>
                <a:lnTo>
                  <a:pt x="122411" y="232136"/>
                </a:lnTo>
                <a:lnTo>
                  <a:pt x="122411" y="221850"/>
                </a:lnTo>
                <a:lnTo>
                  <a:pt x="136813" y="221850"/>
                </a:lnTo>
                <a:lnTo>
                  <a:pt x="136813" y="232136"/>
                </a:lnTo>
                <a:lnTo>
                  <a:pt x="146516" y="255796"/>
                </a:lnTo>
                <a:lnTo>
                  <a:pt x="129955" y="255796"/>
                </a:lnTo>
                <a:lnTo>
                  <a:pt x="112650" y="275174"/>
                </a:lnTo>
                <a:lnTo>
                  <a:pt x="85379" y="290471"/>
                </a:lnTo>
                <a:lnTo>
                  <a:pt x="50394" y="300688"/>
                </a:lnTo>
                <a:lnTo>
                  <a:pt x="9943" y="304829"/>
                </a:lnTo>
                <a:close/>
              </a:path>
              <a:path w="251460" h="305435">
                <a:moveTo>
                  <a:pt x="251338" y="304829"/>
                </a:moveTo>
                <a:lnTo>
                  <a:pt x="210288" y="300688"/>
                </a:lnTo>
                <a:lnTo>
                  <a:pt x="174959" y="290471"/>
                </a:lnTo>
                <a:lnTo>
                  <a:pt x="147475" y="275174"/>
                </a:lnTo>
                <a:lnTo>
                  <a:pt x="129955" y="255796"/>
                </a:lnTo>
                <a:lnTo>
                  <a:pt x="146516" y="255796"/>
                </a:lnTo>
                <a:lnTo>
                  <a:pt x="146751" y="256369"/>
                </a:lnTo>
                <a:lnTo>
                  <a:pt x="172859" y="275298"/>
                </a:lnTo>
                <a:lnTo>
                  <a:pt x="209575" y="287733"/>
                </a:lnTo>
                <a:lnTo>
                  <a:pt x="251338" y="292485"/>
                </a:lnTo>
                <a:lnTo>
                  <a:pt x="251338" y="3048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539489" y="5419595"/>
            <a:ext cx="252729" cy="305435"/>
          </a:xfrm>
          <a:custGeom>
            <a:avLst/>
            <a:gdLst/>
            <a:ahLst/>
            <a:cxnLst/>
            <a:rect l="l" t="t" r="r" b="b"/>
            <a:pathLst>
              <a:path w="252729" h="305435">
                <a:moveTo>
                  <a:pt x="77150" y="170073"/>
                </a:moveTo>
                <a:lnTo>
                  <a:pt x="35344" y="158935"/>
                </a:lnTo>
                <a:lnTo>
                  <a:pt x="6429" y="122926"/>
                </a:lnTo>
                <a:lnTo>
                  <a:pt x="0" y="85036"/>
                </a:lnTo>
                <a:lnTo>
                  <a:pt x="1639" y="64961"/>
                </a:lnTo>
                <a:lnTo>
                  <a:pt x="24688" y="19201"/>
                </a:lnTo>
                <a:lnTo>
                  <a:pt x="61672" y="1264"/>
                </a:lnTo>
                <a:lnTo>
                  <a:pt x="77150" y="0"/>
                </a:lnTo>
                <a:lnTo>
                  <a:pt x="92628" y="1264"/>
                </a:lnTo>
                <a:lnTo>
                  <a:pt x="106596" y="4971"/>
                </a:lnTo>
                <a:lnTo>
                  <a:pt x="118956" y="10993"/>
                </a:lnTo>
                <a:lnTo>
                  <a:pt x="121154" y="12686"/>
                </a:lnTo>
                <a:lnTo>
                  <a:pt x="77150" y="12686"/>
                </a:lnTo>
                <a:lnTo>
                  <a:pt x="64281" y="13758"/>
                </a:lnTo>
                <a:lnTo>
                  <a:pt x="25684" y="39711"/>
                </a:lnTo>
                <a:lnTo>
                  <a:pt x="14401" y="85036"/>
                </a:lnTo>
                <a:lnTo>
                  <a:pt x="15676" y="101774"/>
                </a:lnTo>
                <a:lnTo>
                  <a:pt x="34289" y="140927"/>
                </a:lnTo>
                <a:lnTo>
                  <a:pt x="77150" y="157386"/>
                </a:lnTo>
                <a:lnTo>
                  <a:pt x="120919" y="157386"/>
                </a:lnTo>
                <a:lnTo>
                  <a:pt x="118956" y="158935"/>
                </a:lnTo>
                <a:lnTo>
                  <a:pt x="106596" y="165058"/>
                </a:lnTo>
                <a:lnTo>
                  <a:pt x="92628" y="168803"/>
                </a:lnTo>
                <a:lnTo>
                  <a:pt x="77150" y="170073"/>
                </a:lnTo>
                <a:close/>
              </a:path>
              <a:path w="252729" h="305435">
                <a:moveTo>
                  <a:pt x="120919" y="157386"/>
                </a:moveTo>
                <a:lnTo>
                  <a:pt x="77150" y="157386"/>
                </a:lnTo>
                <a:lnTo>
                  <a:pt x="89928" y="156309"/>
                </a:lnTo>
                <a:lnTo>
                  <a:pt x="101452" y="153143"/>
                </a:lnTo>
                <a:lnTo>
                  <a:pt x="135013" y="116839"/>
                </a:lnTo>
                <a:lnTo>
                  <a:pt x="139899" y="85036"/>
                </a:lnTo>
                <a:lnTo>
                  <a:pt x="138677" y="67956"/>
                </a:lnTo>
                <a:lnTo>
                  <a:pt x="120354" y="28802"/>
                </a:lnTo>
                <a:lnTo>
                  <a:pt x="77150" y="12686"/>
                </a:lnTo>
                <a:lnTo>
                  <a:pt x="121154" y="12686"/>
                </a:lnTo>
                <a:lnTo>
                  <a:pt x="148042" y="47104"/>
                </a:lnTo>
                <a:lnTo>
                  <a:pt x="154643" y="85036"/>
                </a:lnTo>
                <a:lnTo>
                  <a:pt x="152950" y="105106"/>
                </a:lnTo>
                <a:lnTo>
                  <a:pt x="148042" y="122926"/>
                </a:lnTo>
                <a:lnTo>
                  <a:pt x="140177" y="138174"/>
                </a:lnTo>
                <a:lnTo>
                  <a:pt x="129612" y="150528"/>
                </a:lnTo>
                <a:lnTo>
                  <a:pt x="120919" y="157386"/>
                </a:lnTo>
                <a:close/>
              </a:path>
              <a:path w="252729" h="305435">
                <a:moveTo>
                  <a:pt x="246195" y="211220"/>
                </a:moveTo>
                <a:lnTo>
                  <a:pt x="231793" y="211220"/>
                </a:lnTo>
                <a:lnTo>
                  <a:pt x="231793" y="2057"/>
                </a:lnTo>
                <a:lnTo>
                  <a:pt x="246195" y="2057"/>
                </a:lnTo>
                <a:lnTo>
                  <a:pt x="246195" y="211220"/>
                </a:lnTo>
                <a:close/>
              </a:path>
              <a:path w="252729" h="305435">
                <a:moveTo>
                  <a:pt x="252367" y="305172"/>
                </a:moveTo>
                <a:lnTo>
                  <a:pt x="24345" y="305172"/>
                </a:lnTo>
                <a:lnTo>
                  <a:pt x="24345" y="211906"/>
                </a:lnTo>
                <a:lnTo>
                  <a:pt x="39089" y="211906"/>
                </a:lnTo>
                <a:lnTo>
                  <a:pt x="39089" y="292142"/>
                </a:lnTo>
                <a:lnTo>
                  <a:pt x="252367" y="292142"/>
                </a:lnTo>
                <a:lnTo>
                  <a:pt x="252367" y="3051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863173" y="5419597"/>
            <a:ext cx="567690" cy="305435"/>
          </a:xfrm>
          <a:custGeom>
            <a:avLst/>
            <a:gdLst/>
            <a:ahLst/>
            <a:cxnLst/>
            <a:rect l="l" t="t" r="r" b="b"/>
            <a:pathLst>
              <a:path w="567689" h="305435">
                <a:moveTo>
                  <a:pt x="284594" y="134073"/>
                </a:moveTo>
                <a:lnTo>
                  <a:pt x="233159" y="134073"/>
                </a:lnTo>
                <a:lnTo>
                  <a:pt x="233159" y="2057"/>
                </a:lnTo>
                <a:lnTo>
                  <a:pt x="218757" y="2057"/>
                </a:lnTo>
                <a:lnTo>
                  <a:pt x="218757" y="239687"/>
                </a:lnTo>
                <a:lnTo>
                  <a:pt x="201764" y="252450"/>
                </a:lnTo>
                <a:lnTo>
                  <a:pt x="180746" y="261797"/>
                </a:lnTo>
                <a:lnTo>
                  <a:pt x="156705" y="267550"/>
                </a:lnTo>
                <a:lnTo>
                  <a:pt x="130644" y="269519"/>
                </a:lnTo>
                <a:lnTo>
                  <a:pt x="14744" y="269519"/>
                </a:lnTo>
                <a:lnTo>
                  <a:pt x="14744" y="150190"/>
                </a:lnTo>
                <a:lnTo>
                  <a:pt x="134759" y="150190"/>
                </a:lnTo>
                <a:lnTo>
                  <a:pt x="134759" y="7886"/>
                </a:lnTo>
                <a:lnTo>
                  <a:pt x="0" y="7886"/>
                </a:lnTo>
                <a:lnTo>
                  <a:pt x="0" y="20916"/>
                </a:lnTo>
                <a:lnTo>
                  <a:pt x="120015" y="20916"/>
                </a:lnTo>
                <a:lnTo>
                  <a:pt x="120015" y="137502"/>
                </a:lnTo>
                <a:lnTo>
                  <a:pt x="0" y="137502"/>
                </a:lnTo>
                <a:lnTo>
                  <a:pt x="0" y="282549"/>
                </a:lnTo>
                <a:lnTo>
                  <a:pt x="129273" y="282549"/>
                </a:lnTo>
                <a:lnTo>
                  <a:pt x="156413" y="280543"/>
                </a:lnTo>
                <a:lnTo>
                  <a:pt x="181343" y="274701"/>
                </a:lnTo>
                <a:lnTo>
                  <a:pt x="202615" y="265328"/>
                </a:lnTo>
                <a:lnTo>
                  <a:pt x="218757" y="252717"/>
                </a:lnTo>
                <a:lnTo>
                  <a:pt x="218757" y="304152"/>
                </a:lnTo>
                <a:lnTo>
                  <a:pt x="233159" y="304152"/>
                </a:lnTo>
                <a:lnTo>
                  <a:pt x="233159" y="146761"/>
                </a:lnTo>
                <a:lnTo>
                  <a:pt x="284594" y="146761"/>
                </a:lnTo>
                <a:lnTo>
                  <a:pt x="284594" y="134073"/>
                </a:lnTo>
                <a:close/>
              </a:path>
              <a:path w="567689" h="305435">
                <a:moveTo>
                  <a:pt x="469417" y="85039"/>
                </a:moveTo>
                <a:lnTo>
                  <a:pt x="467728" y="64960"/>
                </a:lnTo>
                <a:lnTo>
                  <a:pt x="462813" y="47104"/>
                </a:lnTo>
                <a:lnTo>
                  <a:pt x="454952" y="31762"/>
                </a:lnTo>
                <a:lnTo>
                  <a:pt x="454672" y="31432"/>
                </a:lnTo>
                <a:lnTo>
                  <a:pt x="454672" y="85039"/>
                </a:lnTo>
                <a:lnTo>
                  <a:pt x="453453" y="101777"/>
                </a:lnTo>
                <a:lnTo>
                  <a:pt x="435127" y="140931"/>
                </a:lnTo>
                <a:lnTo>
                  <a:pt x="391922" y="157391"/>
                </a:lnTo>
                <a:lnTo>
                  <a:pt x="379056" y="156311"/>
                </a:lnTo>
                <a:lnTo>
                  <a:pt x="340461" y="129984"/>
                </a:lnTo>
                <a:lnTo>
                  <a:pt x="329171" y="85039"/>
                </a:lnTo>
                <a:lnTo>
                  <a:pt x="330454" y="67957"/>
                </a:lnTo>
                <a:lnTo>
                  <a:pt x="349059" y="28803"/>
                </a:lnTo>
                <a:lnTo>
                  <a:pt x="391922" y="12687"/>
                </a:lnTo>
                <a:lnTo>
                  <a:pt x="404698" y="13766"/>
                </a:lnTo>
                <a:lnTo>
                  <a:pt x="443674" y="39712"/>
                </a:lnTo>
                <a:lnTo>
                  <a:pt x="454672" y="85039"/>
                </a:lnTo>
                <a:lnTo>
                  <a:pt x="454672" y="31432"/>
                </a:lnTo>
                <a:lnTo>
                  <a:pt x="421373" y="4978"/>
                </a:lnTo>
                <a:lnTo>
                  <a:pt x="391922" y="0"/>
                </a:lnTo>
                <a:lnTo>
                  <a:pt x="376440" y="1270"/>
                </a:lnTo>
                <a:lnTo>
                  <a:pt x="339458" y="19202"/>
                </a:lnTo>
                <a:lnTo>
                  <a:pt x="316407" y="64960"/>
                </a:lnTo>
                <a:lnTo>
                  <a:pt x="314769" y="85039"/>
                </a:lnTo>
                <a:lnTo>
                  <a:pt x="316407" y="105105"/>
                </a:lnTo>
                <a:lnTo>
                  <a:pt x="339458" y="150533"/>
                </a:lnTo>
                <a:lnTo>
                  <a:pt x="376440" y="168808"/>
                </a:lnTo>
                <a:lnTo>
                  <a:pt x="391922" y="170078"/>
                </a:lnTo>
                <a:lnTo>
                  <a:pt x="407403" y="168808"/>
                </a:lnTo>
                <a:lnTo>
                  <a:pt x="421373" y="165061"/>
                </a:lnTo>
                <a:lnTo>
                  <a:pt x="433730" y="158940"/>
                </a:lnTo>
                <a:lnTo>
                  <a:pt x="435686" y="157391"/>
                </a:lnTo>
                <a:lnTo>
                  <a:pt x="444385" y="150533"/>
                </a:lnTo>
                <a:lnTo>
                  <a:pt x="454952" y="138176"/>
                </a:lnTo>
                <a:lnTo>
                  <a:pt x="462813" y="122936"/>
                </a:lnTo>
                <a:lnTo>
                  <a:pt x="467728" y="105105"/>
                </a:lnTo>
                <a:lnTo>
                  <a:pt x="469417" y="85039"/>
                </a:lnTo>
                <a:close/>
              </a:path>
              <a:path w="567689" h="305435">
                <a:moveTo>
                  <a:pt x="560971" y="2057"/>
                </a:moveTo>
                <a:lnTo>
                  <a:pt x="546569" y="2057"/>
                </a:lnTo>
                <a:lnTo>
                  <a:pt x="546569" y="211226"/>
                </a:lnTo>
                <a:lnTo>
                  <a:pt x="560971" y="211226"/>
                </a:lnTo>
                <a:lnTo>
                  <a:pt x="560971" y="2057"/>
                </a:lnTo>
                <a:close/>
              </a:path>
              <a:path w="567689" h="305435">
                <a:moveTo>
                  <a:pt x="567143" y="292150"/>
                </a:moveTo>
                <a:lnTo>
                  <a:pt x="353860" y="292150"/>
                </a:lnTo>
                <a:lnTo>
                  <a:pt x="353860" y="211912"/>
                </a:lnTo>
                <a:lnTo>
                  <a:pt x="339115" y="211912"/>
                </a:lnTo>
                <a:lnTo>
                  <a:pt x="339115" y="305181"/>
                </a:lnTo>
                <a:lnTo>
                  <a:pt x="567143" y="305181"/>
                </a:lnTo>
                <a:lnTo>
                  <a:pt x="567143" y="292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681276" y="5883006"/>
            <a:ext cx="240029" cy="302260"/>
          </a:xfrm>
          <a:custGeom>
            <a:avLst/>
            <a:gdLst/>
            <a:ahLst/>
            <a:cxnLst/>
            <a:rect l="l" t="t" r="r" b="b"/>
            <a:pathLst>
              <a:path w="240030" h="302260">
                <a:moveTo>
                  <a:pt x="76121" y="284599"/>
                </a:moveTo>
                <a:lnTo>
                  <a:pt x="39089" y="274617"/>
                </a:lnTo>
                <a:lnTo>
                  <a:pt x="6814" y="218335"/>
                </a:lnTo>
                <a:lnTo>
                  <a:pt x="0" y="142642"/>
                </a:lnTo>
                <a:lnTo>
                  <a:pt x="1623" y="101500"/>
                </a:lnTo>
                <a:lnTo>
                  <a:pt x="16056" y="39019"/>
                </a:lnTo>
                <a:lnTo>
                  <a:pt x="49890" y="4629"/>
                </a:lnTo>
                <a:lnTo>
                  <a:pt x="76121" y="0"/>
                </a:lnTo>
                <a:lnTo>
                  <a:pt x="89810" y="1157"/>
                </a:lnTo>
                <a:lnTo>
                  <a:pt x="102052" y="4629"/>
                </a:lnTo>
                <a:lnTo>
                  <a:pt x="112816" y="10415"/>
                </a:lnTo>
                <a:lnTo>
                  <a:pt x="115410" y="12686"/>
                </a:lnTo>
                <a:lnTo>
                  <a:pt x="76121" y="12686"/>
                </a:lnTo>
                <a:lnTo>
                  <a:pt x="65331" y="13742"/>
                </a:lnTo>
                <a:lnTo>
                  <a:pt x="27999" y="46156"/>
                </a:lnTo>
                <a:lnTo>
                  <a:pt x="15762" y="104008"/>
                </a:lnTo>
                <a:lnTo>
                  <a:pt x="14401" y="142642"/>
                </a:lnTo>
                <a:lnTo>
                  <a:pt x="15762" y="181228"/>
                </a:lnTo>
                <a:lnTo>
                  <a:pt x="27999" y="238983"/>
                </a:lnTo>
                <a:lnTo>
                  <a:pt x="55633" y="268483"/>
                </a:lnTo>
                <a:lnTo>
                  <a:pt x="76121" y="272255"/>
                </a:lnTo>
                <a:lnTo>
                  <a:pt x="115601" y="272255"/>
                </a:lnTo>
                <a:lnTo>
                  <a:pt x="112816" y="274617"/>
                </a:lnTo>
                <a:lnTo>
                  <a:pt x="102052" y="280184"/>
                </a:lnTo>
                <a:lnTo>
                  <a:pt x="89810" y="283500"/>
                </a:lnTo>
                <a:lnTo>
                  <a:pt x="76121" y="284599"/>
                </a:lnTo>
                <a:close/>
              </a:path>
              <a:path w="240030" h="302260">
                <a:moveTo>
                  <a:pt x="115601" y="272255"/>
                </a:moveTo>
                <a:lnTo>
                  <a:pt x="76121" y="272255"/>
                </a:lnTo>
                <a:lnTo>
                  <a:pt x="86713" y="271301"/>
                </a:lnTo>
                <a:lnTo>
                  <a:pt x="96309" y="268483"/>
                </a:lnTo>
                <a:lnTo>
                  <a:pt x="123901" y="238983"/>
                </a:lnTo>
                <a:lnTo>
                  <a:pt x="136138" y="181228"/>
                </a:lnTo>
                <a:lnTo>
                  <a:pt x="137499" y="142642"/>
                </a:lnTo>
                <a:lnTo>
                  <a:pt x="136138" y="104008"/>
                </a:lnTo>
                <a:lnTo>
                  <a:pt x="123901" y="46156"/>
                </a:lnTo>
                <a:lnTo>
                  <a:pt x="96309" y="16758"/>
                </a:lnTo>
                <a:lnTo>
                  <a:pt x="76121" y="12686"/>
                </a:lnTo>
                <a:lnTo>
                  <a:pt x="115410" y="12686"/>
                </a:lnTo>
                <a:lnTo>
                  <a:pt x="145214" y="66820"/>
                </a:lnTo>
                <a:lnTo>
                  <a:pt x="151900" y="142642"/>
                </a:lnTo>
                <a:lnTo>
                  <a:pt x="150325" y="183639"/>
                </a:lnTo>
                <a:lnTo>
                  <a:pt x="145214" y="218335"/>
                </a:lnTo>
                <a:lnTo>
                  <a:pt x="135988" y="246216"/>
                </a:lnTo>
                <a:lnTo>
                  <a:pt x="122069" y="266768"/>
                </a:lnTo>
                <a:lnTo>
                  <a:pt x="115601" y="272255"/>
                </a:lnTo>
                <a:close/>
              </a:path>
              <a:path w="240030" h="302260">
                <a:moveTo>
                  <a:pt x="240023" y="302086"/>
                </a:moveTo>
                <a:lnTo>
                  <a:pt x="225621" y="302086"/>
                </a:lnTo>
                <a:lnTo>
                  <a:pt x="225621" y="342"/>
                </a:lnTo>
                <a:lnTo>
                  <a:pt x="240023" y="342"/>
                </a:lnTo>
                <a:lnTo>
                  <a:pt x="240023" y="302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003931" y="5889764"/>
            <a:ext cx="139700" cy="274320"/>
          </a:xfrm>
          <a:custGeom>
            <a:avLst/>
            <a:gdLst/>
            <a:ahLst/>
            <a:cxnLst/>
            <a:rect l="l" t="t" r="r" b="b"/>
            <a:pathLst>
              <a:path w="139700" h="274320">
                <a:moveTo>
                  <a:pt x="139560" y="0"/>
                </a:moveTo>
                <a:lnTo>
                  <a:pt x="0" y="0"/>
                </a:lnTo>
                <a:lnTo>
                  <a:pt x="0" y="12700"/>
                </a:lnTo>
                <a:lnTo>
                  <a:pt x="0" y="261620"/>
                </a:lnTo>
                <a:lnTo>
                  <a:pt x="0" y="274320"/>
                </a:lnTo>
                <a:lnTo>
                  <a:pt x="139560" y="274320"/>
                </a:lnTo>
                <a:lnTo>
                  <a:pt x="139560" y="261620"/>
                </a:lnTo>
                <a:lnTo>
                  <a:pt x="14058" y="261620"/>
                </a:lnTo>
                <a:lnTo>
                  <a:pt x="14058" y="12700"/>
                </a:lnTo>
                <a:lnTo>
                  <a:pt x="125501" y="12700"/>
                </a:lnTo>
                <a:lnTo>
                  <a:pt x="125501" y="261391"/>
                </a:lnTo>
                <a:lnTo>
                  <a:pt x="139560" y="261391"/>
                </a:lnTo>
                <a:lnTo>
                  <a:pt x="139560" y="12700"/>
                </a:lnTo>
                <a:lnTo>
                  <a:pt x="139560" y="12446"/>
                </a:lnTo>
                <a:lnTo>
                  <a:pt x="1395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226129" y="5883349"/>
            <a:ext cx="14604" cy="302260"/>
          </a:xfrm>
          <a:custGeom>
            <a:avLst/>
            <a:gdLst/>
            <a:ahLst/>
            <a:cxnLst/>
            <a:rect l="l" t="t" r="r" b="b"/>
            <a:pathLst>
              <a:path w="14605" h="302260">
                <a:moveTo>
                  <a:pt x="14401" y="301743"/>
                </a:moveTo>
                <a:lnTo>
                  <a:pt x="0" y="301743"/>
                </a:lnTo>
                <a:lnTo>
                  <a:pt x="0" y="0"/>
                </a:lnTo>
                <a:lnTo>
                  <a:pt x="14401" y="0"/>
                </a:lnTo>
                <a:lnTo>
                  <a:pt x="14401" y="3017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315623" y="5883349"/>
            <a:ext cx="244475" cy="302260"/>
          </a:xfrm>
          <a:custGeom>
            <a:avLst/>
            <a:gdLst/>
            <a:ahLst/>
            <a:cxnLst/>
            <a:rect l="l" t="t" r="r" b="b"/>
            <a:pathLst>
              <a:path w="244475" h="302260">
                <a:moveTo>
                  <a:pt x="163215" y="18858"/>
                </a:moveTo>
                <a:lnTo>
                  <a:pt x="3771" y="18858"/>
                </a:lnTo>
                <a:lnTo>
                  <a:pt x="3771" y="5829"/>
                </a:lnTo>
                <a:lnTo>
                  <a:pt x="163215" y="5829"/>
                </a:lnTo>
                <a:lnTo>
                  <a:pt x="163215" y="18858"/>
                </a:lnTo>
                <a:close/>
              </a:path>
              <a:path w="244475" h="302260">
                <a:moveTo>
                  <a:pt x="0" y="280827"/>
                </a:moveTo>
                <a:lnTo>
                  <a:pt x="0" y="267454"/>
                </a:lnTo>
                <a:lnTo>
                  <a:pt x="26793" y="249431"/>
                </a:lnTo>
                <a:lnTo>
                  <a:pt x="51304" y="220735"/>
                </a:lnTo>
                <a:lnTo>
                  <a:pt x="69145" y="181731"/>
                </a:lnTo>
                <a:lnTo>
                  <a:pt x="69241" y="181287"/>
                </a:lnTo>
                <a:lnTo>
                  <a:pt x="76121" y="132355"/>
                </a:lnTo>
                <a:lnTo>
                  <a:pt x="76121" y="18858"/>
                </a:lnTo>
                <a:lnTo>
                  <a:pt x="90523" y="18858"/>
                </a:lnTo>
                <a:lnTo>
                  <a:pt x="90523" y="132355"/>
                </a:lnTo>
                <a:lnTo>
                  <a:pt x="97252" y="181287"/>
                </a:lnTo>
                <a:lnTo>
                  <a:pt x="97453" y="181731"/>
                </a:lnTo>
                <a:lnTo>
                  <a:pt x="83322" y="181731"/>
                </a:lnTo>
                <a:lnTo>
                  <a:pt x="71653" y="212597"/>
                </a:lnTo>
                <a:lnTo>
                  <a:pt x="52719" y="240666"/>
                </a:lnTo>
                <a:lnTo>
                  <a:pt x="28256" y="264041"/>
                </a:lnTo>
                <a:lnTo>
                  <a:pt x="0" y="280827"/>
                </a:lnTo>
                <a:close/>
              </a:path>
              <a:path w="244475" h="302260">
                <a:moveTo>
                  <a:pt x="166301" y="280827"/>
                </a:moveTo>
                <a:lnTo>
                  <a:pt x="137568" y="263414"/>
                </a:lnTo>
                <a:lnTo>
                  <a:pt x="113368" y="240023"/>
                </a:lnTo>
                <a:lnTo>
                  <a:pt x="94889" y="212259"/>
                </a:lnTo>
                <a:lnTo>
                  <a:pt x="83322" y="181731"/>
                </a:lnTo>
                <a:lnTo>
                  <a:pt x="97453" y="181731"/>
                </a:lnTo>
                <a:lnTo>
                  <a:pt x="114782" y="220092"/>
                </a:lnTo>
                <a:lnTo>
                  <a:pt x="139127" y="248804"/>
                </a:lnTo>
                <a:lnTo>
                  <a:pt x="166301" y="267454"/>
                </a:lnTo>
                <a:lnTo>
                  <a:pt x="166301" y="280827"/>
                </a:lnTo>
                <a:close/>
              </a:path>
              <a:path w="244475" h="302260">
                <a:moveTo>
                  <a:pt x="244138" y="301743"/>
                </a:moveTo>
                <a:lnTo>
                  <a:pt x="229736" y="301743"/>
                </a:lnTo>
                <a:lnTo>
                  <a:pt x="229736" y="0"/>
                </a:lnTo>
                <a:lnTo>
                  <a:pt x="244138" y="0"/>
                </a:lnTo>
                <a:lnTo>
                  <a:pt x="244138" y="3017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637255" y="5883349"/>
            <a:ext cx="286385" cy="302260"/>
          </a:xfrm>
          <a:custGeom>
            <a:avLst/>
            <a:gdLst/>
            <a:ahLst/>
            <a:cxnLst/>
            <a:rect l="l" t="t" r="r" b="b"/>
            <a:pathLst>
              <a:path w="286385" h="302260">
                <a:moveTo>
                  <a:pt x="0" y="281513"/>
                </a:moveTo>
                <a:lnTo>
                  <a:pt x="0" y="267797"/>
                </a:lnTo>
                <a:lnTo>
                  <a:pt x="45631" y="247994"/>
                </a:lnTo>
                <a:lnTo>
                  <a:pt x="81553" y="217921"/>
                </a:lnTo>
                <a:lnTo>
                  <a:pt x="107516" y="177759"/>
                </a:lnTo>
                <a:lnTo>
                  <a:pt x="123275" y="127689"/>
                </a:lnTo>
                <a:lnTo>
                  <a:pt x="128583" y="67892"/>
                </a:lnTo>
                <a:lnTo>
                  <a:pt x="128583" y="18858"/>
                </a:lnTo>
                <a:lnTo>
                  <a:pt x="1714" y="18858"/>
                </a:lnTo>
                <a:lnTo>
                  <a:pt x="1714" y="5829"/>
                </a:lnTo>
                <a:lnTo>
                  <a:pt x="143328" y="5829"/>
                </a:lnTo>
                <a:lnTo>
                  <a:pt x="143251" y="67892"/>
                </a:lnTo>
                <a:lnTo>
                  <a:pt x="139259" y="121076"/>
                </a:lnTo>
                <a:lnTo>
                  <a:pt x="127123" y="168079"/>
                </a:lnTo>
                <a:lnTo>
                  <a:pt x="107024" y="207748"/>
                </a:lnTo>
                <a:lnTo>
                  <a:pt x="79068" y="239959"/>
                </a:lnTo>
                <a:lnTo>
                  <a:pt x="43358" y="264589"/>
                </a:lnTo>
                <a:lnTo>
                  <a:pt x="0" y="281513"/>
                </a:lnTo>
                <a:close/>
              </a:path>
              <a:path w="286385" h="302260">
                <a:moveTo>
                  <a:pt x="234879" y="302086"/>
                </a:moveTo>
                <a:lnTo>
                  <a:pt x="220478" y="302086"/>
                </a:lnTo>
                <a:lnTo>
                  <a:pt x="220478" y="0"/>
                </a:lnTo>
                <a:lnTo>
                  <a:pt x="234879" y="0"/>
                </a:lnTo>
                <a:lnTo>
                  <a:pt x="234879" y="132012"/>
                </a:lnTo>
                <a:lnTo>
                  <a:pt x="286313" y="132012"/>
                </a:lnTo>
                <a:lnTo>
                  <a:pt x="286313" y="144699"/>
                </a:lnTo>
                <a:lnTo>
                  <a:pt x="234879" y="144699"/>
                </a:lnTo>
                <a:lnTo>
                  <a:pt x="234879" y="302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037596" y="5873406"/>
            <a:ext cx="895350" cy="314960"/>
          </a:xfrm>
          <a:custGeom>
            <a:avLst/>
            <a:gdLst/>
            <a:ahLst/>
            <a:cxnLst/>
            <a:rect l="l" t="t" r="r" b="b"/>
            <a:pathLst>
              <a:path w="895350" h="314960">
                <a:moveTo>
                  <a:pt x="268490" y="284949"/>
                </a:moveTo>
                <a:lnTo>
                  <a:pt x="141960" y="284949"/>
                </a:lnTo>
                <a:lnTo>
                  <a:pt x="141960" y="180365"/>
                </a:lnTo>
                <a:lnTo>
                  <a:pt x="257175" y="180365"/>
                </a:lnTo>
                <a:lnTo>
                  <a:pt x="257175" y="167335"/>
                </a:lnTo>
                <a:lnTo>
                  <a:pt x="195453" y="167335"/>
                </a:lnTo>
                <a:lnTo>
                  <a:pt x="201002" y="150571"/>
                </a:lnTo>
                <a:lnTo>
                  <a:pt x="204838" y="129921"/>
                </a:lnTo>
                <a:lnTo>
                  <a:pt x="207073" y="107403"/>
                </a:lnTo>
                <a:lnTo>
                  <a:pt x="207746" y="86410"/>
                </a:lnTo>
                <a:lnTo>
                  <a:pt x="207797" y="28803"/>
                </a:lnTo>
                <a:lnTo>
                  <a:pt x="251002" y="28803"/>
                </a:lnTo>
                <a:lnTo>
                  <a:pt x="251002" y="15773"/>
                </a:lnTo>
                <a:lnTo>
                  <a:pt x="193395" y="15773"/>
                </a:lnTo>
                <a:lnTo>
                  <a:pt x="193395" y="28803"/>
                </a:lnTo>
                <a:lnTo>
                  <a:pt x="193395" y="86410"/>
                </a:lnTo>
                <a:lnTo>
                  <a:pt x="192824" y="107403"/>
                </a:lnTo>
                <a:lnTo>
                  <a:pt x="190817" y="129311"/>
                </a:lnTo>
                <a:lnTo>
                  <a:pt x="187032" y="149821"/>
                </a:lnTo>
                <a:lnTo>
                  <a:pt x="181051" y="167335"/>
                </a:lnTo>
                <a:lnTo>
                  <a:pt x="75095" y="167335"/>
                </a:lnTo>
                <a:lnTo>
                  <a:pt x="75095" y="28803"/>
                </a:lnTo>
                <a:lnTo>
                  <a:pt x="193395" y="28803"/>
                </a:lnTo>
                <a:lnTo>
                  <a:pt x="193395" y="15773"/>
                </a:lnTo>
                <a:lnTo>
                  <a:pt x="17487" y="15773"/>
                </a:lnTo>
                <a:lnTo>
                  <a:pt x="17487" y="28803"/>
                </a:lnTo>
                <a:lnTo>
                  <a:pt x="60693" y="28803"/>
                </a:lnTo>
                <a:lnTo>
                  <a:pt x="60693" y="167335"/>
                </a:lnTo>
                <a:lnTo>
                  <a:pt x="10972" y="167335"/>
                </a:lnTo>
                <a:lnTo>
                  <a:pt x="10972" y="180365"/>
                </a:lnTo>
                <a:lnTo>
                  <a:pt x="127901" y="180365"/>
                </a:lnTo>
                <a:lnTo>
                  <a:pt x="127901" y="284949"/>
                </a:lnTo>
                <a:lnTo>
                  <a:pt x="0" y="284949"/>
                </a:lnTo>
                <a:lnTo>
                  <a:pt x="0" y="297294"/>
                </a:lnTo>
                <a:lnTo>
                  <a:pt x="268490" y="297294"/>
                </a:lnTo>
                <a:lnTo>
                  <a:pt x="268490" y="284949"/>
                </a:lnTo>
                <a:close/>
              </a:path>
              <a:path w="895350" h="314960">
                <a:moveTo>
                  <a:pt x="473189" y="129959"/>
                </a:moveTo>
                <a:lnTo>
                  <a:pt x="471817" y="118719"/>
                </a:lnTo>
                <a:lnTo>
                  <a:pt x="467880" y="108699"/>
                </a:lnTo>
                <a:lnTo>
                  <a:pt x="461619" y="99961"/>
                </a:lnTo>
                <a:lnTo>
                  <a:pt x="458787" y="97459"/>
                </a:lnTo>
                <a:lnTo>
                  <a:pt x="458787" y="129959"/>
                </a:lnTo>
                <a:lnTo>
                  <a:pt x="457796" y="138049"/>
                </a:lnTo>
                <a:lnTo>
                  <a:pt x="423608" y="166776"/>
                </a:lnTo>
                <a:lnTo>
                  <a:pt x="397764" y="170078"/>
                </a:lnTo>
                <a:lnTo>
                  <a:pt x="384505" y="169252"/>
                </a:lnTo>
                <a:lnTo>
                  <a:pt x="345605" y="151663"/>
                </a:lnTo>
                <a:lnTo>
                  <a:pt x="337070" y="129959"/>
                </a:lnTo>
                <a:lnTo>
                  <a:pt x="338074" y="121818"/>
                </a:lnTo>
                <a:lnTo>
                  <a:pt x="372211" y="93103"/>
                </a:lnTo>
                <a:lnTo>
                  <a:pt x="397764" y="89839"/>
                </a:lnTo>
                <a:lnTo>
                  <a:pt x="411213" y="90665"/>
                </a:lnTo>
                <a:lnTo>
                  <a:pt x="450253" y="107975"/>
                </a:lnTo>
                <a:lnTo>
                  <a:pt x="458787" y="129959"/>
                </a:lnTo>
                <a:lnTo>
                  <a:pt x="458787" y="97459"/>
                </a:lnTo>
                <a:lnTo>
                  <a:pt x="413905" y="78498"/>
                </a:lnTo>
                <a:lnTo>
                  <a:pt x="397764" y="77495"/>
                </a:lnTo>
                <a:lnTo>
                  <a:pt x="381749" y="78498"/>
                </a:lnTo>
                <a:lnTo>
                  <a:pt x="342557" y="92583"/>
                </a:lnTo>
                <a:lnTo>
                  <a:pt x="322668" y="129959"/>
                </a:lnTo>
                <a:lnTo>
                  <a:pt x="323989" y="141198"/>
                </a:lnTo>
                <a:lnTo>
                  <a:pt x="353733" y="173545"/>
                </a:lnTo>
                <a:lnTo>
                  <a:pt x="397764" y="182079"/>
                </a:lnTo>
                <a:lnTo>
                  <a:pt x="413905" y="181114"/>
                </a:lnTo>
                <a:lnTo>
                  <a:pt x="453301" y="166992"/>
                </a:lnTo>
                <a:lnTo>
                  <a:pt x="471817" y="141198"/>
                </a:lnTo>
                <a:lnTo>
                  <a:pt x="473189" y="129959"/>
                </a:lnTo>
                <a:close/>
              </a:path>
              <a:path w="895350" h="314960">
                <a:moveTo>
                  <a:pt x="483476" y="35661"/>
                </a:moveTo>
                <a:lnTo>
                  <a:pt x="405307" y="35661"/>
                </a:lnTo>
                <a:lnTo>
                  <a:pt x="405307" y="0"/>
                </a:lnTo>
                <a:lnTo>
                  <a:pt x="390906" y="0"/>
                </a:lnTo>
                <a:lnTo>
                  <a:pt x="390906" y="35661"/>
                </a:lnTo>
                <a:lnTo>
                  <a:pt x="312381" y="35661"/>
                </a:lnTo>
                <a:lnTo>
                  <a:pt x="312381" y="48006"/>
                </a:lnTo>
                <a:lnTo>
                  <a:pt x="483476" y="48006"/>
                </a:lnTo>
                <a:lnTo>
                  <a:pt x="483476" y="35661"/>
                </a:lnTo>
                <a:close/>
              </a:path>
              <a:path w="895350" h="314960">
                <a:moveTo>
                  <a:pt x="561314" y="221170"/>
                </a:moveTo>
                <a:lnTo>
                  <a:pt x="546912" y="221170"/>
                </a:lnTo>
                <a:lnTo>
                  <a:pt x="546912" y="233857"/>
                </a:lnTo>
                <a:lnTo>
                  <a:pt x="546912" y="302094"/>
                </a:lnTo>
                <a:lnTo>
                  <a:pt x="357301" y="302094"/>
                </a:lnTo>
                <a:lnTo>
                  <a:pt x="357301" y="233857"/>
                </a:lnTo>
                <a:lnTo>
                  <a:pt x="546912" y="233857"/>
                </a:lnTo>
                <a:lnTo>
                  <a:pt x="546912" y="221170"/>
                </a:lnTo>
                <a:lnTo>
                  <a:pt x="342557" y="221170"/>
                </a:lnTo>
                <a:lnTo>
                  <a:pt x="342557" y="314782"/>
                </a:lnTo>
                <a:lnTo>
                  <a:pt x="561314" y="314782"/>
                </a:lnTo>
                <a:lnTo>
                  <a:pt x="561314" y="302094"/>
                </a:lnTo>
                <a:lnTo>
                  <a:pt x="561314" y="233857"/>
                </a:lnTo>
                <a:lnTo>
                  <a:pt x="561314" y="221170"/>
                </a:lnTo>
                <a:close/>
              </a:path>
              <a:path w="895350" h="314960">
                <a:moveTo>
                  <a:pt x="610349" y="92240"/>
                </a:moveTo>
                <a:lnTo>
                  <a:pt x="561314" y="92240"/>
                </a:lnTo>
                <a:lnTo>
                  <a:pt x="561314" y="9944"/>
                </a:lnTo>
                <a:lnTo>
                  <a:pt x="546912" y="9944"/>
                </a:lnTo>
                <a:lnTo>
                  <a:pt x="546912" y="189280"/>
                </a:lnTo>
                <a:lnTo>
                  <a:pt x="561314" y="189280"/>
                </a:lnTo>
                <a:lnTo>
                  <a:pt x="561314" y="104927"/>
                </a:lnTo>
                <a:lnTo>
                  <a:pt x="610349" y="104927"/>
                </a:lnTo>
                <a:lnTo>
                  <a:pt x="610349" y="92240"/>
                </a:lnTo>
                <a:close/>
              </a:path>
              <a:path w="895350" h="314960">
                <a:moveTo>
                  <a:pt x="889457" y="9601"/>
                </a:moveTo>
                <a:lnTo>
                  <a:pt x="874712" y="9601"/>
                </a:lnTo>
                <a:lnTo>
                  <a:pt x="874712" y="160477"/>
                </a:lnTo>
                <a:lnTo>
                  <a:pt x="859980" y="168122"/>
                </a:lnTo>
                <a:lnTo>
                  <a:pt x="842149" y="173596"/>
                </a:lnTo>
                <a:lnTo>
                  <a:pt x="821486" y="176872"/>
                </a:lnTo>
                <a:lnTo>
                  <a:pt x="798258" y="177965"/>
                </a:lnTo>
                <a:lnTo>
                  <a:pt x="736879" y="177965"/>
                </a:lnTo>
                <a:lnTo>
                  <a:pt x="736879" y="120357"/>
                </a:lnTo>
                <a:lnTo>
                  <a:pt x="804430" y="120357"/>
                </a:lnTo>
                <a:lnTo>
                  <a:pt x="804430" y="107670"/>
                </a:lnTo>
                <a:lnTo>
                  <a:pt x="668642" y="107670"/>
                </a:lnTo>
                <a:lnTo>
                  <a:pt x="668642" y="26746"/>
                </a:lnTo>
                <a:lnTo>
                  <a:pt x="802716" y="26746"/>
                </a:lnTo>
                <a:lnTo>
                  <a:pt x="802716" y="14058"/>
                </a:lnTo>
                <a:lnTo>
                  <a:pt x="654240" y="14058"/>
                </a:lnTo>
                <a:lnTo>
                  <a:pt x="654240" y="120357"/>
                </a:lnTo>
                <a:lnTo>
                  <a:pt x="722134" y="120357"/>
                </a:lnTo>
                <a:lnTo>
                  <a:pt x="722134" y="177965"/>
                </a:lnTo>
                <a:lnTo>
                  <a:pt x="635723" y="177965"/>
                </a:lnTo>
                <a:lnTo>
                  <a:pt x="635723" y="191338"/>
                </a:lnTo>
                <a:lnTo>
                  <a:pt x="795858" y="191338"/>
                </a:lnTo>
                <a:lnTo>
                  <a:pt x="820521" y="190233"/>
                </a:lnTo>
                <a:lnTo>
                  <a:pt x="841971" y="186842"/>
                </a:lnTo>
                <a:lnTo>
                  <a:pt x="860082" y="181063"/>
                </a:lnTo>
                <a:lnTo>
                  <a:pt x="874712" y="172821"/>
                </a:lnTo>
                <a:lnTo>
                  <a:pt x="874712" y="231114"/>
                </a:lnTo>
                <a:lnTo>
                  <a:pt x="889457" y="231114"/>
                </a:lnTo>
                <a:lnTo>
                  <a:pt x="889457" y="172821"/>
                </a:lnTo>
                <a:lnTo>
                  <a:pt x="889457" y="9601"/>
                </a:lnTo>
                <a:close/>
              </a:path>
              <a:path w="895350" h="314960">
                <a:moveTo>
                  <a:pt x="895286" y="302094"/>
                </a:moveTo>
                <a:lnTo>
                  <a:pt x="682015" y="302094"/>
                </a:lnTo>
                <a:lnTo>
                  <a:pt x="682015" y="234543"/>
                </a:lnTo>
                <a:lnTo>
                  <a:pt x="667270" y="234543"/>
                </a:lnTo>
                <a:lnTo>
                  <a:pt x="667270" y="314782"/>
                </a:lnTo>
                <a:lnTo>
                  <a:pt x="895286" y="314782"/>
                </a:lnTo>
                <a:lnTo>
                  <a:pt x="895286" y="3020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092949" y="5883006"/>
            <a:ext cx="240029" cy="302260"/>
          </a:xfrm>
          <a:custGeom>
            <a:avLst/>
            <a:gdLst/>
            <a:ahLst/>
            <a:cxnLst/>
            <a:rect l="l" t="t" r="r" b="b"/>
            <a:pathLst>
              <a:path w="240029" h="302260">
                <a:moveTo>
                  <a:pt x="76121" y="284599"/>
                </a:moveTo>
                <a:lnTo>
                  <a:pt x="39089" y="274617"/>
                </a:lnTo>
                <a:lnTo>
                  <a:pt x="6814" y="218335"/>
                </a:lnTo>
                <a:lnTo>
                  <a:pt x="0" y="142642"/>
                </a:lnTo>
                <a:lnTo>
                  <a:pt x="1623" y="101500"/>
                </a:lnTo>
                <a:lnTo>
                  <a:pt x="16056" y="39019"/>
                </a:lnTo>
                <a:lnTo>
                  <a:pt x="49890" y="4629"/>
                </a:lnTo>
                <a:lnTo>
                  <a:pt x="76121" y="0"/>
                </a:lnTo>
                <a:lnTo>
                  <a:pt x="89810" y="1157"/>
                </a:lnTo>
                <a:lnTo>
                  <a:pt x="102052" y="4629"/>
                </a:lnTo>
                <a:lnTo>
                  <a:pt x="112816" y="10415"/>
                </a:lnTo>
                <a:lnTo>
                  <a:pt x="115410" y="12686"/>
                </a:lnTo>
                <a:lnTo>
                  <a:pt x="76121" y="12686"/>
                </a:lnTo>
                <a:lnTo>
                  <a:pt x="65331" y="13742"/>
                </a:lnTo>
                <a:lnTo>
                  <a:pt x="27999" y="46156"/>
                </a:lnTo>
                <a:lnTo>
                  <a:pt x="15762" y="104008"/>
                </a:lnTo>
                <a:lnTo>
                  <a:pt x="14401" y="142642"/>
                </a:lnTo>
                <a:lnTo>
                  <a:pt x="15762" y="181228"/>
                </a:lnTo>
                <a:lnTo>
                  <a:pt x="27999" y="238983"/>
                </a:lnTo>
                <a:lnTo>
                  <a:pt x="55633" y="268483"/>
                </a:lnTo>
                <a:lnTo>
                  <a:pt x="76121" y="272255"/>
                </a:lnTo>
                <a:lnTo>
                  <a:pt x="115601" y="272255"/>
                </a:lnTo>
                <a:lnTo>
                  <a:pt x="112816" y="274617"/>
                </a:lnTo>
                <a:lnTo>
                  <a:pt x="102052" y="280184"/>
                </a:lnTo>
                <a:lnTo>
                  <a:pt x="89810" y="283500"/>
                </a:lnTo>
                <a:lnTo>
                  <a:pt x="76121" y="284599"/>
                </a:lnTo>
                <a:close/>
              </a:path>
              <a:path w="240029" h="302260">
                <a:moveTo>
                  <a:pt x="115601" y="272255"/>
                </a:moveTo>
                <a:lnTo>
                  <a:pt x="76121" y="272255"/>
                </a:lnTo>
                <a:lnTo>
                  <a:pt x="86713" y="271301"/>
                </a:lnTo>
                <a:lnTo>
                  <a:pt x="96309" y="268483"/>
                </a:lnTo>
                <a:lnTo>
                  <a:pt x="123901" y="238983"/>
                </a:lnTo>
                <a:lnTo>
                  <a:pt x="136138" y="181228"/>
                </a:lnTo>
                <a:lnTo>
                  <a:pt x="137499" y="142642"/>
                </a:lnTo>
                <a:lnTo>
                  <a:pt x="136138" y="104008"/>
                </a:lnTo>
                <a:lnTo>
                  <a:pt x="123901" y="46156"/>
                </a:lnTo>
                <a:lnTo>
                  <a:pt x="96309" y="16758"/>
                </a:lnTo>
                <a:lnTo>
                  <a:pt x="76121" y="12686"/>
                </a:lnTo>
                <a:lnTo>
                  <a:pt x="115410" y="12686"/>
                </a:lnTo>
                <a:lnTo>
                  <a:pt x="145214" y="66820"/>
                </a:lnTo>
                <a:lnTo>
                  <a:pt x="151900" y="142642"/>
                </a:lnTo>
                <a:lnTo>
                  <a:pt x="150325" y="183639"/>
                </a:lnTo>
                <a:lnTo>
                  <a:pt x="145214" y="218335"/>
                </a:lnTo>
                <a:lnTo>
                  <a:pt x="135988" y="246216"/>
                </a:lnTo>
                <a:lnTo>
                  <a:pt x="122069" y="266768"/>
                </a:lnTo>
                <a:lnTo>
                  <a:pt x="115601" y="272255"/>
                </a:lnTo>
                <a:close/>
              </a:path>
              <a:path w="240029" h="302260">
                <a:moveTo>
                  <a:pt x="240023" y="302086"/>
                </a:moveTo>
                <a:lnTo>
                  <a:pt x="225621" y="302086"/>
                </a:lnTo>
                <a:lnTo>
                  <a:pt x="225621" y="342"/>
                </a:lnTo>
                <a:lnTo>
                  <a:pt x="240023" y="342"/>
                </a:lnTo>
                <a:lnTo>
                  <a:pt x="240023" y="302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682646" y="6350774"/>
            <a:ext cx="106680" cy="274320"/>
          </a:xfrm>
          <a:custGeom>
            <a:avLst/>
            <a:gdLst/>
            <a:ahLst/>
            <a:cxnLst/>
            <a:rect l="l" t="t" r="r" b="b"/>
            <a:pathLst>
              <a:path w="106680" h="274320">
                <a:moveTo>
                  <a:pt x="106286" y="0"/>
                </a:moveTo>
                <a:lnTo>
                  <a:pt x="0" y="0"/>
                </a:lnTo>
                <a:lnTo>
                  <a:pt x="0" y="12700"/>
                </a:lnTo>
                <a:lnTo>
                  <a:pt x="0" y="261620"/>
                </a:lnTo>
                <a:lnTo>
                  <a:pt x="0" y="274320"/>
                </a:lnTo>
                <a:lnTo>
                  <a:pt x="106286" y="274320"/>
                </a:lnTo>
                <a:lnTo>
                  <a:pt x="106286" y="262077"/>
                </a:lnTo>
                <a:lnTo>
                  <a:pt x="106286" y="261620"/>
                </a:lnTo>
                <a:lnTo>
                  <a:pt x="106286" y="13144"/>
                </a:lnTo>
                <a:lnTo>
                  <a:pt x="91884" y="13144"/>
                </a:lnTo>
                <a:lnTo>
                  <a:pt x="91884" y="261620"/>
                </a:lnTo>
                <a:lnTo>
                  <a:pt x="14401" y="261620"/>
                </a:lnTo>
                <a:lnTo>
                  <a:pt x="14401" y="12700"/>
                </a:lnTo>
                <a:lnTo>
                  <a:pt x="106286" y="12700"/>
                </a:lnTo>
                <a:lnTo>
                  <a:pt x="1062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803334" y="6346964"/>
            <a:ext cx="57785" cy="295910"/>
          </a:xfrm>
          <a:custGeom>
            <a:avLst/>
            <a:gdLst/>
            <a:ahLst/>
            <a:cxnLst/>
            <a:rect l="l" t="t" r="r" b="b"/>
            <a:pathLst>
              <a:path w="57785" h="295909">
                <a:moveTo>
                  <a:pt x="57607" y="0"/>
                </a:moveTo>
                <a:lnTo>
                  <a:pt x="43548" y="0"/>
                </a:lnTo>
                <a:lnTo>
                  <a:pt x="43548" y="127000"/>
                </a:lnTo>
                <a:lnTo>
                  <a:pt x="0" y="127000"/>
                </a:lnTo>
                <a:lnTo>
                  <a:pt x="0" y="139700"/>
                </a:lnTo>
                <a:lnTo>
                  <a:pt x="43548" y="139700"/>
                </a:lnTo>
                <a:lnTo>
                  <a:pt x="43548" y="295910"/>
                </a:lnTo>
                <a:lnTo>
                  <a:pt x="57607" y="295910"/>
                </a:lnTo>
                <a:lnTo>
                  <a:pt x="57607" y="139700"/>
                </a:lnTo>
                <a:lnTo>
                  <a:pt x="57607" y="127000"/>
                </a:lnTo>
                <a:lnTo>
                  <a:pt x="576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912041" y="6344711"/>
            <a:ext cx="14604" cy="302895"/>
          </a:xfrm>
          <a:custGeom>
            <a:avLst/>
            <a:gdLst/>
            <a:ahLst/>
            <a:cxnLst/>
            <a:rect l="l" t="t" r="r" b="b"/>
            <a:pathLst>
              <a:path w="14605" h="302895">
                <a:moveTo>
                  <a:pt x="14401" y="302429"/>
                </a:moveTo>
                <a:lnTo>
                  <a:pt x="0" y="302429"/>
                </a:lnTo>
                <a:lnTo>
                  <a:pt x="0" y="0"/>
                </a:lnTo>
                <a:lnTo>
                  <a:pt x="14401" y="0"/>
                </a:lnTo>
                <a:lnTo>
                  <a:pt x="14401" y="3024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996050" y="6342996"/>
            <a:ext cx="250825" cy="307340"/>
          </a:xfrm>
          <a:custGeom>
            <a:avLst/>
            <a:gdLst/>
            <a:ahLst/>
            <a:cxnLst/>
            <a:rect l="l" t="t" r="r" b="b"/>
            <a:pathLst>
              <a:path w="250825" h="307340">
                <a:moveTo>
                  <a:pt x="77150" y="137499"/>
                </a:moveTo>
                <a:lnTo>
                  <a:pt x="34380" y="127807"/>
                </a:lnTo>
                <a:lnTo>
                  <a:pt x="6257" y="98495"/>
                </a:lnTo>
                <a:lnTo>
                  <a:pt x="0" y="68920"/>
                </a:lnTo>
                <a:lnTo>
                  <a:pt x="1618" y="52923"/>
                </a:lnTo>
                <a:lnTo>
                  <a:pt x="23316" y="17144"/>
                </a:lnTo>
                <a:lnTo>
                  <a:pt x="61650" y="1087"/>
                </a:lnTo>
                <a:lnTo>
                  <a:pt x="77150" y="0"/>
                </a:lnTo>
                <a:lnTo>
                  <a:pt x="92848" y="1087"/>
                </a:lnTo>
                <a:lnTo>
                  <a:pt x="107324" y="4328"/>
                </a:lnTo>
                <a:lnTo>
                  <a:pt x="120258" y="9692"/>
                </a:lnTo>
                <a:lnTo>
                  <a:pt x="124197" y="12344"/>
                </a:lnTo>
                <a:lnTo>
                  <a:pt x="77150" y="12344"/>
                </a:lnTo>
                <a:lnTo>
                  <a:pt x="64002" y="13303"/>
                </a:lnTo>
                <a:lnTo>
                  <a:pt x="24527" y="35408"/>
                </a:lnTo>
                <a:lnTo>
                  <a:pt x="14401" y="68920"/>
                </a:lnTo>
                <a:lnTo>
                  <a:pt x="15590" y="81570"/>
                </a:lnTo>
                <a:lnTo>
                  <a:pt x="41179" y="116620"/>
                </a:lnTo>
                <a:lnTo>
                  <a:pt x="77150" y="125155"/>
                </a:lnTo>
                <a:lnTo>
                  <a:pt x="124197" y="125155"/>
                </a:lnTo>
                <a:lnTo>
                  <a:pt x="120258" y="127807"/>
                </a:lnTo>
                <a:lnTo>
                  <a:pt x="107324" y="133170"/>
                </a:lnTo>
                <a:lnTo>
                  <a:pt x="92848" y="136411"/>
                </a:lnTo>
                <a:lnTo>
                  <a:pt x="77150" y="137499"/>
                </a:lnTo>
                <a:close/>
              </a:path>
              <a:path w="250825" h="307340">
                <a:moveTo>
                  <a:pt x="124197" y="125155"/>
                </a:moveTo>
                <a:lnTo>
                  <a:pt x="77150" y="125155"/>
                </a:lnTo>
                <a:lnTo>
                  <a:pt x="90153" y="124196"/>
                </a:lnTo>
                <a:lnTo>
                  <a:pt x="102224" y="121340"/>
                </a:lnTo>
                <a:lnTo>
                  <a:pt x="135270" y="92709"/>
                </a:lnTo>
                <a:lnTo>
                  <a:pt x="139899" y="68920"/>
                </a:lnTo>
                <a:lnTo>
                  <a:pt x="138709" y="56121"/>
                </a:lnTo>
                <a:lnTo>
                  <a:pt x="113073" y="20878"/>
                </a:lnTo>
                <a:lnTo>
                  <a:pt x="77150" y="12344"/>
                </a:lnTo>
                <a:lnTo>
                  <a:pt x="124197" y="12344"/>
                </a:lnTo>
                <a:lnTo>
                  <a:pt x="152977" y="52923"/>
                </a:lnTo>
                <a:lnTo>
                  <a:pt x="154643" y="68920"/>
                </a:lnTo>
                <a:lnTo>
                  <a:pt x="152977" y="84672"/>
                </a:lnTo>
                <a:lnTo>
                  <a:pt x="148257" y="98495"/>
                </a:lnTo>
                <a:lnTo>
                  <a:pt x="140901" y="110389"/>
                </a:lnTo>
                <a:lnTo>
                  <a:pt x="131327" y="120354"/>
                </a:lnTo>
                <a:lnTo>
                  <a:pt x="124197" y="125155"/>
                </a:lnTo>
                <a:close/>
              </a:path>
              <a:path w="250825" h="307340">
                <a:moveTo>
                  <a:pt x="246195" y="143328"/>
                </a:moveTo>
                <a:lnTo>
                  <a:pt x="231793" y="143328"/>
                </a:lnTo>
                <a:lnTo>
                  <a:pt x="231793" y="2057"/>
                </a:lnTo>
                <a:lnTo>
                  <a:pt x="246195" y="2057"/>
                </a:lnTo>
                <a:lnTo>
                  <a:pt x="246195" y="143328"/>
                </a:lnTo>
                <a:close/>
              </a:path>
              <a:path w="250825" h="307340">
                <a:moveTo>
                  <a:pt x="250310" y="306886"/>
                </a:moveTo>
                <a:lnTo>
                  <a:pt x="24345" y="306886"/>
                </a:lnTo>
                <a:lnTo>
                  <a:pt x="24345" y="235222"/>
                </a:lnTo>
                <a:lnTo>
                  <a:pt x="231793" y="235222"/>
                </a:lnTo>
                <a:lnTo>
                  <a:pt x="231793" y="187903"/>
                </a:lnTo>
                <a:lnTo>
                  <a:pt x="24345" y="187903"/>
                </a:lnTo>
                <a:lnTo>
                  <a:pt x="24345" y="175559"/>
                </a:lnTo>
                <a:lnTo>
                  <a:pt x="246195" y="175559"/>
                </a:lnTo>
                <a:lnTo>
                  <a:pt x="246195" y="247566"/>
                </a:lnTo>
                <a:lnTo>
                  <a:pt x="39089" y="247566"/>
                </a:lnTo>
                <a:lnTo>
                  <a:pt x="39089" y="294542"/>
                </a:lnTo>
                <a:lnTo>
                  <a:pt x="250310" y="294542"/>
                </a:lnTo>
                <a:lnTo>
                  <a:pt x="250310" y="3068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403879" y="6349174"/>
            <a:ext cx="140970" cy="149225"/>
          </a:xfrm>
          <a:custGeom>
            <a:avLst/>
            <a:gdLst/>
            <a:ahLst/>
            <a:cxnLst/>
            <a:rect l="l" t="t" r="r" b="b"/>
            <a:pathLst>
              <a:path w="140970" h="149225">
                <a:moveTo>
                  <a:pt x="140589" y="0"/>
                </a:moveTo>
                <a:lnTo>
                  <a:pt x="126187" y="0"/>
                </a:lnTo>
                <a:lnTo>
                  <a:pt x="126187" y="56210"/>
                </a:lnTo>
                <a:lnTo>
                  <a:pt x="14401" y="56210"/>
                </a:lnTo>
                <a:lnTo>
                  <a:pt x="14401" y="330"/>
                </a:lnTo>
                <a:lnTo>
                  <a:pt x="0" y="330"/>
                </a:lnTo>
                <a:lnTo>
                  <a:pt x="0" y="56210"/>
                </a:lnTo>
                <a:lnTo>
                  <a:pt x="0" y="68910"/>
                </a:lnTo>
                <a:lnTo>
                  <a:pt x="0" y="136220"/>
                </a:lnTo>
                <a:lnTo>
                  <a:pt x="0" y="148920"/>
                </a:lnTo>
                <a:lnTo>
                  <a:pt x="140589" y="148920"/>
                </a:lnTo>
                <a:lnTo>
                  <a:pt x="140589" y="136220"/>
                </a:lnTo>
                <a:lnTo>
                  <a:pt x="14401" y="136220"/>
                </a:lnTo>
                <a:lnTo>
                  <a:pt x="14401" y="68910"/>
                </a:lnTo>
                <a:lnTo>
                  <a:pt x="126187" y="68910"/>
                </a:lnTo>
                <a:lnTo>
                  <a:pt x="126187" y="135788"/>
                </a:lnTo>
                <a:lnTo>
                  <a:pt x="140589" y="135788"/>
                </a:lnTo>
                <a:lnTo>
                  <a:pt x="140589" y="68910"/>
                </a:lnTo>
                <a:lnTo>
                  <a:pt x="140589" y="68580"/>
                </a:lnTo>
                <a:lnTo>
                  <a:pt x="140589" y="56235"/>
                </a:lnTo>
                <a:lnTo>
                  <a:pt x="1405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422739" y="6345059"/>
            <a:ext cx="545465" cy="305435"/>
          </a:xfrm>
          <a:custGeom>
            <a:avLst/>
            <a:gdLst/>
            <a:ahLst/>
            <a:cxnLst/>
            <a:rect l="l" t="t" r="r" b="b"/>
            <a:pathLst>
              <a:path w="545464" h="305434">
                <a:moveTo>
                  <a:pt x="222542" y="292735"/>
                </a:moveTo>
                <a:lnTo>
                  <a:pt x="14744" y="292735"/>
                </a:lnTo>
                <a:lnTo>
                  <a:pt x="14744" y="215265"/>
                </a:lnTo>
                <a:lnTo>
                  <a:pt x="218770" y="215265"/>
                </a:lnTo>
                <a:lnTo>
                  <a:pt x="218770" y="202565"/>
                </a:lnTo>
                <a:lnTo>
                  <a:pt x="0" y="202565"/>
                </a:lnTo>
                <a:lnTo>
                  <a:pt x="0" y="215265"/>
                </a:lnTo>
                <a:lnTo>
                  <a:pt x="0" y="292735"/>
                </a:lnTo>
                <a:lnTo>
                  <a:pt x="0" y="305435"/>
                </a:lnTo>
                <a:lnTo>
                  <a:pt x="222542" y="305435"/>
                </a:lnTo>
                <a:lnTo>
                  <a:pt x="222542" y="292735"/>
                </a:lnTo>
                <a:close/>
              </a:path>
              <a:path w="545464" h="305434">
                <a:moveTo>
                  <a:pt x="267804" y="76835"/>
                </a:moveTo>
                <a:lnTo>
                  <a:pt x="218770" y="76835"/>
                </a:lnTo>
                <a:lnTo>
                  <a:pt x="218770" y="635"/>
                </a:lnTo>
                <a:lnTo>
                  <a:pt x="204368" y="635"/>
                </a:lnTo>
                <a:lnTo>
                  <a:pt x="204368" y="76835"/>
                </a:lnTo>
                <a:lnTo>
                  <a:pt x="204368" y="89535"/>
                </a:lnTo>
                <a:lnTo>
                  <a:pt x="204368" y="170815"/>
                </a:lnTo>
                <a:lnTo>
                  <a:pt x="218770" y="170815"/>
                </a:lnTo>
                <a:lnTo>
                  <a:pt x="218770" y="89535"/>
                </a:lnTo>
                <a:lnTo>
                  <a:pt x="267804" y="89535"/>
                </a:lnTo>
                <a:lnTo>
                  <a:pt x="267804" y="76835"/>
                </a:lnTo>
                <a:close/>
              </a:path>
              <a:path w="545464" h="305434">
                <a:moveTo>
                  <a:pt x="445071" y="5829"/>
                </a:moveTo>
                <a:lnTo>
                  <a:pt x="308610" y="5829"/>
                </a:lnTo>
                <a:lnTo>
                  <a:pt x="308610" y="18859"/>
                </a:lnTo>
                <a:lnTo>
                  <a:pt x="430669" y="18859"/>
                </a:lnTo>
                <a:lnTo>
                  <a:pt x="430669" y="67894"/>
                </a:lnTo>
                <a:lnTo>
                  <a:pt x="425526" y="127038"/>
                </a:lnTo>
                <a:lnTo>
                  <a:pt x="410260" y="177025"/>
                </a:lnTo>
                <a:lnTo>
                  <a:pt x="385127" y="217424"/>
                </a:lnTo>
                <a:lnTo>
                  <a:pt x="350354" y="247827"/>
                </a:lnTo>
                <a:lnTo>
                  <a:pt x="306209" y="267792"/>
                </a:lnTo>
                <a:lnTo>
                  <a:pt x="306209" y="281508"/>
                </a:lnTo>
                <a:lnTo>
                  <a:pt x="348513" y="264706"/>
                </a:lnTo>
                <a:lnTo>
                  <a:pt x="383209" y="239890"/>
                </a:lnTo>
                <a:lnTo>
                  <a:pt x="410235" y="207365"/>
                </a:lnTo>
                <a:lnTo>
                  <a:pt x="429564" y="167474"/>
                </a:lnTo>
                <a:lnTo>
                  <a:pt x="441198" y="120535"/>
                </a:lnTo>
                <a:lnTo>
                  <a:pt x="445008" y="67894"/>
                </a:lnTo>
                <a:lnTo>
                  <a:pt x="445071" y="5829"/>
                </a:lnTo>
                <a:close/>
              </a:path>
              <a:path w="545464" h="305434">
                <a:moveTo>
                  <a:pt x="544855" y="0"/>
                </a:moveTo>
                <a:lnTo>
                  <a:pt x="530453" y="0"/>
                </a:lnTo>
                <a:lnTo>
                  <a:pt x="530453" y="301739"/>
                </a:lnTo>
                <a:lnTo>
                  <a:pt x="544855" y="301739"/>
                </a:lnTo>
                <a:lnTo>
                  <a:pt x="5448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593156" y="5683274"/>
            <a:ext cx="240029" cy="302260"/>
          </a:xfrm>
          <a:custGeom>
            <a:avLst/>
            <a:gdLst/>
            <a:ahLst/>
            <a:cxnLst/>
            <a:rect l="l" t="t" r="r" b="b"/>
            <a:pathLst>
              <a:path w="240029" h="302260">
                <a:moveTo>
                  <a:pt x="76121" y="284599"/>
                </a:moveTo>
                <a:lnTo>
                  <a:pt x="39089" y="274617"/>
                </a:lnTo>
                <a:lnTo>
                  <a:pt x="6814" y="218335"/>
                </a:lnTo>
                <a:lnTo>
                  <a:pt x="0" y="142642"/>
                </a:lnTo>
                <a:lnTo>
                  <a:pt x="1623" y="101500"/>
                </a:lnTo>
                <a:lnTo>
                  <a:pt x="16056" y="39019"/>
                </a:lnTo>
                <a:lnTo>
                  <a:pt x="49890" y="4629"/>
                </a:lnTo>
                <a:lnTo>
                  <a:pt x="76121" y="0"/>
                </a:lnTo>
                <a:lnTo>
                  <a:pt x="89810" y="1157"/>
                </a:lnTo>
                <a:lnTo>
                  <a:pt x="102052" y="4629"/>
                </a:lnTo>
                <a:lnTo>
                  <a:pt x="112816" y="10415"/>
                </a:lnTo>
                <a:lnTo>
                  <a:pt x="115410" y="12686"/>
                </a:lnTo>
                <a:lnTo>
                  <a:pt x="76121" y="12686"/>
                </a:lnTo>
                <a:lnTo>
                  <a:pt x="65331" y="13742"/>
                </a:lnTo>
                <a:lnTo>
                  <a:pt x="27999" y="46156"/>
                </a:lnTo>
                <a:lnTo>
                  <a:pt x="15762" y="104008"/>
                </a:lnTo>
                <a:lnTo>
                  <a:pt x="14401" y="142642"/>
                </a:lnTo>
                <a:lnTo>
                  <a:pt x="15762" y="181228"/>
                </a:lnTo>
                <a:lnTo>
                  <a:pt x="27999" y="238983"/>
                </a:lnTo>
                <a:lnTo>
                  <a:pt x="55633" y="268483"/>
                </a:lnTo>
                <a:lnTo>
                  <a:pt x="76121" y="272255"/>
                </a:lnTo>
                <a:lnTo>
                  <a:pt x="115601" y="272255"/>
                </a:lnTo>
                <a:lnTo>
                  <a:pt x="112816" y="274617"/>
                </a:lnTo>
                <a:lnTo>
                  <a:pt x="102052" y="280184"/>
                </a:lnTo>
                <a:lnTo>
                  <a:pt x="89810" y="283500"/>
                </a:lnTo>
                <a:lnTo>
                  <a:pt x="76121" y="284599"/>
                </a:lnTo>
                <a:close/>
              </a:path>
              <a:path w="240029" h="302260">
                <a:moveTo>
                  <a:pt x="115601" y="272255"/>
                </a:moveTo>
                <a:lnTo>
                  <a:pt x="76121" y="272255"/>
                </a:lnTo>
                <a:lnTo>
                  <a:pt x="86713" y="271301"/>
                </a:lnTo>
                <a:lnTo>
                  <a:pt x="96309" y="268483"/>
                </a:lnTo>
                <a:lnTo>
                  <a:pt x="123901" y="238983"/>
                </a:lnTo>
                <a:lnTo>
                  <a:pt x="136138" y="181228"/>
                </a:lnTo>
                <a:lnTo>
                  <a:pt x="137499" y="142642"/>
                </a:lnTo>
                <a:lnTo>
                  <a:pt x="136138" y="104008"/>
                </a:lnTo>
                <a:lnTo>
                  <a:pt x="123901" y="46156"/>
                </a:lnTo>
                <a:lnTo>
                  <a:pt x="96309" y="16758"/>
                </a:lnTo>
                <a:lnTo>
                  <a:pt x="76121" y="12686"/>
                </a:lnTo>
                <a:lnTo>
                  <a:pt x="115410" y="12686"/>
                </a:lnTo>
                <a:lnTo>
                  <a:pt x="145214" y="66820"/>
                </a:lnTo>
                <a:lnTo>
                  <a:pt x="151900" y="142642"/>
                </a:lnTo>
                <a:lnTo>
                  <a:pt x="150325" y="183639"/>
                </a:lnTo>
                <a:lnTo>
                  <a:pt x="145214" y="218335"/>
                </a:lnTo>
                <a:lnTo>
                  <a:pt x="135988" y="246216"/>
                </a:lnTo>
                <a:lnTo>
                  <a:pt x="122069" y="266768"/>
                </a:lnTo>
                <a:lnTo>
                  <a:pt x="115601" y="272255"/>
                </a:lnTo>
                <a:close/>
              </a:path>
              <a:path w="240029" h="302260">
                <a:moveTo>
                  <a:pt x="240023" y="302086"/>
                </a:moveTo>
                <a:lnTo>
                  <a:pt x="225621" y="302086"/>
                </a:lnTo>
                <a:lnTo>
                  <a:pt x="225621" y="342"/>
                </a:lnTo>
                <a:lnTo>
                  <a:pt x="240023" y="342"/>
                </a:lnTo>
                <a:lnTo>
                  <a:pt x="240023" y="302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913751" y="5689447"/>
            <a:ext cx="106680" cy="274320"/>
          </a:xfrm>
          <a:custGeom>
            <a:avLst/>
            <a:gdLst/>
            <a:ahLst/>
            <a:cxnLst/>
            <a:rect l="l" t="t" r="r" b="b"/>
            <a:pathLst>
              <a:path w="106679" h="274320">
                <a:moveTo>
                  <a:pt x="106299" y="0"/>
                </a:moveTo>
                <a:lnTo>
                  <a:pt x="0" y="0"/>
                </a:lnTo>
                <a:lnTo>
                  <a:pt x="0" y="12700"/>
                </a:lnTo>
                <a:lnTo>
                  <a:pt x="0" y="261620"/>
                </a:lnTo>
                <a:lnTo>
                  <a:pt x="0" y="274320"/>
                </a:lnTo>
                <a:lnTo>
                  <a:pt x="106299" y="274320"/>
                </a:lnTo>
                <a:lnTo>
                  <a:pt x="106299" y="261975"/>
                </a:lnTo>
                <a:lnTo>
                  <a:pt x="106299" y="261620"/>
                </a:lnTo>
                <a:lnTo>
                  <a:pt x="106299" y="13030"/>
                </a:lnTo>
                <a:lnTo>
                  <a:pt x="91897" y="13030"/>
                </a:lnTo>
                <a:lnTo>
                  <a:pt x="91897" y="261620"/>
                </a:lnTo>
                <a:lnTo>
                  <a:pt x="14401" y="261620"/>
                </a:lnTo>
                <a:lnTo>
                  <a:pt x="14401" y="12700"/>
                </a:lnTo>
                <a:lnTo>
                  <a:pt x="106299" y="12700"/>
                </a:lnTo>
                <a:lnTo>
                  <a:pt x="1062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034452" y="5685637"/>
            <a:ext cx="57785" cy="295910"/>
          </a:xfrm>
          <a:custGeom>
            <a:avLst/>
            <a:gdLst/>
            <a:ahLst/>
            <a:cxnLst/>
            <a:rect l="l" t="t" r="r" b="b"/>
            <a:pathLst>
              <a:path w="57784" h="295910">
                <a:moveTo>
                  <a:pt x="57607" y="0"/>
                </a:moveTo>
                <a:lnTo>
                  <a:pt x="43548" y="0"/>
                </a:lnTo>
                <a:lnTo>
                  <a:pt x="43548" y="127000"/>
                </a:lnTo>
                <a:lnTo>
                  <a:pt x="0" y="127000"/>
                </a:lnTo>
                <a:lnTo>
                  <a:pt x="0" y="139700"/>
                </a:lnTo>
                <a:lnTo>
                  <a:pt x="43548" y="139700"/>
                </a:lnTo>
                <a:lnTo>
                  <a:pt x="43548" y="295910"/>
                </a:lnTo>
                <a:lnTo>
                  <a:pt x="57607" y="295910"/>
                </a:lnTo>
                <a:lnTo>
                  <a:pt x="57607" y="139700"/>
                </a:lnTo>
                <a:lnTo>
                  <a:pt x="57607" y="127000"/>
                </a:lnTo>
                <a:lnTo>
                  <a:pt x="576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143153" y="5683274"/>
            <a:ext cx="14604" cy="302895"/>
          </a:xfrm>
          <a:custGeom>
            <a:avLst/>
            <a:gdLst/>
            <a:ahLst/>
            <a:cxnLst/>
            <a:rect l="l" t="t" r="r" b="b"/>
            <a:pathLst>
              <a:path w="14604" h="302895">
                <a:moveTo>
                  <a:pt x="14401" y="302429"/>
                </a:moveTo>
                <a:lnTo>
                  <a:pt x="0" y="302429"/>
                </a:lnTo>
                <a:lnTo>
                  <a:pt x="0" y="0"/>
                </a:lnTo>
                <a:lnTo>
                  <a:pt x="14401" y="0"/>
                </a:lnTo>
                <a:lnTo>
                  <a:pt x="14401" y="3024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227161" y="5681559"/>
            <a:ext cx="250825" cy="307340"/>
          </a:xfrm>
          <a:custGeom>
            <a:avLst/>
            <a:gdLst/>
            <a:ahLst/>
            <a:cxnLst/>
            <a:rect l="l" t="t" r="r" b="b"/>
            <a:pathLst>
              <a:path w="250825" h="307339">
                <a:moveTo>
                  <a:pt x="77150" y="137499"/>
                </a:moveTo>
                <a:lnTo>
                  <a:pt x="34380" y="127807"/>
                </a:lnTo>
                <a:lnTo>
                  <a:pt x="6257" y="98495"/>
                </a:lnTo>
                <a:lnTo>
                  <a:pt x="0" y="68920"/>
                </a:lnTo>
                <a:lnTo>
                  <a:pt x="1618" y="52923"/>
                </a:lnTo>
                <a:lnTo>
                  <a:pt x="23316" y="17144"/>
                </a:lnTo>
                <a:lnTo>
                  <a:pt x="61650" y="1087"/>
                </a:lnTo>
                <a:lnTo>
                  <a:pt x="77150" y="0"/>
                </a:lnTo>
                <a:lnTo>
                  <a:pt x="92848" y="1087"/>
                </a:lnTo>
                <a:lnTo>
                  <a:pt x="107324" y="4328"/>
                </a:lnTo>
                <a:lnTo>
                  <a:pt x="120258" y="9692"/>
                </a:lnTo>
                <a:lnTo>
                  <a:pt x="124197" y="12344"/>
                </a:lnTo>
                <a:lnTo>
                  <a:pt x="77150" y="12344"/>
                </a:lnTo>
                <a:lnTo>
                  <a:pt x="64002" y="13303"/>
                </a:lnTo>
                <a:lnTo>
                  <a:pt x="24527" y="35408"/>
                </a:lnTo>
                <a:lnTo>
                  <a:pt x="14401" y="68920"/>
                </a:lnTo>
                <a:lnTo>
                  <a:pt x="15590" y="81570"/>
                </a:lnTo>
                <a:lnTo>
                  <a:pt x="41179" y="116620"/>
                </a:lnTo>
                <a:lnTo>
                  <a:pt x="77150" y="125155"/>
                </a:lnTo>
                <a:lnTo>
                  <a:pt x="124197" y="125155"/>
                </a:lnTo>
                <a:lnTo>
                  <a:pt x="120258" y="127807"/>
                </a:lnTo>
                <a:lnTo>
                  <a:pt x="107324" y="133170"/>
                </a:lnTo>
                <a:lnTo>
                  <a:pt x="92848" y="136411"/>
                </a:lnTo>
                <a:lnTo>
                  <a:pt x="77150" y="137499"/>
                </a:lnTo>
                <a:close/>
              </a:path>
              <a:path w="250825" h="307339">
                <a:moveTo>
                  <a:pt x="124197" y="125155"/>
                </a:moveTo>
                <a:lnTo>
                  <a:pt x="77150" y="125155"/>
                </a:lnTo>
                <a:lnTo>
                  <a:pt x="90153" y="124196"/>
                </a:lnTo>
                <a:lnTo>
                  <a:pt x="102224" y="121340"/>
                </a:lnTo>
                <a:lnTo>
                  <a:pt x="135270" y="92709"/>
                </a:lnTo>
                <a:lnTo>
                  <a:pt x="139899" y="68920"/>
                </a:lnTo>
                <a:lnTo>
                  <a:pt x="138709" y="56121"/>
                </a:lnTo>
                <a:lnTo>
                  <a:pt x="113073" y="20878"/>
                </a:lnTo>
                <a:lnTo>
                  <a:pt x="77150" y="12344"/>
                </a:lnTo>
                <a:lnTo>
                  <a:pt x="124197" y="12344"/>
                </a:lnTo>
                <a:lnTo>
                  <a:pt x="152977" y="52923"/>
                </a:lnTo>
                <a:lnTo>
                  <a:pt x="154643" y="68920"/>
                </a:lnTo>
                <a:lnTo>
                  <a:pt x="152977" y="84672"/>
                </a:lnTo>
                <a:lnTo>
                  <a:pt x="148257" y="98495"/>
                </a:lnTo>
                <a:lnTo>
                  <a:pt x="140901" y="110389"/>
                </a:lnTo>
                <a:lnTo>
                  <a:pt x="131327" y="120354"/>
                </a:lnTo>
                <a:lnTo>
                  <a:pt x="124197" y="125155"/>
                </a:lnTo>
                <a:close/>
              </a:path>
              <a:path w="250825" h="307339">
                <a:moveTo>
                  <a:pt x="246195" y="143328"/>
                </a:moveTo>
                <a:lnTo>
                  <a:pt x="231793" y="143328"/>
                </a:lnTo>
                <a:lnTo>
                  <a:pt x="231793" y="2057"/>
                </a:lnTo>
                <a:lnTo>
                  <a:pt x="246195" y="2057"/>
                </a:lnTo>
                <a:lnTo>
                  <a:pt x="246195" y="143328"/>
                </a:lnTo>
                <a:close/>
              </a:path>
              <a:path w="250825" h="307339">
                <a:moveTo>
                  <a:pt x="250310" y="306886"/>
                </a:moveTo>
                <a:lnTo>
                  <a:pt x="24345" y="306886"/>
                </a:lnTo>
                <a:lnTo>
                  <a:pt x="24345" y="235222"/>
                </a:lnTo>
                <a:lnTo>
                  <a:pt x="231793" y="235222"/>
                </a:lnTo>
                <a:lnTo>
                  <a:pt x="231793" y="187903"/>
                </a:lnTo>
                <a:lnTo>
                  <a:pt x="24345" y="187903"/>
                </a:lnTo>
                <a:lnTo>
                  <a:pt x="24345" y="175559"/>
                </a:lnTo>
                <a:lnTo>
                  <a:pt x="246195" y="175559"/>
                </a:lnTo>
                <a:lnTo>
                  <a:pt x="246195" y="247566"/>
                </a:lnTo>
                <a:lnTo>
                  <a:pt x="39089" y="247566"/>
                </a:lnTo>
                <a:lnTo>
                  <a:pt x="39089" y="294542"/>
                </a:lnTo>
                <a:lnTo>
                  <a:pt x="250310" y="294542"/>
                </a:lnTo>
                <a:lnTo>
                  <a:pt x="250310" y="3068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540220" y="5683274"/>
            <a:ext cx="272415" cy="305435"/>
          </a:xfrm>
          <a:custGeom>
            <a:avLst/>
            <a:gdLst/>
            <a:ahLst/>
            <a:cxnLst/>
            <a:rect l="l" t="t" r="r" b="b"/>
            <a:pathLst>
              <a:path w="272415" h="305435">
                <a:moveTo>
                  <a:pt x="136470" y="90523"/>
                </a:moveTo>
                <a:lnTo>
                  <a:pt x="70163" y="86108"/>
                </a:lnTo>
                <a:lnTo>
                  <a:pt x="30860" y="72692"/>
                </a:lnTo>
                <a:lnTo>
                  <a:pt x="15430" y="45261"/>
                </a:lnTo>
                <a:lnTo>
                  <a:pt x="16346" y="37016"/>
                </a:lnTo>
                <a:lnTo>
                  <a:pt x="47313" y="9692"/>
                </a:lnTo>
                <a:lnTo>
                  <a:pt x="99765" y="1044"/>
                </a:lnTo>
                <a:lnTo>
                  <a:pt x="136470" y="0"/>
                </a:lnTo>
                <a:lnTo>
                  <a:pt x="173175" y="1044"/>
                </a:lnTo>
                <a:lnTo>
                  <a:pt x="202776" y="4243"/>
                </a:lnTo>
                <a:lnTo>
                  <a:pt x="225627" y="9692"/>
                </a:lnTo>
                <a:lnTo>
                  <a:pt x="231224" y="12344"/>
                </a:lnTo>
                <a:lnTo>
                  <a:pt x="136470" y="12344"/>
                </a:lnTo>
                <a:lnTo>
                  <a:pt x="101993" y="13195"/>
                </a:lnTo>
                <a:lnTo>
                  <a:pt x="54642" y="20300"/>
                </a:lnTo>
                <a:lnTo>
                  <a:pt x="30174" y="37717"/>
                </a:lnTo>
                <a:lnTo>
                  <a:pt x="30174" y="52805"/>
                </a:lnTo>
                <a:lnTo>
                  <a:pt x="74878" y="74578"/>
                </a:lnTo>
                <a:lnTo>
                  <a:pt x="136470" y="78179"/>
                </a:lnTo>
                <a:lnTo>
                  <a:pt x="230580" y="78179"/>
                </a:lnTo>
                <a:lnTo>
                  <a:pt x="225627" y="80541"/>
                </a:lnTo>
                <a:lnTo>
                  <a:pt x="202776" y="86108"/>
                </a:lnTo>
                <a:lnTo>
                  <a:pt x="173175" y="89424"/>
                </a:lnTo>
                <a:lnTo>
                  <a:pt x="136470" y="90523"/>
                </a:lnTo>
                <a:close/>
              </a:path>
              <a:path w="272415" h="305435">
                <a:moveTo>
                  <a:pt x="230580" y="78179"/>
                </a:moveTo>
                <a:lnTo>
                  <a:pt x="136470" y="78179"/>
                </a:lnTo>
                <a:lnTo>
                  <a:pt x="170995" y="77278"/>
                </a:lnTo>
                <a:lnTo>
                  <a:pt x="198190" y="74578"/>
                </a:lnTo>
                <a:lnTo>
                  <a:pt x="218442" y="70078"/>
                </a:lnTo>
                <a:lnTo>
                  <a:pt x="232136" y="63777"/>
                </a:lnTo>
                <a:lnTo>
                  <a:pt x="239680" y="58634"/>
                </a:lnTo>
                <a:lnTo>
                  <a:pt x="242766" y="52805"/>
                </a:lnTo>
                <a:lnTo>
                  <a:pt x="242766" y="37717"/>
                </a:lnTo>
                <a:lnTo>
                  <a:pt x="198190" y="15815"/>
                </a:lnTo>
                <a:lnTo>
                  <a:pt x="136470" y="12344"/>
                </a:lnTo>
                <a:lnTo>
                  <a:pt x="231224" y="12344"/>
                </a:lnTo>
                <a:lnTo>
                  <a:pt x="257510" y="45261"/>
                </a:lnTo>
                <a:lnTo>
                  <a:pt x="256546" y="53356"/>
                </a:lnTo>
                <a:lnTo>
                  <a:pt x="253653" y="60648"/>
                </a:lnTo>
                <a:lnTo>
                  <a:pt x="248831" y="67104"/>
                </a:lnTo>
                <a:lnTo>
                  <a:pt x="242080" y="72692"/>
                </a:lnTo>
                <a:lnTo>
                  <a:pt x="230580" y="78179"/>
                </a:lnTo>
                <a:close/>
              </a:path>
              <a:path w="272415" h="305435">
                <a:moveTo>
                  <a:pt x="271912" y="141613"/>
                </a:moveTo>
                <a:lnTo>
                  <a:pt x="0" y="141613"/>
                </a:lnTo>
                <a:lnTo>
                  <a:pt x="0" y="129269"/>
                </a:lnTo>
                <a:lnTo>
                  <a:pt x="271912" y="129269"/>
                </a:lnTo>
                <a:lnTo>
                  <a:pt x="271912" y="141613"/>
                </a:lnTo>
                <a:close/>
              </a:path>
              <a:path w="272415" h="305435">
                <a:moveTo>
                  <a:pt x="258196" y="305172"/>
                </a:moveTo>
                <a:lnTo>
                  <a:pt x="21602" y="305172"/>
                </a:lnTo>
                <a:lnTo>
                  <a:pt x="21602" y="239680"/>
                </a:lnTo>
                <a:lnTo>
                  <a:pt x="235908" y="239680"/>
                </a:lnTo>
                <a:lnTo>
                  <a:pt x="235908" y="197504"/>
                </a:lnTo>
                <a:lnTo>
                  <a:pt x="21602" y="197504"/>
                </a:lnTo>
                <a:lnTo>
                  <a:pt x="21602" y="185160"/>
                </a:lnTo>
                <a:lnTo>
                  <a:pt x="250310" y="185160"/>
                </a:lnTo>
                <a:lnTo>
                  <a:pt x="250310" y="251681"/>
                </a:lnTo>
                <a:lnTo>
                  <a:pt x="36003" y="251681"/>
                </a:lnTo>
                <a:lnTo>
                  <a:pt x="36003" y="292828"/>
                </a:lnTo>
                <a:lnTo>
                  <a:pt x="258196" y="292828"/>
                </a:lnTo>
                <a:lnTo>
                  <a:pt x="258196" y="3051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949487" y="5689447"/>
            <a:ext cx="268605" cy="281940"/>
          </a:xfrm>
          <a:custGeom>
            <a:avLst/>
            <a:gdLst/>
            <a:ahLst/>
            <a:cxnLst/>
            <a:rect l="l" t="t" r="r" b="b"/>
            <a:pathLst>
              <a:path w="268604" h="281939">
                <a:moveTo>
                  <a:pt x="250990" y="81610"/>
                </a:moveTo>
                <a:lnTo>
                  <a:pt x="236931" y="81610"/>
                </a:lnTo>
                <a:lnTo>
                  <a:pt x="236931" y="164934"/>
                </a:lnTo>
                <a:lnTo>
                  <a:pt x="250990" y="164934"/>
                </a:lnTo>
                <a:lnTo>
                  <a:pt x="250990" y="81610"/>
                </a:lnTo>
                <a:close/>
              </a:path>
              <a:path w="268604" h="281939">
                <a:moveTo>
                  <a:pt x="268478" y="269176"/>
                </a:moveTo>
                <a:lnTo>
                  <a:pt x="141947" y="269176"/>
                </a:lnTo>
                <a:lnTo>
                  <a:pt x="141947" y="177800"/>
                </a:lnTo>
                <a:lnTo>
                  <a:pt x="250990" y="177800"/>
                </a:lnTo>
                <a:lnTo>
                  <a:pt x="250990" y="165100"/>
                </a:lnTo>
                <a:lnTo>
                  <a:pt x="31546" y="165100"/>
                </a:lnTo>
                <a:lnTo>
                  <a:pt x="31546" y="81280"/>
                </a:lnTo>
                <a:lnTo>
                  <a:pt x="250990" y="81280"/>
                </a:lnTo>
                <a:lnTo>
                  <a:pt x="250990" y="68580"/>
                </a:lnTo>
                <a:lnTo>
                  <a:pt x="250990" y="0"/>
                </a:lnTo>
                <a:lnTo>
                  <a:pt x="236931" y="0"/>
                </a:lnTo>
                <a:lnTo>
                  <a:pt x="236931" y="68580"/>
                </a:lnTo>
                <a:lnTo>
                  <a:pt x="31546" y="68580"/>
                </a:lnTo>
                <a:lnTo>
                  <a:pt x="31546" y="0"/>
                </a:lnTo>
                <a:lnTo>
                  <a:pt x="17487" y="0"/>
                </a:lnTo>
                <a:lnTo>
                  <a:pt x="17487" y="68580"/>
                </a:lnTo>
                <a:lnTo>
                  <a:pt x="17487" y="81280"/>
                </a:lnTo>
                <a:lnTo>
                  <a:pt x="17487" y="165100"/>
                </a:lnTo>
                <a:lnTo>
                  <a:pt x="17487" y="177800"/>
                </a:lnTo>
                <a:lnTo>
                  <a:pt x="127889" y="177800"/>
                </a:lnTo>
                <a:lnTo>
                  <a:pt x="127889" y="269176"/>
                </a:lnTo>
                <a:lnTo>
                  <a:pt x="0" y="269176"/>
                </a:lnTo>
                <a:lnTo>
                  <a:pt x="0" y="281520"/>
                </a:lnTo>
                <a:lnTo>
                  <a:pt x="268478" y="281520"/>
                </a:lnTo>
                <a:lnTo>
                  <a:pt x="268478" y="2691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279006" y="5683617"/>
            <a:ext cx="238760" cy="302260"/>
          </a:xfrm>
          <a:custGeom>
            <a:avLst/>
            <a:gdLst/>
            <a:ahLst/>
            <a:cxnLst/>
            <a:rect l="l" t="t" r="r" b="b"/>
            <a:pathLst>
              <a:path w="238759" h="302260">
                <a:moveTo>
                  <a:pt x="0" y="281513"/>
                </a:moveTo>
                <a:lnTo>
                  <a:pt x="0" y="267797"/>
                </a:lnTo>
                <a:lnTo>
                  <a:pt x="44150" y="247830"/>
                </a:lnTo>
                <a:lnTo>
                  <a:pt x="78919" y="217428"/>
                </a:lnTo>
                <a:lnTo>
                  <a:pt x="104060" y="177019"/>
                </a:lnTo>
                <a:lnTo>
                  <a:pt x="119325" y="127031"/>
                </a:lnTo>
                <a:lnTo>
                  <a:pt x="124469" y="67892"/>
                </a:lnTo>
                <a:lnTo>
                  <a:pt x="124469" y="18858"/>
                </a:lnTo>
                <a:lnTo>
                  <a:pt x="2400" y="18858"/>
                </a:lnTo>
                <a:lnTo>
                  <a:pt x="2400" y="5829"/>
                </a:lnTo>
                <a:lnTo>
                  <a:pt x="138870" y="5829"/>
                </a:lnTo>
                <a:lnTo>
                  <a:pt x="138796" y="67892"/>
                </a:lnTo>
                <a:lnTo>
                  <a:pt x="134989" y="120529"/>
                </a:lnTo>
                <a:lnTo>
                  <a:pt x="123364" y="167470"/>
                </a:lnTo>
                <a:lnTo>
                  <a:pt x="104024" y="207363"/>
                </a:lnTo>
                <a:lnTo>
                  <a:pt x="76997" y="239883"/>
                </a:lnTo>
                <a:lnTo>
                  <a:pt x="42313" y="264708"/>
                </a:lnTo>
                <a:lnTo>
                  <a:pt x="0" y="281513"/>
                </a:lnTo>
                <a:close/>
              </a:path>
              <a:path w="238759" h="302260">
                <a:moveTo>
                  <a:pt x="238651" y="302086"/>
                </a:moveTo>
                <a:lnTo>
                  <a:pt x="224250" y="302086"/>
                </a:lnTo>
                <a:lnTo>
                  <a:pt x="224250" y="140927"/>
                </a:lnTo>
                <a:lnTo>
                  <a:pt x="148814" y="140927"/>
                </a:lnTo>
                <a:lnTo>
                  <a:pt x="148814" y="128241"/>
                </a:lnTo>
                <a:lnTo>
                  <a:pt x="224250" y="128241"/>
                </a:lnTo>
                <a:lnTo>
                  <a:pt x="224250" y="0"/>
                </a:lnTo>
                <a:lnTo>
                  <a:pt x="238651" y="0"/>
                </a:lnTo>
                <a:lnTo>
                  <a:pt x="238651" y="302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596866" y="5683617"/>
            <a:ext cx="285115" cy="302260"/>
          </a:xfrm>
          <a:custGeom>
            <a:avLst/>
            <a:gdLst/>
            <a:ahLst/>
            <a:cxnLst/>
            <a:rect l="l" t="t" r="r" b="b"/>
            <a:pathLst>
              <a:path w="285115" h="302260">
                <a:moveTo>
                  <a:pt x="233165" y="302086"/>
                </a:moveTo>
                <a:lnTo>
                  <a:pt x="218764" y="302086"/>
                </a:lnTo>
                <a:lnTo>
                  <a:pt x="218764" y="247224"/>
                </a:lnTo>
                <a:lnTo>
                  <a:pt x="201115" y="261100"/>
                </a:lnTo>
                <a:lnTo>
                  <a:pt x="178388" y="271569"/>
                </a:lnTo>
                <a:lnTo>
                  <a:pt x="151932" y="278180"/>
                </a:lnTo>
                <a:lnTo>
                  <a:pt x="123097" y="280484"/>
                </a:lnTo>
                <a:lnTo>
                  <a:pt x="0" y="280484"/>
                </a:lnTo>
                <a:lnTo>
                  <a:pt x="0" y="4114"/>
                </a:lnTo>
                <a:lnTo>
                  <a:pt x="14744" y="4114"/>
                </a:lnTo>
                <a:lnTo>
                  <a:pt x="14744" y="267454"/>
                </a:lnTo>
                <a:lnTo>
                  <a:pt x="124469" y="267454"/>
                </a:lnTo>
                <a:lnTo>
                  <a:pt x="151932" y="265252"/>
                </a:lnTo>
                <a:lnTo>
                  <a:pt x="177531" y="258839"/>
                </a:lnTo>
                <a:lnTo>
                  <a:pt x="200173" y="248504"/>
                </a:lnTo>
                <a:lnTo>
                  <a:pt x="218764" y="234537"/>
                </a:lnTo>
                <a:lnTo>
                  <a:pt x="218764" y="0"/>
                </a:lnTo>
                <a:lnTo>
                  <a:pt x="233165" y="0"/>
                </a:lnTo>
                <a:lnTo>
                  <a:pt x="233165" y="132012"/>
                </a:lnTo>
                <a:lnTo>
                  <a:pt x="284599" y="132012"/>
                </a:lnTo>
                <a:lnTo>
                  <a:pt x="284599" y="144699"/>
                </a:lnTo>
                <a:lnTo>
                  <a:pt x="233165" y="144699"/>
                </a:lnTo>
                <a:lnTo>
                  <a:pt x="233165" y="302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995903" y="5689447"/>
            <a:ext cx="268605" cy="281940"/>
          </a:xfrm>
          <a:custGeom>
            <a:avLst/>
            <a:gdLst/>
            <a:ahLst/>
            <a:cxnLst/>
            <a:rect l="l" t="t" r="r" b="b"/>
            <a:pathLst>
              <a:path w="268604" h="281939">
                <a:moveTo>
                  <a:pt x="251002" y="81610"/>
                </a:moveTo>
                <a:lnTo>
                  <a:pt x="236943" y="81610"/>
                </a:lnTo>
                <a:lnTo>
                  <a:pt x="236943" y="164934"/>
                </a:lnTo>
                <a:lnTo>
                  <a:pt x="251002" y="164934"/>
                </a:lnTo>
                <a:lnTo>
                  <a:pt x="251002" y="81610"/>
                </a:lnTo>
                <a:close/>
              </a:path>
              <a:path w="268604" h="281939">
                <a:moveTo>
                  <a:pt x="268490" y="269176"/>
                </a:moveTo>
                <a:lnTo>
                  <a:pt x="141960" y="269176"/>
                </a:lnTo>
                <a:lnTo>
                  <a:pt x="141960" y="177800"/>
                </a:lnTo>
                <a:lnTo>
                  <a:pt x="251002" y="177800"/>
                </a:lnTo>
                <a:lnTo>
                  <a:pt x="251002" y="165100"/>
                </a:lnTo>
                <a:lnTo>
                  <a:pt x="31546" y="165100"/>
                </a:lnTo>
                <a:lnTo>
                  <a:pt x="31546" y="81280"/>
                </a:lnTo>
                <a:lnTo>
                  <a:pt x="251002" y="81280"/>
                </a:lnTo>
                <a:lnTo>
                  <a:pt x="251002" y="68580"/>
                </a:lnTo>
                <a:lnTo>
                  <a:pt x="251002" y="0"/>
                </a:lnTo>
                <a:lnTo>
                  <a:pt x="236943" y="0"/>
                </a:lnTo>
                <a:lnTo>
                  <a:pt x="236943" y="68580"/>
                </a:lnTo>
                <a:lnTo>
                  <a:pt x="31546" y="68580"/>
                </a:lnTo>
                <a:lnTo>
                  <a:pt x="31546" y="0"/>
                </a:lnTo>
                <a:lnTo>
                  <a:pt x="17487" y="0"/>
                </a:lnTo>
                <a:lnTo>
                  <a:pt x="17487" y="68580"/>
                </a:lnTo>
                <a:lnTo>
                  <a:pt x="17487" y="81280"/>
                </a:lnTo>
                <a:lnTo>
                  <a:pt x="17487" y="165100"/>
                </a:lnTo>
                <a:lnTo>
                  <a:pt x="17487" y="177800"/>
                </a:lnTo>
                <a:lnTo>
                  <a:pt x="127901" y="177800"/>
                </a:lnTo>
                <a:lnTo>
                  <a:pt x="127901" y="269176"/>
                </a:lnTo>
                <a:lnTo>
                  <a:pt x="0" y="269176"/>
                </a:lnTo>
                <a:lnTo>
                  <a:pt x="0" y="281520"/>
                </a:lnTo>
                <a:lnTo>
                  <a:pt x="268490" y="281520"/>
                </a:lnTo>
                <a:lnTo>
                  <a:pt x="268490" y="2691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0319946" y="5683617"/>
            <a:ext cx="244475" cy="302260"/>
          </a:xfrm>
          <a:custGeom>
            <a:avLst/>
            <a:gdLst/>
            <a:ahLst/>
            <a:cxnLst/>
            <a:rect l="l" t="t" r="r" b="b"/>
            <a:pathLst>
              <a:path w="244475" h="302260">
                <a:moveTo>
                  <a:pt x="163215" y="18858"/>
                </a:moveTo>
                <a:lnTo>
                  <a:pt x="3771" y="18858"/>
                </a:lnTo>
                <a:lnTo>
                  <a:pt x="3771" y="5829"/>
                </a:lnTo>
                <a:lnTo>
                  <a:pt x="163215" y="5829"/>
                </a:lnTo>
                <a:lnTo>
                  <a:pt x="163215" y="18858"/>
                </a:lnTo>
                <a:close/>
              </a:path>
              <a:path w="244475" h="302260">
                <a:moveTo>
                  <a:pt x="0" y="280827"/>
                </a:moveTo>
                <a:lnTo>
                  <a:pt x="0" y="267454"/>
                </a:lnTo>
                <a:lnTo>
                  <a:pt x="26793" y="249431"/>
                </a:lnTo>
                <a:lnTo>
                  <a:pt x="51304" y="220735"/>
                </a:lnTo>
                <a:lnTo>
                  <a:pt x="69145" y="181731"/>
                </a:lnTo>
                <a:lnTo>
                  <a:pt x="69241" y="181287"/>
                </a:lnTo>
                <a:lnTo>
                  <a:pt x="76121" y="132355"/>
                </a:lnTo>
                <a:lnTo>
                  <a:pt x="76121" y="18858"/>
                </a:lnTo>
                <a:lnTo>
                  <a:pt x="90523" y="18858"/>
                </a:lnTo>
                <a:lnTo>
                  <a:pt x="90523" y="132355"/>
                </a:lnTo>
                <a:lnTo>
                  <a:pt x="97252" y="181287"/>
                </a:lnTo>
                <a:lnTo>
                  <a:pt x="97453" y="181731"/>
                </a:lnTo>
                <a:lnTo>
                  <a:pt x="83322" y="181731"/>
                </a:lnTo>
                <a:lnTo>
                  <a:pt x="71653" y="212597"/>
                </a:lnTo>
                <a:lnTo>
                  <a:pt x="52719" y="240666"/>
                </a:lnTo>
                <a:lnTo>
                  <a:pt x="28256" y="264041"/>
                </a:lnTo>
                <a:lnTo>
                  <a:pt x="0" y="280827"/>
                </a:lnTo>
                <a:close/>
              </a:path>
              <a:path w="244475" h="302260">
                <a:moveTo>
                  <a:pt x="166301" y="280827"/>
                </a:moveTo>
                <a:lnTo>
                  <a:pt x="137568" y="263414"/>
                </a:lnTo>
                <a:lnTo>
                  <a:pt x="113368" y="240023"/>
                </a:lnTo>
                <a:lnTo>
                  <a:pt x="94889" y="212259"/>
                </a:lnTo>
                <a:lnTo>
                  <a:pt x="83322" y="181731"/>
                </a:lnTo>
                <a:lnTo>
                  <a:pt x="97453" y="181731"/>
                </a:lnTo>
                <a:lnTo>
                  <a:pt x="114782" y="220092"/>
                </a:lnTo>
                <a:lnTo>
                  <a:pt x="139127" y="248804"/>
                </a:lnTo>
                <a:lnTo>
                  <a:pt x="166301" y="267454"/>
                </a:lnTo>
                <a:lnTo>
                  <a:pt x="166301" y="280827"/>
                </a:lnTo>
                <a:close/>
              </a:path>
              <a:path w="244475" h="302260">
                <a:moveTo>
                  <a:pt x="244138" y="301743"/>
                </a:moveTo>
                <a:lnTo>
                  <a:pt x="229736" y="301743"/>
                </a:lnTo>
                <a:lnTo>
                  <a:pt x="229736" y="0"/>
                </a:lnTo>
                <a:lnTo>
                  <a:pt x="244138" y="0"/>
                </a:lnTo>
                <a:lnTo>
                  <a:pt x="244138" y="3017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585265" y="6143256"/>
            <a:ext cx="588645" cy="311785"/>
          </a:xfrm>
          <a:custGeom>
            <a:avLst/>
            <a:gdLst/>
            <a:ahLst/>
            <a:cxnLst/>
            <a:rect l="l" t="t" r="r" b="b"/>
            <a:pathLst>
              <a:path w="588645" h="311785">
                <a:moveTo>
                  <a:pt x="112471" y="294208"/>
                </a:moveTo>
                <a:lnTo>
                  <a:pt x="34290" y="294208"/>
                </a:lnTo>
                <a:lnTo>
                  <a:pt x="34290" y="181737"/>
                </a:lnTo>
                <a:lnTo>
                  <a:pt x="19888" y="181737"/>
                </a:lnTo>
                <a:lnTo>
                  <a:pt x="19888" y="306895"/>
                </a:lnTo>
                <a:lnTo>
                  <a:pt x="112471" y="306895"/>
                </a:lnTo>
                <a:lnTo>
                  <a:pt x="112471" y="294208"/>
                </a:lnTo>
                <a:close/>
              </a:path>
              <a:path w="588645" h="311785">
                <a:moveTo>
                  <a:pt x="154305" y="68922"/>
                </a:moveTo>
                <a:lnTo>
                  <a:pt x="152641" y="52933"/>
                </a:lnTo>
                <a:lnTo>
                  <a:pt x="147955" y="38925"/>
                </a:lnTo>
                <a:lnTo>
                  <a:pt x="140703" y="26974"/>
                </a:lnTo>
                <a:lnTo>
                  <a:pt x="139560" y="25781"/>
                </a:lnTo>
                <a:lnTo>
                  <a:pt x="139560" y="68922"/>
                </a:lnTo>
                <a:lnTo>
                  <a:pt x="138366" y="81572"/>
                </a:lnTo>
                <a:lnTo>
                  <a:pt x="112928" y="116624"/>
                </a:lnTo>
                <a:lnTo>
                  <a:pt x="76809" y="125158"/>
                </a:lnTo>
                <a:lnTo>
                  <a:pt x="63855" y="124206"/>
                </a:lnTo>
                <a:lnTo>
                  <a:pt x="24472" y="102247"/>
                </a:lnTo>
                <a:lnTo>
                  <a:pt x="14058" y="68922"/>
                </a:lnTo>
                <a:lnTo>
                  <a:pt x="15303" y="56121"/>
                </a:lnTo>
                <a:lnTo>
                  <a:pt x="41173" y="20878"/>
                </a:lnTo>
                <a:lnTo>
                  <a:pt x="76809" y="12344"/>
                </a:lnTo>
                <a:lnTo>
                  <a:pt x="90004" y="13309"/>
                </a:lnTo>
                <a:lnTo>
                  <a:pt x="129425" y="35420"/>
                </a:lnTo>
                <a:lnTo>
                  <a:pt x="139560" y="68922"/>
                </a:lnTo>
                <a:lnTo>
                  <a:pt x="139560" y="25781"/>
                </a:lnTo>
                <a:lnTo>
                  <a:pt x="107022" y="4330"/>
                </a:lnTo>
                <a:lnTo>
                  <a:pt x="76809" y="0"/>
                </a:lnTo>
                <a:lnTo>
                  <a:pt x="61353" y="1092"/>
                </a:lnTo>
                <a:lnTo>
                  <a:pt x="22974" y="17145"/>
                </a:lnTo>
                <a:lnTo>
                  <a:pt x="1562" y="52933"/>
                </a:lnTo>
                <a:lnTo>
                  <a:pt x="0" y="68922"/>
                </a:lnTo>
                <a:lnTo>
                  <a:pt x="1562" y="84683"/>
                </a:lnTo>
                <a:lnTo>
                  <a:pt x="22974" y="120357"/>
                </a:lnTo>
                <a:lnTo>
                  <a:pt x="61353" y="136410"/>
                </a:lnTo>
                <a:lnTo>
                  <a:pt x="76809" y="137502"/>
                </a:lnTo>
                <a:lnTo>
                  <a:pt x="92506" y="136410"/>
                </a:lnTo>
                <a:lnTo>
                  <a:pt x="107022" y="133172"/>
                </a:lnTo>
                <a:lnTo>
                  <a:pt x="120053" y="127812"/>
                </a:lnTo>
                <a:lnTo>
                  <a:pt x="124066" y="125158"/>
                </a:lnTo>
                <a:lnTo>
                  <a:pt x="131330" y="120357"/>
                </a:lnTo>
                <a:lnTo>
                  <a:pt x="140703" y="110388"/>
                </a:lnTo>
                <a:lnTo>
                  <a:pt x="147955" y="98501"/>
                </a:lnTo>
                <a:lnTo>
                  <a:pt x="152641" y="84683"/>
                </a:lnTo>
                <a:lnTo>
                  <a:pt x="154305" y="68922"/>
                </a:lnTo>
                <a:close/>
              </a:path>
              <a:path w="588645" h="311785">
                <a:moveTo>
                  <a:pt x="252704" y="272948"/>
                </a:moveTo>
                <a:lnTo>
                  <a:pt x="251714" y="264858"/>
                </a:lnTo>
                <a:lnTo>
                  <a:pt x="248856" y="257644"/>
                </a:lnTo>
                <a:lnTo>
                  <a:pt x="244322" y="251396"/>
                </a:lnTo>
                <a:lnTo>
                  <a:pt x="238645" y="246507"/>
                </a:lnTo>
                <a:lnTo>
                  <a:pt x="238645" y="265404"/>
                </a:lnTo>
                <a:lnTo>
                  <a:pt x="238645" y="280149"/>
                </a:lnTo>
                <a:lnTo>
                  <a:pt x="202831" y="299745"/>
                </a:lnTo>
                <a:lnTo>
                  <a:pt x="191325" y="300380"/>
                </a:lnTo>
                <a:lnTo>
                  <a:pt x="179832" y="299745"/>
                </a:lnTo>
                <a:lnTo>
                  <a:pt x="144018" y="280149"/>
                </a:lnTo>
                <a:lnTo>
                  <a:pt x="144018" y="265404"/>
                </a:lnTo>
                <a:lnTo>
                  <a:pt x="179832" y="246100"/>
                </a:lnTo>
                <a:lnTo>
                  <a:pt x="191325" y="245516"/>
                </a:lnTo>
                <a:lnTo>
                  <a:pt x="202831" y="246100"/>
                </a:lnTo>
                <a:lnTo>
                  <a:pt x="238645" y="265404"/>
                </a:lnTo>
                <a:lnTo>
                  <a:pt x="238645" y="246507"/>
                </a:lnTo>
                <a:lnTo>
                  <a:pt x="191325" y="233857"/>
                </a:lnTo>
                <a:lnTo>
                  <a:pt x="177482" y="234632"/>
                </a:lnTo>
                <a:lnTo>
                  <a:pt x="138341" y="251396"/>
                </a:lnTo>
                <a:lnTo>
                  <a:pt x="129959" y="272948"/>
                </a:lnTo>
                <a:lnTo>
                  <a:pt x="130949" y="281025"/>
                </a:lnTo>
                <a:lnTo>
                  <a:pt x="164884" y="308648"/>
                </a:lnTo>
                <a:lnTo>
                  <a:pt x="191325" y="311696"/>
                </a:lnTo>
                <a:lnTo>
                  <a:pt x="205181" y="310921"/>
                </a:lnTo>
                <a:lnTo>
                  <a:pt x="244322" y="294500"/>
                </a:lnTo>
                <a:lnTo>
                  <a:pt x="251714" y="281025"/>
                </a:lnTo>
                <a:lnTo>
                  <a:pt x="252704" y="272948"/>
                </a:lnTo>
                <a:close/>
              </a:path>
              <a:path w="588645" h="311785">
                <a:moveTo>
                  <a:pt x="262648" y="197853"/>
                </a:moveTo>
                <a:lnTo>
                  <a:pt x="199212" y="197853"/>
                </a:lnTo>
                <a:lnTo>
                  <a:pt x="199212" y="162534"/>
                </a:lnTo>
                <a:lnTo>
                  <a:pt x="184467" y="162534"/>
                </a:lnTo>
                <a:lnTo>
                  <a:pt x="184467" y="197853"/>
                </a:lnTo>
                <a:lnTo>
                  <a:pt x="121043" y="197853"/>
                </a:lnTo>
                <a:lnTo>
                  <a:pt x="121043" y="209511"/>
                </a:lnTo>
                <a:lnTo>
                  <a:pt x="262648" y="209511"/>
                </a:lnTo>
                <a:lnTo>
                  <a:pt x="262648" y="197853"/>
                </a:lnTo>
                <a:close/>
              </a:path>
              <a:path w="588645" h="311785">
                <a:moveTo>
                  <a:pt x="290080" y="64808"/>
                </a:moveTo>
                <a:lnTo>
                  <a:pt x="241046" y="64808"/>
                </a:lnTo>
                <a:lnTo>
                  <a:pt x="241046" y="2057"/>
                </a:lnTo>
                <a:lnTo>
                  <a:pt x="226644" y="2057"/>
                </a:lnTo>
                <a:lnTo>
                  <a:pt x="226644" y="146418"/>
                </a:lnTo>
                <a:lnTo>
                  <a:pt x="241046" y="146418"/>
                </a:lnTo>
                <a:lnTo>
                  <a:pt x="241046" y="77838"/>
                </a:lnTo>
                <a:lnTo>
                  <a:pt x="290080" y="77838"/>
                </a:lnTo>
                <a:lnTo>
                  <a:pt x="290080" y="64808"/>
                </a:lnTo>
                <a:close/>
              </a:path>
              <a:path w="588645" h="311785">
                <a:moveTo>
                  <a:pt x="572973" y="292150"/>
                </a:moveTo>
                <a:lnTo>
                  <a:pt x="352488" y="292150"/>
                </a:lnTo>
                <a:lnTo>
                  <a:pt x="352488" y="223227"/>
                </a:lnTo>
                <a:lnTo>
                  <a:pt x="338086" y="223227"/>
                </a:lnTo>
                <a:lnTo>
                  <a:pt x="338086" y="305181"/>
                </a:lnTo>
                <a:lnTo>
                  <a:pt x="572973" y="305181"/>
                </a:lnTo>
                <a:lnTo>
                  <a:pt x="572973" y="292150"/>
                </a:lnTo>
                <a:close/>
              </a:path>
              <a:path w="588645" h="311785">
                <a:moveTo>
                  <a:pt x="574001" y="60350"/>
                </a:moveTo>
                <a:lnTo>
                  <a:pt x="572630" y="48348"/>
                </a:lnTo>
                <a:lnTo>
                  <a:pt x="568464" y="37642"/>
                </a:lnTo>
                <a:lnTo>
                  <a:pt x="561416" y="28333"/>
                </a:lnTo>
                <a:lnTo>
                  <a:pt x="559257" y="26670"/>
                </a:lnTo>
                <a:lnTo>
                  <a:pt x="559257" y="60350"/>
                </a:lnTo>
                <a:lnTo>
                  <a:pt x="558165" y="69405"/>
                </a:lnTo>
                <a:lnTo>
                  <a:pt x="526783" y="97472"/>
                </a:lnTo>
                <a:lnTo>
                  <a:pt x="482409" y="105333"/>
                </a:lnTo>
                <a:lnTo>
                  <a:pt x="452958" y="106299"/>
                </a:lnTo>
                <a:lnTo>
                  <a:pt x="423456" y="105333"/>
                </a:lnTo>
                <a:lnTo>
                  <a:pt x="378993" y="97472"/>
                </a:lnTo>
                <a:lnTo>
                  <a:pt x="347700" y="69405"/>
                </a:lnTo>
                <a:lnTo>
                  <a:pt x="346659" y="60350"/>
                </a:lnTo>
                <a:lnTo>
                  <a:pt x="347700" y="51498"/>
                </a:lnTo>
                <a:lnTo>
                  <a:pt x="378993" y="23317"/>
                </a:lnTo>
                <a:lnTo>
                  <a:pt x="423456" y="15087"/>
                </a:lnTo>
                <a:lnTo>
                  <a:pt x="452958" y="14058"/>
                </a:lnTo>
                <a:lnTo>
                  <a:pt x="482409" y="15087"/>
                </a:lnTo>
                <a:lnTo>
                  <a:pt x="526783" y="23317"/>
                </a:lnTo>
                <a:lnTo>
                  <a:pt x="558165" y="51498"/>
                </a:lnTo>
                <a:lnTo>
                  <a:pt x="559257" y="60350"/>
                </a:lnTo>
                <a:lnTo>
                  <a:pt x="559257" y="26670"/>
                </a:lnTo>
                <a:lnTo>
                  <a:pt x="511543" y="6261"/>
                </a:lnTo>
                <a:lnTo>
                  <a:pt x="452958" y="1714"/>
                </a:lnTo>
                <a:lnTo>
                  <a:pt x="421284" y="2832"/>
                </a:lnTo>
                <a:lnTo>
                  <a:pt x="371944" y="12141"/>
                </a:lnTo>
                <a:lnTo>
                  <a:pt x="337451" y="37642"/>
                </a:lnTo>
                <a:lnTo>
                  <a:pt x="331914" y="60350"/>
                </a:lnTo>
                <a:lnTo>
                  <a:pt x="333286" y="72313"/>
                </a:lnTo>
                <a:lnTo>
                  <a:pt x="371944" y="108712"/>
                </a:lnTo>
                <a:lnTo>
                  <a:pt x="421284" y="117881"/>
                </a:lnTo>
                <a:lnTo>
                  <a:pt x="452958" y="118986"/>
                </a:lnTo>
                <a:lnTo>
                  <a:pt x="484581" y="117881"/>
                </a:lnTo>
                <a:lnTo>
                  <a:pt x="533819" y="108712"/>
                </a:lnTo>
                <a:lnTo>
                  <a:pt x="568464" y="82981"/>
                </a:lnTo>
                <a:lnTo>
                  <a:pt x="572630" y="72313"/>
                </a:lnTo>
                <a:lnTo>
                  <a:pt x="574001" y="60350"/>
                </a:lnTo>
                <a:close/>
              </a:path>
              <a:path w="588645" h="311785">
                <a:moveTo>
                  <a:pt x="588403" y="167335"/>
                </a:moveTo>
                <a:lnTo>
                  <a:pt x="316484" y="167335"/>
                </a:lnTo>
                <a:lnTo>
                  <a:pt x="316484" y="179679"/>
                </a:lnTo>
                <a:lnTo>
                  <a:pt x="588403" y="179679"/>
                </a:lnTo>
                <a:lnTo>
                  <a:pt x="588403" y="167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312685" y="6145312"/>
            <a:ext cx="255904" cy="306070"/>
          </a:xfrm>
          <a:custGeom>
            <a:avLst/>
            <a:gdLst/>
            <a:ahLst/>
            <a:cxnLst/>
            <a:rect l="l" t="t" r="r" b="b"/>
            <a:pathLst>
              <a:path w="255904" h="306070">
                <a:moveTo>
                  <a:pt x="0" y="164930"/>
                </a:moveTo>
                <a:lnTo>
                  <a:pt x="0" y="151900"/>
                </a:lnTo>
                <a:lnTo>
                  <a:pt x="43067" y="142754"/>
                </a:lnTo>
                <a:lnTo>
                  <a:pt x="79715" y="124738"/>
                </a:lnTo>
                <a:lnTo>
                  <a:pt x="108133" y="97784"/>
                </a:lnTo>
                <a:lnTo>
                  <a:pt x="126512" y="61827"/>
                </a:lnTo>
                <a:lnTo>
                  <a:pt x="133041" y="16801"/>
                </a:lnTo>
                <a:lnTo>
                  <a:pt x="7543" y="16801"/>
                </a:lnTo>
                <a:lnTo>
                  <a:pt x="7543" y="4114"/>
                </a:lnTo>
                <a:lnTo>
                  <a:pt x="147785" y="4114"/>
                </a:lnTo>
                <a:lnTo>
                  <a:pt x="147785" y="14401"/>
                </a:lnTo>
                <a:lnTo>
                  <a:pt x="140513" y="65442"/>
                </a:lnTo>
                <a:lnTo>
                  <a:pt x="120058" y="105654"/>
                </a:lnTo>
                <a:lnTo>
                  <a:pt x="88460" y="135397"/>
                </a:lnTo>
                <a:lnTo>
                  <a:pt x="47760" y="155035"/>
                </a:lnTo>
                <a:lnTo>
                  <a:pt x="0" y="164930"/>
                </a:lnTo>
                <a:close/>
              </a:path>
              <a:path w="255904" h="306070">
                <a:moveTo>
                  <a:pt x="249281" y="186532"/>
                </a:moveTo>
                <a:lnTo>
                  <a:pt x="234879" y="186532"/>
                </a:lnTo>
                <a:lnTo>
                  <a:pt x="234879" y="91551"/>
                </a:lnTo>
                <a:lnTo>
                  <a:pt x="162187" y="91551"/>
                </a:lnTo>
                <a:lnTo>
                  <a:pt x="162187" y="78521"/>
                </a:lnTo>
                <a:lnTo>
                  <a:pt x="234879" y="78521"/>
                </a:lnTo>
                <a:lnTo>
                  <a:pt x="234879" y="0"/>
                </a:lnTo>
                <a:lnTo>
                  <a:pt x="249281" y="0"/>
                </a:lnTo>
                <a:lnTo>
                  <a:pt x="249281" y="186532"/>
                </a:lnTo>
                <a:close/>
              </a:path>
              <a:path w="255904" h="306070">
                <a:moveTo>
                  <a:pt x="12001" y="305515"/>
                </a:moveTo>
                <a:lnTo>
                  <a:pt x="12001" y="292828"/>
                </a:lnTo>
                <a:lnTo>
                  <a:pt x="54632" y="283538"/>
                </a:lnTo>
                <a:lnTo>
                  <a:pt x="91251" y="265568"/>
                </a:lnTo>
                <a:lnTo>
                  <a:pt x="116877" y="240655"/>
                </a:lnTo>
                <a:lnTo>
                  <a:pt x="126526" y="210534"/>
                </a:lnTo>
                <a:lnTo>
                  <a:pt x="126526" y="192018"/>
                </a:lnTo>
                <a:lnTo>
                  <a:pt x="141270" y="192018"/>
                </a:lnTo>
                <a:lnTo>
                  <a:pt x="141270" y="210534"/>
                </a:lnTo>
                <a:lnTo>
                  <a:pt x="150577" y="240414"/>
                </a:lnTo>
                <a:lnTo>
                  <a:pt x="152260" y="242080"/>
                </a:lnTo>
                <a:lnTo>
                  <a:pt x="133384" y="242080"/>
                </a:lnTo>
                <a:lnTo>
                  <a:pt x="115141" y="264481"/>
                </a:lnTo>
                <a:lnTo>
                  <a:pt x="87994" y="283441"/>
                </a:lnTo>
                <a:lnTo>
                  <a:pt x="53196" y="297580"/>
                </a:lnTo>
                <a:lnTo>
                  <a:pt x="12001" y="305515"/>
                </a:lnTo>
                <a:close/>
              </a:path>
              <a:path w="255904" h="306070">
                <a:moveTo>
                  <a:pt x="255453" y="305515"/>
                </a:moveTo>
                <a:lnTo>
                  <a:pt x="213668" y="297436"/>
                </a:lnTo>
                <a:lnTo>
                  <a:pt x="178860" y="283313"/>
                </a:lnTo>
                <a:lnTo>
                  <a:pt x="151830" y="264432"/>
                </a:lnTo>
                <a:lnTo>
                  <a:pt x="133384" y="242080"/>
                </a:lnTo>
                <a:lnTo>
                  <a:pt x="152260" y="242080"/>
                </a:lnTo>
                <a:lnTo>
                  <a:pt x="175602" y="265182"/>
                </a:lnTo>
                <a:lnTo>
                  <a:pt x="212008" y="283200"/>
                </a:lnTo>
                <a:lnTo>
                  <a:pt x="255453" y="292828"/>
                </a:lnTo>
                <a:lnTo>
                  <a:pt x="255453" y="3055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630544" y="6147027"/>
            <a:ext cx="268605" cy="285750"/>
          </a:xfrm>
          <a:custGeom>
            <a:avLst/>
            <a:gdLst/>
            <a:ahLst/>
            <a:cxnLst/>
            <a:rect l="l" t="t" r="r" b="b"/>
            <a:pathLst>
              <a:path w="268604" h="285750">
                <a:moveTo>
                  <a:pt x="134413" y="179674"/>
                </a:moveTo>
                <a:lnTo>
                  <a:pt x="80579" y="173331"/>
                </a:lnTo>
                <a:lnTo>
                  <a:pt x="41146" y="154643"/>
                </a:lnTo>
                <a:lnTo>
                  <a:pt x="11974" y="109365"/>
                </a:lnTo>
                <a:lnTo>
                  <a:pt x="9943" y="89837"/>
                </a:lnTo>
                <a:lnTo>
                  <a:pt x="11974" y="70260"/>
                </a:lnTo>
                <a:lnTo>
                  <a:pt x="41146" y="25031"/>
                </a:lnTo>
                <a:lnTo>
                  <a:pt x="80579" y="6343"/>
                </a:lnTo>
                <a:lnTo>
                  <a:pt x="134413" y="0"/>
                </a:lnTo>
                <a:lnTo>
                  <a:pt x="163071" y="1596"/>
                </a:lnTo>
                <a:lnTo>
                  <a:pt x="188289" y="6343"/>
                </a:lnTo>
                <a:lnTo>
                  <a:pt x="206798" y="13029"/>
                </a:lnTo>
                <a:lnTo>
                  <a:pt x="134413" y="13029"/>
                </a:lnTo>
                <a:lnTo>
                  <a:pt x="108214" y="14594"/>
                </a:lnTo>
                <a:lnTo>
                  <a:pt x="65845" y="26338"/>
                </a:lnTo>
                <a:lnTo>
                  <a:pt x="31203" y="59320"/>
                </a:lnTo>
                <a:lnTo>
                  <a:pt x="24688" y="89837"/>
                </a:lnTo>
                <a:lnTo>
                  <a:pt x="26338" y="105770"/>
                </a:lnTo>
                <a:lnTo>
                  <a:pt x="50062" y="143671"/>
                </a:lnTo>
                <a:lnTo>
                  <a:pt x="85294" y="160515"/>
                </a:lnTo>
                <a:lnTo>
                  <a:pt x="134413" y="166301"/>
                </a:lnTo>
                <a:lnTo>
                  <a:pt x="207747" y="166301"/>
                </a:lnTo>
                <a:lnTo>
                  <a:pt x="188289" y="173331"/>
                </a:lnTo>
                <a:lnTo>
                  <a:pt x="163071" y="178078"/>
                </a:lnTo>
                <a:lnTo>
                  <a:pt x="134413" y="179674"/>
                </a:lnTo>
                <a:close/>
              </a:path>
              <a:path w="268604" h="285750">
                <a:moveTo>
                  <a:pt x="207747" y="166301"/>
                </a:moveTo>
                <a:lnTo>
                  <a:pt x="134413" y="166301"/>
                </a:lnTo>
                <a:lnTo>
                  <a:pt x="160756" y="164839"/>
                </a:lnTo>
                <a:lnTo>
                  <a:pt x="183660" y="160515"/>
                </a:lnTo>
                <a:lnTo>
                  <a:pt x="218764" y="143671"/>
                </a:lnTo>
                <a:lnTo>
                  <a:pt x="242487" y="105770"/>
                </a:lnTo>
                <a:lnTo>
                  <a:pt x="244138" y="89837"/>
                </a:lnTo>
                <a:lnTo>
                  <a:pt x="242487" y="73710"/>
                </a:lnTo>
                <a:lnTo>
                  <a:pt x="218764" y="36003"/>
                </a:lnTo>
                <a:lnTo>
                  <a:pt x="183660" y="19116"/>
                </a:lnTo>
                <a:lnTo>
                  <a:pt x="134413" y="13029"/>
                </a:lnTo>
                <a:lnTo>
                  <a:pt x="206798" y="13029"/>
                </a:lnTo>
                <a:lnTo>
                  <a:pt x="241234" y="37664"/>
                </a:lnTo>
                <a:lnTo>
                  <a:pt x="258882" y="89837"/>
                </a:lnTo>
                <a:lnTo>
                  <a:pt x="256857" y="109365"/>
                </a:lnTo>
                <a:lnTo>
                  <a:pt x="250910" y="126740"/>
                </a:lnTo>
                <a:lnTo>
                  <a:pt x="241234" y="141865"/>
                </a:lnTo>
                <a:lnTo>
                  <a:pt x="228022" y="154643"/>
                </a:lnTo>
                <a:lnTo>
                  <a:pt x="209972" y="165498"/>
                </a:lnTo>
                <a:lnTo>
                  <a:pt x="207747" y="166301"/>
                </a:lnTo>
                <a:close/>
              </a:path>
              <a:path w="268604" h="285750">
                <a:moveTo>
                  <a:pt x="268483" y="285627"/>
                </a:moveTo>
                <a:lnTo>
                  <a:pt x="0" y="285627"/>
                </a:lnTo>
                <a:lnTo>
                  <a:pt x="0" y="273283"/>
                </a:lnTo>
                <a:lnTo>
                  <a:pt x="268483" y="273283"/>
                </a:lnTo>
                <a:lnTo>
                  <a:pt x="268483" y="2856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949766" y="6151727"/>
            <a:ext cx="268605" cy="280670"/>
          </a:xfrm>
          <a:custGeom>
            <a:avLst/>
            <a:gdLst/>
            <a:ahLst/>
            <a:cxnLst/>
            <a:rect l="l" t="t" r="r" b="b"/>
            <a:pathLst>
              <a:path w="268604" h="280670">
                <a:moveTo>
                  <a:pt x="268490" y="267970"/>
                </a:moveTo>
                <a:lnTo>
                  <a:pt x="141960" y="267970"/>
                </a:lnTo>
                <a:lnTo>
                  <a:pt x="141960" y="184150"/>
                </a:lnTo>
                <a:lnTo>
                  <a:pt x="255117" y="184150"/>
                </a:lnTo>
                <a:lnTo>
                  <a:pt x="255117" y="171450"/>
                </a:lnTo>
                <a:lnTo>
                  <a:pt x="31546" y="171450"/>
                </a:lnTo>
                <a:lnTo>
                  <a:pt x="31546" y="97790"/>
                </a:lnTo>
                <a:lnTo>
                  <a:pt x="251002" y="97790"/>
                </a:lnTo>
                <a:lnTo>
                  <a:pt x="251002" y="86360"/>
                </a:lnTo>
                <a:lnTo>
                  <a:pt x="251002" y="12700"/>
                </a:lnTo>
                <a:lnTo>
                  <a:pt x="251002" y="0"/>
                </a:lnTo>
                <a:lnTo>
                  <a:pt x="17487" y="0"/>
                </a:lnTo>
                <a:lnTo>
                  <a:pt x="17487" y="12700"/>
                </a:lnTo>
                <a:lnTo>
                  <a:pt x="236943" y="12700"/>
                </a:lnTo>
                <a:lnTo>
                  <a:pt x="236943" y="86360"/>
                </a:lnTo>
                <a:lnTo>
                  <a:pt x="17487" y="86360"/>
                </a:lnTo>
                <a:lnTo>
                  <a:pt x="17487" y="97790"/>
                </a:lnTo>
                <a:lnTo>
                  <a:pt x="17487" y="171450"/>
                </a:lnTo>
                <a:lnTo>
                  <a:pt x="17487" y="184150"/>
                </a:lnTo>
                <a:lnTo>
                  <a:pt x="127901" y="184150"/>
                </a:lnTo>
                <a:lnTo>
                  <a:pt x="127901" y="267970"/>
                </a:lnTo>
                <a:lnTo>
                  <a:pt x="0" y="267970"/>
                </a:lnTo>
                <a:lnTo>
                  <a:pt x="0" y="280670"/>
                </a:lnTo>
                <a:lnTo>
                  <a:pt x="268490" y="280670"/>
                </a:lnTo>
                <a:lnTo>
                  <a:pt x="268490" y="2679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357739" y="6151141"/>
            <a:ext cx="268605" cy="281940"/>
          </a:xfrm>
          <a:custGeom>
            <a:avLst/>
            <a:gdLst/>
            <a:ahLst/>
            <a:cxnLst/>
            <a:rect l="l" t="t" r="r" b="b"/>
            <a:pathLst>
              <a:path w="268604" h="281939">
                <a:moveTo>
                  <a:pt x="250995" y="13029"/>
                </a:moveTo>
                <a:lnTo>
                  <a:pt x="17487" y="13029"/>
                </a:lnTo>
                <a:lnTo>
                  <a:pt x="17487" y="0"/>
                </a:lnTo>
                <a:lnTo>
                  <a:pt x="250995" y="0"/>
                </a:lnTo>
                <a:lnTo>
                  <a:pt x="250995" y="13029"/>
                </a:lnTo>
                <a:close/>
              </a:path>
              <a:path w="268604" h="281939">
                <a:moveTo>
                  <a:pt x="75093" y="151557"/>
                </a:moveTo>
                <a:lnTo>
                  <a:pt x="60691" y="151557"/>
                </a:lnTo>
                <a:lnTo>
                  <a:pt x="60691" y="13029"/>
                </a:lnTo>
                <a:lnTo>
                  <a:pt x="75093" y="13029"/>
                </a:lnTo>
                <a:lnTo>
                  <a:pt x="75093" y="151557"/>
                </a:lnTo>
                <a:close/>
              </a:path>
              <a:path w="268604" h="281939">
                <a:moveTo>
                  <a:pt x="195447" y="151557"/>
                </a:moveTo>
                <a:lnTo>
                  <a:pt x="181046" y="151557"/>
                </a:lnTo>
                <a:lnTo>
                  <a:pt x="187025" y="134043"/>
                </a:lnTo>
                <a:lnTo>
                  <a:pt x="190818" y="113539"/>
                </a:lnTo>
                <a:lnTo>
                  <a:pt x="192816" y="91621"/>
                </a:lnTo>
                <a:lnTo>
                  <a:pt x="193390" y="70635"/>
                </a:lnTo>
                <a:lnTo>
                  <a:pt x="193390" y="13029"/>
                </a:lnTo>
                <a:lnTo>
                  <a:pt x="207791" y="13029"/>
                </a:lnTo>
                <a:lnTo>
                  <a:pt x="207747" y="70635"/>
                </a:lnTo>
                <a:lnTo>
                  <a:pt x="207068" y="91621"/>
                </a:lnTo>
                <a:lnTo>
                  <a:pt x="204834" y="114139"/>
                </a:lnTo>
                <a:lnTo>
                  <a:pt x="200992" y="134793"/>
                </a:lnTo>
                <a:lnTo>
                  <a:pt x="195447" y="151557"/>
                </a:lnTo>
                <a:close/>
              </a:path>
              <a:path w="268604" h="281939">
                <a:moveTo>
                  <a:pt x="257167" y="164587"/>
                </a:moveTo>
                <a:lnTo>
                  <a:pt x="10972" y="164587"/>
                </a:lnTo>
                <a:lnTo>
                  <a:pt x="10972" y="151557"/>
                </a:lnTo>
                <a:lnTo>
                  <a:pt x="257167" y="151557"/>
                </a:lnTo>
                <a:lnTo>
                  <a:pt x="257167" y="164587"/>
                </a:lnTo>
                <a:close/>
              </a:path>
              <a:path w="268604" h="281939">
                <a:moveTo>
                  <a:pt x="83665" y="269169"/>
                </a:moveTo>
                <a:lnTo>
                  <a:pt x="69606" y="269169"/>
                </a:lnTo>
                <a:lnTo>
                  <a:pt x="69606" y="164587"/>
                </a:lnTo>
                <a:lnTo>
                  <a:pt x="83665" y="164587"/>
                </a:lnTo>
                <a:lnTo>
                  <a:pt x="83665" y="269169"/>
                </a:lnTo>
                <a:close/>
              </a:path>
              <a:path w="268604" h="281939">
                <a:moveTo>
                  <a:pt x="200933" y="269169"/>
                </a:moveTo>
                <a:lnTo>
                  <a:pt x="186532" y="269169"/>
                </a:lnTo>
                <a:lnTo>
                  <a:pt x="186532" y="164587"/>
                </a:lnTo>
                <a:lnTo>
                  <a:pt x="200933" y="164587"/>
                </a:lnTo>
                <a:lnTo>
                  <a:pt x="200933" y="269169"/>
                </a:lnTo>
                <a:close/>
              </a:path>
              <a:path w="268604" h="281939">
                <a:moveTo>
                  <a:pt x="268483" y="281513"/>
                </a:moveTo>
                <a:lnTo>
                  <a:pt x="0" y="281513"/>
                </a:lnTo>
                <a:lnTo>
                  <a:pt x="0" y="269169"/>
                </a:lnTo>
                <a:lnTo>
                  <a:pt x="268483" y="269169"/>
                </a:lnTo>
                <a:lnTo>
                  <a:pt x="268483" y="2815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673884" y="6145312"/>
            <a:ext cx="252095" cy="302260"/>
          </a:xfrm>
          <a:custGeom>
            <a:avLst/>
            <a:gdLst/>
            <a:ahLst/>
            <a:cxnLst/>
            <a:rect l="l" t="t" r="r" b="b"/>
            <a:pathLst>
              <a:path w="252095" h="302260">
                <a:moveTo>
                  <a:pt x="0" y="281170"/>
                </a:moveTo>
                <a:lnTo>
                  <a:pt x="0" y="267111"/>
                </a:lnTo>
                <a:lnTo>
                  <a:pt x="29065" y="249270"/>
                </a:lnTo>
                <a:lnTo>
                  <a:pt x="54562" y="221592"/>
                </a:lnTo>
                <a:lnTo>
                  <a:pt x="72665" y="181956"/>
                </a:lnTo>
                <a:lnTo>
                  <a:pt x="79550" y="128241"/>
                </a:lnTo>
                <a:lnTo>
                  <a:pt x="79550" y="4114"/>
                </a:lnTo>
                <a:lnTo>
                  <a:pt x="94294" y="4114"/>
                </a:lnTo>
                <a:lnTo>
                  <a:pt x="94294" y="128241"/>
                </a:lnTo>
                <a:lnTo>
                  <a:pt x="100657" y="177617"/>
                </a:lnTo>
                <a:lnTo>
                  <a:pt x="86751" y="177617"/>
                </a:lnTo>
                <a:lnTo>
                  <a:pt x="76041" y="210915"/>
                </a:lnTo>
                <a:lnTo>
                  <a:pt x="56876" y="240066"/>
                </a:lnTo>
                <a:lnTo>
                  <a:pt x="30961" y="263881"/>
                </a:lnTo>
                <a:lnTo>
                  <a:pt x="0" y="281170"/>
                </a:lnTo>
                <a:close/>
              </a:path>
              <a:path w="252095" h="302260">
                <a:moveTo>
                  <a:pt x="173845" y="281170"/>
                </a:moveTo>
                <a:lnTo>
                  <a:pt x="143408" y="263302"/>
                </a:lnTo>
                <a:lnTo>
                  <a:pt x="117568" y="239551"/>
                </a:lnTo>
                <a:lnTo>
                  <a:pt x="98093" y="210722"/>
                </a:lnTo>
                <a:lnTo>
                  <a:pt x="86751" y="177617"/>
                </a:lnTo>
                <a:lnTo>
                  <a:pt x="100657" y="177617"/>
                </a:lnTo>
                <a:lnTo>
                  <a:pt x="101179" y="181667"/>
                </a:lnTo>
                <a:lnTo>
                  <a:pt x="119283" y="220821"/>
                </a:lnTo>
                <a:lnTo>
                  <a:pt x="144780" y="248402"/>
                </a:lnTo>
                <a:lnTo>
                  <a:pt x="173845" y="267111"/>
                </a:lnTo>
                <a:lnTo>
                  <a:pt x="173845" y="281170"/>
                </a:lnTo>
                <a:close/>
              </a:path>
              <a:path w="252095" h="302260">
                <a:moveTo>
                  <a:pt x="252024" y="301743"/>
                </a:moveTo>
                <a:lnTo>
                  <a:pt x="237623" y="301743"/>
                </a:lnTo>
                <a:lnTo>
                  <a:pt x="237623" y="0"/>
                </a:lnTo>
                <a:lnTo>
                  <a:pt x="252024" y="0"/>
                </a:lnTo>
                <a:lnTo>
                  <a:pt x="252024" y="3017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0669216" y="8563989"/>
            <a:ext cx="240029" cy="302260"/>
          </a:xfrm>
          <a:custGeom>
            <a:avLst/>
            <a:gdLst/>
            <a:ahLst/>
            <a:cxnLst/>
            <a:rect l="l" t="t" r="r" b="b"/>
            <a:pathLst>
              <a:path w="240029" h="302259">
                <a:moveTo>
                  <a:pt x="76121" y="284599"/>
                </a:moveTo>
                <a:lnTo>
                  <a:pt x="39089" y="274617"/>
                </a:lnTo>
                <a:lnTo>
                  <a:pt x="6814" y="218335"/>
                </a:lnTo>
                <a:lnTo>
                  <a:pt x="0" y="142642"/>
                </a:lnTo>
                <a:lnTo>
                  <a:pt x="1623" y="101500"/>
                </a:lnTo>
                <a:lnTo>
                  <a:pt x="16056" y="39019"/>
                </a:lnTo>
                <a:lnTo>
                  <a:pt x="49890" y="4629"/>
                </a:lnTo>
                <a:lnTo>
                  <a:pt x="76121" y="0"/>
                </a:lnTo>
                <a:lnTo>
                  <a:pt x="89810" y="1157"/>
                </a:lnTo>
                <a:lnTo>
                  <a:pt x="102052" y="4629"/>
                </a:lnTo>
                <a:lnTo>
                  <a:pt x="112816" y="10415"/>
                </a:lnTo>
                <a:lnTo>
                  <a:pt x="115410" y="12686"/>
                </a:lnTo>
                <a:lnTo>
                  <a:pt x="76121" y="12686"/>
                </a:lnTo>
                <a:lnTo>
                  <a:pt x="65331" y="13742"/>
                </a:lnTo>
                <a:lnTo>
                  <a:pt x="27999" y="46156"/>
                </a:lnTo>
                <a:lnTo>
                  <a:pt x="15762" y="104008"/>
                </a:lnTo>
                <a:lnTo>
                  <a:pt x="14401" y="142642"/>
                </a:lnTo>
                <a:lnTo>
                  <a:pt x="15762" y="181228"/>
                </a:lnTo>
                <a:lnTo>
                  <a:pt x="27999" y="238983"/>
                </a:lnTo>
                <a:lnTo>
                  <a:pt x="55633" y="268483"/>
                </a:lnTo>
                <a:lnTo>
                  <a:pt x="76121" y="272255"/>
                </a:lnTo>
                <a:lnTo>
                  <a:pt x="115601" y="272255"/>
                </a:lnTo>
                <a:lnTo>
                  <a:pt x="112816" y="274617"/>
                </a:lnTo>
                <a:lnTo>
                  <a:pt x="102052" y="280184"/>
                </a:lnTo>
                <a:lnTo>
                  <a:pt x="89810" y="283500"/>
                </a:lnTo>
                <a:lnTo>
                  <a:pt x="76121" y="284599"/>
                </a:lnTo>
                <a:close/>
              </a:path>
              <a:path w="240029" h="302259">
                <a:moveTo>
                  <a:pt x="115601" y="272255"/>
                </a:moveTo>
                <a:lnTo>
                  <a:pt x="76121" y="272255"/>
                </a:lnTo>
                <a:lnTo>
                  <a:pt x="86713" y="271301"/>
                </a:lnTo>
                <a:lnTo>
                  <a:pt x="96309" y="268483"/>
                </a:lnTo>
                <a:lnTo>
                  <a:pt x="123901" y="238983"/>
                </a:lnTo>
                <a:lnTo>
                  <a:pt x="136138" y="181228"/>
                </a:lnTo>
                <a:lnTo>
                  <a:pt x="137499" y="142642"/>
                </a:lnTo>
                <a:lnTo>
                  <a:pt x="136138" y="104008"/>
                </a:lnTo>
                <a:lnTo>
                  <a:pt x="123901" y="46156"/>
                </a:lnTo>
                <a:lnTo>
                  <a:pt x="96309" y="16758"/>
                </a:lnTo>
                <a:lnTo>
                  <a:pt x="76121" y="12686"/>
                </a:lnTo>
                <a:lnTo>
                  <a:pt x="115410" y="12686"/>
                </a:lnTo>
                <a:lnTo>
                  <a:pt x="145214" y="66820"/>
                </a:lnTo>
                <a:lnTo>
                  <a:pt x="151900" y="142642"/>
                </a:lnTo>
                <a:lnTo>
                  <a:pt x="150325" y="183639"/>
                </a:lnTo>
                <a:lnTo>
                  <a:pt x="145214" y="218335"/>
                </a:lnTo>
                <a:lnTo>
                  <a:pt x="135988" y="246216"/>
                </a:lnTo>
                <a:lnTo>
                  <a:pt x="122069" y="266768"/>
                </a:lnTo>
                <a:lnTo>
                  <a:pt x="115601" y="272255"/>
                </a:lnTo>
                <a:close/>
              </a:path>
              <a:path w="240029" h="302259">
                <a:moveTo>
                  <a:pt x="240023" y="302086"/>
                </a:moveTo>
                <a:lnTo>
                  <a:pt x="225621" y="302086"/>
                </a:lnTo>
                <a:lnTo>
                  <a:pt x="225621" y="342"/>
                </a:lnTo>
                <a:lnTo>
                  <a:pt x="240023" y="342"/>
                </a:lnTo>
                <a:lnTo>
                  <a:pt x="240023" y="302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0989818" y="8570162"/>
            <a:ext cx="106680" cy="274320"/>
          </a:xfrm>
          <a:custGeom>
            <a:avLst/>
            <a:gdLst/>
            <a:ahLst/>
            <a:cxnLst/>
            <a:rect l="l" t="t" r="r" b="b"/>
            <a:pathLst>
              <a:path w="106679" h="274320">
                <a:moveTo>
                  <a:pt x="106286" y="0"/>
                </a:moveTo>
                <a:lnTo>
                  <a:pt x="0" y="0"/>
                </a:lnTo>
                <a:lnTo>
                  <a:pt x="0" y="12700"/>
                </a:lnTo>
                <a:lnTo>
                  <a:pt x="0" y="261620"/>
                </a:lnTo>
                <a:lnTo>
                  <a:pt x="0" y="274320"/>
                </a:lnTo>
                <a:lnTo>
                  <a:pt x="106286" y="274320"/>
                </a:lnTo>
                <a:lnTo>
                  <a:pt x="106286" y="261975"/>
                </a:lnTo>
                <a:lnTo>
                  <a:pt x="106286" y="261620"/>
                </a:lnTo>
                <a:lnTo>
                  <a:pt x="106286" y="13030"/>
                </a:lnTo>
                <a:lnTo>
                  <a:pt x="91884" y="13030"/>
                </a:lnTo>
                <a:lnTo>
                  <a:pt x="91884" y="261620"/>
                </a:lnTo>
                <a:lnTo>
                  <a:pt x="14401" y="261620"/>
                </a:lnTo>
                <a:lnTo>
                  <a:pt x="14401" y="12700"/>
                </a:lnTo>
                <a:lnTo>
                  <a:pt x="106286" y="12700"/>
                </a:lnTo>
                <a:lnTo>
                  <a:pt x="1062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1110506" y="8566353"/>
            <a:ext cx="57785" cy="295910"/>
          </a:xfrm>
          <a:custGeom>
            <a:avLst/>
            <a:gdLst/>
            <a:ahLst/>
            <a:cxnLst/>
            <a:rect l="l" t="t" r="r" b="b"/>
            <a:pathLst>
              <a:path w="57784" h="295909">
                <a:moveTo>
                  <a:pt x="57607" y="0"/>
                </a:moveTo>
                <a:lnTo>
                  <a:pt x="43548" y="0"/>
                </a:lnTo>
                <a:lnTo>
                  <a:pt x="43548" y="127000"/>
                </a:lnTo>
                <a:lnTo>
                  <a:pt x="0" y="127000"/>
                </a:lnTo>
                <a:lnTo>
                  <a:pt x="0" y="139700"/>
                </a:lnTo>
                <a:lnTo>
                  <a:pt x="43548" y="139700"/>
                </a:lnTo>
                <a:lnTo>
                  <a:pt x="43548" y="295910"/>
                </a:lnTo>
                <a:lnTo>
                  <a:pt x="57607" y="295910"/>
                </a:lnTo>
                <a:lnTo>
                  <a:pt x="57607" y="139700"/>
                </a:lnTo>
                <a:lnTo>
                  <a:pt x="57607" y="127000"/>
                </a:lnTo>
                <a:lnTo>
                  <a:pt x="576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1219212" y="8563989"/>
            <a:ext cx="14604" cy="302895"/>
          </a:xfrm>
          <a:custGeom>
            <a:avLst/>
            <a:gdLst/>
            <a:ahLst/>
            <a:cxnLst/>
            <a:rect l="l" t="t" r="r" b="b"/>
            <a:pathLst>
              <a:path w="14604" h="302895">
                <a:moveTo>
                  <a:pt x="14401" y="302429"/>
                </a:moveTo>
                <a:lnTo>
                  <a:pt x="0" y="302429"/>
                </a:lnTo>
                <a:lnTo>
                  <a:pt x="0" y="0"/>
                </a:lnTo>
                <a:lnTo>
                  <a:pt x="14401" y="0"/>
                </a:lnTo>
                <a:lnTo>
                  <a:pt x="14401" y="3024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1303220" y="8562275"/>
            <a:ext cx="250825" cy="307340"/>
          </a:xfrm>
          <a:custGeom>
            <a:avLst/>
            <a:gdLst/>
            <a:ahLst/>
            <a:cxnLst/>
            <a:rect l="l" t="t" r="r" b="b"/>
            <a:pathLst>
              <a:path w="250825" h="307340">
                <a:moveTo>
                  <a:pt x="77150" y="137499"/>
                </a:moveTo>
                <a:lnTo>
                  <a:pt x="34380" y="127807"/>
                </a:lnTo>
                <a:lnTo>
                  <a:pt x="6257" y="98495"/>
                </a:lnTo>
                <a:lnTo>
                  <a:pt x="0" y="68920"/>
                </a:lnTo>
                <a:lnTo>
                  <a:pt x="1618" y="52923"/>
                </a:lnTo>
                <a:lnTo>
                  <a:pt x="23316" y="17144"/>
                </a:lnTo>
                <a:lnTo>
                  <a:pt x="61650" y="1087"/>
                </a:lnTo>
                <a:lnTo>
                  <a:pt x="77150" y="0"/>
                </a:lnTo>
                <a:lnTo>
                  <a:pt x="92848" y="1087"/>
                </a:lnTo>
                <a:lnTo>
                  <a:pt x="107324" y="4328"/>
                </a:lnTo>
                <a:lnTo>
                  <a:pt x="120258" y="9692"/>
                </a:lnTo>
                <a:lnTo>
                  <a:pt x="124197" y="12344"/>
                </a:lnTo>
                <a:lnTo>
                  <a:pt x="77150" y="12344"/>
                </a:lnTo>
                <a:lnTo>
                  <a:pt x="64002" y="13303"/>
                </a:lnTo>
                <a:lnTo>
                  <a:pt x="24527" y="35408"/>
                </a:lnTo>
                <a:lnTo>
                  <a:pt x="14401" y="68920"/>
                </a:lnTo>
                <a:lnTo>
                  <a:pt x="15590" y="81570"/>
                </a:lnTo>
                <a:lnTo>
                  <a:pt x="41179" y="116620"/>
                </a:lnTo>
                <a:lnTo>
                  <a:pt x="77150" y="125155"/>
                </a:lnTo>
                <a:lnTo>
                  <a:pt x="124197" y="125155"/>
                </a:lnTo>
                <a:lnTo>
                  <a:pt x="120258" y="127807"/>
                </a:lnTo>
                <a:lnTo>
                  <a:pt x="107324" y="133170"/>
                </a:lnTo>
                <a:lnTo>
                  <a:pt x="92848" y="136411"/>
                </a:lnTo>
                <a:lnTo>
                  <a:pt x="77150" y="137499"/>
                </a:lnTo>
                <a:close/>
              </a:path>
              <a:path w="250825" h="307340">
                <a:moveTo>
                  <a:pt x="124197" y="125155"/>
                </a:moveTo>
                <a:lnTo>
                  <a:pt x="77150" y="125155"/>
                </a:lnTo>
                <a:lnTo>
                  <a:pt x="90153" y="124196"/>
                </a:lnTo>
                <a:lnTo>
                  <a:pt x="102224" y="121340"/>
                </a:lnTo>
                <a:lnTo>
                  <a:pt x="135270" y="92709"/>
                </a:lnTo>
                <a:lnTo>
                  <a:pt x="139899" y="68920"/>
                </a:lnTo>
                <a:lnTo>
                  <a:pt x="138709" y="56121"/>
                </a:lnTo>
                <a:lnTo>
                  <a:pt x="113073" y="20878"/>
                </a:lnTo>
                <a:lnTo>
                  <a:pt x="77150" y="12344"/>
                </a:lnTo>
                <a:lnTo>
                  <a:pt x="124197" y="12344"/>
                </a:lnTo>
                <a:lnTo>
                  <a:pt x="152977" y="52923"/>
                </a:lnTo>
                <a:lnTo>
                  <a:pt x="154643" y="68920"/>
                </a:lnTo>
                <a:lnTo>
                  <a:pt x="152977" y="84672"/>
                </a:lnTo>
                <a:lnTo>
                  <a:pt x="148257" y="98495"/>
                </a:lnTo>
                <a:lnTo>
                  <a:pt x="140901" y="110389"/>
                </a:lnTo>
                <a:lnTo>
                  <a:pt x="131327" y="120354"/>
                </a:lnTo>
                <a:lnTo>
                  <a:pt x="124197" y="125155"/>
                </a:lnTo>
                <a:close/>
              </a:path>
              <a:path w="250825" h="307340">
                <a:moveTo>
                  <a:pt x="246195" y="143328"/>
                </a:moveTo>
                <a:lnTo>
                  <a:pt x="231793" y="143328"/>
                </a:lnTo>
                <a:lnTo>
                  <a:pt x="231793" y="2057"/>
                </a:lnTo>
                <a:lnTo>
                  <a:pt x="246195" y="2057"/>
                </a:lnTo>
                <a:lnTo>
                  <a:pt x="246195" y="143328"/>
                </a:lnTo>
                <a:close/>
              </a:path>
              <a:path w="250825" h="307340">
                <a:moveTo>
                  <a:pt x="250310" y="306886"/>
                </a:moveTo>
                <a:lnTo>
                  <a:pt x="24345" y="306886"/>
                </a:lnTo>
                <a:lnTo>
                  <a:pt x="24345" y="235222"/>
                </a:lnTo>
                <a:lnTo>
                  <a:pt x="231793" y="235222"/>
                </a:lnTo>
                <a:lnTo>
                  <a:pt x="231793" y="187903"/>
                </a:lnTo>
                <a:lnTo>
                  <a:pt x="24345" y="187903"/>
                </a:lnTo>
                <a:lnTo>
                  <a:pt x="24345" y="175559"/>
                </a:lnTo>
                <a:lnTo>
                  <a:pt x="246195" y="175559"/>
                </a:lnTo>
                <a:lnTo>
                  <a:pt x="246195" y="247566"/>
                </a:lnTo>
                <a:lnTo>
                  <a:pt x="39089" y="247566"/>
                </a:lnTo>
                <a:lnTo>
                  <a:pt x="39089" y="294542"/>
                </a:lnTo>
                <a:lnTo>
                  <a:pt x="250310" y="294542"/>
                </a:lnTo>
                <a:lnTo>
                  <a:pt x="250310" y="3068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1699265" y="8564333"/>
            <a:ext cx="581025" cy="307340"/>
          </a:xfrm>
          <a:custGeom>
            <a:avLst/>
            <a:gdLst/>
            <a:ahLst/>
            <a:cxnLst/>
            <a:rect l="l" t="t" r="r" b="b"/>
            <a:pathLst>
              <a:path w="581025" h="307340">
                <a:moveTo>
                  <a:pt x="170065" y="148132"/>
                </a:moveTo>
                <a:lnTo>
                  <a:pt x="141617" y="134899"/>
                </a:lnTo>
                <a:lnTo>
                  <a:pt x="116789" y="114058"/>
                </a:lnTo>
                <a:lnTo>
                  <a:pt x="100520" y="88125"/>
                </a:lnTo>
                <a:lnTo>
                  <a:pt x="99237" y="86080"/>
                </a:lnTo>
                <a:lnTo>
                  <a:pt x="92583" y="51435"/>
                </a:lnTo>
                <a:lnTo>
                  <a:pt x="92583" y="2400"/>
                </a:lnTo>
                <a:lnTo>
                  <a:pt x="77838" y="2400"/>
                </a:lnTo>
                <a:lnTo>
                  <a:pt x="77838" y="51435"/>
                </a:lnTo>
                <a:lnTo>
                  <a:pt x="71310" y="86715"/>
                </a:lnTo>
                <a:lnTo>
                  <a:pt x="53962" y="115811"/>
                </a:lnTo>
                <a:lnTo>
                  <a:pt x="29083" y="137845"/>
                </a:lnTo>
                <a:lnTo>
                  <a:pt x="0" y="151904"/>
                </a:lnTo>
                <a:lnTo>
                  <a:pt x="0" y="165620"/>
                </a:lnTo>
                <a:lnTo>
                  <a:pt x="30353" y="152069"/>
                </a:lnTo>
                <a:lnTo>
                  <a:pt x="55333" y="133565"/>
                </a:lnTo>
                <a:lnTo>
                  <a:pt x="73825" y="111709"/>
                </a:lnTo>
                <a:lnTo>
                  <a:pt x="84696" y="88125"/>
                </a:lnTo>
                <a:lnTo>
                  <a:pt x="97167" y="110934"/>
                </a:lnTo>
                <a:lnTo>
                  <a:pt x="116319" y="131673"/>
                </a:lnTo>
                <a:lnTo>
                  <a:pt x="141008" y="149072"/>
                </a:lnTo>
                <a:lnTo>
                  <a:pt x="170065" y="161848"/>
                </a:lnTo>
                <a:lnTo>
                  <a:pt x="170065" y="148132"/>
                </a:lnTo>
                <a:close/>
              </a:path>
              <a:path w="581025" h="307340">
                <a:moveTo>
                  <a:pt x="249275" y="205397"/>
                </a:moveTo>
                <a:lnTo>
                  <a:pt x="26403" y="205397"/>
                </a:lnTo>
                <a:lnTo>
                  <a:pt x="26403" y="218427"/>
                </a:lnTo>
                <a:lnTo>
                  <a:pt x="234873" y="218427"/>
                </a:lnTo>
                <a:lnTo>
                  <a:pt x="234873" y="306895"/>
                </a:lnTo>
                <a:lnTo>
                  <a:pt x="249275" y="306895"/>
                </a:lnTo>
                <a:lnTo>
                  <a:pt x="249275" y="205397"/>
                </a:lnTo>
                <a:close/>
              </a:path>
              <a:path w="581025" h="307340">
                <a:moveTo>
                  <a:pt x="298310" y="76809"/>
                </a:moveTo>
                <a:lnTo>
                  <a:pt x="249275" y="76809"/>
                </a:lnTo>
                <a:lnTo>
                  <a:pt x="249275" y="0"/>
                </a:lnTo>
                <a:lnTo>
                  <a:pt x="234873" y="0"/>
                </a:lnTo>
                <a:lnTo>
                  <a:pt x="234873" y="171792"/>
                </a:lnTo>
                <a:lnTo>
                  <a:pt x="249275" y="171792"/>
                </a:lnTo>
                <a:lnTo>
                  <a:pt x="249275" y="89496"/>
                </a:lnTo>
                <a:lnTo>
                  <a:pt x="298310" y="89496"/>
                </a:lnTo>
                <a:lnTo>
                  <a:pt x="298310" y="76809"/>
                </a:lnTo>
                <a:close/>
              </a:path>
              <a:path w="581025" h="307340">
                <a:moveTo>
                  <a:pt x="459816" y="267462"/>
                </a:moveTo>
                <a:lnTo>
                  <a:pt x="438581" y="252895"/>
                </a:lnTo>
                <a:lnTo>
                  <a:pt x="420636" y="230390"/>
                </a:lnTo>
                <a:lnTo>
                  <a:pt x="409422" y="201625"/>
                </a:lnTo>
                <a:lnTo>
                  <a:pt x="408216" y="198551"/>
                </a:lnTo>
                <a:lnTo>
                  <a:pt x="403580" y="156019"/>
                </a:lnTo>
                <a:lnTo>
                  <a:pt x="403580" y="18859"/>
                </a:lnTo>
                <a:lnTo>
                  <a:pt x="455701" y="18859"/>
                </a:lnTo>
                <a:lnTo>
                  <a:pt x="455701" y="5829"/>
                </a:lnTo>
                <a:lnTo>
                  <a:pt x="336715" y="5829"/>
                </a:lnTo>
                <a:lnTo>
                  <a:pt x="336715" y="18859"/>
                </a:lnTo>
                <a:lnTo>
                  <a:pt x="389178" y="18859"/>
                </a:lnTo>
                <a:lnTo>
                  <a:pt x="389178" y="156019"/>
                </a:lnTo>
                <a:lnTo>
                  <a:pt x="384403" y="198793"/>
                </a:lnTo>
                <a:lnTo>
                  <a:pt x="371817" y="230466"/>
                </a:lnTo>
                <a:lnTo>
                  <a:pt x="354025" y="252704"/>
                </a:lnTo>
                <a:lnTo>
                  <a:pt x="333629" y="267119"/>
                </a:lnTo>
                <a:lnTo>
                  <a:pt x="333629" y="280492"/>
                </a:lnTo>
                <a:lnTo>
                  <a:pt x="356654" y="266522"/>
                </a:lnTo>
                <a:lnTo>
                  <a:pt x="375335" y="247738"/>
                </a:lnTo>
                <a:lnTo>
                  <a:pt x="388937" y="225615"/>
                </a:lnTo>
                <a:lnTo>
                  <a:pt x="396722" y="201625"/>
                </a:lnTo>
                <a:lnTo>
                  <a:pt x="404368" y="225526"/>
                </a:lnTo>
                <a:lnTo>
                  <a:pt x="417703" y="247738"/>
                </a:lnTo>
                <a:lnTo>
                  <a:pt x="436359" y="266763"/>
                </a:lnTo>
                <a:lnTo>
                  <a:pt x="459816" y="280835"/>
                </a:lnTo>
                <a:lnTo>
                  <a:pt x="459816" y="267462"/>
                </a:lnTo>
                <a:close/>
              </a:path>
              <a:path w="581025" h="307340">
                <a:moveTo>
                  <a:pt x="513308" y="1714"/>
                </a:moveTo>
                <a:lnTo>
                  <a:pt x="499249" y="1714"/>
                </a:lnTo>
                <a:lnTo>
                  <a:pt x="499249" y="126873"/>
                </a:lnTo>
                <a:lnTo>
                  <a:pt x="443357" y="126873"/>
                </a:lnTo>
                <a:lnTo>
                  <a:pt x="443357" y="139903"/>
                </a:lnTo>
                <a:lnTo>
                  <a:pt x="499249" y="139903"/>
                </a:lnTo>
                <a:lnTo>
                  <a:pt x="499249" y="297980"/>
                </a:lnTo>
                <a:lnTo>
                  <a:pt x="513308" y="297980"/>
                </a:lnTo>
                <a:lnTo>
                  <a:pt x="513308" y="1714"/>
                </a:lnTo>
                <a:close/>
              </a:path>
              <a:path w="581025" h="307340">
                <a:moveTo>
                  <a:pt x="580517" y="0"/>
                </a:moveTo>
                <a:lnTo>
                  <a:pt x="566115" y="0"/>
                </a:lnTo>
                <a:lnTo>
                  <a:pt x="566115" y="301752"/>
                </a:lnTo>
                <a:lnTo>
                  <a:pt x="580517" y="301752"/>
                </a:lnTo>
                <a:lnTo>
                  <a:pt x="5805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2757773" y="5916459"/>
            <a:ext cx="573405" cy="302260"/>
          </a:xfrm>
          <a:custGeom>
            <a:avLst/>
            <a:gdLst/>
            <a:ahLst/>
            <a:cxnLst/>
            <a:rect l="l" t="t" r="r" b="b"/>
            <a:pathLst>
              <a:path w="573405" h="302260">
                <a:moveTo>
                  <a:pt x="174180" y="267106"/>
                </a:moveTo>
                <a:lnTo>
                  <a:pt x="119456" y="220814"/>
                </a:lnTo>
                <a:lnTo>
                  <a:pt x="101231" y="181660"/>
                </a:lnTo>
                <a:lnTo>
                  <a:pt x="94284" y="128231"/>
                </a:lnTo>
                <a:lnTo>
                  <a:pt x="94284" y="4114"/>
                </a:lnTo>
                <a:lnTo>
                  <a:pt x="79895" y="4114"/>
                </a:lnTo>
                <a:lnTo>
                  <a:pt x="79895" y="128231"/>
                </a:lnTo>
                <a:lnTo>
                  <a:pt x="72999" y="181952"/>
                </a:lnTo>
                <a:lnTo>
                  <a:pt x="54864" y="221589"/>
                </a:lnTo>
                <a:lnTo>
                  <a:pt x="29260" y="249262"/>
                </a:lnTo>
                <a:lnTo>
                  <a:pt x="0" y="267106"/>
                </a:lnTo>
                <a:lnTo>
                  <a:pt x="0" y="281165"/>
                </a:lnTo>
                <a:lnTo>
                  <a:pt x="31102" y="263880"/>
                </a:lnTo>
                <a:lnTo>
                  <a:pt x="57048" y="240068"/>
                </a:lnTo>
                <a:lnTo>
                  <a:pt x="76225" y="210908"/>
                </a:lnTo>
                <a:lnTo>
                  <a:pt x="87096" y="177609"/>
                </a:lnTo>
                <a:lnTo>
                  <a:pt x="98386" y="210718"/>
                </a:lnTo>
                <a:lnTo>
                  <a:pt x="117779" y="239547"/>
                </a:lnTo>
                <a:lnTo>
                  <a:pt x="143598" y="263296"/>
                </a:lnTo>
                <a:lnTo>
                  <a:pt x="174180" y="281165"/>
                </a:lnTo>
                <a:lnTo>
                  <a:pt x="174180" y="267106"/>
                </a:lnTo>
                <a:close/>
              </a:path>
              <a:path w="573405" h="302260">
                <a:moveTo>
                  <a:pt x="298653" y="132003"/>
                </a:moveTo>
                <a:lnTo>
                  <a:pt x="247218" y="132003"/>
                </a:lnTo>
                <a:lnTo>
                  <a:pt x="247218" y="0"/>
                </a:lnTo>
                <a:lnTo>
                  <a:pt x="232816" y="0"/>
                </a:lnTo>
                <a:lnTo>
                  <a:pt x="232816" y="302082"/>
                </a:lnTo>
                <a:lnTo>
                  <a:pt x="247218" y="302082"/>
                </a:lnTo>
                <a:lnTo>
                  <a:pt x="247218" y="144691"/>
                </a:lnTo>
                <a:lnTo>
                  <a:pt x="298653" y="144691"/>
                </a:lnTo>
                <a:lnTo>
                  <a:pt x="298653" y="132003"/>
                </a:lnTo>
                <a:close/>
              </a:path>
              <a:path w="573405" h="302260">
                <a:moveTo>
                  <a:pt x="495134" y="267106"/>
                </a:moveTo>
                <a:lnTo>
                  <a:pt x="466064" y="248399"/>
                </a:lnTo>
                <a:lnTo>
                  <a:pt x="440563" y="220814"/>
                </a:lnTo>
                <a:lnTo>
                  <a:pt x="422465" y="181660"/>
                </a:lnTo>
                <a:lnTo>
                  <a:pt x="421944" y="177609"/>
                </a:lnTo>
                <a:lnTo>
                  <a:pt x="415582" y="128231"/>
                </a:lnTo>
                <a:lnTo>
                  <a:pt x="415582" y="4114"/>
                </a:lnTo>
                <a:lnTo>
                  <a:pt x="400837" y="4114"/>
                </a:lnTo>
                <a:lnTo>
                  <a:pt x="400837" y="128231"/>
                </a:lnTo>
                <a:lnTo>
                  <a:pt x="393954" y="181952"/>
                </a:lnTo>
                <a:lnTo>
                  <a:pt x="375843" y="221589"/>
                </a:lnTo>
                <a:lnTo>
                  <a:pt x="350354" y="249262"/>
                </a:lnTo>
                <a:lnTo>
                  <a:pt x="321284" y="267106"/>
                </a:lnTo>
                <a:lnTo>
                  <a:pt x="321284" y="281165"/>
                </a:lnTo>
                <a:lnTo>
                  <a:pt x="352247" y="263880"/>
                </a:lnTo>
                <a:lnTo>
                  <a:pt x="378167" y="240068"/>
                </a:lnTo>
                <a:lnTo>
                  <a:pt x="397332" y="210908"/>
                </a:lnTo>
                <a:lnTo>
                  <a:pt x="408038" y="177609"/>
                </a:lnTo>
                <a:lnTo>
                  <a:pt x="419379" y="210718"/>
                </a:lnTo>
                <a:lnTo>
                  <a:pt x="438848" y="239547"/>
                </a:lnTo>
                <a:lnTo>
                  <a:pt x="464693" y="263296"/>
                </a:lnTo>
                <a:lnTo>
                  <a:pt x="495134" y="281165"/>
                </a:lnTo>
                <a:lnTo>
                  <a:pt x="495134" y="267106"/>
                </a:lnTo>
                <a:close/>
              </a:path>
              <a:path w="573405" h="302260">
                <a:moveTo>
                  <a:pt x="573303" y="0"/>
                </a:moveTo>
                <a:lnTo>
                  <a:pt x="558901" y="0"/>
                </a:lnTo>
                <a:lnTo>
                  <a:pt x="558901" y="116230"/>
                </a:lnTo>
                <a:lnTo>
                  <a:pt x="477647" y="116230"/>
                </a:lnTo>
                <a:lnTo>
                  <a:pt x="477647" y="129260"/>
                </a:lnTo>
                <a:lnTo>
                  <a:pt x="558901" y="129260"/>
                </a:lnTo>
                <a:lnTo>
                  <a:pt x="558901" y="302082"/>
                </a:lnTo>
                <a:lnTo>
                  <a:pt x="573303" y="302082"/>
                </a:lnTo>
                <a:lnTo>
                  <a:pt x="5733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3394521" y="5906506"/>
            <a:ext cx="298450" cy="314960"/>
          </a:xfrm>
          <a:custGeom>
            <a:avLst/>
            <a:gdLst/>
            <a:ahLst/>
            <a:cxnLst/>
            <a:rect l="l" t="t" r="r" b="b"/>
            <a:pathLst>
              <a:path w="298450" h="314960">
                <a:moveTo>
                  <a:pt x="92923" y="35660"/>
                </a:moveTo>
                <a:lnTo>
                  <a:pt x="78521" y="35660"/>
                </a:lnTo>
                <a:lnTo>
                  <a:pt x="78521" y="0"/>
                </a:lnTo>
                <a:lnTo>
                  <a:pt x="92923" y="0"/>
                </a:lnTo>
                <a:lnTo>
                  <a:pt x="92923" y="35660"/>
                </a:lnTo>
                <a:close/>
              </a:path>
              <a:path w="298450" h="314960">
                <a:moveTo>
                  <a:pt x="171102" y="48004"/>
                </a:moveTo>
                <a:lnTo>
                  <a:pt x="0" y="48004"/>
                </a:lnTo>
                <a:lnTo>
                  <a:pt x="0" y="35660"/>
                </a:lnTo>
                <a:lnTo>
                  <a:pt x="171102" y="35660"/>
                </a:lnTo>
                <a:lnTo>
                  <a:pt x="171102" y="48004"/>
                </a:lnTo>
                <a:close/>
              </a:path>
              <a:path w="298450" h="314960">
                <a:moveTo>
                  <a:pt x="85379" y="182074"/>
                </a:moveTo>
                <a:lnTo>
                  <a:pt x="41355" y="173540"/>
                </a:lnTo>
                <a:lnTo>
                  <a:pt x="11610" y="141190"/>
                </a:lnTo>
                <a:lnTo>
                  <a:pt x="10286" y="129955"/>
                </a:lnTo>
                <a:lnTo>
                  <a:pt x="11610" y="118715"/>
                </a:lnTo>
                <a:lnTo>
                  <a:pt x="41355" y="86172"/>
                </a:lnTo>
                <a:lnTo>
                  <a:pt x="85379" y="77493"/>
                </a:lnTo>
                <a:lnTo>
                  <a:pt x="101533" y="78500"/>
                </a:lnTo>
                <a:lnTo>
                  <a:pt x="116368" y="81436"/>
                </a:lnTo>
                <a:lnTo>
                  <a:pt x="129596" y="86172"/>
                </a:lnTo>
                <a:lnTo>
                  <a:pt x="136077" y="89837"/>
                </a:lnTo>
                <a:lnTo>
                  <a:pt x="85379" y="89837"/>
                </a:lnTo>
                <a:lnTo>
                  <a:pt x="72124" y="90662"/>
                </a:lnTo>
                <a:lnTo>
                  <a:pt x="33222" y="107967"/>
                </a:lnTo>
                <a:lnTo>
                  <a:pt x="24688" y="129955"/>
                </a:lnTo>
                <a:lnTo>
                  <a:pt x="25689" y="138045"/>
                </a:lnTo>
                <a:lnTo>
                  <a:pt x="59834" y="166773"/>
                </a:lnTo>
                <a:lnTo>
                  <a:pt x="85379" y="170073"/>
                </a:lnTo>
                <a:lnTo>
                  <a:pt x="135591" y="170073"/>
                </a:lnTo>
                <a:lnTo>
                  <a:pt x="129596" y="173540"/>
                </a:lnTo>
                <a:lnTo>
                  <a:pt x="116368" y="178260"/>
                </a:lnTo>
                <a:lnTo>
                  <a:pt x="101533" y="181115"/>
                </a:lnTo>
                <a:lnTo>
                  <a:pt x="85379" y="182074"/>
                </a:lnTo>
                <a:close/>
              </a:path>
              <a:path w="298450" h="314960">
                <a:moveTo>
                  <a:pt x="135591" y="170073"/>
                </a:moveTo>
                <a:lnTo>
                  <a:pt x="85379" y="170073"/>
                </a:lnTo>
                <a:lnTo>
                  <a:pt x="98832" y="169243"/>
                </a:lnTo>
                <a:lnTo>
                  <a:pt x="111225" y="166773"/>
                </a:lnTo>
                <a:lnTo>
                  <a:pt x="145412" y="138045"/>
                </a:lnTo>
                <a:lnTo>
                  <a:pt x="146414" y="129955"/>
                </a:lnTo>
                <a:lnTo>
                  <a:pt x="145412" y="121811"/>
                </a:lnTo>
                <a:lnTo>
                  <a:pt x="111225" y="93094"/>
                </a:lnTo>
                <a:lnTo>
                  <a:pt x="85379" y="89837"/>
                </a:lnTo>
                <a:lnTo>
                  <a:pt x="136077" y="89837"/>
                </a:lnTo>
                <a:lnTo>
                  <a:pt x="160815" y="129955"/>
                </a:lnTo>
                <a:lnTo>
                  <a:pt x="159444" y="141190"/>
                </a:lnTo>
                <a:lnTo>
                  <a:pt x="155500" y="151171"/>
                </a:lnTo>
                <a:lnTo>
                  <a:pt x="149243" y="159803"/>
                </a:lnTo>
                <a:lnTo>
                  <a:pt x="140927" y="166987"/>
                </a:lnTo>
                <a:lnTo>
                  <a:pt x="135591" y="170073"/>
                </a:lnTo>
                <a:close/>
              </a:path>
              <a:path w="298450" h="314960">
                <a:moveTo>
                  <a:pt x="248938" y="189275"/>
                </a:moveTo>
                <a:lnTo>
                  <a:pt x="234537" y="189275"/>
                </a:lnTo>
                <a:lnTo>
                  <a:pt x="234537" y="9943"/>
                </a:lnTo>
                <a:lnTo>
                  <a:pt x="248938" y="9943"/>
                </a:lnTo>
                <a:lnTo>
                  <a:pt x="248938" y="92237"/>
                </a:lnTo>
                <a:lnTo>
                  <a:pt x="297971" y="92237"/>
                </a:lnTo>
                <a:lnTo>
                  <a:pt x="297971" y="104924"/>
                </a:lnTo>
                <a:lnTo>
                  <a:pt x="248938" y="104924"/>
                </a:lnTo>
                <a:lnTo>
                  <a:pt x="248938" y="189275"/>
                </a:lnTo>
                <a:close/>
              </a:path>
              <a:path w="298450" h="314960">
                <a:moveTo>
                  <a:pt x="248938" y="314773"/>
                </a:moveTo>
                <a:lnTo>
                  <a:pt x="30174" y="314773"/>
                </a:lnTo>
                <a:lnTo>
                  <a:pt x="30174" y="221164"/>
                </a:lnTo>
                <a:lnTo>
                  <a:pt x="248938" y="221164"/>
                </a:lnTo>
                <a:lnTo>
                  <a:pt x="248938" y="233851"/>
                </a:lnTo>
                <a:lnTo>
                  <a:pt x="44918" y="233851"/>
                </a:lnTo>
                <a:lnTo>
                  <a:pt x="44918" y="302086"/>
                </a:lnTo>
                <a:lnTo>
                  <a:pt x="248938" y="302086"/>
                </a:lnTo>
                <a:lnTo>
                  <a:pt x="248938" y="314773"/>
                </a:lnTo>
                <a:close/>
              </a:path>
              <a:path w="298450" h="314960">
                <a:moveTo>
                  <a:pt x="248938" y="302086"/>
                </a:moveTo>
                <a:lnTo>
                  <a:pt x="234537" y="302086"/>
                </a:lnTo>
                <a:lnTo>
                  <a:pt x="234537" y="233851"/>
                </a:lnTo>
                <a:lnTo>
                  <a:pt x="248938" y="233851"/>
                </a:lnTo>
                <a:lnTo>
                  <a:pt x="248938" y="302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3807363" y="5920565"/>
            <a:ext cx="272415" cy="300990"/>
          </a:xfrm>
          <a:custGeom>
            <a:avLst/>
            <a:gdLst/>
            <a:ahLst/>
            <a:cxnLst/>
            <a:rect l="l" t="t" r="r" b="b"/>
            <a:pathLst>
              <a:path w="272415" h="300989">
                <a:moveTo>
                  <a:pt x="250310" y="12344"/>
                </a:moveTo>
                <a:lnTo>
                  <a:pt x="21602" y="12344"/>
                </a:lnTo>
                <a:lnTo>
                  <a:pt x="21602" y="0"/>
                </a:lnTo>
                <a:lnTo>
                  <a:pt x="250310" y="0"/>
                </a:lnTo>
                <a:lnTo>
                  <a:pt x="250310" y="12344"/>
                </a:lnTo>
                <a:close/>
              </a:path>
              <a:path w="272415" h="300989">
                <a:moveTo>
                  <a:pt x="79207" y="69606"/>
                </a:moveTo>
                <a:lnTo>
                  <a:pt x="64806" y="69606"/>
                </a:lnTo>
                <a:lnTo>
                  <a:pt x="64806" y="12344"/>
                </a:lnTo>
                <a:lnTo>
                  <a:pt x="79207" y="12344"/>
                </a:lnTo>
                <a:lnTo>
                  <a:pt x="79207" y="69606"/>
                </a:lnTo>
                <a:close/>
              </a:path>
              <a:path w="272415" h="300989">
                <a:moveTo>
                  <a:pt x="200933" y="69606"/>
                </a:moveTo>
                <a:lnTo>
                  <a:pt x="186875" y="69606"/>
                </a:lnTo>
                <a:lnTo>
                  <a:pt x="189666" y="62604"/>
                </a:lnTo>
                <a:lnTo>
                  <a:pt x="191461" y="54476"/>
                </a:lnTo>
                <a:lnTo>
                  <a:pt x="192420" y="46027"/>
                </a:lnTo>
                <a:lnTo>
                  <a:pt x="192704" y="38060"/>
                </a:lnTo>
                <a:lnTo>
                  <a:pt x="192704" y="12344"/>
                </a:lnTo>
                <a:lnTo>
                  <a:pt x="207105" y="12344"/>
                </a:lnTo>
                <a:lnTo>
                  <a:pt x="207093" y="38060"/>
                </a:lnTo>
                <a:lnTo>
                  <a:pt x="206816" y="46075"/>
                </a:lnTo>
                <a:lnTo>
                  <a:pt x="205820" y="54691"/>
                </a:lnTo>
                <a:lnTo>
                  <a:pt x="203923" y="62791"/>
                </a:lnTo>
                <a:lnTo>
                  <a:pt x="200933" y="69606"/>
                </a:lnTo>
                <a:close/>
              </a:path>
              <a:path w="272415" h="300989">
                <a:moveTo>
                  <a:pt x="256482" y="82293"/>
                </a:moveTo>
                <a:lnTo>
                  <a:pt x="15430" y="82293"/>
                </a:lnTo>
                <a:lnTo>
                  <a:pt x="15430" y="69606"/>
                </a:lnTo>
                <a:lnTo>
                  <a:pt x="256482" y="69606"/>
                </a:lnTo>
                <a:lnTo>
                  <a:pt x="256482" y="82293"/>
                </a:lnTo>
                <a:close/>
              </a:path>
              <a:path w="272415" h="300989">
                <a:moveTo>
                  <a:pt x="142642" y="126526"/>
                </a:moveTo>
                <a:lnTo>
                  <a:pt x="128583" y="126526"/>
                </a:lnTo>
                <a:lnTo>
                  <a:pt x="128583" y="82293"/>
                </a:lnTo>
                <a:lnTo>
                  <a:pt x="142642" y="82293"/>
                </a:lnTo>
                <a:lnTo>
                  <a:pt x="142642" y="126526"/>
                </a:lnTo>
                <a:close/>
              </a:path>
              <a:path w="272415" h="300989">
                <a:moveTo>
                  <a:pt x="271912" y="139213"/>
                </a:moveTo>
                <a:lnTo>
                  <a:pt x="0" y="139213"/>
                </a:lnTo>
                <a:lnTo>
                  <a:pt x="0" y="126526"/>
                </a:lnTo>
                <a:lnTo>
                  <a:pt x="271912" y="126526"/>
                </a:lnTo>
                <a:lnTo>
                  <a:pt x="271912" y="139213"/>
                </a:lnTo>
                <a:close/>
              </a:path>
              <a:path w="272415" h="300989">
                <a:moveTo>
                  <a:pt x="258196" y="300714"/>
                </a:moveTo>
                <a:lnTo>
                  <a:pt x="21602" y="300714"/>
                </a:lnTo>
                <a:lnTo>
                  <a:pt x="21602" y="235222"/>
                </a:lnTo>
                <a:lnTo>
                  <a:pt x="235908" y="235222"/>
                </a:lnTo>
                <a:lnTo>
                  <a:pt x="235908" y="193047"/>
                </a:lnTo>
                <a:lnTo>
                  <a:pt x="21602" y="193047"/>
                </a:lnTo>
                <a:lnTo>
                  <a:pt x="21602" y="180703"/>
                </a:lnTo>
                <a:lnTo>
                  <a:pt x="250310" y="180703"/>
                </a:lnTo>
                <a:lnTo>
                  <a:pt x="250310" y="247224"/>
                </a:lnTo>
                <a:lnTo>
                  <a:pt x="36003" y="247224"/>
                </a:lnTo>
                <a:lnTo>
                  <a:pt x="36003" y="288370"/>
                </a:lnTo>
                <a:lnTo>
                  <a:pt x="258196" y="288370"/>
                </a:lnTo>
                <a:lnTo>
                  <a:pt x="258196" y="3007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4140995" y="5916450"/>
            <a:ext cx="236854" cy="302260"/>
          </a:xfrm>
          <a:custGeom>
            <a:avLst/>
            <a:gdLst/>
            <a:ahLst/>
            <a:cxnLst/>
            <a:rect l="l" t="t" r="r" b="b"/>
            <a:pathLst>
              <a:path w="236855" h="302260">
                <a:moveTo>
                  <a:pt x="236251" y="302086"/>
                </a:moveTo>
                <a:lnTo>
                  <a:pt x="221850" y="302086"/>
                </a:lnTo>
                <a:lnTo>
                  <a:pt x="221850" y="141613"/>
                </a:lnTo>
                <a:lnTo>
                  <a:pt x="123097" y="141613"/>
                </a:lnTo>
                <a:lnTo>
                  <a:pt x="123097" y="129269"/>
                </a:lnTo>
                <a:lnTo>
                  <a:pt x="221850" y="129269"/>
                </a:lnTo>
                <a:lnTo>
                  <a:pt x="221850" y="0"/>
                </a:lnTo>
                <a:lnTo>
                  <a:pt x="236251" y="0"/>
                </a:lnTo>
                <a:lnTo>
                  <a:pt x="236251" y="302086"/>
                </a:lnTo>
                <a:close/>
              </a:path>
              <a:path w="236855" h="302260">
                <a:moveTo>
                  <a:pt x="102524" y="280484"/>
                </a:moveTo>
                <a:lnTo>
                  <a:pt x="0" y="280484"/>
                </a:lnTo>
                <a:lnTo>
                  <a:pt x="0" y="5829"/>
                </a:lnTo>
                <a:lnTo>
                  <a:pt x="135098" y="5829"/>
                </a:lnTo>
                <a:lnTo>
                  <a:pt x="135098" y="18858"/>
                </a:lnTo>
                <a:lnTo>
                  <a:pt x="14058" y="18858"/>
                </a:lnTo>
                <a:lnTo>
                  <a:pt x="14058" y="267454"/>
                </a:lnTo>
                <a:lnTo>
                  <a:pt x="176903" y="267454"/>
                </a:lnTo>
                <a:lnTo>
                  <a:pt x="164726" y="272817"/>
                </a:lnTo>
                <a:lnTo>
                  <a:pt x="145899" y="277269"/>
                </a:lnTo>
                <a:lnTo>
                  <a:pt x="124758" y="279728"/>
                </a:lnTo>
                <a:lnTo>
                  <a:pt x="102524" y="280484"/>
                </a:lnTo>
                <a:close/>
              </a:path>
              <a:path w="236855" h="302260">
                <a:moveTo>
                  <a:pt x="176903" y="267454"/>
                </a:moveTo>
                <a:lnTo>
                  <a:pt x="102867" y="267454"/>
                </a:lnTo>
                <a:lnTo>
                  <a:pt x="124662" y="266699"/>
                </a:lnTo>
                <a:lnTo>
                  <a:pt x="145557" y="264239"/>
                </a:lnTo>
                <a:lnTo>
                  <a:pt x="164394" y="259787"/>
                </a:lnTo>
                <a:lnTo>
                  <a:pt x="180017" y="253053"/>
                </a:lnTo>
                <a:lnTo>
                  <a:pt x="180017" y="266083"/>
                </a:lnTo>
                <a:lnTo>
                  <a:pt x="176903" y="2674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4534007" y="5916117"/>
            <a:ext cx="570865" cy="305435"/>
          </a:xfrm>
          <a:custGeom>
            <a:avLst/>
            <a:gdLst/>
            <a:ahLst/>
            <a:cxnLst/>
            <a:rect l="l" t="t" r="r" b="b"/>
            <a:pathLst>
              <a:path w="570865" h="305435">
                <a:moveTo>
                  <a:pt x="160820" y="4457"/>
                </a:moveTo>
                <a:lnTo>
                  <a:pt x="14401" y="4457"/>
                </a:lnTo>
                <a:lnTo>
                  <a:pt x="14401" y="17145"/>
                </a:lnTo>
                <a:lnTo>
                  <a:pt x="146075" y="17145"/>
                </a:lnTo>
                <a:lnTo>
                  <a:pt x="146075" y="56921"/>
                </a:lnTo>
                <a:lnTo>
                  <a:pt x="145694" y="72339"/>
                </a:lnTo>
                <a:lnTo>
                  <a:pt x="144614" y="87477"/>
                </a:lnTo>
                <a:lnTo>
                  <a:pt x="142887" y="101904"/>
                </a:lnTo>
                <a:lnTo>
                  <a:pt x="140589" y="115201"/>
                </a:lnTo>
                <a:lnTo>
                  <a:pt x="155333" y="115201"/>
                </a:lnTo>
                <a:lnTo>
                  <a:pt x="157492" y="101942"/>
                </a:lnTo>
                <a:lnTo>
                  <a:pt x="159232" y="87566"/>
                </a:lnTo>
                <a:lnTo>
                  <a:pt x="160401" y="72339"/>
                </a:lnTo>
                <a:lnTo>
                  <a:pt x="160807" y="56921"/>
                </a:lnTo>
                <a:lnTo>
                  <a:pt x="160820" y="4457"/>
                </a:lnTo>
                <a:close/>
              </a:path>
              <a:path w="570865" h="305435">
                <a:moveTo>
                  <a:pt x="250317" y="292481"/>
                </a:moveTo>
                <a:lnTo>
                  <a:pt x="40462" y="292481"/>
                </a:lnTo>
                <a:lnTo>
                  <a:pt x="40462" y="220814"/>
                </a:lnTo>
                <a:lnTo>
                  <a:pt x="25717" y="220814"/>
                </a:lnTo>
                <a:lnTo>
                  <a:pt x="25717" y="305168"/>
                </a:lnTo>
                <a:lnTo>
                  <a:pt x="250317" y="305168"/>
                </a:lnTo>
                <a:lnTo>
                  <a:pt x="250317" y="292481"/>
                </a:lnTo>
                <a:close/>
              </a:path>
              <a:path w="570865" h="305435">
                <a:moveTo>
                  <a:pt x="293865" y="97040"/>
                </a:moveTo>
                <a:lnTo>
                  <a:pt x="244830" y="97040"/>
                </a:lnTo>
                <a:lnTo>
                  <a:pt x="244830" y="0"/>
                </a:lnTo>
                <a:lnTo>
                  <a:pt x="230085" y="0"/>
                </a:lnTo>
                <a:lnTo>
                  <a:pt x="230085" y="141605"/>
                </a:lnTo>
                <a:lnTo>
                  <a:pt x="215341" y="149263"/>
                </a:lnTo>
                <a:lnTo>
                  <a:pt x="197510" y="154724"/>
                </a:lnTo>
                <a:lnTo>
                  <a:pt x="176847" y="158000"/>
                </a:lnTo>
                <a:lnTo>
                  <a:pt x="153619" y="159092"/>
                </a:lnTo>
                <a:lnTo>
                  <a:pt x="75095" y="159092"/>
                </a:lnTo>
                <a:lnTo>
                  <a:pt x="75095" y="80238"/>
                </a:lnTo>
                <a:lnTo>
                  <a:pt x="60350" y="80238"/>
                </a:lnTo>
                <a:lnTo>
                  <a:pt x="60350" y="159092"/>
                </a:lnTo>
                <a:lnTo>
                  <a:pt x="0" y="159092"/>
                </a:lnTo>
                <a:lnTo>
                  <a:pt x="0" y="172466"/>
                </a:lnTo>
                <a:lnTo>
                  <a:pt x="151561" y="172466"/>
                </a:lnTo>
                <a:lnTo>
                  <a:pt x="175831" y="171361"/>
                </a:lnTo>
                <a:lnTo>
                  <a:pt x="197116" y="167970"/>
                </a:lnTo>
                <a:lnTo>
                  <a:pt x="215252" y="162204"/>
                </a:lnTo>
                <a:lnTo>
                  <a:pt x="230085" y="153949"/>
                </a:lnTo>
                <a:lnTo>
                  <a:pt x="230085" y="214985"/>
                </a:lnTo>
                <a:lnTo>
                  <a:pt x="244830" y="214985"/>
                </a:lnTo>
                <a:lnTo>
                  <a:pt x="244830" y="153949"/>
                </a:lnTo>
                <a:lnTo>
                  <a:pt x="244830" y="109728"/>
                </a:lnTo>
                <a:lnTo>
                  <a:pt x="293865" y="109728"/>
                </a:lnTo>
                <a:lnTo>
                  <a:pt x="293865" y="97040"/>
                </a:lnTo>
                <a:close/>
              </a:path>
              <a:path w="570865" h="305435">
                <a:moveTo>
                  <a:pt x="570572" y="342"/>
                </a:moveTo>
                <a:lnTo>
                  <a:pt x="556171" y="342"/>
                </a:lnTo>
                <a:lnTo>
                  <a:pt x="556171" y="237959"/>
                </a:lnTo>
                <a:lnTo>
                  <a:pt x="539267" y="250723"/>
                </a:lnTo>
                <a:lnTo>
                  <a:pt x="518147" y="260083"/>
                </a:lnTo>
                <a:lnTo>
                  <a:pt x="494017" y="265836"/>
                </a:lnTo>
                <a:lnTo>
                  <a:pt x="468045" y="267792"/>
                </a:lnTo>
                <a:lnTo>
                  <a:pt x="348373" y="267792"/>
                </a:lnTo>
                <a:lnTo>
                  <a:pt x="348373" y="148463"/>
                </a:lnTo>
                <a:lnTo>
                  <a:pt x="465988" y="148463"/>
                </a:lnTo>
                <a:lnTo>
                  <a:pt x="465988" y="6172"/>
                </a:lnTo>
                <a:lnTo>
                  <a:pt x="334314" y="6172"/>
                </a:lnTo>
                <a:lnTo>
                  <a:pt x="334314" y="19202"/>
                </a:lnTo>
                <a:lnTo>
                  <a:pt x="451586" y="19202"/>
                </a:lnTo>
                <a:lnTo>
                  <a:pt x="451586" y="135775"/>
                </a:lnTo>
                <a:lnTo>
                  <a:pt x="334314" y="135775"/>
                </a:lnTo>
                <a:lnTo>
                  <a:pt x="334314" y="280822"/>
                </a:lnTo>
                <a:lnTo>
                  <a:pt x="466331" y="280822"/>
                </a:lnTo>
                <a:lnTo>
                  <a:pt x="493534" y="278815"/>
                </a:lnTo>
                <a:lnTo>
                  <a:pt x="518579" y="272986"/>
                </a:lnTo>
                <a:lnTo>
                  <a:pt x="539965" y="263613"/>
                </a:lnTo>
                <a:lnTo>
                  <a:pt x="556171" y="250990"/>
                </a:lnTo>
                <a:lnTo>
                  <a:pt x="556171" y="302082"/>
                </a:lnTo>
                <a:lnTo>
                  <a:pt x="570572" y="302082"/>
                </a:lnTo>
                <a:lnTo>
                  <a:pt x="570572" y="3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206817" y="2096795"/>
            <a:ext cx="250190" cy="296545"/>
          </a:xfrm>
          <a:custGeom>
            <a:avLst/>
            <a:gdLst/>
            <a:ahLst/>
            <a:cxnLst/>
            <a:rect l="l" t="t" r="r" b="b"/>
            <a:pathLst>
              <a:path w="250190" h="296544">
                <a:moveTo>
                  <a:pt x="197345" y="89154"/>
                </a:moveTo>
                <a:lnTo>
                  <a:pt x="191630" y="52400"/>
                </a:lnTo>
                <a:lnTo>
                  <a:pt x="181343" y="35534"/>
                </a:lnTo>
                <a:lnTo>
                  <a:pt x="181343" y="89154"/>
                </a:lnTo>
                <a:lnTo>
                  <a:pt x="176517" y="120434"/>
                </a:lnTo>
                <a:lnTo>
                  <a:pt x="162102" y="143916"/>
                </a:lnTo>
                <a:lnTo>
                  <a:pt x="138264" y="158699"/>
                </a:lnTo>
                <a:lnTo>
                  <a:pt x="105143" y="163830"/>
                </a:lnTo>
                <a:lnTo>
                  <a:pt x="16002" y="163830"/>
                </a:lnTo>
                <a:lnTo>
                  <a:pt x="16002" y="14859"/>
                </a:lnTo>
                <a:lnTo>
                  <a:pt x="105143" y="14859"/>
                </a:lnTo>
                <a:lnTo>
                  <a:pt x="138264" y="19989"/>
                </a:lnTo>
                <a:lnTo>
                  <a:pt x="162102" y="34721"/>
                </a:lnTo>
                <a:lnTo>
                  <a:pt x="176517" y="58089"/>
                </a:lnTo>
                <a:lnTo>
                  <a:pt x="181343" y="89154"/>
                </a:lnTo>
                <a:lnTo>
                  <a:pt x="181343" y="35534"/>
                </a:lnTo>
                <a:lnTo>
                  <a:pt x="174485" y="24282"/>
                </a:lnTo>
                <a:lnTo>
                  <a:pt x="159486" y="14859"/>
                </a:lnTo>
                <a:lnTo>
                  <a:pt x="145910" y="6324"/>
                </a:lnTo>
                <a:lnTo>
                  <a:pt x="105905" y="0"/>
                </a:lnTo>
                <a:lnTo>
                  <a:pt x="0" y="0"/>
                </a:lnTo>
                <a:lnTo>
                  <a:pt x="0" y="296024"/>
                </a:lnTo>
                <a:lnTo>
                  <a:pt x="16002" y="296024"/>
                </a:lnTo>
                <a:lnTo>
                  <a:pt x="16002" y="178689"/>
                </a:lnTo>
                <a:lnTo>
                  <a:pt x="105905" y="178689"/>
                </a:lnTo>
                <a:lnTo>
                  <a:pt x="145910" y="172351"/>
                </a:lnTo>
                <a:lnTo>
                  <a:pt x="159448" y="163830"/>
                </a:lnTo>
                <a:lnTo>
                  <a:pt x="174485" y="154343"/>
                </a:lnTo>
                <a:lnTo>
                  <a:pt x="191630" y="126123"/>
                </a:lnTo>
                <a:lnTo>
                  <a:pt x="197345" y="89154"/>
                </a:lnTo>
                <a:close/>
              </a:path>
              <a:path w="250190" h="296544">
                <a:moveTo>
                  <a:pt x="250190" y="622"/>
                </a:moveTo>
                <a:lnTo>
                  <a:pt x="234188" y="622"/>
                </a:lnTo>
                <a:lnTo>
                  <a:pt x="234188" y="137782"/>
                </a:lnTo>
                <a:lnTo>
                  <a:pt x="250190" y="137782"/>
                </a:lnTo>
                <a:lnTo>
                  <a:pt x="250190" y="6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441005" y="2097417"/>
            <a:ext cx="194310" cy="295910"/>
          </a:xfrm>
          <a:custGeom>
            <a:avLst/>
            <a:gdLst/>
            <a:ahLst/>
            <a:cxnLst/>
            <a:rect l="l" t="t" r="r" b="b"/>
            <a:pathLst>
              <a:path w="194310" h="295910">
                <a:moveTo>
                  <a:pt x="194310" y="0"/>
                </a:moveTo>
                <a:lnTo>
                  <a:pt x="178308" y="0"/>
                </a:lnTo>
                <a:lnTo>
                  <a:pt x="178308" y="137160"/>
                </a:lnTo>
                <a:lnTo>
                  <a:pt x="0" y="137160"/>
                </a:lnTo>
                <a:lnTo>
                  <a:pt x="0" y="151130"/>
                </a:lnTo>
                <a:lnTo>
                  <a:pt x="0" y="295910"/>
                </a:lnTo>
                <a:lnTo>
                  <a:pt x="16002" y="295910"/>
                </a:lnTo>
                <a:lnTo>
                  <a:pt x="16002" y="151130"/>
                </a:lnTo>
                <a:lnTo>
                  <a:pt x="178308" y="151130"/>
                </a:lnTo>
                <a:lnTo>
                  <a:pt x="178308" y="295910"/>
                </a:lnTo>
                <a:lnTo>
                  <a:pt x="194310" y="295910"/>
                </a:lnTo>
                <a:lnTo>
                  <a:pt x="194310" y="151130"/>
                </a:lnTo>
                <a:lnTo>
                  <a:pt x="194310" y="137160"/>
                </a:lnTo>
                <a:lnTo>
                  <a:pt x="1943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690836" y="2096789"/>
            <a:ext cx="197485" cy="296545"/>
          </a:xfrm>
          <a:custGeom>
            <a:avLst/>
            <a:gdLst/>
            <a:ahLst/>
            <a:cxnLst/>
            <a:rect l="l" t="t" r="r" b="b"/>
            <a:pathLst>
              <a:path w="197485" h="296544">
                <a:moveTo>
                  <a:pt x="16001" y="296029"/>
                </a:moveTo>
                <a:lnTo>
                  <a:pt x="0" y="296029"/>
                </a:lnTo>
                <a:lnTo>
                  <a:pt x="0" y="0"/>
                </a:lnTo>
                <a:lnTo>
                  <a:pt x="105915" y="0"/>
                </a:lnTo>
                <a:lnTo>
                  <a:pt x="145919" y="6322"/>
                </a:lnTo>
                <a:lnTo>
                  <a:pt x="159496" y="14858"/>
                </a:lnTo>
                <a:lnTo>
                  <a:pt x="16001" y="14858"/>
                </a:lnTo>
                <a:lnTo>
                  <a:pt x="16001" y="163825"/>
                </a:lnTo>
                <a:lnTo>
                  <a:pt x="159455" y="163825"/>
                </a:lnTo>
                <a:lnTo>
                  <a:pt x="145919" y="172356"/>
                </a:lnTo>
                <a:lnTo>
                  <a:pt x="105915" y="178684"/>
                </a:lnTo>
                <a:lnTo>
                  <a:pt x="16001" y="178684"/>
                </a:lnTo>
                <a:lnTo>
                  <a:pt x="16001" y="296029"/>
                </a:lnTo>
                <a:close/>
              </a:path>
              <a:path w="197485" h="296544">
                <a:moveTo>
                  <a:pt x="159455" y="163825"/>
                </a:moveTo>
                <a:lnTo>
                  <a:pt x="105153" y="163825"/>
                </a:lnTo>
                <a:lnTo>
                  <a:pt x="138275" y="158694"/>
                </a:lnTo>
                <a:lnTo>
                  <a:pt x="162111" y="143919"/>
                </a:lnTo>
                <a:lnTo>
                  <a:pt x="176517" y="120428"/>
                </a:lnTo>
                <a:lnTo>
                  <a:pt x="181351" y="89151"/>
                </a:lnTo>
                <a:lnTo>
                  <a:pt x="176517" y="58095"/>
                </a:lnTo>
                <a:lnTo>
                  <a:pt x="162111" y="34717"/>
                </a:lnTo>
                <a:lnTo>
                  <a:pt x="138275" y="19984"/>
                </a:lnTo>
                <a:lnTo>
                  <a:pt x="105153" y="14858"/>
                </a:lnTo>
                <a:lnTo>
                  <a:pt x="159496" y="14858"/>
                </a:lnTo>
                <a:lnTo>
                  <a:pt x="174493" y="24288"/>
                </a:lnTo>
                <a:lnTo>
                  <a:pt x="191638" y="52398"/>
                </a:lnTo>
                <a:lnTo>
                  <a:pt x="197353" y="89151"/>
                </a:lnTo>
                <a:lnTo>
                  <a:pt x="191638" y="126125"/>
                </a:lnTo>
                <a:lnTo>
                  <a:pt x="174493" y="154348"/>
                </a:lnTo>
                <a:lnTo>
                  <a:pt x="159455" y="1638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023587" y="2096789"/>
            <a:ext cx="16510" cy="296545"/>
          </a:xfrm>
          <a:custGeom>
            <a:avLst/>
            <a:gdLst/>
            <a:ahLst/>
            <a:cxnLst/>
            <a:rect l="l" t="t" r="r" b="b"/>
            <a:pathLst>
              <a:path w="16510" h="296544">
                <a:moveTo>
                  <a:pt x="16001" y="296029"/>
                </a:moveTo>
                <a:lnTo>
                  <a:pt x="0" y="296029"/>
                </a:lnTo>
                <a:lnTo>
                  <a:pt x="0" y="0"/>
                </a:lnTo>
                <a:lnTo>
                  <a:pt x="16001" y="0"/>
                </a:lnTo>
                <a:lnTo>
                  <a:pt x="16001" y="2960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095855" y="2096795"/>
            <a:ext cx="773430" cy="296545"/>
          </a:xfrm>
          <a:custGeom>
            <a:avLst/>
            <a:gdLst/>
            <a:ahLst/>
            <a:cxnLst/>
            <a:rect l="l" t="t" r="r" b="b"/>
            <a:pathLst>
              <a:path w="773430" h="296544">
                <a:moveTo>
                  <a:pt x="283083" y="0"/>
                </a:moveTo>
                <a:lnTo>
                  <a:pt x="265557" y="0"/>
                </a:lnTo>
                <a:lnTo>
                  <a:pt x="141732" y="277736"/>
                </a:lnTo>
                <a:lnTo>
                  <a:pt x="17145" y="0"/>
                </a:lnTo>
                <a:lnTo>
                  <a:pt x="0" y="0"/>
                </a:lnTo>
                <a:lnTo>
                  <a:pt x="0" y="296024"/>
                </a:lnTo>
                <a:lnTo>
                  <a:pt x="16002" y="296024"/>
                </a:lnTo>
                <a:lnTo>
                  <a:pt x="16002" y="35814"/>
                </a:lnTo>
                <a:lnTo>
                  <a:pt x="132588" y="296024"/>
                </a:lnTo>
                <a:lnTo>
                  <a:pt x="150495" y="296024"/>
                </a:lnTo>
                <a:lnTo>
                  <a:pt x="267081" y="35814"/>
                </a:lnTo>
                <a:lnTo>
                  <a:pt x="267081" y="296024"/>
                </a:lnTo>
                <a:lnTo>
                  <a:pt x="283083" y="296024"/>
                </a:lnTo>
                <a:lnTo>
                  <a:pt x="283083" y="0"/>
                </a:lnTo>
                <a:close/>
              </a:path>
              <a:path w="773430" h="296544">
                <a:moveTo>
                  <a:pt x="548132" y="296024"/>
                </a:moveTo>
                <a:lnTo>
                  <a:pt x="519176" y="218694"/>
                </a:lnTo>
                <a:lnTo>
                  <a:pt x="513753" y="204216"/>
                </a:lnTo>
                <a:lnTo>
                  <a:pt x="496709" y="158711"/>
                </a:lnTo>
                <a:lnTo>
                  <a:pt x="496709" y="204216"/>
                </a:lnTo>
                <a:lnTo>
                  <a:pt x="361073" y="204216"/>
                </a:lnTo>
                <a:lnTo>
                  <a:pt x="428891" y="21336"/>
                </a:lnTo>
                <a:lnTo>
                  <a:pt x="496709" y="204216"/>
                </a:lnTo>
                <a:lnTo>
                  <a:pt x="496709" y="158711"/>
                </a:lnTo>
                <a:lnTo>
                  <a:pt x="445262" y="21336"/>
                </a:lnTo>
                <a:lnTo>
                  <a:pt x="437273" y="0"/>
                </a:lnTo>
                <a:lnTo>
                  <a:pt x="420890" y="0"/>
                </a:lnTo>
                <a:lnTo>
                  <a:pt x="310019" y="296024"/>
                </a:lnTo>
                <a:lnTo>
                  <a:pt x="327545" y="296024"/>
                </a:lnTo>
                <a:lnTo>
                  <a:pt x="356120" y="218694"/>
                </a:lnTo>
                <a:lnTo>
                  <a:pt x="502424" y="218694"/>
                </a:lnTo>
                <a:lnTo>
                  <a:pt x="530999" y="296024"/>
                </a:lnTo>
                <a:lnTo>
                  <a:pt x="548132" y="296024"/>
                </a:lnTo>
                <a:close/>
              </a:path>
              <a:path w="773430" h="296544">
                <a:moveTo>
                  <a:pt x="772807" y="89154"/>
                </a:moveTo>
                <a:lnTo>
                  <a:pt x="767092" y="52400"/>
                </a:lnTo>
                <a:lnTo>
                  <a:pt x="756805" y="35534"/>
                </a:lnTo>
                <a:lnTo>
                  <a:pt x="756805" y="89154"/>
                </a:lnTo>
                <a:lnTo>
                  <a:pt x="751979" y="120434"/>
                </a:lnTo>
                <a:lnTo>
                  <a:pt x="737565" y="143916"/>
                </a:lnTo>
                <a:lnTo>
                  <a:pt x="713740" y="158699"/>
                </a:lnTo>
                <a:lnTo>
                  <a:pt x="680618" y="163830"/>
                </a:lnTo>
                <a:lnTo>
                  <a:pt x="591464" y="163830"/>
                </a:lnTo>
                <a:lnTo>
                  <a:pt x="591464" y="14859"/>
                </a:lnTo>
                <a:lnTo>
                  <a:pt x="680618" y="14859"/>
                </a:lnTo>
                <a:lnTo>
                  <a:pt x="713740" y="19989"/>
                </a:lnTo>
                <a:lnTo>
                  <a:pt x="737565" y="34721"/>
                </a:lnTo>
                <a:lnTo>
                  <a:pt x="751979" y="58089"/>
                </a:lnTo>
                <a:lnTo>
                  <a:pt x="756805" y="89154"/>
                </a:lnTo>
                <a:lnTo>
                  <a:pt x="756805" y="35534"/>
                </a:lnTo>
                <a:lnTo>
                  <a:pt x="749947" y="24282"/>
                </a:lnTo>
                <a:lnTo>
                  <a:pt x="734949" y="14859"/>
                </a:lnTo>
                <a:lnTo>
                  <a:pt x="721372" y="6324"/>
                </a:lnTo>
                <a:lnTo>
                  <a:pt x="681380" y="0"/>
                </a:lnTo>
                <a:lnTo>
                  <a:pt x="575462" y="0"/>
                </a:lnTo>
                <a:lnTo>
                  <a:pt x="575462" y="296024"/>
                </a:lnTo>
                <a:lnTo>
                  <a:pt x="591464" y="296024"/>
                </a:lnTo>
                <a:lnTo>
                  <a:pt x="591464" y="178689"/>
                </a:lnTo>
                <a:lnTo>
                  <a:pt x="681380" y="178689"/>
                </a:lnTo>
                <a:lnTo>
                  <a:pt x="721372" y="172351"/>
                </a:lnTo>
                <a:lnTo>
                  <a:pt x="734910" y="163830"/>
                </a:lnTo>
                <a:lnTo>
                  <a:pt x="749947" y="154343"/>
                </a:lnTo>
                <a:lnTo>
                  <a:pt x="767092" y="126123"/>
                </a:lnTo>
                <a:lnTo>
                  <a:pt x="772807" y="891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001200" y="2065172"/>
            <a:ext cx="680720" cy="354965"/>
          </a:xfrm>
          <a:custGeom>
            <a:avLst/>
            <a:gdLst/>
            <a:ahLst/>
            <a:cxnLst/>
            <a:rect l="l" t="t" r="r" b="b"/>
            <a:pathLst>
              <a:path w="680720" h="354964">
                <a:moveTo>
                  <a:pt x="193535" y="35433"/>
                </a:moveTo>
                <a:lnTo>
                  <a:pt x="108585" y="35433"/>
                </a:lnTo>
                <a:lnTo>
                  <a:pt x="108585" y="0"/>
                </a:lnTo>
                <a:lnTo>
                  <a:pt x="92202" y="0"/>
                </a:lnTo>
                <a:lnTo>
                  <a:pt x="92202" y="35433"/>
                </a:lnTo>
                <a:lnTo>
                  <a:pt x="6477" y="35433"/>
                </a:lnTo>
                <a:lnTo>
                  <a:pt x="6477" y="49149"/>
                </a:lnTo>
                <a:lnTo>
                  <a:pt x="193535" y="49149"/>
                </a:lnTo>
                <a:lnTo>
                  <a:pt x="193535" y="35433"/>
                </a:lnTo>
                <a:close/>
              </a:path>
              <a:path w="680720" h="354964">
                <a:moveTo>
                  <a:pt x="271640" y="278130"/>
                </a:moveTo>
                <a:lnTo>
                  <a:pt x="24003" y="278130"/>
                </a:lnTo>
                <a:lnTo>
                  <a:pt x="24003" y="291452"/>
                </a:lnTo>
                <a:lnTo>
                  <a:pt x="255638" y="291452"/>
                </a:lnTo>
                <a:lnTo>
                  <a:pt x="255638" y="352031"/>
                </a:lnTo>
                <a:lnTo>
                  <a:pt x="271640" y="352031"/>
                </a:lnTo>
                <a:lnTo>
                  <a:pt x="271640" y="278130"/>
                </a:lnTo>
                <a:close/>
              </a:path>
              <a:path w="680720" h="354964">
                <a:moveTo>
                  <a:pt x="326504" y="120396"/>
                </a:moveTo>
                <a:lnTo>
                  <a:pt x="272021" y="120396"/>
                </a:lnTo>
                <a:lnTo>
                  <a:pt x="272021" y="10668"/>
                </a:lnTo>
                <a:lnTo>
                  <a:pt x="255638" y="10668"/>
                </a:lnTo>
                <a:lnTo>
                  <a:pt x="255638" y="191262"/>
                </a:lnTo>
                <a:lnTo>
                  <a:pt x="239255" y="199593"/>
                </a:lnTo>
                <a:lnTo>
                  <a:pt x="219443" y="205689"/>
                </a:lnTo>
                <a:lnTo>
                  <a:pt x="196494" y="209423"/>
                </a:lnTo>
                <a:lnTo>
                  <a:pt x="170688" y="210693"/>
                </a:lnTo>
                <a:lnTo>
                  <a:pt x="107442" y="210693"/>
                </a:lnTo>
                <a:lnTo>
                  <a:pt x="107442" y="167640"/>
                </a:lnTo>
                <a:lnTo>
                  <a:pt x="125907" y="165989"/>
                </a:lnTo>
                <a:lnTo>
                  <a:pt x="142303" y="162725"/>
                </a:lnTo>
                <a:lnTo>
                  <a:pt x="156400" y="157835"/>
                </a:lnTo>
                <a:lnTo>
                  <a:pt x="161963" y="154686"/>
                </a:lnTo>
                <a:lnTo>
                  <a:pt x="168021" y="151257"/>
                </a:lnTo>
                <a:lnTo>
                  <a:pt x="175069" y="145110"/>
                </a:lnTo>
                <a:lnTo>
                  <a:pt x="180200" y="138112"/>
                </a:lnTo>
                <a:lnTo>
                  <a:pt x="183337" y="130251"/>
                </a:lnTo>
                <a:lnTo>
                  <a:pt x="184391" y="121539"/>
                </a:lnTo>
                <a:lnTo>
                  <a:pt x="183337" y="112991"/>
                </a:lnTo>
                <a:lnTo>
                  <a:pt x="180200" y="105156"/>
                </a:lnTo>
                <a:lnTo>
                  <a:pt x="175069" y="98171"/>
                </a:lnTo>
                <a:lnTo>
                  <a:pt x="168402" y="92532"/>
                </a:lnTo>
                <a:lnTo>
                  <a:pt x="168402" y="114300"/>
                </a:lnTo>
                <a:lnTo>
                  <a:pt x="168402" y="129159"/>
                </a:lnTo>
                <a:lnTo>
                  <a:pt x="134391" y="151066"/>
                </a:lnTo>
                <a:lnTo>
                  <a:pt x="99822" y="154686"/>
                </a:lnTo>
                <a:lnTo>
                  <a:pt x="81064" y="153771"/>
                </a:lnTo>
                <a:lnTo>
                  <a:pt x="41529" y="140589"/>
                </a:lnTo>
                <a:lnTo>
                  <a:pt x="30861" y="129159"/>
                </a:lnTo>
                <a:lnTo>
                  <a:pt x="30861" y="114300"/>
                </a:lnTo>
                <a:lnTo>
                  <a:pt x="64960" y="92151"/>
                </a:lnTo>
                <a:lnTo>
                  <a:pt x="99822" y="88392"/>
                </a:lnTo>
                <a:lnTo>
                  <a:pt x="118351" y="89357"/>
                </a:lnTo>
                <a:lnTo>
                  <a:pt x="158115" y="102489"/>
                </a:lnTo>
                <a:lnTo>
                  <a:pt x="168402" y="114300"/>
                </a:lnTo>
                <a:lnTo>
                  <a:pt x="168402" y="92532"/>
                </a:lnTo>
                <a:lnTo>
                  <a:pt x="168021" y="92202"/>
                </a:lnTo>
                <a:lnTo>
                  <a:pt x="161163" y="88392"/>
                </a:lnTo>
                <a:lnTo>
                  <a:pt x="155219" y="85077"/>
                </a:lnTo>
                <a:lnTo>
                  <a:pt x="139344" y="79819"/>
                </a:lnTo>
                <a:lnTo>
                  <a:pt x="120764" y="76555"/>
                </a:lnTo>
                <a:lnTo>
                  <a:pt x="99822" y="75438"/>
                </a:lnTo>
                <a:lnTo>
                  <a:pt x="78651" y="76555"/>
                </a:lnTo>
                <a:lnTo>
                  <a:pt x="31242" y="92202"/>
                </a:lnTo>
                <a:lnTo>
                  <a:pt x="15621" y="121539"/>
                </a:lnTo>
                <a:lnTo>
                  <a:pt x="16662" y="130251"/>
                </a:lnTo>
                <a:lnTo>
                  <a:pt x="56616" y="162585"/>
                </a:lnTo>
                <a:lnTo>
                  <a:pt x="91440" y="167640"/>
                </a:lnTo>
                <a:lnTo>
                  <a:pt x="91440" y="210693"/>
                </a:lnTo>
                <a:lnTo>
                  <a:pt x="0" y="210693"/>
                </a:lnTo>
                <a:lnTo>
                  <a:pt x="0" y="224790"/>
                </a:lnTo>
                <a:lnTo>
                  <a:pt x="168402" y="224790"/>
                </a:lnTo>
                <a:lnTo>
                  <a:pt x="195364" y="223608"/>
                </a:lnTo>
                <a:lnTo>
                  <a:pt x="219024" y="219976"/>
                </a:lnTo>
                <a:lnTo>
                  <a:pt x="239166" y="213690"/>
                </a:lnTo>
                <a:lnTo>
                  <a:pt x="255638" y="204597"/>
                </a:lnTo>
                <a:lnTo>
                  <a:pt x="255638" y="242316"/>
                </a:lnTo>
                <a:lnTo>
                  <a:pt x="272021" y="242316"/>
                </a:lnTo>
                <a:lnTo>
                  <a:pt x="272021" y="204597"/>
                </a:lnTo>
                <a:lnTo>
                  <a:pt x="272021" y="134874"/>
                </a:lnTo>
                <a:lnTo>
                  <a:pt x="326504" y="134874"/>
                </a:lnTo>
                <a:lnTo>
                  <a:pt x="326504" y="120396"/>
                </a:lnTo>
                <a:close/>
              </a:path>
              <a:path w="680720" h="354964">
                <a:moveTo>
                  <a:pt x="534416" y="168402"/>
                </a:moveTo>
                <a:lnTo>
                  <a:pt x="479602" y="135826"/>
                </a:lnTo>
                <a:lnTo>
                  <a:pt x="453644" y="68961"/>
                </a:lnTo>
                <a:lnTo>
                  <a:pt x="453644" y="29718"/>
                </a:lnTo>
                <a:lnTo>
                  <a:pt x="528701" y="29718"/>
                </a:lnTo>
                <a:lnTo>
                  <a:pt x="528701" y="15621"/>
                </a:lnTo>
                <a:lnTo>
                  <a:pt x="362204" y="15621"/>
                </a:lnTo>
                <a:lnTo>
                  <a:pt x="362204" y="29718"/>
                </a:lnTo>
                <a:lnTo>
                  <a:pt x="437642" y="29718"/>
                </a:lnTo>
                <a:lnTo>
                  <a:pt x="437642" y="68961"/>
                </a:lnTo>
                <a:lnTo>
                  <a:pt x="430707" y="107988"/>
                </a:lnTo>
                <a:lnTo>
                  <a:pt x="412457" y="138823"/>
                </a:lnTo>
                <a:lnTo>
                  <a:pt x="386689" y="160731"/>
                </a:lnTo>
                <a:lnTo>
                  <a:pt x="357251" y="172974"/>
                </a:lnTo>
                <a:lnTo>
                  <a:pt x="357251" y="187833"/>
                </a:lnTo>
                <a:lnTo>
                  <a:pt x="387464" y="176580"/>
                </a:lnTo>
                <a:lnTo>
                  <a:pt x="413219" y="158445"/>
                </a:lnTo>
                <a:lnTo>
                  <a:pt x="433171" y="135382"/>
                </a:lnTo>
                <a:lnTo>
                  <a:pt x="446024" y="109347"/>
                </a:lnTo>
                <a:lnTo>
                  <a:pt x="459727" y="134239"/>
                </a:lnTo>
                <a:lnTo>
                  <a:pt x="479933" y="155638"/>
                </a:lnTo>
                <a:lnTo>
                  <a:pt x="505282" y="172453"/>
                </a:lnTo>
                <a:lnTo>
                  <a:pt x="534416" y="183642"/>
                </a:lnTo>
                <a:lnTo>
                  <a:pt x="534416" y="168402"/>
                </a:lnTo>
                <a:close/>
              </a:path>
              <a:path w="680720" h="354964">
                <a:moveTo>
                  <a:pt x="635381" y="288023"/>
                </a:moveTo>
                <a:lnTo>
                  <a:pt x="633704" y="275183"/>
                </a:lnTo>
                <a:lnTo>
                  <a:pt x="628802" y="263550"/>
                </a:lnTo>
                <a:lnTo>
                  <a:pt x="620915" y="253199"/>
                </a:lnTo>
                <a:lnTo>
                  <a:pt x="618998" y="251599"/>
                </a:lnTo>
                <a:lnTo>
                  <a:pt x="618998" y="288023"/>
                </a:lnTo>
                <a:lnTo>
                  <a:pt x="617791" y="297383"/>
                </a:lnTo>
                <a:lnTo>
                  <a:pt x="583438" y="329260"/>
                </a:lnTo>
                <a:lnTo>
                  <a:pt x="536562" y="339598"/>
                </a:lnTo>
                <a:lnTo>
                  <a:pt x="506984" y="340982"/>
                </a:lnTo>
                <a:lnTo>
                  <a:pt x="477405" y="339598"/>
                </a:lnTo>
                <a:lnTo>
                  <a:pt x="430530" y="329260"/>
                </a:lnTo>
                <a:lnTo>
                  <a:pt x="399783" y="305981"/>
                </a:lnTo>
                <a:lnTo>
                  <a:pt x="394970" y="288023"/>
                </a:lnTo>
                <a:lnTo>
                  <a:pt x="396189" y="278511"/>
                </a:lnTo>
                <a:lnTo>
                  <a:pt x="430530" y="246646"/>
                </a:lnTo>
                <a:lnTo>
                  <a:pt x="477405" y="236410"/>
                </a:lnTo>
                <a:lnTo>
                  <a:pt x="506984" y="235077"/>
                </a:lnTo>
                <a:lnTo>
                  <a:pt x="536562" y="236410"/>
                </a:lnTo>
                <a:lnTo>
                  <a:pt x="583438" y="246646"/>
                </a:lnTo>
                <a:lnTo>
                  <a:pt x="614184" y="269938"/>
                </a:lnTo>
                <a:lnTo>
                  <a:pt x="618998" y="288023"/>
                </a:lnTo>
                <a:lnTo>
                  <a:pt x="618998" y="251599"/>
                </a:lnTo>
                <a:lnTo>
                  <a:pt x="610235" y="244221"/>
                </a:lnTo>
                <a:lnTo>
                  <a:pt x="593267" y="235077"/>
                </a:lnTo>
                <a:lnTo>
                  <a:pt x="591159" y="233934"/>
                </a:lnTo>
                <a:lnTo>
                  <a:pt x="567321" y="226542"/>
                </a:lnTo>
                <a:lnTo>
                  <a:pt x="539140" y="222084"/>
                </a:lnTo>
                <a:lnTo>
                  <a:pt x="506984" y="220599"/>
                </a:lnTo>
                <a:lnTo>
                  <a:pt x="474827" y="222084"/>
                </a:lnTo>
                <a:lnTo>
                  <a:pt x="422656" y="233934"/>
                </a:lnTo>
                <a:lnTo>
                  <a:pt x="385114" y="263550"/>
                </a:lnTo>
                <a:lnTo>
                  <a:pt x="378587" y="288023"/>
                </a:lnTo>
                <a:lnTo>
                  <a:pt x="380263" y="300824"/>
                </a:lnTo>
                <a:lnTo>
                  <a:pt x="403352" y="331838"/>
                </a:lnTo>
                <a:lnTo>
                  <a:pt x="446595" y="348983"/>
                </a:lnTo>
                <a:lnTo>
                  <a:pt x="506984" y="354698"/>
                </a:lnTo>
                <a:lnTo>
                  <a:pt x="539140" y="353275"/>
                </a:lnTo>
                <a:lnTo>
                  <a:pt x="567321" y="348983"/>
                </a:lnTo>
                <a:lnTo>
                  <a:pt x="591159" y="341845"/>
                </a:lnTo>
                <a:lnTo>
                  <a:pt x="592785" y="340982"/>
                </a:lnTo>
                <a:lnTo>
                  <a:pt x="610235" y="331838"/>
                </a:lnTo>
                <a:lnTo>
                  <a:pt x="620915" y="322694"/>
                </a:lnTo>
                <a:lnTo>
                  <a:pt x="628802" y="312369"/>
                </a:lnTo>
                <a:lnTo>
                  <a:pt x="633704" y="300824"/>
                </a:lnTo>
                <a:lnTo>
                  <a:pt x="635381" y="288023"/>
                </a:lnTo>
                <a:close/>
              </a:path>
              <a:path w="680720" h="354964">
                <a:moveTo>
                  <a:pt x="680720" y="93726"/>
                </a:moveTo>
                <a:lnTo>
                  <a:pt x="626237" y="93726"/>
                </a:lnTo>
                <a:lnTo>
                  <a:pt x="626237" y="11049"/>
                </a:lnTo>
                <a:lnTo>
                  <a:pt x="610235" y="11049"/>
                </a:lnTo>
                <a:lnTo>
                  <a:pt x="610235" y="201549"/>
                </a:lnTo>
                <a:lnTo>
                  <a:pt x="626237" y="201549"/>
                </a:lnTo>
                <a:lnTo>
                  <a:pt x="626237" y="108204"/>
                </a:lnTo>
                <a:lnTo>
                  <a:pt x="680720" y="108204"/>
                </a:lnTo>
                <a:lnTo>
                  <a:pt x="680720" y="937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6" name="object 96"/>
          <p:cNvGrpSpPr/>
          <p:nvPr/>
        </p:nvGrpSpPr>
        <p:grpSpPr>
          <a:xfrm>
            <a:off x="3802495" y="2165367"/>
            <a:ext cx="324485" cy="180340"/>
            <a:chOff x="3802495" y="2165367"/>
            <a:chExt cx="324485" cy="180340"/>
          </a:xfrm>
        </p:grpSpPr>
        <p:sp>
          <p:nvSpPr>
            <p:cNvPr id="97" name="object 97"/>
            <p:cNvSpPr/>
            <p:nvPr/>
          </p:nvSpPr>
          <p:spPr>
            <a:xfrm>
              <a:off x="3802495" y="2247661"/>
              <a:ext cx="118110" cy="14604"/>
            </a:xfrm>
            <a:custGeom>
              <a:avLst/>
              <a:gdLst/>
              <a:ahLst/>
              <a:cxnLst/>
              <a:rect l="l" t="t" r="r" b="b"/>
              <a:pathLst>
                <a:path w="118110" h="14605">
                  <a:moveTo>
                    <a:pt x="118107" y="14477"/>
                  </a:moveTo>
                  <a:lnTo>
                    <a:pt x="0" y="14477"/>
                  </a:lnTo>
                  <a:lnTo>
                    <a:pt x="0" y="0"/>
                  </a:lnTo>
                  <a:lnTo>
                    <a:pt x="118107" y="0"/>
                  </a:lnTo>
                  <a:lnTo>
                    <a:pt x="118107" y="144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60877" y="2165367"/>
              <a:ext cx="165730" cy="179827"/>
            </a:xfrm>
            <a:prstGeom prst="rect">
              <a:avLst/>
            </a:prstGeom>
          </p:spPr>
        </p:pic>
      </p:grpSp>
      <p:sp>
        <p:nvSpPr>
          <p:cNvPr id="99" name="object 99"/>
          <p:cNvSpPr/>
          <p:nvPr/>
        </p:nvSpPr>
        <p:spPr>
          <a:xfrm>
            <a:off x="4275188" y="2091842"/>
            <a:ext cx="443865" cy="306070"/>
          </a:xfrm>
          <a:custGeom>
            <a:avLst/>
            <a:gdLst/>
            <a:ahLst/>
            <a:cxnLst/>
            <a:rect l="l" t="t" r="r" b="b"/>
            <a:pathLst>
              <a:path w="443864" h="306069">
                <a:moveTo>
                  <a:pt x="197345" y="94107"/>
                </a:moveTo>
                <a:lnTo>
                  <a:pt x="191630" y="57353"/>
                </a:lnTo>
                <a:lnTo>
                  <a:pt x="181343" y="40474"/>
                </a:lnTo>
                <a:lnTo>
                  <a:pt x="181343" y="94107"/>
                </a:lnTo>
                <a:lnTo>
                  <a:pt x="176517" y="125387"/>
                </a:lnTo>
                <a:lnTo>
                  <a:pt x="162115" y="148869"/>
                </a:lnTo>
                <a:lnTo>
                  <a:pt x="138277" y="163652"/>
                </a:lnTo>
                <a:lnTo>
                  <a:pt x="105156" y="168783"/>
                </a:lnTo>
                <a:lnTo>
                  <a:pt x="16002" y="168783"/>
                </a:lnTo>
                <a:lnTo>
                  <a:pt x="16002" y="19812"/>
                </a:lnTo>
                <a:lnTo>
                  <a:pt x="105156" y="19812"/>
                </a:lnTo>
                <a:lnTo>
                  <a:pt x="138277" y="24942"/>
                </a:lnTo>
                <a:lnTo>
                  <a:pt x="162115" y="39674"/>
                </a:lnTo>
                <a:lnTo>
                  <a:pt x="176517" y="63042"/>
                </a:lnTo>
                <a:lnTo>
                  <a:pt x="181343" y="94107"/>
                </a:lnTo>
                <a:lnTo>
                  <a:pt x="181343" y="40474"/>
                </a:lnTo>
                <a:lnTo>
                  <a:pt x="174498" y="29235"/>
                </a:lnTo>
                <a:lnTo>
                  <a:pt x="159499" y="19812"/>
                </a:lnTo>
                <a:lnTo>
                  <a:pt x="145923" y="11277"/>
                </a:lnTo>
                <a:lnTo>
                  <a:pt x="105918" y="4953"/>
                </a:lnTo>
                <a:lnTo>
                  <a:pt x="0" y="4953"/>
                </a:lnTo>
                <a:lnTo>
                  <a:pt x="0" y="300977"/>
                </a:lnTo>
                <a:lnTo>
                  <a:pt x="16002" y="300977"/>
                </a:lnTo>
                <a:lnTo>
                  <a:pt x="16002" y="183642"/>
                </a:lnTo>
                <a:lnTo>
                  <a:pt x="105918" y="183642"/>
                </a:lnTo>
                <a:lnTo>
                  <a:pt x="145923" y="177304"/>
                </a:lnTo>
                <a:lnTo>
                  <a:pt x="159448" y="168783"/>
                </a:lnTo>
                <a:lnTo>
                  <a:pt x="174498" y="159296"/>
                </a:lnTo>
                <a:lnTo>
                  <a:pt x="191630" y="131076"/>
                </a:lnTo>
                <a:lnTo>
                  <a:pt x="197345" y="94107"/>
                </a:lnTo>
                <a:close/>
              </a:path>
              <a:path w="443864" h="306069">
                <a:moveTo>
                  <a:pt x="443738" y="152781"/>
                </a:moveTo>
                <a:lnTo>
                  <a:pt x="442074" y="116065"/>
                </a:lnTo>
                <a:lnTo>
                  <a:pt x="436740" y="83439"/>
                </a:lnTo>
                <a:lnTo>
                  <a:pt x="427736" y="56984"/>
                </a:lnTo>
                <a:lnTo>
                  <a:pt x="427736" y="152781"/>
                </a:lnTo>
                <a:lnTo>
                  <a:pt x="426351" y="187198"/>
                </a:lnTo>
                <a:lnTo>
                  <a:pt x="413270" y="242887"/>
                </a:lnTo>
                <a:lnTo>
                  <a:pt x="387705" y="275869"/>
                </a:lnTo>
                <a:lnTo>
                  <a:pt x="334391" y="291452"/>
                </a:lnTo>
                <a:lnTo>
                  <a:pt x="314299" y="289687"/>
                </a:lnTo>
                <a:lnTo>
                  <a:pt x="268490" y="264020"/>
                </a:lnTo>
                <a:lnTo>
                  <a:pt x="247053" y="217258"/>
                </a:lnTo>
                <a:lnTo>
                  <a:pt x="241058" y="152781"/>
                </a:lnTo>
                <a:lnTo>
                  <a:pt x="242443" y="118579"/>
                </a:lnTo>
                <a:lnTo>
                  <a:pt x="255524" y="63030"/>
                </a:lnTo>
                <a:lnTo>
                  <a:pt x="281089" y="30073"/>
                </a:lnTo>
                <a:lnTo>
                  <a:pt x="334391" y="14478"/>
                </a:lnTo>
                <a:lnTo>
                  <a:pt x="354495" y="16243"/>
                </a:lnTo>
                <a:lnTo>
                  <a:pt x="400304" y="41910"/>
                </a:lnTo>
                <a:lnTo>
                  <a:pt x="421741" y="88633"/>
                </a:lnTo>
                <a:lnTo>
                  <a:pt x="427736" y="152781"/>
                </a:lnTo>
                <a:lnTo>
                  <a:pt x="427736" y="56984"/>
                </a:lnTo>
                <a:lnTo>
                  <a:pt x="427189" y="55372"/>
                </a:lnTo>
                <a:lnTo>
                  <a:pt x="412877" y="32385"/>
                </a:lnTo>
                <a:lnTo>
                  <a:pt x="397941" y="18478"/>
                </a:lnTo>
                <a:lnTo>
                  <a:pt x="390829" y="14478"/>
                </a:lnTo>
                <a:lnTo>
                  <a:pt x="379920" y="8331"/>
                </a:lnTo>
                <a:lnTo>
                  <a:pt x="358775" y="2108"/>
                </a:lnTo>
                <a:lnTo>
                  <a:pt x="334391" y="0"/>
                </a:lnTo>
                <a:lnTo>
                  <a:pt x="309968" y="2108"/>
                </a:lnTo>
                <a:lnTo>
                  <a:pt x="270700" y="18478"/>
                </a:lnTo>
                <a:lnTo>
                  <a:pt x="241452" y="55372"/>
                </a:lnTo>
                <a:lnTo>
                  <a:pt x="226656" y="116065"/>
                </a:lnTo>
                <a:lnTo>
                  <a:pt x="225056" y="152781"/>
                </a:lnTo>
                <a:lnTo>
                  <a:pt x="226656" y="189699"/>
                </a:lnTo>
                <a:lnTo>
                  <a:pt x="241452" y="250558"/>
                </a:lnTo>
                <a:lnTo>
                  <a:pt x="270700" y="287451"/>
                </a:lnTo>
                <a:lnTo>
                  <a:pt x="309968" y="303822"/>
                </a:lnTo>
                <a:lnTo>
                  <a:pt x="334391" y="305930"/>
                </a:lnTo>
                <a:lnTo>
                  <a:pt x="358775" y="303822"/>
                </a:lnTo>
                <a:lnTo>
                  <a:pt x="379920" y="297599"/>
                </a:lnTo>
                <a:lnTo>
                  <a:pt x="390829" y="291452"/>
                </a:lnTo>
                <a:lnTo>
                  <a:pt x="397941" y="287451"/>
                </a:lnTo>
                <a:lnTo>
                  <a:pt x="412877" y="273545"/>
                </a:lnTo>
                <a:lnTo>
                  <a:pt x="427189" y="250558"/>
                </a:lnTo>
                <a:lnTo>
                  <a:pt x="436740" y="222453"/>
                </a:lnTo>
                <a:lnTo>
                  <a:pt x="442074" y="189699"/>
                </a:lnTo>
                <a:lnTo>
                  <a:pt x="443738" y="1527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765675" y="2061742"/>
            <a:ext cx="609600" cy="370840"/>
          </a:xfrm>
          <a:custGeom>
            <a:avLst/>
            <a:gdLst/>
            <a:ahLst/>
            <a:cxnLst/>
            <a:rect l="l" t="t" r="r" b="b"/>
            <a:pathLst>
              <a:path w="609600" h="370839">
                <a:moveTo>
                  <a:pt x="197358" y="124206"/>
                </a:moveTo>
                <a:lnTo>
                  <a:pt x="191643" y="87452"/>
                </a:lnTo>
                <a:lnTo>
                  <a:pt x="181356" y="70586"/>
                </a:lnTo>
                <a:lnTo>
                  <a:pt x="181356" y="124206"/>
                </a:lnTo>
                <a:lnTo>
                  <a:pt x="176530" y="155486"/>
                </a:lnTo>
                <a:lnTo>
                  <a:pt x="162115" y="178968"/>
                </a:lnTo>
                <a:lnTo>
                  <a:pt x="138277" y="193751"/>
                </a:lnTo>
                <a:lnTo>
                  <a:pt x="105156" y="198882"/>
                </a:lnTo>
                <a:lnTo>
                  <a:pt x="16002" y="198882"/>
                </a:lnTo>
                <a:lnTo>
                  <a:pt x="16002" y="49911"/>
                </a:lnTo>
                <a:lnTo>
                  <a:pt x="105156" y="49911"/>
                </a:lnTo>
                <a:lnTo>
                  <a:pt x="138277" y="55041"/>
                </a:lnTo>
                <a:lnTo>
                  <a:pt x="162115" y="69773"/>
                </a:lnTo>
                <a:lnTo>
                  <a:pt x="176530" y="93141"/>
                </a:lnTo>
                <a:lnTo>
                  <a:pt x="181356" y="124206"/>
                </a:lnTo>
                <a:lnTo>
                  <a:pt x="181356" y="70586"/>
                </a:lnTo>
                <a:lnTo>
                  <a:pt x="174498" y="59334"/>
                </a:lnTo>
                <a:lnTo>
                  <a:pt x="159499" y="49911"/>
                </a:lnTo>
                <a:lnTo>
                  <a:pt x="145923" y="41376"/>
                </a:lnTo>
                <a:lnTo>
                  <a:pt x="105918" y="35052"/>
                </a:lnTo>
                <a:lnTo>
                  <a:pt x="0" y="35052"/>
                </a:lnTo>
                <a:lnTo>
                  <a:pt x="0" y="331076"/>
                </a:lnTo>
                <a:lnTo>
                  <a:pt x="16002" y="331076"/>
                </a:lnTo>
                <a:lnTo>
                  <a:pt x="16002" y="213741"/>
                </a:lnTo>
                <a:lnTo>
                  <a:pt x="105918" y="213741"/>
                </a:lnTo>
                <a:lnTo>
                  <a:pt x="145923" y="207403"/>
                </a:lnTo>
                <a:lnTo>
                  <a:pt x="159461" y="198882"/>
                </a:lnTo>
                <a:lnTo>
                  <a:pt x="174498" y="189395"/>
                </a:lnTo>
                <a:lnTo>
                  <a:pt x="191643" y="161175"/>
                </a:lnTo>
                <a:lnTo>
                  <a:pt x="197358" y="124206"/>
                </a:lnTo>
                <a:close/>
              </a:path>
              <a:path w="609600" h="370839">
                <a:moveTo>
                  <a:pt x="404888" y="251079"/>
                </a:moveTo>
                <a:lnTo>
                  <a:pt x="400494" y="221195"/>
                </a:lnTo>
                <a:lnTo>
                  <a:pt x="388315" y="198120"/>
                </a:lnTo>
                <a:lnTo>
                  <a:pt x="369849" y="182168"/>
                </a:lnTo>
                <a:lnTo>
                  <a:pt x="346595" y="173736"/>
                </a:lnTo>
                <a:lnTo>
                  <a:pt x="367677" y="164503"/>
                </a:lnTo>
                <a:lnTo>
                  <a:pt x="383222" y="149352"/>
                </a:lnTo>
                <a:lnTo>
                  <a:pt x="392836" y="129044"/>
                </a:lnTo>
                <a:lnTo>
                  <a:pt x="396125" y="104394"/>
                </a:lnTo>
                <a:lnTo>
                  <a:pt x="390512" y="75260"/>
                </a:lnTo>
                <a:lnTo>
                  <a:pt x="374408" y="51676"/>
                </a:lnTo>
                <a:lnTo>
                  <a:pt x="348869" y="35864"/>
                </a:lnTo>
                <a:lnTo>
                  <a:pt x="314972" y="30099"/>
                </a:lnTo>
                <a:lnTo>
                  <a:pt x="281305" y="35864"/>
                </a:lnTo>
                <a:lnTo>
                  <a:pt x="255879" y="51676"/>
                </a:lnTo>
                <a:lnTo>
                  <a:pt x="239801" y="75260"/>
                </a:lnTo>
                <a:lnTo>
                  <a:pt x="234200" y="104394"/>
                </a:lnTo>
                <a:lnTo>
                  <a:pt x="234200" y="111633"/>
                </a:lnTo>
                <a:lnTo>
                  <a:pt x="249821" y="111633"/>
                </a:lnTo>
                <a:lnTo>
                  <a:pt x="249821" y="105156"/>
                </a:lnTo>
                <a:lnTo>
                  <a:pt x="254266" y="80683"/>
                </a:lnTo>
                <a:lnTo>
                  <a:pt x="267106" y="61391"/>
                </a:lnTo>
                <a:lnTo>
                  <a:pt x="287591" y="48742"/>
                </a:lnTo>
                <a:lnTo>
                  <a:pt x="314972" y="44196"/>
                </a:lnTo>
                <a:lnTo>
                  <a:pt x="342252" y="48742"/>
                </a:lnTo>
                <a:lnTo>
                  <a:pt x="362889" y="61391"/>
                </a:lnTo>
                <a:lnTo>
                  <a:pt x="375945" y="80683"/>
                </a:lnTo>
                <a:lnTo>
                  <a:pt x="380504" y="105156"/>
                </a:lnTo>
                <a:lnTo>
                  <a:pt x="376834" y="127914"/>
                </a:lnTo>
                <a:lnTo>
                  <a:pt x="365696" y="147535"/>
                </a:lnTo>
                <a:lnTo>
                  <a:pt x="346913" y="161302"/>
                </a:lnTo>
                <a:lnTo>
                  <a:pt x="320306" y="166497"/>
                </a:lnTo>
                <a:lnTo>
                  <a:pt x="289826" y="166497"/>
                </a:lnTo>
                <a:lnTo>
                  <a:pt x="289826" y="180594"/>
                </a:lnTo>
                <a:lnTo>
                  <a:pt x="318020" y="180594"/>
                </a:lnTo>
                <a:lnTo>
                  <a:pt x="348119" y="185775"/>
                </a:lnTo>
                <a:lnTo>
                  <a:pt x="370509" y="200304"/>
                </a:lnTo>
                <a:lnTo>
                  <a:pt x="384454" y="222707"/>
                </a:lnTo>
                <a:lnTo>
                  <a:pt x="389267" y="251460"/>
                </a:lnTo>
                <a:lnTo>
                  <a:pt x="383768" y="280314"/>
                </a:lnTo>
                <a:lnTo>
                  <a:pt x="368414" y="302552"/>
                </a:lnTo>
                <a:lnTo>
                  <a:pt x="344906" y="316877"/>
                </a:lnTo>
                <a:lnTo>
                  <a:pt x="314972" y="321932"/>
                </a:lnTo>
                <a:lnTo>
                  <a:pt x="285038" y="316750"/>
                </a:lnTo>
                <a:lnTo>
                  <a:pt x="261543" y="301840"/>
                </a:lnTo>
                <a:lnTo>
                  <a:pt x="246176" y="278218"/>
                </a:lnTo>
                <a:lnTo>
                  <a:pt x="240677" y="246888"/>
                </a:lnTo>
                <a:lnTo>
                  <a:pt x="240677" y="245745"/>
                </a:lnTo>
                <a:lnTo>
                  <a:pt x="225056" y="245745"/>
                </a:lnTo>
                <a:lnTo>
                  <a:pt x="225056" y="247269"/>
                </a:lnTo>
                <a:lnTo>
                  <a:pt x="231559" y="284124"/>
                </a:lnTo>
                <a:lnTo>
                  <a:pt x="249872" y="312077"/>
                </a:lnTo>
                <a:lnTo>
                  <a:pt x="278257" y="329831"/>
                </a:lnTo>
                <a:lnTo>
                  <a:pt x="314972" y="336029"/>
                </a:lnTo>
                <a:lnTo>
                  <a:pt x="351853" y="330098"/>
                </a:lnTo>
                <a:lnTo>
                  <a:pt x="380225" y="313131"/>
                </a:lnTo>
                <a:lnTo>
                  <a:pt x="398449" y="286372"/>
                </a:lnTo>
                <a:lnTo>
                  <a:pt x="404888" y="251079"/>
                </a:lnTo>
                <a:close/>
              </a:path>
              <a:path w="609600" h="370839">
                <a:moveTo>
                  <a:pt x="571652" y="0"/>
                </a:moveTo>
                <a:lnTo>
                  <a:pt x="555269" y="0"/>
                </a:lnTo>
                <a:lnTo>
                  <a:pt x="419252" y="370319"/>
                </a:lnTo>
                <a:lnTo>
                  <a:pt x="435254" y="370319"/>
                </a:lnTo>
                <a:lnTo>
                  <a:pt x="571652" y="0"/>
                </a:lnTo>
                <a:close/>
              </a:path>
              <a:path w="609600" h="370839">
                <a:moveTo>
                  <a:pt x="609257" y="35052"/>
                </a:moveTo>
                <a:lnTo>
                  <a:pt x="593255" y="35052"/>
                </a:lnTo>
                <a:lnTo>
                  <a:pt x="593255" y="331076"/>
                </a:lnTo>
                <a:lnTo>
                  <a:pt x="609257" y="331076"/>
                </a:lnTo>
                <a:lnTo>
                  <a:pt x="609257" y="350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431206" y="2061742"/>
            <a:ext cx="1148715" cy="370840"/>
          </a:xfrm>
          <a:custGeom>
            <a:avLst/>
            <a:gdLst/>
            <a:ahLst/>
            <a:cxnLst/>
            <a:rect l="l" t="t" r="r" b="b"/>
            <a:pathLst>
              <a:path w="1148715" h="370839">
                <a:moveTo>
                  <a:pt x="283083" y="35052"/>
                </a:moveTo>
                <a:lnTo>
                  <a:pt x="265557" y="35052"/>
                </a:lnTo>
                <a:lnTo>
                  <a:pt x="141732" y="312788"/>
                </a:lnTo>
                <a:lnTo>
                  <a:pt x="17145" y="35052"/>
                </a:lnTo>
                <a:lnTo>
                  <a:pt x="0" y="35052"/>
                </a:lnTo>
                <a:lnTo>
                  <a:pt x="0" y="331076"/>
                </a:lnTo>
                <a:lnTo>
                  <a:pt x="16002" y="331076"/>
                </a:lnTo>
                <a:lnTo>
                  <a:pt x="16002" y="70866"/>
                </a:lnTo>
                <a:lnTo>
                  <a:pt x="132588" y="331076"/>
                </a:lnTo>
                <a:lnTo>
                  <a:pt x="150495" y="331076"/>
                </a:lnTo>
                <a:lnTo>
                  <a:pt x="267081" y="70866"/>
                </a:lnTo>
                <a:lnTo>
                  <a:pt x="267081" y="331076"/>
                </a:lnTo>
                <a:lnTo>
                  <a:pt x="283083" y="331076"/>
                </a:lnTo>
                <a:lnTo>
                  <a:pt x="283083" y="35052"/>
                </a:lnTo>
                <a:close/>
              </a:path>
              <a:path w="1148715" h="370839">
                <a:moveTo>
                  <a:pt x="548144" y="331076"/>
                </a:moveTo>
                <a:lnTo>
                  <a:pt x="519176" y="253746"/>
                </a:lnTo>
                <a:lnTo>
                  <a:pt x="513753" y="239268"/>
                </a:lnTo>
                <a:lnTo>
                  <a:pt x="496709" y="193763"/>
                </a:lnTo>
                <a:lnTo>
                  <a:pt x="496709" y="239268"/>
                </a:lnTo>
                <a:lnTo>
                  <a:pt x="361073" y="239268"/>
                </a:lnTo>
                <a:lnTo>
                  <a:pt x="428891" y="56388"/>
                </a:lnTo>
                <a:lnTo>
                  <a:pt x="496709" y="239268"/>
                </a:lnTo>
                <a:lnTo>
                  <a:pt x="496709" y="193763"/>
                </a:lnTo>
                <a:lnTo>
                  <a:pt x="445262" y="56388"/>
                </a:lnTo>
                <a:lnTo>
                  <a:pt x="437273" y="35052"/>
                </a:lnTo>
                <a:lnTo>
                  <a:pt x="420890" y="35052"/>
                </a:lnTo>
                <a:lnTo>
                  <a:pt x="310019" y="331076"/>
                </a:lnTo>
                <a:lnTo>
                  <a:pt x="327545" y="331076"/>
                </a:lnTo>
                <a:lnTo>
                  <a:pt x="356120" y="253746"/>
                </a:lnTo>
                <a:lnTo>
                  <a:pt x="502424" y="253746"/>
                </a:lnTo>
                <a:lnTo>
                  <a:pt x="530999" y="331076"/>
                </a:lnTo>
                <a:lnTo>
                  <a:pt x="548144" y="331076"/>
                </a:lnTo>
                <a:close/>
              </a:path>
              <a:path w="1148715" h="370839">
                <a:moveTo>
                  <a:pt x="772807" y="124206"/>
                </a:moveTo>
                <a:lnTo>
                  <a:pt x="767092" y="87452"/>
                </a:lnTo>
                <a:lnTo>
                  <a:pt x="756805" y="70573"/>
                </a:lnTo>
                <a:lnTo>
                  <a:pt x="756805" y="124206"/>
                </a:lnTo>
                <a:lnTo>
                  <a:pt x="751979" y="155486"/>
                </a:lnTo>
                <a:lnTo>
                  <a:pt x="737577" y="178968"/>
                </a:lnTo>
                <a:lnTo>
                  <a:pt x="713740" y="193751"/>
                </a:lnTo>
                <a:lnTo>
                  <a:pt x="680618" y="198882"/>
                </a:lnTo>
                <a:lnTo>
                  <a:pt x="591464" y="198882"/>
                </a:lnTo>
                <a:lnTo>
                  <a:pt x="591464" y="49911"/>
                </a:lnTo>
                <a:lnTo>
                  <a:pt x="680618" y="49911"/>
                </a:lnTo>
                <a:lnTo>
                  <a:pt x="713740" y="55041"/>
                </a:lnTo>
                <a:lnTo>
                  <a:pt x="737577" y="69773"/>
                </a:lnTo>
                <a:lnTo>
                  <a:pt x="751979" y="93141"/>
                </a:lnTo>
                <a:lnTo>
                  <a:pt x="756805" y="124206"/>
                </a:lnTo>
                <a:lnTo>
                  <a:pt x="756805" y="70573"/>
                </a:lnTo>
                <a:lnTo>
                  <a:pt x="749960" y="59334"/>
                </a:lnTo>
                <a:lnTo>
                  <a:pt x="734961" y="49911"/>
                </a:lnTo>
                <a:lnTo>
                  <a:pt x="721385" y="41376"/>
                </a:lnTo>
                <a:lnTo>
                  <a:pt x="681380" y="35052"/>
                </a:lnTo>
                <a:lnTo>
                  <a:pt x="575462" y="35052"/>
                </a:lnTo>
                <a:lnTo>
                  <a:pt x="575462" y="331076"/>
                </a:lnTo>
                <a:lnTo>
                  <a:pt x="591464" y="331076"/>
                </a:lnTo>
                <a:lnTo>
                  <a:pt x="591464" y="213741"/>
                </a:lnTo>
                <a:lnTo>
                  <a:pt x="681380" y="213741"/>
                </a:lnTo>
                <a:lnTo>
                  <a:pt x="721385" y="207403"/>
                </a:lnTo>
                <a:lnTo>
                  <a:pt x="734910" y="198882"/>
                </a:lnTo>
                <a:lnTo>
                  <a:pt x="749960" y="189395"/>
                </a:lnTo>
                <a:lnTo>
                  <a:pt x="767092" y="161175"/>
                </a:lnTo>
                <a:lnTo>
                  <a:pt x="772807" y="124206"/>
                </a:lnTo>
                <a:close/>
              </a:path>
              <a:path w="1148715" h="370839">
                <a:moveTo>
                  <a:pt x="928141" y="0"/>
                </a:moveTo>
                <a:lnTo>
                  <a:pt x="911758" y="0"/>
                </a:lnTo>
                <a:lnTo>
                  <a:pt x="775754" y="370319"/>
                </a:lnTo>
                <a:lnTo>
                  <a:pt x="791756" y="370319"/>
                </a:lnTo>
                <a:lnTo>
                  <a:pt x="928141" y="0"/>
                </a:lnTo>
                <a:close/>
              </a:path>
              <a:path w="1148715" h="370839">
                <a:moveTo>
                  <a:pt x="1148245" y="35052"/>
                </a:moveTo>
                <a:lnTo>
                  <a:pt x="1132243" y="35052"/>
                </a:lnTo>
                <a:lnTo>
                  <a:pt x="1132243" y="301739"/>
                </a:lnTo>
                <a:lnTo>
                  <a:pt x="965758" y="35052"/>
                </a:lnTo>
                <a:lnTo>
                  <a:pt x="949756" y="35052"/>
                </a:lnTo>
                <a:lnTo>
                  <a:pt x="949756" y="331076"/>
                </a:lnTo>
                <a:lnTo>
                  <a:pt x="965758" y="331076"/>
                </a:lnTo>
                <a:lnTo>
                  <a:pt x="965758" y="64389"/>
                </a:lnTo>
                <a:lnTo>
                  <a:pt x="1132243" y="331076"/>
                </a:lnTo>
                <a:lnTo>
                  <a:pt x="1148245" y="331076"/>
                </a:lnTo>
                <a:lnTo>
                  <a:pt x="1148245" y="350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635343" y="2096795"/>
            <a:ext cx="654685" cy="296545"/>
          </a:xfrm>
          <a:custGeom>
            <a:avLst/>
            <a:gdLst/>
            <a:ahLst/>
            <a:cxnLst/>
            <a:rect l="l" t="t" r="r" b="b"/>
            <a:pathLst>
              <a:path w="654684" h="296544">
                <a:moveTo>
                  <a:pt x="198501" y="0"/>
                </a:moveTo>
                <a:lnTo>
                  <a:pt x="182499" y="0"/>
                </a:lnTo>
                <a:lnTo>
                  <a:pt x="182499" y="266687"/>
                </a:lnTo>
                <a:lnTo>
                  <a:pt x="16002" y="0"/>
                </a:lnTo>
                <a:lnTo>
                  <a:pt x="0" y="0"/>
                </a:lnTo>
                <a:lnTo>
                  <a:pt x="0" y="296024"/>
                </a:lnTo>
                <a:lnTo>
                  <a:pt x="16002" y="296024"/>
                </a:lnTo>
                <a:lnTo>
                  <a:pt x="16002" y="29337"/>
                </a:lnTo>
                <a:lnTo>
                  <a:pt x="182499" y="296024"/>
                </a:lnTo>
                <a:lnTo>
                  <a:pt x="198501" y="296024"/>
                </a:lnTo>
                <a:lnTo>
                  <a:pt x="198501" y="0"/>
                </a:lnTo>
                <a:close/>
              </a:path>
              <a:path w="654684" h="296544">
                <a:moveTo>
                  <a:pt x="427367" y="622"/>
                </a:moveTo>
                <a:lnTo>
                  <a:pt x="228104" y="622"/>
                </a:lnTo>
                <a:lnTo>
                  <a:pt x="228104" y="14592"/>
                </a:lnTo>
                <a:lnTo>
                  <a:pt x="319544" y="14592"/>
                </a:lnTo>
                <a:lnTo>
                  <a:pt x="319544" y="296532"/>
                </a:lnTo>
                <a:lnTo>
                  <a:pt x="335927" y="296532"/>
                </a:lnTo>
                <a:lnTo>
                  <a:pt x="335927" y="14592"/>
                </a:lnTo>
                <a:lnTo>
                  <a:pt x="427367" y="14592"/>
                </a:lnTo>
                <a:lnTo>
                  <a:pt x="427367" y="622"/>
                </a:lnTo>
                <a:close/>
              </a:path>
              <a:path w="654684" h="296544">
                <a:moveTo>
                  <a:pt x="654329" y="89154"/>
                </a:moveTo>
                <a:lnTo>
                  <a:pt x="648614" y="52400"/>
                </a:lnTo>
                <a:lnTo>
                  <a:pt x="638327" y="35534"/>
                </a:lnTo>
                <a:lnTo>
                  <a:pt x="638327" y="89154"/>
                </a:lnTo>
                <a:lnTo>
                  <a:pt x="633488" y="120434"/>
                </a:lnTo>
                <a:lnTo>
                  <a:pt x="619086" y="143916"/>
                </a:lnTo>
                <a:lnTo>
                  <a:pt x="595249" y="158699"/>
                </a:lnTo>
                <a:lnTo>
                  <a:pt x="562127" y="163830"/>
                </a:lnTo>
                <a:lnTo>
                  <a:pt x="472973" y="163830"/>
                </a:lnTo>
                <a:lnTo>
                  <a:pt x="472973" y="14859"/>
                </a:lnTo>
                <a:lnTo>
                  <a:pt x="562127" y="14859"/>
                </a:lnTo>
                <a:lnTo>
                  <a:pt x="595249" y="19989"/>
                </a:lnTo>
                <a:lnTo>
                  <a:pt x="619086" y="34721"/>
                </a:lnTo>
                <a:lnTo>
                  <a:pt x="633488" y="58089"/>
                </a:lnTo>
                <a:lnTo>
                  <a:pt x="638327" y="89154"/>
                </a:lnTo>
                <a:lnTo>
                  <a:pt x="638327" y="35534"/>
                </a:lnTo>
                <a:lnTo>
                  <a:pt x="631469" y="24282"/>
                </a:lnTo>
                <a:lnTo>
                  <a:pt x="616470" y="14859"/>
                </a:lnTo>
                <a:lnTo>
                  <a:pt x="602894" y="6324"/>
                </a:lnTo>
                <a:lnTo>
                  <a:pt x="562889" y="0"/>
                </a:lnTo>
                <a:lnTo>
                  <a:pt x="456971" y="0"/>
                </a:lnTo>
                <a:lnTo>
                  <a:pt x="456971" y="296024"/>
                </a:lnTo>
                <a:lnTo>
                  <a:pt x="472973" y="296024"/>
                </a:lnTo>
                <a:lnTo>
                  <a:pt x="472973" y="178689"/>
                </a:lnTo>
                <a:lnTo>
                  <a:pt x="562889" y="178689"/>
                </a:lnTo>
                <a:lnTo>
                  <a:pt x="602894" y="172351"/>
                </a:lnTo>
                <a:lnTo>
                  <a:pt x="616432" y="163830"/>
                </a:lnTo>
                <a:lnTo>
                  <a:pt x="631469" y="154343"/>
                </a:lnTo>
                <a:lnTo>
                  <a:pt x="648614" y="126123"/>
                </a:lnTo>
                <a:lnTo>
                  <a:pt x="654329" y="891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326516" y="2082177"/>
            <a:ext cx="298450" cy="313690"/>
          </a:xfrm>
          <a:custGeom>
            <a:avLst/>
            <a:gdLst/>
            <a:ahLst/>
            <a:cxnLst/>
            <a:rect l="l" t="t" r="r" b="b"/>
            <a:pathLst>
              <a:path w="298450" h="313689">
                <a:moveTo>
                  <a:pt x="298310" y="299720"/>
                </a:moveTo>
                <a:lnTo>
                  <a:pt x="157734" y="299720"/>
                </a:lnTo>
                <a:lnTo>
                  <a:pt x="157734" y="205740"/>
                </a:lnTo>
                <a:lnTo>
                  <a:pt x="283451" y="205740"/>
                </a:lnTo>
                <a:lnTo>
                  <a:pt x="283451" y="191770"/>
                </a:lnTo>
                <a:lnTo>
                  <a:pt x="35052" y="191770"/>
                </a:lnTo>
                <a:lnTo>
                  <a:pt x="35052" y="110490"/>
                </a:lnTo>
                <a:lnTo>
                  <a:pt x="278879" y="110490"/>
                </a:lnTo>
                <a:lnTo>
                  <a:pt x="278879" y="96520"/>
                </a:lnTo>
                <a:lnTo>
                  <a:pt x="278879" y="15240"/>
                </a:lnTo>
                <a:lnTo>
                  <a:pt x="278879" y="0"/>
                </a:lnTo>
                <a:lnTo>
                  <a:pt x="19431" y="0"/>
                </a:lnTo>
                <a:lnTo>
                  <a:pt x="19431" y="15240"/>
                </a:lnTo>
                <a:lnTo>
                  <a:pt x="263271" y="15240"/>
                </a:lnTo>
                <a:lnTo>
                  <a:pt x="263271" y="96520"/>
                </a:lnTo>
                <a:lnTo>
                  <a:pt x="19431" y="96520"/>
                </a:lnTo>
                <a:lnTo>
                  <a:pt x="19431" y="110490"/>
                </a:lnTo>
                <a:lnTo>
                  <a:pt x="19431" y="191770"/>
                </a:lnTo>
                <a:lnTo>
                  <a:pt x="19431" y="205740"/>
                </a:lnTo>
                <a:lnTo>
                  <a:pt x="142113" y="205740"/>
                </a:lnTo>
                <a:lnTo>
                  <a:pt x="142113" y="299720"/>
                </a:lnTo>
                <a:lnTo>
                  <a:pt x="0" y="299720"/>
                </a:lnTo>
                <a:lnTo>
                  <a:pt x="0" y="313690"/>
                </a:lnTo>
                <a:lnTo>
                  <a:pt x="298310" y="313690"/>
                </a:lnTo>
                <a:lnTo>
                  <a:pt x="298310" y="299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772819" y="2076220"/>
            <a:ext cx="636905" cy="335915"/>
          </a:xfrm>
          <a:custGeom>
            <a:avLst/>
            <a:gdLst/>
            <a:ahLst/>
            <a:cxnLst/>
            <a:rect l="l" t="t" r="r" b="b"/>
            <a:pathLst>
              <a:path w="636904" h="335914">
                <a:moveTo>
                  <a:pt x="193535" y="296786"/>
                </a:moveTo>
                <a:lnTo>
                  <a:pt x="161188" y="276009"/>
                </a:lnTo>
                <a:lnTo>
                  <a:pt x="132727" y="245364"/>
                </a:lnTo>
                <a:lnTo>
                  <a:pt x="112471" y="201853"/>
                </a:lnTo>
                <a:lnTo>
                  <a:pt x="104762" y="142494"/>
                </a:lnTo>
                <a:lnTo>
                  <a:pt x="104762" y="4572"/>
                </a:lnTo>
                <a:lnTo>
                  <a:pt x="88760" y="4572"/>
                </a:lnTo>
                <a:lnTo>
                  <a:pt x="88760" y="142494"/>
                </a:lnTo>
                <a:lnTo>
                  <a:pt x="81114" y="202171"/>
                </a:lnTo>
                <a:lnTo>
                  <a:pt x="60947" y="246214"/>
                </a:lnTo>
                <a:lnTo>
                  <a:pt x="32512" y="276974"/>
                </a:lnTo>
                <a:lnTo>
                  <a:pt x="0" y="296786"/>
                </a:lnTo>
                <a:lnTo>
                  <a:pt x="0" y="312407"/>
                </a:lnTo>
                <a:lnTo>
                  <a:pt x="34569" y="293204"/>
                </a:lnTo>
                <a:lnTo>
                  <a:pt x="63385" y="266738"/>
                </a:lnTo>
                <a:lnTo>
                  <a:pt x="84696" y="234353"/>
                </a:lnTo>
                <a:lnTo>
                  <a:pt x="96761" y="197358"/>
                </a:lnTo>
                <a:lnTo>
                  <a:pt x="109321" y="234137"/>
                </a:lnTo>
                <a:lnTo>
                  <a:pt x="130860" y="266166"/>
                </a:lnTo>
                <a:lnTo>
                  <a:pt x="159562" y="292557"/>
                </a:lnTo>
                <a:lnTo>
                  <a:pt x="193535" y="312407"/>
                </a:lnTo>
                <a:lnTo>
                  <a:pt x="193535" y="296786"/>
                </a:lnTo>
                <a:close/>
              </a:path>
              <a:path w="636904" h="335914">
                <a:moveTo>
                  <a:pt x="331838" y="146685"/>
                </a:moveTo>
                <a:lnTo>
                  <a:pt x="274688" y="146685"/>
                </a:lnTo>
                <a:lnTo>
                  <a:pt x="274688" y="0"/>
                </a:lnTo>
                <a:lnTo>
                  <a:pt x="258686" y="0"/>
                </a:lnTo>
                <a:lnTo>
                  <a:pt x="258686" y="335648"/>
                </a:lnTo>
                <a:lnTo>
                  <a:pt x="274688" y="335648"/>
                </a:lnTo>
                <a:lnTo>
                  <a:pt x="274688" y="160782"/>
                </a:lnTo>
                <a:lnTo>
                  <a:pt x="331838" y="160782"/>
                </a:lnTo>
                <a:lnTo>
                  <a:pt x="331838" y="146685"/>
                </a:lnTo>
                <a:close/>
              </a:path>
              <a:path w="636904" h="335914">
                <a:moveTo>
                  <a:pt x="550037" y="296786"/>
                </a:moveTo>
                <a:lnTo>
                  <a:pt x="517740" y="276009"/>
                </a:lnTo>
                <a:lnTo>
                  <a:pt x="489407" y="245364"/>
                </a:lnTo>
                <a:lnTo>
                  <a:pt x="469290" y="201853"/>
                </a:lnTo>
                <a:lnTo>
                  <a:pt x="468718" y="197358"/>
                </a:lnTo>
                <a:lnTo>
                  <a:pt x="461645" y="142494"/>
                </a:lnTo>
                <a:lnTo>
                  <a:pt x="461645" y="4572"/>
                </a:lnTo>
                <a:lnTo>
                  <a:pt x="445262" y="4572"/>
                </a:lnTo>
                <a:lnTo>
                  <a:pt x="445262" y="142494"/>
                </a:lnTo>
                <a:lnTo>
                  <a:pt x="437616" y="202171"/>
                </a:lnTo>
                <a:lnTo>
                  <a:pt x="417499" y="246214"/>
                </a:lnTo>
                <a:lnTo>
                  <a:pt x="389166" y="276974"/>
                </a:lnTo>
                <a:lnTo>
                  <a:pt x="356870" y="296786"/>
                </a:lnTo>
                <a:lnTo>
                  <a:pt x="356870" y="312407"/>
                </a:lnTo>
                <a:lnTo>
                  <a:pt x="391274" y="293204"/>
                </a:lnTo>
                <a:lnTo>
                  <a:pt x="420065" y="266738"/>
                </a:lnTo>
                <a:lnTo>
                  <a:pt x="441363" y="234353"/>
                </a:lnTo>
                <a:lnTo>
                  <a:pt x="453263" y="197358"/>
                </a:lnTo>
                <a:lnTo>
                  <a:pt x="465861" y="234137"/>
                </a:lnTo>
                <a:lnTo>
                  <a:pt x="487502" y="266166"/>
                </a:lnTo>
                <a:lnTo>
                  <a:pt x="516216" y="292557"/>
                </a:lnTo>
                <a:lnTo>
                  <a:pt x="550037" y="312407"/>
                </a:lnTo>
                <a:lnTo>
                  <a:pt x="550037" y="296786"/>
                </a:lnTo>
                <a:close/>
              </a:path>
              <a:path w="636904" h="335914">
                <a:moveTo>
                  <a:pt x="636905" y="0"/>
                </a:moveTo>
                <a:lnTo>
                  <a:pt x="620903" y="0"/>
                </a:lnTo>
                <a:lnTo>
                  <a:pt x="620903" y="129159"/>
                </a:lnTo>
                <a:lnTo>
                  <a:pt x="530606" y="129159"/>
                </a:lnTo>
                <a:lnTo>
                  <a:pt x="530606" y="143637"/>
                </a:lnTo>
                <a:lnTo>
                  <a:pt x="620903" y="143637"/>
                </a:lnTo>
                <a:lnTo>
                  <a:pt x="620903" y="335648"/>
                </a:lnTo>
                <a:lnTo>
                  <a:pt x="636905" y="335648"/>
                </a:lnTo>
                <a:lnTo>
                  <a:pt x="63690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480095" y="2065172"/>
            <a:ext cx="644525" cy="349885"/>
          </a:xfrm>
          <a:custGeom>
            <a:avLst/>
            <a:gdLst/>
            <a:ahLst/>
            <a:cxnLst/>
            <a:rect l="l" t="t" r="r" b="b"/>
            <a:pathLst>
              <a:path w="644525" h="349885">
                <a:moveTo>
                  <a:pt x="178676" y="144399"/>
                </a:moveTo>
                <a:lnTo>
                  <a:pt x="177152" y="131902"/>
                </a:lnTo>
                <a:lnTo>
                  <a:pt x="172770" y="120777"/>
                </a:lnTo>
                <a:lnTo>
                  <a:pt x="165823" y="111074"/>
                </a:lnTo>
                <a:lnTo>
                  <a:pt x="162687" y="108292"/>
                </a:lnTo>
                <a:lnTo>
                  <a:pt x="162687" y="144399"/>
                </a:lnTo>
                <a:lnTo>
                  <a:pt x="161569" y="153390"/>
                </a:lnTo>
                <a:lnTo>
                  <a:pt x="123583" y="185305"/>
                </a:lnTo>
                <a:lnTo>
                  <a:pt x="94869" y="188976"/>
                </a:lnTo>
                <a:lnTo>
                  <a:pt x="80137" y="188048"/>
                </a:lnTo>
                <a:lnTo>
                  <a:pt x="43815" y="174498"/>
                </a:lnTo>
                <a:lnTo>
                  <a:pt x="27432" y="144399"/>
                </a:lnTo>
                <a:lnTo>
                  <a:pt x="28536" y="135343"/>
                </a:lnTo>
                <a:lnTo>
                  <a:pt x="66484" y="103441"/>
                </a:lnTo>
                <a:lnTo>
                  <a:pt x="94869" y="99822"/>
                </a:lnTo>
                <a:lnTo>
                  <a:pt x="109816" y="100736"/>
                </a:lnTo>
                <a:lnTo>
                  <a:pt x="146304" y="113919"/>
                </a:lnTo>
                <a:lnTo>
                  <a:pt x="162687" y="144399"/>
                </a:lnTo>
                <a:lnTo>
                  <a:pt x="162687" y="108292"/>
                </a:lnTo>
                <a:lnTo>
                  <a:pt x="156591" y="102870"/>
                </a:lnTo>
                <a:lnTo>
                  <a:pt x="151193" y="99822"/>
                </a:lnTo>
                <a:lnTo>
                  <a:pt x="143992" y="95745"/>
                </a:lnTo>
                <a:lnTo>
                  <a:pt x="129298" y="90487"/>
                </a:lnTo>
                <a:lnTo>
                  <a:pt x="112814" y="87223"/>
                </a:lnTo>
                <a:lnTo>
                  <a:pt x="94869" y="86106"/>
                </a:lnTo>
                <a:lnTo>
                  <a:pt x="77089" y="87223"/>
                </a:lnTo>
                <a:lnTo>
                  <a:pt x="33528" y="102870"/>
                </a:lnTo>
                <a:lnTo>
                  <a:pt x="11430" y="144399"/>
                </a:lnTo>
                <a:lnTo>
                  <a:pt x="12903" y="156883"/>
                </a:lnTo>
                <a:lnTo>
                  <a:pt x="45948" y="192824"/>
                </a:lnTo>
                <a:lnTo>
                  <a:pt x="94869" y="202311"/>
                </a:lnTo>
                <a:lnTo>
                  <a:pt x="112814" y="201244"/>
                </a:lnTo>
                <a:lnTo>
                  <a:pt x="150660" y="188976"/>
                </a:lnTo>
                <a:lnTo>
                  <a:pt x="177152" y="156883"/>
                </a:lnTo>
                <a:lnTo>
                  <a:pt x="178676" y="144399"/>
                </a:lnTo>
                <a:close/>
              </a:path>
              <a:path w="644525" h="349885">
                <a:moveTo>
                  <a:pt x="190106" y="39624"/>
                </a:moveTo>
                <a:lnTo>
                  <a:pt x="103251" y="39624"/>
                </a:lnTo>
                <a:lnTo>
                  <a:pt x="103251" y="0"/>
                </a:lnTo>
                <a:lnTo>
                  <a:pt x="87249" y="0"/>
                </a:lnTo>
                <a:lnTo>
                  <a:pt x="87249" y="39624"/>
                </a:lnTo>
                <a:lnTo>
                  <a:pt x="0" y="39624"/>
                </a:lnTo>
                <a:lnTo>
                  <a:pt x="0" y="53340"/>
                </a:lnTo>
                <a:lnTo>
                  <a:pt x="190106" y="53340"/>
                </a:lnTo>
                <a:lnTo>
                  <a:pt x="190106" y="39624"/>
                </a:lnTo>
                <a:close/>
              </a:path>
              <a:path w="644525" h="349885">
                <a:moveTo>
                  <a:pt x="276593" y="245745"/>
                </a:moveTo>
                <a:lnTo>
                  <a:pt x="260591" y="245745"/>
                </a:lnTo>
                <a:lnTo>
                  <a:pt x="260591" y="259842"/>
                </a:lnTo>
                <a:lnTo>
                  <a:pt x="260591" y="335648"/>
                </a:lnTo>
                <a:lnTo>
                  <a:pt x="49911" y="335648"/>
                </a:lnTo>
                <a:lnTo>
                  <a:pt x="49911" y="259842"/>
                </a:lnTo>
                <a:lnTo>
                  <a:pt x="260591" y="259842"/>
                </a:lnTo>
                <a:lnTo>
                  <a:pt x="260591" y="245745"/>
                </a:lnTo>
                <a:lnTo>
                  <a:pt x="33528" y="245745"/>
                </a:lnTo>
                <a:lnTo>
                  <a:pt x="33528" y="349745"/>
                </a:lnTo>
                <a:lnTo>
                  <a:pt x="276593" y="349745"/>
                </a:lnTo>
                <a:lnTo>
                  <a:pt x="276593" y="335648"/>
                </a:lnTo>
                <a:lnTo>
                  <a:pt x="276593" y="259842"/>
                </a:lnTo>
                <a:lnTo>
                  <a:pt x="276593" y="245745"/>
                </a:lnTo>
                <a:close/>
              </a:path>
              <a:path w="644525" h="349885">
                <a:moveTo>
                  <a:pt x="331076" y="102489"/>
                </a:moveTo>
                <a:lnTo>
                  <a:pt x="276593" y="102489"/>
                </a:lnTo>
                <a:lnTo>
                  <a:pt x="276593" y="11049"/>
                </a:lnTo>
                <a:lnTo>
                  <a:pt x="260591" y="11049"/>
                </a:lnTo>
                <a:lnTo>
                  <a:pt x="260591" y="210312"/>
                </a:lnTo>
                <a:lnTo>
                  <a:pt x="276593" y="210312"/>
                </a:lnTo>
                <a:lnTo>
                  <a:pt x="276593" y="116586"/>
                </a:lnTo>
                <a:lnTo>
                  <a:pt x="331076" y="116586"/>
                </a:lnTo>
                <a:lnTo>
                  <a:pt x="331076" y="102489"/>
                </a:lnTo>
                <a:close/>
              </a:path>
              <a:path w="644525" h="349885">
                <a:moveTo>
                  <a:pt x="499364" y="169164"/>
                </a:moveTo>
                <a:lnTo>
                  <a:pt x="497776" y="117170"/>
                </a:lnTo>
                <a:lnTo>
                  <a:pt x="492607" y="75869"/>
                </a:lnTo>
                <a:lnTo>
                  <a:pt x="483362" y="45135"/>
                </a:lnTo>
                <a:lnTo>
                  <a:pt x="483362" y="169164"/>
                </a:lnTo>
                <a:lnTo>
                  <a:pt x="482130" y="217055"/>
                </a:lnTo>
                <a:lnTo>
                  <a:pt x="478028" y="255117"/>
                </a:lnTo>
                <a:lnTo>
                  <a:pt x="458978" y="302501"/>
                </a:lnTo>
                <a:lnTo>
                  <a:pt x="433832" y="313169"/>
                </a:lnTo>
                <a:lnTo>
                  <a:pt x="426415" y="312470"/>
                </a:lnTo>
                <a:lnTo>
                  <a:pt x="396786" y="283552"/>
                </a:lnTo>
                <a:lnTo>
                  <a:pt x="385165" y="217055"/>
                </a:lnTo>
                <a:lnTo>
                  <a:pt x="383921" y="169164"/>
                </a:lnTo>
                <a:lnTo>
                  <a:pt x="385165" y="121107"/>
                </a:lnTo>
                <a:lnTo>
                  <a:pt x="389255" y="83007"/>
                </a:lnTo>
                <a:lnTo>
                  <a:pt x="408305" y="35433"/>
                </a:lnTo>
                <a:lnTo>
                  <a:pt x="433832" y="24765"/>
                </a:lnTo>
                <a:lnTo>
                  <a:pt x="441032" y="25463"/>
                </a:lnTo>
                <a:lnTo>
                  <a:pt x="470509" y="54559"/>
                </a:lnTo>
                <a:lnTo>
                  <a:pt x="482130" y="121107"/>
                </a:lnTo>
                <a:lnTo>
                  <a:pt x="483362" y="169164"/>
                </a:lnTo>
                <a:lnTo>
                  <a:pt x="483362" y="45135"/>
                </a:lnTo>
                <a:lnTo>
                  <a:pt x="483298" y="44919"/>
                </a:lnTo>
                <a:lnTo>
                  <a:pt x="469773" y="24765"/>
                </a:lnTo>
                <a:lnTo>
                  <a:pt x="469265" y="24003"/>
                </a:lnTo>
                <a:lnTo>
                  <a:pt x="461911" y="18224"/>
                </a:lnTo>
                <a:lnTo>
                  <a:pt x="453555" y="14046"/>
                </a:lnTo>
                <a:lnTo>
                  <a:pt x="444195" y="11518"/>
                </a:lnTo>
                <a:lnTo>
                  <a:pt x="433832" y="10668"/>
                </a:lnTo>
                <a:lnTo>
                  <a:pt x="423265" y="11518"/>
                </a:lnTo>
                <a:lnTo>
                  <a:pt x="384314" y="44919"/>
                </a:lnTo>
                <a:lnTo>
                  <a:pt x="369582" y="117170"/>
                </a:lnTo>
                <a:lnTo>
                  <a:pt x="367919" y="169164"/>
                </a:lnTo>
                <a:lnTo>
                  <a:pt x="369582" y="220929"/>
                </a:lnTo>
                <a:lnTo>
                  <a:pt x="374878" y="262128"/>
                </a:lnTo>
                <a:lnTo>
                  <a:pt x="398399" y="313931"/>
                </a:lnTo>
                <a:lnTo>
                  <a:pt x="433832" y="326885"/>
                </a:lnTo>
                <a:lnTo>
                  <a:pt x="444195" y="326148"/>
                </a:lnTo>
                <a:lnTo>
                  <a:pt x="453555" y="323837"/>
                </a:lnTo>
                <a:lnTo>
                  <a:pt x="461911" y="319824"/>
                </a:lnTo>
                <a:lnTo>
                  <a:pt x="469265" y="313931"/>
                </a:lnTo>
                <a:lnTo>
                  <a:pt x="469773" y="313169"/>
                </a:lnTo>
                <a:lnTo>
                  <a:pt x="483298" y="293027"/>
                </a:lnTo>
                <a:lnTo>
                  <a:pt x="492607" y="262128"/>
                </a:lnTo>
                <a:lnTo>
                  <a:pt x="497776" y="220929"/>
                </a:lnTo>
                <a:lnTo>
                  <a:pt x="499364" y="169164"/>
                </a:lnTo>
                <a:close/>
              </a:path>
              <a:path w="644525" h="349885">
                <a:moveTo>
                  <a:pt x="571754" y="12954"/>
                </a:moveTo>
                <a:lnTo>
                  <a:pt x="556133" y="12954"/>
                </a:lnTo>
                <a:lnTo>
                  <a:pt x="556133" y="154305"/>
                </a:lnTo>
                <a:lnTo>
                  <a:pt x="507746" y="154305"/>
                </a:lnTo>
                <a:lnTo>
                  <a:pt x="507746" y="168783"/>
                </a:lnTo>
                <a:lnTo>
                  <a:pt x="556133" y="168783"/>
                </a:lnTo>
                <a:lnTo>
                  <a:pt x="556133" y="342506"/>
                </a:lnTo>
                <a:lnTo>
                  <a:pt x="571754" y="342506"/>
                </a:lnTo>
                <a:lnTo>
                  <a:pt x="571754" y="12954"/>
                </a:lnTo>
                <a:close/>
              </a:path>
              <a:path w="644525" h="349885">
                <a:moveTo>
                  <a:pt x="644525" y="10668"/>
                </a:moveTo>
                <a:lnTo>
                  <a:pt x="628523" y="10668"/>
                </a:lnTo>
                <a:lnTo>
                  <a:pt x="628523" y="346697"/>
                </a:lnTo>
                <a:lnTo>
                  <a:pt x="644525" y="346697"/>
                </a:lnTo>
                <a:lnTo>
                  <a:pt x="644525" y="106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300087" y="2073929"/>
            <a:ext cx="280670" cy="339090"/>
          </a:xfrm>
          <a:custGeom>
            <a:avLst/>
            <a:gdLst/>
            <a:ahLst/>
            <a:cxnLst/>
            <a:rect l="l" t="t" r="r" b="b"/>
            <a:pathLst>
              <a:path w="280670" h="339089">
                <a:moveTo>
                  <a:pt x="85722" y="188971"/>
                </a:moveTo>
                <a:lnTo>
                  <a:pt x="39111" y="176595"/>
                </a:lnTo>
                <a:lnTo>
                  <a:pt x="7143" y="136299"/>
                </a:lnTo>
                <a:lnTo>
                  <a:pt x="0" y="94485"/>
                </a:lnTo>
                <a:lnTo>
                  <a:pt x="1821" y="72179"/>
                </a:lnTo>
                <a:lnTo>
                  <a:pt x="15751" y="35283"/>
                </a:lnTo>
                <a:lnTo>
                  <a:pt x="52862" y="5524"/>
                </a:lnTo>
                <a:lnTo>
                  <a:pt x="85722" y="0"/>
                </a:lnTo>
                <a:lnTo>
                  <a:pt x="102921" y="1404"/>
                </a:lnTo>
                <a:lnTo>
                  <a:pt x="118440" y="5524"/>
                </a:lnTo>
                <a:lnTo>
                  <a:pt x="132173" y="12215"/>
                </a:lnTo>
                <a:lnTo>
                  <a:pt x="134616" y="14096"/>
                </a:lnTo>
                <a:lnTo>
                  <a:pt x="85722" y="14096"/>
                </a:lnTo>
                <a:lnTo>
                  <a:pt x="71370" y="15287"/>
                </a:lnTo>
                <a:lnTo>
                  <a:pt x="28538" y="44123"/>
                </a:lnTo>
                <a:lnTo>
                  <a:pt x="16001" y="94485"/>
                </a:lnTo>
                <a:lnTo>
                  <a:pt x="17418" y="113297"/>
                </a:lnTo>
                <a:lnTo>
                  <a:pt x="38099" y="156587"/>
                </a:lnTo>
                <a:lnTo>
                  <a:pt x="85722" y="174874"/>
                </a:lnTo>
                <a:lnTo>
                  <a:pt x="134354" y="174874"/>
                </a:lnTo>
                <a:lnTo>
                  <a:pt x="132173" y="176595"/>
                </a:lnTo>
                <a:lnTo>
                  <a:pt x="118440" y="183399"/>
                </a:lnTo>
                <a:lnTo>
                  <a:pt x="102921" y="187560"/>
                </a:lnTo>
                <a:lnTo>
                  <a:pt x="85722" y="188971"/>
                </a:lnTo>
                <a:close/>
              </a:path>
              <a:path w="280670" h="339089">
                <a:moveTo>
                  <a:pt x="134354" y="174874"/>
                </a:moveTo>
                <a:lnTo>
                  <a:pt x="85722" y="174874"/>
                </a:lnTo>
                <a:lnTo>
                  <a:pt x="99861" y="173678"/>
                </a:lnTo>
                <a:lnTo>
                  <a:pt x="112535" y="170159"/>
                </a:lnTo>
                <a:lnTo>
                  <a:pt x="142907" y="144633"/>
                </a:lnTo>
                <a:lnTo>
                  <a:pt x="155444" y="94485"/>
                </a:lnTo>
                <a:lnTo>
                  <a:pt x="154027" y="75507"/>
                </a:lnTo>
                <a:lnTo>
                  <a:pt x="133346" y="32003"/>
                </a:lnTo>
                <a:lnTo>
                  <a:pt x="85722" y="14096"/>
                </a:lnTo>
                <a:lnTo>
                  <a:pt x="134616" y="14096"/>
                </a:lnTo>
                <a:lnTo>
                  <a:pt x="164302" y="52338"/>
                </a:lnTo>
                <a:lnTo>
                  <a:pt x="171445" y="94485"/>
                </a:lnTo>
                <a:lnTo>
                  <a:pt x="169624" y="116571"/>
                </a:lnTo>
                <a:lnTo>
                  <a:pt x="164302" y="136299"/>
                </a:lnTo>
                <a:lnTo>
                  <a:pt x="155694" y="153312"/>
                </a:lnTo>
                <a:lnTo>
                  <a:pt x="144014" y="167254"/>
                </a:lnTo>
                <a:lnTo>
                  <a:pt x="134354" y="174874"/>
                </a:lnTo>
                <a:close/>
              </a:path>
              <a:path w="280670" h="339089">
                <a:moveTo>
                  <a:pt x="273551" y="234690"/>
                </a:moveTo>
                <a:lnTo>
                  <a:pt x="257549" y="234690"/>
                </a:lnTo>
                <a:lnTo>
                  <a:pt x="257549" y="143633"/>
                </a:lnTo>
                <a:lnTo>
                  <a:pt x="180970" y="143633"/>
                </a:lnTo>
                <a:lnTo>
                  <a:pt x="180970" y="129917"/>
                </a:lnTo>
                <a:lnTo>
                  <a:pt x="257549" y="129917"/>
                </a:lnTo>
                <a:lnTo>
                  <a:pt x="257549" y="61720"/>
                </a:lnTo>
                <a:lnTo>
                  <a:pt x="180970" y="61720"/>
                </a:lnTo>
                <a:lnTo>
                  <a:pt x="180970" y="48004"/>
                </a:lnTo>
                <a:lnTo>
                  <a:pt x="257549" y="48004"/>
                </a:lnTo>
                <a:lnTo>
                  <a:pt x="257549" y="2285"/>
                </a:lnTo>
                <a:lnTo>
                  <a:pt x="273551" y="2285"/>
                </a:lnTo>
                <a:lnTo>
                  <a:pt x="273551" y="234690"/>
                </a:lnTo>
                <a:close/>
              </a:path>
              <a:path w="280670" h="339089">
                <a:moveTo>
                  <a:pt x="280408" y="339081"/>
                </a:moveTo>
                <a:lnTo>
                  <a:pt x="27050" y="339081"/>
                </a:lnTo>
                <a:lnTo>
                  <a:pt x="27050" y="235452"/>
                </a:lnTo>
                <a:lnTo>
                  <a:pt x="43432" y="235452"/>
                </a:lnTo>
                <a:lnTo>
                  <a:pt x="43432" y="324603"/>
                </a:lnTo>
                <a:lnTo>
                  <a:pt x="280408" y="324603"/>
                </a:lnTo>
                <a:lnTo>
                  <a:pt x="280408" y="3390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651250" y="2076215"/>
            <a:ext cx="281940" cy="339090"/>
          </a:xfrm>
          <a:custGeom>
            <a:avLst/>
            <a:gdLst/>
            <a:ahLst/>
            <a:cxnLst/>
            <a:rect l="l" t="t" r="r" b="b"/>
            <a:pathLst>
              <a:path w="281940" h="339089">
                <a:moveTo>
                  <a:pt x="0" y="156968"/>
                </a:moveTo>
                <a:lnTo>
                  <a:pt x="0" y="142871"/>
                </a:lnTo>
                <a:lnTo>
                  <a:pt x="48251" y="134379"/>
                </a:lnTo>
                <a:lnTo>
                  <a:pt x="88932" y="117915"/>
                </a:lnTo>
                <a:lnTo>
                  <a:pt x="120231" y="93275"/>
                </a:lnTo>
                <a:lnTo>
                  <a:pt x="140338" y="60260"/>
                </a:lnTo>
                <a:lnTo>
                  <a:pt x="147443" y="18668"/>
                </a:lnTo>
                <a:lnTo>
                  <a:pt x="8381" y="18668"/>
                </a:lnTo>
                <a:lnTo>
                  <a:pt x="8381" y="4571"/>
                </a:lnTo>
                <a:lnTo>
                  <a:pt x="163825" y="4571"/>
                </a:lnTo>
                <a:lnTo>
                  <a:pt x="163825" y="15239"/>
                </a:lnTo>
                <a:lnTo>
                  <a:pt x="156004" y="63884"/>
                </a:lnTo>
                <a:lnTo>
                  <a:pt x="133809" y="101831"/>
                </a:lnTo>
                <a:lnTo>
                  <a:pt x="99142" y="129628"/>
                </a:lnTo>
                <a:lnTo>
                  <a:pt x="53905" y="147824"/>
                </a:lnTo>
                <a:lnTo>
                  <a:pt x="0" y="156968"/>
                </a:lnTo>
                <a:close/>
              </a:path>
              <a:path w="281940" h="339089">
                <a:moveTo>
                  <a:pt x="276980" y="160777"/>
                </a:moveTo>
                <a:lnTo>
                  <a:pt x="260978" y="160777"/>
                </a:lnTo>
                <a:lnTo>
                  <a:pt x="260978" y="113916"/>
                </a:lnTo>
                <a:lnTo>
                  <a:pt x="176779" y="113916"/>
                </a:lnTo>
                <a:lnTo>
                  <a:pt x="176779" y="99819"/>
                </a:lnTo>
                <a:lnTo>
                  <a:pt x="260978" y="99819"/>
                </a:lnTo>
                <a:lnTo>
                  <a:pt x="260978" y="52576"/>
                </a:lnTo>
                <a:lnTo>
                  <a:pt x="180589" y="52576"/>
                </a:lnTo>
                <a:lnTo>
                  <a:pt x="180589" y="38861"/>
                </a:lnTo>
                <a:lnTo>
                  <a:pt x="260978" y="38861"/>
                </a:lnTo>
                <a:lnTo>
                  <a:pt x="260978" y="0"/>
                </a:lnTo>
                <a:lnTo>
                  <a:pt x="276980" y="0"/>
                </a:lnTo>
                <a:lnTo>
                  <a:pt x="276980" y="160777"/>
                </a:lnTo>
                <a:close/>
              </a:path>
              <a:path w="281940" h="339089">
                <a:moveTo>
                  <a:pt x="281551" y="338700"/>
                </a:moveTo>
                <a:lnTo>
                  <a:pt x="30479" y="338700"/>
                </a:lnTo>
                <a:lnTo>
                  <a:pt x="30479" y="259073"/>
                </a:lnTo>
                <a:lnTo>
                  <a:pt x="260978" y="259073"/>
                </a:lnTo>
                <a:lnTo>
                  <a:pt x="260978" y="206496"/>
                </a:lnTo>
                <a:lnTo>
                  <a:pt x="30479" y="206496"/>
                </a:lnTo>
                <a:lnTo>
                  <a:pt x="30479" y="192781"/>
                </a:lnTo>
                <a:lnTo>
                  <a:pt x="276980" y="192781"/>
                </a:lnTo>
                <a:lnTo>
                  <a:pt x="276980" y="272789"/>
                </a:lnTo>
                <a:lnTo>
                  <a:pt x="46861" y="272789"/>
                </a:lnTo>
                <a:lnTo>
                  <a:pt x="46861" y="324984"/>
                </a:lnTo>
                <a:lnTo>
                  <a:pt x="281551" y="324984"/>
                </a:lnTo>
                <a:lnTo>
                  <a:pt x="281551" y="3387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170063" y="2629598"/>
            <a:ext cx="242570" cy="346075"/>
          </a:xfrm>
          <a:custGeom>
            <a:avLst/>
            <a:gdLst/>
            <a:ahLst/>
            <a:cxnLst/>
            <a:rect l="l" t="t" r="r" b="b"/>
            <a:pathLst>
              <a:path w="242569" h="346075">
                <a:moveTo>
                  <a:pt x="193802" y="327660"/>
                </a:moveTo>
                <a:lnTo>
                  <a:pt x="18669" y="327660"/>
                </a:lnTo>
                <a:lnTo>
                  <a:pt x="18669" y="0"/>
                </a:lnTo>
                <a:lnTo>
                  <a:pt x="0" y="0"/>
                </a:lnTo>
                <a:lnTo>
                  <a:pt x="0" y="327660"/>
                </a:lnTo>
                <a:lnTo>
                  <a:pt x="0" y="345440"/>
                </a:lnTo>
                <a:lnTo>
                  <a:pt x="193802" y="345440"/>
                </a:lnTo>
                <a:lnTo>
                  <a:pt x="193802" y="327660"/>
                </a:lnTo>
                <a:close/>
              </a:path>
              <a:path w="242569" h="346075">
                <a:moveTo>
                  <a:pt x="242570" y="98869"/>
                </a:moveTo>
                <a:lnTo>
                  <a:pt x="224345" y="98869"/>
                </a:lnTo>
                <a:lnTo>
                  <a:pt x="224345" y="345567"/>
                </a:lnTo>
                <a:lnTo>
                  <a:pt x="242570" y="345567"/>
                </a:lnTo>
                <a:lnTo>
                  <a:pt x="242570" y="98869"/>
                </a:lnTo>
                <a:close/>
              </a:path>
              <a:path w="242569" h="346075">
                <a:moveTo>
                  <a:pt x="242570" y="190"/>
                </a:moveTo>
                <a:lnTo>
                  <a:pt x="224345" y="190"/>
                </a:lnTo>
                <a:lnTo>
                  <a:pt x="224345" y="42418"/>
                </a:lnTo>
                <a:lnTo>
                  <a:pt x="242570" y="42418"/>
                </a:lnTo>
                <a:lnTo>
                  <a:pt x="242570" y="1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9" name="object 109"/>
          <p:cNvGrpSpPr/>
          <p:nvPr/>
        </p:nvGrpSpPr>
        <p:grpSpPr>
          <a:xfrm>
            <a:off x="1459181" y="2722684"/>
            <a:ext cx="1140460" cy="258445"/>
            <a:chOff x="1459181" y="2722684"/>
            <a:chExt cx="1140460" cy="258445"/>
          </a:xfrm>
        </p:grpSpPr>
        <p:sp>
          <p:nvSpPr>
            <p:cNvPr id="110" name="object 110"/>
            <p:cNvSpPr/>
            <p:nvPr/>
          </p:nvSpPr>
          <p:spPr>
            <a:xfrm>
              <a:off x="1459179" y="2722689"/>
              <a:ext cx="439420" cy="258445"/>
            </a:xfrm>
            <a:custGeom>
              <a:avLst/>
              <a:gdLst/>
              <a:ahLst/>
              <a:cxnLst/>
              <a:rect l="l" t="t" r="r" b="b"/>
              <a:pathLst>
                <a:path w="439419" h="258444">
                  <a:moveTo>
                    <a:pt x="200012" y="83121"/>
                  </a:moveTo>
                  <a:lnTo>
                    <a:pt x="190233" y="48196"/>
                  </a:lnTo>
                  <a:lnTo>
                    <a:pt x="170459" y="22059"/>
                  </a:lnTo>
                  <a:lnTo>
                    <a:pt x="141008" y="5676"/>
                  </a:lnTo>
                  <a:lnTo>
                    <a:pt x="102235" y="0"/>
                  </a:lnTo>
                  <a:lnTo>
                    <a:pt x="56819" y="8839"/>
                  </a:lnTo>
                  <a:lnTo>
                    <a:pt x="24942" y="34340"/>
                  </a:lnTo>
                  <a:lnTo>
                    <a:pt x="6159" y="75006"/>
                  </a:lnTo>
                  <a:lnTo>
                    <a:pt x="0" y="129349"/>
                  </a:lnTo>
                  <a:lnTo>
                    <a:pt x="6159" y="183426"/>
                  </a:lnTo>
                  <a:lnTo>
                    <a:pt x="24942" y="223977"/>
                  </a:lnTo>
                  <a:lnTo>
                    <a:pt x="56819" y="249428"/>
                  </a:lnTo>
                  <a:lnTo>
                    <a:pt x="102235" y="258254"/>
                  </a:lnTo>
                  <a:lnTo>
                    <a:pt x="141008" y="252577"/>
                  </a:lnTo>
                  <a:lnTo>
                    <a:pt x="170459" y="236194"/>
                  </a:lnTo>
                  <a:lnTo>
                    <a:pt x="190233" y="210058"/>
                  </a:lnTo>
                  <a:lnTo>
                    <a:pt x="200012" y="175133"/>
                  </a:lnTo>
                  <a:lnTo>
                    <a:pt x="181787" y="175133"/>
                  </a:lnTo>
                  <a:lnTo>
                    <a:pt x="173545" y="203365"/>
                  </a:lnTo>
                  <a:lnTo>
                    <a:pt x="157518" y="224307"/>
                  </a:lnTo>
                  <a:lnTo>
                    <a:pt x="133731" y="237324"/>
                  </a:lnTo>
                  <a:lnTo>
                    <a:pt x="102235" y="241808"/>
                  </a:lnTo>
                  <a:lnTo>
                    <a:pt x="64719" y="234607"/>
                  </a:lnTo>
                  <a:lnTo>
                    <a:pt x="38557" y="213245"/>
                  </a:lnTo>
                  <a:lnTo>
                    <a:pt x="23215" y="178054"/>
                  </a:lnTo>
                  <a:lnTo>
                    <a:pt x="18224" y="129349"/>
                  </a:lnTo>
                  <a:lnTo>
                    <a:pt x="23215" y="80391"/>
                  </a:lnTo>
                  <a:lnTo>
                    <a:pt x="38557" y="45059"/>
                  </a:lnTo>
                  <a:lnTo>
                    <a:pt x="64719" y="23647"/>
                  </a:lnTo>
                  <a:lnTo>
                    <a:pt x="102235" y="16446"/>
                  </a:lnTo>
                  <a:lnTo>
                    <a:pt x="133731" y="20929"/>
                  </a:lnTo>
                  <a:lnTo>
                    <a:pt x="157518" y="33947"/>
                  </a:lnTo>
                  <a:lnTo>
                    <a:pt x="173545" y="54889"/>
                  </a:lnTo>
                  <a:lnTo>
                    <a:pt x="181787" y="83121"/>
                  </a:lnTo>
                  <a:lnTo>
                    <a:pt x="200012" y="83121"/>
                  </a:lnTo>
                  <a:close/>
                </a:path>
                <a:path w="439419" h="258444">
                  <a:moveTo>
                    <a:pt x="439026" y="129349"/>
                  </a:moveTo>
                  <a:lnTo>
                    <a:pt x="437705" y="117792"/>
                  </a:lnTo>
                  <a:lnTo>
                    <a:pt x="432866" y="75387"/>
                  </a:lnTo>
                  <a:lnTo>
                    <a:pt x="420357" y="48272"/>
                  </a:lnTo>
                  <a:lnTo>
                    <a:pt x="420357" y="117792"/>
                  </a:lnTo>
                  <a:lnTo>
                    <a:pt x="252780" y="117792"/>
                  </a:lnTo>
                  <a:lnTo>
                    <a:pt x="259346" y="74574"/>
                  </a:lnTo>
                  <a:lnTo>
                    <a:pt x="275285" y="42786"/>
                  </a:lnTo>
                  <a:lnTo>
                    <a:pt x="300977" y="23152"/>
                  </a:lnTo>
                  <a:lnTo>
                    <a:pt x="336791" y="16446"/>
                  </a:lnTo>
                  <a:lnTo>
                    <a:pt x="372351" y="23152"/>
                  </a:lnTo>
                  <a:lnTo>
                    <a:pt x="397916" y="42786"/>
                  </a:lnTo>
                  <a:lnTo>
                    <a:pt x="413804" y="74574"/>
                  </a:lnTo>
                  <a:lnTo>
                    <a:pt x="420357" y="117792"/>
                  </a:lnTo>
                  <a:lnTo>
                    <a:pt x="420357" y="48272"/>
                  </a:lnTo>
                  <a:lnTo>
                    <a:pt x="414083" y="34671"/>
                  </a:lnTo>
                  <a:lnTo>
                    <a:pt x="391490" y="16446"/>
                  </a:lnTo>
                  <a:lnTo>
                    <a:pt x="382206" y="8966"/>
                  </a:lnTo>
                  <a:lnTo>
                    <a:pt x="336791" y="0"/>
                  </a:lnTo>
                  <a:lnTo>
                    <a:pt x="291312" y="8966"/>
                  </a:lnTo>
                  <a:lnTo>
                    <a:pt x="259283" y="34671"/>
                  </a:lnTo>
                  <a:lnTo>
                    <a:pt x="240347" y="75387"/>
                  </a:lnTo>
                  <a:lnTo>
                    <a:pt x="234111" y="129349"/>
                  </a:lnTo>
                  <a:lnTo>
                    <a:pt x="240347" y="183248"/>
                  </a:lnTo>
                  <a:lnTo>
                    <a:pt x="259283" y="223799"/>
                  </a:lnTo>
                  <a:lnTo>
                    <a:pt x="291312" y="249364"/>
                  </a:lnTo>
                  <a:lnTo>
                    <a:pt x="336791" y="258254"/>
                  </a:lnTo>
                  <a:lnTo>
                    <a:pt x="373875" y="253060"/>
                  </a:lnTo>
                  <a:lnTo>
                    <a:pt x="395236" y="241808"/>
                  </a:lnTo>
                  <a:lnTo>
                    <a:pt x="402412" y="238023"/>
                  </a:lnTo>
                  <a:lnTo>
                    <a:pt x="422363" y="213995"/>
                  </a:lnTo>
                  <a:lnTo>
                    <a:pt x="433692" y="181800"/>
                  </a:lnTo>
                  <a:lnTo>
                    <a:pt x="415023" y="181800"/>
                  </a:lnTo>
                  <a:lnTo>
                    <a:pt x="405739" y="207111"/>
                  </a:lnTo>
                  <a:lnTo>
                    <a:pt x="389737" y="225971"/>
                  </a:lnTo>
                  <a:lnTo>
                    <a:pt x="366826" y="237744"/>
                  </a:lnTo>
                  <a:lnTo>
                    <a:pt x="336791" y="241808"/>
                  </a:lnTo>
                  <a:lnTo>
                    <a:pt x="299720" y="234810"/>
                  </a:lnTo>
                  <a:lnTo>
                    <a:pt x="273558" y="214198"/>
                  </a:lnTo>
                  <a:lnTo>
                    <a:pt x="257911" y="180492"/>
                  </a:lnTo>
                  <a:lnTo>
                    <a:pt x="252336" y="134239"/>
                  </a:lnTo>
                  <a:lnTo>
                    <a:pt x="439026" y="134239"/>
                  </a:lnTo>
                  <a:lnTo>
                    <a:pt x="439026" y="1293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42532" y="2722684"/>
              <a:ext cx="194688" cy="252472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2180640" y="2722689"/>
              <a:ext cx="419100" cy="258445"/>
            </a:xfrm>
            <a:custGeom>
              <a:avLst/>
              <a:gdLst/>
              <a:ahLst/>
              <a:cxnLst/>
              <a:rect l="l" t="t" r="r" b="b"/>
              <a:pathLst>
                <a:path w="419100" h="258444">
                  <a:moveTo>
                    <a:pt x="182245" y="188912"/>
                  </a:moveTo>
                  <a:lnTo>
                    <a:pt x="176428" y="160007"/>
                  </a:lnTo>
                  <a:lnTo>
                    <a:pt x="158076" y="139687"/>
                  </a:lnTo>
                  <a:lnTo>
                    <a:pt x="125806" y="125526"/>
                  </a:lnTo>
                  <a:lnTo>
                    <a:pt x="78232" y="115125"/>
                  </a:lnTo>
                  <a:lnTo>
                    <a:pt x="51955" y="107734"/>
                  </a:lnTo>
                  <a:lnTo>
                    <a:pt x="34010" y="97624"/>
                  </a:lnTo>
                  <a:lnTo>
                    <a:pt x="23723" y="83934"/>
                  </a:lnTo>
                  <a:lnTo>
                    <a:pt x="20447" y="65786"/>
                  </a:lnTo>
                  <a:lnTo>
                    <a:pt x="24879" y="46075"/>
                  </a:lnTo>
                  <a:lnTo>
                    <a:pt x="37846" y="30454"/>
                  </a:lnTo>
                  <a:lnTo>
                    <a:pt x="58889" y="20154"/>
                  </a:lnTo>
                  <a:lnTo>
                    <a:pt x="87566" y="16446"/>
                  </a:lnTo>
                  <a:lnTo>
                    <a:pt x="116319" y="20154"/>
                  </a:lnTo>
                  <a:lnTo>
                    <a:pt x="137515" y="30454"/>
                  </a:lnTo>
                  <a:lnTo>
                    <a:pt x="150634" y="46075"/>
                  </a:lnTo>
                  <a:lnTo>
                    <a:pt x="155130" y="65786"/>
                  </a:lnTo>
                  <a:lnTo>
                    <a:pt x="155130" y="74676"/>
                  </a:lnTo>
                  <a:lnTo>
                    <a:pt x="173355" y="74676"/>
                  </a:lnTo>
                  <a:lnTo>
                    <a:pt x="173355" y="65786"/>
                  </a:lnTo>
                  <a:lnTo>
                    <a:pt x="167513" y="39751"/>
                  </a:lnTo>
                  <a:lnTo>
                    <a:pt x="150634" y="18897"/>
                  </a:lnTo>
                  <a:lnTo>
                    <a:pt x="123659" y="5029"/>
                  </a:lnTo>
                  <a:lnTo>
                    <a:pt x="87566" y="0"/>
                  </a:lnTo>
                  <a:lnTo>
                    <a:pt x="51358" y="5092"/>
                  </a:lnTo>
                  <a:lnTo>
                    <a:pt x="24561" y="19062"/>
                  </a:lnTo>
                  <a:lnTo>
                    <a:pt x="7937" y="39941"/>
                  </a:lnTo>
                  <a:lnTo>
                    <a:pt x="2222" y="65786"/>
                  </a:lnTo>
                  <a:lnTo>
                    <a:pt x="7835" y="94284"/>
                  </a:lnTo>
                  <a:lnTo>
                    <a:pt x="25781" y="113068"/>
                  </a:lnTo>
                  <a:lnTo>
                    <a:pt x="57734" y="126111"/>
                  </a:lnTo>
                  <a:lnTo>
                    <a:pt x="105346" y="137350"/>
                  </a:lnTo>
                  <a:lnTo>
                    <a:pt x="132524" y="144843"/>
                  </a:lnTo>
                  <a:lnTo>
                    <a:pt x="150685" y="155625"/>
                  </a:lnTo>
                  <a:lnTo>
                    <a:pt x="160858" y="170167"/>
                  </a:lnTo>
                  <a:lnTo>
                    <a:pt x="164020" y="188912"/>
                  </a:lnTo>
                  <a:lnTo>
                    <a:pt x="158572" y="210870"/>
                  </a:lnTo>
                  <a:lnTo>
                    <a:pt x="143408" y="227533"/>
                  </a:lnTo>
                  <a:lnTo>
                    <a:pt x="120332" y="238099"/>
                  </a:lnTo>
                  <a:lnTo>
                    <a:pt x="91122" y="241808"/>
                  </a:lnTo>
                  <a:lnTo>
                    <a:pt x="61925" y="238099"/>
                  </a:lnTo>
                  <a:lnTo>
                    <a:pt x="38836" y="227533"/>
                  </a:lnTo>
                  <a:lnTo>
                    <a:pt x="23685" y="210870"/>
                  </a:lnTo>
                  <a:lnTo>
                    <a:pt x="18224" y="188912"/>
                  </a:lnTo>
                  <a:lnTo>
                    <a:pt x="18224" y="180022"/>
                  </a:lnTo>
                  <a:lnTo>
                    <a:pt x="0" y="180022"/>
                  </a:lnTo>
                  <a:lnTo>
                    <a:pt x="0" y="188912"/>
                  </a:lnTo>
                  <a:lnTo>
                    <a:pt x="6680" y="217373"/>
                  </a:lnTo>
                  <a:lnTo>
                    <a:pt x="25400" y="239255"/>
                  </a:lnTo>
                  <a:lnTo>
                    <a:pt x="54203" y="253288"/>
                  </a:lnTo>
                  <a:lnTo>
                    <a:pt x="91122" y="258254"/>
                  </a:lnTo>
                  <a:lnTo>
                    <a:pt x="128435" y="253225"/>
                  </a:lnTo>
                  <a:lnTo>
                    <a:pt x="157187" y="239090"/>
                  </a:lnTo>
                  <a:lnTo>
                    <a:pt x="175691" y="217182"/>
                  </a:lnTo>
                  <a:lnTo>
                    <a:pt x="182245" y="188912"/>
                  </a:lnTo>
                  <a:close/>
                </a:path>
                <a:path w="419100" h="258444">
                  <a:moveTo>
                    <a:pt x="418592" y="129349"/>
                  </a:moveTo>
                  <a:lnTo>
                    <a:pt x="417271" y="117792"/>
                  </a:lnTo>
                  <a:lnTo>
                    <a:pt x="412432" y="75387"/>
                  </a:lnTo>
                  <a:lnTo>
                    <a:pt x="399923" y="48298"/>
                  </a:lnTo>
                  <a:lnTo>
                    <a:pt x="399923" y="117792"/>
                  </a:lnTo>
                  <a:lnTo>
                    <a:pt x="232346" y="117792"/>
                  </a:lnTo>
                  <a:lnTo>
                    <a:pt x="238912" y="74574"/>
                  </a:lnTo>
                  <a:lnTo>
                    <a:pt x="254850" y="42786"/>
                  </a:lnTo>
                  <a:lnTo>
                    <a:pt x="280543" y="23152"/>
                  </a:lnTo>
                  <a:lnTo>
                    <a:pt x="316357" y="16446"/>
                  </a:lnTo>
                  <a:lnTo>
                    <a:pt x="351917" y="23152"/>
                  </a:lnTo>
                  <a:lnTo>
                    <a:pt x="377469" y="42786"/>
                  </a:lnTo>
                  <a:lnTo>
                    <a:pt x="393369" y="74574"/>
                  </a:lnTo>
                  <a:lnTo>
                    <a:pt x="399923" y="117792"/>
                  </a:lnTo>
                  <a:lnTo>
                    <a:pt x="399923" y="48298"/>
                  </a:lnTo>
                  <a:lnTo>
                    <a:pt x="393636" y="34671"/>
                  </a:lnTo>
                  <a:lnTo>
                    <a:pt x="371055" y="16446"/>
                  </a:lnTo>
                  <a:lnTo>
                    <a:pt x="361772" y="8966"/>
                  </a:lnTo>
                  <a:lnTo>
                    <a:pt x="316357" y="0"/>
                  </a:lnTo>
                  <a:lnTo>
                    <a:pt x="270865" y="8966"/>
                  </a:lnTo>
                  <a:lnTo>
                    <a:pt x="238848" y="34671"/>
                  </a:lnTo>
                  <a:lnTo>
                    <a:pt x="219913" y="75387"/>
                  </a:lnTo>
                  <a:lnTo>
                    <a:pt x="213677" y="129349"/>
                  </a:lnTo>
                  <a:lnTo>
                    <a:pt x="219913" y="183248"/>
                  </a:lnTo>
                  <a:lnTo>
                    <a:pt x="238848" y="223799"/>
                  </a:lnTo>
                  <a:lnTo>
                    <a:pt x="270865" y="249364"/>
                  </a:lnTo>
                  <a:lnTo>
                    <a:pt x="316357" y="258254"/>
                  </a:lnTo>
                  <a:lnTo>
                    <a:pt x="353441" y="253060"/>
                  </a:lnTo>
                  <a:lnTo>
                    <a:pt x="374802" y="241808"/>
                  </a:lnTo>
                  <a:lnTo>
                    <a:pt x="381977" y="238023"/>
                  </a:lnTo>
                  <a:lnTo>
                    <a:pt x="401929" y="213995"/>
                  </a:lnTo>
                  <a:lnTo>
                    <a:pt x="413258" y="181800"/>
                  </a:lnTo>
                  <a:lnTo>
                    <a:pt x="394589" y="181800"/>
                  </a:lnTo>
                  <a:lnTo>
                    <a:pt x="385305" y="207111"/>
                  </a:lnTo>
                  <a:lnTo>
                    <a:pt x="369303" y="225971"/>
                  </a:lnTo>
                  <a:lnTo>
                    <a:pt x="346392" y="237744"/>
                  </a:lnTo>
                  <a:lnTo>
                    <a:pt x="316357" y="241808"/>
                  </a:lnTo>
                  <a:lnTo>
                    <a:pt x="279285" y="234810"/>
                  </a:lnTo>
                  <a:lnTo>
                    <a:pt x="253123" y="214198"/>
                  </a:lnTo>
                  <a:lnTo>
                    <a:pt x="237477" y="180492"/>
                  </a:lnTo>
                  <a:lnTo>
                    <a:pt x="231902" y="134239"/>
                  </a:lnTo>
                  <a:lnTo>
                    <a:pt x="418592" y="134239"/>
                  </a:lnTo>
                  <a:lnTo>
                    <a:pt x="418592" y="1293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3" name="object 113"/>
          <p:cNvSpPr/>
          <p:nvPr/>
        </p:nvSpPr>
        <p:spPr>
          <a:xfrm>
            <a:off x="2780366" y="2932041"/>
            <a:ext cx="23495" cy="43180"/>
          </a:xfrm>
          <a:custGeom>
            <a:avLst/>
            <a:gdLst/>
            <a:ahLst/>
            <a:cxnLst/>
            <a:rect l="l" t="t" r="r" b="b"/>
            <a:pathLst>
              <a:path w="23494" h="43180">
                <a:moveTo>
                  <a:pt x="23113" y="43115"/>
                </a:moveTo>
                <a:lnTo>
                  <a:pt x="0" y="43115"/>
                </a:lnTo>
                <a:lnTo>
                  <a:pt x="0" y="0"/>
                </a:lnTo>
                <a:lnTo>
                  <a:pt x="23113" y="0"/>
                </a:lnTo>
                <a:lnTo>
                  <a:pt x="23113" y="431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780366" y="2728463"/>
            <a:ext cx="23495" cy="43180"/>
          </a:xfrm>
          <a:custGeom>
            <a:avLst/>
            <a:gdLst/>
            <a:ahLst/>
            <a:cxnLst/>
            <a:rect l="l" t="t" r="r" b="b"/>
            <a:pathLst>
              <a:path w="23494" h="43180">
                <a:moveTo>
                  <a:pt x="23113" y="43115"/>
                </a:moveTo>
                <a:lnTo>
                  <a:pt x="0" y="43115"/>
                </a:lnTo>
                <a:lnTo>
                  <a:pt x="0" y="0"/>
                </a:lnTo>
                <a:lnTo>
                  <a:pt x="23113" y="0"/>
                </a:lnTo>
                <a:lnTo>
                  <a:pt x="23113" y="431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000721" y="2629785"/>
            <a:ext cx="330835" cy="345440"/>
          </a:xfrm>
          <a:custGeom>
            <a:avLst/>
            <a:gdLst/>
            <a:ahLst/>
            <a:cxnLst/>
            <a:rect l="l" t="t" r="r" b="b"/>
            <a:pathLst>
              <a:path w="330835" h="345439">
                <a:moveTo>
                  <a:pt x="330258" y="345371"/>
                </a:moveTo>
                <a:lnTo>
                  <a:pt x="311590" y="345371"/>
                </a:lnTo>
                <a:lnTo>
                  <a:pt x="311590" y="41782"/>
                </a:lnTo>
                <a:lnTo>
                  <a:pt x="175574" y="345371"/>
                </a:lnTo>
                <a:lnTo>
                  <a:pt x="154683" y="345371"/>
                </a:lnTo>
                <a:lnTo>
                  <a:pt x="18668" y="41782"/>
                </a:lnTo>
                <a:lnTo>
                  <a:pt x="18668" y="345371"/>
                </a:lnTo>
                <a:lnTo>
                  <a:pt x="0" y="345371"/>
                </a:lnTo>
                <a:lnTo>
                  <a:pt x="0" y="0"/>
                </a:lnTo>
                <a:lnTo>
                  <a:pt x="20002" y="0"/>
                </a:lnTo>
                <a:lnTo>
                  <a:pt x="165351" y="324035"/>
                </a:lnTo>
                <a:lnTo>
                  <a:pt x="309812" y="0"/>
                </a:lnTo>
                <a:lnTo>
                  <a:pt x="330258" y="0"/>
                </a:lnTo>
                <a:lnTo>
                  <a:pt x="330258" y="3453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396183" y="2629598"/>
            <a:ext cx="286385" cy="346075"/>
          </a:xfrm>
          <a:custGeom>
            <a:avLst/>
            <a:gdLst/>
            <a:ahLst/>
            <a:cxnLst/>
            <a:rect l="l" t="t" r="r" b="b"/>
            <a:pathLst>
              <a:path w="286385" h="346075">
                <a:moveTo>
                  <a:pt x="18669" y="190"/>
                </a:moveTo>
                <a:lnTo>
                  <a:pt x="0" y="190"/>
                </a:lnTo>
                <a:lnTo>
                  <a:pt x="0" y="345567"/>
                </a:lnTo>
                <a:lnTo>
                  <a:pt x="18669" y="345567"/>
                </a:lnTo>
                <a:lnTo>
                  <a:pt x="18669" y="190"/>
                </a:lnTo>
                <a:close/>
              </a:path>
              <a:path w="286385" h="346075">
                <a:moveTo>
                  <a:pt x="286131" y="0"/>
                </a:moveTo>
                <a:lnTo>
                  <a:pt x="53657" y="0"/>
                </a:lnTo>
                <a:lnTo>
                  <a:pt x="53657" y="17780"/>
                </a:lnTo>
                <a:lnTo>
                  <a:pt x="160337" y="17780"/>
                </a:lnTo>
                <a:lnTo>
                  <a:pt x="160337" y="345440"/>
                </a:lnTo>
                <a:lnTo>
                  <a:pt x="179451" y="345440"/>
                </a:lnTo>
                <a:lnTo>
                  <a:pt x="179451" y="17780"/>
                </a:lnTo>
                <a:lnTo>
                  <a:pt x="286131" y="17780"/>
                </a:lnTo>
                <a:lnTo>
                  <a:pt x="2861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831768" y="2629598"/>
            <a:ext cx="242570" cy="346075"/>
          </a:xfrm>
          <a:custGeom>
            <a:avLst/>
            <a:gdLst/>
            <a:ahLst/>
            <a:cxnLst/>
            <a:rect l="l" t="t" r="r" b="b"/>
            <a:pathLst>
              <a:path w="242570" h="346075">
                <a:moveTo>
                  <a:pt x="193802" y="327660"/>
                </a:moveTo>
                <a:lnTo>
                  <a:pt x="18669" y="327660"/>
                </a:lnTo>
                <a:lnTo>
                  <a:pt x="18669" y="0"/>
                </a:lnTo>
                <a:lnTo>
                  <a:pt x="0" y="0"/>
                </a:lnTo>
                <a:lnTo>
                  <a:pt x="0" y="327660"/>
                </a:lnTo>
                <a:lnTo>
                  <a:pt x="0" y="345440"/>
                </a:lnTo>
                <a:lnTo>
                  <a:pt x="193802" y="345440"/>
                </a:lnTo>
                <a:lnTo>
                  <a:pt x="193802" y="327660"/>
                </a:lnTo>
                <a:close/>
              </a:path>
              <a:path w="242570" h="346075">
                <a:moveTo>
                  <a:pt x="242570" y="98869"/>
                </a:moveTo>
                <a:lnTo>
                  <a:pt x="224345" y="98869"/>
                </a:lnTo>
                <a:lnTo>
                  <a:pt x="224345" y="345567"/>
                </a:lnTo>
                <a:lnTo>
                  <a:pt x="242570" y="345567"/>
                </a:lnTo>
                <a:lnTo>
                  <a:pt x="242570" y="98869"/>
                </a:lnTo>
                <a:close/>
              </a:path>
              <a:path w="242570" h="346075">
                <a:moveTo>
                  <a:pt x="242570" y="190"/>
                </a:moveTo>
                <a:lnTo>
                  <a:pt x="224345" y="190"/>
                </a:lnTo>
                <a:lnTo>
                  <a:pt x="224345" y="42418"/>
                </a:lnTo>
                <a:lnTo>
                  <a:pt x="242570" y="42418"/>
                </a:lnTo>
                <a:lnTo>
                  <a:pt x="242570" y="1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8" name="object 118"/>
          <p:cNvGrpSpPr/>
          <p:nvPr/>
        </p:nvGrpSpPr>
        <p:grpSpPr>
          <a:xfrm>
            <a:off x="4120885" y="2722684"/>
            <a:ext cx="1140460" cy="258445"/>
            <a:chOff x="4120885" y="2722684"/>
            <a:chExt cx="1140460" cy="258445"/>
          </a:xfrm>
        </p:grpSpPr>
        <p:sp>
          <p:nvSpPr>
            <p:cNvPr id="119" name="object 119"/>
            <p:cNvSpPr/>
            <p:nvPr/>
          </p:nvSpPr>
          <p:spPr>
            <a:xfrm>
              <a:off x="4120883" y="2722689"/>
              <a:ext cx="439420" cy="258445"/>
            </a:xfrm>
            <a:custGeom>
              <a:avLst/>
              <a:gdLst/>
              <a:ahLst/>
              <a:cxnLst/>
              <a:rect l="l" t="t" r="r" b="b"/>
              <a:pathLst>
                <a:path w="439420" h="258444">
                  <a:moveTo>
                    <a:pt x="200012" y="83121"/>
                  </a:moveTo>
                  <a:lnTo>
                    <a:pt x="190233" y="48196"/>
                  </a:lnTo>
                  <a:lnTo>
                    <a:pt x="170459" y="22059"/>
                  </a:lnTo>
                  <a:lnTo>
                    <a:pt x="141008" y="5676"/>
                  </a:lnTo>
                  <a:lnTo>
                    <a:pt x="102235" y="0"/>
                  </a:lnTo>
                  <a:lnTo>
                    <a:pt x="56819" y="8839"/>
                  </a:lnTo>
                  <a:lnTo>
                    <a:pt x="24942" y="34340"/>
                  </a:lnTo>
                  <a:lnTo>
                    <a:pt x="6159" y="75006"/>
                  </a:lnTo>
                  <a:lnTo>
                    <a:pt x="0" y="129349"/>
                  </a:lnTo>
                  <a:lnTo>
                    <a:pt x="6159" y="183426"/>
                  </a:lnTo>
                  <a:lnTo>
                    <a:pt x="24942" y="223977"/>
                  </a:lnTo>
                  <a:lnTo>
                    <a:pt x="56819" y="249428"/>
                  </a:lnTo>
                  <a:lnTo>
                    <a:pt x="102235" y="258254"/>
                  </a:lnTo>
                  <a:lnTo>
                    <a:pt x="141008" y="252577"/>
                  </a:lnTo>
                  <a:lnTo>
                    <a:pt x="170459" y="236194"/>
                  </a:lnTo>
                  <a:lnTo>
                    <a:pt x="190233" y="210058"/>
                  </a:lnTo>
                  <a:lnTo>
                    <a:pt x="200012" y="175133"/>
                  </a:lnTo>
                  <a:lnTo>
                    <a:pt x="181787" y="175133"/>
                  </a:lnTo>
                  <a:lnTo>
                    <a:pt x="173545" y="203365"/>
                  </a:lnTo>
                  <a:lnTo>
                    <a:pt x="157518" y="224307"/>
                  </a:lnTo>
                  <a:lnTo>
                    <a:pt x="133731" y="237324"/>
                  </a:lnTo>
                  <a:lnTo>
                    <a:pt x="102235" y="241808"/>
                  </a:lnTo>
                  <a:lnTo>
                    <a:pt x="64719" y="234607"/>
                  </a:lnTo>
                  <a:lnTo>
                    <a:pt x="38557" y="213245"/>
                  </a:lnTo>
                  <a:lnTo>
                    <a:pt x="23215" y="178054"/>
                  </a:lnTo>
                  <a:lnTo>
                    <a:pt x="18224" y="129349"/>
                  </a:lnTo>
                  <a:lnTo>
                    <a:pt x="23215" y="80391"/>
                  </a:lnTo>
                  <a:lnTo>
                    <a:pt x="38557" y="45059"/>
                  </a:lnTo>
                  <a:lnTo>
                    <a:pt x="64719" y="23647"/>
                  </a:lnTo>
                  <a:lnTo>
                    <a:pt x="102235" y="16446"/>
                  </a:lnTo>
                  <a:lnTo>
                    <a:pt x="133731" y="20929"/>
                  </a:lnTo>
                  <a:lnTo>
                    <a:pt x="157518" y="33947"/>
                  </a:lnTo>
                  <a:lnTo>
                    <a:pt x="173545" y="54889"/>
                  </a:lnTo>
                  <a:lnTo>
                    <a:pt x="181787" y="83121"/>
                  </a:lnTo>
                  <a:lnTo>
                    <a:pt x="200012" y="83121"/>
                  </a:lnTo>
                  <a:close/>
                </a:path>
                <a:path w="439420" h="258444">
                  <a:moveTo>
                    <a:pt x="439026" y="129349"/>
                  </a:moveTo>
                  <a:lnTo>
                    <a:pt x="437705" y="117792"/>
                  </a:lnTo>
                  <a:lnTo>
                    <a:pt x="432866" y="75387"/>
                  </a:lnTo>
                  <a:lnTo>
                    <a:pt x="420357" y="48272"/>
                  </a:lnTo>
                  <a:lnTo>
                    <a:pt x="420357" y="117792"/>
                  </a:lnTo>
                  <a:lnTo>
                    <a:pt x="252780" y="117792"/>
                  </a:lnTo>
                  <a:lnTo>
                    <a:pt x="259346" y="74574"/>
                  </a:lnTo>
                  <a:lnTo>
                    <a:pt x="275285" y="42786"/>
                  </a:lnTo>
                  <a:lnTo>
                    <a:pt x="300977" y="23152"/>
                  </a:lnTo>
                  <a:lnTo>
                    <a:pt x="336791" y="16446"/>
                  </a:lnTo>
                  <a:lnTo>
                    <a:pt x="372351" y="23152"/>
                  </a:lnTo>
                  <a:lnTo>
                    <a:pt x="397916" y="42786"/>
                  </a:lnTo>
                  <a:lnTo>
                    <a:pt x="413804" y="74574"/>
                  </a:lnTo>
                  <a:lnTo>
                    <a:pt x="420357" y="117792"/>
                  </a:lnTo>
                  <a:lnTo>
                    <a:pt x="420357" y="48272"/>
                  </a:lnTo>
                  <a:lnTo>
                    <a:pt x="414083" y="34671"/>
                  </a:lnTo>
                  <a:lnTo>
                    <a:pt x="391490" y="16446"/>
                  </a:lnTo>
                  <a:lnTo>
                    <a:pt x="382206" y="8966"/>
                  </a:lnTo>
                  <a:lnTo>
                    <a:pt x="336791" y="0"/>
                  </a:lnTo>
                  <a:lnTo>
                    <a:pt x="291312" y="8966"/>
                  </a:lnTo>
                  <a:lnTo>
                    <a:pt x="259283" y="34671"/>
                  </a:lnTo>
                  <a:lnTo>
                    <a:pt x="240347" y="75387"/>
                  </a:lnTo>
                  <a:lnTo>
                    <a:pt x="234111" y="129349"/>
                  </a:lnTo>
                  <a:lnTo>
                    <a:pt x="240347" y="183248"/>
                  </a:lnTo>
                  <a:lnTo>
                    <a:pt x="259283" y="223799"/>
                  </a:lnTo>
                  <a:lnTo>
                    <a:pt x="291312" y="249364"/>
                  </a:lnTo>
                  <a:lnTo>
                    <a:pt x="336791" y="258254"/>
                  </a:lnTo>
                  <a:lnTo>
                    <a:pt x="373875" y="253060"/>
                  </a:lnTo>
                  <a:lnTo>
                    <a:pt x="395236" y="241808"/>
                  </a:lnTo>
                  <a:lnTo>
                    <a:pt x="402412" y="238023"/>
                  </a:lnTo>
                  <a:lnTo>
                    <a:pt x="422363" y="213995"/>
                  </a:lnTo>
                  <a:lnTo>
                    <a:pt x="433692" y="181800"/>
                  </a:lnTo>
                  <a:lnTo>
                    <a:pt x="415023" y="181800"/>
                  </a:lnTo>
                  <a:lnTo>
                    <a:pt x="405739" y="207111"/>
                  </a:lnTo>
                  <a:lnTo>
                    <a:pt x="389737" y="225971"/>
                  </a:lnTo>
                  <a:lnTo>
                    <a:pt x="366826" y="237744"/>
                  </a:lnTo>
                  <a:lnTo>
                    <a:pt x="336791" y="241808"/>
                  </a:lnTo>
                  <a:lnTo>
                    <a:pt x="299720" y="234810"/>
                  </a:lnTo>
                  <a:lnTo>
                    <a:pt x="273558" y="214198"/>
                  </a:lnTo>
                  <a:lnTo>
                    <a:pt x="257911" y="180492"/>
                  </a:lnTo>
                  <a:lnTo>
                    <a:pt x="252336" y="134239"/>
                  </a:lnTo>
                  <a:lnTo>
                    <a:pt x="439026" y="134239"/>
                  </a:lnTo>
                  <a:lnTo>
                    <a:pt x="439026" y="1293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0" name="object 1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04236" y="2722684"/>
              <a:ext cx="194688" cy="252472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4842345" y="2722689"/>
              <a:ext cx="419100" cy="258445"/>
            </a:xfrm>
            <a:custGeom>
              <a:avLst/>
              <a:gdLst/>
              <a:ahLst/>
              <a:cxnLst/>
              <a:rect l="l" t="t" r="r" b="b"/>
              <a:pathLst>
                <a:path w="419100" h="258444">
                  <a:moveTo>
                    <a:pt x="182245" y="188912"/>
                  </a:moveTo>
                  <a:lnTo>
                    <a:pt x="176428" y="160007"/>
                  </a:lnTo>
                  <a:lnTo>
                    <a:pt x="158076" y="139687"/>
                  </a:lnTo>
                  <a:lnTo>
                    <a:pt x="125806" y="125526"/>
                  </a:lnTo>
                  <a:lnTo>
                    <a:pt x="78232" y="115125"/>
                  </a:lnTo>
                  <a:lnTo>
                    <a:pt x="51955" y="107734"/>
                  </a:lnTo>
                  <a:lnTo>
                    <a:pt x="34010" y="97624"/>
                  </a:lnTo>
                  <a:lnTo>
                    <a:pt x="23723" y="83934"/>
                  </a:lnTo>
                  <a:lnTo>
                    <a:pt x="20447" y="65786"/>
                  </a:lnTo>
                  <a:lnTo>
                    <a:pt x="24879" y="46075"/>
                  </a:lnTo>
                  <a:lnTo>
                    <a:pt x="37846" y="30454"/>
                  </a:lnTo>
                  <a:lnTo>
                    <a:pt x="58889" y="20154"/>
                  </a:lnTo>
                  <a:lnTo>
                    <a:pt x="87566" y="16446"/>
                  </a:lnTo>
                  <a:lnTo>
                    <a:pt x="116319" y="20154"/>
                  </a:lnTo>
                  <a:lnTo>
                    <a:pt x="137515" y="30454"/>
                  </a:lnTo>
                  <a:lnTo>
                    <a:pt x="150634" y="46075"/>
                  </a:lnTo>
                  <a:lnTo>
                    <a:pt x="155130" y="65786"/>
                  </a:lnTo>
                  <a:lnTo>
                    <a:pt x="155130" y="74676"/>
                  </a:lnTo>
                  <a:lnTo>
                    <a:pt x="173355" y="74676"/>
                  </a:lnTo>
                  <a:lnTo>
                    <a:pt x="173355" y="65786"/>
                  </a:lnTo>
                  <a:lnTo>
                    <a:pt x="167513" y="39751"/>
                  </a:lnTo>
                  <a:lnTo>
                    <a:pt x="150634" y="18897"/>
                  </a:lnTo>
                  <a:lnTo>
                    <a:pt x="123659" y="5029"/>
                  </a:lnTo>
                  <a:lnTo>
                    <a:pt x="87566" y="0"/>
                  </a:lnTo>
                  <a:lnTo>
                    <a:pt x="51358" y="5092"/>
                  </a:lnTo>
                  <a:lnTo>
                    <a:pt x="24561" y="19062"/>
                  </a:lnTo>
                  <a:lnTo>
                    <a:pt x="7937" y="39941"/>
                  </a:lnTo>
                  <a:lnTo>
                    <a:pt x="2222" y="65786"/>
                  </a:lnTo>
                  <a:lnTo>
                    <a:pt x="7835" y="94284"/>
                  </a:lnTo>
                  <a:lnTo>
                    <a:pt x="25781" y="113068"/>
                  </a:lnTo>
                  <a:lnTo>
                    <a:pt x="57734" y="126111"/>
                  </a:lnTo>
                  <a:lnTo>
                    <a:pt x="105346" y="137350"/>
                  </a:lnTo>
                  <a:lnTo>
                    <a:pt x="132524" y="144843"/>
                  </a:lnTo>
                  <a:lnTo>
                    <a:pt x="150685" y="155625"/>
                  </a:lnTo>
                  <a:lnTo>
                    <a:pt x="160858" y="170167"/>
                  </a:lnTo>
                  <a:lnTo>
                    <a:pt x="164020" y="188912"/>
                  </a:lnTo>
                  <a:lnTo>
                    <a:pt x="158572" y="210870"/>
                  </a:lnTo>
                  <a:lnTo>
                    <a:pt x="143408" y="227533"/>
                  </a:lnTo>
                  <a:lnTo>
                    <a:pt x="120332" y="238099"/>
                  </a:lnTo>
                  <a:lnTo>
                    <a:pt x="91122" y="241808"/>
                  </a:lnTo>
                  <a:lnTo>
                    <a:pt x="61925" y="238099"/>
                  </a:lnTo>
                  <a:lnTo>
                    <a:pt x="38836" y="227533"/>
                  </a:lnTo>
                  <a:lnTo>
                    <a:pt x="23685" y="210870"/>
                  </a:lnTo>
                  <a:lnTo>
                    <a:pt x="18224" y="188912"/>
                  </a:lnTo>
                  <a:lnTo>
                    <a:pt x="18224" y="180022"/>
                  </a:lnTo>
                  <a:lnTo>
                    <a:pt x="0" y="180022"/>
                  </a:lnTo>
                  <a:lnTo>
                    <a:pt x="0" y="188912"/>
                  </a:lnTo>
                  <a:lnTo>
                    <a:pt x="6680" y="217373"/>
                  </a:lnTo>
                  <a:lnTo>
                    <a:pt x="25400" y="239255"/>
                  </a:lnTo>
                  <a:lnTo>
                    <a:pt x="54203" y="253288"/>
                  </a:lnTo>
                  <a:lnTo>
                    <a:pt x="91122" y="258254"/>
                  </a:lnTo>
                  <a:lnTo>
                    <a:pt x="128435" y="253225"/>
                  </a:lnTo>
                  <a:lnTo>
                    <a:pt x="157187" y="239090"/>
                  </a:lnTo>
                  <a:lnTo>
                    <a:pt x="175691" y="217182"/>
                  </a:lnTo>
                  <a:lnTo>
                    <a:pt x="182245" y="188912"/>
                  </a:lnTo>
                  <a:close/>
                </a:path>
                <a:path w="419100" h="258444">
                  <a:moveTo>
                    <a:pt x="418592" y="129349"/>
                  </a:moveTo>
                  <a:lnTo>
                    <a:pt x="417271" y="117792"/>
                  </a:lnTo>
                  <a:lnTo>
                    <a:pt x="412432" y="75387"/>
                  </a:lnTo>
                  <a:lnTo>
                    <a:pt x="399923" y="48298"/>
                  </a:lnTo>
                  <a:lnTo>
                    <a:pt x="399923" y="117792"/>
                  </a:lnTo>
                  <a:lnTo>
                    <a:pt x="232346" y="117792"/>
                  </a:lnTo>
                  <a:lnTo>
                    <a:pt x="238912" y="74574"/>
                  </a:lnTo>
                  <a:lnTo>
                    <a:pt x="254850" y="42786"/>
                  </a:lnTo>
                  <a:lnTo>
                    <a:pt x="280543" y="23152"/>
                  </a:lnTo>
                  <a:lnTo>
                    <a:pt x="316357" y="16446"/>
                  </a:lnTo>
                  <a:lnTo>
                    <a:pt x="351917" y="23152"/>
                  </a:lnTo>
                  <a:lnTo>
                    <a:pt x="377469" y="42786"/>
                  </a:lnTo>
                  <a:lnTo>
                    <a:pt x="393369" y="74574"/>
                  </a:lnTo>
                  <a:lnTo>
                    <a:pt x="399923" y="117792"/>
                  </a:lnTo>
                  <a:lnTo>
                    <a:pt x="399923" y="48298"/>
                  </a:lnTo>
                  <a:lnTo>
                    <a:pt x="393636" y="34671"/>
                  </a:lnTo>
                  <a:lnTo>
                    <a:pt x="371055" y="16446"/>
                  </a:lnTo>
                  <a:lnTo>
                    <a:pt x="361772" y="8966"/>
                  </a:lnTo>
                  <a:lnTo>
                    <a:pt x="316357" y="0"/>
                  </a:lnTo>
                  <a:lnTo>
                    <a:pt x="270865" y="8966"/>
                  </a:lnTo>
                  <a:lnTo>
                    <a:pt x="238848" y="34671"/>
                  </a:lnTo>
                  <a:lnTo>
                    <a:pt x="219913" y="75387"/>
                  </a:lnTo>
                  <a:lnTo>
                    <a:pt x="213677" y="129349"/>
                  </a:lnTo>
                  <a:lnTo>
                    <a:pt x="219913" y="183248"/>
                  </a:lnTo>
                  <a:lnTo>
                    <a:pt x="238848" y="223799"/>
                  </a:lnTo>
                  <a:lnTo>
                    <a:pt x="270865" y="249364"/>
                  </a:lnTo>
                  <a:lnTo>
                    <a:pt x="316357" y="258254"/>
                  </a:lnTo>
                  <a:lnTo>
                    <a:pt x="353441" y="253060"/>
                  </a:lnTo>
                  <a:lnTo>
                    <a:pt x="374802" y="241808"/>
                  </a:lnTo>
                  <a:lnTo>
                    <a:pt x="381977" y="238023"/>
                  </a:lnTo>
                  <a:lnTo>
                    <a:pt x="401929" y="213995"/>
                  </a:lnTo>
                  <a:lnTo>
                    <a:pt x="413258" y="181800"/>
                  </a:lnTo>
                  <a:lnTo>
                    <a:pt x="394589" y="181800"/>
                  </a:lnTo>
                  <a:lnTo>
                    <a:pt x="385305" y="207111"/>
                  </a:lnTo>
                  <a:lnTo>
                    <a:pt x="369303" y="225971"/>
                  </a:lnTo>
                  <a:lnTo>
                    <a:pt x="346392" y="237744"/>
                  </a:lnTo>
                  <a:lnTo>
                    <a:pt x="316357" y="241808"/>
                  </a:lnTo>
                  <a:lnTo>
                    <a:pt x="279285" y="234810"/>
                  </a:lnTo>
                  <a:lnTo>
                    <a:pt x="253123" y="214198"/>
                  </a:lnTo>
                  <a:lnTo>
                    <a:pt x="237477" y="180492"/>
                  </a:lnTo>
                  <a:lnTo>
                    <a:pt x="231902" y="134239"/>
                  </a:lnTo>
                  <a:lnTo>
                    <a:pt x="418592" y="134239"/>
                  </a:lnTo>
                  <a:lnTo>
                    <a:pt x="418592" y="1293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2" name="object 1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76248" y="3316353"/>
            <a:ext cx="161158" cy="177160"/>
          </a:xfrm>
          <a:prstGeom prst="rect">
            <a:avLst/>
          </a:prstGeom>
        </p:spPr>
      </p:pic>
      <p:sp>
        <p:nvSpPr>
          <p:cNvPr id="123" name="object 123"/>
          <p:cNvSpPr/>
          <p:nvPr/>
        </p:nvSpPr>
        <p:spPr>
          <a:xfrm>
            <a:off x="1369453" y="3225685"/>
            <a:ext cx="661035" cy="346075"/>
          </a:xfrm>
          <a:custGeom>
            <a:avLst/>
            <a:gdLst/>
            <a:ahLst/>
            <a:cxnLst/>
            <a:rect l="l" t="t" r="r" b="b"/>
            <a:pathLst>
              <a:path w="661035" h="346075">
                <a:moveTo>
                  <a:pt x="193535" y="297167"/>
                </a:moveTo>
                <a:lnTo>
                  <a:pt x="161188" y="276377"/>
                </a:lnTo>
                <a:lnTo>
                  <a:pt x="132727" y="245732"/>
                </a:lnTo>
                <a:lnTo>
                  <a:pt x="112483" y="202234"/>
                </a:lnTo>
                <a:lnTo>
                  <a:pt x="104762" y="142875"/>
                </a:lnTo>
                <a:lnTo>
                  <a:pt x="104762" y="4953"/>
                </a:lnTo>
                <a:lnTo>
                  <a:pt x="88773" y="4953"/>
                </a:lnTo>
                <a:lnTo>
                  <a:pt x="88773" y="142875"/>
                </a:lnTo>
                <a:lnTo>
                  <a:pt x="81114" y="202552"/>
                </a:lnTo>
                <a:lnTo>
                  <a:pt x="60960" y="246595"/>
                </a:lnTo>
                <a:lnTo>
                  <a:pt x="32512" y="277342"/>
                </a:lnTo>
                <a:lnTo>
                  <a:pt x="0" y="297167"/>
                </a:lnTo>
                <a:lnTo>
                  <a:pt x="0" y="312788"/>
                </a:lnTo>
                <a:lnTo>
                  <a:pt x="34569" y="293585"/>
                </a:lnTo>
                <a:lnTo>
                  <a:pt x="63385" y="267119"/>
                </a:lnTo>
                <a:lnTo>
                  <a:pt x="84696" y="234734"/>
                </a:lnTo>
                <a:lnTo>
                  <a:pt x="96774" y="197726"/>
                </a:lnTo>
                <a:lnTo>
                  <a:pt x="109321" y="234518"/>
                </a:lnTo>
                <a:lnTo>
                  <a:pt x="130860" y="266547"/>
                </a:lnTo>
                <a:lnTo>
                  <a:pt x="159562" y="292938"/>
                </a:lnTo>
                <a:lnTo>
                  <a:pt x="193535" y="312788"/>
                </a:lnTo>
                <a:lnTo>
                  <a:pt x="193535" y="297167"/>
                </a:lnTo>
                <a:close/>
              </a:path>
              <a:path w="661035" h="346075">
                <a:moveTo>
                  <a:pt x="331838" y="147066"/>
                </a:moveTo>
                <a:lnTo>
                  <a:pt x="274688" y="147066"/>
                </a:lnTo>
                <a:lnTo>
                  <a:pt x="274688" y="381"/>
                </a:lnTo>
                <a:lnTo>
                  <a:pt x="258686" y="381"/>
                </a:lnTo>
                <a:lnTo>
                  <a:pt x="258686" y="336029"/>
                </a:lnTo>
                <a:lnTo>
                  <a:pt x="274688" y="336029"/>
                </a:lnTo>
                <a:lnTo>
                  <a:pt x="274688" y="161163"/>
                </a:lnTo>
                <a:lnTo>
                  <a:pt x="331838" y="161163"/>
                </a:lnTo>
                <a:lnTo>
                  <a:pt x="331838" y="147066"/>
                </a:lnTo>
                <a:close/>
              </a:path>
              <a:path w="661035" h="346075">
                <a:moveTo>
                  <a:pt x="644525" y="288404"/>
                </a:moveTo>
                <a:lnTo>
                  <a:pt x="643102" y="277495"/>
                </a:lnTo>
                <a:lnTo>
                  <a:pt x="638848" y="267639"/>
                </a:lnTo>
                <a:lnTo>
                  <a:pt x="631825" y="258940"/>
                </a:lnTo>
                <a:lnTo>
                  <a:pt x="628142" y="256120"/>
                </a:lnTo>
                <a:lnTo>
                  <a:pt x="628142" y="288404"/>
                </a:lnTo>
                <a:lnTo>
                  <a:pt x="627253" y="295389"/>
                </a:lnTo>
                <a:lnTo>
                  <a:pt x="596125" y="321449"/>
                </a:lnTo>
                <a:lnTo>
                  <a:pt x="544588" y="330962"/>
                </a:lnTo>
                <a:lnTo>
                  <a:pt x="510032" y="332219"/>
                </a:lnTo>
                <a:lnTo>
                  <a:pt x="475691" y="330962"/>
                </a:lnTo>
                <a:lnTo>
                  <a:pt x="424154" y="321449"/>
                </a:lnTo>
                <a:lnTo>
                  <a:pt x="392861" y="295389"/>
                </a:lnTo>
                <a:lnTo>
                  <a:pt x="391922" y="288404"/>
                </a:lnTo>
                <a:lnTo>
                  <a:pt x="392861" y="281368"/>
                </a:lnTo>
                <a:lnTo>
                  <a:pt x="424154" y="255143"/>
                </a:lnTo>
                <a:lnTo>
                  <a:pt x="475691" y="245478"/>
                </a:lnTo>
                <a:lnTo>
                  <a:pt x="510032" y="244208"/>
                </a:lnTo>
                <a:lnTo>
                  <a:pt x="544588" y="245478"/>
                </a:lnTo>
                <a:lnTo>
                  <a:pt x="596125" y="255143"/>
                </a:lnTo>
                <a:lnTo>
                  <a:pt x="627253" y="281368"/>
                </a:lnTo>
                <a:lnTo>
                  <a:pt x="628142" y="288404"/>
                </a:lnTo>
                <a:lnTo>
                  <a:pt x="628142" y="256120"/>
                </a:lnTo>
                <a:lnTo>
                  <a:pt x="577176" y="235826"/>
                </a:lnTo>
                <a:lnTo>
                  <a:pt x="510032" y="230492"/>
                </a:lnTo>
                <a:lnTo>
                  <a:pt x="473621" y="231838"/>
                </a:lnTo>
                <a:lnTo>
                  <a:pt x="417499" y="242392"/>
                </a:lnTo>
                <a:lnTo>
                  <a:pt x="381203" y="267639"/>
                </a:lnTo>
                <a:lnTo>
                  <a:pt x="375539" y="288404"/>
                </a:lnTo>
                <a:lnTo>
                  <a:pt x="376961" y="299110"/>
                </a:lnTo>
                <a:lnTo>
                  <a:pt x="417499" y="334365"/>
                </a:lnTo>
                <a:lnTo>
                  <a:pt x="473621" y="344652"/>
                </a:lnTo>
                <a:lnTo>
                  <a:pt x="510032" y="345935"/>
                </a:lnTo>
                <a:lnTo>
                  <a:pt x="546392" y="344652"/>
                </a:lnTo>
                <a:lnTo>
                  <a:pt x="577176" y="340791"/>
                </a:lnTo>
                <a:lnTo>
                  <a:pt x="602399" y="334365"/>
                </a:lnTo>
                <a:lnTo>
                  <a:pt x="607072" y="332219"/>
                </a:lnTo>
                <a:lnTo>
                  <a:pt x="622046" y="325361"/>
                </a:lnTo>
                <a:lnTo>
                  <a:pt x="631825" y="317665"/>
                </a:lnTo>
                <a:lnTo>
                  <a:pt x="638848" y="308889"/>
                </a:lnTo>
                <a:lnTo>
                  <a:pt x="643102" y="299110"/>
                </a:lnTo>
                <a:lnTo>
                  <a:pt x="644525" y="288404"/>
                </a:lnTo>
                <a:close/>
              </a:path>
              <a:path w="661035" h="346075">
                <a:moveTo>
                  <a:pt x="660527" y="167259"/>
                </a:moveTo>
                <a:lnTo>
                  <a:pt x="583946" y="167259"/>
                </a:lnTo>
                <a:lnTo>
                  <a:pt x="583946" y="112014"/>
                </a:lnTo>
                <a:lnTo>
                  <a:pt x="583946" y="108966"/>
                </a:lnTo>
                <a:lnTo>
                  <a:pt x="623951" y="93726"/>
                </a:lnTo>
                <a:lnTo>
                  <a:pt x="644525" y="57531"/>
                </a:lnTo>
                <a:lnTo>
                  <a:pt x="643178" y="46951"/>
                </a:lnTo>
                <a:lnTo>
                  <a:pt x="639229" y="37477"/>
                </a:lnTo>
                <a:lnTo>
                  <a:pt x="632790" y="29083"/>
                </a:lnTo>
                <a:lnTo>
                  <a:pt x="628142" y="25209"/>
                </a:lnTo>
                <a:lnTo>
                  <a:pt x="628142" y="57531"/>
                </a:lnTo>
                <a:lnTo>
                  <a:pt x="627151" y="64833"/>
                </a:lnTo>
                <a:lnTo>
                  <a:pt x="596290" y="90678"/>
                </a:lnTo>
                <a:lnTo>
                  <a:pt x="567944" y="97040"/>
                </a:lnTo>
                <a:lnTo>
                  <a:pt x="567944" y="112014"/>
                </a:lnTo>
                <a:lnTo>
                  <a:pt x="567944" y="167259"/>
                </a:lnTo>
                <a:lnTo>
                  <a:pt x="452501" y="167259"/>
                </a:lnTo>
                <a:lnTo>
                  <a:pt x="452501" y="112014"/>
                </a:lnTo>
                <a:lnTo>
                  <a:pt x="465505" y="113512"/>
                </a:lnTo>
                <a:lnTo>
                  <a:pt x="479412" y="114579"/>
                </a:lnTo>
                <a:lnTo>
                  <a:pt x="494233" y="115227"/>
                </a:lnTo>
                <a:lnTo>
                  <a:pt x="510032" y="115443"/>
                </a:lnTo>
                <a:lnTo>
                  <a:pt x="525881" y="115227"/>
                </a:lnTo>
                <a:lnTo>
                  <a:pt x="540842" y="114579"/>
                </a:lnTo>
                <a:lnTo>
                  <a:pt x="554875" y="113512"/>
                </a:lnTo>
                <a:lnTo>
                  <a:pt x="567944" y="112014"/>
                </a:lnTo>
                <a:lnTo>
                  <a:pt x="567944" y="97040"/>
                </a:lnTo>
                <a:lnTo>
                  <a:pt x="544588" y="99822"/>
                </a:lnTo>
                <a:lnTo>
                  <a:pt x="510032" y="100965"/>
                </a:lnTo>
                <a:lnTo>
                  <a:pt x="446976" y="96393"/>
                </a:lnTo>
                <a:lnTo>
                  <a:pt x="406781" y="82677"/>
                </a:lnTo>
                <a:lnTo>
                  <a:pt x="391922" y="57531"/>
                </a:lnTo>
                <a:lnTo>
                  <a:pt x="392912" y="50444"/>
                </a:lnTo>
                <a:lnTo>
                  <a:pt x="423989" y="24701"/>
                </a:lnTo>
                <a:lnTo>
                  <a:pt x="475678" y="15303"/>
                </a:lnTo>
                <a:lnTo>
                  <a:pt x="510032" y="14097"/>
                </a:lnTo>
                <a:lnTo>
                  <a:pt x="544588" y="15303"/>
                </a:lnTo>
                <a:lnTo>
                  <a:pt x="596290" y="24701"/>
                </a:lnTo>
                <a:lnTo>
                  <a:pt x="627151" y="50444"/>
                </a:lnTo>
                <a:lnTo>
                  <a:pt x="628142" y="57531"/>
                </a:lnTo>
                <a:lnTo>
                  <a:pt x="628142" y="25209"/>
                </a:lnTo>
                <a:lnTo>
                  <a:pt x="623951" y="21717"/>
                </a:lnTo>
                <a:lnTo>
                  <a:pt x="608431" y="14097"/>
                </a:lnTo>
                <a:lnTo>
                  <a:pt x="604278" y="12052"/>
                </a:lnTo>
                <a:lnTo>
                  <a:pt x="578561" y="5283"/>
                </a:lnTo>
                <a:lnTo>
                  <a:pt x="547065" y="1308"/>
                </a:lnTo>
                <a:lnTo>
                  <a:pt x="510032" y="0"/>
                </a:lnTo>
                <a:lnTo>
                  <a:pt x="472998" y="1308"/>
                </a:lnTo>
                <a:lnTo>
                  <a:pt x="415950" y="12052"/>
                </a:lnTo>
                <a:lnTo>
                  <a:pt x="380873" y="37477"/>
                </a:lnTo>
                <a:lnTo>
                  <a:pt x="375539" y="57531"/>
                </a:lnTo>
                <a:lnTo>
                  <a:pt x="376885" y="68326"/>
                </a:lnTo>
                <a:lnTo>
                  <a:pt x="404571" y="98513"/>
                </a:lnTo>
                <a:lnTo>
                  <a:pt x="436499" y="108966"/>
                </a:lnTo>
                <a:lnTo>
                  <a:pt x="436499" y="167259"/>
                </a:lnTo>
                <a:lnTo>
                  <a:pt x="358394" y="167259"/>
                </a:lnTo>
                <a:lnTo>
                  <a:pt x="358394" y="181356"/>
                </a:lnTo>
                <a:lnTo>
                  <a:pt x="660527" y="181356"/>
                </a:lnTo>
                <a:lnTo>
                  <a:pt x="660527" y="1672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086259" y="3226058"/>
            <a:ext cx="324485" cy="335915"/>
          </a:xfrm>
          <a:custGeom>
            <a:avLst/>
            <a:gdLst/>
            <a:ahLst/>
            <a:cxnLst/>
            <a:rect l="l" t="t" r="r" b="b"/>
            <a:pathLst>
              <a:path w="324485" h="335914">
                <a:moveTo>
                  <a:pt x="181351" y="20954"/>
                </a:moveTo>
                <a:lnTo>
                  <a:pt x="3809" y="20954"/>
                </a:lnTo>
                <a:lnTo>
                  <a:pt x="3809" y="6476"/>
                </a:lnTo>
                <a:lnTo>
                  <a:pt x="181351" y="6476"/>
                </a:lnTo>
                <a:lnTo>
                  <a:pt x="181351" y="20954"/>
                </a:lnTo>
                <a:close/>
              </a:path>
              <a:path w="324485" h="335914">
                <a:moveTo>
                  <a:pt x="0" y="312031"/>
                </a:moveTo>
                <a:lnTo>
                  <a:pt x="0" y="297172"/>
                </a:lnTo>
                <a:lnTo>
                  <a:pt x="29550" y="277146"/>
                </a:lnTo>
                <a:lnTo>
                  <a:pt x="56672" y="245262"/>
                </a:lnTo>
                <a:lnTo>
                  <a:pt x="76453" y="201924"/>
                </a:lnTo>
                <a:lnTo>
                  <a:pt x="76560" y="201430"/>
                </a:lnTo>
                <a:lnTo>
                  <a:pt x="84198" y="147062"/>
                </a:lnTo>
                <a:lnTo>
                  <a:pt x="84198" y="20954"/>
                </a:lnTo>
                <a:lnTo>
                  <a:pt x="100200" y="20954"/>
                </a:lnTo>
                <a:lnTo>
                  <a:pt x="100200" y="147062"/>
                </a:lnTo>
                <a:lnTo>
                  <a:pt x="107677" y="201430"/>
                </a:lnTo>
                <a:lnTo>
                  <a:pt x="107900" y="201924"/>
                </a:lnTo>
                <a:lnTo>
                  <a:pt x="92580" y="201924"/>
                </a:lnTo>
                <a:lnTo>
                  <a:pt x="79561" y="236220"/>
                </a:lnTo>
                <a:lnTo>
                  <a:pt x="58434" y="267407"/>
                </a:lnTo>
                <a:lnTo>
                  <a:pt x="31235" y="293380"/>
                </a:lnTo>
                <a:lnTo>
                  <a:pt x="0" y="312031"/>
                </a:lnTo>
                <a:close/>
              </a:path>
              <a:path w="324485" h="335914">
                <a:moveTo>
                  <a:pt x="184399" y="312031"/>
                </a:moveTo>
                <a:lnTo>
                  <a:pt x="152693" y="292684"/>
                </a:lnTo>
                <a:lnTo>
                  <a:pt x="125917" y="266693"/>
                </a:lnTo>
                <a:lnTo>
                  <a:pt x="105427" y="235845"/>
                </a:lnTo>
                <a:lnTo>
                  <a:pt x="92580" y="201924"/>
                </a:lnTo>
                <a:lnTo>
                  <a:pt x="107900" y="201924"/>
                </a:lnTo>
                <a:lnTo>
                  <a:pt x="127155" y="244548"/>
                </a:lnTo>
                <a:lnTo>
                  <a:pt x="154205" y="276450"/>
                </a:lnTo>
                <a:lnTo>
                  <a:pt x="184399" y="297172"/>
                </a:lnTo>
                <a:lnTo>
                  <a:pt x="184399" y="312031"/>
                </a:lnTo>
                <a:close/>
              </a:path>
              <a:path w="324485" h="335914">
                <a:moveTo>
                  <a:pt x="267074" y="335652"/>
                </a:moveTo>
                <a:lnTo>
                  <a:pt x="251072" y="335652"/>
                </a:lnTo>
                <a:lnTo>
                  <a:pt x="251072" y="0"/>
                </a:lnTo>
                <a:lnTo>
                  <a:pt x="267074" y="0"/>
                </a:lnTo>
                <a:lnTo>
                  <a:pt x="267074" y="146681"/>
                </a:lnTo>
                <a:lnTo>
                  <a:pt x="324222" y="146681"/>
                </a:lnTo>
                <a:lnTo>
                  <a:pt x="324222" y="160777"/>
                </a:lnTo>
                <a:lnTo>
                  <a:pt x="267074" y="160777"/>
                </a:lnTo>
                <a:lnTo>
                  <a:pt x="267074" y="3356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547393" y="3225677"/>
            <a:ext cx="266700" cy="335915"/>
          </a:xfrm>
          <a:custGeom>
            <a:avLst/>
            <a:gdLst/>
            <a:ahLst/>
            <a:cxnLst/>
            <a:rect l="l" t="t" r="r" b="b"/>
            <a:pathLst>
              <a:path w="266700" h="335914">
                <a:moveTo>
                  <a:pt x="84579" y="316222"/>
                </a:moveTo>
                <a:lnTo>
                  <a:pt x="43432" y="305131"/>
                </a:lnTo>
                <a:lnTo>
                  <a:pt x="17841" y="273574"/>
                </a:lnTo>
                <a:lnTo>
                  <a:pt x="1803" y="204044"/>
                </a:lnTo>
                <a:lnTo>
                  <a:pt x="0" y="158492"/>
                </a:lnTo>
                <a:lnTo>
                  <a:pt x="1803" y="112779"/>
                </a:lnTo>
                <a:lnTo>
                  <a:pt x="7572" y="74245"/>
                </a:lnTo>
                <a:lnTo>
                  <a:pt x="33146" y="20573"/>
                </a:lnTo>
                <a:lnTo>
                  <a:pt x="69149" y="1285"/>
                </a:lnTo>
                <a:lnTo>
                  <a:pt x="84579" y="0"/>
                </a:lnTo>
                <a:lnTo>
                  <a:pt x="99789" y="1285"/>
                </a:lnTo>
                <a:lnTo>
                  <a:pt x="113392" y="5143"/>
                </a:lnTo>
                <a:lnTo>
                  <a:pt x="125351" y="11572"/>
                </a:lnTo>
                <a:lnTo>
                  <a:pt x="128234" y="14096"/>
                </a:lnTo>
                <a:lnTo>
                  <a:pt x="84579" y="14096"/>
                </a:lnTo>
                <a:lnTo>
                  <a:pt x="72590" y="15269"/>
                </a:lnTo>
                <a:lnTo>
                  <a:pt x="31110" y="51284"/>
                </a:lnTo>
                <a:lnTo>
                  <a:pt x="17513" y="115565"/>
                </a:lnTo>
                <a:lnTo>
                  <a:pt x="16001" y="158492"/>
                </a:lnTo>
                <a:lnTo>
                  <a:pt x="17513" y="201365"/>
                </a:lnTo>
                <a:lnTo>
                  <a:pt x="31110" y="265538"/>
                </a:lnTo>
                <a:lnTo>
                  <a:pt x="61815" y="298315"/>
                </a:lnTo>
                <a:lnTo>
                  <a:pt x="84579" y="302506"/>
                </a:lnTo>
                <a:lnTo>
                  <a:pt x="128446" y="302506"/>
                </a:lnTo>
                <a:lnTo>
                  <a:pt x="125351" y="305131"/>
                </a:lnTo>
                <a:lnTo>
                  <a:pt x="113392" y="311316"/>
                </a:lnTo>
                <a:lnTo>
                  <a:pt x="99789" y="315001"/>
                </a:lnTo>
                <a:lnTo>
                  <a:pt x="84579" y="316222"/>
                </a:lnTo>
                <a:close/>
              </a:path>
              <a:path w="266700" h="335914">
                <a:moveTo>
                  <a:pt x="128446" y="302506"/>
                </a:moveTo>
                <a:lnTo>
                  <a:pt x="84579" y="302506"/>
                </a:lnTo>
                <a:lnTo>
                  <a:pt x="96348" y="301446"/>
                </a:lnTo>
                <a:lnTo>
                  <a:pt x="107010" y="298315"/>
                </a:lnTo>
                <a:lnTo>
                  <a:pt x="137668" y="265538"/>
                </a:lnTo>
                <a:lnTo>
                  <a:pt x="151265" y="201365"/>
                </a:lnTo>
                <a:lnTo>
                  <a:pt x="152777" y="158492"/>
                </a:lnTo>
                <a:lnTo>
                  <a:pt x="151265" y="115565"/>
                </a:lnTo>
                <a:lnTo>
                  <a:pt x="137668" y="51284"/>
                </a:lnTo>
                <a:lnTo>
                  <a:pt x="107010" y="18620"/>
                </a:lnTo>
                <a:lnTo>
                  <a:pt x="84579" y="14096"/>
                </a:lnTo>
                <a:lnTo>
                  <a:pt x="128234" y="14096"/>
                </a:lnTo>
                <a:lnTo>
                  <a:pt x="161349" y="74245"/>
                </a:lnTo>
                <a:lnTo>
                  <a:pt x="167028" y="112779"/>
                </a:lnTo>
                <a:lnTo>
                  <a:pt x="168778" y="158492"/>
                </a:lnTo>
                <a:lnTo>
                  <a:pt x="167028" y="204044"/>
                </a:lnTo>
                <a:lnTo>
                  <a:pt x="161349" y="242595"/>
                </a:lnTo>
                <a:lnTo>
                  <a:pt x="151098" y="273574"/>
                </a:lnTo>
                <a:lnTo>
                  <a:pt x="135632" y="296410"/>
                </a:lnTo>
                <a:lnTo>
                  <a:pt x="128446" y="302506"/>
                </a:lnTo>
                <a:close/>
              </a:path>
              <a:path w="266700" h="335914">
                <a:moveTo>
                  <a:pt x="266693" y="335652"/>
                </a:moveTo>
                <a:lnTo>
                  <a:pt x="250691" y="335652"/>
                </a:lnTo>
                <a:lnTo>
                  <a:pt x="250691" y="380"/>
                </a:lnTo>
                <a:lnTo>
                  <a:pt x="266693" y="380"/>
                </a:lnTo>
                <a:lnTo>
                  <a:pt x="266693" y="3356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903499" y="3232022"/>
            <a:ext cx="118110" cy="304800"/>
          </a:xfrm>
          <a:custGeom>
            <a:avLst/>
            <a:gdLst/>
            <a:ahLst/>
            <a:cxnLst/>
            <a:rect l="l" t="t" r="r" b="b"/>
            <a:pathLst>
              <a:path w="118110" h="304800">
                <a:moveTo>
                  <a:pt x="118110" y="0"/>
                </a:moveTo>
                <a:lnTo>
                  <a:pt x="0" y="0"/>
                </a:lnTo>
                <a:lnTo>
                  <a:pt x="0" y="15240"/>
                </a:lnTo>
                <a:lnTo>
                  <a:pt x="0" y="292100"/>
                </a:lnTo>
                <a:lnTo>
                  <a:pt x="0" y="304800"/>
                </a:lnTo>
                <a:lnTo>
                  <a:pt x="118110" y="304800"/>
                </a:lnTo>
                <a:lnTo>
                  <a:pt x="118110" y="292100"/>
                </a:lnTo>
                <a:lnTo>
                  <a:pt x="16002" y="292100"/>
                </a:lnTo>
                <a:lnTo>
                  <a:pt x="16002" y="15240"/>
                </a:lnTo>
                <a:lnTo>
                  <a:pt x="102108" y="15240"/>
                </a:lnTo>
                <a:lnTo>
                  <a:pt x="102108" y="291592"/>
                </a:lnTo>
                <a:lnTo>
                  <a:pt x="118110" y="291592"/>
                </a:lnTo>
                <a:lnTo>
                  <a:pt x="118110" y="15240"/>
                </a:lnTo>
                <a:lnTo>
                  <a:pt x="118110" y="14998"/>
                </a:lnTo>
                <a:lnTo>
                  <a:pt x="1181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037611" y="3228212"/>
            <a:ext cx="64135" cy="328930"/>
          </a:xfrm>
          <a:custGeom>
            <a:avLst/>
            <a:gdLst/>
            <a:ahLst/>
            <a:cxnLst/>
            <a:rect l="l" t="t" r="r" b="b"/>
            <a:pathLst>
              <a:path w="64135" h="328929">
                <a:moveTo>
                  <a:pt x="64008" y="0"/>
                </a:moveTo>
                <a:lnTo>
                  <a:pt x="48387" y="0"/>
                </a:lnTo>
                <a:lnTo>
                  <a:pt x="48387" y="140970"/>
                </a:lnTo>
                <a:lnTo>
                  <a:pt x="0" y="140970"/>
                </a:lnTo>
                <a:lnTo>
                  <a:pt x="0" y="156210"/>
                </a:lnTo>
                <a:lnTo>
                  <a:pt x="48387" y="156210"/>
                </a:lnTo>
                <a:lnTo>
                  <a:pt x="48387" y="328930"/>
                </a:lnTo>
                <a:lnTo>
                  <a:pt x="64008" y="328930"/>
                </a:lnTo>
                <a:lnTo>
                  <a:pt x="64008" y="156210"/>
                </a:lnTo>
                <a:lnTo>
                  <a:pt x="64008" y="140970"/>
                </a:lnTo>
                <a:lnTo>
                  <a:pt x="640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158391" y="3225677"/>
            <a:ext cx="16510" cy="336550"/>
          </a:xfrm>
          <a:custGeom>
            <a:avLst/>
            <a:gdLst/>
            <a:ahLst/>
            <a:cxnLst/>
            <a:rect l="l" t="t" r="r" b="b"/>
            <a:pathLst>
              <a:path w="16510" h="336550">
                <a:moveTo>
                  <a:pt x="16001" y="336033"/>
                </a:moveTo>
                <a:lnTo>
                  <a:pt x="0" y="336033"/>
                </a:lnTo>
                <a:lnTo>
                  <a:pt x="0" y="0"/>
                </a:lnTo>
                <a:lnTo>
                  <a:pt x="16001" y="0"/>
                </a:lnTo>
                <a:lnTo>
                  <a:pt x="16001" y="3360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251624" y="3223772"/>
            <a:ext cx="278130" cy="340995"/>
          </a:xfrm>
          <a:custGeom>
            <a:avLst/>
            <a:gdLst/>
            <a:ahLst/>
            <a:cxnLst/>
            <a:rect l="l" t="t" r="r" b="b"/>
            <a:pathLst>
              <a:path w="278129" h="340995">
                <a:moveTo>
                  <a:pt x="85722" y="152777"/>
                </a:moveTo>
                <a:lnTo>
                  <a:pt x="38200" y="142008"/>
                </a:lnTo>
                <a:lnTo>
                  <a:pt x="6953" y="109439"/>
                </a:lnTo>
                <a:lnTo>
                  <a:pt x="0" y="76579"/>
                </a:lnTo>
                <a:lnTo>
                  <a:pt x="1797" y="58803"/>
                </a:lnTo>
                <a:lnTo>
                  <a:pt x="25907" y="19049"/>
                </a:lnTo>
                <a:lnTo>
                  <a:pt x="68500" y="1208"/>
                </a:lnTo>
                <a:lnTo>
                  <a:pt x="85722" y="0"/>
                </a:lnTo>
                <a:lnTo>
                  <a:pt x="103165" y="1208"/>
                </a:lnTo>
                <a:lnTo>
                  <a:pt x="119250" y="4810"/>
                </a:lnTo>
                <a:lnTo>
                  <a:pt x="133620" y="10768"/>
                </a:lnTo>
                <a:lnTo>
                  <a:pt x="137997" y="13715"/>
                </a:lnTo>
                <a:lnTo>
                  <a:pt x="85722" y="13715"/>
                </a:lnTo>
                <a:lnTo>
                  <a:pt x="71114" y="14781"/>
                </a:lnTo>
                <a:lnTo>
                  <a:pt x="35432" y="30479"/>
                </a:lnTo>
                <a:lnTo>
                  <a:pt x="16001" y="76579"/>
                </a:lnTo>
                <a:lnTo>
                  <a:pt x="17323" y="90634"/>
                </a:lnTo>
                <a:lnTo>
                  <a:pt x="45754" y="129578"/>
                </a:lnTo>
                <a:lnTo>
                  <a:pt x="85722" y="139061"/>
                </a:lnTo>
                <a:lnTo>
                  <a:pt x="137997" y="139061"/>
                </a:lnTo>
                <a:lnTo>
                  <a:pt x="133620" y="142008"/>
                </a:lnTo>
                <a:lnTo>
                  <a:pt x="119250" y="147967"/>
                </a:lnTo>
                <a:lnTo>
                  <a:pt x="103165" y="151568"/>
                </a:lnTo>
                <a:lnTo>
                  <a:pt x="85722" y="152777"/>
                </a:lnTo>
                <a:close/>
              </a:path>
              <a:path w="278129" h="340995">
                <a:moveTo>
                  <a:pt x="137997" y="139061"/>
                </a:moveTo>
                <a:lnTo>
                  <a:pt x="85722" y="139061"/>
                </a:lnTo>
                <a:lnTo>
                  <a:pt x="100170" y="137995"/>
                </a:lnTo>
                <a:lnTo>
                  <a:pt x="113582" y="134823"/>
                </a:lnTo>
                <a:lnTo>
                  <a:pt x="150300" y="103010"/>
                </a:lnTo>
                <a:lnTo>
                  <a:pt x="155444" y="76579"/>
                </a:lnTo>
                <a:lnTo>
                  <a:pt x="154122" y="62357"/>
                </a:lnTo>
                <a:lnTo>
                  <a:pt x="125637" y="23198"/>
                </a:lnTo>
                <a:lnTo>
                  <a:pt x="85722" y="13715"/>
                </a:lnTo>
                <a:lnTo>
                  <a:pt x="137997" y="13715"/>
                </a:lnTo>
                <a:lnTo>
                  <a:pt x="164730" y="43242"/>
                </a:lnTo>
                <a:lnTo>
                  <a:pt x="171826" y="76579"/>
                </a:lnTo>
                <a:lnTo>
                  <a:pt x="169975" y="94080"/>
                </a:lnTo>
                <a:lnTo>
                  <a:pt x="164730" y="109439"/>
                </a:lnTo>
                <a:lnTo>
                  <a:pt x="156557" y="122655"/>
                </a:lnTo>
                <a:lnTo>
                  <a:pt x="145919" y="133727"/>
                </a:lnTo>
                <a:lnTo>
                  <a:pt x="137997" y="139061"/>
                </a:lnTo>
                <a:close/>
              </a:path>
              <a:path w="278129" h="340995">
                <a:moveTo>
                  <a:pt x="273551" y="159254"/>
                </a:moveTo>
                <a:lnTo>
                  <a:pt x="257549" y="159254"/>
                </a:lnTo>
                <a:lnTo>
                  <a:pt x="257549" y="2285"/>
                </a:lnTo>
                <a:lnTo>
                  <a:pt x="273551" y="2285"/>
                </a:lnTo>
                <a:lnTo>
                  <a:pt x="273551" y="159254"/>
                </a:lnTo>
                <a:close/>
              </a:path>
              <a:path w="278129" h="340995">
                <a:moveTo>
                  <a:pt x="278123" y="340986"/>
                </a:moveTo>
                <a:lnTo>
                  <a:pt x="27050" y="340986"/>
                </a:lnTo>
                <a:lnTo>
                  <a:pt x="27050" y="261359"/>
                </a:lnTo>
                <a:lnTo>
                  <a:pt x="257549" y="261359"/>
                </a:lnTo>
                <a:lnTo>
                  <a:pt x="257549" y="208782"/>
                </a:lnTo>
                <a:lnTo>
                  <a:pt x="27050" y="208782"/>
                </a:lnTo>
                <a:lnTo>
                  <a:pt x="27050" y="195067"/>
                </a:lnTo>
                <a:lnTo>
                  <a:pt x="273551" y="195067"/>
                </a:lnTo>
                <a:lnTo>
                  <a:pt x="273551" y="275075"/>
                </a:lnTo>
                <a:lnTo>
                  <a:pt x="43432" y="275075"/>
                </a:lnTo>
                <a:lnTo>
                  <a:pt x="43432" y="327270"/>
                </a:lnTo>
                <a:lnTo>
                  <a:pt x="278123" y="327270"/>
                </a:lnTo>
                <a:lnTo>
                  <a:pt x="278123" y="34098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3601250" y="3232022"/>
            <a:ext cx="298450" cy="313690"/>
          </a:xfrm>
          <a:custGeom>
            <a:avLst/>
            <a:gdLst/>
            <a:ahLst/>
            <a:cxnLst/>
            <a:rect l="l" t="t" r="r" b="b"/>
            <a:pathLst>
              <a:path w="298450" h="313689">
                <a:moveTo>
                  <a:pt x="298323" y="299720"/>
                </a:moveTo>
                <a:lnTo>
                  <a:pt x="157734" y="299720"/>
                </a:lnTo>
                <a:lnTo>
                  <a:pt x="157734" y="205740"/>
                </a:lnTo>
                <a:lnTo>
                  <a:pt x="283464" y="205740"/>
                </a:lnTo>
                <a:lnTo>
                  <a:pt x="283464" y="191770"/>
                </a:lnTo>
                <a:lnTo>
                  <a:pt x="35052" y="191770"/>
                </a:lnTo>
                <a:lnTo>
                  <a:pt x="35052" y="110490"/>
                </a:lnTo>
                <a:lnTo>
                  <a:pt x="278892" y="110490"/>
                </a:lnTo>
                <a:lnTo>
                  <a:pt x="278892" y="96520"/>
                </a:lnTo>
                <a:lnTo>
                  <a:pt x="278892" y="15240"/>
                </a:lnTo>
                <a:lnTo>
                  <a:pt x="278892" y="0"/>
                </a:lnTo>
                <a:lnTo>
                  <a:pt x="19431" y="0"/>
                </a:lnTo>
                <a:lnTo>
                  <a:pt x="19431" y="15240"/>
                </a:lnTo>
                <a:lnTo>
                  <a:pt x="263271" y="15240"/>
                </a:lnTo>
                <a:lnTo>
                  <a:pt x="263271" y="96520"/>
                </a:lnTo>
                <a:lnTo>
                  <a:pt x="19431" y="96520"/>
                </a:lnTo>
                <a:lnTo>
                  <a:pt x="19431" y="110490"/>
                </a:lnTo>
                <a:lnTo>
                  <a:pt x="19431" y="191770"/>
                </a:lnTo>
                <a:lnTo>
                  <a:pt x="19431" y="205740"/>
                </a:lnTo>
                <a:lnTo>
                  <a:pt x="142113" y="205740"/>
                </a:lnTo>
                <a:lnTo>
                  <a:pt x="142113" y="299720"/>
                </a:lnTo>
                <a:lnTo>
                  <a:pt x="0" y="299720"/>
                </a:lnTo>
                <a:lnTo>
                  <a:pt x="0" y="313690"/>
                </a:lnTo>
                <a:lnTo>
                  <a:pt x="298323" y="313690"/>
                </a:lnTo>
                <a:lnTo>
                  <a:pt x="298323" y="299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054077" y="3227963"/>
            <a:ext cx="298450" cy="317500"/>
          </a:xfrm>
          <a:custGeom>
            <a:avLst/>
            <a:gdLst/>
            <a:ahLst/>
            <a:cxnLst/>
            <a:rect l="l" t="t" r="r" b="b"/>
            <a:pathLst>
              <a:path w="298450" h="317500">
                <a:moveTo>
                  <a:pt x="157730" y="303649"/>
                </a:moveTo>
                <a:lnTo>
                  <a:pt x="142109" y="303649"/>
                </a:lnTo>
                <a:lnTo>
                  <a:pt x="142109" y="193924"/>
                </a:lnTo>
                <a:lnTo>
                  <a:pt x="111564" y="191370"/>
                </a:lnTo>
                <a:lnTo>
                  <a:pt x="61476" y="176404"/>
                </a:lnTo>
                <a:lnTo>
                  <a:pt x="28889" y="150729"/>
                </a:lnTo>
                <a:lnTo>
                  <a:pt x="11048" y="97152"/>
                </a:lnTo>
                <a:lnTo>
                  <a:pt x="13090" y="77245"/>
                </a:lnTo>
                <a:lnTo>
                  <a:pt x="42289" y="30098"/>
                </a:lnTo>
                <a:lnTo>
                  <a:pt x="87389" y="7619"/>
                </a:lnTo>
                <a:lnTo>
                  <a:pt x="149348" y="0"/>
                </a:lnTo>
                <a:lnTo>
                  <a:pt x="182524" y="1916"/>
                </a:lnTo>
                <a:lnTo>
                  <a:pt x="211592" y="7619"/>
                </a:lnTo>
                <a:lnTo>
                  <a:pt x="229586" y="14477"/>
                </a:lnTo>
                <a:lnTo>
                  <a:pt x="149348" y="14477"/>
                </a:lnTo>
                <a:lnTo>
                  <a:pt x="119678" y="16120"/>
                </a:lnTo>
                <a:lnTo>
                  <a:pt x="71769" y="29264"/>
                </a:lnTo>
                <a:lnTo>
                  <a:pt x="34336" y="65673"/>
                </a:lnTo>
                <a:lnTo>
                  <a:pt x="27431" y="97152"/>
                </a:lnTo>
                <a:lnTo>
                  <a:pt x="29187" y="113564"/>
                </a:lnTo>
                <a:lnTo>
                  <a:pt x="54100" y="153158"/>
                </a:lnTo>
                <a:lnTo>
                  <a:pt x="93723" y="172874"/>
                </a:lnTo>
                <a:lnTo>
                  <a:pt x="149348" y="179446"/>
                </a:lnTo>
                <a:lnTo>
                  <a:pt x="230008" y="179446"/>
                </a:lnTo>
                <a:lnTo>
                  <a:pt x="214783" y="185494"/>
                </a:lnTo>
                <a:lnTo>
                  <a:pt x="188042" y="191370"/>
                </a:lnTo>
                <a:lnTo>
                  <a:pt x="157730" y="193924"/>
                </a:lnTo>
                <a:lnTo>
                  <a:pt x="157730" y="303649"/>
                </a:lnTo>
                <a:close/>
              </a:path>
              <a:path w="298450" h="317500">
                <a:moveTo>
                  <a:pt x="230008" y="179446"/>
                </a:moveTo>
                <a:lnTo>
                  <a:pt x="149348" y="179446"/>
                </a:lnTo>
                <a:lnTo>
                  <a:pt x="179077" y="177803"/>
                </a:lnTo>
                <a:lnTo>
                  <a:pt x="205163" y="172874"/>
                </a:lnTo>
                <a:lnTo>
                  <a:pt x="244976" y="153158"/>
                </a:lnTo>
                <a:lnTo>
                  <a:pt x="269515" y="113564"/>
                </a:lnTo>
                <a:lnTo>
                  <a:pt x="271265" y="97152"/>
                </a:lnTo>
                <a:lnTo>
                  <a:pt x="269515" y="80573"/>
                </a:lnTo>
                <a:lnTo>
                  <a:pt x="244976" y="40765"/>
                </a:lnTo>
                <a:lnTo>
                  <a:pt x="205163" y="21049"/>
                </a:lnTo>
                <a:lnTo>
                  <a:pt x="149348" y="14477"/>
                </a:lnTo>
                <a:lnTo>
                  <a:pt x="229586" y="14477"/>
                </a:lnTo>
                <a:lnTo>
                  <a:pt x="269806" y="43575"/>
                </a:lnTo>
                <a:lnTo>
                  <a:pt x="287647" y="97152"/>
                </a:lnTo>
                <a:lnTo>
                  <a:pt x="285605" y="117059"/>
                </a:lnTo>
                <a:lnTo>
                  <a:pt x="279599" y="134965"/>
                </a:lnTo>
                <a:lnTo>
                  <a:pt x="269806" y="150729"/>
                </a:lnTo>
                <a:lnTo>
                  <a:pt x="256406" y="164206"/>
                </a:lnTo>
                <a:lnTo>
                  <a:pt x="237666" y="176404"/>
                </a:lnTo>
                <a:lnTo>
                  <a:pt x="230008" y="179446"/>
                </a:lnTo>
                <a:close/>
              </a:path>
              <a:path w="298450" h="317500">
                <a:moveTo>
                  <a:pt x="298315" y="317365"/>
                </a:moveTo>
                <a:lnTo>
                  <a:pt x="0" y="317365"/>
                </a:lnTo>
                <a:lnTo>
                  <a:pt x="0" y="303649"/>
                </a:lnTo>
                <a:lnTo>
                  <a:pt x="298315" y="303649"/>
                </a:lnTo>
                <a:lnTo>
                  <a:pt x="298315" y="3173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4430763" y="3228212"/>
            <a:ext cx="256540" cy="107950"/>
          </a:xfrm>
          <a:custGeom>
            <a:avLst/>
            <a:gdLst/>
            <a:ahLst/>
            <a:cxnLst/>
            <a:rect l="l" t="t" r="r" b="b"/>
            <a:pathLst>
              <a:path w="256539" h="107950">
                <a:moveTo>
                  <a:pt x="256400" y="93980"/>
                </a:moveTo>
                <a:lnTo>
                  <a:pt x="16002" y="93980"/>
                </a:lnTo>
                <a:lnTo>
                  <a:pt x="16002" y="0"/>
                </a:lnTo>
                <a:lnTo>
                  <a:pt x="0" y="0"/>
                </a:lnTo>
                <a:lnTo>
                  <a:pt x="0" y="93980"/>
                </a:lnTo>
                <a:lnTo>
                  <a:pt x="0" y="107950"/>
                </a:lnTo>
                <a:lnTo>
                  <a:pt x="256400" y="107950"/>
                </a:lnTo>
                <a:lnTo>
                  <a:pt x="256400" y="939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4406763" y="3403981"/>
            <a:ext cx="302260" cy="14604"/>
          </a:xfrm>
          <a:custGeom>
            <a:avLst/>
            <a:gdLst/>
            <a:ahLst/>
            <a:cxnLst/>
            <a:rect l="l" t="t" r="r" b="b"/>
            <a:pathLst>
              <a:path w="302260" h="14604">
                <a:moveTo>
                  <a:pt x="302125" y="14096"/>
                </a:moveTo>
                <a:lnTo>
                  <a:pt x="0" y="14096"/>
                </a:lnTo>
                <a:lnTo>
                  <a:pt x="0" y="0"/>
                </a:lnTo>
                <a:lnTo>
                  <a:pt x="302125" y="0"/>
                </a:lnTo>
                <a:lnTo>
                  <a:pt x="302125" y="140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430763" y="3464432"/>
            <a:ext cx="260985" cy="99060"/>
          </a:xfrm>
          <a:custGeom>
            <a:avLst/>
            <a:gdLst/>
            <a:ahLst/>
            <a:cxnLst/>
            <a:rect l="l" t="t" r="r" b="b"/>
            <a:pathLst>
              <a:path w="260985" h="99060">
                <a:moveTo>
                  <a:pt x="260972" y="83820"/>
                </a:moveTo>
                <a:lnTo>
                  <a:pt x="16002" y="83820"/>
                </a:lnTo>
                <a:lnTo>
                  <a:pt x="16002" y="0"/>
                </a:lnTo>
                <a:lnTo>
                  <a:pt x="0" y="0"/>
                </a:lnTo>
                <a:lnTo>
                  <a:pt x="0" y="83820"/>
                </a:lnTo>
                <a:lnTo>
                  <a:pt x="0" y="99060"/>
                </a:lnTo>
                <a:lnTo>
                  <a:pt x="260972" y="99060"/>
                </a:lnTo>
                <a:lnTo>
                  <a:pt x="260972" y="838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861854" y="3230630"/>
            <a:ext cx="298450" cy="337185"/>
          </a:xfrm>
          <a:custGeom>
            <a:avLst/>
            <a:gdLst/>
            <a:ahLst/>
            <a:cxnLst/>
            <a:rect l="l" t="t" r="r" b="b"/>
            <a:pathLst>
              <a:path w="298450" h="337185">
                <a:moveTo>
                  <a:pt x="270503" y="163063"/>
                </a:moveTo>
                <a:lnTo>
                  <a:pt x="254501" y="163063"/>
                </a:lnTo>
                <a:lnTo>
                  <a:pt x="258281" y="143442"/>
                </a:lnTo>
                <a:lnTo>
                  <a:pt x="261026" y="120964"/>
                </a:lnTo>
                <a:lnTo>
                  <a:pt x="262698" y="97057"/>
                </a:lnTo>
                <a:lnTo>
                  <a:pt x="263264" y="73150"/>
                </a:lnTo>
                <a:lnTo>
                  <a:pt x="263264" y="14096"/>
                </a:lnTo>
                <a:lnTo>
                  <a:pt x="16763" y="14096"/>
                </a:lnTo>
                <a:lnTo>
                  <a:pt x="16763" y="0"/>
                </a:lnTo>
                <a:lnTo>
                  <a:pt x="279266" y="0"/>
                </a:lnTo>
                <a:lnTo>
                  <a:pt x="279237" y="73150"/>
                </a:lnTo>
                <a:lnTo>
                  <a:pt x="278646" y="96682"/>
                </a:lnTo>
                <a:lnTo>
                  <a:pt x="276884" y="121107"/>
                </a:lnTo>
                <a:lnTo>
                  <a:pt x="274122" y="143746"/>
                </a:lnTo>
                <a:lnTo>
                  <a:pt x="270503" y="163063"/>
                </a:lnTo>
                <a:close/>
              </a:path>
              <a:path w="298450" h="337185">
                <a:moveTo>
                  <a:pt x="298315" y="220593"/>
                </a:moveTo>
                <a:lnTo>
                  <a:pt x="0" y="220593"/>
                </a:lnTo>
                <a:lnTo>
                  <a:pt x="0" y="206115"/>
                </a:lnTo>
                <a:lnTo>
                  <a:pt x="298315" y="206115"/>
                </a:lnTo>
                <a:lnTo>
                  <a:pt x="298315" y="220593"/>
                </a:lnTo>
                <a:close/>
              </a:path>
              <a:path w="298450" h="337185">
                <a:moveTo>
                  <a:pt x="156587" y="336795"/>
                </a:moveTo>
                <a:lnTo>
                  <a:pt x="140966" y="336795"/>
                </a:lnTo>
                <a:lnTo>
                  <a:pt x="140966" y="220593"/>
                </a:lnTo>
                <a:lnTo>
                  <a:pt x="156587" y="220593"/>
                </a:lnTo>
                <a:lnTo>
                  <a:pt x="156587" y="3367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214531" y="3230752"/>
            <a:ext cx="302260" cy="185420"/>
          </a:xfrm>
          <a:custGeom>
            <a:avLst/>
            <a:gdLst/>
            <a:ahLst/>
            <a:cxnLst/>
            <a:rect l="l" t="t" r="r" b="b"/>
            <a:pathLst>
              <a:path w="302260" h="185420">
                <a:moveTo>
                  <a:pt x="280035" y="93980"/>
                </a:moveTo>
                <a:lnTo>
                  <a:pt x="40005" y="93980"/>
                </a:lnTo>
                <a:lnTo>
                  <a:pt x="40005" y="13970"/>
                </a:lnTo>
                <a:lnTo>
                  <a:pt x="278130" y="13970"/>
                </a:lnTo>
                <a:lnTo>
                  <a:pt x="278130" y="0"/>
                </a:lnTo>
                <a:lnTo>
                  <a:pt x="24003" y="0"/>
                </a:lnTo>
                <a:lnTo>
                  <a:pt x="24003" y="13970"/>
                </a:lnTo>
                <a:lnTo>
                  <a:pt x="24003" y="93980"/>
                </a:lnTo>
                <a:lnTo>
                  <a:pt x="24003" y="107950"/>
                </a:lnTo>
                <a:lnTo>
                  <a:pt x="280035" y="107950"/>
                </a:lnTo>
                <a:lnTo>
                  <a:pt x="280035" y="93980"/>
                </a:lnTo>
                <a:close/>
              </a:path>
              <a:path w="302260" h="185420">
                <a:moveTo>
                  <a:pt x="302133" y="170573"/>
                </a:moveTo>
                <a:lnTo>
                  <a:pt x="158496" y="170573"/>
                </a:lnTo>
                <a:lnTo>
                  <a:pt x="158496" y="108470"/>
                </a:lnTo>
                <a:lnTo>
                  <a:pt x="142875" y="108470"/>
                </a:lnTo>
                <a:lnTo>
                  <a:pt x="142875" y="170573"/>
                </a:lnTo>
                <a:lnTo>
                  <a:pt x="0" y="170573"/>
                </a:lnTo>
                <a:lnTo>
                  <a:pt x="0" y="185051"/>
                </a:lnTo>
                <a:lnTo>
                  <a:pt x="302133" y="185051"/>
                </a:lnTo>
                <a:lnTo>
                  <a:pt x="302133" y="1705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236248" y="3474592"/>
            <a:ext cx="256540" cy="92710"/>
          </a:xfrm>
          <a:custGeom>
            <a:avLst/>
            <a:gdLst/>
            <a:ahLst/>
            <a:cxnLst/>
            <a:rect l="l" t="t" r="r" b="b"/>
            <a:pathLst>
              <a:path w="256539" h="92710">
                <a:moveTo>
                  <a:pt x="256413" y="0"/>
                </a:moveTo>
                <a:lnTo>
                  <a:pt x="0" y="0"/>
                </a:lnTo>
                <a:lnTo>
                  <a:pt x="0" y="13970"/>
                </a:lnTo>
                <a:lnTo>
                  <a:pt x="240411" y="13970"/>
                </a:lnTo>
                <a:lnTo>
                  <a:pt x="240411" y="92710"/>
                </a:lnTo>
                <a:lnTo>
                  <a:pt x="256413" y="92710"/>
                </a:lnTo>
                <a:lnTo>
                  <a:pt x="256413" y="13970"/>
                </a:lnTo>
                <a:lnTo>
                  <a:pt x="25641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5666193" y="3226058"/>
            <a:ext cx="280035" cy="335915"/>
          </a:xfrm>
          <a:custGeom>
            <a:avLst/>
            <a:gdLst/>
            <a:ahLst/>
            <a:cxnLst/>
            <a:rect l="l" t="t" r="r" b="b"/>
            <a:pathLst>
              <a:path w="280035" h="335914">
                <a:moveTo>
                  <a:pt x="280028" y="335652"/>
                </a:moveTo>
                <a:lnTo>
                  <a:pt x="264026" y="335652"/>
                </a:lnTo>
                <a:lnTo>
                  <a:pt x="264026" y="143633"/>
                </a:lnTo>
                <a:lnTo>
                  <a:pt x="173731" y="143633"/>
                </a:lnTo>
                <a:lnTo>
                  <a:pt x="173731" y="129155"/>
                </a:lnTo>
                <a:lnTo>
                  <a:pt x="264026" y="129155"/>
                </a:lnTo>
                <a:lnTo>
                  <a:pt x="264026" y="0"/>
                </a:lnTo>
                <a:lnTo>
                  <a:pt x="280028" y="0"/>
                </a:lnTo>
                <a:lnTo>
                  <a:pt x="280028" y="335652"/>
                </a:lnTo>
                <a:close/>
              </a:path>
              <a:path w="280035" h="335914">
                <a:moveTo>
                  <a:pt x="0" y="312412"/>
                </a:moveTo>
                <a:lnTo>
                  <a:pt x="0" y="296791"/>
                </a:lnTo>
                <a:lnTo>
                  <a:pt x="32294" y="276968"/>
                </a:lnTo>
                <a:lnTo>
                  <a:pt x="60625" y="246215"/>
                </a:lnTo>
                <a:lnTo>
                  <a:pt x="80740" y="202174"/>
                </a:lnTo>
                <a:lnTo>
                  <a:pt x="88389" y="142490"/>
                </a:lnTo>
                <a:lnTo>
                  <a:pt x="88389" y="4571"/>
                </a:lnTo>
                <a:lnTo>
                  <a:pt x="104772" y="4571"/>
                </a:lnTo>
                <a:lnTo>
                  <a:pt x="104772" y="142490"/>
                </a:lnTo>
                <a:lnTo>
                  <a:pt x="111842" y="197353"/>
                </a:lnTo>
                <a:lnTo>
                  <a:pt x="96390" y="197353"/>
                </a:lnTo>
                <a:lnTo>
                  <a:pt x="84490" y="234350"/>
                </a:lnTo>
                <a:lnTo>
                  <a:pt x="63196" y="266740"/>
                </a:lnTo>
                <a:lnTo>
                  <a:pt x="34402" y="293201"/>
                </a:lnTo>
                <a:lnTo>
                  <a:pt x="0" y="312412"/>
                </a:lnTo>
                <a:close/>
              </a:path>
              <a:path w="280035" h="335914">
                <a:moveTo>
                  <a:pt x="193162" y="312412"/>
                </a:moveTo>
                <a:lnTo>
                  <a:pt x="159343" y="292559"/>
                </a:lnTo>
                <a:lnTo>
                  <a:pt x="130632" y="266169"/>
                </a:lnTo>
                <a:lnTo>
                  <a:pt x="108993" y="234136"/>
                </a:lnTo>
                <a:lnTo>
                  <a:pt x="96390" y="197353"/>
                </a:lnTo>
                <a:lnTo>
                  <a:pt x="111842" y="197353"/>
                </a:lnTo>
                <a:lnTo>
                  <a:pt x="112421" y="201853"/>
                </a:lnTo>
                <a:lnTo>
                  <a:pt x="132537" y="245357"/>
                </a:lnTo>
                <a:lnTo>
                  <a:pt x="160867" y="276003"/>
                </a:lnTo>
                <a:lnTo>
                  <a:pt x="193162" y="296791"/>
                </a:lnTo>
                <a:lnTo>
                  <a:pt x="193162" y="3124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037923" y="3232022"/>
            <a:ext cx="155575" cy="304800"/>
          </a:xfrm>
          <a:custGeom>
            <a:avLst/>
            <a:gdLst/>
            <a:ahLst/>
            <a:cxnLst/>
            <a:rect l="l" t="t" r="r" b="b"/>
            <a:pathLst>
              <a:path w="155575" h="304800">
                <a:moveTo>
                  <a:pt x="155067" y="520"/>
                </a:moveTo>
                <a:lnTo>
                  <a:pt x="139446" y="520"/>
                </a:lnTo>
                <a:lnTo>
                  <a:pt x="139446" y="129540"/>
                </a:lnTo>
                <a:lnTo>
                  <a:pt x="15621" y="129540"/>
                </a:lnTo>
                <a:lnTo>
                  <a:pt x="15621" y="0"/>
                </a:lnTo>
                <a:lnTo>
                  <a:pt x="0" y="0"/>
                </a:lnTo>
                <a:lnTo>
                  <a:pt x="0" y="129540"/>
                </a:lnTo>
                <a:lnTo>
                  <a:pt x="0" y="144780"/>
                </a:lnTo>
                <a:lnTo>
                  <a:pt x="0" y="292100"/>
                </a:lnTo>
                <a:lnTo>
                  <a:pt x="0" y="304800"/>
                </a:lnTo>
                <a:lnTo>
                  <a:pt x="155067" y="304800"/>
                </a:lnTo>
                <a:lnTo>
                  <a:pt x="155067" y="292100"/>
                </a:lnTo>
                <a:lnTo>
                  <a:pt x="15621" y="292100"/>
                </a:lnTo>
                <a:lnTo>
                  <a:pt x="15621" y="144780"/>
                </a:lnTo>
                <a:lnTo>
                  <a:pt x="139446" y="144780"/>
                </a:lnTo>
                <a:lnTo>
                  <a:pt x="139446" y="291592"/>
                </a:lnTo>
                <a:lnTo>
                  <a:pt x="155067" y="291592"/>
                </a:lnTo>
                <a:lnTo>
                  <a:pt x="155067" y="144780"/>
                </a:lnTo>
                <a:lnTo>
                  <a:pt x="155067" y="144538"/>
                </a:lnTo>
                <a:lnTo>
                  <a:pt x="155067" y="130060"/>
                </a:lnTo>
                <a:lnTo>
                  <a:pt x="155067" y="129540"/>
                </a:lnTo>
                <a:lnTo>
                  <a:pt x="155067" y="5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284811" y="3226058"/>
            <a:ext cx="16510" cy="335280"/>
          </a:xfrm>
          <a:custGeom>
            <a:avLst/>
            <a:gdLst/>
            <a:ahLst/>
            <a:cxnLst/>
            <a:rect l="l" t="t" r="r" b="b"/>
            <a:pathLst>
              <a:path w="16510" h="335279">
                <a:moveTo>
                  <a:pt x="16001" y="335271"/>
                </a:moveTo>
                <a:lnTo>
                  <a:pt x="0" y="335271"/>
                </a:lnTo>
                <a:lnTo>
                  <a:pt x="0" y="0"/>
                </a:lnTo>
                <a:lnTo>
                  <a:pt x="16001" y="0"/>
                </a:lnTo>
                <a:lnTo>
                  <a:pt x="16001" y="3352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378805" y="3230630"/>
            <a:ext cx="298450" cy="314960"/>
          </a:xfrm>
          <a:custGeom>
            <a:avLst/>
            <a:gdLst/>
            <a:ahLst/>
            <a:cxnLst/>
            <a:rect l="l" t="t" r="r" b="b"/>
            <a:pathLst>
              <a:path w="298450" h="314960">
                <a:moveTo>
                  <a:pt x="6095" y="196210"/>
                </a:moveTo>
                <a:lnTo>
                  <a:pt x="6095" y="180970"/>
                </a:lnTo>
                <a:lnTo>
                  <a:pt x="50113" y="166611"/>
                </a:lnTo>
                <a:lnTo>
                  <a:pt x="87310" y="144188"/>
                </a:lnTo>
                <a:lnTo>
                  <a:pt x="115985" y="114504"/>
                </a:lnTo>
                <a:lnTo>
                  <a:pt x="134437" y="78365"/>
                </a:lnTo>
                <a:lnTo>
                  <a:pt x="140966" y="36575"/>
                </a:lnTo>
                <a:lnTo>
                  <a:pt x="140966" y="0"/>
                </a:lnTo>
                <a:lnTo>
                  <a:pt x="156968" y="0"/>
                </a:lnTo>
                <a:lnTo>
                  <a:pt x="156968" y="36575"/>
                </a:lnTo>
                <a:lnTo>
                  <a:pt x="163786" y="78365"/>
                </a:lnTo>
                <a:lnTo>
                  <a:pt x="167457" y="85341"/>
                </a:lnTo>
                <a:lnTo>
                  <a:pt x="148967" y="85341"/>
                </a:lnTo>
                <a:lnTo>
                  <a:pt x="130072" y="121524"/>
                </a:lnTo>
                <a:lnTo>
                  <a:pt x="100390" y="153348"/>
                </a:lnTo>
                <a:lnTo>
                  <a:pt x="59279" y="178886"/>
                </a:lnTo>
                <a:lnTo>
                  <a:pt x="6095" y="196210"/>
                </a:lnTo>
                <a:close/>
              </a:path>
              <a:path w="298450" h="314960">
                <a:moveTo>
                  <a:pt x="291457" y="196210"/>
                </a:moveTo>
                <a:lnTo>
                  <a:pt x="239190" y="178726"/>
                </a:lnTo>
                <a:lnTo>
                  <a:pt x="198210" y="153205"/>
                </a:lnTo>
                <a:lnTo>
                  <a:pt x="168231" y="121470"/>
                </a:lnTo>
                <a:lnTo>
                  <a:pt x="148967" y="85341"/>
                </a:lnTo>
                <a:lnTo>
                  <a:pt x="167457" y="85341"/>
                </a:lnTo>
                <a:lnTo>
                  <a:pt x="182802" y="114504"/>
                </a:lnTo>
                <a:lnTo>
                  <a:pt x="211858" y="144188"/>
                </a:lnTo>
                <a:lnTo>
                  <a:pt x="248795" y="166611"/>
                </a:lnTo>
                <a:lnTo>
                  <a:pt x="291457" y="180970"/>
                </a:lnTo>
                <a:lnTo>
                  <a:pt x="291457" y="196210"/>
                </a:lnTo>
                <a:close/>
              </a:path>
              <a:path w="298450" h="314960">
                <a:moveTo>
                  <a:pt x="298315" y="314698"/>
                </a:moveTo>
                <a:lnTo>
                  <a:pt x="0" y="314698"/>
                </a:lnTo>
                <a:lnTo>
                  <a:pt x="0" y="300982"/>
                </a:lnTo>
                <a:lnTo>
                  <a:pt x="298315" y="300982"/>
                </a:lnTo>
                <a:lnTo>
                  <a:pt x="298315" y="3146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829259" y="3225685"/>
            <a:ext cx="642620" cy="339090"/>
          </a:xfrm>
          <a:custGeom>
            <a:avLst/>
            <a:gdLst/>
            <a:ahLst/>
            <a:cxnLst/>
            <a:rect l="l" t="t" r="r" b="b"/>
            <a:pathLst>
              <a:path w="642620" h="339089">
                <a:moveTo>
                  <a:pt x="178689" y="4953"/>
                </a:moveTo>
                <a:lnTo>
                  <a:pt x="16002" y="4953"/>
                </a:lnTo>
                <a:lnTo>
                  <a:pt x="16002" y="19050"/>
                </a:lnTo>
                <a:lnTo>
                  <a:pt x="162306" y="19050"/>
                </a:lnTo>
                <a:lnTo>
                  <a:pt x="162306" y="63246"/>
                </a:lnTo>
                <a:lnTo>
                  <a:pt x="161886" y="80378"/>
                </a:lnTo>
                <a:lnTo>
                  <a:pt x="160693" y="97193"/>
                </a:lnTo>
                <a:lnTo>
                  <a:pt x="158775" y="113233"/>
                </a:lnTo>
                <a:lnTo>
                  <a:pt x="156210" y="128016"/>
                </a:lnTo>
                <a:lnTo>
                  <a:pt x="172593" y="128016"/>
                </a:lnTo>
                <a:lnTo>
                  <a:pt x="174993" y="113271"/>
                </a:lnTo>
                <a:lnTo>
                  <a:pt x="176923" y="97294"/>
                </a:lnTo>
                <a:lnTo>
                  <a:pt x="178219" y="80378"/>
                </a:lnTo>
                <a:lnTo>
                  <a:pt x="178676" y="63246"/>
                </a:lnTo>
                <a:lnTo>
                  <a:pt x="178689" y="4953"/>
                </a:lnTo>
                <a:close/>
              </a:path>
              <a:path w="642620" h="339089">
                <a:moveTo>
                  <a:pt x="278130" y="324980"/>
                </a:moveTo>
                <a:lnTo>
                  <a:pt x="44958" y="324980"/>
                </a:lnTo>
                <a:lnTo>
                  <a:pt x="44958" y="245351"/>
                </a:lnTo>
                <a:lnTo>
                  <a:pt x="28575" y="245351"/>
                </a:lnTo>
                <a:lnTo>
                  <a:pt x="28575" y="339077"/>
                </a:lnTo>
                <a:lnTo>
                  <a:pt x="278130" y="339077"/>
                </a:lnTo>
                <a:lnTo>
                  <a:pt x="278130" y="324980"/>
                </a:lnTo>
                <a:close/>
              </a:path>
              <a:path w="642620" h="339089">
                <a:moveTo>
                  <a:pt x="326517" y="107823"/>
                </a:moveTo>
                <a:lnTo>
                  <a:pt x="272034" y="107823"/>
                </a:lnTo>
                <a:lnTo>
                  <a:pt x="272034" y="0"/>
                </a:lnTo>
                <a:lnTo>
                  <a:pt x="255651" y="0"/>
                </a:lnTo>
                <a:lnTo>
                  <a:pt x="255651" y="157353"/>
                </a:lnTo>
                <a:lnTo>
                  <a:pt x="239268" y="165849"/>
                </a:lnTo>
                <a:lnTo>
                  <a:pt x="219456" y="171919"/>
                </a:lnTo>
                <a:lnTo>
                  <a:pt x="196507" y="175564"/>
                </a:lnTo>
                <a:lnTo>
                  <a:pt x="170688" y="176784"/>
                </a:lnTo>
                <a:lnTo>
                  <a:pt x="83439" y="176784"/>
                </a:lnTo>
                <a:lnTo>
                  <a:pt x="83439" y="89154"/>
                </a:lnTo>
                <a:lnTo>
                  <a:pt x="67056" y="89154"/>
                </a:lnTo>
                <a:lnTo>
                  <a:pt x="67056" y="176784"/>
                </a:lnTo>
                <a:lnTo>
                  <a:pt x="0" y="176784"/>
                </a:lnTo>
                <a:lnTo>
                  <a:pt x="0" y="191643"/>
                </a:lnTo>
                <a:lnTo>
                  <a:pt x="168402" y="191643"/>
                </a:lnTo>
                <a:lnTo>
                  <a:pt x="195376" y="190398"/>
                </a:lnTo>
                <a:lnTo>
                  <a:pt x="219024" y="186639"/>
                </a:lnTo>
                <a:lnTo>
                  <a:pt x="239179" y="180225"/>
                </a:lnTo>
                <a:lnTo>
                  <a:pt x="255651" y="171069"/>
                </a:lnTo>
                <a:lnTo>
                  <a:pt x="255651" y="238874"/>
                </a:lnTo>
                <a:lnTo>
                  <a:pt x="272034" y="238874"/>
                </a:lnTo>
                <a:lnTo>
                  <a:pt x="272034" y="171069"/>
                </a:lnTo>
                <a:lnTo>
                  <a:pt x="272034" y="121920"/>
                </a:lnTo>
                <a:lnTo>
                  <a:pt x="326517" y="121920"/>
                </a:lnTo>
                <a:lnTo>
                  <a:pt x="326517" y="107823"/>
                </a:lnTo>
                <a:close/>
              </a:path>
              <a:path w="642620" h="339089">
                <a:moveTo>
                  <a:pt x="567194" y="167259"/>
                </a:moveTo>
                <a:lnTo>
                  <a:pt x="549910" y="174510"/>
                </a:lnTo>
                <a:lnTo>
                  <a:pt x="529234" y="179349"/>
                </a:lnTo>
                <a:lnTo>
                  <a:pt x="506488" y="182041"/>
                </a:lnTo>
                <a:lnTo>
                  <a:pt x="482993" y="182880"/>
                </a:lnTo>
                <a:lnTo>
                  <a:pt x="383552" y="182880"/>
                </a:lnTo>
                <a:lnTo>
                  <a:pt x="383552" y="107061"/>
                </a:lnTo>
                <a:lnTo>
                  <a:pt x="516140" y="107061"/>
                </a:lnTo>
                <a:lnTo>
                  <a:pt x="516140" y="4953"/>
                </a:lnTo>
                <a:lnTo>
                  <a:pt x="367169" y="4953"/>
                </a:lnTo>
                <a:lnTo>
                  <a:pt x="367169" y="18669"/>
                </a:lnTo>
                <a:lnTo>
                  <a:pt x="499757" y="18669"/>
                </a:lnTo>
                <a:lnTo>
                  <a:pt x="499757" y="92964"/>
                </a:lnTo>
                <a:lnTo>
                  <a:pt x="367169" y="92964"/>
                </a:lnTo>
                <a:lnTo>
                  <a:pt x="367169" y="196964"/>
                </a:lnTo>
                <a:lnTo>
                  <a:pt x="482612" y="196964"/>
                </a:lnTo>
                <a:lnTo>
                  <a:pt x="506539" y="196126"/>
                </a:lnTo>
                <a:lnTo>
                  <a:pt x="529475" y="193395"/>
                </a:lnTo>
                <a:lnTo>
                  <a:pt x="550113" y="188455"/>
                </a:lnTo>
                <a:lnTo>
                  <a:pt x="562838" y="182880"/>
                </a:lnTo>
                <a:lnTo>
                  <a:pt x="567194" y="180975"/>
                </a:lnTo>
                <a:lnTo>
                  <a:pt x="567194" y="167259"/>
                </a:lnTo>
                <a:close/>
              </a:path>
              <a:path w="642620" h="339089">
                <a:moveTo>
                  <a:pt x="635774" y="381"/>
                </a:moveTo>
                <a:lnTo>
                  <a:pt x="619772" y="381"/>
                </a:lnTo>
                <a:lnTo>
                  <a:pt x="619772" y="46863"/>
                </a:lnTo>
                <a:lnTo>
                  <a:pt x="542429" y="46863"/>
                </a:lnTo>
                <a:lnTo>
                  <a:pt x="542429" y="61341"/>
                </a:lnTo>
                <a:lnTo>
                  <a:pt x="619772" y="61341"/>
                </a:lnTo>
                <a:lnTo>
                  <a:pt x="619772" y="118491"/>
                </a:lnTo>
                <a:lnTo>
                  <a:pt x="542429" y="118491"/>
                </a:lnTo>
                <a:lnTo>
                  <a:pt x="542429" y="132969"/>
                </a:lnTo>
                <a:lnTo>
                  <a:pt x="619772" y="132969"/>
                </a:lnTo>
                <a:lnTo>
                  <a:pt x="619772" y="240779"/>
                </a:lnTo>
                <a:lnTo>
                  <a:pt x="635774" y="240779"/>
                </a:lnTo>
                <a:lnTo>
                  <a:pt x="635774" y="381"/>
                </a:lnTo>
                <a:close/>
              </a:path>
              <a:path w="642620" h="339089">
                <a:moveTo>
                  <a:pt x="642620" y="322694"/>
                </a:moveTo>
                <a:lnTo>
                  <a:pt x="405650" y="322694"/>
                </a:lnTo>
                <a:lnTo>
                  <a:pt x="405650" y="242684"/>
                </a:lnTo>
                <a:lnTo>
                  <a:pt x="389267" y="242684"/>
                </a:lnTo>
                <a:lnTo>
                  <a:pt x="389267" y="337172"/>
                </a:lnTo>
                <a:lnTo>
                  <a:pt x="642620" y="337172"/>
                </a:lnTo>
                <a:lnTo>
                  <a:pt x="642620" y="32269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644287" y="3226058"/>
            <a:ext cx="281305" cy="344170"/>
          </a:xfrm>
          <a:custGeom>
            <a:avLst/>
            <a:gdLst/>
            <a:ahLst/>
            <a:cxnLst/>
            <a:rect l="l" t="t" r="r" b="b"/>
            <a:pathLst>
              <a:path w="281304" h="344170">
                <a:moveTo>
                  <a:pt x="273932" y="190495"/>
                </a:moveTo>
                <a:lnTo>
                  <a:pt x="257930" y="190495"/>
                </a:lnTo>
                <a:lnTo>
                  <a:pt x="257930" y="91056"/>
                </a:lnTo>
                <a:lnTo>
                  <a:pt x="174874" y="91056"/>
                </a:lnTo>
                <a:lnTo>
                  <a:pt x="174874" y="76960"/>
                </a:lnTo>
                <a:lnTo>
                  <a:pt x="257930" y="76960"/>
                </a:lnTo>
                <a:lnTo>
                  <a:pt x="257930" y="0"/>
                </a:lnTo>
                <a:lnTo>
                  <a:pt x="273932" y="0"/>
                </a:lnTo>
                <a:lnTo>
                  <a:pt x="273932" y="190495"/>
                </a:lnTo>
                <a:close/>
              </a:path>
              <a:path w="281304" h="344170">
                <a:moveTo>
                  <a:pt x="171826" y="18668"/>
                </a:moveTo>
                <a:lnTo>
                  <a:pt x="5333" y="18668"/>
                </a:lnTo>
                <a:lnTo>
                  <a:pt x="5333" y="4571"/>
                </a:lnTo>
                <a:lnTo>
                  <a:pt x="171826" y="4571"/>
                </a:lnTo>
                <a:lnTo>
                  <a:pt x="171826" y="18668"/>
                </a:lnTo>
                <a:close/>
              </a:path>
              <a:path w="281304" h="344170">
                <a:moveTo>
                  <a:pt x="0" y="176779"/>
                </a:moveTo>
                <a:lnTo>
                  <a:pt x="0" y="161920"/>
                </a:lnTo>
                <a:lnTo>
                  <a:pt x="29598" y="149687"/>
                </a:lnTo>
                <a:lnTo>
                  <a:pt x="55338" y="127774"/>
                </a:lnTo>
                <a:lnTo>
                  <a:pt x="73507" y="96932"/>
                </a:lnTo>
                <a:lnTo>
                  <a:pt x="80388" y="57910"/>
                </a:lnTo>
                <a:lnTo>
                  <a:pt x="80388" y="18668"/>
                </a:lnTo>
                <a:lnTo>
                  <a:pt x="96771" y="18668"/>
                </a:lnTo>
                <a:lnTo>
                  <a:pt x="96771" y="57910"/>
                </a:lnTo>
                <a:lnTo>
                  <a:pt x="103980" y="95521"/>
                </a:lnTo>
                <a:lnTo>
                  <a:pt x="105758" y="98295"/>
                </a:lnTo>
                <a:lnTo>
                  <a:pt x="88770" y="98295"/>
                </a:lnTo>
                <a:lnTo>
                  <a:pt x="75811" y="124327"/>
                </a:lnTo>
                <a:lnTo>
                  <a:pt x="55957" y="147395"/>
                </a:lnTo>
                <a:lnTo>
                  <a:pt x="30318" y="165534"/>
                </a:lnTo>
                <a:lnTo>
                  <a:pt x="0" y="176779"/>
                </a:lnTo>
                <a:close/>
              </a:path>
              <a:path w="281304" h="344170">
                <a:moveTo>
                  <a:pt x="177541" y="172588"/>
                </a:moveTo>
                <a:lnTo>
                  <a:pt x="148187" y="161409"/>
                </a:lnTo>
                <a:lnTo>
                  <a:pt x="122726" y="144585"/>
                </a:lnTo>
                <a:lnTo>
                  <a:pt x="102480" y="123190"/>
                </a:lnTo>
                <a:lnTo>
                  <a:pt x="88770" y="98295"/>
                </a:lnTo>
                <a:lnTo>
                  <a:pt x="105758" y="98295"/>
                </a:lnTo>
                <a:lnTo>
                  <a:pt x="122726" y="124774"/>
                </a:lnTo>
                <a:lnTo>
                  <a:pt x="148687" y="145455"/>
                </a:lnTo>
                <a:lnTo>
                  <a:pt x="177541" y="157349"/>
                </a:lnTo>
                <a:lnTo>
                  <a:pt x="177541" y="172588"/>
                </a:lnTo>
                <a:close/>
              </a:path>
              <a:path w="281304" h="344170">
                <a:moveTo>
                  <a:pt x="151253" y="343653"/>
                </a:moveTo>
                <a:lnTo>
                  <a:pt x="91151" y="338224"/>
                </a:lnTo>
                <a:lnTo>
                  <a:pt x="46480" y="320793"/>
                </a:lnTo>
                <a:lnTo>
                  <a:pt x="23335" y="290201"/>
                </a:lnTo>
                <a:lnTo>
                  <a:pt x="21716" y="276980"/>
                </a:lnTo>
                <a:lnTo>
                  <a:pt x="23335" y="263538"/>
                </a:lnTo>
                <a:lnTo>
                  <a:pt x="46480" y="232785"/>
                </a:lnTo>
                <a:lnTo>
                  <a:pt x="91151" y="215164"/>
                </a:lnTo>
                <a:lnTo>
                  <a:pt x="151253" y="209544"/>
                </a:lnTo>
                <a:lnTo>
                  <a:pt x="183220" y="210925"/>
                </a:lnTo>
                <a:lnTo>
                  <a:pt x="211830" y="215164"/>
                </a:lnTo>
                <a:lnTo>
                  <a:pt x="236440" y="222403"/>
                </a:lnTo>
                <a:lnTo>
                  <a:pt x="239554" y="224022"/>
                </a:lnTo>
                <a:lnTo>
                  <a:pt x="151253" y="224022"/>
                </a:lnTo>
                <a:lnTo>
                  <a:pt x="122018" y="225302"/>
                </a:lnTo>
                <a:lnTo>
                  <a:pt x="73834" y="235434"/>
                </a:lnTo>
                <a:lnTo>
                  <a:pt x="42623" y="258740"/>
                </a:lnTo>
                <a:lnTo>
                  <a:pt x="37718" y="276980"/>
                </a:lnTo>
                <a:lnTo>
                  <a:pt x="38974" y="286486"/>
                </a:lnTo>
                <a:lnTo>
                  <a:pt x="73834" y="318365"/>
                </a:lnTo>
                <a:lnTo>
                  <a:pt x="122018" y="328651"/>
                </a:lnTo>
                <a:lnTo>
                  <a:pt x="151253" y="329937"/>
                </a:lnTo>
                <a:lnTo>
                  <a:pt x="238720" y="329937"/>
                </a:lnTo>
                <a:lnTo>
                  <a:pt x="236440" y="331116"/>
                </a:lnTo>
                <a:lnTo>
                  <a:pt x="211830" y="338224"/>
                </a:lnTo>
                <a:lnTo>
                  <a:pt x="183220" y="342331"/>
                </a:lnTo>
                <a:lnTo>
                  <a:pt x="151253" y="343653"/>
                </a:lnTo>
                <a:close/>
              </a:path>
              <a:path w="281304" h="344170">
                <a:moveTo>
                  <a:pt x="238720" y="329937"/>
                </a:moveTo>
                <a:lnTo>
                  <a:pt x="151253" y="329937"/>
                </a:lnTo>
                <a:lnTo>
                  <a:pt x="180702" y="328651"/>
                </a:lnTo>
                <a:lnTo>
                  <a:pt x="206830" y="324794"/>
                </a:lnTo>
                <a:lnTo>
                  <a:pt x="246119" y="309364"/>
                </a:lnTo>
                <a:lnTo>
                  <a:pt x="265550" y="276980"/>
                </a:lnTo>
                <a:lnTo>
                  <a:pt x="264282" y="267306"/>
                </a:lnTo>
                <a:lnTo>
                  <a:pt x="228885" y="235434"/>
                </a:lnTo>
                <a:lnTo>
                  <a:pt x="180702" y="225302"/>
                </a:lnTo>
                <a:lnTo>
                  <a:pt x="151253" y="224022"/>
                </a:lnTo>
                <a:lnTo>
                  <a:pt x="239554" y="224022"/>
                </a:lnTo>
                <a:lnTo>
                  <a:pt x="274646" y="251739"/>
                </a:lnTo>
                <a:lnTo>
                  <a:pt x="281170" y="276980"/>
                </a:lnTo>
                <a:lnTo>
                  <a:pt x="279498" y="290201"/>
                </a:lnTo>
                <a:lnTo>
                  <a:pt x="274646" y="301887"/>
                </a:lnTo>
                <a:lnTo>
                  <a:pt x="266865" y="312072"/>
                </a:lnTo>
                <a:lnTo>
                  <a:pt x="256406" y="320793"/>
                </a:lnTo>
                <a:lnTo>
                  <a:pt x="238720" y="3299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994307" y="3232022"/>
            <a:ext cx="298450" cy="313690"/>
          </a:xfrm>
          <a:custGeom>
            <a:avLst/>
            <a:gdLst/>
            <a:ahLst/>
            <a:cxnLst/>
            <a:rect l="l" t="t" r="r" b="b"/>
            <a:pathLst>
              <a:path w="298450" h="313689">
                <a:moveTo>
                  <a:pt x="298310" y="299593"/>
                </a:moveTo>
                <a:lnTo>
                  <a:pt x="157721" y="299593"/>
                </a:lnTo>
                <a:lnTo>
                  <a:pt x="157721" y="198120"/>
                </a:lnTo>
                <a:lnTo>
                  <a:pt x="278879" y="198120"/>
                </a:lnTo>
                <a:lnTo>
                  <a:pt x="278879" y="184150"/>
                </a:lnTo>
                <a:lnTo>
                  <a:pt x="35039" y="184150"/>
                </a:lnTo>
                <a:lnTo>
                  <a:pt x="35039" y="91440"/>
                </a:lnTo>
                <a:lnTo>
                  <a:pt x="263258" y="91440"/>
                </a:lnTo>
                <a:lnTo>
                  <a:pt x="263258" y="183781"/>
                </a:lnTo>
                <a:lnTo>
                  <a:pt x="278879" y="183781"/>
                </a:lnTo>
                <a:lnTo>
                  <a:pt x="278879" y="520"/>
                </a:lnTo>
                <a:lnTo>
                  <a:pt x="263258" y="520"/>
                </a:lnTo>
                <a:lnTo>
                  <a:pt x="263258" y="76200"/>
                </a:lnTo>
                <a:lnTo>
                  <a:pt x="35039" y="76200"/>
                </a:lnTo>
                <a:lnTo>
                  <a:pt x="35039" y="0"/>
                </a:lnTo>
                <a:lnTo>
                  <a:pt x="19431" y="0"/>
                </a:lnTo>
                <a:lnTo>
                  <a:pt x="19431" y="76200"/>
                </a:lnTo>
                <a:lnTo>
                  <a:pt x="19431" y="91440"/>
                </a:lnTo>
                <a:lnTo>
                  <a:pt x="19431" y="184150"/>
                </a:lnTo>
                <a:lnTo>
                  <a:pt x="19431" y="198120"/>
                </a:lnTo>
                <a:lnTo>
                  <a:pt x="142100" y="198120"/>
                </a:lnTo>
                <a:lnTo>
                  <a:pt x="142100" y="299593"/>
                </a:lnTo>
                <a:lnTo>
                  <a:pt x="0" y="299593"/>
                </a:lnTo>
                <a:lnTo>
                  <a:pt x="0" y="313309"/>
                </a:lnTo>
                <a:lnTo>
                  <a:pt x="298310" y="313309"/>
                </a:lnTo>
                <a:lnTo>
                  <a:pt x="298310" y="2995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8346986" y="3230752"/>
            <a:ext cx="302260" cy="334010"/>
          </a:xfrm>
          <a:custGeom>
            <a:avLst/>
            <a:gdLst/>
            <a:ahLst/>
            <a:cxnLst/>
            <a:rect l="l" t="t" r="r" b="b"/>
            <a:pathLst>
              <a:path w="302259" h="334010">
                <a:moveTo>
                  <a:pt x="280416" y="107950"/>
                </a:moveTo>
                <a:lnTo>
                  <a:pt x="40005" y="107950"/>
                </a:lnTo>
                <a:lnTo>
                  <a:pt x="40005" y="66040"/>
                </a:lnTo>
                <a:lnTo>
                  <a:pt x="278130" y="66040"/>
                </a:lnTo>
                <a:lnTo>
                  <a:pt x="278130" y="53340"/>
                </a:lnTo>
                <a:lnTo>
                  <a:pt x="278130" y="12700"/>
                </a:lnTo>
                <a:lnTo>
                  <a:pt x="278130" y="0"/>
                </a:lnTo>
                <a:lnTo>
                  <a:pt x="24003" y="0"/>
                </a:lnTo>
                <a:lnTo>
                  <a:pt x="24003" y="12700"/>
                </a:lnTo>
                <a:lnTo>
                  <a:pt x="262128" y="12700"/>
                </a:lnTo>
                <a:lnTo>
                  <a:pt x="262128" y="53340"/>
                </a:lnTo>
                <a:lnTo>
                  <a:pt x="24003" y="53340"/>
                </a:lnTo>
                <a:lnTo>
                  <a:pt x="24003" y="66040"/>
                </a:lnTo>
                <a:lnTo>
                  <a:pt x="24003" y="107950"/>
                </a:lnTo>
                <a:lnTo>
                  <a:pt x="24003" y="120650"/>
                </a:lnTo>
                <a:lnTo>
                  <a:pt x="280416" y="120650"/>
                </a:lnTo>
                <a:lnTo>
                  <a:pt x="280416" y="107950"/>
                </a:lnTo>
                <a:close/>
              </a:path>
              <a:path w="302259" h="334010">
                <a:moveTo>
                  <a:pt x="286893" y="321310"/>
                </a:moveTo>
                <a:lnTo>
                  <a:pt x="40005" y="321310"/>
                </a:lnTo>
                <a:lnTo>
                  <a:pt x="40005" y="279400"/>
                </a:lnTo>
                <a:lnTo>
                  <a:pt x="278130" y="279400"/>
                </a:lnTo>
                <a:lnTo>
                  <a:pt x="278130" y="267970"/>
                </a:lnTo>
                <a:lnTo>
                  <a:pt x="278130" y="228600"/>
                </a:lnTo>
                <a:lnTo>
                  <a:pt x="278130" y="214630"/>
                </a:lnTo>
                <a:lnTo>
                  <a:pt x="24003" y="214630"/>
                </a:lnTo>
                <a:lnTo>
                  <a:pt x="24003" y="228600"/>
                </a:lnTo>
                <a:lnTo>
                  <a:pt x="262128" y="228600"/>
                </a:lnTo>
                <a:lnTo>
                  <a:pt x="262128" y="267970"/>
                </a:lnTo>
                <a:lnTo>
                  <a:pt x="24003" y="267970"/>
                </a:lnTo>
                <a:lnTo>
                  <a:pt x="24003" y="279400"/>
                </a:lnTo>
                <a:lnTo>
                  <a:pt x="24003" y="321310"/>
                </a:lnTo>
                <a:lnTo>
                  <a:pt x="24003" y="334010"/>
                </a:lnTo>
                <a:lnTo>
                  <a:pt x="286893" y="334010"/>
                </a:lnTo>
                <a:lnTo>
                  <a:pt x="286893" y="321310"/>
                </a:lnTo>
                <a:close/>
              </a:path>
              <a:path w="302259" h="334010">
                <a:moveTo>
                  <a:pt x="302133" y="159905"/>
                </a:moveTo>
                <a:lnTo>
                  <a:pt x="0" y="159905"/>
                </a:lnTo>
                <a:lnTo>
                  <a:pt x="0" y="173621"/>
                </a:lnTo>
                <a:lnTo>
                  <a:pt x="302133" y="173621"/>
                </a:lnTo>
                <a:lnTo>
                  <a:pt x="302133" y="1599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6" name="object 146"/>
          <p:cNvGrpSpPr/>
          <p:nvPr/>
        </p:nvGrpSpPr>
        <p:grpSpPr>
          <a:xfrm>
            <a:off x="8800226" y="3222090"/>
            <a:ext cx="289560" cy="346710"/>
            <a:chOff x="8800226" y="3222090"/>
            <a:chExt cx="289560" cy="346710"/>
          </a:xfrm>
        </p:grpSpPr>
        <p:sp>
          <p:nvSpPr>
            <p:cNvPr id="147" name="object 147"/>
            <p:cNvSpPr/>
            <p:nvPr/>
          </p:nvSpPr>
          <p:spPr>
            <a:xfrm>
              <a:off x="8804195" y="3226058"/>
              <a:ext cx="281305" cy="339090"/>
            </a:xfrm>
            <a:custGeom>
              <a:avLst/>
              <a:gdLst/>
              <a:ahLst/>
              <a:cxnLst/>
              <a:rect l="l" t="t" r="r" b="b"/>
              <a:pathLst>
                <a:path w="281304" h="339089">
                  <a:moveTo>
                    <a:pt x="166873" y="143252"/>
                  </a:moveTo>
                  <a:lnTo>
                    <a:pt x="0" y="143252"/>
                  </a:lnTo>
                  <a:lnTo>
                    <a:pt x="0" y="129155"/>
                  </a:lnTo>
                  <a:lnTo>
                    <a:pt x="169540" y="129155"/>
                  </a:lnTo>
                  <a:lnTo>
                    <a:pt x="196091" y="127875"/>
                  </a:lnTo>
                  <a:lnTo>
                    <a:pt x="220498" y="123774"/>
                  </a:lnTo>
                  <a:lnTo>
                    <a:pt x="242190" y="116458"/>
                  </a:lnTo>
                  <a:lnTo>
                    <a:pt x="260597" y="105534"/>
                  </a:lnTo>
                  <a:lnTo>
                    <a:pt x="260597" y="0"/>
                  </a:lnTo>
                  <a:lnTo>
                    <a:pt x="276599" y="0"/>
                  </a:lnTo>
                  <a:lnTo>
                    <a:pt x="276599" y="119250"/>
                  </a:lnTo>
                  <a:lnTo>
                    <a:pt x="260597" y="119250"/>
                  </a:lnTo>
                  <a:lnTo>
                    <a:pt x="242899" y="130233"/>
                  </a:lnTo>
                  <a:lnTo>
                    <a:pt x="221022" y="137680"/>
                  </a:lnTo>
                  <a:lnTo>
                    <a:pt x="195501" y="141913"/>
                  </a:lnTo>
                  <a:lnTo>
                    <a:pt x="166873" y="143252"/>
                  </a:lnTo>
                  <a:close/>
                </a:path>
                <a:path w="281304" h="339089">
                  <a:moveTo>
                    <a:pt x="192781" y="18287"/>
                  </a:moveTo>
                  <a:lnTo>
                    <a:pt x="3809" y="18287"/>
                  </a:lnTo>
                  <a:lnTo>
                    <a:pt x="3809" y="4571"/>
                  </a:lnTo>
                  <a:lnTo>
                    <a:pt x="192781" y="4571"/>
                  </a:lnTo>
                  <a:lnTo>
                    <a:pt x="192781" y="18287"/>
                  </a:lnTo>
                  <a:close/>
                </a:path>
                <a:path w="281304" h="339089">
                  <a:moveTo>
                    <a:pt x="59053" y="129155"/>
                  </a:moveTo>
                  <a:lnTo>
                    <a:pt x="43051" y="129155"/>
                  </a:lnTo>
                  <a:lnTo>
                    <a:pt x="43051" y="18287"/>
                  </a:lnTo>
                  <a:lnTo>
                    <a:pt x="59053" y="18287"/>
                  </a:lnTo>
                  <a:lnTo>
                    <a:pt x="59053" y="129155"/>
                  </a:lnTo>
                  <a:close/>
                </a:path>
                <a:path w="281304" h="339089">
                  <a:moveTo>
                    <a:pt x="145538" y="129155"/>
                  </a:moveTo>
                  <a:lnTo>
                    <a:pt x="129536" y="129155"/>
                  </a:lnTo>
                  <a:lnTo>
                    <a:pt x="132977" y="117011"/>
                  </a:lnTo>
                  <a:lnTo>
                    <a:pt x="135346" y="103438"/>
                  </a:lnTo>
                  <a:lnTo>
                    <a:pt x="136716" y="89294"/>
                  </a:lnTo>
                  <a:lnTo>
                    <a:pt x="137156" y="75436"/>
                  </a:lnTo>
                  <a:lnTo>
                    <a:pt x="137156" y="18287"/>
                  </a:lnTo>
                  <a:lnTo>
                    <a:pt x="153158" y="18287"/>
                  </a:lnTo>
                  <a:lnTo>
                    <a:pt x="153128" y="75436"/>
                  </a:lnTo>
                  <a:lnTo>
                    <a:pt x="152610" y="88919"/>
                  </a:lnTo>
                  <a:lnTo>
                    <a:pt x="151062" y="103486"/>
                  </a:lnTo>
                  <a:lnTo>
                    <a:pt x="148657" y="117267"/>
                  </a:lnTo>
                  <a:lnTo>
                    <a:pt x="145538" y="129155"/>
                  </a:lnTo>
                  <a:close/>
                </a:path>
                <a:path w="281304" h="339089">
                  <a:moveTo>
                    <a:pt x="276599" y="156968"/>
                  </a:moveTo>
                  <a:lnTo>
                    <a:pt x="260597" y="156968"/>
                  </a:lnTo>
                  <a:lnTo>
                    <a:pt x="260597" y="119250"/>
                  </a:lnTo>
                  <a:lnTo>
                    <a:pt x="276599" y="119250"/>
                  </a:lnTo>
                  <a:lnTo>
                    <a:pt x="276599" y="156968"/>
                  </a:lnTo>
                  <a:close/>
                </a:path>
                <a:path w="281304" h="339089">
                  <a:moveTo>
                    <a:pt x="281170" y="338700"/>
                  </a:moveTo>
                  <a:lnTo>
                    <a:pt x="30098" y="338700"/>
                  </a:lnTo>
                  <a:lnTo>
                    <a:pt x="30098" y="259073"/>
                  </a:lnTo>
                  <a:lnTo>
                    <a:pt x="260597" y="259073"/>
                  </a:lnTo>
                  <a:lnTo>
                    <a:pt x="260597" y="206496"/>
                  </a:lnTo>
                  <a:lnTo>
                    <a:pt x="30098" y="206496"/>
                  </a:lnTo>
                  <a:lnTo>
                    <a:pt x="30098" y="192781"/>
                  </a:lnTo>
                  <a:lnTo>
                    <a:pt x="276599" y="192781"/>
                  </a:lnTo>
                  <a:lnTo>
                    <a:pt x="276599" y="272789"/>
                  </a:lnTo>
                  <a:lnTo>
                    <a:pt x="46480" y="272789"/>
                  </a:lnTo>
                  <a:lnTo>
                    <a:pt x="46480" y="324984"/>
                  </a:lnTo>
                  <a:lnTo>
                    <a:pt x="281170" y="324984"/>
                  </a:lnTo>
                  <a:lnTo>
                    <a:pt x="281170" y="338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8804195" y="3226058"/>
              <a:ext cx="276860" cy="157480"/>
            </a:xfrm>
            <a:custGeom>
              <a:avLst/>
              <a:gdLst/>
              <a:ahLst/>
              <a:cxnLst/>
              <a:rect l="l" t="t" r="r" b="b"/>
              <a:pathLst>
                <a:path w="276859" h="157479">
                  <a:moveTo>
                    <a:pt x="166873" y="143252"/>
                  </a:moveTo>
                  <a:lnTo>
                    <a:pt x="0" y="143252"/>
                  </a:lnTo>
                  <a:lnTo>
                    <a:pt x="0" y="129155"/>
                  </a:lnTo>
                  <a:lnTo>
                    <a:pt x="43051" y="129155"/>
                  </a:lnTo>
                  <a:lnTo>
                    <a:pt x="43051" y="18287"/>
                  </a:lnTo>
                  <a:lnTo>
                    <a:pt x="3809" y="18287"/>
                  </a:lnTo>
                  <a:lnTo>
                    <a:pt x="3809" y="4571"/>
                  </a:lnTo>
                  <a:lnTo>
                    <a:pt x="192781" y="4571"/>
                  </a:lnTo>
                  <a:lnTo>
                    <a:pt x="192781" y="18287"/>
                  </a:lnTo>
                  <a:lnTo>
                    <a:pt x="153158" y="18287"/>
                  </a:lnTo>
                  <a:lnTo>
                    <a:pt x="153158" y="74674"/>
                  </a:lnTo>
                  <a:lnTo>
                    <a:pt x="152610" y="88919"/>
                  </a:lnTo>
                  <a:lnTo>
                    <a:pt x="151062" y="103486"/>
                  </a:lnTo>
                  <a:lnTo>
                    <a:pt x="148657" y="117267"/>
                  </a:lnTo>
                  <a:lnTo>
                    <a:pt x="145538" y="129155"/>
                  </a:lnTo>
                  <a:lnTo>
                    <a:pt x="169540" y="129155"/>
                  </a:lnTo>
                  <a:lnTo>
                    <a:pt x="196091" y="127875"/>
                  </a:lnTo>
                  <a:lnTo>
                    <a:pt x="220498" y="123774"/>
                  </a:lnTo>
                  <a:lnTo>
                    <a:pt x="242190" y="116458"/>
                  </a:lnTo>
                  <a:lnTo>
                    <a:pt x="260597" y="105534"/>
                  </a:lnTo>
                  <a:lnTo>
                    <a:pt x="260597" y="0"/>
                  </a:lnTo>
                  <a:lnTo>
                    <a:pt x="276599" y="0"/>
                  </a:lnTo>
                  <a:lnTo>
                    <a:pt x="276599" y="156968"/>
                  </a:lnTo>
                  <a:lnTo>
                    <a:pt x="260597" y="156968"/>
                  </a:lnTo>
                  <a:lnTo>
                    <a:pt x="260597" y="119250"/>
                  </a:lnTo>
                  <a:lnTo>
                    <a:pt x="242899" y="130233"/>
                  </a:lnTo>
                  <a:lnTo>
                    <a:pt x="221022" y="137680"/>
                  </a:lnTo>
                  <a:lnTo>
                    <a:pt x="195501" y="141912"/>
                  </a:lnTo>
                  <a:lnTo>
                    <a:pt x="166873" y="143252"/>
                  </a:lnTo>
                  <a:close/>
                </a:path>
              </a:pathLst>
            </a:custGeom>
            <a:ln w="79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9" name="object 14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59279" y="3240377"/>
              <a:ext cx="86040" cy="118805"/>
            </a:xfrm>
            <a:prstGeom prst="rect">
              <a:avLst/>
            </a:prstGeom>
          </p:spPr>
        </p:pic>
        <p:sp>
          <p:nvSpPr>
            <p:cNvPr id="150" name="object 150"/>
            <p:cNvSpPr/>
            <p:nvPr/>
          </p:nvSpPr>
          <p:spPr>
            <a:xfrm>
              <a:off x="8834293" y="3418839"/>
              <a:ext cx="251460" cy="146050"/>
            </a:xfrm>
            <a:custGeom>
              <a:avLst/>
              <a:gdLst/>
              <a:ahLst/>
              <a:cxnLst/>
              <a:rect l="l" t="t" r="r" b="b"/>
              <a:pathLst>
                <a:path w="251459" h="146050">
                  <a:moveTo>
                    <a:pt x="16382" y="80007"/>
                  </a:moveTo>
                  <a:lnTo>
                    <a:pt x="16382" y="132203"/>
                  </a:lnTo>
                  <a:lnTo>
                    <a:pt x="251072" y="132203"/>
                  </a:lnTo>
                  <a:lnTo>
                    <a:pt x="251072" y="145919"/>
                  </a:lnTo>
                  <a:lnTo>
                    <a:pt x="0" y="145919"/>
                  </a:lnTo>
                  <a:lnTo>
                    <a:pt x="0" y="66292"/>
                  </a:lnTo>
                  <a:lnTo>
                    <a:pt x="230499" y="66292"/>
                  </a:lnTo>
                  <a:lnTo>
                    <a:pt x="230499" y="13715"/>
                  </a:lnTo>
                  <a:lnTo>
                    <a:pt x="0" y="13715"/>
                  </a:lnTo>
                  <a:lnTo>
                    <a:pt x="0" y="0"/>
                  </a:lnTo>
                  <a:lnTo>
                    <a:pt x="246500" y="0"/>
                  </a:lnTo>
                  <a:lnTo>
                    <a:pt x="246500" y="80007"/>
                  </a:lnTo>
                  <a:lnTo>
                    <a:pt x="16382" y="80007"/>
                  </a:lnTo>
                  <a:close/>
                </a:path>
              </a:pathLst>
            </a:custGeom>
            <a:ln w="79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1" name="object 151"/>
          <p:cNvGrpSpPr/>
          <p:nvPr/>
        </p:nvGrpSpPr>
        <p:grpSpPr>
          <a:xfrm>
            <a:off x="9167009" y="3222090"/>
            <a:ext cx="270510" cy="344170"/>
            <a:chOff x="9167009" y="3222090"/>
            <a:chExt cx="270510" cy="344170"/>
          </a:xfrm>
        </p:grpSpPr>
        <p:sp>
          <p:nvSpPr>
            <p:cNvPr id="152" name="object 152"/>
            <p:cNvSpPr/>
            <p:nvPr/>
          </p:nvSpPr>
          <p:spPr>
            <a:xfrm>
              <a:off x="9170978" y="3226058"/>
              <a:ext cx="262890" cy="335915"/>
            </a:xfrm>
            <a:custGeom>
              <a:avLst/>
              <a:gdLst/>
              <a:ahLst/>
              <a:cxnLst/>
              <a:rect l="l" t="t" r="r" b="b"/>
              <a:pathLst>
                <a:path w="262890" h="335914">
                  <a:moveTo>
                    <a:pt x="262502" y="335652"/>
                  </a:moveTo>
                  <a:lnTo>
                    <a:pt x="246500" y="335652"/>
                  </a:lnTo>
                  <a:lnTo>
                    <a:pt x="246500" y="160016"/>
                  </a:lnTo>
                  <a:lnTo>
                    <a:pt x="166492" y="160016"/>
                  </a:lnTo>
                  <a:lnTo>
                    <a:pt x="166492" y="145538"/>
                  </a:lnTo>
                  <a:lnTo>
                    <a:pt x="246500" y="145538"/>
                  </a:lnTo>
                  <a:lnTo>
                    <a:pt x="246500" y="0"/>
                  </a:lnTo>
                  <a:lnTo>
                    <a:pt x="262502" y="0"/>
                  </a:lnTo>
                  <a:lnTo>
                    <a:pt x="262502" y="335652"/>
                  </a:lnTo>
                  <a:close/>
                </a:path>
                <a:path w="262890" h="335914">
                  <a:moveTo>
                    <a:pt x="113154" y="311650"/>
                  </a:moveTo>
                  <a:lnTo>
                    <a:pt x="0" y="311650"/>
                  </a:lnTo>
                  <a:lnTo>
                    <a:pt x="0" y="6476"/>
                  </a:lnTo>
                  <a:lnTo>
                    <a:pt x="151634" y="6476"/>
                  </a:lnTo>
                  <a:lnTo>
                    <a:pt x="151634" y="20954"/>
                  </a:lnTo>
                  <a:lnTo>
                    <a:pt x="15620" y="20954"/>
                  </a:lnTo>
                  <a:lnTo>
                    <a:pt x="15620" y="150491"/>
                  </a:lnTo>
                  <a:lnTo>
                    <a:pt x="140966" y="150491"/>
                  </a:lnTo>
                  <a:lnTo>
                    <a:pt x="140966" y="164587"/>
                  </a:lnTo>
                  <a:lnTo>
                    <a:pt x="15620" y="164587"/>
                  </a:lnTo>
                  <a:lnTo>
                    <a:pt x="15620" y="297172"/>
                  </a:lnTo>
                  <a:lnTo>
                    <a:pt x="195797" y="297172"/>
                  </a:lnTo>
                  <a:lnTo>
                    <a:pt x="182268" y="303131"/>
                  </a:lnTo>
                  <a:lnTo>
                    <a:pt x="161349" y="308078"/>
                  </a:lnTo>
                  <a:lnTo>
                    <a:pt x="137859" y="310810"/>
                  </a:lnTo>
                  <a:lnTo>
                    <a:pt x="113154" y="311650"/>
                  </a:lnTo>
                  <a:close/>
                </a:path>
                <a:path w="262890" h="335914">
                  <a:moveTo>
                    <a:pt x="195797" y="297172"/>
                  </a:moveTo>
                  <a:lnTo>
                    <a:pt x="113535" y="297172"/>
                  </a:lnTo>
                  <a:lnTo>
                    <a:pt x="137698" y="296333"/>
                  </a:lnTo>
                  <a:lnTo>
                    <a:pt x="160825" y="293600"/>
                  </a:lnTo>
                  <a:lnTo>
                    <a:pt x="181738" y="288653"/>
                  </a:lnTo>
                  <a:lnTo>
                    <a:pt x="199258" y="281170"/>
                  </a:lnTo>
                  <a:lnTo>
                    <a:pt x="199258" y="295648"/>
                  </a:lnTo>
                  <a:lnTo>
                    <a:pt x="195797" y="2971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9170978" y="3226058"/>
              <a:ext cx="262890" cy="335915"/>
            </a:xfrm>
            <a:custGeom>
              <a:avLst/>
              <a:gdLst/>
              <a:ahLst/>
              <a:cxnLst/>
              <a:rect l="l" t="t" r="r" b="b"/>
              <a:pathLst>
                <a:path w="262890" h="335914">
                  <a:moveTo>
                    <a:pt x="113154" y="311650"/>
                  </a:moveTo>
                  <a:lnTo>
                    <a:pt x="0" y="311650"/>
                  </a:lnTo>
                  <a:lnTo>
                    <a:pt x="0" y="6476"/>
                  </a:lnTo>
                  <a:lnTo>
                    <a:pt x="151634" y="6476"/>
                  </a:lnTo>
                  <a:lnTo>
                    <a:pt x="151634" y="20954"/>
                  </a:lnTo>
                  <a:lnTo>
                    <a:pt x="15620" y="20954"/>
                  </a:lnTo>
                  <a:lnTo>
                    <a:pt x="15620" y="150491"/>
                  </a:lnTo>
                  <a:lnTo>
                    <a:pt x="140966" y="150491"/>
                  </a:lnTo>
                  <a:lnTo>
                    <a:pt x="140966" y="164587"/>
                  </a:lnTo>
                  <a:lnTo>
                    <a:pt x="15620" y="164587"/>
                  </a:lnTo>
                  <a:lnTo>
                    <a:pt x="15620" y="297172"/>
                  </a:lnTo>
                  <a:lnTo>
                    <a:pt x="113535" y="297172"/>
                  </a:lnTo>
                  <a:lnTo>
                    <a:pt x="137698" y="296333"/>
                  </a:lnTo>
                  <a:lnTo>
                    <a:pt x="160825" y="293600"/>
                  </a:lnTo>
                  <a:lnTo>
                    <a:pt x="181738" y="288653"/>
                  </a:lnTo>
                  <a:lnTo>
                    <a:pt x="199258" y="281170"/>
                  </a:lnTo>
                  <a:lnTo>
                    <a:pt x="199258" y="295648"/>
                  </a:lnTo>
                  <a:lnTo>
                    <a:pt x="182268" y="303131"/>
                  </a:lnTo>
                  <a:lnTo>
                    <a:pt x="161349" y="308078"/>
                  </a:lnTo>
                  <a:lnTo>
                    <a:pt x="137859" y="310810"/>
                  </a:lnTo>
                  <a:lnTo>
                    <a:pt x="113154" y="311650"/>
                  </a:lnTo>
                  <a:close/>
                </a:path>
                <a:path w="262890" h="335914">
                  <a:moveTo>
                    <a:pt x="262502" y="0"/>
                  </a:moveTo>
                  <a:lnTo>
                    <a:pt x="262502" y="335652"/>
                  </a:lnTo>
                  <a:lnTo>
                    <a:pt x="246500" y="335652"/>
                  </a:lnTo>
                  <a:lnTo>
                    <a:pt x="246500" y="160015"/>
                  </a:lnTo>
                  <a:lnTo>
                    <a:pt x="166492" y="160015"/>
                  </a:lnTo>
                  <a:lnTo>
                    <a:pt x="166492" y="145538"/>
                  </a:lnTo>
                  <a:lnTo>
                    <a:pt x="246500" y="145538"/>
                  </a:lnTo>
                  <a:lnTo>
                    <a:pt x="246500" y="0"/>
                  </a:lnTo>
                  <a:lnTo>
                    <a:pt x="262502" y="0"/>
                  </a:lnTo>
                  <a:close/>
                </a:path>
              </a:pathLst>
            </a:custGeom>
            <a:ln w="79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4" name="object 154"/>
          <p:cNvGrpSpPr/>
          <p:nvPr/>
        </p:nvGrpSpPr>
        <p:grpSpPr>
          <a:xfrm>
            <a:off x="9517410" y="3222090"/>
            <a:ext cx="283845" cy="351790"/>
            <a:chOff x="9517410" y="3222090"/>
            <a:chExt cx="283845" cy="351790"/>
          </a:xfrm>
        </p:grpSpPr>
        <p:sp>
          <p:nvSpPr>
            <p:cNvPr id="155" name="object 155"/>
            <p:cNvSpPr/>
            <p:nvPr/>
          </p:nvSpPr>
          <p:spPr>
            <a:xfrm>
              <a:off x="9521379" y="3226058"/>
              <a:ext cx="276225" cy="344170"/>
            </a:xfrm>
            <a:custGeom>
              <a:avLst/>
              <a:gdLst/>
              <a:ahLst/>
              <a:cxnLst/>
              <a:rect l="l" t="t" r="r" b="b"/>
              <a:pathLst>
                <a:path w="276225" h="344170">
                  <a:moveTo>
                    <a:pt x="237897" y="166111"/>
                  </a:moveTo>
                  <a:lnTo>
                    <a:pt x="161920" y="166111"/>
                  </a:lnTo>
                  <a:lnTo>
                    <a:pt x="188947" y="164843"/>
                  </a:lnTo>
                  <a:lnTo>
                    <a:pt x="213259" y="160825"/>
                  </a:lnTo>
                  <a:lnTo>
                    <a:pt x="234571" y="153735"/>
                  </a:lnTo>
                  <a:lnTo>
                    <a:pt x="252596" y="143252"/>
                  </a:lnTo>
                  <a:lnTo>
                    <a:pt x="252596" y="0"/>
                  </a:lnTo>
                  <a:lnTo>
                    <a:pt x="268598" y="0"/>
                  </a:lnTo>
                  <a:lnTo>
                    <a:pt x="268598" y="157349"/>
                  </a:lnTo>
                  <a:lnTo>
                    <a:pt x="252596" y="157349"/>
                  </a:lnTo>
                  <a:lnTo>
                    <a:pt x="237897" y="166111"/>
                  </a:lnTo>
                  <a:close/>
                </a:path>
                <a:path w="276225" h="344170">
                  <a:moveTo>
                    <a:pt x="159254" y="180208"/>
                  </a:moveTo>
                  <a:lnTo>
                    <a:pt x="0" y="180208"/>
                  </a:lnTo>
                  <a:lnTo>
                    <a:pt x="0" y="84579"/>
                  </a:lnTo>
                  <a:lnTo>
                    <a:pt x="136775" y="84579"/>
                  </a:lnTo>
                  <a:lnTo>
                    <a:pt x="136775" y="18287"/>
                  </a:lnTo>
                  <a:lnTo>
                    <a:pt x="0" y="18287"/>
                  </a:lnTo>
                  <a:lnTo>
                    <a:pt x="0" y="4571"/>
                  </a:lnTo>
                  <a:lnTo>
                    <a:pt x="152777" y="4571"/>
                  </a:lnTo>
                  <a:lnTo>
                    <a:pt x="152777" y="98295"/>
                  </a:lnTo>
                  <a:lnTo>
                    <a:pt x="16382" y="98295"/>
                  </a:lnTo>
                  <a:lnTo>
                    <a:pt x="16382" y="166111"/>
                  </a:lnTo>
                  <a:lnTo>
                    <a:pt x="237897" y="166111"/>
                  </a:lnTo>
                  <a:lnTo>
                    <a:pt x="235011" y="167832"/>
                  </a:lnTo>
                  <a:lnTo>
                    <a:pt x="213354" y="174922"/>
                  </a:lnTo>
                  <a:lnTo>
                    <a:pt x="187983" y="178940"/>
                  </a:lnTo>
                  <a:lnTo>
                    <a:pt x="159254" y="180208"/>
                  </a:lnTo>
                  <a:close/>
                </a:path>
                <a:path w="276225" h="344170">
                  <a:moveTo>
                    <a:pt x="268598" y="203829"/>
                  </a:moveTo>
                  <a:lnTo>
                    <a:pt x="252596" y="203829"/>
                  </a:lnTo>
                  <a:lnTo>
                    <a:pt x="252596" y="157349"/>
                  </a:lnTo>
                  <a:lnTo>
                    <a:pt x="268598" y="157349"/>
                  </a:lnTo>
                  <a:lnTo>
                    <a:pt x="268598" y="203829"/>
                  </a:lnTo>
                  <a:close/>
                </a:path>
                <a:path w="276225" h="344170">
                  <a:moveTo>
                    <a:pt x="145919" y="343653"/>
                  </a:moveTo>
                  <a:lnTo>
                    <a:pt x="83770" y="338652"/>
                  </a:lnTo>
                  <a:lnTo>
                    <a:pt x="39623" y="323079"/>
                  </a:lnTo>
                  <a:lnTo>
                    <a:pt x="16382" y="284599"/>
                  </a:lnTo>
                  <a:lnTo>
                    <a:pt x="17870" y="273015"/>
                  </a:lnTo>
                  <a:lnTo>
                    <a:pt x="59178" y="236898"/>
                  </a:lnTo>
                  <a:lnTo>
                    <a:pt x="112862" y="226457"/>
                  </a:lnTo>
                  <a:lnTo>
                    <a:pt x="145919" y="225165"/>
                  </a:lnTo>
                  <a:lnTo>
                    <a:pt x="179250" y="226457"/>
                  </a:lnTo>
                  <a:lnTo>
                    <a:pt x="208544" y="230356"/>
                  </a:lnTo>
                  <a:lnTo>
                    <a:pt x="233195" y="236898"/>
                  </a:lnTo>
                  <a:lnTo>
                    <a:pt x="238168" y="239262"/>
                  </a:lnTo>
                  <a:lnTo>
                    <a:pt x="145919" y="239262"/>
                  </a:lnTo>
                  <a:lnTo>
                    <a:pt x="115160" y="240399"/>
                  </a:lnTo>
                  <a:lnTo>
                    <a:pt x="66357" y="249388"/>
                  </a:lnTo>
                  <a:lnTo>
                    <a:pt x="33562" y="276616"/>
                  </a:lnTo>
                  <a:lnTo>
                    <a:pt x="32384" y="284599"/>
                  </a:lnTo>
                  <a:lnTo>
                    <a:pt x="33562" y="292529"/>
                  </a:lnTo>
                  <a:lnTo>
                    <a:pt x="66357" y="319811"/>
                  </a:lnTo>
                  <a:lnTo>
                    <a:pt x="115160" y="328800"/>
                  </a:lnTo>
                  <a:lnTo>
                    <a:pt x="145919" y="329937"/>
                  </a:lnTo>
                  <a:lnTo>
                    <a:pt x="238074" y="329937"/>
                  </a:lnTo>
                  <a:lnTo>
                    <a:pt x="233195" y="332241"/>
                  </a:lnTo>
                  <a:lnTo>
                    <a:pt x="208544" y="338652"/>
                  </a:lnTo>
                  <a:lnTo>
                    <a:pt x="179250" y="342421"/>
                  </a:lnTo>
                  <a:lnTo>
                    <a:pt x="145919" y="343653"/>
                  </a:lnTo>
                  <a:close/>
                </a:path>
                <a:path w="276225" h="344170">
                  <a:moveTo>
                    <a:pt x="238074" y="329937"/>
                  </a:moveTo>
                  <a:lnTo>
                    <a:pt x="145919" y="329937"/>
                  </a:lnTo>
                  <a:lnTo>
                    <a:pt x="177011" y="328800"/>
                  </a:lnTo>
                  <a:lnTo>
                    <a:pt x="203782" y="325413"/>
                  </a:lnTo>
                  <a:lnTo>
                    <a:pt x="243071" y="312031"/>
                  </a:lnTo>
                  <a:lnTo>
                    <a:pt x="260216" y="284599"/>
                  </a:lnTo>
                  <a:lnTo>
                    <a:pt x="259037" y="276616"/>
                  </a:lnTo>
                  <a:lnTo>
                    <a:pt x="225909" y="249388"/>
                  </a:lnTo>
                  <a:lnTo>
                    <a:pt x="177011" y="240399"/>
                  </a:lnTo>
                  <a:lnTo>
                    <a:pt x="145919" y="239262"/>
                  </a:lnTo>
                  <a:lnTo>
                    <a:pt x="238168" y="239262"/>
                  </a:lnTo>
                  <a:lnTo>
                    <a:pt x="269934" y="262794"/>
                  </a:lnTo>
                  <a:lnTo>
                    <a:pt x="275837" y="284599"/>
                  </a:lnTo>
                  <a:lnTo>
                    <a:pt x="274348" y="296184"/>
                  </a:lnTo>
                  <a:lnTo>
                    <a:pt x="269931" y="306411"/>
                  </a:lnTo>
                  <a:lnTo>
                    <a:pt x="262657" y="315352"/>
                  </a:lnTo>
                  <a:lnTo>
                    <a:pt x="252596" y="323079"/>
                  </a:lnTo>
                  <a:lnTo>
                    <a:pt x="238074" y="3299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9521379" y="3226058"/>
              <a:ext cx="268605" cy="203835"/>
            </a:xfrm>
            <a:custGeom>
              <a:avLst/>
              <a:gdLst/>
              <a:ahLst/>
              <a:cxnLst/>
              <a:rect l="l" t="t" r="r" b="b"/>
              <a:pathLst>
                <a:path w="268604" h="203835">
                  <a:moveTo>
                    <a:pt x="159254" y="180208"/>
                  </a:moveTo>
                  <a:lnTo>
                    <a:pt x="0" y="180208"/>
                  </a:lnTo>
                  <a:lnTo>
                    <a:pt x="0" y="84579"/>
                  </a:lnTo>
                  <a:lnTo>
                    <a:pt x="136775" y="84579"/>
                  </a:lnTo>
                  <a:lnTo>
                    <a:pt x="136775" y="18287"/>
                  </a:lnTo>
                  <a:lnTo>
                    <a:pt x="0" y="18287"/>
                  </a:lnTo>
                  <a:lnTo>
                    <a:pt x="0" y="4571"/>
                  </a:lnTo>
                  <a:lnTo>
                    <a:pt x="152777" y="4571"/>
                  </a:lnTo>
                  <a:lnTo>
                    <a:pt x="152777" y="98295"/>
                  </a:lnTo>
                  <a:lnTo>
                    <a:pt x="16382" y="98295"/>
                  </a:lnTo>
                  <a:lnTo>
                    <a:pt x="16382" y="166111"/>
                  </a:lnTo>
                  <a:lnTo>
                    <a:pt x="161920" y="166111"/>
                  </a:lnTo>
                  <a:lnTo>
                    <a:pt x="188947" y="164843"/>
                  </a:lnTo>
                  <a:lnTo>
                    <a:pt x="213259" y="160825"/>
                  </a:lnTo>
                  <a:lnTo>
                    <a:pt x="234571" y="153735"/>
                  </a:lnTo>
                  <a:lnTo>
                    <a:pt x="252596" y="143252"/>
                  </a:lnTo>
                  <a:lnTo>
                    <a:pt x="252596" y="0"/>
                  </a:lnTo>
                  <a:lnTo>
                    <a:pt x="268598" y="0"/>
                  </a:lnTo>
                  <a:lnTo>
                    <a:pt x="268598" y="203829"/>
                  </a:lnTo>
                  <a:lnTo>
                    <a:pt x="252596" y="203829"/>
                  </a:lnTo>
                  <a:lnTo>
                    <a:pt x="252596" y="157349"/>
                  </a:lnTo>
                  <a:lnTo>
                    <a:pt x="235011" y="167832"/>
                  </a:lnTo>
                  <a:lnTo>
                    <a:pt x="213354" y="174922"/>
                  </a:lnTo>
                  <a:lnTo>
                    <a:pt x="187983" y="178940"/>
                  </a:lnTo>
                  <a:lnTo>
                    <a:pt x="159254" y="180208"/>
                  </a:lnTo>
                  <a:close/>
                </a:path>
              </a:pathLst>
            </a:custGeom>
            <a:ln w="79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7" name="object 15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49794" y="3461352"/>
              <a:ext cx="235769" cy="98613"/>
            </a:xfrm>
            <a:prstGeom prst="rect">
              <a:avLst/>
            </a:prstGeom>
          </p:spPr>
        </p:pic>
        <p:sp>
          <p:nvSpPr>
            <p:cNvPr id="158" name="object 158"/>
            <p:cNvSpPr/>
            <p:nvPr/>
          </p:nvSpPr>
          <p:spPr>
            <a:xfrm>
              <a:off x="9537761" y="3451224"/>
              <a:ext cx="259715" cy="118745"/>
            </a:xfrm>
            <a:custGeom>
              <a:avLst/>
              <a:gdLst/>
              <a:ahLst/>
              <a:cxnLst/>
              <a:rect l="l" t="t" r="r" b="b"/>
              <a:pathLst>
                <a:path w="259715" h="118745">
                  <a:moveTo>
                    <a:pt x="0" y="59434"/>
                  </a:moveTo>
                  <a:lnTo>
                    <a:pt x="23240" y="20954"/>
                  </a:lnTo>
                  <a:lnTo>
                    <a:pt x="67387" y="5190"/>
                  </a:lnTo>
                  <a:lnTo>
                    <a:pt x="129536" y="0"/>
                  </a:lnTo>
                  <a:lnTo>
                    <a:pt x="162867" y="1291"/>
                  </a:lnTo>
                  <a:lnTo>
                    <a:pt x="216813" y="11733"/>
                  </a:lnTo>
                  <a:lnTo>
                    <a:pt x="253549" y="37622"/>
                  </a:lnTo>
                  <a:lnTo>
                    <a:pt x="259454" y="59434"/>
                  </a:lnTo>
                  <a:lnTo>
                    <a:pt x="257966" y="71019"/>
                  </a:lnTo>
                  <a:lnTo>
                    <a:pt x="216813" y="107076"/>
                  </a:lnTo>
                  <a:lnTo>
                    <a:pt x="162867" y="117255"/>
                  </a:lnTo>
                  <a:lnTo>
                    <a:pt x="129536" y="118488"/>
                  </a:lnTo>
                  <a:lnTo>
                    <a:pt x="96479" y="117255"/>
                  </a:lnTo>
                  <a:lnTo>
                    <a:pt x="42795" y="107076"/>
                  </a:lnTo>
                  <a:lnTo>
                    <a:pt x="5905" y="81246"/>
                  </a:lnTo>
                  <a:lnTo>
                    <a:pt x="0" y="59434"/>
                  </a:lnTo>
                  <a:close/>
                </a:path>
              </a:pathLst>
            </a:custGeom>
            <a:ln w="79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9" name="object 159"/>
          <p:cNvGrpSpPr/>
          <p:nvPr/>
        </p:nvGrpSpPr>
        <p:grpSpPr>
          <a:xfrm>
            <a:off x="9860191" y="3221709"/>
            <a:ext cx="310515" cy="347345"/>
            <a:chOff x="9860191" y="3221709"/>
            <a:chExt cx="310515" cy="347345"/>
          </a:xfrm>
        </p:grpSpPr>
        <p:sp>
          <p:nvSpPr>
            <p:cNvPr id="160" name="object 160"/>
            <p:cNvSpPr/>
            <p:nvPr/>
          </p:nvSpPr>
          <p:spPr>
            <a:xfrm>
              <a:off x="9864160" y="3225677"/>
              <a:ext cx="302260" cy="339090"/>
            </a:xfrm>
            <a:custGeom>
              <a:avLst/>
              <a:gdLst/>
              <a:ahLst/>
              <a:cxnLst/>
              <a:rect l="l" t="t" r="r" b="b"/>
              <a:pathLst>
                <a:path w="302259" h="339089">
                  <a:moveTo>
                    <a:pt x="151634" y="100581"/>
                  </a:moveTo>
                  <a:lnTo>
                    <a:pt x="110850" y="99361"/>
                  </a:lnTo>
                  <a:lnTo>
                    <a:pt x="52570" y="89491"/>
                  </a:lnTo>
                  <a:lnTo>
                    <a:pt x="21287" y="67387"/>
                  </a:lnTo>
                  <a:lnTo>
                    <a:pt x="17144" y="50290"/>
                  </a:lnTo>
                  <a:lnTo>
                    <a:pt x="18162" y="41129"/>
                  </a:lnTo>
                  <a:lnTo>
                    <a:pt x="52570" y="10768"/>
                  </a:lnTo>
                  <a:lnTo>
                    <a:pt x="110850" y="1160"/>
                  </a:lnTo>
                  <a:lnTo>
                    <a:pt x="151634" y="0"/>
                  </a:lnTo>
                  <a:lnTo>
                    <a:pt x="192418" y="1160"/>
                  </a:lnTo>
                  <a:lnTo>
                    <a:pt x="225308" y="4714"/>
                  </a:lnTo>
                  <a:lnTo>
                    <a:pt x="250697" y="10768"/>
                  </a:lnTo>
                  <a:lnTo>
                    <a:pt x="256917" y="13715"/>
                  </a:lnTo>
                  <a:lnTo>
                    <a:pt x="151634" y="13715"/>
                  </a:lnTo>
                  <a:lnTo>
                    <a:pt x="113326" y="14662"/>
                  </a:lnTo>
                  <a:lnTo>
                    <a:pt x="60714" y="22555"/>
                  </a:lnTo>
                  <a:lnTo>
                    <a:pt x="33527" y="41908"/>
                  </a:lnTo>
                  <a:lnTo>
                    <a:pt x="33527" y="58672"/>
                  </a:lnTo>
                  <a:lnTo>
                    <a:pt x="83198" y="82865"/>
                  </a:lnTo>
                  <a:lnTo>
                    <a:pt x="151634" y="86865"/>
                  </a:lnTo>
                  <a:lnTo>
                    <a:pt x="256200" y="86865"/>
                  </a:lnTo>
                  <a:lnTo>
                    <a:pt x="250697" y="89491"/>
                  </a:lnTo>
                  <a:lnTo>
                    <a:pt x="225308" y="95676"/>
                  </a:lnTo>
                  <a:lnTo>
                    <a:pt x="192418" y="99361"/>
                  </a:lnTo>
                  <a:lnTo>
                    <a:pt x="151634" y="100581"/>
                  </a:lnTo>
                  <a:close/>
                </a:path>
                <a:path w="302259" h="339089">
                  <a:moveTo>
                    <a:pt x="256200" y="86865"/>
                  </a:moveTo>
                  <a:lnTo>
                    <a:pt x="151634" y="86865"/>
                  </a:lnTo>
                  <a:lnTo>
                    <a:pt x="189995" y="85865"/>
                  </a:lnTo>
                  <a:lnTo>
                    <a:pt x="220212" y="82865"/>
                  </a:lnTo>
                  <a:lnTo>
                    <a:pt x="242714" y="77864"/>
                  </a:lnTo>
                  <a:lnTo>
                    <a:pt x="257930" y="70864"/>
                  </a:lnTo>
                  <a:lnTo>
                    <a:pt x="266312" y="65149"/>
                  </a:lnTo>
                  <a:lnTo>
                    <a:pt x="269741" y="58672"/>
                  </a:lnTo>
                  <a:lnTo>
                    <a:pt x="269741" y="41908"/>
                  </a:lnTo>
                  <a:lnTo>
                    <a:pt x="220212" y="17573"/>
                  </a:lnTo>
                  <a:lnTo>
                    <a:pt x="151634" y="13715"/>
                  </a:lnTo>
                  <a:lnTo>
                    <a:pt x="256917" y="13715"/>
                  </a:lnTo>
                  <a:lnTo>
                    <a:pt x="285052" y="41129"/>
                  </a:lnTo>
                  <a:lnTo>
                    <a:pt x="286123" y="50290"/>
                  </a:lnTo>
                  <a:lnTo>
                    <a:pt x="285052" y="59285"/>
                  </a:lnTo>
                  <a:lnTo>
                    <a:pt x="281837" y="67387"/>
                  </a:lnTo>
                  <a:lnTo>
                    <a:pt x="276480" y="74561"/>
                  </a:lnTo>
                  <a:lnTo>
                    <a:pt x="268979" y="80769"/>
                  </a:lnTo>
                  <a:lnTo>
                    <a:pt x="256200" y="86865"/>
                  </a:lnTo>
                  <a:close/>
                </a:path>
                <a:path w="302259" h="339089">
                  <a:moveTo>
                    <a:pt x="302125" y="157349"/>
                  </a:moveTo>
                  <a:lnTo>
                    <a:pt x="0" y="157349"/>
                  </a:lnTo>
                  <a:lnTo>
                    <a:pt x="0" y="143633"/>
                  </a:lnTo>
                  <a:lnTo>
                    <a:pt x="302125" y="143633"/>
                  </a:lnTo>
                  <a:lnTo>
                    <a:pt x="302125" y="157349"/>
                  </a:lnTo>
                  <a:close/>
                </a:path>
                <a:path w="302259" h="339089">
                  <a:moveTo>
                    <a:pt x="286885" y="339081"/>
                  </a:moveTo>
                  <a:lnTo>
                    <a:pt x="24002" y="339081"/>
                  </a:lnTo>
                  <a:lnTo>
                    <a:pt x="24002" y="266312"/>
                  </a:lnTo>
                  <a:lnTo>
                    <a:pt x="262121" y="266312"/>
                  </a:lnTo>
                  <a:lnTo>
                    <a:pt x="262121" y="219450"/>
                  </a:lnTo>
                  <a:lnTo>
                    <a:pt x="24002" y="219450"/>
                  </a:lnTo>
                  <a:lnTo>
                    <a:pt x="24002" y="205734"/>
                  </a:lnTo>
                  <a:lnTo>
                    <a:pt x="278123" y="205734"/>
                  </a:lnTo>
                  <a:lnTo>
                    <a:pt x="278123" y="279647"/>
                  </a:lnTo>
                  <a:lnTo>
                    <a:pt x="40004" y="279647"/>
                  </a:lnTo>
                  <a:lnTo>
                    <a:pt x="40004" y="325365"/>
                  </a:lnTo>
                  <a:lnTo>
                    <a:pt x="286885" y="325365"/>
                  </a:lnTo>
                  <a:lnTo>
                    <a:pt x="286885" y="3390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9881304" y="3225677"/>
              <a:ext cx="269240" cy="100965"/>
            </a:xfrm>
            <a:custGeom>
              <a:avLst/>
              <a:gdLst/>
              <a:ahLst/>
              <a:cxnLst/>
              <a:rect l="l" t="t" r="r" b="b"/>
              <a:pathLst>
                <a:path w="269240" h="100964">
                  <a:moveTo>
                    <a:pt x="0" y="50290"/>
                  </a:moveTo>
                  <a:lnTo>
                    <a:pt x="35426" y="10768"/>
                  </a:lnTo>
                  <a:lnTo>
                    <a:pt x="93705" y="1160"/>
                  </a:lnTo>
                  <a:lnTo>
                    <a:pt x="134489" y="0"/>
                  </a:lnTo>
                  <a:lnTo>
                    <a:pt x="175273" y="1160"/>
                  </a:lnTo>
                  <a:lnTo>
                    <a:pt x="233553" y="10768"/>
                  </a:lnTo>
                  <a:lnTo>
                    <a:pt x="264693" y="33003"/>
                  </a:lnTo>
                  <a:lnTo>
                    <a:pt x="268979" y="50290"/>
                  </a:lnTo>
                  <a:lnTo>
                    <a:pt x="267907" y="59285"/>
                  </a:lnTo>
                  <a:lnTo>
                    <a:pt x="233553" y="89491"/>
                  </a:lnTo>
                  <a:lnTo>
                    <a:pt x="175273" y="99361"/>
                  </a:lnTo>
                  <a:lnTo>
                    <a:pt x="134489" y="100581"/>
                  </a:lnTo>
                  <a:lnTo>
                    <a:pt x="93705" y="99361"/>
                  </a:lnTo>
                  <a:lnTo>
                    <a:pt x="35426" y="89491"/>
                  </a:lnTo>
                  <a:lnTo>
                    <a:pt x="4143" y="67387"/>
                  </a:lnTo>
                  <a:lnTo>
                    <a:pt x="0" y="50290"/>
                  </a:lnTo>
                  <a:close/>
                </a:path>
              </a:pathLst>
            </a:custGeom>
            <a:ln w="79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2" name="object 16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93718" y="3235424"/>
              <a:ext cx="244151" cy="81087"/>
            </a:xfrm>
            <a:prstGeom prst="rect">
              <a:avLst/>
            </a:prstGeom>
          </p:spPr>
        </p:pic>
        <p:sp>
          <p:nvSpPr>
            <p:cNvPr id="163" name="object 163"/>
            <p:cNvSpPr/>
            <p:nvPr/>
          </p:nvSpPr>
          <p:spPr>
            <a:xfrm>
              <a:off x="9864159" y="3369311"/>
              <a:ext cx="302260" cy="195580"/>
            </a:xfrm>
            <a:custGeom>
              <a:avLst/>
              <a:gdLst/>
              <a:ahLst/>
              <a:cxnLst/>
              <a:rect l="l" t="t" r="r" b="b"/>
              <a:pathLst>
                <a:path w="302259" h="195579">
                  <a:moveTo>
                    <a:pt x="0" y="13715"/>
                  </a:moveTo>
                  <a:lnTo>
                    <a:pt x="0" y="0"/>
                  </a:lnTo>
                  <a:lnTo>
                    <a:pt x="302125" y="0"/>
                  </a:lnTo>
                  <a:lnTo>
                    <a:pt x="302125" y="13715"/>
                  </a:lnTo>
                  <a:lnTo>
                    <a:pt x="0" y="13715"/>
                  </a:lnTo>
                  <a:close/>
                </a:path>
                <a:path w="302259" h="195579">
                  <a:moveTo>
                    <a:pt x="40003" y="136013"/>
                  </a:moveTo>
                  <a:lnTo>
                    <a:pt x="40003" y="181732"/>
                  </a:lnTo>
                  <a:lnTo>
                    <a:pt x="286885" y="181732"/>
                  </a:lnTo>
                  <a:lnTo>
                    <a:pt x="286885" y="195448"/>
                  </a:lnTo>
                  <a:lnTo>
                    <a:pt x="24002" y="195448"/>
                  </a:lnTo>
                  <a:lnTo>
                    <a:pt x="24002" y="122678"/>
                  </a:lnTo>
                  <a:lnTo>
                    <a:pt x="262121" y="122678"/>
                  </a:lnTo>
                  <a:lnTo>
                    <a:pt x="262121" y="75817"/>
                  </a:lnTo>
                  <a:lnTo>
                    <a:pt x="24002" y="75817"/>
                  </a:lnTo>
                  <a:lnTo>
                    <a:pt x="24002" y="62101"/>
                  </a:lnTo>
                  <a:lnTo>
                    <a:pt x="278123" y="62101"/>
                  </a:lnTo>
                  <a:lnTo>
                    <a:pt x="278123" y="136013"/>
                  </a:lnTo>
                  <a:lnTo>
                    <a:pt x="40003" y="136013"/>
                  </a:lnTo>
                  <a:close/>
                </a:path>
              </a:pathLst>
            </a:custGeom>
            <a:ln w="79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4" name="object 164"/>
          <p:cNvGrpSpPr/>
          <p:nvPr/>
        </p:nvGrpSpPr>
        <p:grpSpPr>
          <a:xfrm>
            <a:off x="10313015" y="3226661"/>
            <a:ext cx="310515" cy="349250"/>
            <a:chOff x="10313015" y="3226661"/>
            <a:chExt cx="310515" cy="349250"/>
          </a:xfrm>
        </p:grpSpPr>
        <p:sp>
          <p:nvSpPr>
            <p:cNvPr id="165" name="object 165"/>
            <p:cNvSpPr/>
            <p:nvPr/>
          </p:nvSpPr>
          <p:spPr>
            <a:xfrm>
              <a:off x="10316984" y="3230630"/>
              <a:ext cx="302260" cy="340995"/>
            </a:xfrm>
            <a:custGeom>
              <a:avLst/>
              <a:gdLst/>
              <a:ahLst/>
              <a:cxnLst/>
              <a:rect l="l" t="t" r="r" b="b"/>
              <a:pathLst>
                <a:path w="302259" h="340995">
                  <a:moveTo>
                    <a:pt x="280408" y="136394"/>
                  </a:moveTo>
                  <a:lnTo>
                    <a:pt x="24002" y="136394"/>
                  </a:lnTo>
                  <a:lnTo>
                    <a:pt x="24002" y="0"/>
                  </a:lnTo>
                  <a:lnTo>
                    <a:pt x="278123" y="0"/>
                  </a:lnTo>
                  <a:lnTo>
                    <a:pt x="278123" y="13715"/>
                  </a:lnTo>
                  <a:lnTo>
                    <a:pt x="40004" y="13715"/>
                  </a:lnTo>
                  <a:lnTo>
                    <a:pt x="40004" y="60958"/>
                  </a:lnTo>
                  <a:lnTo>
                    <a:pt x="273551" y="60958"/>
                  </a:lnTo>
                  <a:lnTo>
                    <a:pt x="273551" y="74674"/>
                  </a:lnTo>
                  <a:lnTo>
                    <a:pt x="40004" y="74674"/>
                  </a:lnTo>
                  <a:lnTo>
                    <a:pt x="40004" y="123059"/>
                  </a:lnTo>
                  <a:lnTo>
                    <a:pt x="280408" y="123059"/>
                  </a:lnTo>
                  <a:lnTo>
                    <a:pt x="280408" y="136394"/>
                  </a:lnTo>
                  <a:close/>
                </a:path>
                <a:path w="302259" h="340995">
                  <a:moveTo>
                    <a:pt x="158492" y="182494"/>
                  </a:moveTo>
                  <a:lnTo>
                    <a:pt x="142871" y="182494"/>
                  </a:lnTo>
                  <a:lnTo>
                    <a:pt x="142871" y="136394"/>
                  </a:lnTo>
                  <a:lnTo>
                    <a:pt x="158492" y="136394"/>
                  </a:lnTo>
                  <a:lnTo>
                    <a:pt x="158492" y="182494"/>
                  </a:lnTo>
                  <a:close/>
                </a:path>
                <a:path w="302259" h="340995">
                  <a:moveTo>
                    <a:pt x="302125" y="196210"/>
                  </a:moveTo>
                  <a:lnTo>
                    <a:pt x="0" y="196210"/>
                  </a:lnTo>
                  <a:lnTo>
                    <a:pt x="0" y="182494"/>
                  </a:lnTo>
                  <a:lnTo>
                    <a:pt x="302125" y="182494"/>
                  </a:lnTo>
                  <a:lnTo>
                    <a:pt x="302125" y="196210"/>
                  </a:lnTo>
                  <a:close/>
                </a:path>
                <a:path w="302259" h="340995">
                  <a:moveTo>
                    <a:pt x="151634" y="340986"/>
                  </a:moveTo>
                  <a:lnTo>
                    <a:pt x="84437" y="336319"/>
                  </a:lnTo>
                  <a:lnTo>
                    <a:pt x="39242" y="321936"/>
                  </a:lnTo>
                  <a:lnTo>
                    <a:pt x="17144" y="289552"/>
                  </a:lnTo>
                  <a:lnTo>
                    <a:pt x="18561" y="279391"/>
                  </a:lnTo>
                  <a:lnTo>
                    <a:pt x="58892" y="247965"/>
                  </a:lnTo>
                  <a:lnTo>
                    <a:pt x="115481" y="238511"/>
                  </a:lnTo>
                  <a:lnTo>
                    <a:pt x="151634" y="237357"/>
                  </a:lnTo>
                  <a:lnTo>
                    <a:pt x="187840" y="238511"/>
                  </a:lnTo>
                  <a:lnTo>
                    <a:pt x="218974" y="242024"/>
                  </a:lnTo>
                  <a:lnTo>
                    <a:pt x="244536" y="247965"/>
                  </a:lnTo>
                  <a:lnTo>
                    <a:pt x="251711" y="251072"/>
                  </a:lnTo>
                  <a:lnTo>
                    <a:pt x="151634" y="251072"/>
                  </a:lnTo>
                  <a:lnTo>
                    <a:pt x="117214" y="252144"/>
                  </a:lnTo>
                  <a:lnTo>
                    <a:pt x="64518" y="260716"/>
                  </a:lnTo>
                  <a:lnTo>
                    <a:pt x="33527" y="280789"/>
                  </a:lnTo>
                  <a:lnTo>
                    <a:pt x="33527" y="297553"/>
                  </a:lnTo>
                  <a:lnTo>
                    <a:pt x="88008" y="323318"/>
                  </a:lnTo>
                  <a:lnTo>
                    <a:pt x="151634" y="327651"/>
                  </a:lnTo>
                  <a:lnTo>
                    <a:pt x="250831" y="327651"/>
                  </a:lnTo>
                  <a:lnTo>
                    <a:pt x="244536" y="330378"/>
                  </a:lnTo>
                  <a:lnTo>
                    <a:pt x="218974" y="336319"/>
                  </a:lnTo>
                  <a:lnTo>
                    <a:pt x="187840" y="339831"/>
                  </a:lnTo>
                  <a:lnTo>
                    <a:pt x="151634" y="340986"/>
                  </a:lnTo>
                  <a:close/>
                </a:path>
                <a:path w="302259" h="340995">
                  <a:moveTo>
                    <a:pt x="250831" y="327651"/>
                  </a:moveTo>
                  <a:lnTo>
                    <a:pt x="151634" y="327651"/>
                  </a:lnTo>
                  <a:lnTo>
                    <a:pt x="186155" y="326574"/>
                  </a:lnTo>
                  <a:lnTo>
                    <a:pt x="215212" y="323318"/>
                  </a:lnTo>
                  <a:lnTo>
                    <a:pt x="238482" y="317847"/>
                  </a:lnTo>
                  <a:lnTo>
                    <a:pt x="255644" y="310126"/>
                  </a:lnTo>
                  <a:lnTo>
                    <a:pt x="265169" y="304792"/>
                  </a:lnTo>
                  <a:lnTo>
                    <a:pt x="269741" y="297553"/>
                  </a:lnTo>
                  <a:lnTo>
                    <a:pt x="269741" y="289552"/>
                  </a:lnTo>
                  <a:lnTo>
                    <a:pt x="238482" y="260716"/>
                  </a:lnTo>
                  <a:lnTo>
                    <a:pt x="186155" y="252144"/>
                  </a:lnTo>
                  <a:lnTo>
                    <a:pt x="151634" y="251072"/>
                  </a:lnTo>
                  <a:lnTo>
                    <a:pt x="251711" y="251072"/>
                  </a:lnTo>
                  <a:lnTo>
                    <a:pt x="284707" y="279391"/>
                  </a:lnTo>
                  <a:lnTo>
                    <a:pt x="286123" y="289552"/>
                  </a:lnTo>
                  <a:lnTo>
                    <a:pt x="284707" y="299273"/>
                  </a:lnTo>
                  <a:lnTo>
                    <a:pt x="280504" y="307887"/>
                  </a:lnTo>
                  <a:lnTo>
                    <a:pt x="273586" y="315430"/>
                  </a:lnTo>
                  <a:lnTo>
                    <a:pt x="264026" y="321936"/>
                  </a:lnTo>
                  <a:lnTo>
                    <a:pt x="250831" y="3276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0316984" y="3230630"/>
              <a:ext cx="302260" cy="340995"/>
            </a:xfrm>
            <a:custGeom>
              <a:avLst/>
              <a:gdLst/>
              <a:ahLst/>
              <a:cxnLst/>
              <a:rect l="l" t="t" r="r" b="b"/>
              <a:pathLst>
                <a:path w="302259" h="340995">
                  <a:moveTo>
                    <a:pt x="40003" y="74674"/>
                  </a:moveTo>
                  <a:lnTo>
                    <a:pt x="40003" y="123059"/>
                  </a:lnTo>
                  <a:lnTo>
                    <a:pt x="280408" y="123059"/>
                  </a:lnTo>
                  <a:lnTo>
                    <a:pt x="280408" y="136394"/>
                  </a:lnTo>
                  <a:lnTo>
                    <a:pt x="158492" y="136394"/>
                  </a:lnTo>
                  <a:lnTo>
                    <a:pt x="158492" y="182494"/>
                  </a:lnTo>
                  <a:lnTo>
                    <a:pt x="302125" y="182494"/>
                  </a:lnTo>
                  <a:lnTo>
                    <a:pt x="302125" y="196210"/>
                  </a:lnTo>
                  <a:lnTo>
                    <a:pt x="0" y="196210"/>
                  </a:lnTo>
                  <a:lnTo>
                    <a:pt x="0" y="182494"/>
                  </a:lnTo>
                  <a:lnTo>
                    <a:pt x="142871" y="182494"/>
                  </a:lnTo>
                  <a:lnTo>
                    <a:pt x="142871" y="136394"/>
                  </a:lnTo>
                  <a:lnTo>
                    <a:pt x="24002" y="136394"/>
                  </a:lnTo>
                  <a:lnTo>
                    <a:pt x="24002" y="0"/>
                  </a:lnTo>
                  <a:lnTo>
                    <a:pt x="278123" y="0"/>
                  </a:lnTo>
                  <a:lnTo>
                    <a:pt x="278123" y="13715"/>
                  </a:lnTo>
                  <a:lnTo>
                    <a:pt x="40003" y="13715"/>
                  </a:lnTo>
                  <a:lnTo>
                    <a:pt x="40003" y="60958"/>
                  </a:lnTo>
                  <a:lnTo>
                    <a:pt x="273551" y="60958"/>
                  </a:lnTo>
                  <a:lnTo>
                    <a:pt x="273551" y="74674"/>
                  </a:lnTo>
                  <a:lnTo>
                    <a:pt x="40003" y="74674"/>
                  </a:lnTo>
                  <a:close/>
                </a:path>
                <a:path w="302259" h="340995">
                  <a:moveTo>
                    <a:pt x="17144" y="289552"/>
                  </a:moveTo>
                  <a:lnTo>
                    <a:pt x="39242" y="256406"/>
                  </a:lnTo>
                  <a:lnTo>
                    <a:pt x="84437" y="242024"/>
                  </a:lnTo>
                  <a:lnTo>
                    <a:pt x="151634" y="237357"/>
                  </a:lnTo>
                  <a:lnTo>
                    <a:pt x="187840" y="238511"/>
                  </a:lnTo>
                  <a:lnTo>
                    <a:pt x="244536" y="247965"/>
                  </a:lnTo>
                  <a:lnTo>
                    <a:pt x="280504" y="270550"/>
                  </a:lnTo>
                  <a:lnTo>
                    <a:pt x="286123" y="289552"/>
                  </a:lnTo>
                  <a:lnTo>
                    <a:pt x="284707" y="299273"/>
                  </a:lnTo>
                  <a:lnTo>
                    <a:pt x="244536" y="330378"/>
                  </a:lnTo>
                  <a:lnTo>
                    <a:pt x="187840" y="339831"/>
                  </a:lnTo>
                  <a:lnTo>
                    <a:pt x="151634" y="340986"/>
                  </a:lnTo>
                  <a:lnTo>
                    <a:pt x="115481" y="339831"/>
                  </a:lnTo>
                  <a:lnTo>
                    <a:pt x="58892" y="330378"/>
                  </a:lnTo>
                  <a:lnTo>
                    <a:pt x="22764" y="307887"/>
                  </a:lnTo>
                  <a:lnTo>
                    <a:pt x="17144" y="289552"/>
                  </a:lnTo>
                  <a:close/>
                </a:path>
              </a:pathLst>
            </a:custGeom>
            <a:ln w="79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7" name="object 16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46542" y="3477734"/>
              <a:ext cx="244151" cy="84516"/>
            </a:xfrm>
            <a:prstGeom prst="rect">
              <a:avLst/>
            </a:prstGeom>
          </p:spPr>
        </p:pic>
      </p:grpSp>
      <p:grpSp>
        <p:nvGrpSpPr>
          <p:cNvPr id="168" name="object 168"/>
          <p:cNvGrpSpPr/>
          <p:nvPr/>
        </p:nvGrpSpPr>
        <p:grpSpPr>
          <a:xfrm>
            <a:off x="10673702" y="3211041"/>
            <a:ext cx="286385" cy="354965"/>
            <a:chOff x="10673702" y="3211041"/>
            <a:chExt cx="286385" cy="354965"/>
          </a:xfrm>
        </p:grpSpPr>
        <p:sp>
          <p:nvSpPr>
            <p:cNvPr id="169" name="object 169"/>
            <p:cNvSpPr/>
            <p:nvPr/>
          </p:nvSpPr>
          <p:spPr>
            <a:xfrm>
              <a:off x="10677671" y="3215010"/>
              <a:ext cx="278130" cy="346710"/>
            </a:xfrm>
            <a:custGeom>
              <a:avLst/>
              <a:gdLst/>
              <a:ahLst/>
              <a:cxnLst/>
              <a:rect l="l" t="t" r="r" b="b"/>
              <a:pathLst>
                <a:path w="278129" h="346710">
                  <a:moveTo>
                    <a:pt x="78865" y="56386"/>
                  </a:moveTo>
                  <a:lnTo>
                    <a:pt x="62482" y="56386"/>
                  </a:lnTo>
                  <a:lnTo>
                    <a:pt x="62482" y="0"/>
                  </a:lnTo>
                  <a:lnTo>
                    <a:pt x="78865" y="0"/>
                  </a:lnTo>
                  <a:lnTo>
                    <a:pt x="78865" y="56386"/>
                  </a:lnTo>
                  <a:close/>
                </a:path>
                <a:path w="278129" h="346710">
                  <a:moveTo>
                    <a:pt x="140204" y="70864"/>
                  </a:moveTo>
                  <a:lnTo>
                    <a:pt x="0" y="70864"/>
                  </a:lnTo>
                  <a:lnTo>
                    <a:pt x="0" y="56386"/>
                  </a:lnTo>
                  <a:lnTo>
                    <a:pt x="140204" y="56386"/>
                  </a:lnTo>
                  <a:lnTo>
                    <a:pt x="140204" y="70864"/>
                  </a:lnTo>
                  <a:close/>
                </a:path>
                <a:path w="278129" h="346710">
                  <a:moveTo>
                    <a:pt x="70483" y="328413"/>
                  </a:moveTo>
                  <a:lnTo>
                    <a:pt x="23311" y="300696"/>
                  </a:lnTo>
                  <a:lnTo>
                    <a:pt x="9119" y="253787"/>
                  </a:lnTo>
                  <a:lnTo>
                    <a:pt x="7238" y="220974"/>
                  </a:lnTo>
                  <a:lnTo>
                    <a:pt x="9119" y="188215"/>
                  </a:lnTo>
                  <a:lnTo>
                    <a:pt x="23311" y="141412"/>
                  </a:lnTo>
                  <a:lnTo>
                    <a:pt x="60714" y="114654"/>
                  </a:lnTo>
                  <a:lnTo>
                    <a:pt x="70483" y="113916"/>
                  </a:lnTo>
                  <a:lnTo>
                    <a:pt x="80627" y="114654"/>
                  </a:lnTo>
                  <a:lnTo>
                    <a:pt x="89913" y="116964"/>
                  </a:lnTo>
                  <a:lnTo>
                    <a:pt x="98343" y="120988"/>
                  </a:lnTo>
                  <a:lnTo>
                    <a:pt x="105915" y="126869"/>
                  </a:lnTo>
                  <a:lnTo>
                    <a:pt x="106850" y="128012"/>
                  </a:lnTo>
                  <a:lnTo>
                    <a:pt x="70483" y="128012"/>
                  </a:lnTo>
                  <a:lnTo>
                    <a:pt x="63434" y="128661"/>
                  </a:lnTo>
                  <a:lnTo>
                    <a:pt x="28907" y="168540"/>
                  </a:lnTo>
                  <a:lnTo>
                    <a:pt x="23240" y="220974"/>
                  </a:lnTo>
                  <a:lnTo>
                    <a:pt x="24698" y="250334"/>
                  </a:lnTo>
                  <a:lnTo>
                    <a:pt x="35616" y="291052"/>
                  </a:lnTo>
                  <a:lnTo>
                    <a:pt x="70483" y="313936"/>
                  </a:lnTo>
                  <a:lnTo>
                    <a:pt x="106861" y="313936"/>
                  </a:lnTo>
                  <a:lnTo>
                    <a:pt x="105915" y="315079"/>
                  </a:lnTo>
                  <a:lnTo>
                    <a:pt x="98343" y="321020"/>
                  </a:lnTo>
                  <a:lnTo>
                    <a:pt x="89913" y="325175"/>
                  </a:lnTo>
                  <a:lnTo>
                    <a:pt x="80627" y="327616"/>
                  </a:lnTo>
                  <a:lnTo>
                    <a:pt x="70483" y="328413"/>
                  </a:lnTo>
                  <a:close/>
                </a:path>
                <a:path w="278129" h="346710">
                  <a:moveTo>
                    <a:pt x="106861" y="313936"/>
                  </a:moveTo>
                  <a:lnTo>
                    <a:pt x="70483" y="313936"/>
                  </a:lnTo>
                  <a:lnTo>
                    <a:pt x="77912" y="313340"/>
                  </a:lnTo>
                  <a:lnTo>
                    <a:pt x="84770" y="311459"/>
                  </a:lnTo>
                  <a:lnTo>
                    <a:pt x="112439" y="273551"/>
                  </a:lnTo>
                  <a:lnTo>
                    <a:pt x="118107" y="220974"/>
                  </a:lnTo>
                  <a:lnTo>
                    <a:pt x="116648" y="191775"/>
                  </a:lnTo>
                  <a:lnTo>
                    <a:pt x="105730" y="150949"/>
                  </a:lnTo>
                  <a:lnTo>
                    <a:pt x="70483" y="128012"/>
                  </a:lnTo>
                  <a:lnTo>
                    <a:pt x="106850" y="128012"/>
                  </a:lnTo>
                  <a:lnTo>
                    <a:pt x="117815" y="141412"/>
                  </a:lnTo>
                  <a:lnTo>
                    <a:pt x="126536" y="161778"/>
                  </a:lnTo>
                  <a:lnTo>
                    <a:pt x="131900" y="188215"/>
                  </a:lnTo>
                  <a:lnTo>
                    <a:pt x="133727" y="220974"/>
                  </a:lnTo>
                  <a:lnTo>
                    <a:pt x="131900" y="253787"/>
                  </a:lnTo>
                  <a:lnTo>
                    <a:pt x="126536" y="280313"/>
                  </a:lnTo>
                  <a:lnTo>
                    <a:pt x="117815" y="300696"/>
                  </a:lnTo>
                  <a:lnTo>
                    <a:pt x="106861" y="313936"/>
                  </a:lnTo>
                  <a:close/>
                </a:path>
                <a:path w="278129" h="346710">
                  <a:moveTo>
                    <a:pt x="278123" y="156206"/>
                  </a:moveTo>
                  <a:lnTo>
                    <a:pt x="262121" y="156206"/>
                  </a:lnTo>
                  <a:lnTo>
                    <a:pt x="262121" y="11048"/>
                  </a:lnTo>
                  <a:lnTo>
                    <a:pt x="278123" y="11048"/>
                  </a:lnTo>
                  <a:lnTo>
                    <a:pt x="278123" y="156206"/>
                  </a:lnTo>
                  <a:close/>
                </a:path>
                <a:path w="278129" h="346710">
                  <a:moveTo>
                    <a:pt x="200781" y="342129"/>
                  </a:moveTo>
                  <a:lnTo>
                    <a:pt x="185161" y="342129"/>
                  </a:lnTo>
                  <a:lnTo>
                    <a:pt x="185161" y="12953"/>
                  </a:lnTo>
                  <a:lnTo>
                    <a:pt x="200781" y="12953"/>
                  </a:lnTo>
                  <a:lnTo>
                    <a:pt x="200781" y="156206"/>
                  </a:lnTo>
                  <a:lnTo>
                    <a:pt x="278123" y="156206"/>
                  </a:lnTo>
                  <a:lnTo>
                    <a:pt x="278123" y="170302"/>
                  </a:lnTo>
                  <a:lnTo>
                    <a:pt x="200781" y="170302"/>
                  </a:lnTo>
                  <a:lnTo>
                    <a:pt x="200781" y="342129"/>
                  </a:lnTo>
                  <a:close/>
                </a:path>
                <a:path w="278129" h="346710">
                  <a:moveTo>
                    <a:pt x="278123" y="346701"/>
                  </a:moveTo>
                  <a:lnTo>
                    <a:pt x="262121" y="346701"/>
                  </a:lnTo>
                  <a:lnTo>
                    <a:pt x="262121" y="170302"/>
                  </a:lnTo>
                  <a:lnTo>
                    <a:pt x="278123" y="170302"/>
                  </a:lnTo>
                  <a:lnTo>
                    <a:pt x="278123" y="3467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0677671" y="3215010"/>
              <a:ext cx="140335" cy="71120"/>
            </a:xfrm>
            <a:custGeom>
              <a:avLst/>
              <a:gdLst/>
              <a:ahLst/>
              <a:cxnLst/>
              <a:rect l="l" t="t" r="r" b="b"/>
              <a:pathLst>
                <a:path w="140334" h="71120">
                  <a:moveTo>
                    <a:pt x="140204" y="70864"/>
                  </a:moveTo>
                  <a:lnTo>
                    <a:pt x="0" y="70864"/>
                  </a:lnTo>
                  <a:lnTo>
                    <a:pt x="0" y="56386"/>
                  </a:lnTo>
                  <a:lnTo>
                    <a:pt x="62482" y="56386"/>
                  </a:lnTo>
                  <a:lnTo>
                    <a:pt x="62482" y="0"/>
                  </a:lnTo>
                  <a:lnTo>
                    <a:pt x="78865" y="0"/>
                  </a:lnTo>
                  <a:lnTo>
                    <a:pt x="78865" y="56386"/>
                  </a:lnTo>
                  <a:lnTo>
                    <a:pt x="140204" y="56386"/>
                  </a:lnTo>
                  <a:lnTo>
                    <a:pt x="140204" y="70864"/>
                  </a:lnTo>
                  <a:close/>
                </a:path>
              </a:pathLst>
            </a:custGeom>
            <a:ln w="79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1" name="object 17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80941" y="3324957"/>
              <a:ext cx="134426" cy="222434"/>
            </a:xfrm>
            <a:prstGeom prst="rect">
              <a:avLst/>
            </a:prstGeom>
          </p:spPr>
        </p:pic>
        <p:sp>
          <p:nvSpPr>
            <p:cNvPr id="172" name="object 172"/>
            <p:cNvSpPr/>
            <p:nvPr/>
          </p:nvSpPr>
          <p:spPr>
            <a:xfrm>
              <a:off x="10862832" y="3226058"/>
              <a:ext cx="93345" cy="335915"/>
            </a:xfrm>
            <a:custGeom>
              <a:avLst/>
              <a:gdLst/>
              <a:ahLst/>
              <a:cxnLst/>
              <a:rect l="l" t="t" r="r" b="b"/>
              <a:pathLst>
                <a:path w="93345" h="335914">
                  <a:moveTo>
                    <a:pt x="92961" y="335652"/>
                  </a:moveTo>
                  <a:lnTo>
                    <a:pt x="76960" y="335652"/>
                  </a:lnTo>
                  <a:lnTo>
                    <a:pt x="76960" y="159254"/>
                  </a:lnTo>
                  <a:lnTo>
                    <a:pt x="15620" y="159254"/>
                  </a:lnTo>
                  <a:lnTo>
                    <a:pt x="15620" y="331080"/>
                  </a:lnTo>
                  <a:lnTo>
                    <a:pt x="0" y="331080"/>
                  </a:lnTo>
                  <a:lnTo>
                    <a:pt x="0" y="1904"/>
                  </a:lnTo>
                  <a:lnTo>
                    <a:pt x="15620" y="1904"/>
                  </a:lnTo>
                  <a:lnTo>
                    <a:pt x="15620" y="145157"/>
                  </a:lnTo>
                  <a:lnTo>
                    <a:pt x="76960" y="145157"/>
                  </a:lnTo>
                  <a:lnTo>
                    <a:pt x="76960" y="0"/>
                  </a:lnTo>
                  <a:lnTo>
                    <a:pt x="92961" y="0"/>
                  </a:lnTo>
                  <a:lnTo>
                    <a:pt x="92961" y="335652"/>
                  </a:lnTo>
                  <a:close/>
                </a:path>
              </a:pathLst>
            </a:custGeom>
            <a:ln w="79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3" name="object 173"/>
          <p:cNvSpPr/>
          <p:nvPr/>
        </p:nvSpPr>
        <p:spPr>
          <a:xfrm>
            <a:off x="11123486" y="3226066"/>
            <a:ext cx="989330" cy="340995"/>
          </a:xfrm>
          <a:custGeom>
            <a:avLst/>
            <a:gdLst/>
            <a:ahLst/>
            <a:cxnLst/>
            <a:rect l="l" t="t" r="r" b="b"/>
            <a:pathLst>
              <a:path w="989329" h="340995">
                <a:moveTo>
                  <a:pt x="164211" y="4572"/>
                </a:moveTo>
                <a:lnTo>
                  <a:pt x="8763" y="4572"/>
                </a:lnTo>
                <a:lnTo>
                  <a:pt x="8763" y="18669"/>
                </a:lnTo>
                <a:lnTo>
                  <a:pt x="147828" y="18669"/>
                </a:lnTo>
                <a:lnTo>
                  <a:pt x="140614" y="68694"/>
                </a:lnTo>
                <a:lnTo>
                  <a:pt x="120256" y="108648"/>
                </a:lnTo>
                <a:lnTo>
                  <a:pt x="88734" y="138595"/>
                </a:lnTo>
                <a:lnTo>
                  <a:pt x="48006" y="158610"/>
                </a:lnTo>
                <a:lnTo>
                  <a:pt x="0" y="168783"/>
                </a:lnTo>
                <a:lnTo>
                  <a:pt x="0" y="183261"/>
                </a:lnTo>
                <a:lnTo>
                  <a:pt x="44843" y="174828"/>
                </a:lnTo>
                <a:lnTo>
                  <a:pt x="84404" y="158940"/>
                </a:lnTo>
                <a:lnTo>
                  <a:pt x="117398" y="135343"/>
                </a:lnTo>
                <a:lnTo>
                  <a:pt x="142544" y="103809"/>
                </a:lnTo>
                <a:lnTo>
                  <a:pt x="158584" y="64109"/>
                </a:lnTo>
                <a:lnTo>
                  <a:pt x="164211" y="16002"/>
                </a:lnTo>
                <a:lnTo>
                  <a:pt x="164211" y="4572"/>
                </a:lnTo>
                <a:close/>
              </a:path>
              <a:path w="989329" h="340995">
                <a:moveTo>
                  <a:pt x="272415" y="228206"/>
                </a:moveTo>
                <a:lnTo>
                  <a:pt x="24765" y="228206"/>
                </a:lnTo>
                <a:lnTo>
                  <a:pt x="24765" y="242684"/>
                </a:lnTo>
                <a:lnTo>
                  <a:pt x="256413" y="242684"/>
                </a:lnTo>
                <a:lnTo>
                  <a:pt x="256413" y="340982"/>
                </a:lnTo>
                <a:lnTo>
                  <a:pt x="272415" y="340982"/>
                </a:lnTo>
                <a:lnTo>
                  <a:pt x="272415" y="228206"/>
                </a:lnTo>
                <a:close/>
              </a:path>
              <a:path w="989329" h="340995">
                <a:moveTo>
                  <a:pt x="326898" y="85344"/>
                </a:moveTo>
                <a:lnTo>
                  <a:pt x="272415" y="85344"/>
                </a:lnTo>
                <a:lnTo>
                  <a:pt x="272415" y="0"/>
                </a:lnTo>
                <a:lnTo>
                  <a:pt x="256413" y="0"/>
                </a:lnTo>
                <a:lnTo>
                  <a:pt x="256413" y="190881"/>
                </a:lnTo>
                <a:lnTo>
                  <a:pt x="272415" y="190881"/>
                </a:lnTo>
                <a:lnTo>
                  <a:pt x="272415" y="99441"/>
                </a:lnTo>
                <a:lnTo>
                  <a:pt x="326898" y="99441"/>
                </a:lnTo>
                <a:lnTo>
                  <a:pt x="326898" y="85344"/>
                </a:lnTo>
                <a:close/>
              </a:path>
              <a:path w="989329" h="340995">
                <a:moveTo>
                  <a:pt x="518795" y="4572"/>
                </a:moveTo>
                <a:lnTo>
                  <a:pt x="363359" y="4572"/>
                </a:lnTo>
                <a:lnTo>
                  <a:pt x="363359" y="18669"/>
                </a:lnTo>
                <a:lnTo>
                  <a:pt x="502424" y="18669"/>
                </a:lnTo>
                <a:lnTo>
                  <a:pt x="495198" y="68694"/>
                </a:lnTo>
                <a:lnTo>
                  <a:pt x="474853" y="108648"/>
                </a:lnTo>
                <a:lnTo>
                  <a:pt x="443331" y="138595"/>
                </a:lnTo>
                <a:lnTo>
                  <a:pt x="402590" y="158610"/>
                </a:lnTo>
                <a:lnTo>
                  <a:pt x="354596" y="168783"/>
                </a:lnTo>
                <a:lnTo>
                  <a:pt x="354596" y="183261"/>
                </a:lnTo>
                <a:lnTo>
                  <a:pt x="399427" y="174828"/>
                </a:lnTo>
                <a:lnTo>
                  <a:pt x="438988" y="158940"/>
                </a:lnTo>
                <a:lnTo>
                  <a:pt x="471982" y="135343"/>
                </a:lnTo>
                <a:lnTo>
                  <a:pt x="497141" y="103809"/>
                </a:lnTo>
                <a:lnTo>
                  <a:pt x="513168" y="64109"/>
                </a:lnTo>
                <a:lnTo>
                  <a:pt x="518795" y="16002"/>
                </a:lnTo>
                <a:lnTo>
                  <a:pt x="518795" y="4572"/>
                </a:lnTo>
                <a:close/>
              </a:path>
              <a:path w="989329" h="340995">
                <a:moveTo>
                  <a:pt x="626999" y="228206"/>
                </a:moveTo>
                <a:lnTo>
                  <a:pt x="379361" y="228206"/>
                </a:lnTo>
                <a:lnTo>
                  <a:pt x="379361" y="242684"/>
                </a:lnTo>
                <a:lnTo>
                  <a:pt x="610997" y="242684"/>
                </a:lnTo>
                <a:lnTo>
                  <a:pt x="610997" y="340982"/>
                </a:lnTo>
                <a:lnTo>
                  <a:pt x="626999" y="340982"/>
                </a:lnTo>
                <a:lnTo>
                  <a:pt x="626999" y="228206"/>
                </a:lnTo>
                <a:close/>
              </a:path>
              <a:path w="989329" h="340995">
                <a:moveTo>
                  <a:pt x="681482" y="85344"/>
                </a:moveTo>
                <a:lnTo>
                  <a:pt x="626999" y="85344"/>
                </a:lnTo>
                <a:lnTo>
                  <a:pt x="626999" y="0"/>
                </a:lnTo>
                <a:lnTo>
                  <a:pt x="610997" y="0"/>
                </a:lnTo>
                <a:lnTo>
                  <a:pt x="610997" y="190881"/>
                </a:lnTo>
                <a:lnTo>
                  <a:pt x="626999" y="190881"/>
                </a:lnTo>
                <a:lnTo>
                  <a:pt x="626999" y="99441"/>
                </a:lnTo>
                <a:lnTo>
                  <a:pt x="681482" y="99441"/>
                </a:lnTo>
                <a:lnTo>
                  <a:pt x="681482" y="85344"/>
                </a:lnTo>
                <a:close/>
              </a:path>
              <a:path w="989329" h="340995">
                <a:moveTo>
                  <a:pt x="906538" y="103251"/>
                </a:moveTo>
                <a:lnTo>
                  <a:pt x="904621" y="78740"/>
                </a:lnTo>
                <a:lnTo>
                  <a:pt x="898867" y="56959"/>
                </a:lnTo>
                <a:lnTo>
                  <a:pt x="890155" y="39916"/>
                </a:lnTo>
                <a:lnTo>
                  <a:pt x="890155" y="103251"/>
                </a:lnTo>
                <a:lnTo>
                  <a:pt x="888593" y="124472"/>
                </a:lnTo>
                <a:lnTo>
                  <a:pt x="865771" y="172593"/>
                </a:lnTo>
                <a:lnTo>
                  <a:pt x="831329" y="189306"/>
                </a:lnTo>
                <a:lnTo>
                  <a:pt x="816622" y="190500"/>
                </a:lnTo>
                <a:lnTo>
                  <a:pt x="801928" y="189306"/>
                </a:lnTo>
                <a:lnTo>
                  <a:pt x="767473" y="172593"/>
                </a:lnTo>
                <a:lnTo>
                  <a:pt x="744601" y="124472"/>
                </a:lnTo>
                <a:lnTo>
                  <a:pt x="743089" y="103251"/>
                </a:lnTo>
                <a:lnTo>
                  <a:pt x="744601" y="82181"/>
                </a:lnTo>
                <a:lnTo>
                  <a:pt x="767473" y="33909"/>
                </a:lnTo>
                <a:lnTo>
                  <a:pt x="801928" y="17513"/>
                </a:lnTo>
                <a:lnTo>
                  <a:pt x="816622" y="16383"/>
                </a:lnTo>
                <a:lnTo>
                  <a:pt x="831329" y="17513"/>
                </a:lnTo>
                <a:lnTo>
                  <a:pt x="865771" y="33909"/>
                </a:lnTo>
                <a:lnTo>
                  <a:pt x="888593" y="82181"/>
                </a:lnTo>
                <a:lnTo>
                  <a:pt x="890155" y="103251"/>
                </a:lnTo>
                <a:lnTo>
                  <a:pt x="890155" y="39916"/>
                </a:lnTo>
                <a:lnTo>
                  <a:pt x="889342" y="38315"/>
                </a:lnTo>
                <a:lnTo>
                  <a:pt x="876058" y="23241"/>
                </a:lnTo>
                <a:lnTo>
                  <a:pt x="866902" y="16383"/>
                </a:lnTo>
                <a:lnTo>
                  <a:pt x="864095" y="14274"/>
                </a:lnTo>
                <a:lnTo>
                  <a:pt x="850061" y="7569"/>
                </a:lnTo>
                <a:lnTo>
                  <a:pt x="834161" y="3365"/>
                </a:lnTo>
                <a:lnTo>
                  <a:pt x="816622" y="1905"/>
                </a:lnTo>
                <a:lnTo>
                  <a:pt x="799033" y="3365"/>
                </a:lnTo>
                <a:lnTo>
                  <a:pt x="756805" y="23241"/>
                </a:lnTo>
                <a:lnTo>
                  <a:pt x="734479" y="56959"/>
                </a:lnTo>
                <a:lnTo>
                  <a:pt x="726706" y="103251"/>
                </a:lnTo>
                <a:lnTo>
                  <a:pt x="728687" y="127914"/>
                </a:lnTo>
                <a:lnTo>
                  <a:pt x="743915" y="168402"/>
                </a:lnTo>
                <a:lnTo>
                  <a:pt x="783005" y="199110"/>
                </a:lnTo>
                <a:lnTo>
                  <a:pt x="816622" y="204584"/>
                </a:lnTo>
                <a:lnTo>
                  <a:pt x="834161" y="203187"/>
                </a:lnTo>
                <a:lnTo>
                  <a:pt x="876058" y="183642"/>
                </a:lnTo>
                <a:lnTo>
                  <a:pt x="898867" y="149733"/>
                </a:lnTo>
                <a:lnTo>
                  <a:pt x="904621" y="127914"/>
                </a:lnTo>
                <a:lnTo>
                  <a:pt x="906538" y="103251"/>
                </a:lnTo>
                <a:close/>
              </a:path>
              <a:path w="989329" h="340995">
                <a:moveTo>
                  <a:pt x="989215" y="0"/>
                </a:moveTo>
                <a:lnTo>
                  <a:pt x="973213" y="0"/>
                </a:lnTo>
                <a:lnTo>
                  <a:pt x="973213" y="274307"/>
                </a:lnTo>
                <a:lnTo>
                  <a:pt x="954493" y="286194"/>
                </a:lnTo>
                <a:lnTo>
                  <a:pt x="931443" y="294500"/>
                </a:lnTo>
                <a:lnTo>
                  <a:pt x="905764" y="299389"/>
                </a:lnTo>
                <a:lnTo>
                  <a:pt x="879106" y="300977"/>
                </a:lnTo>
                <a:lnTo>
                  <a:pt x="714133" y="300977"/>
                </a:lnTo>
                <a:lnTo>
                  <a:pt x="714133" y="314693"/>
                </a:lnTo>
                <a:lnTo>
                  <a:pt x="875296" y="314693"/>
                </a:lnTo>
                <a:lnTo>
                  <a:pt x="905383" y="313220"/>
                </a:lnTo>
                <a:lnTo>
                  <a:pt x="932256" y="308559"/>
                </a:lnTo>
                <a:lnTo>
                  <a:pt x="955128" y="300393"/>
                </a:lnTo>
                <a:lnTo>
                  <a:pt x="973213" y="288404"/>
                </a:lnTo>
                <a:lnTo>
                  <a:pt x="973213" y="335648"/>
                </a:lnTo>
                <a:lnTo>
                  <a:pt x="989215" y="335648"/>
                </a:lnTo>
                <a:lnTo>
                  <a:pt x="989215" y="288404"/>
                </a:lnTo>
                <a:lnTo>
                  <a:pt x="9892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12288973" y="3230630"/>
            <a:ext cx="298450" cy="337185"/>
          </a:xfrm>
          <a:custGeom>
            <a:avLst/>
            <a:gdLst/>
            <a:ahLst/>
            <a:cxnLst/>
            <a:rect l="l" t="t" r="r" b="b"/>
            <a:pathLst>
              <a:path w="298450" h="337185">
                <a:moveTo>
                  <a:pt x="270503" y="163063"/>
                </a:moveTo>
                <a:lnTo>
                  <a:pt x="254501" y="163063"/>
                </a:lnTo>
                <a:lnTo>
                  <a:pt x="258281" y="143442"/>
                </a:lnTo>
                <a:lnTo>
                  <a:pt x="261026" y="120964"/>
                </a:lnTo>
                <a:lnTo>
                  <a:pt x="262698" y="97057"/>
                </a:lnTo>
                <a:lnTo>
                  <a:pt x="263264" y="73150"/>
                </a:lnTo>
                <a:lnTo>
                  <a:pt x="263264" y="14096"/>
                </a:lnTo>
                <a:lnTo>
                  <a:pt x="16763" y="14096"/>
                </a:lnTo>
                <a:lnTo>
                  <a:pt x="16763" y="0"/>
                </a:lnTo>
                <a:lnTo>
                  <a:pt x="279266" y="0"/>
                </a:lnTo>
                <a:lnTo>
                  <a:pt x="279237" y="73150"/>
                </a:lnTo>
                <a:lnTo>
                  <a:pt x="278646" y="96682"/>
                </a:lnTo>
                <a:lnTo>
                  <a:pt x="276884" y="121107"/>
                </a:lnTo>
                <a:lnTo>
                  <a:pt x="274122" y="143746"/>
                </a:lnTo>
                <a:lnTo>
                  <a:pt x="270503" y="163063"/>
                </a:lnTo>
                <a:close/>
              </a:path>
              <a:path w="298450" h="337185">
                <a:moveTo>
                  <a:pt x="298315" y="220593"/>
                </a:moveTo>
                <a:lnTo>
                  <a:pt x="0" y="220593"/>
                </a:lnTo>
                <a:lnTo>
                  <a:pt x="0" y="206115"/>
                </a:lnTo>
                <a:lnTo>
                  <a:pt x="298315" y="206115"/>
                </a:lnTo>
                <a:lnTo>
                  <a:pt x="298315" y="220593"/>
                </a:lnTo>
                <a:close/>
              </a:path>
              <a:path w="298450" h="337185">
                <a:moveTo>
                  <a:pt x="156587" y="336795"/>
                </a:moveTo>
                <a:lnTo>
                  <a:pt x="140966" y="336795"/>
                </a:lnTo>
                <a:lnTo>
                  <a:pt x="140966" y="220593"/>
                </a:lnTo>
                <a:lnTo>
                  <a:pt x="156587" y="220593"/>
                </a:lnTo>
                <a:lnTo>
                  <a:pt x="156587" y="3367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12641657" y="3230752"/>
            <a:ext cx="302260" cy="185420"/>
          </a:xfrm>
          <a:custGeom>
            <a:avLst/>
            <a:gdLst/>
            <a:ahLst/>
            <a:cxnLst/>
            <a:rect l="l" t="t" r="r" b="b"/>
            <a:pathLst>
              <a:path w="302259" h="185420">
                <a:moveTo>
                  <a:pt x="280022" y="93980"/>
                </a:moveTo>
                <a:lnTo>
                  <a:pt x="40005" y="93980"/>
                </a:lnTo>
                <a:lnTo>
                  <a:pt x="40005" y="13970"/>
                </a:lnTo>
                <a:lnTo>
                  <a:pt x="278117" y="13970"/>
                </a:lnTo>
                <a:lnTo>
                  <a:pt x="278117" y="0"/>
                </a:lnTo>
                <a:lnTo>
                  <a:pt x="24003" y="0"/>
                </a:lnTo>
                <a:lnTo>
                  <a:pt x="24003" y="13970"/>
                </a:lnTo>
                <a:lnTo>
                  <a:pt x="24003" y="93980"/>
                </a:lnTo>
                <a:lnTo>
                  <a:pt x="24003" y="107950"/>
                </a:lnTo>
                <a:lnTo>
                  <a:pt x="280022" y="107950"/>
                </a:lnTo>
                <a:lnTo>
                  <a:pt x="280022" y="93980"/>
                </a:lnTo>
                <a:close/>
              </a:path>
              <a:path w="302259" h="185420">
                <a:moveTo>
                  <a:pt x="302120" y="170573"/>
                </a:moveTo>
                <a:lnTo>
                  <a:pt x="158496" y="170573"/>
                </a:lnTo>
                <a:lnTo>
                  <a:pt x="158496" y="108470"/>
                </a:lnTo>
                <a:lnTo>
                  <a:pt x="142875" y="108470"/>
                </a:lnTo>
                <a:lnTo>
                  <a:pt x="142875" y="170573"/>
                </a:lnTo>
                <a:lnTo>
                  <a:pt x="0" y="170573"/>
                </a:lnTo>
                <a:lnTo>
                  <a:pt x="0" y="185051"/>
                </a:lnTo>
                <a:lnTo>
                  <a:pt x="302120" y="185051"/>
                </a:lnTo>
                <a:lnTo>
                  <a:pt x="302120" y="1705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12663373" y="3474592"/>
            <a:ext cx="256540" cy="92710"/>
          </a:xfrm>
          <a:custGeom>
            <a:avLst/>
            <a:gdLst/>
            <a:ahLst/>
            <a:cxnLst/>
            <a:rect l="l" t="t" r="r" b="b"/>
            <a:pathLst>
              <a:path w="256540" h="92710">
                <a:moveTo>
                  <a:pt x="256400" y="0"/>
                </a:moveTo>
                <a:lnTo>
                  <a:pt x="0" y="0"/>
                </a:lnTo>
                <a:lnTo>
                  <a:pt x="0" y="13970"/>
                </a:lnTo>
                <a:lnTo>
                  <a:pt x="240398" y="13970"/>
                </a:lnTo>
                <a:lnTo>
                  <a:pt x="240398" y="92710"/>
                </a:lnTo>
                <a:lnTo>
                  <a:pt x="256400" y="92710"/>
                </a:lnTo>
                <a:lnTo>
                  <a:pt x="256400" y="13970"/>
                </a:lnTo>
                <a:lnTo>
                  <a:pt x="256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3093321" y="3226058"/>
            <a:ext cx="280035" cy="335915"/>
          </a:xfrm>
          <a:custGeom>
            <a:avLst/>
            <a:gdLst/>
            <a:ahLst/>
            <a:cxnLst/>
            <a:rect l="l" t="t" r="r" b="b"/>
            <a:pathLst>
              <a:path w="280034" h="335914">
                <a:moveTo>
                  <a:pt x="280028" y="335652"/>
                </a:moveTo>
                <a:lnTo>
                  <a:pt x="264026" y="335652"/>
                </a:lnTo>
                <a:lnTo>
                  <a:pt x="264026" y="143633"/>
                </a:lnTo>
                <a:lnTo>
                  <a:pt x="173731" y="143633"/>
                </a:lnTo>
                <a:lnTo>
                  <a:pt x="173731" y="129155"/>
                </a:lnTo>
                <a:lnTo>
                  <a:pt x="264026" y="129155"/>
                </a:lnTo>
                <a:lnTo>
                  <a:pt x="264026" y="0"/>
                </a:lnTo>
                <a:lnTo>
                  <a:pt x="280028" y="0"/>
                </a:lnTo>
                <a:lnTo>
                  <a:pt x="280028" y="335652"/>
                </a:lnTo>
                <a:close/>
              </a:path>
              <a:path w="280034" h="335914">
                <a:moveTo>
                  <a:pt x="0" y="312412"/>
                </a:moveTo>
                <a:lnTo>
                  <a:pt x="0" y="296791"/>
                </a:lnTo>
                <a:lnTo>
                  <a:pt x="32294" y="276968"/>
                </a:lnTo>
                <a:lnTo>
                  <a:pt x="60625" y="246215"/>
                </a:lnTo>
                <a:lnTo>
                  <a:pt x="80740" y="202174"/>
                </a:lnTo>
                <a:lnTo>
                  <a:pt x="88389" y="142490"/>
                </a:lnTo>
                <a:lnTo>
                  <a:pt x="88389" y="4571"/>
                </a:lnTo>
                <a:lnTo>
                  <a:pt x="104772" y="4571"/>
                </a:lnTo>
                <a:lnTo>
                  <a:pt x="104772" y="142490"/>
                </a:lnTo>
                <a:lnTo>
                  <a:pt x="111842" y="197353"/>
                </a:lnTo>
                <a:lnTo>
                  <a:pt x="96390" y="197353"/>
                </a:lnTo>
                <a:lnTo>
                  <a:pt x="84490" y="234350"/>
                </a:lnTo>
                <a:lnTo>
                  <a:pt x="63196" y="266740"/>
                </a:lnTo>
                <a:lnTo>
                  <a:pt x="34402" y="293201"/>
                </a:lnTo>
                <a:lnTo>
                  <a:pt x="0" y="312412"/>
                </a:lnTo>
                <a:close/>
              </a:path>
              <a:path w="280034" h="335914">
                <a:moveTo>
                  <a:pt x="193162" y="312412"/>
                </a:moveTo>
                <a:lnTo>
                  <a:pt x="159343" y="292559"/>
                </a:lnTo>
                <a:lnTo>
                  <a:pt x="130632" y="266169"/>
                </a:lnTo>
                <a:lnTo>
                  <a:pt x="108993" y="234136"/>
                </a:lnTo>
                <a:lnTo>
                  <a:pt x="96390" y="197353"/>
                </a:lnTo>
                <a:lnTo>
                  <a:pt x="111842" y="197353"/>
                </a:lnTo>
                <a:lnTo>
                  <a:pt x="112421" y="201853"/>
                </a:lnTo>
                <a:lnTo>
                  <a:pt x="132537" y="245357"/>
                </a:lnTo>
                <a:lnTo>
                  <a:pt x="160867" y="276003"/>
                </a:lnTo>
                <a:lnTo>
                  <a:pt x="193162" y="296791"/>
                </a:lnTo>
                <a:lnTo>
                  <a:pt x="193162" y="3124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13465047" y="3232022"/>
            <a:ext cx="155575" cy="304800"/>
          </a:xfrm>
          <a:custGeom>
            <a:avLst/>
            <a:gdLst/>
            <a:ahLst/>
            <a:cxnLst/>
            <a:rect l="l" t="t" r="r" b="b"/>
            <a:pathLst>
              <a:path w="155575" h="304800">
                <a:moveTo>
                  <a:pt x="155067" y="520"/>
                </a:moveTo>
                <a:lnTo>
                  <a:pt x="139446" y="520"/>
                </a:lnTo>
                <a:lnTo>
                  <a:pt x="139446" y="129540"/>
                </a:lnTo>
                <a:lnTo>
                  <a:pt x="15621" y="129540"/>
                </a:lnTo>
                <a:lnTo>
                  <a:pt x="15621" y="0"/>
                </a:lnTo>
                <a:lnTo>
                  <a:pt x="0" y="0"/>
                </a:lnTo>
                <a:lnTo>
                  <a:pt x="0" y="129540"/>
                </a:lnTo>
                <a:lnTo>
                  <a:pt x="0" y="144780"/>
                </a:lnTo>
                <a:lnTo>
                  <a:pt x="0" y="292100"/>
                </a:lnTo>
                <a:lnTo>
                  <a:pt x="0" y="304800"/>
                </a:lnTo>
                <a:lnTo>
                  <a:pt x="155067" y="304800"/>
                </a:lnTo>
                <a:lnTo>
                  <a:pt x="155067" y="292100"/>
                </a:lnTo>
                <a:lnTo>
                  <a:pt x="15621" y="292100"/>
                </a:lnTo>
                <a:lnTo>
                  <a:pt x="15621" y="144780"/>
                </a:lnTo>
                <a:lnTo>
                  <a:pt x="139446" y="144780"/>
                </a:lnTo>
                <a:lnTo>
                  <a:pt x="139446" y="291592"/>
                </a:lnTo>
                <a:lnTo>
                  <a:pt x="155067" y="291592"/>
                </a:lnTo>
                <a:lnTo>
                  <a:pt x="155067" y="144780"/>
                </a:lnTo>
                <a:lnTo>
                  <a:pt x="155067" y="144538"/>
                </a:lnTo>
                <a:lnTo>
                  <a:pt x="155067" y="130060"/>
                </a:lnTo>
                <a:lnTo>
                  <a:pt x="155067" y="129540"/>
                </a:lnTo>
                <a:lnTo>
                  <a:pt x="155067" y="5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13711939" y="3226058"/>
            <a:ext cx="16510" cy="335280"/>
          </a:xfrm>
          <a:custGeom>
            <a:avLst/>
            <a:gdLst/>
            <a:ahLst/>
            <a:cxnLst/>
            <a:rect l="l" t="t" r="r" b="b"/>
            <a:pathLst>
              <a:path w="16509" h="335279">
                <a:moveTo>
                  <a:pt x="16001" y="335271"/>
                </a:moveTo>
                <a:lnTo>
                  <a:pt x="0" y="335271"/>
                </a:lnTo>
                <a:lnTo>
                  <a:pt x="0" y="0"/>
                </a:lnTo>
                <a:lnTo>
                  <a:pt x="16001" y="0"/>
                </a:lnTo>
                <a:lnTo>
                  <a:pt x="16001" y="3352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13805934" y="3230630"/>
            <a:ext cx="298450" cy="314960"/>
          </a:xfrm>
          <a:custGeom>
            <a:avLst/>
            <a:gdLst/>
            <a:ahLst/>
            <a:cxnLst/>
            <a:rect l="l" t="t" r="r" b="b"/>
            <a:pathLst>
              <a:path w="298450" h="314960">
                <a:moveTo>
                  <a:pt x="6095" y="196210"/>
                </a:moveTo>
                <a:lnTo>
                  <a:pt x="6095" y="180970"/>
                </a:lnTo>
                <a:lnTo>
                  <a:pt x="50113" y="166611"/>
                </a:lnTo>
                <a:lnTo>
                  <a:pt x="87310" y="144188"/>
                </a:lnTo>
                <a:lnTo>
                  <a:pt x="115985" y="114504"/>
                </a:lnTo>
                <a:lnTo>
                  <a:pt x="134437" y="78365"/>
                </a:lnTo>
                <a:lnTo>
                  <a:pt x="140966" y="36575"/>
                </a:lnTo>
                <a:lnTo>
                  <a:pt x="140966" y="0"/>
                </a:lnTo>
                <a:lnTo>
                  <a:pt x="156968" y="0"/>
                </a:lnTo>
                <a:lnTo>
                  <a:pt x="156968" y="36575"/>
                </a:lnTo>
                <a:lnTo>
                  <a:pt x="163786" y="78365"/>
                </a:lnTo>
                <a:lnTo>
                  <a:pt x="167457" y="85341"/>
                </a:lnTo>
                <a:lnTo>
                  <a:pt x="148967" y="85341"/>
                </a:lnTo>
                <a:lnTo>
                  <a:pt x="130072" y="121524"/>
                </a:lnTo>
                <a:lnTo>
                  <a:pt x="100390" y="153348"/>
                </a:lnTo>
                <a:lnTo>
                  <a:pt x="59279" y="178886"/>
                </a:lnTo>
                <a:lnTo>
                  <a:pt x="6095" y="196210"/>
                </a:lnTo>
                <a:close/>
              </a:path>
              <a:path w="298450" h="314960">
                <a:moveTo>
                  <a:pt x="291457" y="196210"/>
                </a:moveTo>
                <a:lnTo>
                  <a:pt x="239190" y="178726"/>
                </a:lnTo>
                <a:lnTo>
                  <a:pt x="198210" y="153205"/>
                </a:lnTo>
                <a:lnTo>
                  <a:pt x="168231" y="121470"/>
                </a:lnTo>
                <a:lnTo>
                  <a:pt x="148967" y="85341"/>
                </a:lnTo>
                <a:lnTo>
                  <a:pt x="167457" y="85341"/>
                </a:lnTo>
                <a:lnTo>
                  <a:pt x="182802" y="114504"/>
                </a:lnTo>
                <a:lnTo>
                  <a:pt x="211858" y="144188"/>
                </a:lnTo>
                <a:lnTo>
                  <a:pt x="248795" y="166611"/>
                </a:lnTo>
                <a:lnTo>
                  <a:pt x="291457" y="180970"/>
                </a:lnTo>
                <a:lnTo>
                  <a:pt x="291457" y="196210"/>
                </a:lnTo>
                <a:close/>
              </a:path>
              <a:path w="298450" h="314960">
                <a:moveTo>
                  <a:pt x="298315" y="314698"/>
                </a:moveTo>
                <a:lnTo>
                  <a:pt x="0" y="314698"/>
                </a:lnTo>
                <a:lnTo>
                  <a:pt x="0" y="300982"/>
                </a:lnTo>
                <a:lnTo>
                  <a:pt x="298315" y="300982"/>
                </a:lnTo>
                <a:lnTo>
                  <a:pt x="298315" y="3146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14170432" y="3230638"/>
            <a:ext cx="155575" cy="147955"/>
          </a:xfrm>
          <a:custGeom>
            <a:avLst/>
            <a:gdLst/>
            <a:ahLst/>
            <a:cxnLst/>
            <a:rect l="l" t="t" r="r" b="b"/>
            <a:pathLst>
              <a:path w="155575" h="147954">
                <a:moveTo>
                  <a:pt x="155435" y="0"/>
                </a:moveTo>
                <a:lnTo>
                  <a:pt x="139433" y="0"/>
                </a:lnTo>
                <a:lnTo>
                  <a:pt x="139433" y="54724"/>
                </a:lnTo>
                <a:lnTo>
                  <a:pt x="15989" y="54724"/>
                </a:lnTo>
                <a:lnTo>
                  <a:pt x="15989" y="114"/>
                </a:lnTo>
                <a:lnTo>
                  <a:pt x="0" y="114"/>
                </a:lnTo>
                <a:lnTo>
                  <a:pt x="0" y="54724"/>
                </a:lnTo>
                <a:lnTo>
                  <a:pt x="0" y="68694"/>
                </a:lnTo>
                <a:lnTo>
                  <a:pt x="0" y="133464"/>
                </a:lnTo>
                <a:lnTo>
                  <a:pt x="0" y="147434"/>
                </a:lnTo>
                <a:lnTo>
                  <a:pt x="155435" y="147434"/>
                </a:lnTo>
                <a:lnTo>
                  <a:pt x="155435" y="133731"/>
                </a:lnTo>
                <a:lnTo>
                  <a:pt x="155435" y="133464"/>
                </a:lnTo>
                <a:lnTo>
                  <a:pt x="155435" y="68961"/>
                </a:lnTo>
                <a:lnTo>
                  <a:pt x="139433" y="68961"/>
                </a:lnTo>
                <a:lnTo>
                  <a:pt x="139433" y="133464"/>
                </a:lnTo>
                <a:lnTo>
                  <a:pt x="15989" y="133464"/>
                </a:lnTo>
                <a:lnTo>
                  <a:pt x="15989" y="68694"/>
                </a:lnTo>
                <a:lnTo>
                  <a:pt x="155435" y="68694"/>
                </a:lnTo>
                <a:lnTo>
                  <a:pt x="155435" y="54864"/>
                </a:lnTo>
                <a:lnTo>
                  <a:pt x="155435" y="54724"/>
                </a:lnTo>
                <a:lnTo>
                  <a:pt x="1554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14192516" y="3225672"/>
            <a:ext cx="251460" cy="339090"/>
          </a:xfrm>
          <a:custGeom>
            <a:avLst/>
            <a:gdLst/>
            <a:ahLst/>
            <a:cxnLst/>
            <a:rect l="l" t="t" r="r" b="b"/>
            <a:pathLst>
              <a:path w="251459" h="339089">
                <a:moveTo>
                  <a:pt x="246507" y="0"/>
                </a:moveTo>
                <a:lnTo>
                  <a:pt x="230505" y="0"/>
                </a:lnTo>
                <a:lnTo>
                  <a:pt x="230505" y="39370"/>
                </a:lnTo>
                <a:lnTo>
                  <a:pt x="156210" y="39370"/>
                </a:lnTo>
                <a:lnTo>
                  <a:pt x="156210" y="53340"/>
                </a:lnTo>
                <a:lnTo>
                  <a:pt x="230505" y="53340"/>
                </a:lnTo>
                <a:lnTo>
                  <a:pt x="230505" y="104140"/>
                </a:lnTo>
                <a:lnTo>
                  <a:pt x="156210" y="104140"/>
                </a:lnTo>
                <a:lnTo>
                  <a:pt x="156210" y="116840"/>
                </a:lnTo>
                <a:lnTo>
                  <a:pt x="230505" y="116840"/>
                </a:lnTo>
                <a:lnTo>
                  <a:pt x="230505" y="165100"/>
                </a:lnTo>
                <a:lnTo>
                  <a:pt x="246507" y="165100"/>
                </a:lnTo>
                <a:lnTo>
                  <a:pt x="246507" y="116840"/>
                </a:lnTo>
                <a:lnTo>
                  <a:pt x="246507" y="104140"/>
                </a:lnTo>
                <a:lnTo>
                  <a:pt x="246507" y="53340"/>
                </a:lnTo>
                <a:lnTo>
                  <a:pt x="246507" y="39370"/>
                </a:lnTo>
                <a:lnTo>
                  <a:pt x="246507" y="0"/>
                </a:lnTo>
                <a:close/>
              </a:path>
              <a:path w="251459" h="339089">
                <a:moveTo>
                  <a:pt x="251079" y="325120"/>
                </a:moveTo>
                <a:lnTo>
                  <a:pt x="16383" y="325120"/>
                </a:lnTo>
                <a:lnTo>
                  <a:pt x="16383" y="275590"/>
                </a:lnTo>
                <a:lnTo>
                  <a:pt x="246507" y="275590"/>
                </a:lnTo>
                <a:lnTo>
                  <a:pt x="246507" y="261620"/>
                </a:lnTo>
                <a:lnTo>
                  <a:pt x="246507" y="210820"/>
                </a:lnTo>
                <a:lnTo>
                  <a:pt x="246507" y="196850"/>
                </a:lnTo>
                <a:lnTo>
                  <a:pt x="0" y="196850"/>
                </a:lnTo>
                <a:lnTo>
                  <a:pt x="0" y="210820"/>
                </a:lnTo>
                <a:lnTo>
                  <a:pt x="230505" y="210820"/>
                </a:lnTo>
                <a:lnTo>
                  <a:pt x="230505" y="261620"/>
                </a:lnTo>
                <a:lnTo>
                  <a:pt x="0" y="261620"/>
                </a:lnTo>
                <a:lnTo>
                  <a:pt x="0" y="275590"/>
                </a:lnTo>
                <a:lnTo>
                  <a:pt x="0" y="325120"/>
                </a:lnTo>
                <a:lnTo>
                  <a:pt x="0" y="339090"/>
                </a:lnTo>
                <a:lnTo>
                  <a:pt x="251079" y="339090"/>
                </a:lnTo>
                <a:lnTo>
                  <a:pt x="251079" y="3251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14515109" y="3232022"/>
            <a:ext cx="298450" cy="313690"/>
          </a:xfrm>
          <a:custGeom>
            <a:avLst/>
            <a:gdLst/>
            <a:ahLst/>
            <a:cxnLst/>
            <a:rect l="l" t="t" r="r" b="b"/>
            <a:pathLst>
              <a:path w="298450" h="313689">
                <a:moveTo>
                  <a:pt x="298323" y="299720"/>
                </a:moveTo>
                <a:lnTo>
                  <a:pt x="157734" y="299720"/>
                </a:lnTo>
                <a:lnTo>
                  <a:pt x="157734" y="205740"/>
                </a:lnTo>
                <a:lnTo>
                  <a:pt x="283464" y="205740"/>
                </a:lnTo>
                <a:lnTo>
                  <a:pt x="283464" y="191770"/>
                </a:lnTo>
                <a:lnTo>
                  <a:pt x="35052" y="191770"/>
                </a:lnTo>
                <a:lnTo>
                  <a:pt x="35052" y="110490"/>
                </a:lnTo>
                <a:lnTo>
                  <a:pt x="278892" y="110490"/>
                </a:lnTo>
                <a:lnTo>
                  <a:pt x="278892" y="96520"/>
                </a:lnTo>
                <a:lnTo>
                  <a:pt x="278892" y="15240"/>
                </a:lnTo>
                <a:lnTo>
                  <a:pt x="278892" y="0"/>
                </a:lnTo>
                <a:lnTo>
                  <a:pt x="19431" y="0"/>
                </a:lnTo>
                <a:lnTo>
                  <a:pt x="19431" y="15240"/>
                </a:lnTo>
                <a:lnTo>
                  <a:pt x="263271" y="15240"/>
                </a:lnTo>
                <a:lnTo>
                  <a:pt x="263271" y="96520"/>
                </a:lnTo>
                <a:lnTo>
                  <a:pt x="19431" y="96520"/>
                </a:lnTo>
                <a:lnTo>
                  <a:pt x="19431" y="110490"/>
                </a:lnTo>
                <a:lnTo>
                  <a:pt x="19431" y="191770"/>
                </a:lnTo>
                <a:lnTo>
                  <a:pt x="19431" y="205740"/>
                </a:lnTo>
                <a:lnTo>
                  <a:pt x="142113" y="205740"/>
                </a:lnTo>
                <a:lnTo>
                  <a:pt x="142113" y="299720"/>
                </a:lnTo>
                <a:lnTo>
                  <a:pt x="0" y="299720"/>
                </a:lnTo>
                <a:lnTo>
                  <a:pt x="0" y="313690"/>
                </a:lnTo>
                <a:lnTo>
                  <a:pt x="298323" y="313690"/>
                </a:lnTo>
                <a:lnTo>
                  <a:pt x="298323" y="299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14967877" y="3232022"/>
            <a:ext cx="298450" cy="313690"/>
          </a:xfrm>
          <a:custGeom>
            <a:avLst/>
            <a:gdLst/>
            <a:ahLst/>
            <a:cxnLst/>
            <a:rect l="l" t="t" r="r" b="b"/>
            <a:pathLst>
              <a:path w="298450" h="313689">
                <a:moveTo>
                  <a:pt x="298310" y="299593"/>
                </a:moveTo>
                <a:lnTo>
                  <a:pt x="157721" y="299593"/>
                </a:lnTo>
                <a:lnTo>
                  <a:pt x="157721" y="198120"/>
                </a:lnTo>
                <a:lnTo>
                  <a:pt x="278879" y="198120"/>
                </a:lnTo>
                <a:lnTo>
                  <a:pt x="278879" y="184150"/>
                </a:lnTo>
                <a:lnTo>
                  <a:pt x="35052" y="184150"/>
                </a:lnTo>
                <a:lnTo>
                  <a:pt x="35052" y="91440"/>
                </a:lnTo>
                <a:lnTo>
                  <a:pt x="263258" y="91440"/>
                </a:lnTo>
                <a:lnTo>
                  <a:pt x="263258" y="183781"/>
                </a:lnTo>
                <a:lnTo>
                  <a:pt x="278879" y="183781"/>
                </a:lnTo>
                <a:lnTo>
                  <a:pt x="278879" y="520"/>
                </a:lnTo>
                <a:lnTo>
                  <a:pt x="263258" y="520"/>
                </a:lnTo>
                <a:lnTo>
                  <a:pt x="263258" y="76200"/>
                </a:lnTo>
                <a:lnTo>
                  <a:pt x="35052" y="76200"/>
                </a:lnTo>
                <a:lnTo>
                  <a:pt x="35052" y="0"/>
                </a:lnTo>
                <a:lnTo>
                  <a:pt x="19431" y="0"/>
                </a:lnTo>
                <a:lnTo>
                  <a:pt x="19431" y="76200"/>
                </a:lnTo>
                <a:lnTo>
                  <a:pt x="19431" y="91440"/>
                </a:lnTo>
                <a:lnTo>
                  <a:pt x="19431" y="184150"/>
                </a:lnTo>
                <a:lnTo>
                  <a:pt x="19431" y="198120"/>
                </a:lnTo>
                <a:lnTo>
                  <a:pt x="142100" y="198120"/>
                </a:lnTo>
                <a:lnTo>
                  <a:pt x="142100" y="299593"/>
                </a:lnTo>
                <a:lnTo>
                  <a:pt x="0" y="299593"/>
                </a:lnTo>
                <a:lnTo>
                  <a:pt x="0" y="313309"/>
                </a:lnTo>
                <a:lnTo>
                  <a:pt x="298310" y="313309"/>
                </a:lnTo>
                <a:lnTo>
                  <a:pt x="298310" y="2995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15332377" y="3225677"/>
            <a:ext cx="266700" cy="335915"/>
          </a:xfrm>
          <a:custGeom>
            <a:avLst/>
            <a:gdLst/>
            <a:ahLst/>
            <a:cxnLst/>
            <a:rect l="l" t="t" r="r" b="b"/>
            <a:pathLst>
              <a:path w="266700" h="335914">
                <a:moveTo>
                  <a:pt x="84579" y="316222"/>
                </a:moveTo>
                <a:lnTo>
                  <a:pt x="43432" y="305131"/>
                </a:lnTo>
                <a:lnTo>
                  <a:pt x="17841" y="273574"/>
                </a:lnTo>
                <a:lnTo>
                  <a:pt x="1803" y="204044"/>
                </a:lnTo>
                <a:lnTo>
                  <a:pt x="0" y="158492"/>
                </a:lnTo>
                <a:lnTo>
                  <a:pt x="1803" y="112779"/>
                </a:lnTo>
                <a:lnTo>
                  <a:pt x="7572" y="74245"/>
                </a:lnTo>
                <a:lnTo>
                  <a:pt x="33146" y="20573"/>
                </a:lnTo>
                <a:lnTo>
                  <a:pt x="69149" y="1285"/>
                </a:lnTo>
                <a:lnTo>
                  <a:pt x="84579" y="0"/>
                </a:lnTo>
                <a:lnTo>
                  <a:pt x="99789" y="1285"/>
                </a:lnTo>
                <a:lnTo>
                  <a:pt x="113392" y="5143"/>
                </a:lnTo>
                <a:lnTo>
                  <a:pt x="125351" y="11572"/>
                </a:lnTo>
                <a:lnTo>
                  <a:pt x="128234" y="14096"/>
                </a:lnTo>
                <a:lnTo>
                  <a:pt x="84579" y="14096"/>
                </a:lnTo>
                <a:lnTo>
                  <a:pt x="72590" y="15269"/>
                </a:lnTo>
                <a:lnTo>
                  <a:pt x="31110" y="51284"/>
                </a:lnTo>
                <a:lnTo>
                  <a:pt x="17513" y="115565"/>
                </a:lnTo>
                <a:lnTo>
                  <a:pt x="16001" y="158492"/>
                </a:lnTo>
                <a:lnTo>
                  <a:pt x="17513" y="201365"/>
                </a:lnTo>
                <a:lnTo>
                  <a:pt x="31110" y="265538"/>
                </a:lnTo>
                <a:lnTo>
                  <a:pt x="61815" y="298315"/>
                </a:lnTo>
                <a:lnTo>
                  <a:pt x="84579" y="302506"/>
                </a:lnTo>
                <a:lnTo>
                  <a:pt x="128446" y="302506"/>
                </a:lnTo>
                <a:lnTo>
                  <a:pt x="125351" y="305131"/>
                </a:lnTo>
                <a:lnTo>
                  <a:pt x="113392" y="311316"/>
                </a:lnTo>
                <a:lnTo>
                  <a:pt x="99789" y="315001"/>
                </a:lnTo>
                <a:lnTo>
                  <a:pt x="84579" y="316222"/>
                </a:lnTo>
                <a:close/>
              </a:path>
              <a:path w="266700" h="335914">
                <a:moveTo>
                  <a:pt x="128446" y="302506"/>
                </a:moveTo>
                <a:lnTo>
                  <a:pt x="84579" y="302506"/>
                </a:lnTo>
                <a:lnTo>
                  <a:pt x="96348" y="301446"/>
                </a:lnTo>
                <a:lnTo>
                  <a:pt x="107010" y="298315"/>
                </a:lnTo>
                <a:lnTo>
                  <a:pt x="137668" y="265538"/>
                </a:lnTo>
                <a:lnTo>
                  <a:pt x="151265" y="201365"/>
                </a:lnTo>
                <a:lnTo>
                  <a:pt x="152777" y="158492"/>
                </a:lnTo>
                <a:lnTo>
                  <a:pt x="151265" y="115565"/>
                </a:lnTo>
                <a:lnTo>
                  <a:pt x="137668" y="51284"/>
                </a:lnTo>
                <a:lnTo>
                  <a:pt x="107010" y="18620"/>
                </a:lnTo>
                <a:lnTo>
                  <a:pt x="84579" y="14096"/>
                </a:lnTo>
                <a:lnTo>
                  <a:pt x="128234" y="14096"/>
                </a:lnTo>
                <a:lnTo>
                  <a:pt x="161349" y="74245"/>
                </a:lnTo>
                <a:lnTo>
                  <a:pt x="167028" y="112779"/>
                </a:lnTo>
                <a:lnTo>
                  <a:pt x="168778" y="158492"/>
                </a:lnTo>
                <a:lnTo>
                  <a:pt x="167028" y="204044"/>
                </a:lnTo>
                <a:lnTo>
                  <a:pt x="161349" y="242595"/>
                </a:lnTo>
                <a:lnTo>
                  <a:pt x="151098" y="273574"/>
                </a:lnTo>
                <a:lnTo>
                  <a:pt x="135632" y="296410"/>
                </a:lnTo>
                <a:lnTo>
                  <a:pt x="128446" y="302506"/>
                </a:lnTo>
                <a:close/>
              </a:path>
              <a:path w="266700" h="335914">
                <a:moveTo>
                  <a:pt x="266693" y="335652"/>
                </a:moveTo>
                <a:lnTo>
                  <a:pt x="250691" y="335652"/>
                </a:lnTo>
                <a:lnTo>
                  <a:pt x="250691" y="225546"/>
                </a:lnTo>
                <a:lnTo>
                  <a:pt x="178684" y="225546"/>
                </a:lnTo>
                <a:lnTo>
                  <a:pt x="178684" y="211068"/>
                </a:lnTo>
                <a:lnTo>
                  <a:pt x="250691" y="211068"/>
                </a:lnTo>
                <a:lnTo>
                  <a:pt x="250691" y="97533"/>
                </a:lnTo>
                <a:lnTo>
                  <a:pt x="178684" y="97533"/>
                </a:lnTo>
                <a:lnTo>
                  <a:pt x="178684" y="83055"/>
                </a:lnTo>
                <a:lnTo>
                  <a:pt x="250691" y="83055"/>
                </a:lnTo>
                <a:lnTo>
                  <a:pt x="250691" y="380"/>
                </a:lnTo>
                <a:lnTo>
                  <a:pt x="266693" y="380"/>
                </a:lnTo>
                <a:lnTo>
                  <a:pt x="266693" y="3356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15675157" y="3230630"/>
            <a:ext cx="302260" cy="334645"/>
          </a:xfrm>
          <a:custGeom>
            <a:avLst/>
            <a:gdLst/>
            <a:ahLst/>
            <a:cxnLst/>
            <a:rect l="l" t="t" r="r" b="b"/>
            <a:pathLst>
              <a:path w="302259" h="334645">
                <a:moveTo>
                  <a:pt x="278123" y="14096"/>
                </a:moveTo>
                <a:lnTo>
                  <a:pt x="24002" y="14096"/>
                </a:lnTo>
                <a:lnTo>
                  <a:pt x="24002" y="0"/>
                </a:lnTo>
                <a:lnTo>
                  <a:pt x="278123" y="0"/>
                </a:lnTo>
                <a:lnTo>
                  <a:pt x="278123" y="14096"/>
                </a:lnTo>
                <a:close/>
              </a:path>
              <a:path w="302259" h="334645">
                <a:moveTo>
                  <a:pt x="17906" y="112011"/>
                </a:moveTo>
                <a:lnTo>
                  <a:pt x="17906" y="97533"/>
                </a:lnTo>
                <a:lnTo>
                  <a:pt x="58648" y="90616"/>
                </a:lnTo>
                <a:lnTo>
                  <a:pt x="99248" y="75340"/>
                </a:lnTo>
                <a:lnTo>
                  <a:pt x="130417" y="53064"/>
                </a:lnTo>
                <a:lnTo>
                  <a:pt x="142871" y="25145"/>
                </a:lnTo>
                <a:lnTo>
                  <a:pt x="142871" y="14096"/>
                </a:lnTo>
                <a:lnTo>
                  <a:pt x="158492" y="14096"/>
                </a:lnTo>
                <a:lnTo>
                  <a:pt x="158492" y="25145"/>
                </a:lnTo>
                <a:lnTo>
                  <a:pt x="169796" y="50671"/>
                </a:lnTo>
                <a:lnTo>
                  <a:pt x="150872" y="50671"/>
                </a:lnTo>
                <a:lnTo>
                  <a:pt x="128756" y="73757"/>
                </a:lnTo>
                <a:lnTo>
                  <a:pt x="96247" y="92485"/>
                </a:lnTo>
                <a:lnTo>
                  <a:pt x="57809" y="105641"/>
                </a:lnTo>
                <a:lnTo>
                  <a:pt x="17906" y="112011"/>
                </a:lnTo>
                <a:close/>
              </a:path>
              <a:path w="302259" h="334645">
                <a:moveTo>
                  <a:pt x="283075" y="112011"/>
                </a:moveTo>
                <a:lnTo>
                  <a:pt x="242809" y="104891"/>
                </a:lnTo>
                <a:lnTo>
                  <a:pt x="204401" y="91628"/>
                </a:lnTo>
                <a:lnTo>
                  <a:pt x="172279" y="73221"/>
                </a:lnTo>
                <a:lnTo>
                  <a:pt x="150872" y="50671"/>
                </a:lnTo>
                <a:lnTo>
                  <a:pt x="169796" y="50671"/>
                </a:lnTo>
                <a:lnTo>
                  <a:pt x="170832" y="53011"/>
                </a:lnTo>
                <a:lnTo>
                  <a:pt x="201782" y="74912"/>
                </a:lnTo>
                <a:lnTo>
                  <a:pt x="242232" y="90026"/>
                </a:lnTo>
                <a:lnTo>
                  <a:pt x="283075" y="97533"/>
                </a:lnTo>
                <a:lnTo>
                  <a:pt x="283075" y="112011"/>
                </a:lnTo>
                <a:close/>
              </a:path>
              <a:path w="302259" h="334645">
                <a:moveTo>
                  <a:pt x="302125" y="172207"/>
                </a:moveTo>
                <a:lnTo>
                  <a:pt x="0" y="172207"/>
                </a:lnTo>
                <a:lnTo>
                  <a:pt x="0" y="158111"/>
                </a:lnTo>
                <a:lnTo>
                  <a:pt x="302125" y="158111"/>
                </a:lnTo>
                <a:lnTo>
                  <a:pt x="302125" y="172207"/>
                </a:lnTo>
                <a:close/>
              </a:path>
              <a:path w="302259" h="334645">
                <a:moveTo>
                  <a:pt x="158492" y="231261"/>
                </a:moveTo>
                <a:lnTo>
                  <a:pt x="142871" y="231261"/>
                </a:lnTo>
                <a:lnTo>
                  <a:pt x="142871" y="172207"/>
                </a:lnTo>
                <a:lnTo>
                  <a:pt x="158492" y="172207"/>
                </a:lnTo>
                <a:lnTo>
                  <a:pt x="158492" y="231261"/>
                </a:lnTo>
                <a:close/>
              </a:path>
              <a:path w="302259" h="334645">
                <a:moveTo>
                  <a:pt x="278123" y="334128"/>
                </a:moveTo>
                <a:lnTo>
                  <a:pt x="24002" y="334128"/>
                </a:lnTo>
                <a:lnTo>
                  <a:pt x="24002" y="231261"/>
                </a:lnTo>
                <a:lnTo>
                  <a:pt x="278123" y="231261"/>
                </a:lnTo>
                <a:lnTo>
                  <a:pt x="278123" y="244976"/>
                </a:lnTo>
                <a:lnTo>
                  <a:pt x="40004" y="244976"/>
                </a:lnTo>
                <a:lnTo>
                  <a:pt x="40004" y="320412"/>
                </a:lnTo>
                <a:lnTo>
                  <a:pt x="278123" y="320412"/>
                </a:lnTo>
                <a:lnTo>
                  <a:pt x="278123" y="334128"/>
                </a:lnTo>
                <a:close/>
              </a:path>
              <a:path w="302259" h="334645">
                <a:moveTo>
                  <a:pt x="278123" y="320412"/>
                </a:moveTo>
                <a:lnTo>
                  <a:pt x="262121" y="320412"/>
                </a:lnTo>
                <a:lnTo>
                  <a:pt x="262121" y="244976"/>
                </a:lnTo>
                <a:lnTo>
                  <a:pt x="278123" y="244976"/>
                </a:lnTo>
                <a:lnTo>
                  <a:pt x="278123" y="3204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7" name="object 18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76248" y="3910084"/>
            <a:ext cx="161158" cy="177160"/>
          </a:xfrm>
          <a:prstGeom prst="rect">
            <a:avLst/>
          </a:prstGeom>
        </p:spPr>
      </p:pic>
      <p:sp>
        <p:nvSpPr>
          <p:cNvPr id="188" name="object 188"/>
          <p:cNvSpPr/>
          <p:nvPr/>
        </p:nvSpPr>
        <p:spPr>
          <a:xfrm>
            <a:off x="1484020" y="3819410"/>
            <a:ext cx="627380" cy="336550"/>
          </a:xfrm>
          <a:custGeom>
            <a:avLst/>
            <a:gdLst/>
            <a:ahLst/>
            <a:cxnLst/>
            <a:rect l="l" t="t" r="r" b="b"/>
            <a:pathLst>
              <a:path w="627380" h="336550">
                <a:moveTo>
                  <a:pt x="316230" y="147066"/>
                </a:moveTo>
                <a:lnTo>
                  <a:pt x="259080" y="147066"/>
                </a:lnTo>
                <a:lnTo>
                  <a:pt x="259080" y="381"/>
                </a:lnTo>
                <a:lnTo>
                  <a:pt x="243078" y="381"/>
                </a:lnTo>
                <a:lnTo>
                  <a:pt x="243078" y="260985"/>
                </a:lnTo>
                <a:lnTo>
                  <a:pt x="222415" y="276504"/>
                </a:lnTo>
                <a:lnTo>
                  <a:pt x="197269" y="287985"/>
                </a:lnTo>
                <a:lnTo>
                  <a:pt x="168821" y="295109"/>
                </a:lnTo>
                <a:lnTo>
                  <a:pt x="138303" y="297561"/>
                </a:lnTo>
                <a:lnTo>
                  <a:pt x="16383" y="297561"/>
                </a:lnTo>
                <a:lnTo>
                  <a:pt x="16383" y="4953"/>
                </a:lnTo>
                <a:lnTo>
                  <a:pt x="0" y="4953"/>
                </a:lnTo>
                <a:lnTo>
                  <a:pt x="0" y="312039"/>
                </a:lnTo>
                <a:lnTo>
                  <a:pt x="136779" y="312039"/>
                </a:lnTo>
                <a:lnTo>
                  <a:pt x="168821" y="309473"/>
                </a:lnTo>
                <a:lnTo>
                  <a:pt x="198221" y="302133"/>
                </a:lnTo>
                <a:lnTo>
                  <a:pt x="223469" y="290499"/>
                </a:lnTo>
                <a:lnTo>
                  <a:pt x="243078" y="275082"/>
                </a:lnTo>
                <a:lnTo>
                  <a:pt x="243078" y="336042"/>
                </a:lnTo>
                <a:lnTo>
                  <a:pt x="259080" y="336042"/>
                </a:lnTo>
                <a:lnTo>
                  <a:pt x="259080" y="161163"/>
                </a:lnTo>
                <a:lnTo>
                  <a:pt x="316230" y="161163"/>
                </a:lnTo>
                <a:lnTo>
                  <a:pt x="316230" y="147066"/>
                </a:lnTo>
                <a:close/>
              </a:path>
              <a:path w="627380" h="336550">
                <a:moveTo>
                  <a:pt x="481850" y="158496"/>
                </a:moveTo>
                <a:lnTo>
                  <a:pt x="480250" y="106514"/>
                </a:lnTo>
                <a:lnTo>
                  <a:pt x="475081" y="65201"/>
                </a:lnTo>
                <a:lnTo>
                  <a:pt x="465848" y="34505"/>
                </a:lnTo>
                <a:lnTo>
                  <a:pt x="465848" y="158496"/>
                </a:lnTo>
                <a:lnTo>
                  <a:pt x="464604" y="206387"/>
                </a:lnTo>
                <a:lnTo>
                  <a:pt x="460514" y="244462"/>
                </a:lnTo>
                <a:lnTo>
                  <a:pt x="441464" y="291846"/>
                </a:lnTo>
                <a:lnTo>
                  <a:pt x="416318" y="302514"/>
                </a:lnTo>
                <a:lnTo>
                  <a:pt x="408901" y="301802"/>
                </a:lnTo>
                <a:lnTo>
                  <a:pt x="379260" y="272884"/>
                </a:lnTo>
                <a:lnTo>
                  <a:pt x="367639" y="206387"/>
                </a:lnTo>
                <a:lnTo>
                  <a:pt x="366407" y="158496"/>
                </a:lnTo>
                <a:lnTo>
                  <a:pt x="367639" y="110439"/>
                </a:lnTo>
                <a:lnTo>
                  <a:pt x="371741" y="72339"/>
                </a:lnTo>
                <a:lnTo>
                  <a:pt x="390791" y="24765"/>
                </a:lnTo>
                <a:lnTo>
                  <a:pt x="416318" y="14097"/>
                </a:lnTo>
                <a:lnTo>
                  <a:pt x="423519" y="14808"/>
                </a:lnTo>
                <a:lnTo>
                  <a:pt x="452983" y="43891"/>
                </a:lnTo>
                <a:lnTo>
                  <a:pt x="464604" y="110439"/>
                </a:lnTo>
                <a:lnTo>
                  <a:pt x="465848" y="158496"/>
                </a:lnTo>
                <a:lnTo>
                  <a:pt x="465848" y="34505"/>
                </a:lnTo>
                <a:lnTo>
                  <a:pt x="465772" y="34251"/>
                </a:lnTo>
                <a:lnTo>
                  <a:pt x="452259" y="14097"/>
                </a:lnTo>
                <a:lnTo>
                  <a:pt x="451751" y="13335"/>
                </a:lnTo>
                <a:lnTo>
                  <a:pt x="444385" y="7556"/>
                </a:lnTo>
                <a:lnTo>
                  <a:pt x="436029" y="3390"/>
                </a:lnTo>
                <a:lnTo>
                  <a:pt x="426681" y="850"/>
                </a:lnTo>
                <a:lnTo>
                  <a:pt x="416318" y="0"/>
                </a:lnTo>
                <a:lnTo>
                  <a:pt x="405739" y="850"/>
                </a:lnTo>
                <a:lnTo>
                  <a:pt x="366801" y="34251"/>
                </a:lnTo>
                <a:lnTo>
                  <a:pt x="352056" y="106514"/>
                </a:lnTo>
                <a:lnTo>
                  <a:pt x="350405" y="158496"/>
                </a:lnTo>
                <a:lnTo>
                  <a:pt x="352056" y="210261"/>
                </a:lnTo>
                <a:lnTo>
                  <a:pt x="357365" y="251460"/>
                </a:lnTo>
                <a:lnTo>
                  <a:pt x="380885" y="303276"/>
                </a:lnTo>
                <a:lnTo>
                  <a:pt x="416318" y="316230"/>
                </a:lnTo>
                <a:lnTo>
                  <a:pt x="426681" y="315493"/>
                </a:lnTo>
                <a:lnTo>
                  <a:pt x="436029" y="313182"/>
                </a:lnTo>
                <a:lnTo>
                  <a:pt x="444385" y="309156"/>
                </a:lnTo>
                <a:lnTo>
                  <a:pt x="451751" y="303276"/>
                </a:lnTo>
                <a:lnTo>
                  <a:pt x="452259" y="302514"/>
                </a:lnTo>
                <a:lnTo>
                  <a:pt x="465772" y="282371"/>
                </a:lnTo>
                <a:lnTo>
                  <a:pt x="475081" y="251460"/>
                </a:lnTo>
                <a:lnTo>
                  <a:pt x="480250" y="210261"/>
                </a:lnTo>
                <a:lnTo>
                  <a:pt x="481850" y="158496"/>
                </a:lnTo>
                <a:close/>
              </a:path>
              <a:path w="627380" h="336550">
                <a:moveTo>
                  <a:pt x="554240" y="2286"/>
                </a:moveTo>
                <a:lnTo>
                  <a:pt x="538619" y="2286"/>
                </a:lnTo>
                <a:lnTo>
                  <a:pt x="538619" y="143637"/>
                </a:lnTo>
                <a:lnTo>
                  <a:pt x="490232" y="143637"/>
                </a:lnTo>
                <a:lnTo>
                  <a:pt x="490232" y="158115"/>
                </a:lnTo>
                <a:lnTo>
                  <a:pt x="538619" y="158115"/>
                </a:lnTo>
                <a:lnTo>
                  <a:pt x="538619" y="331851"/>
                </a:lnTo>
                <a:lnTo>
                  <a:pt x="554240" y="331851"/>
                </a:lnTo>
                <a:lnTo>
                  <a:pt x="554240" y="2286"/>
                </a:lnTo>
                <a:close/>
              </a:path>
              <a:path w="627380" h="336550">
                <a:moveTo>
                  <a:pt x="626999" y="0"/>
                </a:moveTo>
                <a:lnTo>
                  <a:pt x="611009" y="0"/>
                </a:lnTo>
                <a:lnTo>
                  <a:pt x="611009" y="336042"/>
                </a:lnTo>
                <a:lnTo>
                  <a:pt x="626999" y="336042"/>
                </a:lnTo>
                <a:lnTo>
                  <a:pt x="626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2190548" y="3819790"/>
            <a:ext cx="275590" cy="335280"/>
          </a:xfrm>
          <a:custGeom>
            <a:avLst/>
            <a:gdLst/>
            <a:ahLst/>
            <a:cxnLst/>
            <a:rect l="l" t="t" r="r" b="b"/>
            <a:pathLst>
              <a:path w="275589" h="335279">
                <a:moveTo>
                  <a:pt x="0" y="312793"/>
                </a:moveTo>
                <a:lnTo>
                  <a:pt x="0" y="297172"/>
                </a:lnTo>
                <a:lnTo>
                  <a:pt x="35343" y="278382"/>
                </a:lnTo>
                <a:lnTo>
                  <a:pt x="63756" y="249167"/>
                </a:lnTo>
                <a:lnTo>
                  <a:pt x="84707" y="209803"/>
                </a:lnTo>
                <a:lnTo>
                  <a:pt x="97667" y="160564"/>
                </a:lnTo>
                <a:lnTo>
                  <a:pt x="102105" y="101724"/>
                </a:lnTo>
                <a:lnTo>
                  <a:pt x="102105" y="20954"/>
                </a:lnTo>
                <a:lnTo>
                  <a:pt x="4571" y="20954"/>
                </a:lnTo>
                <a:lnTo>
                  <a:pt x="4571" y="6476"/>
                </a:lnTo>
                <a:lnTo>
                  <a:pt x="118488" y="6476"/>
                </a:lnTo>
                <a:lnTo>
                  <a:pt x="118415" y="101724"/>
                </a:lnTo>
                <a:lnTo>
                  <a:pt x="115055" y="154558"/>
                </a:lnTo>
                <a:lnTo>
                  <a:pt x="104871" y="201318"/>
                </a:lnTo>
                <a:lnTo>
                  <a:pt x="88104" y="240690"/>
                </a:lnTo>
                <a:lnTo>
                  <a:pt x="64923" y="272506"/>
                </a:lnTo>
                <a:lnTo>
                  <a:pt x="35499" y="296597"/>
                </a:lnTo>
                <a:lnTo>
                  <a:pt x="0" y="312793"/>
                </a:lnTo>
                <a:close/>
              </a:path>
              <a:path w="275589" h="335279">
                <a:moveTo>
                  <a:pt x="198496" y="331080"/>
                </a:moveTo>
                <a:lnTo>
                  <a:pt x="182875" y="331080"/>
                </a:lnTo>
                <a:lnTo>
                  <a:pt x="182875" y="156206"/>
                </a:lnTo>
                <a:lnTo>
                  <a:pt x="128393" y="156206"/>
                </a:lnTo>
                <a:lnTo>
                  <a:pt x="128393" y="141728"/>
                </a:lnTo>
                <a:lnTo>
                  <a:pt x="182875" y="141728"/>
                </a:lnTo>
                <a:lnTo>
                  <a:pt x="182875" y="1904"/>
                </a:lnTo>
                <a:lnTo>
                  <a:pt x="198496" y="1904"/>
                </a:lnTo>
                <a:lnTo>
                  <a:pt x="198496" y="331080"/>
                </a:lnTo>
                <a:close/>
              </a:path>
              <a:path w="275589" h="335279">
                <a:moveTo>
                  <a:pt x="275075" y="335271"/>
                </a:moveTo>
                <a:lnTo>
                  <a:pt x="259073" y="335271"/>
                </a:lnTo>
                <a:lnTo>
                  <a:pt x="259073" y="0"/>
                </a:lnTo>
                <a:lnTo>
                  <a:pt x="275075" y="0"/>
                </a:lnTo>
                <a:lnTo>
                  <a:pt x="275075" y="3352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2638347" y="3819790"/>
            <a:ext cx="281305" cy="339090"/>
          </a:xfrm>
          <a:custGeom>
            <a:avLst/>
            <a:gdLst/>
            <a:ahLst/>
            <a:cxnLst/>
            <a:rect l="l" t="t" r="r" b="b"/>
            <a:pathLst>
              <a:path w="281305" h="339089">
                <a:moveTo>
                  <a:pt x="166873" y="143252"/>
                </a:moveTo>
                <a:lnTo>
                  <a:pt x="0" y="143252"/>
                </a:lnTo>
                <a:lnTo>
                  <a:pt x="0" y="129155"/>
                </a:lnTo>
                <a:lnTo>
                  <a:pt x="169540" y="129155"/>
                </a:lnTo>
                <a:lnTo>
                  <a:pt x="196091" y="127875"/>
                </a:lnTo>
                <a:lnTo>
                  <a:pt x="220498" y="123774"/>
                </a:lnTo>
                <a:lnTo>
                  <a:pt x="242190" y="116458"/>
                </a:lnTo>
                <a:lnTo>
                  <a:pt x="260597" y="105534"/>
                </a:lnTo>
                <a:lnTo>
                  <a:pt x="260597" y="0"/>
                </a:lnTo>
                <a:lnTo>
                  <a:pt x="276599" y="0"/>
                </a:lnTo>
                <a:lnTo>
                  <a:pt x="276599" y="119250"/>
                </a:lnTo>
                <a:lnTo>
                  <a:pt x="260597" y="119250"/>
                </a:lnTo>
                <a:lnTo>
                  <a:pt x="242899" y="130233"/>
                </a:lnTo>
                <a:lnTo>
                  <a:pt x="221022" y="137680"/>
                </a:lnTo>
                <a:lnTo>
                  <a:pt x="195501" y="141913"/>
                </a:lnTo>
                <a:lnTo>
                  <a:pt x="166873" y="143252"/>
                </a:lnTo>
                <a:close/>
              </a:path>
              <a:path w="281305" h="339089">
                <a:moveTo>
                  <a:pt x="192781" y="18287"/>
                </a:moveTo>
                <a:lnTo>
                  <a:pt x="3809" y="18287"/>
                </a:lnTo>
                <a:lnTo>
                  <a:pt x="3809" y="4571"/>
                </a:lnTo>
                <a:lnTo>
                  <a:pt x="192781" y="4571"/>
                </a:lnTo>
                <a:lnTo>
                  <a:pt x="192781" y="18287"/>
                </a:lnTo>
                <a:close/>
              </a:path>
              <a:path w="281305" h="339089">
                <a:moveTo>
                  <a:pt x="59053" y="129155"/>
                </a:moveTo>
                <a:lnTo>
                  <a:pt x="43051" y="129155"/>
                </a:lnTo>
                <a:lnTo>
                  <a:pt x="43051" y="18287"/>
                </a:lnTo>
                <a:lnTo>
                  <a:pt x="59053" y="18287"/>
                </a:lnTo>
                <a:lnTo>
                  <a:pt x="59053" y="129155"/>
                </a:lnTo>
                <a:close/>
              </a:path>
              <a:path w="281305" h="339089">
                <a:moveTo>
                  <a:pt x="145538" y="129155"/>
                </a:moveTo>
                <a:lnTo>
                  <a:pt x="129536" y="129155"/>
                </a:lnTo>
                <a:lnTo>
                  <a:pt x="132977" y="117011"/>
                </a:lnTo>
                <a:lnTo>
                  <a:pt x="135346" y="103438"/>
                </a:lnTo>
                <a:lnTo>
                  <a:pt x="136716" y="89294"/>
                </a:lnTo>
                <a:lnTo>
                  <a:pt x="137156" y="75436"/>
                </a:lnTo>
                <a:lnTo>
                  <a:pt x="137156" y="18287"/>
                </a:lnTo>
                <a:lnTo>
                  <a:pt x="153158" y="18287"/>
                </a:lnTo>
                <a:lnTo>
                  <a:pt x="153128" y="75436"/>
                </a:lnTo>
                <a:lnTo>
                  <a:pt x="152610" y="88919"/>
                </a:lnTo>
                <a:lnTo>
                  <a:pt x="151062" y="103486"/>
                </a:lnTo>
                <a:lnTo>
                  <a:pt x="148657" y="117267"/>
                </a:lnTo>
                <a:lnTo>
                  <a:pt x="145538" y="129155"/>
                </a:lnTo>
                <a:close/>
              </a:path>
              <a:path w="281305" h="339089">
                <a:moveTo>
                  <a:pt x="276599" y="156968"/>
                </a:moveTo>
                <a:lnTo>
                  <a:pt x="260597" y="156968"/>
                </a:lnTo>
                <a:lnTo>
                  <a:pt x="260597" y="119250"/>
                </a:lnTo>
                <a:lnTo>
                  <a:pt x="276599" y="119250"/>
                </a:lnTo>
                <a:lnTo>
                  <a:pt x="276599" y="156968"/>
                </a:lnTo>
                <a:close/>
              </a:path>
              <a:path w="281305" h="339089">
                <a:moveTo>
                  <a:pt x="281170" y="338700"/>
                </a:moveTo>
                <a:lnTo>
                  <a:pt x="30098" y="338700"/>
                </a:lnTo>
                <a:lnTo>
                  <a:pt x="30098" y="259073"/>
                </a:lnTo>
                <a:lnTo>
                  <a:pt x="260597" y="259073"/>
                </a:lnTo>
                <a:lnTo>
                  <a:pt x="260597" y="206496"/>
                </a:lnTo>
                <a:lnTo>
                  <a:pt x="30098" y="206496"/>
                </a:lnTo>
                <a:lnTo>
                  <a:pt x="30098" y="192781"/>
                </a:lnTo>
                <a:lnTo>
                  <a:pt x="276599" y="192781"/>
                </a:lnTo>
                <a:lnTo>
                  <a:pt x="276599" y="272789"/>
                </a:lnTo>
                <a:lnTo>
                  <a:pt x="46480" y="272789"/>
                </a:lnTo>
                <a:lnTo>
                  <a:pt x="46480" y="324984"/>
                </a:lnTo>
                <a:lnTo>
                  <a:pt x="281170" y="324984"/>
                </a:lnTo>
                <a:lnTo>
                  <a:pt x="281170" y="3387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2991034" y="3821695"/>
            <a:ext cx="298450" cy="317500"/>
          </a:xfrm>
          <a:custGeom>
            <a:avLst/>
            <a:gdLst/>
            <a:ahLst/>
            <a:cxnLst/>
            <a:rect l="l" t="t" r="r" b="b"/>
            <a:pathLst>
              <a:path w="298450" h="317500">
                <a:moveTo>
                  <a:pt x="92961" y="303649"/>
                </a:moveTo>
                <a:lnTo>
                  <a:pt x="77341" y="303649"/>
                </a:lnTo>
                <a:lnTo>
                  <a:pt x="77341" y="183256"/>
                </a:lnTo>
                <a:lnTo>
                  <a:pt x="67417" y="179315"/>
                </a:lnTo>
                <a:lnTo>
                  <a:pt x="28889" y="150729"/>
                </a:lnTo>
                <a:lnTo>
                  <a:pt x="11048" y="97152"/>
                </a:lnTo>
                <a:lnTo>
                  <a:pt x="13090" y="77245"/>
                </a:lnTo>
                <a:lnTo>
                  <a:pt x="42289" y="30098"/>
                </a:lnTo>
                <a:lnTo>
                  <a:pt x="87389" y="7619"/>
                </a:lnTo>
                <a:lnTo>
                  <a:pt x="149348" y="0"/>
                </a:lnTo>
                <a:lnTo>
                  <a:pt x="182524" y="1916"/>
                </a:lnTo>
                <a:lnTo>
                  <a:pt x="211592" y="7619"/>
                </a:lnTo>
                <a:lnTo>
                  <a:pt x="229586" y="14477"/>
                </a:lnTo>
                <a:lnTo>
                  <a:pt x="149348" y="14477"/>
                </a:lnTo>
                <a:lnTo>
                  <a:pt x="119678" y="16120"/>
                </a:lnTo>
                <a:lnTo>
                  <a:pt x="71769" y="29264"/>
                </a:lnTo>
                <a:lnTo>
                  <a:pt x="34336" y="65673"/>
                </a:lnTo>
                <a:lnTo>
                  <a:pt x="27431" y="97152"/>
                </a:lnTo>
                <a:lnTo>
                  <a:pt x="29187" y="113564"/>
                </a:lnTo>
                <a:lnTo>
                  <a:pt x="54100" y="153158"/>
                </a:lnTo>
                <a:lnTo>
                  <a:pt x="93723" y="172874"/>
                </a:lnTo>
                <a:lnTo>
                  <a:pt x="149348" y="179446"/>
                </a:lnTo>
                <a:lnTo>
                  <a:pt x="230938" y="179446"/>
                </a:lnTo>
                <a:lnTo>
                  <a:pt x="223260" y="182494"/>
                </a:lnTo>
                <a:lnTo>
                  <a:pt x="223260" y="187447"/>
                </a:lnTo>
                <a:lnTo>
                  <a:pt x="207258" y="187447"/>
                </a:lnTo>
                <a:lnTo>
                  <a:pt x="205468" y="187828"/>
                </a:lnTo>
                <a:lnTo>
                  <a:pt x="92961" y="187828"/>
                </a:lnTo>
                <a:lnTo>
                  <a:pt x="92961" y="303649"/>
                </a:lnTo>
                <a:close/>
              </a:path>
              <a:path w="298450" h="317500">
                <a:moveTo>
                  <a:pt x="230938" y="179446"/>
                </a:moveTo>
                <a:lnTo>
                  <a:pt x="149348" y="179446"/>
                </a:lnTo>
                <a:lnTo>
                  <a:pt x="179077" y="177803"/>
                </a:lnTo>
                <a:lnTo>
                  <a:pt x="205163" y="172874"/>
                </a:lnTo>
                <a:lnTo>
                  <a:pt x="244976" y="153158"/>
                </a:lnTo>
                <a:lnTo>
                  <a:pt x="269515" y="113564"/>
                </a:lnTo>
                <a:lnTo>
                  <a:pt x="271265" y="97152"/>
                </a:lnTo>
                <a:lnTo>
                  <a:pt x="269515" y="80573"/>
                </a:lnTo>
                <a:lnTo>
                  <a:pt x="244976" y="40765"/>
                </a:lnTo>
                <a:lnTo>
                  <a:pt x="205163" y="21049"/>
                </a:lnTo>
                <a:lnTo>
                  <a:pt x="149348" y="14477"/>
                </a:lnTo>
                <a:lnTo>
                  <a:pt x="229586" y="14477"/>
                </a:lnTo>
                <a:lnTo>
                  <a:pt x="269806" y="43575"/>
                </a:lnTo>
                <a:lnTo>
                  <a:pt x="287647" y="97152"/>
                </a:lnTo>
                <a:lnTo>
                  <a:pt x="285605" y="117059"/>
                </a:lnTo>
                <a:lnTo>
                  <a:pt x="256406" y="164206"/>
                </a:lnTo>
                <a:lnTo>
                  <a:pt x="232618" y="178779"/>
                </a:lnTo>
                <a:lnTo>
                  <a:pt x="230938" y="179446"/>
                </a:lnTo>
                <a:close/>
              </a:path>
              <a:path w="298450" h="317500">
                <a:moveTo>
                  <a:pt x="223260" y="303649"/>
                </a:moveTo>
                <a:lnTo>
                  <a:pt x="207258" y="303649"/>
                </a:lnTo>
                <a:lnTo>
                  <a:pt x="207258" y="187447"/>
                </a:lnTo>
                <a:lnTo>
                  <a:pt x="223260" y="187447"/>
                </a:lnTo>
                <a:lnTo>
                  <a:pt x="223260" y="303649"/>
                </a:lnTo>
                <a:close/>
              </a:path>
              <a:path w="298450" h="317500">
                <a:moveTo>
                  <a:pt x="149348" y="193924"/>
                </a:moveTo>
                <a:lnTo>
                  <a:pt x="134055" y="193561"/>
                </a:lnTo>
                <a:lnTo>
                  <a:pt x="119583" y="192447"/>
                </a:lnTo>
                <a:lnTo>
                  <a:pt x="105897" y="190548"/>
                </a:lnTo>
                <a:lnTo>
                  <a:pt x="92961" y="187828"/>
                </a:lnTo>
                <a:lnTo>
                  <a:pt x="205468" y="187828"/>
                </a:lnTo>
                <a:lnTo>
                  <a:pt x="194192" y="190227"/>
                </a:lnTo>
                <a:lnTo>
                  <a:pt x="180160" y="192257"/>
                </a:lnTo>
                <a:lnTo>
                  <a:pt x="165201" y="193501"/>
                </a:lnTo>
                <a:lnTo>
                  <a:pt x="149348" y="193924"/>
                </a:lnTo>
                <a:close/>
              </a:path>
              <a:path w="298450" h="317500">
                <a:moveTo>
                  <a:pt x="298315" y="317365"/>
                </a:moveTo>
                <a:lnTo>
                  <a:pt x="0" y="317365"/>
                </a:lnTo>
                <a:lnTo>
                  <a:pt x="0" y="303649"/>
                </a:lnTo>
                <a:lnTo>
                  <a:pt x="298315" y="303649"/>
                </a:lnTo>
                <a:lnTo>
                  <a:pt x="298315" y="3173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3449173" y="3817504"/>
            <a:ext cx="291465" cy="341630"/>
          </a:xfrm>
          <a:custGeom>
            <a:avLst/>
            <a:gdLst/>
            <a:ahLst/>
            <a:cxnLst/>
            <a:rect l="l" t="t" r="r" b="b"/>
            <a:pathLst>
              <a:path w="291464" h="341629">
                <a:moveTo>
                  <a:pt x="85722" y="164968"/>
                </a:moveTo>
                <a:lnTo>
                  <a:pt x="39218" y="153878"/>
                </a:lnTo>
                <a:lnTo>
                  <a:pt x="7238" y="118821"/>
                </a:lnTo>
                <a:lnTo>
                  <a:pt x="0" y="82674"/>
                </a:lnTo>
                <a:lnTo>
                  <a:pt x="1869" y="63256"/>
                </a:lnTo>
                <a:lnTo>
                  <a:pt x="27050" y="19430"/>
                </a:lnTo>
                <a:lnTo>
                  <a:pt x="68840" y="1321"/>
                </a:lnTo>
                <a:lnTo>
                  <a:pt x="85722" y="0"/>
                </a:lnTo>
                <a:lnTo>
                  <a:pt x="102766" y="1321"/>
                </a:lnTo>
                <a:lnTo>
                  <a:pt x="118345" y="5143"/>
                </a:lnTo>
                <a:lnTo>
                  <a:pt x="132281" y="11251"/>
                </a:lnTo>
                <a:lnTo>
                  <a:pt x="136495" y="14096"/>
                </a:lnTo>
                <a:lnTo>
                  <a:pt x="85722" y="14096"/>
                </a:lnTo>
                <a:lnTo>
                  <a:pt x="71685" y="15215"/>
                </a:lnTo>
                <a:lnTo>
                  <a:pt x="28538" y="40938"/>
                </a:lnTo>
                <a:lnTo>
                  <a:pt x="16001" y="82674"/>
                </a:lnTo>
                <a:lnTo>
                  <a:pt x="17466" y="98372"/>
                </a:lnTo>
                <a:lnTo>
                  <a:pt x="37718" y="134108"/>
                </a:lnTo>
                <a:lnTo>
                  <a:pt x="85722" y="150872"/>
                </a:lnTo>
                <a:lnTo>
                  <a:pt x="136647" y="150872"/>
                </a:lnTo>
                <a:lnTo>
                  <a:pt x="132281" y="153878"/>
                </a:lnTo>
                <a:lnTo>
                  <a:pt x="118345" y="159968"/>
                </a:lnTo>
                <a:lnTo>
                  <a:pt x="102766" y="163700"/>
                </a:lnTo>
                <a:lnTo>
                  <a:pt x="85722" y="164968"/>
                </a:lnTo>
                <a:close/>
              </a:path>
              <a:path w="291464" h="341629">
                <a:moveTo>
                  <a:pt x="136647" y="150872"/>
                </a:moveTo>
                <a:lnTo>
                  <a:pt x="85722" y="150872"/>
                </a:lnTo>
                <a:lnTo>
                  <a:pt x="99765" y="149753"/>
                </a:lnTo>
                <a:lnTo>
                  <a:pt x="112630" y="146490"/>
                </a:lnTo>
                <a:lnTo>
                  <a:pt x="149919" y="112249"/>
                </a:lnTo>
                <a:lnTo>
                  <a:pt x="155444" y="82674"/>
                </a:lnTo>
                <a:lnTo>
                  <a:pt x="154039" y="66810"/>
                </a:lnTo>
                <a:lnTo>
                  <a:pt x="134108" y="30860"/>
                </a:lnTo>
                <a:lnTo>
                  <a:pt x="85722" y="14096"/>
                </a:lnTo>
                <a:lnTo>
                  <a:pt x="136495" y="14096"/>
                </a:lnTo>
                <a:lnTo>
                  <a:pt x="164540" y="46195"/>
                </a:lnTo>
                <a:lnTo>
                  <a:pt x="171826" y="82674"/>
                </a:lnTo>
                <a:lnTo>
                  <a:pt x="169951" y="101873"/>
                </a:lnTo>
                <a:lnTo>
                  <a:pt x="164540" y="118821"/>
                </a:lnTo>
                <a:lnTo>
                  <a:pt x="155914" y="133412"/>
                </a:lnTo>
                <a:lnTo>
                  <a:pt x="144395" y="145538"/>
                </a:lnTo>
                <a:lnTo>
                  <a:pt x="136647" y="150872"/>
                </a:lnTo>
                <a:close/>
              </a:path>
              <a:path w="291464" h="341629">
                <a:moveTo>
                  <a:pt x="273551" y="174493"/>
                </a:moveTo>
                <a:lnTo>
                  <a:pt x="257549" y="174493"/>
                </a:lnTo>
                <a:lnTo>
                  <a:pt x="257549" y="89532"/>
                </a:lnTo>
                <a:lnTo>
                  <a:pt x="186685" y="89532"/>
                </a:lnTo>
                <a:lnTo>
                  <a:pt x="186685" y="75436"/>
                </a:lnTo>
                <a:lnTo>
                  <a:pt x="257549" y="75436"/>
                </a:lnTo>
                <a:lnTo>
                  <a:pt x="257549" y="2285"/>
                </a:lnTo>
                <a:lnTo>
                  <a:pt x="273551" y="2285"/>
                </a:lnTo>
                <a:lnTo>
                  <a:pt x="273551" y="174493"/>
                </a:lnTo>
                <a:close/>
              </a:path>
              <a:path w="291464" h="341629">
                <a:moveTo>
                  <a:pt x="143252" y="340986"/>
                </a:moveTo>
                <a:lnTo>
                  <a:pt x="22478" y="340986"/>
                </a:lnTo>
                <a:lnTo>
                  <a:pt x="22478" y="205734"/>
                </a:lnTo>
                <a:lnTo>
                  <a:pt x="38099" y="205734"/>
                </a:lnTo>
                <a:lnTo>
                  <a:pt x="38099" y="255263"/>
                </a:lnTo>
                <a:lnTo>
                  <a:pt x="143252" y="255263"/>
                </a:lnTo>
                <a:lnTo>
                  <a:pt x="143252" y="268598"/>
                </a:lnTo>
                <a:lnTo>
                  <a:pt x="38099" y="268598"/>
                </a:lnTo>
                <a:lnTo>
                  <a:pt x="38099" y="327270"/>
                </a:lnTo>
                <a:lnTo>
                  <a:pt x="143252" y="327270"/>
                </a:lnTo>
                <a:lnTo>
                  <a:pt x="143252" y="340986"/>
                </a:lnTo>
                <a:close/>
              </a:path>
              <a:path w="291464" h="341629">
                <a:moveTo>
                  <a:pt x="143252" y="255263"/>
                </a:moveTo>
                <a:lnTo>
                  <a:pt x="127631" y="255263"/>
                </a:lnTo>
                <a:lnTo>
                  <a:pt x="127631" y="205734"/>
                </a:lnTo>
                <a:lnTo>
                  <a:pt x="143252" y="205734"/>
                </a:lnTo>
                <a:lnTo>
                  <a:pt x="143252" y="255263"/>
                </a:lnTo>
                <a:close/>
              </a:path>
              <a:path w="291464" h="341629">
                <a:moveTo>
                  <a:pt x="143252" y="327270"/>
                </a:moveTo>
                <a:lnTo>
                  <a:pt x="127631" y="327270"/>
                </a:lnTo>
                <a:lnTo>
                  <a:pt x="127631" y="268598"/>
                </a:lnTo>
                <a:lnTo>
                  <a:pt x="143252" y="268598"/>
                </a:lnTo>
                <a:lnTo>
                  <a:pt x="143252" y="327270"/>
                </a:lnTo>
                <a:close/>
              </a:path>
              <a:path w="291464" h="341629">
                <a:moveTo>
                  <a:pt x="165730" y="341367"/>
                </a:moveTo>
                <a:lnTo>
                  <a:pt x="165730" y="326889"/>
                </a:lnTo>
                <a:lnTo>
                  <a:pt x="186721" y="314460"/>
                </a:lnTo>
                <a:lnTo>
                  <a:pt x="203925" y="296315"/>
                </a:lnTo>
                <a:lnTo>
                  <a:pt x="215557" y="272884"/>
                </a:lnTo>
                <a:lnTo>
                  <a:pt x="219831" y="244595"/>
                </a:lnTo>
                <a:lnTo>
                  <a:pt x="219831" y="205734"/>
                </a:lnTo>
                <a:lnTo>
                  <a:pt x="235833" y="205734"/>
                </a:lnTo>
                <a:lnTo>
                  <a:pt x="235833" y="244595"/>
                </a:lnTo>
                <a:lnTo>
                  <a:pt x="240178" y="272616"/>
                </a:lnTo>
                <a:lnTo>
                  <a:pt x="245503" y="283075"/>
                </a:lnTo>
                <a:lnTo>
                  <a:pt x="228213" y="283075"/>
                </a:lnTo>
                <a:lnTo>
                  <a:pt x="218021" y="301934"/>
                </a:lnTo>
                <a:lnTo>
                  <a:pt x="203258" y="318508"/>
                </a:lnTo>
                <a:lnTo>
                  <a:pt x="185351" y="331937"/>
                </a:lnTo>
                <a:lnTo>
                  <a:pt x="165730" y="341367"/>
                </a:lnTo>
                <a:close/>
              </a:path>
              <a:path w="291464" h="341629">
                <a:moveTo>
                  <a:pt x="291076" y="341367"/>
                </a:moveTo>
                <a:lnTo>
                  <a:pt x="270806" y="331241"/>
                </a:lnTo>
                <a:lnTo>
                  <a:pt x="253215" y="317793"/>
                </a:lnTo>
                <a:lnTo>
                  <a:pt x="238839" y="301559"/>
                </a:lnTo>
                <a:lnTo>
                  <a:pt x="228213" y="283075"/>
                </a:lnTo>
                <a:lnTo>
                  <a:pt x="245503" y="283075"/>
                </a:lnTo>
                <a:lnTo>
                  <a:pt x="252025" y="295886"/>
                </a:lnTo>
                <a:lnTo>
                  <a:pt x="269586" y="314084"/>
                </a:lnTo>
                <a:lnTo>
                  <a:pt x="291076" y="326889"/>
                </a:lnTo>
                <a:lnTo>
                  <a:pt x="291076" y="3413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3820896" y="3822572"/>
            <a:ext cx="256540" cy="106680"/>
          </a:xfrm>
          <a:custGeom>
            <a:avLst/>
            <a:gdLst/>
            <a:ahLst/>
            <a:cxnLst/>
            <a:rect l="l" t="t" r="r" b="b"/>
            <a:pathLst>
              <a:path w="256539" h="106679">
                <a:moveTo>
                  <a:pt x="256413" y="92710"/>
                </a:moveTo>
                <a:lnTo>
                  <a:pt x="16002" y="92710"/>
                </a:lnTo>
                <a:lnTo>
                  <a:pt x="16002" y="0"/>
                </a:lnTo>
                <a:lnTo>
                  <a:pt x="0" y="0"/>
                </a:lnTo>
                <a:lnTo>
                  <a:pt x="0" y="92710"/>
                </a:lnTo>
                <a:lnTo>
                  <a:pt x="0" y="106680"/>
                </a:lnTo>
                <a:lnTo>
                  <a:pt x="256413" y="106680"/>
                </a:lnTo>
                <a:lnTo>
                  <a:pt x="256413" y="927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3796907" y="3997712"/>
            <a:ext cx="302260" cy="14604"/>
          </a:xfrm>
          <a:custGeom>
            <a:avLst/>
            <a:gdLst/>
            <a:ahLst/>
            <a:cxnLst/>
            <a:rect l="l" t="t" r="r" b="b"/>
            <a:pathLst>
              <a:path w="302260" h="14604">
                <a:moveTo>
                  <a:pt x="302125" y="14096"/>
                </a:moveTo>
                <a:lnTo>
                  <a:pt x="0" y="14096"/>
                </a:lnTo>
                <a:lnTo>
                  <a:pt x="0" y="0"/>
                </a:lnTo>
                <a:lnTo>
                  <a:pt x="302125" y="0"/>
                </a:lnTo>
                <a:lnTo>
                  <a:pt x="302125" y="140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3820896" y="4058792"/>
            <a:ext cx="260985" cy="97790"/>
          </a:xfrm>
          <a:custGeom>
            <a:avLst/>
            <a:gdLst/>
            <a:ahLst/>
            <a:cxnLst/>
            <a:rect l="l" t="t" r="r" b="b"/>
            <a:pathLst>
              <a:path w="260985" h="97789">
                <a:moveTo>
                  <a:pt x="260985" y="83820"/>
                </a:moveTo>
                <a:lnTo>
                  <a:pt x="16002" y="83820"/>
                </a:lnTo>
                <a:lnTo>
                  <a:pt x="16002" y="0"/>
                </a:lnTo>
                <a:lnTo>
                  <a:pt x="0" y="0"/>
                </a:lnTo>
                <a:lnTo>
                  <a:pt x="0" y="83820"/>
                </a:lnTo>
                <a:lnTo>
                  <a:pt x="0" y="97790"/>
                </a:lnTo>
                <a:lnTo>
                  <a:pt x="260985" y="97790"/>
                </a:lnTo>
                <a:lnTo>
                  <a:pt x="260985" y="838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4261893" y="3819409"/>
            <a:ext cx="266700" cy="335915"/>
          </a:xfrm>
          <a:custGeom>
            <a:avLst/>
            <a:gdLst/>
            <a:ahLst/>
            <a:cxnLst/>
            <a:rect l="l" t="t" r="r" b="b"/>
            <a:pathLst>
              <a:path w="266700" h="335914">
                <a:moveTo>
                  <a:pt x="84579" y="316222"/>
                </a:moveTo>
                <a:lnTo>
                  <a:pt x="43432" y="305131"/>
                </a:lnTo>
                <a:lnTo>
                  <a:pt x="17841" y="273574"/>
                </a:lnTo>
                <a:lnTo>
                  <a:pt x="1803" y="204044"/>
                </a:lnTo>
                <a:lnTo>
                  <a:pt x="0" y="158492"/>
                </a:lnTo>
                <a:lnTo>
                  <a:pt x="1803" y="112779"/>
                </a:lnTo>
                <a:lnTo>
                  <a:pt x="7572" y="74245"/>
                </a:lnTo>
                <a:lnTo>
                  <a:pt x="33146" y="20573"/>
                </a:lnTo>
                <a:lnTo>
                  <a:pt x="69149" y="1285"/>
                </a:lnTo>
                <a:lnTo>
                  <a:pt x="84579" y="0"/>
                </a:lnTo>
                <a:lnTo>
                  <a:pt x="99789" y="1285"/>
                </a:lnTo>
                <a:lnTo>
                  <a:pt x="113392" y="5143"/>
                </a:lnTo>
                <a:lnTo>
                  <a:pt x="125351" y="11572"/>
                </a:lnTo>
                <a:lnTo>
                  <a:pt x="128234" y="14096"/>
                </a:lnTo>
                <a:lnTo>
                  <a:pt x="84579" y="14096"/>
                </a:lnTo>
                <a:lnTo>
                  <a:pt x="72590" y="15269"/>
                </a:lnTo>
                <a:lnTo>
                  <a:pt x="31110" y="51284"/>
                </a:lnTo>
                <a:lnTo>
                  <a:pt x="17513" y="115565"/>
                </a:lnTo>
                <a:lnTo>
                  <a:pt x="16001" y="158492"/>
                </a:lnTo>
                <a:lnTo>
                  <a:pt x="17513" y="201365"/>
                </a:lnTo>
                <a:lnTo>
                  <a:pt x="31110" y="265538"/>
                </a:lnTo>
                <a:lnTo>
                  <a:pt x="61815" y="298315"/>
                </a:lnTo>
                <a:lnTo>
                  <a:pt x="84579" y="302506"/>
                </a:lnTo>
                <a:lnTo>
                  <a:pt x="128446" y="302506"/>
                </a:lnTo>
                <a:lnTo>
                  <a:pt x="125351" y="305131"/>
                </a:lnTo>
                <a:lnTo>
                  <a:pt x="113392" y="311316"/>
                </a:lnTo>
                <a:lnTo>
                  <a:pt x="99789" y="315001"/>
                </a:lnTo>
                <a:lnTo>
                  <a:pt x="84579" y="316222"/>
                </a:lnTo>
                <a:close/>
              </a:path>
              <a:path w="266700" h="335914">
                <a:moveTo>
                  <a:pt x="128446" y="302506"/>
                </a:moveTo>
                <a:lnTo>
                  <a:pt x="84579" y="302506"/>
                </a:lnTo>
                <a:lnTo>
                  <a:pt x="96348" y="301446"/>
                </a:lnTo>
                <a:lnTo>
                  <a:pt x="107010" y="298315"/>
                </a:lnTo>
                <a:lnTo>
                  <a:pt x="137668" y="265538"/>
                </a:lnTo>
                <a:lnTo>
                  <a:pt x="151265" y="201365"/>
                </a:lnTo>
                <a:lnTo>
                  <a:pt x="152777" y="158492"/>
                </a:lnTo>
                <a:lnTo>
                  <a:pt x="151265" y="115565"/>
                </a:lnTo>
                <a:lnTo>
                  <a:pt x="137668" y="51284"/>
                </a:lnTo>
                <a:lnTo>
                  <a:pt x="107010" y="18620"/>
                </a:lnTo>
                <a:lnTo>
                  <a:pt x="84579" y="14096"/>
                </a:lnTo>
                <a:lnTo>
                  <a:pt x="128234" y="14096"/>
                </a:lnTo>
                <a:lnTo>
                  <a:pt x="161349" y="74245"/>
                </a:lnTo>
                <a:lnTo>
                  <a:pt x="167028" y="112779"/>
                </a:lnTo>
                <a:lnTo>
                  <a:pt x="168778" y="158492"/>
                </a:lnTo>
                <a:lnTo>
                  <a:pt x="167028" y="204044"/>
                </a:lnTo>
                <a:lnTo>
                  <a:pt x="161349" y="242595"/>
                </a:lnTo>
                <a:lnTo>
                  <a:pt x="151098" y="273574"/>
                </a:lnTo>
                <a:lnTo>
                  <a:pt x="135632" y="296410"/>
                </a:lnTo>
                <a:lnTo>
                  <a:pt x="128446" y="302506"/>
                </a:lnTo>
                <a:close/>
              </a:path>
              <a:path w="266700" h="335914">
                <a:moveTo>
                  <a:pt x="266693" y="335652"/>
                </a:moveTo>
                <a:lnTo>
                  <a:pt x="250691" y="335652"/>
                </a:lnTo>
                <a:lnTo>
                  <a:pt x="250691" y="380"/>
                </a:lnTo>
                <a:lnTo>
                  <a:pt x="266693" y="380"/>
                </a:lnTo>
                <a:lnTo>
                  <a:pt x="266693" y="3356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4617999" y="3826382"/>
            <a:ext cx="118110" cy="304800"/>
          </a:xfrm>
          <a:custGeom>
            <a:avLst/>
            <a:gdLst/>
            <a:ahLst/>
            <a:cxnLst/>
            <a:rect l="l" t="t" r="r" b="b"/>
            <a:pathLst>
              <a:path w="118110" h="304800">
                <a:moveTo>
                  <a:pt x="118110" y="0"/>
                </a:moveTo>
                <a:lnTo>
                  <a:pt x="0" y="0"/>
                </a:lnTo>
                <a:lnTo>
                  <a:pt x="0" y="13970"/>
                </a:lnTo>
                <a:lnTo>
                  <a:pt x="0" y="290830"/>
                </a:lnTo>
                <a:lnTo>
                  <a:pt x="0" y="304800"/>
                </a:lnTo>
                <a:lnTo>
                  <a:pt x="118110" y="304800"/>
                </a:lnTo>
                <a:lnTo>
                  <a:pt x="118110" y="290969"/>
                </a:lnTo>
                <a:lnTo>
                  <a:pt x="118110" y="290830"/>
                </a:lnTo>
                <a:lnTo>
                  <a:pt x="118110" y="14363"/>
                </a:lnTo>
                <a:lnTo>
                  <a:pt x="102108" y="14363"/>
                </a:lnTo>
                <a:lnTo>
                  <a:pt x="102108" y="290830"/>
                </a:lnTo>
                <a:lnTo>
                  <a:pt x="16002" y="290830"/>
                </a:lnTo>
                <a:lnTo>
                  <a:pt x="16002" y="13970"/>
                </a:lnTo>
                <a:lnTo>
                  <a:pt x="118110" y="13970"/>
                </a:lnTo>
                <a:lnTo>
                  <a:pt x="1181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4752111" y="3821302"/>
            <a:ext cx="64135" cy="330200"/>
          </a:xfrm>
          <a:custGeom>
            <a:avLst/>
            <a:gdLst/>
            <a:ahLst/>
            <a:cxnLst/>
            <a:rect l="l" t="t" r="r" b="b"/>
            <a:pathLst>
              <a:path w="64135" h="330200">
                <a:moveTo>
                  <a:pt x="64008" y="0"/>
                </a:moveTo>
                <a:lnTo>
                  <a:pt x="48387" y="0"/>
                </a:lnTo>
                <a:lnTo>
                  <a:pt x="48387" y="142240"/>
                </a:lnTo>
                <a:lnTo>
                  <a:pt x="0" y="142240"/>
                </a:lnTo>
                <a:lnTo>
                  <a:pt x="0" y="156210"/>
                </a:lnTo>
                <a:lnTo>
                  <a:pt x="48387" y="156210"/>
                </a:lnTo>
                <a:lnTo>
                  <a:pt x="48387" y="330200"/>
                </a:lnTo>
                <a:lnTo>
                  <a:pt x="64008" y="330200"/>
                </a:lnTo>
                <a:lnTo>
                  <a:pt x="64008" y="156210"/>
                </a:lnTo>
                <a:lnTo>
                  <a:pt x="64008" y="142240"/>
                </a:lnTo>
                <a:lnTo>
                  <a:pt x="640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4872891" y="3819409"/>
            <a:ext cx="16510" cy="336550"/>
          </a:xfrm>
          <a:custGeom>
            <a:avLst/>
            <a:gdLst/>
            <a:ahLst/>
            <a:cxnLst/>
            <a:rect l="l" t="t" r="r" b="b"/>
            <a:pathLst>
              <a:path w="16510" h="336550">
                <a:moveTo>
                  <a:pt x="16001" y="336033"/>
                </a:moveTo>
                <a:lnTo>
                  <a:pt x="0" y="336033"/>
                </a:lnTo>
                <a:lnTo>
                  <a:pt x="0" y="0"/>
                </a:lnTo>
                <a:lnTo>
                  <a:pt x="16001" y="0"/>
                </a:lnTo>
                <a:lnTo>
                  <a:pt x="16001" y="3360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4966124" y="3817504"/>
            <a:ext cx="278130" cy="340995"/>
          </a:xfrm>
          <a:custGeom>
            <a:avLst/>
            <a:gdLst/>
            <a:ahLst/>
            <a:cxnLst/>
            <a:rect l="l" t="t" r="r" b="b"/>
            <a:pathLst>
              <a:path w="278129" h="340995">
                <a:moveTo>
                  <a:pt x="85722" y="152777"/>
                </a:moveTo>
                <a:lnTo>
                  <a:pt x="38200" y="142008"/>
                </a:lnTo>
                <a:lnTo>
                  <a:pt x="6953" y="109439"/>
                </a:lnTo>
                <a:lnTo>
                  <a:pt x="0" y="76579"/>
                </a:lnTo>
                <a:lnTo>
                  <a:pt x="1797" y="58803"/>
                </a:lnTo>
                <a:lnTo>
                  <a:pt x="25907" y="19049"/>
                </a:lnTo>
                <a:lnTo>
                  <a:pt x="68500" y="1208"/>
                </a:lnTo>
                <a:lnTo>
                  <a:pt x="85722" y="0"/>
                </a:lnTo>
                <a:lnTo>
                  <a:pt x="103165" y="1208"/>
                </a:lnTo>
                <a:lnTo>
                  <a:pt x="119250" y="4810"/>
                </a:lnTo>
                <a:lnTo>
                  <a:pt x="133620" y="10768"/>
                </a:lnTo>
                <a:lnTo>
                  <a:pt x="137997" y="13715"/>
                </a:lnTo>
                <a:lnTo>
                  <a:pt x="85722" y="13715"/>
                </a:lnTo>
                <a:lnTo>
                  <a:pt x="71114" y="14781"/>
                </a:lnTo>
                <a:lnTo>
                  <a:pt x="35432" y="30479"/>
                </a:lnTo>
                <a:lnTo>
                  <a:pt x="16001" y="76579"/>
                </a:lnTo>
                <a:lnTo>
                  <a:pt x="17323" y="90634"/>
                </a:lnTo>
                <a:lnTo>
                  <a:pt x="45754" y="129578"/>
                </a:lnTo>
                <a:lnTo>
                  <a:pt x="85722" y="139061"/>
                </a:lnTo>
                <a:lnTo>
                  <a:pt x="137997" y="139061"/>
                </a:lnTo>
                <a:lnTo>
                  <a:pt x="133620" y="142008"/>
                </a:lnTo>
                <a:lnTo>
                  <a:pt x="119250" y="147967"/>
                </a:lnTo>
                <a:lnTo>
                  <a:pt x="103165" y="151568"/>
                </a:lnTo>
                <a:lnTo>
                  <a:pt x="85722" y="152777"/>
                </a:lnTo>
                <a:close/>
              </a:path>
              <a:path w="278129" h="340995">
                <a:moveTo>
                  <a:pt x="137997" y="139061"/>
                </a:moveTo>
                <a:lnTo>
                  <a:pt x="85722" y="139061"/>
                </a:lnTo>
                <a:lnTo>
                  <a:pt x="100170" y="137995"/>
                </a:lnTo>
                <a:lnTo>
                  <a:pt x="113582" y="134823"/>
                </a:lnTo>
                <a:lnTo>
                  <a:pt x="150300" y="103010"/>
                </a:lnTo>
                <a:lnTo>
                  <a:pt x="155444" y="76579"/>
                </a:lnTo>
                <a:lnTo>
                  <a:pt x="154122" y="62357"/>
                </a:lnTo>
                <a:lnTo>
                  <a:pt x="125637" y="23198"/>
                </a:lnTo>
                <a:lnTo>
                  <a:pt x="85722" y="13715"/>
                </a:lnTo>
                <a:lnTo>
                  <a:pt x="137997" y="13715"/>
                </a:lnTo>
                <a:lnTo>
                  <a:pt x="164730" y="43242"/>
                </a:lnTo>
                <a:lnTo>
                  <a:pt x="171826" y="76579"/>
                </a:lnTo>
                <a:lnTo>
                  <a:pt x="169975" y="94080"/>
                </a:lnTo>
                <a:lnTo>
                  <a:pt x="164730" y="109439"/>
                </a:lnTo>
                <a:lnTo>
                  <a:pt x="156557" y="122655"/>
                </a:lnTo>
                <a:lnTo>
                  <a:pt x="145919" y="133727"/>
                </a:lnTo>
                <a:lnTo>
                  <a:pt x="137997" y="139061"/>
                </a:lnTo>
                <a:close/>
              </a:path>
              <a:path w="278129" h="340995">
                <a:moveTo>
                  <a:pt x="273551" y="159254"/>
                </a:moveTo>
                <a:lnTo>
                  <a:pt x="257549" y="159254"/>
                </a:lnTo>
                <a:lnTo>
                  <a:pt x="257549" y="2285"/>
                </a:lnTo>
                <a:lnTo>
                  <a:pt x="273551" y="2285"/>
                </a:lnTo>
                <a:lnTo>
                  <a:pt x="273551" y="159254"/>
                </a:lnTo>
                <a:close/>
              </a:path>
              <a:path w="278129" h="340995">
                <a:moveTo>
                  <a:pt x="278123" y="340986"/>
                </a:moveTo>
                <a:lnTo>
                  <a:pt x="27050" y="340986"/>
                </a:lnTo>
                <a:lnTo>
                  <a:pt x="27050" y="261359"/>
                </a:lnTo>
                <a:lnTo>
                  <a:pt x="257549" y="261359"/>
                </a:lnTo>
                <a:lnTo>
                  <a:pt x="257549" y="208782"/>
                </a:lnTo>
                <a:lnTo>
                  <a:pt x="27050" y="208782"/>
                </a:lnTo>
                <a:lnTo>
                  <a:pt x="27050" y="195067"/>
                </a:lnTo>
                <a:lnTo>
                  <a:pt x="273551" y="195067"/>
                </a:lnTo>
                <a:lnTo>
                  <a:pt x="273551" y="275075"/>
                </a:lnTo>
                <a:lnTo>
                  <a:pt x="43432" y="275075"/>
                </a:lnTo>
                <a:lnTo>
                  <a:pt x="43432" y="327270"/>
                </a:lnTo>
                <a:lnTo>
                  <a:pt x="278123" y="327270"/>
                </a:lnTo>
                <a:lnTo>
                  <a:pt x="278123" y="34098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5320715" y="3817504"/>
            <a:ext cx="280670" cy="339090"/>
          </a:xfrm>
          <a:custGeom>
            <a:avLst/>
            <a:gdLst/>
            <a:ahLst/>
            <a:cxnLst/>
            <a:rect l="l" t="t" r="r" b="b"/>
            <a:pathLst>
              <a:path w="280670" h="339089">
                <a:moveTo>
                  <a:pt x="85722" y="188971"/>
                </a:moveTo>
                <a:lnTo>
                  <a:pt x="39271" y="176595"/>
                </a:lnTo>
                <a:lnTo>
                  <a:pt x="7143" y="136585"/>
                </a:lnTo>
                <a:lnTo>
                  <a:pt x="0" y="94485"/>
                </a:lnTo>
                <a:lnTo>
                  <a:pt x="1821" y="72179"/>
                </a:lnTo>
                <a:lnTo>
                  <a:pt x="15751" y="35283"/>
                </a:lnTo>
                <a:lnTo>
                  <a:pt x="53005" y="5524"/>
                </a:lnTo>
                <a:lnTo>
                  <a:pt x="85722" y="0"/>
                </a:lnTo>
                <a:lnTo>
                  <a:pt x="102921" y="1404"/>
                </a:lnTo>
                <a:lnTo>
                  <a:pt x="118440" y="5524"/>
                </a:lnTo>
                <a:lnTo>
                  <a:pt x="132173" y="12215"/>
                </a:lnTo>
                <a:lnTo>
                  <a:pt x="134616" y="14096"/>
                </a:lnTo>
                <a:lnTo>
                  <a:pt x="85722" y="14096"/>
                </a:lnTo>
                <a:lnTo>
                  <a:pt x="71423" y="15287"/>
                </a:lnTo>
                <a:lnTo>
                  <a:pt x="28538" y="44123"/>
                </a:lnTo>
                <a:lnTo>
                  <a:pt x="16001" y="94485"/>
                </a:lnTo>
                <a:lnTo>
                  <a:pt x="17418" y="113082"/>
                </a:lnTo>
                <a:lnTo>
                  <a:pt x="38099" y="156587"/>
                </a:lnTo>
                <a:lnTo>
                  <a:pt x="85722" y="174874"/>
                </a:lnTo>
                <a:lnTo>
                  <a:pt x="134354" y="174874"/>
                </a:lnTo>
                <a:lnTo>
                  <a:pt x="132173" y="176595"/>
                </a:lnTo>
                <a:lnTo>
                  <a:pt x="118440" y="183399"/>
                </a:lnTo>
                <a:lnTo>
                  <a:pt x="102921" y="187560"/>
                </a:lnTo>
                <a:lnTo>
                  <a:pt x="85722" y="188971"/>
                </a:lnTo>
                <a:close/>
              </a:path>
              <a:path w="280670" h="339089">
                <a:moveTo>
                  <a:pt x="134354" y="174874"/>
                </a:moveTo>
                <a:lnTo>
                  <a:pt x="85722" y="174874"/>
                </a:lnTo>
                <a:lnTo>
                  <a:pt x="99920" y="173678"/>
                </a:lnTo>
                <a:lnTo>
                  <a:pt x="112725" y="170159"/>
                </a:lnTo>
                <a:lnTo>
                  <a:pt x="143228" y="144419"/>
                </a:lnTo>
                <a:lnTo>
                  <a:pt x="155444" y="94485"/>
                </a:lnTo>
                <a:lnTo>
                  <a:pt x="154086" y="75507"/>
                </a:lnTo>
                <a:lnTo>
                  <a:pt x="133727" y="32003"/>
                </a:lnTo>
                <a:lnTo>
                  <a:pt x="85722" y="14096"/>
                </a:lnTo>
                <a:lnTo>
                  <a:pt x="134616" y="14096"/>
                </a:lnTo>
                <a:lnTo>
                  <a:pt x="164492" y="52338"/>
                </a:lnTo>
                <a:lnTo>
                  <a:pt x="171826" y="94485"/>
                </a:lnTo>
                <a:lnTo>
                  <a:pt x="169945" y="116785"/>
                </a:lnTo>
                <a:lnTo>
                  <a:pt x="164492" y="136585"/>
                </a:lnTo>
                <a:lnTo>
                  <a:pt x="155753" y="153527"/>
                </a:lnTo>
                <a:lnTo>
                  <a:pt x="144014" y="167254"/>
                </a:lnTo>
                <a:lnTo>
                  <a:pt x="134354" y="174874"/>
                </a:lnTo>
                <a:close/>
              </a:path>
              <a:path w="280670" h="339089">
                <a:moveTo>
                  <a:pt x="273551" y="234690"/>
                </a:moveTo>
                <a:lnTo>
                  <a:pt x="257549" y="234690"/>
                </a:lnTo>
                <a:lnTo>
                  <a:pt x="257549" y="2285"/>
                </a:lnTo>
                <a:lnTo>
                  <a:pt x="273551" y="2285"/>
                </a:lnTo>
                <a:lnTo>
                  <a:pt x="273551" y="234690"/>
                </a:lnTo>
                <a:close/>
              </a:path>
              <a:path w="280670" h="339089">
                <a:moveTo>
                  <a:pt x="280408" y="339081"/>
                </a:moveTo>
                <a:lnTo>
                  <a:pt x="27050" y="339081"/>
                </a:lnTo>
                <a:lnTo>
                  <a:pt x="27050" y="235452"/>
                </a:lnTo>
                <a:lnTo>
                  <a:pt x="43432" y="235452"/>
                </a:lnTo>
                <a:lnTo>
                  <a:pt x="43432" y="324603"/>
                </a:lnTo>
                <a:lnTo>
                  <a:pt x="280408" y="324603"/>
                </a:lnTo>
                <a:lnTo>
                  <a:pt x="280408" y="3390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5770101" y="3819790"/>
            <a:ext cx="284480" cy="344170"/>
          </a:xfrm>
          <a:custGeom>
            <a:avLst/>
            <a:gdLst/>
            <a:ahLst/>
            <a:cxnLst/>
            <a:rect l="l" t="t" r="r" b="b"/>
            <a:pathLst>
              <a:path w="284479" h="344170">
                <a:moveTo>
                  <a:pt x="0" y="179065"/>
                </a:moveTo>
                <a:lnTo>
                  <a:pt x="0" y="164587"/>
                </a:lnTo>
                <a:lnTo>
                  <a:pt x="48251" y="154569"/>
                </a:lnTo>
                <a:lnTo>
                  <a:pt x="88932" y="135004"/>
                </a:lnTo>
                <a:lnTo>
                  <a:pt x="120231" y="105857"/>
                </a:lnTo>
                <a:lnTo>
                  <a:pt x="140338" y="67090"/>
                </a:lnTo>
                <a:lnTo>
                  <a:pt x="147443" y="18668"/>
                </a:lnTo>
                <a:lnTo>
                  <a:pt x="8381" y="18668"/>
                </a:lnTo>
                <a:lnTo>
                  <a:pt x="8381" y="4571"/>
                </a:lnTo>
                <a:lnTo>
                  <a:pt x="163825" y="4571"/>
                </a:lnTo>
                <a:lnTo>
                  <a:pt x="163825" y="16001"/>
                </a:lnTo>
                <a:lnTo>
                  <a:pt x="158278" y="62581"/>
                </a:lnTo>
                <a:lnTo>
                  <a:pt x="142433" y="101117"/>
                </a:lnTo>
                <a:lnTo>
                  <a:pt x="117487" y="131822"/>
                </a:lnTo>
                <a:lnTo>
                  <a:pt x="84636" y="154907"/>
                </a:lnTo>
                <a:lnTo>
                  <a:pt x="45075" y="170584"/>
                </a:lnTo>
                <a:lnTo>
                  <a:pt x="0" y="179065"/>
                </a:lnTo>
                <a:close/>
              </a:path>
              <a:path w="284479" h="344170">
                <a:moveTo>
                  <a:pt x="276980" y="190876"/>
                </a:moveTo>
                <a:lnTo>
                  <a:pt x="260978" y="190876"/>
                </a:lnTo>
                <a:lnTo>
                  <a:pt x="260978" y="129917"/>
                </a:lnTo>
                <a:lnTo>
                  <a:pt x="176017" y="129917"/>
                </a:lnTo>
                <a:lnTo>
                  <a:pt x="176017" y="116202"/>
                </a:lnTo>
                <a:lnTo>
                  <a:pt x="260978" y="116202"/>
                </a:lnTo>
                <a:lnTo>
                  <a:pt x="260978" y="57529"/>
                </a:lnTo>
                <a:lnTo>
                  <a:pt x="180208" y="57529"/>
                </a:lnTo>
                <a:lnTo>
                  <a:pt x="180208" y="43813"/>
                </a:lnTo>
                <a:lnTo>
                  <a:pt x="260978" y="43813"/>
                </a:lnTo>
                <a:lnTo>
                  <a:pt x="260978" y="0"/>
                </a:lnTo>
                <a:lnTo>
                  <a:pt x="276980" y="0"/>
                </a:lnTo>
                <a:lnTo>
                  <a:pt x="276980" y="190876"/>
                </a:lnTo>
                <a:close/>
              </a:path>
              <a:path w="284479" h="344170">
                <a:moveTo>
                  <a:pt x="154301" y="343653"/>
                </a:moveTo>
                <a:lnTo>
                  <a:pt x="94199" y="338224"/>
                </a:lnTo>
                <a:lnTo>
                  <a:pt x="49528" y="320793"/>
                </a:lnTo>
                <a:lnTo>
                  <a:pt x="26383" y="290201"/>
                </a:lnTo>
                <a:lnTo>
                  <a:pt x="24764" y="276980"/>
                </a:lnTo>
                <a:lnTo>
                  <a:pt x="26383" y="263538"/>
                </a:lnTo>
                <a:lnTo>
                  <a:pt x="49528" y="232785"/>
                </a:lnTo>
                <a:lnTo>
                  <a:pt x="94199" y="215164"/>
                </a:lnTo>
                <a:lnTo>
                  <a:pt x="154301" y="209544"/>
                </a:lnTo>
                <a:lnTo>
                  <a:pt x="186268" y="210925"/>
                </a:lnTo>
                <a:lnTo>
                  <a:pt x="214878" y="215164"/>
                </a:lnTo>
                <a:lnTo>
                  <a:pt x="239488" y="222403"/>
                </a:lnTo>
                <a:lnTo>
                  <a:pt x="242602" y="224022"/>
                </a:lnTo>
                <a:lnTo>
                  <a:pt x="154301" y="224022"/>
                </a:lnTo>
                <a:lnTo>
                  <a:pt x="125066" y="225302"/>
                </a:lnTo>
                <a:lnTo>
                  <a:pt x="76882" y="235434"/>
                </a:lnTo>
                <a:lnTo>
                  <a:pt x="45671" y="258740"/>
                </a:lnTo>
                <a:lnTo>
                  <a:pt x="40765" y="276980"/>
                </a:lnTo>
                <a:lnTo>
                  <a:pt x="42022" y="286486"/>
                </a:lnTo>
                <a:lnTo>
                  <a:pt x="76882" y="318365"/>
                </a:lnTo>
                <a:lnTo>
                  <a:pt x="125066" y="328651"/>
                </a:lnTo>
                <a:lnTo>
                  <a:pt x="154301" y="329937"/>
                </a:lnTo>
                <a:lnTo>
                  <a:pt x="241768" y="329937"/>
                </a:lnTo>
                <a:lnTo>
                  <a:pt x="239488" y="331116"/>
                </a:lnTo>
                <a:lnTo>
                  <a:pt x="214878" y="338224"/>
                </a:lnTo>
                <a:lnTo>
                  <a:pt x="186268" y="342331"/>
                </a:lnTo>
                <a:lnTo>
                  <a:pt x="154301" y="343653"/>
                </a:lnTo>
                <a:close/>
              </a:path>
              <a:path w="284479" h="344170">
                <a:moveTo>
                  <a:pt x="241768" y="329937"/>
                </a:moveTo>
                <a:lnTo>
                  <a:pt x="154301" y="329937"/>
                </a:lnTo>
                <a:lnTo>
                  <a:pt x="183750" y="328651"/>
                </a:lnTo>
                <a:lnTo>
                  <a:pt x="209878" y="324794"/>
                </a:lnTo>
                <a:lnTo>
                  <a:pt x="249167" y="309364"/>
                </a:lnTo>
                <a:lnTo>
                  <a:pt x="268598" y="276980"/>
                </a:lnTo>
                <a:lnTo>
                  <a:pt x="267330" y="267306"/>
                </a:lnTo>
                <a:lnTo>
                  <a:pt x="231933" y="235434"/>
                </a:lnTo>
                <a:lnTo>
                  <a:pt x="183750" y="225302"/>
                </a:lnTo>
                <a:lnTo>
                  <a:pt x="154301" y="224022"/>
                </a:lnTo>
                <a:lnTo>
                  <a:pt x="242602" y="224022"/>
                </a:lnTo>
                <a:lnTo>
                  <a:pt x="277694" y="251739"/>
                </a:lnTo>
                <a:lnTo>
                  <a:pt x="284218" y="276980"/>
                </a:lnTo>
                <a:lnTo>
                  <a:pt x="282546" y="290201"/>
                </a:lnTo>
                <a:lnTo>
                  <a:pt x="277694" y="301887"/>
                </a:lnTo>
                <a:lnTo>
                  <a:pt x="269913" y="312072"/>
                </a:lnTo>
                <a:lnTo>
                  <a:pt x="259454" y="320793"/>
                </a:lnTo>
                <a:lnTo>
                  <a:pt x="241768" y="3299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6123169" y="3819409"/>
            <a:ext cx="298450" cy="342265"/>
          </a:xfrm>
          <a:custGeom>
            <a:avLst/>
            <a:gdLst/>
            <a:ahLst/>
            <a:cxnLst/>
            <a:rect l="l" t="t" r="r" b="b"/>
            <a:pathLst>
              <a:path w="298450" h="342264">
                <a:moveTo>
                  <a:pt x="149729" y="168016"/>
                </a:moveTo>
                <a:lnTo>
                  <a:pt x="84579" y="160920"/>
                </a:lnTo>
                <a:lnTo>
                  <a:pt x="38861" y="139823"/>
                </a:lnTo>
                <a:lnTo>
                  <a:pt x="12876" y="100498"/>
                </a:lnTo>
                <a:lnTo>
                  <a:pt x="11048" y="83817"/>
                </a:lnTo>
                <a:lnTo>
                  <a:pt x="12876" y="67197"/>
                </a:lnTo>
                <a:lnTo>
                  <a:pt x="38861" y="28193"/>
                </a:lnTo>
                <a:lnTo>
                  <a:pt x="84579" y="7095"/>
                </a:lnTo>
                <a:lnTo>
                  <a:pt x="149729" y="0"/>
                </a:lnTo>
                <a:lnTo>
                  <a:pt x="184786" y="1779"/>
                </a:lnTo>
                <a:lnTo>
                  <a:pt x="215021" y="7095"/>
                </a:lnTo>
                <a:lnTo>
                  <a:pt x="235116" y="14096"/>
                </a:lnTo>
                <a:lnTo>
                  <a:pt x="149729" y="14096"/>
                </a:lnTo>
                <a:lnTo>
                  <a:pt x="116964" y="15727"/>
                </a:lnTo>
                <a:lnTo>
                  <a:pt x="66149" y="28562"/>
                </a:lnTo>
                <a:lnTo>
                  <a:pt x="32622" y="59291"/>
                </a:lnTo>
                <a:lnTo>
                  <a:pt x="27431" y="83817"/>
                </a:lnTo>
                <a:lnTo>
                  <a:pt x="28723" y="96890"/>
                </a:lnTo>
                <a:lnTo>
                  <a:pt x="66149" y="139394"/>
                </a:lnTo>
                <a:lnTo>
                  <a:pt x="116964" y="151967"/>
                </a:lnTo>
                <a:lnTo>
                  <a:pt x="149729" y="153539"/>
                </a:lnTo>
                <a:lnTo>
                  <a:pt x="236209" y="153539"/>
                </a:lnTo>
                <a:lnTo>
                  <a:pt x="215021" y="160920"/>
                </a:lnTo>
                <a:lnTo>
                  <a:pt x="184786" y="166236"/>
                </a:lnTo>
                <a:lnTo>
                  <a:pt x="149729" y="168016"/>
                </a:lnTo>
                <a:close/>
              </a:path>
              <a:path w="298450" h="342264">
                <a:moveTo>
                  <a:pt x="236209" y="153539"/>
                </a:moveTo>
                <a:lnTo>
                  <a:pt x="149729" y="153539"/>
                </a:lnTo>
                <a:lnTo>
                  <a:pt x="182500" y="151967"/>
                </a:lnTo>
                <a:lnTo>
                  <a:pt x="210449" y="147252"/>
                </a:lnTo>
                <a:lnTo>
                  <a:pt x="251453" y="128393"/>
                </a:lnTo>
                <a:lnTo>
                  <a:pt x="272027" y="83817"/>
                </a:lnTo>
                <a:lnTo>
                  <a:pt x="270687" y="70965"/>
                </a:lnTo>
                <a:lnTo>
                  <a:pt x="233469" y="28562"/>
                </a:lnTo>
                <a:lnTo>
                  <a:pt x="182500" y="15727"/>
                </a:lnTo>
                <a:lnTo>
                  <a:pt x="149729" y="14096"/>
                </a:lnTo>
                <a:lnTo>
                  <a:pt x="235116" y="14096"/>
                </a:lnTo>
                <a:lnTo>
                  <a:pt x="272437" y="39242"/>
                </a:lnTo>
                <a:lnTo>
                  <a:pt x="288028" y="83817"/>
                </a:lnTo>
                <a:lnTo>
                  <a:pt x="286260" y="100498"/>
                </a:lnTo>
                <a:lnTo>
                  <a:pt x="281028" y="115535"/>
                </a:lnTo>
                <a:lnTo>
                  <a:pt x="272437" y="128715"/>
                </a:lnTo>
                <a:lnTo>
                  <a:pt x="260597" y="139823"/>
                </a:lnTo>
                <a:lnTo>
                  <a:pt x="240327" y="152104"/>
                </a:lnTo>
                <a:lnTo>
                  <a:pt x="236209" y="153539"/>
                </a:lnTo>
                <a:close/>
              </a:path>
              <a:path w="298450" h="342264">
                <a:moveTo>
                  <a:pt x="298315" y="243071"/>
                </a:moveTo>
                <a:lnTo>
                  <a:pt x="0" y="243071"/>
                </a:lnTo>
                <a:lnTo>
                  <a:pt x="0" y="228594"/>
                </a:lnTo>
                <a:lnTo>
                  <a:pt x="298315" y="228594"/>
                </a:lnTo>
                <a:lnTo>
                  <a:pt x="298315" y="243071"/>
                </a:lnTo>
                <a:close/>
              </a:path>
              <a:path w="298450" h="342264">
                <a:moveTo>
                  <a:pt x="156587" y="341748"/>
                </a:moveTo>
                <a:lnTo>
                  <a:pt x="140966" y="341748"/>
                </a:lnTo>
                <a:lnTo>
                  <a:pt x="140966" y="243071"/>
                </a:lnTo>
                <a:lnTo>
                  <a:pt x="156587" y="243071"/>
                </a:lnTo>
                <a:lnTo>
                  <a:pt x="156587" y="3417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6568351" y="3819791"/>
            <a:ext cx="645160" cy="340995"/>
          </a:xfrm>
          <a:custGeom>
            <a:avLst/>
            <a:gdLst/>
            <a:ahLst/>
            <a:cxnLst/>
            <a:rect l="l" t="t" r="r" b="b"/>
            <a:pathLst>
              <a:path w="645159" h="340995">
                <a:moveTo>
                  <a:pt x="188963" y="164592"/>
                </a:moveTo>
                <a:lnTo>
                  <a:pt x="157353" y="149898"/>
                </a:lnTo>
                <a:lnTo>
                  <a:pt x="129768" y="126733"/>
                </a:lnTo>
                <a:lnTo>
                  <a:pt x="111696" y="97917"/>
                </a:lnTo>
                <a:lnTo>
                  <a:pt x="110261" y="95643"/>
                </a:lnTo>
                <a:lnTo>
                  <a:pt x="102870" y="57150"/>
                </a:lnTo>
                <a:lnTo>
                  <a:pt x="102870" y="2667"/>
                </a:lnTo>
                <a:lnTo>
                  <a:pt x="86487" y="2667"/>
                </a:lnTo>
                <a:lnTo>
                  <a:pt x="86487" y="57150"/>
                </a:lnTo>
                <a:lnTo>
                  <a:pt x="79235" y="96342"/>
                </a:lnTo>
                <a:lnTo>
                  <a:pt x="59956" y="128689"/>
                </a:lnTo>
                <a:lnTo>
                  <a:pt x="32308" y="153162"/>
                </a:lnTo>
                <a:lnTo>
                  <a:pt x="0" y="168783"/>
                </a:lnTo>
                <a:lnTo>
                  <a:pt x="0" y="184023"/>
                </a:lnTo>
                <a:lnTo>
                  <a:pt x="33718" y="168960"/>
                </a:lnTo>
                <a:lnTo>
                  <a:pt x="61480" y="148399"/>
                </a:lnTo>
                <a:lnTo>
                  <a:pt x="82016" y="124129"/>
                </a:lnTo>
                <a:lnTo>
                  <a:pt x="94107" y="97917"/>
                </a:lnTo>
                <a:lnTo>
                  <a:pt x="107962" y="123253"/>
                </a:lnTo>
                <a:lnTo>
                  <a:pt x="129247" y="146304"/>
                </a:lnTo>
                <a:lnTo>
                  <a:pt x="156679" y="165646"/>
                </a:lnTo>
                <a:lnTo>
                  <a:pt x="188963" y="179832"/>
                </a:lnTo>
                <a:lnTo>
                  <a:pt x="188963" y="164592"/>
                </a:lnTo>
                <a:close/>
              </a:path>
              <a:path w="645159" h="340995">
                <a:moveTo>
                  <a:pt x="276974" y="228219"/>
                </a:moveTo>
                <a:lnTo>
                  <a:pt x="29337" y="228219"/>
                </a:lnTo>
                <a:lnTo>
                  <a:pt x="29337" y="242697"/>
                </a:lnTo>
                <a:lnTo>
                  <a:pt x="260972" y="242697"/>
                </a:lnTo>
                <a:lnTo>
                  <a:pt x="260972" y="340995"/>
                </a:lnTo>
                <a:lnTo>
                  <a:pt x="276974" y="340995"/>
                </a:lnTo>
                <a:lnTo>
                  <a:pt x="276974" y="228219"/>
                </a:lnTo>
                <a:close/>
              </a:path>
              <a:path w="645159" h="340995">
                <a:moveTo>
                  <a:pt x="331457" y="85344"/>
                </a:moveTo>
                <a:lnTo>
                  <a:pt x="276974" y="85344"/>
                </a:lnTo>
                <a:lnTo>
                  <a:pt x="276974" y="0"/>
                </a:lnTo>
                <a:lnTo>
                  <a:pt x="260972" y="0"/>
                </a:lnTo>
                <a:lnTo>
                  <a:pt x="260972" y="190881"/>
                </a:lnTo>
                <a:lnTo>
                  <a:pt x="276974" y="190881"/>
                </a:lnTo>
                <a:lnTo>
                  <a:pt x="276974" y="99441"/>
                </a:lnTo>
                <a:lnTo>
                  <a:pt x="331457" y="99441"/>
                </a:lnTo>
                <a:lnTo>
                  <a:pt x="331457" y="85344"/>
                </a:lnTo>
                <a:close/>
              </a:path>
              <a:path w="645159" h="340995">
                <a:moveTo>
                  <a:pt x="510794" y="297180"/>
                </a:moveTo>
                <a:lnTo>
                  <a:pt x="487210" y="280987"/>
                </a:lnTo>
                <a:lnTo>
                  <a:pt x="467271" y="255981"/>
                </a:lnTo>
                <a:lnTo>
                  <a:pt x="454799" y="224028"/>
                </a:lnTo>
                <a:lnTo>
                  <a:pt x="453466" y="220611"/>
                </a:lnTo>
                <a:lnTo>
                  <a:pt x="448310" y="173355"/>
                </a:lnTo>
                <a:lnTo>
                  <a:pt x="448310" y="20955"/>
                </a:lnTo>
                <a:lnTo>
                  <a:pt x="506222" y="20955"/>
                </a:lnTo>
                <a:lnTo>
                  <a:pt x="506222" y="6477"/>
                </a:lnTo>
                <a:lnTo>
                  <a:pt x="374015" y="6477"/>
                </a:lnTo>
                <a:lnTo>
                  <a:pt x="374015" y="20955"/>
                </a:lnTo>
                <a:lnTo>
                  <a:pt x="432308" y="20955"/>
                </a:lnTo>
                <a:lnTo>
                  <a:pt x="432308" y="173355"/>
                </a:lnTo>
                <a:lnTo>
                  <a:pt x="427012" y="220878"/>
                </a:lnTo>
                <a:lnTo>
                  <a:pt x="413016" y="256082"/>
                </a:lnTo>
                <a:lnTo>
                  <a:pt x="393255" y="280771"/>
                </a:lnTo>
                <a:lnTo>
                  <a:pt x="370586" y="296799"/>
                </a:lnTo>
                <a:lnTo>
                  <a:pt x="370586" y="311658"/>
                </a:lnTo>
                <a:lnTo>
                  <a:pt x="396163" y="296138"/>
                </a:lnTo>
                <a:lnTo>
                  <a:pt x="416928" y="275272"/>
                </a:lnTo>
                <a:lnTo>
                  <a:pt x="432041" y="250685"/>
                </a:lnTo>
                <a:lnTo>
                  <a:pt x="440690" y="224028"/>
                </a:lnTo>
                <a:lnTo>
                  <a:pt x="449186" y="250583"/>
                </a:lnTo>
                <a:lnTo>
                  <a:pt x="464032" y="275323"/>
                </a:lnTo>
                <a:lnTo>
                  <a:pt x="484733" y="296405"/>
                </a:lnTo>
                <a:lnTo>
                  <a:pt x="510794" y="312039"/>
                </a:lnTo>
                <a:lnTo>
                  <a:pt x="510794" y="297180"/>
                </a:lnTo>
                <a:close/>
              </a:path>
              <a:path w="645159" h="340995">
                <a:moveTo>
                  <a:pt x="570230" y="1905"/>
                </a:moveTo>
                <a:lnTo>
                  <a:pt x="554609" y="1905"/>
                </a:lnTo>
                <a:lnTo>
                  <a:pt x="554609" y="140970"/>
                </a:lnTo>
                <a:lnTo>
                  <a:pt x="492506" y="140970"/>
                </a:lnTo>
                <a:lnTo>
                  <a:pt x="492506" y="155448"/>
                </a:lnTo>
                <a:lnTo>
                  <a:pt x="554609" y="155448"/>
                </a:lnTo>
                <a:lnTo>
                  <a:pt x="554609" y="331089"/>
                </a:lnTo>
                <a:lnTo>
                  <a:pt x="570230" y="331089"/>
                </a:lnTo>
                <a:lnTo>
                  <a:pt x="570230" y="1905"/>
                </a:lnTo>
                <a:close/>
              </a:path>
              <a:path w="645159" h="340995">
                <a:moveTo>
                  <a:pt x="644906" y="0"/>
                </a:moveTo>
                <a:lnTo>
                  <a:pt x="628904" y="0"/>
                </a:lnTo>
                <a:lnTo>
                  <a:pt x="628904" y="335280"/>
                </a:lnTo>
                <a:lnTo>
                  <a:pt x="644906" y="335280"/>
                </a:lnTo>
                <a:lnTo>
                  <a:pt x="6449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7394027" y="3819790"/>
            <a:ext cx="279400" cy="339090"/>
          </a:xfrm>
          <a:custGeom>
            <a:avLst/>
            <a:gdLst/>
            <a:ahLst/>
            <a:cxnLst/>
            <a:rect l="l" t="t" r="r" b="b"/>
            <a:pathLst>
              <a:path w="279400" h="339089">
                <a:moveTo>
                  <a:pt x="155825" y="156968"/>
                </a:moveTo>
                <a:lnTo>
                  <a:pt x="0" y="156968"/>
                </a:lnTo>
                <a:lnTo>
                  <a:pt x="0" y="4571"/>
                </a:lnTo>
                <a:lnTo>
                  <a:pt x="155825" y="4571"/>
                </a:lnTo>
                <a:lnTo>
                  <a:pt x="155825" y="18668"/>
                </a:lnTo>
                <a:lnTo>
                  <a:pt x="16001" y="18668"/>
                </a:lnTo>
                <a:lnTo>
                  <a:pt x="16001" y="143252"/>
                </a:lnTo>
                <a:lnTo>
                  <a:pt x="155825" y="143252"/>
                </a:lnTo>
                <a:lnTo>
                  <a:pt x="155825" y="156968"/>
                </a:lnTo>
                <a:close/>
              </a:path>
              <a:path w="279400" h="339089">
                <a:moveTo>
                  <a:pt x="155825" y="143252"/>
                </a:moveTo>
                <a:lnTo>
                  <a:pt x="139823" y="143252"/>
                </a:lnTo>
                <a:lnTo>
                  <a:pt x="139823" y="18668"/>
                </a:lnTo>
                <a:lnTo>
                  <a:pt x="155825" y="18668"/>
                </a:lnTo>
                <a:lnTo>
                  <a:pt x="155825" y="143252"/>
                </a:lnTo>
                <a:close/>
              </a:path>
              <a:path w="279400" h="339089">
                <a:moveTo>
                  <a:pt x="268598" y="187066"/>
                </a:moveTo>
                <a:lnTo>
                  <a:pt x="252596" y="187066"/>
                </a:lnTo>
                <a:lnTo>
                  <a:pt x="252596" y="0"/>
                </a:lnTo>
                <a:lnTo>
                  <a:pt x="268598" y="0"/>
                </a:lnTo>
                <a:lnTo>
                  <a:pt x="268598" y="187066"/>
                </a:lnTo>
                <a:close/>
              </a:path>
              <a:path w="279400" h="339089">
                <a:moveTo>
                  <a:pt x="152015" y="232785"/>
                </a:moveTo>
                <a:lnTo>
                  <a:pt x="136013" y="232785"/>
                </a:lnTo>
                <a:lnTo>
                  <a:pt x="136013" y="190114"/>
                </a:lnTo>
                <a:lnTo>
                  <a:pt x="152015" y="190114"/>
                </a:lnTo>
                <a:lnTo>
                  <a:pt x="152015" y="232785"/>
                </a:lnTo>
                <a:close/>
              </a:path>
              <a:path w="279400" h="339089">
                <a:moveTo>
                  <a:pt x="268598" y="246500"/>
                </a:moveTo>
                <a:lnTo>
                  <a:pt x="21716" y="246500"/>
                </a:lnTo>
                <a:lnTo>
                  <a:pt x="21716" y="232785"/>
                </a:lnTo>
                <a:lnTo>
                  <a:pt x="268598" y="232785"/>
                </a:lnTo>
                <a:lnTo>
                  <a:pt x="268598" y="246500"/>
                </a:lnTo>
                <a:close/>
              </a:path>
              <a:path w="279400" h="339089">
                <a:moveTo>
                  <a:pt x="11048" y="338700"/>
                </a:moveTo>
                <a:lnTo>
                  <a:pt x="11048" y="324984"/>
                </a:lnTo>
                <a:lnTo>
                  <a:pt x="56612" y="319865"/>
                </a:lnTo>
                <a:lnTo>
                  <a:pt x="96676" y="306030"/>
                </a:lnTo>
                <a:lnTo>
                  <a:pt x="125167" y="284909"/>
                </a:lnTo>
                <a:lnTo>
                  <a:pt x="136013" y="257930"/>
                </a:lnTo>
                <a:lnTo>
                  <a:pt x="136013" y="246500"/>
                </a:lnTo>
                <a:lnTo>
                  <a:pt x="152015" y="246500"/>
                </a:lnTo>
                <a:lnTo>
                  <a:pt x="152015" y="257930"/>
                </a:lnTo>
                <a:lnTo>
                  <a:pt x="162796" y="284218"/>
                </a:lnTo>
                <a:lnTo>
                  <a:pt x="144395" y="284218"/>
                </a:lnTo>
                <a:lnTo>
                  <a:pt x="125167" y="305750"/>
                </a:lnTo>
                <a:lnTo>
                  <a:pt x="94866" y="322746"/>
                </a:lnTo>
                <a:lnTo>
                  <a:pt x="55993" y="334098"/>
                </a:lnTo>
                <a:lnTo>
                  <a:pt x="11048" y="338700"/>
                </a:lnTo>
                <a:close/>
              </a:path>
              <a:path w="279400" h="339089">
                <a:moveTo>
                  <a:pt x="279266" y="338700"/>
                </a:moveTo>
                <a:lnTo>
                  <a:pt x="233654" y="334098"/>
                </a:lnTo>
                <a:lnTo>
                  <a:pt x="194400" y="322746"/>
                </a:lnTo>
                <a:lnTo>
                  <a:pt x="163861" y="305750"/>
                </a:lnTo>
                <a:lnTo>
                  <a:pt x="144395" y="284218"/>
                </a:lnTo>
                <a:lnTo>
                  <a:pt x="162796" y="284218"/>
                </a:lnTo>
                <a:lnTo>
                  <a:pt x="163057" y="284855"/>
                </a:lnTo>
                <a:lnTo>
                  <a:pt x="192066" y="305887"/>
                </a:lnTo>
                <a:lnTo>
                  <a:pt x="232862" y="319704"/>
                </a:lnTo>
                <a:lnTo>
                  <a:pt x="279266" y="324984"/>
                </a:lnTo>
                <a:lnTo>
                  <a:pt x="279266" y="3387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7835455" y="3822456"/>
            <a:ext cx="302260" cy="336550"/>
          </a:xfrm>
          <a:custGeom>
            <a:avLst/>
            <a:gdLst/>
            <a:ahLst/>
            <a:cxnLst/>
            <a:rect l="l" t="t" r="r" b="b"/>
            <a:pathLst>
              <a:path w="302259" h="336550">
                <a:moveTo>
                  <a:pt x="10286" y="113916"/>
                </a:moveTo>
                <a:lnTo>
                  <a:pt x="10286" y="99438"/>
                </a:lnTo>
                <a:lnTo>
                  <a:pt x="56559" y="89312"/>
                </a:lnTo>
                <a:lnTo>
                  <a:pt x="99295" y="71292"/>
                </a:lnTo>
                <a:lnTo>
                  <a:pt x="130673" y="45915"/>
                </a:lnTo>
                <a:lnTo>
                  <a:pt x="142871" y="13715"/>
                </a:lnTo>
                <a:lnTo>
                  <a:pt x="142871" y="0"/>
                </a:lnTo>
                <a:lnTo>
                  <a:pt x="158873" y="0"/>
                </a:lnTo>
                <a:lnTo>
                  <a:pt x="158873" y="13715"/>
                </a:lnTo>
                <a:lnTo>
                  <a:pt x="170429" y="45718"/>
                </a:lnTo>
                <a:lnTo>
                  <a:pt x="150491" y="45718"/>
                </a:lnTo>
                <a:lnTo>
                  <a:pt x="128637" y="70036"/>
                </a:lnTo>
                <a:lnTo>
                  <a:pt x="96247" y="89961"/>
                </a:lnTo>
                <a:lnTo>
                  <a:pt x="55928" y="104814"/>
                </a:lnTo>
                <a:lnTo>
                  <a:pt x="10286" y="113916"/>
                </a:lnTo>
                <a:close/>
              </a:path>
              <a:path w="302259" h="336550">
                <a:moveTo>
                  <a:pt x="291457" y="113916"/>
                </a:moveTo>
                <a:lnTo>
                  <a:pt x="244464" y="104546"/>
                </a:lnTo>
                <a:lnTo>
                  <a:pt x="203829" y="89532"/>
                </a:lnTo>
                <a:lnTo>
                  <a:pt x="171767" y="69661"/>
                </a:lnTo>
                <a:lnTo>
                  <a:pt x="150491" y="45718"/>
                </a:lnTo>
                <a:lnTo>
                  <a:pt x="170429" y="45718"/>
                </a:lnTo>
                <a:lnTo>
                  <a:pt x="170545" y="45915"/>
                </a:lnTo>
                <a:lnTo>
                  <a:pt x="200877" y="71149"/>
                </a:lnTo>
                <a:lnTo>
                  <a:pt x="243417" y="89151"/>
                </a:lnTo>
                <a:lnTo>
                  <a:pt x="291457" y="99438"/>
                </a:lnTo>
                <a:lnTo>
                  <a:pt x="291457" y="113916"/>
                </a:lnTo>
                <a:close/>
              </a:path>
              <a:path w="302259" h="336550">
                <a:moveTo>
                  <a:pt x="302125" y="174112"/>
                </a:moveTo>
                <a:lnTo>
                  <a:pt x="0" y="174112"/>
                </a:lnTo>
                <a:lnTo>
                  <a:pt x="0" y="160016"/>
                </a:lnTo>
                <a:lnTo>
                  <a:pt x="302125" y="160016"/>
                </a:lnTo>
                <a:lnTo>
                  <a:pt x="302125" y="174112"/>
                </a:lnTo>
                <a:close/>
              </a:path>
              <a:path w="302259" h="336550">
                <a:moveTo>
                  <a:pt x="158492" y="233166"/>
                </a:moveTo>
                <a:lnTo>
                  <a:pt x="142871" y="233166"/>
                </a:lnTo>
                <a:lnTo>
                  <a:pt x="142871" y="174112"/>
                </a:lnTo>
                <a:lnTo>
                  <a:pt x="158492" y="174112"/>
                </a:lnTo>
                <a:lnTo>
                  <a:pt x="158492" y="233166"/>
                </a:lnTo>
                <a:close/>
              </a:path>
              <a:path w="302259" h="336550">
                <a:moveTo>
                  <a:pt x="278123" y="336033"/>
                </a:moveTo>
                <a:lnTo>
                  <a:pt x="24002" y="336033"/>
                </a:lnTo>
                <a:lnTo>
                  <a:pt x="24002" y="233166"/>
                </a:lnTo>
                <a:lnTo>
                  <a:pt x="278123" y="233166"/>
                </a:lnTo>
                <a:lnTo>
                  <a:pt x="278123" y="246881"/>
                </a:lnTo>
                <a:lnTo>
                  <a:pt x="40004" y="246881"/>
                </a:lnTo>
                <a:lnTo>
                  <a:pt x="40004" y="322317"/>
                </a:lnTo>
                <a:lnTo>
                  <a:pt x="278123" y="322317"/>
                </a:lnTo>
                <a:lnTo>
                  <a:pt x="278123" y="336033"/>
                </a:lnTo>
                <a:close/>
              </a:path>
              <a:path w="302259" h="336550">
                <a:moveTo>
                  <a:pt x="278123" y="322317"/>
                </a:moveTo>
                <a:lnTo>
                  <a:pt x="262121" y="322317"/>
                </a:lnTo>
                <a:lnTo>
                  <a:pt x="262121" y="246881"/>
                </a:lnTo>
                <a:lnTo>
                  <a:pt x="278123" y="246881"/>
                </a:lnTo>
                <a:lnTo>
                  <a:pt x="278123" y="32231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8193475" y="3819790"/>
            <a:ext cx="277495" cy="339090"/>
          </a:xfrm>
          <a:custGeom>
            <a:avLst/>
            <a:gdLst/>
            <a:ahLst/>
            <a:cxnLst/>
            <a:rect l="l" t="t" r="r" b="b"/>
            <a:pathLst>
              <a:path w="277495" h="339089">
                <a:moveTo>
                  <a:pt x="0" y="179065"/>
                </a:moveTo>
                <a:lnTo>
                  <a:pt x="0" y="164587"/>
                </a:lnTo>
                <a:lnTo>
                  <a:pt x="48291" y="154569"/>
                </a:lnTo>
                <a:lnTo>
                  <a:pt x="89066" y="135004"/>
                </a:lnTo>
                <a:lnTo>
                  <a:pt x="120478" y="105857"/>
                </a:lnTo>
                <a:lnTo>
                  <a:pt x="140679" y="67090"/>
                </a:lnTo>
                <a:lnTo>
                  <a:pt x="147824" y="18668"/>
                </a:lnTo>
                <a:lnTo>
                  <a:pt x="8381" y="18668"/>
                </a:lnTo>
                <a:lnTo>
                  <a:pt x="8381" y="4571"/>
                </a:lnTo>
                <a:lnTo>
                  <a:pt x="164206" y="4571"/>
                </a:lnTo>
                <a:lnTo>
                  <a:pt x="164206" y="16001"/>
                </a:lnTo>
                <a:lnTo>
                  <a:pt x="158631" y="62581"/>
                </a:lnTo>
                <a:lnTo>
                  <a:pt x="142716" y="101117"/>
                </a:lnTo>
                <a:lnTo>
                  <a:pt x="117678" y="131822"/>
                </a:lnTo>
                <a:lnTo>
                  <a:pt x="84735" y="154907"/>
                </a:lnTo>
                <a:lnTo>
                  <a:pt x="45103" y="170584"/>
                </a:lnTo>
                <a:lnTo>
                  <a:pt x="0" y="179065"/>
                </a:lnTo>
                <a:close/>
              </a:path>
              <a:path w="277495" h="339089">
                <a:moveTo>
                  <a:pt x="276980" y="186304"/>
                </a:moveTo>
                <a:lnTo>
                  <a:pt x="260978" y="186304"/>
                </a:lnTo>
                <a:lnTo>
                  <a:pt x="260978" y="0"/>
                </a:lnTo>
                <a:lnTo>
                  <a:pt x="276980" y="0"/>
                </a:lnTo>
                <a:lnTo>
                  <a:pt x="276980" y="186304"/>
                </a:lnTo>
                <a:close/>
              </a:path>
              <a:path w="277495" h="339089">
                <a:moveTo>
                  <a:pt x="276980" y="338700"/>
                </a:moveTo>
                <a:lnTo>
                  <a:pt x="30479" y="338700"/>
                </a:lnTo>
                <a:lnTo>
                  <a:pt x="30479" y="220593"/>
                </a:lnTo>
                <a:lnTo>
                  <a:pt x="276980" y="220593"/>
                </a:lnTo>
                <a:lnTo>
                  <a:pt x="276980" y="234690"/>
                </a:lnTo>
                <a:lnTo>
                  <a:pt x="46861" y="234690"/>
                </a:lnTo>
                <a:lnTo>
                  <a:pt x="46861" y="324603"/>
                </a:lnTo>
                <a:lnTo>
                  <a:pt x="276980" y="324603"/>
                </a:lnTo>
                <a:lnTo>
                  <a:pt x="276980" y="338700"/>
                </a:lnTo>
                <a:close/>
              </a:path>
              <a:path w="277495" h="339089">
                <a:moveTo>
                  <a:pt x="276980" y="324603"/>
                </a:moveTo>
                <a:lnTo>
                  <a:pt x="260978" y="324603"/>
                </a:lnTo>
                <a:lnTo>
                  <a:pt x="260978" y="234690"/>
                </a:lnTo>
                <a:lnTo>
                  <a:pt x="276980" y="234690"/>
                </a:lnTo>
                <a:lnTo>
                  <a:pt x="276980" y="3246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8645394" y="3826266"/>
            <a:ext cx="298450" cy="313055"/>
          </a:xfrm>
          <a:custGeom>
            <a:avLst/>
            <a:gdLst/>
            <a:ahLst/>
            <a:cxnLst/>
            <a:rect l="l" t="t" r="r" b="b"/>
            <a:pathLst>
              <a:path w="298450" h="313054">
                <a:moveTo>
                  <a:pt x="278885" y="14477"/>
                </a:moveTo>
                <a:lnTo>
                  <a:pt x="19430" y="14477"/>
                </a:lnTo>
                <a:lnTo>
                  <a:pt x="19430" y="0"/>
                </a:lnTo>
                <a:lnTo>
                  <a:pt x="278885" y="0"/>
                </a:lnTo>
                <a:lnTo>
                  <a:pt x="278885" y="14477"/>
                </a:lnTo>
                <a:close/>
              </a:path>
              <a:path w="298450" h="313054">
                <a:moveTo>
                  <a:pt x="83436" y="168397"/>
                </a:moveTo>
                <a:lnTo>
                  <a:pt x="67435" y="168397"/>
                </a:lnTo>
                <a:lnTo>
                  <a:pt x="67435" y="14477"/>
                </a:lnTo>
                <a:lnTo>
                  <a:pt x="83436" y="14477"/>
                </a:lnTo>
                <a:lnTo>
                  <a:pt x="83436" y="168397"/>
                </a:lnTo>
                <a:close/>
              </a:path>
              <a:path w="298450" h="313054">
                <a:moveTo>
                  <a:pt x="217164" y="168397"/>
                </a:moveTo>
                <a:lnTo>
                  <a:pt x="201162" y="168397"/>
                </a:lnTo>
                <a:lnTo>
                  <a:pt x="207806" y="148937"/>
                </a:lnTo>
                <a:lnTo>
                  <a:pt x="212021" y="126155"/>
                </a:lnTo>
                <a:lnTo>
                  <a:pt x="214235" y="102016"/>
                </a:lnTo>
                <a:lnTo>
                  <a:pt x="214878" y="78484"/>
                </a:lnTo>
                <a:lnTo>
                  <a:pt x="214878" y="14477"/>
                </a:lnTo>
                <a:lnTo>
                  <a:pt x="230880" y="14477"/>
                </a:lnTo>
                <a:lnTo>
                  <a:pt x="230830" y="78484"/>
                </a:lnTo>
                <a:lnTo>
                  <a:pt x="230076" y="101801"/>
                </a:lnTo>
                <a:lnTo>
                  <a:pt x="227594" y="126822"/>
                </a:lnTo>
                <a:lnTo>
                  <a:pt x="223325" y="149770"/>
                </a:lnTo>
                <a:lnTo>
                  <a:pt x="217164" y="168397"/>
                </a:lnTo>
                <a:close/>
              </a:path>
              <a:path w="298450" h="313054">
                <a:moveTo>
                  <a:pt x="285742" y="182875"/>
                </a:moveTo>
                <a:lnTo>
                  <a:pt x="12191" y="182875"/>
                </a:lnTo>
                <a:lnTo>
                  <a:pt x="12191" y="168397"/>
                </a:lnTo>
                <a:lnTo>
                  <a:pt x="285742" y="168397"/>
                </a:lnTo>
                <a:lnTo>
                  <a:pt x="285742" y="182875"/>
                </a:lnTo>
                <a:close/>
              </a:path>
              <a:path w="298450" h="313054">
                <a:moveTo>
                  <a:pt x="92961" y="299077"/>
                </a:moveTo>
                <a:lnTo>
                  <a:pt x="77341" y="299077"/>
                </a:lnTo>
                <a:lnTo>
                  <a:pt x="77341" y="182875"/>
                </a:lnTo>
                <a:lnTo>
                  <a:pt x="92961" y="182875"/>
                </a:lnTo>
                <a:lnTo>
                  <a:pt x="92961" y="299077"/>
                </a:lnTo>
                <a:close/>
              </a:path>
              <a:path w="298450" h="313054">
                <a:moveTo>
                  <a:pt x="223260" y="299077"/>
                </a:moveTo>
                <a:lnTo>
                  <a:pt x="207258" y="299077"/>
                </a:lnTo>
                <a:lnTo>
                  <a:pt x="207258" y="182875"/>
                </a:lnTo>
                <a:lnTo>
                  <a:pt x="223260" y="182875"/>
                </a:lnTo>
                <a:lnTo>
                  <a:pt x="223260" y="299077"/>
                </a:lnTo>
                <a:close/>
              </a:path>
              <a:path w="298450" h="313054">
                <a:moveTo>
                  <a:pt x="298315" y="312793"/>
                </a:moveTo>
                <a:lnTo>
                  <a:pt x="0" y="312793"/>
                </a:lnTo>
                <a:lnTo>
                  <a:pt x="0" y="299077"/>
                </a:lnTo>
                <a:lnTo>
                  <a:pt x="298315" y="299077"/>
                </a:lnTo>
                <a:lnTo>
                  <a:pt x="298315" y="3127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8996557" y="3819790"/>
            <a:ext cx="280035" cy="335280"/>
          </a:xfrm>
          <a:custGeom>
            <a:avLst/>
            <a:gdLst/>
            <a:ahLst/>
            <a:cxnLst/>
            <a:rect l="l" t="t" r="r" b="b"/>
            <a:pathLst>
              <a:path w="280034" h="335279">
                <a:moveTo>
                  <a:pt x="0" y="312412"/>
                </a:moveTo>
                <a:lnTo>
                  <a:pt x="0" y="296791"/>
                </a:lnTo>
                <a:lnTo>
                  <a:pt x="32294" y="276968"/>
                </a:lnTo>
                <a:lnTo>
                  <a:pt x="60625" y="246215"/>
                </a:lnTo>
                <a:lnTo>
                  <a:pt x="80740" y="202174"/>
                </a:lnTo>
                <a:lnTo>
                  <a:pt x="88389" y="142490"/>
                </a:lnTo>
                <a:lnTo>
                  <a:pt x="88389" y="4571"/>
                </a:lnTo>
                <a:lnTo>
                  <a:pt x="104772" y="4571"/>
                </a:lnTo>
                <a:lnTo>
                  <a:pt x="104772" y="142490"/>
                </a:lnTo>
                <a:lnTo>
                  <a:pt x="111842" y="197353"/>
                </a:lnTo>
                <a:lnTo>
                  <a:pt x="96390" y="197353"/>
                </a:lnTo>
                <a:lnTo>
                  <a:pt x="84490" y="234350"/>
                </a:lnTo>
                <a:lnTo>
                  <a:pt x="63196" y="266740"/>
                </a:lnTo>
                <a:lnTo>
                  <a:pt x="34402" y="293201"/>
                </a:lnTo>
                <a:lnTo>
                  <a:pt x="0" y="312412"/>
                </a:lnTo>
                <a:close/>
              </a:path>
              <a:path w="280034" h="335279">
                <a:moveTo>
                  <a:pt x="193162" y="312412"/>
                </a:moveTo>
                <a:lnTo>
                  <a:pt x="159343" y="292559"/>
                </a:lnTo>
                <a:lnTo>
                  <a:pt x="130632" y="266169"/>
                </a:lnTo>
                <a:lnTo>
                  <a:pt x="108993" y="234136"/>
                </a:lnTo>
                <a:lnTo>
                  <a:pt x="96390" y="197353"/>
                </a:lnTo>
                <a:lnTo>
                  <a:pt x="111842" y="197353"/>
                </a:lnTo>
                <a:lnTo>
                  <a:pt x="112421" y="201853"/>
                </a:lnTo>
                <a:lnTo>
                  <a:pt x="132537" y="245357"/>
                </a:lnTo>
                <a:lnTo>
                  <a:pt x="160867" y="276003"/>
                </a:lnTo>
                <a:lnTo>
                  <a:pt x="193162" y="296791"/>
                </a:lnTo>
                <a:lnTo>
                  <a:pt x="193162" y="312412"/>
                </a:lnTo>
                <a:close/>
              </a:path>
              <a:path w="280034" h="335279">
                <a:moveTo>
                  <a:pt x="280028" y="335271"/>
                </a:moveTo>
                <a:lnTo>
                  <a:pt x="264026" y="335271"/>
                </a:lnTo>
                <a:lnTo>
                  <a:pt x="264026" y="0"/>
                </a:lnTo>
                <a:lnTo>
                  <a:pt x="280028" y="0"/>
                </a:lnTo>
                <a:lnTo>
                  <a:pt x="280028" y="3352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9461170" y="3819791"/>
            <a:ext cx="647065" cy="346075"/>
          </a:xfrm>
          <a:custGeom>
            <a:avLst/>
            <a:gdLst/>
            <a:ahLst/>
            <a:cxnLst/>
            <a:rect l="l" t="t" r="r" b="b"/>
            <a:pathLst>
              <a:path w="647065" h="346075">
                <a:moveTo>
                  <a:pt x="159245" y="6477"/>
                </a:moveTo>
                <a:lnTo>
                  <a:pt x="1905" y="6477"/>
                </a:lnTo>
                <a:lnTo>
                  <a:pt x="1905" y="20955"/>
                </a:lnTo>
                <a:lnTo>
                  <a:pt x="142862" y="20955"/>
                </a:lnTo>
                <a:lnTo>
                  <a:pt x="142862" y="75438"/>
                </a:lnTo>
                <a:lnTo>
                  <a:pt x="138760" y="131559"/>
                </a:lnTo>
                <a:lnTo>
                  <a:pt x="126568" y="180187"/>
                </a:lnTo>
                <a:lnTo>
                  <a:pt x="106438" y="221221"/>
                </a:lnTo>
                <a:lnTo>
                  <a:pt x="78524" y="254533"/>
                </a:lnTo>
                <a:lnTo>
                  <a:pt x="42989" y="280022"/>
                </a:lnTo>
                <a:lnTo>
                  <a:pt x="0" y="297561"/>
                </a:lnTo>
                <a:lnTo>
                  <a:pt x="0" y="312801"/>
                </a:lnTo>
                <a:lnTo>
                  <a:pt x="41808" y="297205"/>
                </a:lnTo>
                <a:lnTo>
                  <a:pt x="77381" y="275310"/>
                </a:lnTo>
                <a:lnTo>
                  <a:pt x="106667" y="247192"/>
                </a:lnTo>
                <a:lnTo>
                  <a:pt x="129565" y="212953"/>
                </a:lnTo>
                <a:lnTo>
                  <a:pt x="145999" y="172669"/>
                </a:lnTo>
                <a:lnTo>
                  <a:pt x="155930" y="126415"/>
                </a:lnTo>
                <a:lnTo>
                  <a:pt x="159181" y="75438"/>
                </a:lnTo>
                <a:lnTo>
                  <a:pt x="159245" y="6477"/>
                </a:lnTo>
                <a:close/>
              </a:path>
              <a:path w="647065" h="346075">
                <a:moveTo>
                  <a:pt x="318122" y="146685"/>
                </a:moveTo>
                <a:lnTo>
                  <a:pt x="260972" y="146685"/>
                </a:lnTo>
                <a:lnTo>
                  <a:pt x="260972" y="0"/>
                </a:lnTo>
                <a:lnTo>
                  <a:pt x="244970" y="0"/>
                </a:lnTo>
                <a:lnTo>
                  <a:pt x="244970" y="335661"/>
                </a:lnTo>
                <a:lnTo>
                  <a:pt x="260972" y="335661"/>
                </a:lnTo>
                <a:lnTo>
                  <a:pt x="260972" y="160782"/>
                </a:lnTo>
                <a:lnTo>
                  <a:pt x="318122" y="160782"/>
                </a:lnTo>
                <a:lnTo>
                  <a:pt x="318122" y="146685"/>
                </a:lnTo>
                <a:close/>
              </a:path>
              <a:path w="647065" h="346075">
                <a:moveTo>
                  <a:pt x="625094" y="85344"/>
                </a:moveTo>
                <a:lnTo>
                  <a:pt x="384683" y="85344"/>
                </a:lnTo>
                <a:lnTo>
                  <a:pt x="384683" y="2667"/>
                </a:lnTo>
                <a:lnTo>
                  <a:pt x="368681" y="2667"/>
                </a:lnTo>
                <a:lnTo>
                  <a:pt x="368681" y="99060"/>
                </a:lnTo>
                <a:lnTo>
                  <a:pt x="625094" y="99060"/>
                </a:lnTo>
                <a:lnTo>
                  <a:pt x="625094" y="85344"/>
                </a:lnTo>
                <a:close/>
              </a:path>
              <a:path w="647065" h="346075">
                <a:moveTo>
                  <a:pt x="630809" y="285750"/>
                </a:moveTo>
                <a:lnTo>
                  <a:pt x="629259" y="274104"/>
                </a:lnTo>
                <a:lnTo>
                  <a:pt x="624763" y="263791"/>
                </a:lnTo>
                <a:lnTo>
                  <a:pt x="617461" y="254838"/>
                </a:lnTo>
                <a:lnTo>
                  <a:pt x="614426" y="252526"/>
                </a:lnTo>
                <a:lnTo>
                  <a:pt x="614426" y="285750"/>
                </a:lnTo>
                <a:lnTo>
                  <a:pt x="613371" y="293674"/>
                </a:lnTo>
                <a:lnTo>
                  <a:pt x="581558" y="321081"/>
                </a:lnTo>
                <a:lnTo>
                  <a:pt x="530059" y="330644"/>
                </a:lnTo>
                <a:lnTo>
                  <a:pt x="496316" y="331851"/>
                </a:lnTo>
                <a:lnTo>
                  <a:pt x="462572" y="330644"/>
                </a:lnTo>
                <a:lnTo>
                  <a:pt x="411238" y="321081"/>
                </a:lnTo>
                <a:lnTo>
                  <a:pt x="379209" y="293674"/>
                </a:lnTo>
                <a:lnTo>
                  <a:pt x="378206" y="285750"/>
                </a:lnTo>
                <a:lnTo>
                  <a:pt x="379209" y="277939"/>
                </a:lnTo>
                <a:lnTo>
                  <a:pt x="411238" y="250583"/>
                </a:lnTo>
                <a:lnTo>
                  <a:pt x="462572" y="240868"/>
                </a:lnTo>
                <a:lnTo>
                  <a:pt x="496316" y="239649"/>
                </a:lnTo>
                <a:lnTo>
                  <a:pt x="530059" y="240868"/>
                </a:lnTo>
                <a:lnTo>
                  <a:pt x="581558" y="250583"/>
                </a:lnTo>
                <a:lnTo>
                  <a:pt x="613371" y="277939"/>
                </a:lnTo>
                <a:lnTo>
                  <a:pt x="614426" y="285750"/>
                </a:lnTo>
                <a:lnTo>
                  <a:pt x="614426" y="252526"/>
                </a:lnTo>
                <a:lnTo>
                  <a:pt x="607568" y="247269"/>
                </a:lnTo>
                <a:lnTo>
                  <a:pt x="591629" y="239649"/>
                </a:lnTo>
                <a:lnTo>
                  <a:pt x="587819" y="237820"/>
                </a:lnTo>
                <a:lnTo>
                  <a:pt x="562508" y="231165"/>
                </a:lnTo>
                <a:lnTo>
                  <a:pt x="531914" y="227228"/>
                </a:lnTo>
                <a:lnTo>
                  <a:pt x="496316" y="225933"/>
                </a:lnTo>
                <a:lnTo>
                  <a:pt x="460552" y="227228"/>
                </a:lnTo>
                <a:lnTo>
                  <a:pt x="404749" y="237820"/>
                </a:lnTo>
                <a:lnTo>
                  <a:pt x="367880" y="263791"/>
                </a:lnTo>
                <a:lnTo>
                  <a:pt x="361823" y="285750"/>
                </a:lnTo>
                <a:lnTo>
                  <a:pt x="363372" y="297611"/>
                </a:lnTo>
                <a:lnTo>
                  <a:pt x="404749" y="333984"/>
                </a:lnTo>
                <a:lnTo>
                  <a:pt x="460552" y="344322"/>
                </a:lnTo>
                <a:lnTo>
                  <a:pt x="496316" y="345567"/>
                </a:lnTo>
                <a:lnTo>
                  <a:pt x="531914" y="344322"/>
                </a:lnTo>
                <a:lnTo>
                  <a:pt x="587819" y="333984"/>
                </a:lnTo>
                <a:lnTo>
                  <a:pt x="624763" y="308038"/>
                </a:lnTo>
                <a:lnTo>
                  <a:pt x="629259" y="297611"/>
                </a:lnTo>
                <a:lnTo>
                  <a:pt x="630809" y="285750"/>
                </a:lnTo>
                <a:close/>
              </a:path>
              <a:path w="647065" h="346075">
                <a:moveTo>
                  <a:pt x="646811" y="155829"/>
                </a:moveTo>
                <a:lnTo>
                  <a:pt x="344678" y="155829"/>
                </a:lnTo>
                <a:lnTo>
                  <a:pt x="344678" y="169926"/>
                </a:lnTo>
                <a:lnTo>
                  <a:pt x="646811" y="169926"/>
                </a:lnTo>
                <a:lnTo>
                  <a:pt x="646811" y="155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0</Words>
  <Application>Microsoft Office PowerPoint</Application>
  <PresentationFormat>사용자 지정</PresentationFormat>
  <Paragraphs>0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굴림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Owner</cp:lastModifiedBy>
  <cp:revision>1</cp:revision>
  <dcterms:created xsi:type="dcterms:W3CDTF">2022-11-20T23:14:13Z</dcterms:created>
  <dcterms:modified xsi:type="dcterms:W3CDTF">2022-11-21T00:10:56Z</dcterms:modified>
</cp:coreProperties>
</file>